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5"/>
  </p:notesMasterIdLst>
  <p:handoutMasterIdLst>
    <p:handoutMasterId r:id="rId16"/>
  </p:handoutMasterIdLst>
  <p:sldIdLst>
    <p:sldId id="256" r:id="rId2"/>
    <p:sldId id="259" r:id="rId3"/>
    <p:sldId id="258" r:id="rId4"/>
    <p:sldId id="261" r:id="rId5"/>
    <p:sldId id="264" r:id="rId6"/>
    <p:sldId id="293" r:id="rId7"/>
    <p:sldId id="295" r:id="rId8"/>
    <p:sldId id="296" r:id="rId9"/>
    <p:sldId id="297" r:id="rId10"/>
    <p:sldId id="298" r:id="rId11"/>
    <p:sldId id="299" r:id="rId12"/>
    <p:sldId id="300" r:id="rId13"/>
    <p:sldId id="301" r:id="rId14"/>
  </p:sldIdLst>
  <p:sldSz cx="9144000" cy="5143500" type="screen16x9"/>
  <p:notesSz cx="6858000" cy="9144000"/>
  <p:custDataLst>
    <p:tags r:id="rId1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52815CA-FA04-4AE3-AC98-FC7EF7B577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969"/>
  </p:normalViewPr>
  <p:slideViewPr>
    <p:cSldViewPr snapToGrid="0">
      <p:cViewPr>
        <p:scale>
          <a:sx n="104" d="100"/>
          <a:sy n="104" d="100"/>
        </p:scale>
        <p:origin x="188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e7739229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e7739229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1" lang="zh-CN" altLang="en-US" sz="1100" dirty="0">
                <a:latin typeface="DengXian" panose="02010600030101010101" pitchFamily="2" charset="-122"/>
                <a:ea typeface="DengXian" panose="02010600030101010101" pitchFamily="2" charset="-122"/>
              </a:rPr>
              <a:t>虽然省略</a:t>
            </a:r>
            <a:r>
              <a:rPr kumimoji="1" lang="en" altLang="zh-CN" sz="1100" dirty="0">
                <a:latin typeface="DengXian" panose="02010600030101010101" pitchFamily="2" charset="-122"/>
                <a:ea typeface="DengXian" panose="02010600030101010101" pitchFamily="2" charset="-122"/>
              </a:rPr>
              <a:t>IgG</a:t>
            </a:r>
            <a:r>
              <a:rPr kumimoji="1" lang="zh-CN" altLang="en-US" sz="1100" dirty="0">
                <a:latin typeface="DengXian" panose="02010600030101010101" pitchFamily="2" charset="-122"/>
                <a:ea typeface="DengXian" panose="02010600030101010101" pitchFamily="2" charset="-122"/>
              </a:rPr>
              <a:t>恒定结构域的抗体片段更容易产生。</a:t>
            </a:r>
            <a:endParaRPr kumimoji="1" lang="en-US" altLang="zh-CN" sz="1100" dirty="0">
              <a:latin typeface="DengXian" panose="02010600030101010101" pitchFamily="2" charset="-122"/>
              <a:ea typeface="DengXian" panose="02010600030101010101" pitchFamily="2" charset="-122"/>
            </a:endParaRPr>
          </a:p>
          <a:p>
            <a:pPr marL="0" lvl="0" indent="0" algn="l" rtl="0">
              <a:spcBef>
                <a:spcPts val="0"/>
              </a:spcBef>
              <a:spcAft>
                <a:spcPts val="0"/>
              </a:spcAft>
              <a:buNone/>
            </a:pPr>
            <a:br>
              <a:rPr lang="zh-CN" altLang="en-US" b="0" i="0" dirty="0">
                <a:solidFill>
                  <a:srgbClr val="353740"/>
                </a:solidFill>
                <a:effectLst/>
                <a:latin typeface="ColfaxAI"/>
              </a:rPr>
            </a:br>
            <a:r>
              <a:rPr lang="zh-CN" altLang="en-US" b="0" i="0" dirty="0">
                <a:solidFill>
                  <a:srgbClr val="353740"/>
                </a:solidFill>
                <a:effectLst/>
                <a:latin typeface="ColfaxAI"/>
              </a:rPr>
              <a:t>这篇文章探讨了重组人抗体对醛修饰的载脂蛋白</a:t>
            </a:r>
            <a:r>
              <a:rPr lang="en" altLang="zh-CN" b="0" i="0" dirty="0">
                <a:solidFill>
                  <a:srgbClr val="353740"/>
                </a:solidFill>
                <a:effectLst/>
                <a:latin typeface="ColfaxAI"/>
              </a:rPr>
              <a:t>B-100</a:t>
            </a:r>
            <a:r>
              <a:rPr lang="zh-CN" altLang="en-US" b="0" i="0" dirty="0">
                <a:solidFill>
                  <a:srgbClr val="353740"/>
                </a:solidFill>
                <a:effectLst/>
                <a:latin typeface="ColfaxAI"/>
              </a:rPr>
              <a:t>肽序列的抑制力如何影响动脉粥样硬化（</a:t>
            </a:r>
            <a:r>
              <a:rPr lang="en" altLang="zh-CN" b="0" i="0" dirty="0">
                <a:solidFill>
                  <a:srgbClr val="353740"/>
                </a:solidFill>
                <a:effectLst/>
                <a:latin typeface="ColfaxAI"/>
              </a:rPr>
              <a:t>atherosclerosis</a:t>
            </a:r>
            <a:r>
              <a:rPr lang="zh-CN" altLang="en" b="0" i="0" dirty="0">
                <a:solidFill>
                  <a:srgbClr val="353740"/>
                </a:solidFill>
                <a:effectLst/>
                <a:latin typeface="ColfaxAI"/>
              </a:rPr>
              <a:t>）。</a:t>
            </a:r>
            <a:r>
              <a:rPr lang="zh-CN" altLang="en-US" b="0" i="0" dirty="0">
                <a:solidFill>
                  <a:srgbClr val="353740"/>
                </a:solidFill>
                <a:effectLst/>
                <a:latin typeface="ColfaxAI"/>
              </a:rPr>
              <a:t>研究发现，重组人抗体可以有效抑制载脂蛋白</a:t>
            </a:r>
            <a:r>
              <a:rPr lang="en" altLang="zh-CN" b="0" i="0" dirty="0">
                <a:solidFill>
                  <a:srgbClr val="353740"/>
                </a:solidFill>
                <a:effectLst/>
                <a:latin typeface="ColfaxAI"/>
              </a:rPr>
              <a:t>B-100</a:t>
            </a:r>
            <a:r>
              <a:rPr lang="zh-CN" altLang="en-US" b="0" i="0" dirty="0">
                <a:solidFill>
                  <a:srgbClr val="353740"/>
                </a:solidFill>
                <a:effectLst/>
                <a:latin typeface="ColfaxAI"/>
              </a:rPr>
              <a:t>肽序列的醛修饰，从而减少动脉粥样硬化的发生。研究结果表明，重组人抗体可以作为一种有效的抗动脉粥样硬化药物，有助于预防和治疗动脉粥样硬化。</a:t>
            </a:r>
            <a:endParaRPr lang="en-US" altLang="zh-CN" b="0" i="0" dirty="0">
              <a:solidFill>
                <a:srgbClr val="353740"/>
              </a:solidFill>
              <a:effectLst/>
              <a:latin typeface="ColfaxAI"/>
            </a:endParaRPr>
          </a:p>
          <a:p>
            <a:pPr marL="0" lvl="0" indent="0" algn="l" rtl="0">
              <a:spcBef>
                <a:spcPts val="0"/>
              </a:spcBef>
              <a:spcAft>
                <a:spcPts val="0"/>
              </a:spcAft>
              <a:buNone/>
            </a:pPr>
            <a:endParaRPr lang="en-US" b="0" i="0" dirty="0">
              <a:solidFill>
                <a:srgbClr val="353740"/>
              </a:solidFill>
              <a:effectLst/>
              <a:latin typeface="ColfaxAI"/>
            </a:endParaRPr>
          </a:p>
          <a:p>
            <a:pPr marL="0" lvl="0" indent="0" algn="l" rtl="0">
              <a:spcBef>
                <a:spcPts val="0"/>
              </a:spcBef>
              <a:spcAft>
                <a:spcPts val="0"/>
              </a:spcAft>
              <a:buNone/>
            </a:pPr>
            <a:r>
              <a:rPr lang="en" dirty="0"/>
              <a:t>https://</a:t>
            </a:r>
            <a:r>
              <a:rPr lang="en" dirty="0" err="1"/>
              <a:t>www.ahajournals.org</a:t>
            </a:r>
            <a:r>
              <a:rPr lang="en" dirty="0"/>
              <a:t>/</a:t>
            </a:r>
            <a:r>
              <a:rPr lang="en" dirty="0" err="1"/>
              <a:t>doi</a:t>
            </a:r>
            <a:r>
              <a:rPr lang="en" dirty="0"/>
              <a:t>/full/10.1161/01.CIR.0000143162.56057.B5</a:t>
            </a:r>
            <a:endParaRPr dirty="0"/>
          </a:p>
        </p:txBody>
      </p:sp>
    </p:spTree>
    <p:extLst>
      <p:ext uri="{BB962C8B-B14F-4D97-AF65-F5344CB8AC3E}">
        <p14:creationId xmlns:p14="http://schemas.microsoft.com/office/powerpoint/2010/main" val="1736930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e7739229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e7739229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4221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e7739229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e7739229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8917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e7739229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e7739229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b="0" i="0">
                <a:solidFill>
                  <a:srgbClr val="000000"/>
                </a:solidFill>
                <a:effectLst/>
                <a:latin typeface="Lucida Grande" panose="020B0600040502020204" pitchFamily="34" charset="0"/>
              </a:rPr>
              <a:t>因为我们只在实验室中处理细菌，而没有将它们包括在将离开实验室的设备中，所以我们不需要在项目设计中使用任何类型的杀死开关。在我们应该指导消费者使用的安全协议方面，我们讨论了在消费者将手指刺破我们的设备之前使用酒精擦拭，然后为消费者戴上创可贴，以防止伤口感染。我们决定把这两个放在测试条的包装中。</a:t>
            </a:r>
            <a:endParaRPr dirty="0"/>
          </a:p>
        </p:txBody>
      </p:sp>
    </p:spTree>
    <p:extLst>
      <p:ext uri="{BB962C8B-B14F-4D97-AF65-F5344CB8AC3E}">
        <p14:creationId xmlns:p14="http://schemas.microsoft.com/office/powerpoint/2010/main" val="425518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de45203d6e_0_17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de45203d6e_0_17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e7739229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e7739229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b="0" i="0" dirty="0">
                <a:solidFill>
                  <a:srgbClr val="000000"/>
                </a:solidFill>
                <a:effectLst/>
                <a:latin typeface="Lucida Grande" panose="020B0600040502020204" pitchFamily="34" charset="0"/>
              </a:rPr>
              <a:t>动脉粥样硬化是大动脉的慢性炎症性疾病，是冠状动脉疾病并发症的主要原因。其特征是动脉内壁内的</a:t>
            </a:r>
            <a:r>
              <a:rPr lang="zh-CN" altLang="en-US" b="0" i="0" dirty="0">
                <a:solidFill>
                  <a:srgbClr val="FF0000"/>
                </a:solidFill>
                <a:effectLst/>
                <a:latin typeface="Lucida Grande" panose="020B0600040502020204" pitchFamily="34" charset="0"/>
              </a:rPr>
              <a:t>斑块堆积</a:t>
            </a:r>
            <a:r>
              <a:rPr lang="zh-CN" altLang="en-US" b="0" i="0" dirty="0">
                <a:solidFill>
                  <a:srgbClr val="000000"/>
                </a:solidFill>
                <a:effectLst/>
                <a:latin typeface="Lucida Grande" panose="020B0600040502020204" pitchFamily="34" charset="0"/>
              </a:rPr>
              <a:t>。</a:t>
            </a:r>
            <a:r>
              <a:rPr lang="en-US" altLang="zh-CN" b="0" i="0" dirty="0">
                <a:solidFill>
                  <a:srgbClr val="000000"/>
                </a:solidFill>
                <a:effectLst/>
                <a:latin typeface="Lucida Grande" panose="020B0600040502020204" pitchFamily="34" charset="0"/>
              </a:rPr>
              <a:t>--</a:t>
            </a:r>
            <a:r>
              <a:rPr lang="zh-CN" altLang="en-US" b="0" i="0" dirty="0">
                <a:solidFill>
                  <a:srgbClr val="000000"/>
                </a:solidFill>
                <a:effectLst/>
                <a:latin typeface="Lucida Grande" panose="020B0600040502020204" pitchFamily="34" charset="0"/>
              </a:rPr>
              <a:t>胆固醇沉积</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de77392293_0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de77392293_0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联想新冠抗原测试盒</a:t>
            </a:r>
            <a:endParaRPr lang="en-US" altLang="zh-CN" dirty="0"/>
          </a:p>
          <a:p>
            <a:pPr marL="0" lvl="0" indent="0" algn="l" rtl="0">
              <a:spcBef>
                <a:spcPts val="0"/>
              </a:spcBef>
              <a:spcAft>
                <a:spcPts val="0"/>
              </a:spcAft>
              <a:buNone/>
            </a:pPr>
            <a:r>
              <a:rPr lang="en-US" altLang="zh-CN" dirty="0"/>
              <a:t>LDL</a:t>
            </a:r>
            <a:r>
              <a:rPr lang="zh-CN" altLang="en-US" dirty="0"/>
              <a:t>很容易氧化成</a:t>
            </a:r>
            <a:r>
              <a:rPr lang="en-US" altLang="zh-CN" dirty="0" err="1"/>
              <a:t>oxLDL</a:t>
            </a:r>
            <a:endParaRPr lang="en-US" altLang="zh-CN" dirty="0"/>
          </a:p>
          <a:p>
            <a:pPr marL="0" lvl="0" indent="0" algn="l" rtl="0">
              <a:spcBef>
                <a:spcPts val="0"/>
              </a:spcBef>
              <a:spcAft>
                <a:spcPts val="0"/>
              </a:spcAft>
              <a:buNone/>
            </a:pPr>
            <a:r>
              <a:rPr lang="zh-CN" altLang="en-US" b="0" i="0" dirty="0">
                <a:solidFill>
                  <a:srgbClr val="000000"/>
                </a:solidFill>
                <a:effectLst/>
                <a:latin typeface="Lucida Grande" panose="020B0600040502020204" pitchFamily="34" charset="0"/>
              </a:rPr>
              <a:t>文献中</a:t>
            </a:r>
            <a:r>
              <a:rPr lang="en" altLang="zh-CN" b="0" i="0" dirty="0" err="1">
                <a:solidFill>
                  <a:srgbClr val="000000"/>
                </a:solidFill>
                <a:effectLst/>
                <a:latin typeface="Lucida Grande" panose="020B0600040502020204" pitchFamily="34" charset="0"/>
              </a:rPr>
              <a:t>OxLDL</a:t>
            </a:r>
            <a:r>
              <a:rPr lang="zh-CN" altLang="en-US" b="0" i="0" dirty="0">
                <a:solidFill>
                  <a:srgbClr val="000000"/>
                </a:solidFill>
                <a:effectLst/>
                <a:latin typeface="Lucida Grande" panose="020B0600040502020204" pitchFamily="34" charset="0"/>
              </a:rPr>
              <a:t>作为动脉粥样硬化早期发展的关键因素。</a:t>
            </a:r>
            <a:r>
              <a:rPr lang="en-US" altLang="zh-CN" b="0" i="0" dirty="0">
                <a:solidFill>
                  <a:srgbClr val="000000"/>
                </a:solidFill>
                <a:effectLst/>
                <a:latin typeface="Lucida Grande" panose="020B0600040502020204" pitchFamily="34" charset="0"/>
              </a:rPr>
              <a:t>-</a:t>
            </a:r>
          </a:p>
          <a:p>
            <a:pPr marL="0" lvl="0" indent="0" algn="l" rtl="0">
              <a:spcBef>
                <a:spcPts val="0"/>
              </a:spcBef>
              <a:spcAft>
                <a:spcPts val="0"/>
              </a:spcAft>
              <a:buNone/>
            </a:pPr>
            <a:r>
              <a:rPr lang="zh-CN" altLang="en-US" b="0" i="0" dirty="0">
                <a:solidFill>
                  <a:srgbClr val="000000"/>
                </a:solidFill>
                <a:effectLst/>
                <a:latin typeface="Lucida Grande" panose="020B0600040502020204" pitchFamily="34" charset="0"/>
              </a:rPr>
              <a:t>每个人的血液中都有</a:t>
            </a:r>
            <a:r>
              <a:rPr lang="en" altLang="zh-CN" b="0" i="0" dirty="0" err="1">
                <a:solidFill>
                  <a:srgbClr val="000000"/>
                </a:solidFill>
                <a:effectLst/>
                <a:latin typeface="Lucida Grande" panose="020B0600040502020204" pitchFamily="34" charset="0"/>
              </a:rPr>
              <a:t>OxLDL</a:t>
            </a:r>
            <a:r>
              <a:rPr lang="zh-CN" altLang="en-US" b="0" i="0" dirty="0">
                <a:solidFill>
                  <a:srgbClr val="000000"/>
                </a:solidFill>
                <a:effectLst/>
                <a:latin typeface="Lucida Grande" panose="020B0600040502020204" pitchFamily="34" charset="0"/>
              </a:rPr>
              <a:t>的基线浓度，但在动脉粥样硬化患者中，</a:t>
            </a:r>
            <a:r>
              <a:rPr lang="en" altLang="zh-CN" b="0" i="0" dirty="0" err="1">
                <a:solidFill>
                  <a:srgbClr val="000000"/>
                </a:solidFill>
                <a:effectLst/>
                <a:latin typeface="Lucida Grande" panose="020B0600040502020204" pitchFamily="34" charset="0"/>
              </a:rPr>
              <a:t>OxLDL</a:t>
            </a:r>
            <a:r>
              <a:rPr lang="zh-CN" altLang="en-US" b="0" i="0" dirty="0">
                <a:solidFill>
                  <a:srgbClr val="000000"/>
                </a:solidFill>
                <a:effectLst/>
                <a:latin typeface="Lucida Grande" panose="020B0600040502020204" pitchFamily="34" charset="0"/>
              </a:rPr>
              <a:t>水平会升高</a:t>
            </a:r>
            <a:endParaRPr lang="en-US" altLang="zh-CN"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de77392293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de77392293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de77392293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de77392293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样品板</a:t>
            </a:r>
            <a:endParaRPr lang="en-US" altLang="zh-CN" dirty="0"/>
          </a:p>
          <a:p>
            <a:pPr marL="0" lvl="0" indent="0" algn="l" rtl="0">
              <a:spcBef>
                <a:spcPts val="0"/>
              </a:spcBef>
              <a:spcAft>
                <a:spcPts val="0"/>
              </a:spcAft>
              <a:buNone/>
            </a:pPr>
            <a:r>
              <a:rPr lang="zh-CN" altLang="en-US" dirty="0"/>
              <a:t>共轭板（含有目标物质的一抗）</a:t>
            </a:r>
            <a:endParaRPr lang="en-US" altLang="zh-CN" dirty="0"/>
          </a:p>
          <a:p>
            <a:pPr marL="0" lvl="0" indent="0" algn="l" rtl="0">
              <a:spcBef>
                <a:spcPts val="0"/>
              </a:spcBef>
              <a:spcAft>
                <a:spcPts val="0"/>
              </a:spcAft>
              <a:buNone/>
            </a:pPr>
            <a:r>
              <a:rPr lang="zh-CN" altLang="en-US" dirty="0"/>
              <a:t>硝化纤维素膜</a:t>
            </a:r>
            <a:r>
              <a:rPr lang="en-US" altLang="zh-CN" dirty="0"/>
              <a:t>-</a:t>
            </a:r>
            <a:r>
              <a:rPr lang="zh-CN" altLang="en-US" dirty="0"/>
              <a:t>有检测栏（另一种一抗，可以和目标物质的其他抗原决定簇结合）</a:t>
            </a:r>
            <a:r>
              <a:rPr lang="en-US" altLang="zh-CN" dirty="0"/>
              <a:t>-</a:t>
            </a:r>
            <a:r>
              <a:rPr lang="zh-CN" altLang="en-US" dirty="0"/>
              <a:t>控制栏（第一种一抗的抗体，即二抗）</a:t>
            </a:r>
            <a:endParaRPr lang="en-US" altLang="zh-CN" dirty="0"/>
          </a:p>
          <a:p>
            <a:pPr marL="0" lvl="0" indent="0" algn="l" rtl="0">
              <a:spcBef>
                <a:spcPts val="0"/>
              </a:spcBef>
              <a:spcAft>
                <a:spcPts val="0"/>
              </a:spcAft>
              <a:buNone/>
            </a:pPr>
            <a:r>
              <a:rPr lang="zh-CN" altLang="en-US" dirty="0"/>
              <a:t>吸收板</a:t>
            </a:r>
            <a:r>
              <a:rPr lang="en-US" altLang="zh-CN" dirty="0"/>
              <a:t>-</a:t>
            </a:r>
            <a:r>
              <a:rPr lang="zh-CN" altLang="en-US" dirty="0"/>
              <a:t>吸收样品</a:t>
            </a:r>
            <a:endParaRPr lang="en-US" altLang="zh-C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9747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e7739229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e7739229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135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e7739229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e7739229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568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e7739229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e7739229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CN" b="0" i="0" dirty="0">
              <a:solidFill>
                <a:srgbClr val="353740"/>
              </a:solidFill>
              <a:effectLst/>
              <a:latin typeface="ColfaxAI"/>
            </a:endParaRPr>
          </a:p>
          <a:p>
            <a:pPr marL="0" lvl="0" indent="0" algn="l" rtl="0">
              <a:spcBef>
                <a:spcPts val="0"/>
              </a:spcBef>
              <a:spcAft>
                <a:spcPts val="0"/>
              </a:spcAft>
              <a:buNone/>
            </a:pPr>
            <a:r>
              <a:rPr lang="en" altLang="zh-CN" b="0" i="0" dirty="0">
                <a:solidFill>
                  <a:srgbClr val="353740"/>
                </a:solidFill>
                <a:effectLst/>
                <a:latin typeface="ColfaxAI"/>
              </a:rPr>
              <a:t>https://</a:t>
            </a:r>
            <a:r>
              <a:rPr lang="en" altLang="zh-CN" b="0" i="0" dirty="0" err="1">
                <a:solidFill>
                  <a:srgbClr val="353740"/>
                </a:solidFill>
                <a:effectLst/>
                <a:latin typeface="ColfaxAI"/>
              </a:rPr>
              <a:t>link.springer.com</a:t>
            </a:r>
            <a:r>
              <a:rPr lang="en" altLang="zh-CN" b="0" i="0" dirty="0">
                <a:solidFill>
                  <a:srgbClr val="353740"/>
                </a:solidFill>
                <a:effectLst/>
                <a:latin typeface="ColfaxAI"/>
              </a:rPr>
              <a:t>/article/10.1186/1475-2859-11-56</a:t>
            </a:r>
          </a:p>
          <a:p>
            <a:pPr marL="0" lvl="0" indent="0" algn="l" rtl="0">
              <a:spcBef>
                <a:spcPts val="0"/>
              </a:spcBef>
              <a:spcAft>
                <a:spcPts val="0"/>
              </a:spcAft>
              <a:buNone/>
            </a:pPr>
            <a:endParaRPr lang="en-US" altLang="zh-CN" b="0" i="0" dirty="0">
              <a:solidFill>
                <a:srgbClr val="353740"/>
              </a:solidFill>
              <a:effectLst/>
              <a:latin typeface="ColfaxAI"/>
            </a:endParaRPr>
          </a:p>
          <a:p>
            <a:pPr marL="0" lvl="0" indent="0" algn="l" rtl="0">
              <a:spcBef>
                <a:spcPts val="0"/>
              </a:spcBef>
              <a:spcAft>
                <a:spcPts val="0"/>
              </a:spcAft>
              <a:buNone/>
            </a:pPr>
            <a:r>
              <a:rPr lang="zh-CN" altLang="en-US" b="0" i="0" dirty="0">
                <a:solidFill>
                  <a:srgbClr val="353740"/>
                </a:solidFill>
                <a:effectLst/>
                <a:latin typeface="ColfaxAI"/>
              </a:rPr>
              <a:t>这篇文章报道了一种新的大肠杆菌蛋白表达株，即</a:t>
            </a:r>
            <a:r>
              <a:rPr lang="en" altLang="zh-CN" b="0" i="0" dirty="0" err="1">
                <a:solidFill>
                  <a:srgbClr val="353740"/>
                </a:solidFill>
                <a:effectLst/>
                <a:latin typeface="ColfaxAI"/>
              </a:rPr>
              <a:t>SHuffle</a:t>
            </a:r>
            <a:r>
              <a:rPr lang="zh-CN" altLang="en" b="0" i="0" dirty="0">
                <a:solidFill>
                  <a:srgbClr val="353740"/>
                </a:solidFill>
                <a:effectLst/>
                <a:latin typeface="ColfaxAI"/>
              </a:rPr>
              <a:t>，</a:t>
            </a:r>
            <a:r>
              <a:rPr lang="zh-CN" altLang="en-US" b="0" i="0" dirty="0">
                <a:solidFill>
                  <a:srgbClr val="353740"/>
                </a:solidFill>
                <a:effectLst/>
                <a:latin typeface="ColfaxAI"/>
              </a:rPr>
              <a:t>它能够在细胞质中正确折叠含有二硫键的蛋白质。</a:t>
            </a:r>
            <a:r>
              <a:rPr lang="en" altLang="zh-CN" b="0" i="0" dirty="0" err="1">
                <a:solidFill>
                  <a:srgbClr val="353740"/>
                </a:solidFill>
                <a:effectLst/>
                <a:latin typeface="ColfaxAI"/>
              </a:rPr>
              <a:t>SHuffle</a:t>
            </a:r>
            <a:r>
              <a:rPr lang="zh-CN" altLang="en-US" b="0" i="0" dirty="0">
                <a:solidFill>
                  <a:srgbClr val="353740"/>
                </a:solidFill>
                <a:effectLst/>
                <a:latin typeface="ColfaxAI"/>
              </a:rPr>
              <a:t>株具有更高的蛋白表达水平，更高的蛋白纯度和更高的折叠效率，可以有效地表达含有二硫键的蛋白质。此外，</a:t>
            </a:r>
            <a:r>
              <a:rPr lang="en" altLang="zh-CN" b="0" i="0" dirty="0" err="1">
                <a:solidFill>
                  <a:srgbClr val="353740"/>
                </a:solidFill>
                <a:effectLst/>
                <a:latin typeface="ColfaxAI"/>
              </a:rPr>
              <a:t>SHuffle</a:t>
            </a:r>
            <a:r>
              <a:rPr lang="zh-CN" altLang="en-US" b="0" i="0" dirty="0">
                <a:solidFill>
                  <a:srgbClr val="353740"/>
                </a:solidFill>
                <a:effectLst/>
                <a:latin typeface="ColfaxAI"/>
              </a:rPr>
              <a:t>株还具有更高的稳定性，可以更有效地表达蛋白质。</a:t>
            </a:r>
            <a:endParaRPr dirty="0"/>
          </a:p>
        </p:txBody>
      </p:sp>
    </p:spTree>
    <p:extLst>
      <p:ext uri="{BB962C8B-B14F-4D97-AF65-F5344CB8AC3E}">
        <p14:creationId xmlns:p14="http://schemas.microsoft.com/office/powerpoint/2010/main" val="421018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7154008" y="4079901"/>
            <a:ext cx="2335217" cy="1123522"/>
          </a:xfrm>
          <a:custGeom>
            <a:avLst/>
            <a:gdLst/>
            <a:ahLst/>
            <a:cxnLst/>
            <a:rect l="l" t="t" r="r" b="b"/>
            <a:pathLst>
              <a:path w="31040" h="14934" extrusionOk="0">
                <a:moveTo>
                  <a:pt x="921" y="0"/>
                </a:moveTo>
                <a:cubicBezTo>
                  <a:pt x="764" y="0"/>
                  <a:pt x="601" y="66"/>
                  <a:pt x="433" y="219"/>
                </a:cubicBezTo>
                <a:cubicBezTo>
                  <a:pt x="0" y="613"/>
                  <a:pt x="5" y="1285"/>
                  <a:pt x="45" y="1871"/>
                </a:cubicBezTo>
                <a:cubicBezTo>
                  <a:pt x="346" y="6128"/>
                  <a:pt x="846" y="10364"/>
                  <a:pt x="1346" y="14600"/>
                </a:cubicBezTo>
                <a:cubicBezTo>
                  <a:pt x="5113" y="14877"/>
                  <a:pt x="8889" y="14933"/>
                  <a:pt x="12666" y="14933"/>
                </a:cubicBezTo>
                <a:cubicBezTo>
                  <a:pt x="13976" y="14933"/>
                  <a:pt x="15287" y="14926"/>
                  <a:pt x="16596" y="14920"/>
                </a:cubicBezTo>
                <a:lnTo>
                  <a:pt x="30672" y="14843"/>
                </a:lnTo>
                <a:cubicBezTo>
                  <a:pt x="30759" y="14843"/>
                  <a:pt x="30854" y="14841"/>
                  <a:pt x="30926" y="14787"/>
                </a:cubicBezTo>
                <a:cubicBezTo>
                  <a:pt x="31027" y="14713"/>
                  <a:pt x="31040" y="14567"/>
                  <a:pt x="31040" y="14439"/>
                </a:cubicBezTo>
                <a:cubicBezTo>
                  <a:pt x="31022" y="11418"/>
                  <a:pt x="28628" y="8784"/>
                  <a:pt x="25807" y="7701"/>
                </a:cubicBezTo>
                <a:cubicBezTo>
                  <a:pt x="24333" y="7134"/>
                  <a:pt x="22768" y="6917"/>
                  <a:pt x="21186" y="6917"/>
                </a:cubicBezTo>
                <a:cubicBezTo>
                  <a:pt x="19741" y="6917"/>
                  <a:pt x="18282" y="7098"/>
                  <a:pt x="16862" y="7359"/>
                </a:cubicBezTo>
                <a:cubicBezTo>
                  <a:pt x="15564" y="7597"/>
                  <a:pt x="14258" y="7902"/>
                  <a:pt x="12942" y="7902"/>
                </a:cubicBezTo>
                <a:cubicBezTo>
                  <a:pt x="12789" y="7902"/>
                  <a:pt x="12636" y="7898"/>
                  <a:pt x="12482" y="7889"/>
                </a:cubicBezTo>
                <a:cubicBezTo>
                  <a:pt x="10416" y="7770"/>
                  <a:pt x="8496" y="6812"/>
                  <a:pt x="6720" y="5748"/>
                </a:cubicBezTo>
                <a:cubicBezTo>
                  <a:pt x="5285" y="4890"/>
                  <a:pt x="3846" y="3899"/>
                  <a:pt x="2835" y="2543"/>
                </a:cubicBezTo>
                <a:cubicBezTo>
                  <a:pt x="2510" y="2108"/>
                  <a:pt x="1810" y="0"/>
                  <a:pt x="921" y="0"/>
                </a:cubicBezTo>
                <a:close/>
              </a:path>
            </a:pathLst>
          </a:custGeom>
          <a:solidFill>
            <a:schemeClr val="accent6"/>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9858750">
            <a:off x="7770095" y="3555118"/>
            <a:ext cx="2065618" cy="1108675"/>
          </a:xfrm>
          <a:custGeom>
            <a:avLst/>
            <a:gdLst/>
            <a:ahLst/>
            <a:cxnLst/>
            <a:rect l="l" t="t" r="r" b="b"/>
            <a:pathLst>
              <a:path w="58225" h="31251" extrusionOk="0">
                <a:moveTo>
                  <a:pt x="56251" y="1"/>
                </a:moveTo>
                <a:cubicBezTo>
                  <a:pt x="55614" y="1"/>
                  <a:pt x="54906" y="144"/>
                  <a:pt x="54404" y="303"/>
                </a:cubicBezTo>
                <a:cubicBezTo>
                  <a:pt x="52485" y="911"/>
                  <a:pt x="50851" y="2357"/>
                  <a:pt x="49632" y="3921"/>
                </a:cubicBezTo>
                <a:cubicBezTo>
                  <a:pt x="46425" y="8037"/>
                  <a:pt x="44944" y="13423"/>
                  <a:pt x="41160" y="17017"/>
                </a:cubicBezTo>
                <a:cubicBezTo>
                  <a:pt x="37956" y="20061"/>
                  <a:pt x="33512" y="21348"/>
                  <a:pt x="29037" y="21348"/>
                </a:cubicBezTo>
                <a:cubicBezTo>
                  <a:pt x="27339" y="21348"/>
                  <a:pt x="25637" y="21163"/>
                  <a:pt x="23996" y="20818"/>
                </a:cubicBezTo>
                <a:cubicBezTo>
                  <a:pt x="17859" y="19526"/>
                  <a:pt x="12128" y="16276"/>
                  <a:pt x="5863" y="16010"/>
                </a:cubicBezTo>
                <a:cubicBezTo>
                  <a:pt x="5809" y="16008"/>
                  <a:pt x="5754" y="16006"/>
                  <a:pt x="5699" y="16006"/>
                </a:cubicBezTo>
                <a:cubicBezTo>
                  <a:pt x="5559" y="16006"/>
                  <a:pt x="5421" y="16019"/>
                  <a:pt x="5295" y="16075"/>
                </a:cubicBezTo>
                <a:cubicBezTo>
                  <a:pt x="5025" y="16192"/>
                  <a:pt x="4865" y="16469"/>
                  <a:pt x="4727" y="16729"/>
                </a:cubicBezTo>
                <a:cubicBezTo>
                  <a:pt x="2334" y="21250"/>
                  <a:pt x="729" y="26186"/>
                  <a:pt x="0" y="31250"/>
                </a:cubicBezTo>
                <a:cubicBezTo>
                  <a:pt x="1004" y="31209"/>
                  <a:pt x="1910" y="30678"/>
                  <a:pt x="2816" y="30247"/>
                </a:cubicBezTo>
                <a:cubicBezTo>
                  <a:pt x="5507" y="28967"/>
                  <a:pt x="8466" y="28511"/>
                  <a:pt x="11463" y="28511"/>
                </a:cubicBezTo>
                <a:cubicBezTo>
                  <a:pt x="13473" y="28511"/>
                  <a:pt x="15499" y="28716"/>
                  <a:pt x="17475" y="29016"/>
                </a:cubicBezTo>
                <a:cubicBezTo>
                  <a:pt x="22363" y="29757"/>
                  <a:pt x="27207" y="31035"/>
                  <a:pt x="32153" y="31035"/>
                </a:cubicBezTo>
                <a:cubicBezTo>
                  <a:pt x="32186" y="31035"/>
                  <a:pt x="32219" y="31035"/>
                  <a:pt x="32252" y="31035"/>
                </a:cubicBezTo>
                <a:cubicBezTo>
                  <a:pt x="37230" y="31014"/>
                  <a:pt x="42515" y="29443"/>
                  <a:pt x="45585" y="25523"/>
                </a:cubicBezTo>
                <a:cubicBezTo>
                  <a:pt x="48490" y="21811"/>
                  <a:pt x="48890" y="16788"/>
                  <a:pt x="50506" y="12364"/>
                </a:cubicBezTo>
                <a:cubicBezTo>
                  <a:pt x="51728" y="9016"/>
                  <a:pt x="53698" y="5944"/>
                  <a:pt x="56226" y="3435"/>
                </a:cubicBezTo>
                <a:cubicBezTo>
                  <a:pt x="56701" y="2963"/>
                  <a:pt x="57207" y="2500"/>
                  <a:pt x="57499" y="1899"/>
                </a:cubicBezTo>
                <a:cubicBezTo>
                  <a:pt x="58225" y="421"/>
                  <a:pt x="57343" y="1"/>
                  <a:pt x="56251" y="1"/>
                </a:cubicBezTo>
                <a:close/>
              </a:path>
            </a:pathLst>
          </a:custGeom>
          <a:solidFill>
            <a:schemeClr val="accen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3030">
            <a:off x="-430245" y="366810"/>
            <a:ext cx="2085578" cy="1119388"/>
          </a:xfrm>
          <a:custGeom>
            <a:avLst/>
            <a:gdLst/>
            <a:ahLst/>
            <a:cxnLst/>
            <a:rect l="l" t="t" r="r" b="b"/>
            <a:pathLst>
              <a:path w="58225" h="31251" extrusionOk="0">
                <a:moveTo>
                  <a:pt x="56251" y="1"/>
                </a:moveTo>
                <a:cubicBezTo>
                  <a:pt x="55614" y="1"/>
                  <a:pt x="54906" y="144"/>
                  <a:pt x="54404" y="303"/>
                </a:cubicBezTo>
                <a:cubicBezTo>
                  <a:pt x="52485" y="911"/>
                  <a:pt x="50851" y="2357"/>
                  <a:pt x="49632" y="3921"/>
                </a:cubicBezTo>
                <a:cubicBezTo>
                  <a:pt x="46425" y="8037"/>
                  <a:pt x="44944" y="13423"/>
                  <a:pt x="41160" y="17017"/>
                </a:cubicBezTo>
                <a:cubicBezTo>
                  <a:pt x="37956" y="20061"/>
                  <a:pt x="33512" y="21348"/>
                  <a:pt x="29037" y="21348"/>
                </a:cubicBezTo>
                <a:cubicBezTo>
                  <a:pt x="27339" y="21348"/>
                  <a:pt x="25637" y="21163"/>
                  <a:pt x="23996" y="20818"/>
                </a:cubicBezTo>
                <a:cubicBezTo>
                  <a:pt x="17859" y="19526"/>
                  <a:pt x="12128" y="16276"/>
                  <a:pt x="5863" y="16010"/>
                </a:cubicBezTo>
                <a:cubicBezTo>
                  <a:pt x="5809" y="16008"/>
                  <a:pt x="5754" y="16006"/>
                  <a:pt x="5699" y="16006"/>
                </a:cubicBezTo>
                <a:cubicBezTo>
                  <a:pt x="5559" y="16006"/>
                  <a:pt x="5421" y="16019"/>
                  <a:pt x="5295" y="16075"/>
                </a:cubicBezTo>
                <a:cubicBezTo>
                  <a:pt x="5025" y="16192"/>
                  <a:pt x="4865" y="16469"/>
                  <a:pt x="4727" y="16729"/>
                </a:cubicBezTo>
                <a:cubicBezTo>
                  <a:pt x="2334" y="21250"/>
                  <a:pt x="729" y="26186"/>
                  <a:pt x="0" y="31250"/>
                </a:cubicBezTo>
                <a:cubicBezTo>
                  <a:pt x="1004" y="31209"/>
                  <a:pt x="1910" y="30678"/>
                  <a:pt x="2816" y="30247"/>
                </a:cubicBezTo>
                <a:cubicBezTo>
                  <a:pt x="5507" y="28967"/>
                  <a:pt x="8466" y="28511"/>
                  <a:pt x="11463" y="28511"/>
                </a:cubicBezTo>
                <a:cubicBezTo>
                  <a:pt x="13473" y="28511"/>
                  <a:pt x="15499" y="28716"/>
                  <a:pt x="17475" y="29016"/>
                </a:cubicBezTo>
                <a:cubicBezTo>
                  <a:pt x="22363" y="29757"/>
                  <a:pt x="27207" y="31035"/>
                  <a:pt x="32153" y="31035"/>
                </a:cubicBezTo>
                <a:cubicBezTo>
                  <a:pt x="32186" y="31035"/>
                  <a:pt x="32219" y="31035"/>
                  <a:pt x="32252" y="31035"/>
                </a:cubicBezTo>
                <a:cubicBezTo>
                  <a:pt x="37230" y="31014"/>
                  <a:pt x="42515" y="29443"/>
                  <a:pt x="45585" y="25523"/>
                </a:cubicBezTo>
                <a:cubicBezTo>
                  <a:pt x="48490" y="21811"/>
                  <a:pt x="48890" y="16788"/>
                  <a:pt x="50506" y="12364"/>
                </a:cubicBezTo>
                <a:cubicBezTo>
                  <a:pt x="51728" y="9016"/>
                  <a:pt x="53698" y="5944"/>
                  <a:pt x="56226" y="3435"/>
                </a:cubicBezTo>
                <a:cubicBezTo>
                  <a:pt x="56701" y="2963"/>
                  <a:pt x="57207" y="2500"/>
                  <a:pt x="57499" y="1899"/>
                </a:cubicBezTo>
                <a:cubicBezTo>
                  <a:pt x="58225" y="421"/>
                  <a:pt x="57343" y="1"/>
                  <a:pt x="56251" y="1"/>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653030">
            <a:off x="-633165" y="322964"/>
            <a:ext cx="2099261" cy="797051"/>
          </a:xfrm>
          <a:custGeom>
            <a:avLst/>
            <a:gdLst/>
            <a:ahLst/>
            <a:cxnLst/>
            <a:rect l="l" t="t" r="r" b="b"/>
            <a:pathLst>
              <a:path w="58607" h="22252" extrusionOk="0">
                <a:moveTo>
                  <a:pt x="55042" y="0"/>
                </a:moveTo>
                <a:cubicBezTo>
                  <a:pt x="54963" y="0"/>
                  <a:pt x="54887" y="2"/>
                  <a:pt x="54815" y="5"/>
                </a:cubicBezTo>
                <a:cubicBezTo>
                  <a:pt x="52996" y="80"/>
                  <a:pt x="51225" y="953"/>
                  <a:pt x="49791" y="2027"/>
                </a:cubicBezTo>
                <a:cubicBezTo>
                  <a:pt x="46016" y="4855"/>
                  <a:pt x="43442" y="9202"/>
                  <a:pt x="39288" y="11438"/>
                </a:cubicBezTo>
                <a:cubicBezTo>
                  <a:pt x="37236" y="12542"/>
                  <a:pt x="34958" y="13026"/>
                  <a:pt x="32642" y="13026"/>
                </a:cubicBezTo>
                <a:cubicBezTo>
                  <a:pt x="29479" y="13026"/>
                  <a:pt x="26243" y="12125"/>
                  <a:pt x="23411" y="10675"/>
                </a:cubicBezTo>
                <a:cubicBezTo>
                  <a:pt x="18364" y="8089"/>
                  <a:pt x="14137" y="3895"/>
                  <a:pt x="8735" y="2172"/>
                </a:cubicBezTo>
                <a:cubicBezTo>
                  <a:pt x="8598" y="2129"/>
                  <a:pt x="8455" y="2087"/>
                  <a:pt x="8314" y="2087"/>
                </a:cubicBezTo>
                <a:cubicBezTo>
                  <a:pt x="8284" y="2087"/>
                  <a:pt x="8254" y="2089"/>
                  <a:pt x="8224" y="2093"/>
                </a:cubicBezTo>
                <a:cubicBezTo>
                  <a:pt x="7960" y="2132"/>
                  <a:pt x="7754" y="2334"/>
                  <a:pt x="7573" y="2529"/>
                </a:cubicBezTo>
                <a:cubicBezTo>
                  <a:pt x="4411" y="5904"/>
                  <a:pt x="1837" y="9828"/>
                  <a:pt x="0" y="14071"/>
                </a:cubicBezTo>
                <a:cubicBezTo>
                  <a:pt x="237" y="14126"/>
                  <a:pt x="477" y="14148"/>
                  <a:pt x="718" y="14148"/>
                </a:cubicBezTo>
                <a:cubicBezTo>
                  <a:pt x="1374" y="14148"/>
                  <a:pt x="2040" y="13984"/>
                  <a:pt x="2695" y="13867"/>
                </a:cubicBezTo>
                <a:cubicBezTo>
                  <a:pt x="3574" y="13709"/>
                  <a:pt x="4456" y="13637"/>
                  <a:pt x="5339" y="13637"/>
                </a:cubicBezTo>
                <a:cubicBezTo>
                  <a:pt x="8907" y="13637"/>
                  <a:pt x="12475" y="14816"/>
                  <a:pt x="15775" y="16276"/>
                </a:cubicBezTo>
                <a:cubicBezTo>
                  <a:pt x="19891" y="18096"/>
                  <a:pt x="23838" y="20381"/>
                  <a:pt x="28187" y="21548"/>
                </a:cubicBezTo>
                <a:cubicBezTo>
                  <a:pt x="29846" y="21993"/>
                  <a:pt x="31598" y="22251"/>
                  <a:pt x="33330" y="22251"/>
                </a:cubicBezTo>
                <a:cubicBezTo>
                  <a:pt x="36138" y="22251"/>
                  <a:pt x="38896" y="21572"/>
                  <a:pt x="41127" y="19908"/>
                </a:cubicBezTo>
                <a:cubicBezTo>
                  <a:pt x="44544" y="17362"/>
                  <a:pt x="46084" y="13073"/>
                  <a:pt x="48547" y="9598"/>
                </a:cubicBezTo>
                <a:cubicBezTo>
                  <a:pt x="50409" y="6968"/>
                  <a:pt x="52857" y="4757"/>
                  <a:pt x="55660" y="3170"/>
                </a:cubicBezTo>
                <a:cubicBezTo>
                  <a:pt x="56186" y="2871"/>
                  <a:pt x="56737" y="2586"/>
                  <a:pt x="57135" y="2133"/>
                </a:cubicBezTo>
                <a:cubicBezTo>
                  <a:pt x="58607" y="460"/>
                  <a:pt x="56381" y="0"/>
                  <a:pt x="55042" y="0"/>
                </a:cubicBezTo>
                <a:close/>
              </a:path>
            </a:pathLst>
          </a:cu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110154" y="1843915"/>
            <a:ext cx="780765" cy="781160"/>
            <a:chOff x="788775" y="1905038"/>
            <a:chExt cx="403350" cy="403575"/>
          </a:xfrm>
        </p:grpSpPr>
        <p:sp>
          <p:nvSpPr>
            <p:cNvPr id="14" name="Google Shape;14;p2"/>
            <p:cNvSpPr/>
            <p:nvPr/>
          </p:nvSpPr>
          <p:spPr>
            <a:xfrm>
              <a:off x="927925" y="1905038"/>
              <a:ext cx="101850" cy="197175"/>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30650" y="2107763"/>
              <a:ext cx="109225" cy="200850"/>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8775" y="2085963"/>
              <a:ext cx="191400" cy="114500"/>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94825" y="1983763"/>
              <a:ext cx="197300" cy="127675"/>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87100" y="2099763"/>
              <a:ext cx="191450" cy="128500"/>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4100" y="1965913"/>
              <a:ext cx="173750" cy="154650"/>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51125" y="2059713"/>
              <a:ext cx="79500" cy="77625"/>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7038644" y="1125912"/>
            <a:ext cx="447961" cy="448210"/>
            <a:chOff x="788775" y="1905038"/>
            <a:chExt cx="403350" cy="403575"/>
          </a:xfrm>
        </p:grpSpPr>
        <p:sp>
          <p:nvSpPr>
            <p:cNvPr id="22" name="Google Shape;22;p2"/>
            <p:cNvSpPr/>
            <p:nvPr/>
          </p:nvSpPr>
          <p:spPr>
            <a:xfrm>
              <a:off x="927925" y="1905038"/>
              <a:ext cx="101850" cy="197175"/>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0650" y="2107763"/>
              <a:ext cx="109225" cy="200850"/>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88775" y="2085963"/>
              <a:ext cx="191400" cy="114500"/>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94825" y="1983763"/>
              <a:ext cx="197300" cy="127675"/>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87100" y="2099763"/>
              <a:ext cx="191450" cy="128500"/>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14100" y="1965913"/>
              <a:ext cx="173750" cy="154650"/>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51125" y="2059713"/>
              <a:ext cx="79500" cy="77625"/>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21714" y="2625071"/>
            <a:ext cx="315581" cy="315797"/>
            <a:chOff x="788775" y="1905038"/>
            <a:chExt cx="403350" cy="403575"/>
          </a:xfrm>
        </p:grpSpPr>
        <p:sp>
          <p:nvSpPr>
            <p:cNvPr id="30" name="Google Shape;30;p2"/>
            <p:cNvSpPr/>
            <p:nvPr/>
          </p:nvSpPr>
          <p:spPr>
            <a:xfrm>
              <a:off x="927925" y="1905038"/>
              <a:ext cx="101850" cy="197175"/>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30650" y="2107763"/>
              <a:ext cx="109225" cy="200850"/>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88775" y="2085963"/>
              <a:ext cx="191400" cy="114500"/>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94825" y="1983763"/>
              <a:ext cx="197300" cy="127675"/>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87100" y="2099763"/>
              <a:ext cx="191450" cy="128500"/>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14100" y="1965913"/>
              <a:ext cx="173750" cy="154650"/>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51125" y="2059713"/>
              <a:ext cx="79500" cy="77625"/>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flipH="1">
            <a:off x="7658663" y="4681366"/>
            <a:ext cx="332603" cy="241045"/>
          </a:xfrm>
          <a:custGeom>
            <a:avLst/>
            <a:gdLst/>
            <a:ahLst/>
            <a:cxnLst/>
            <a:rect l="l" t="t" r="r" b="b"/>
            <a:pathLst>
              <a:path w="4421" h="3204" extrusionOk="0">
                <a:moveTo>
                  <a:pt x="2182" y="0"/>
                </a:moveTo>
                <a:cubicBezTo>
                  <a:pt x="1174" y="0"/>
                  <a:pt x="1" y="1016"/>
                  <a:pt x="244" y="2040"/>
                </a:cubicBezTo>
                <a:cubicBezTo>
                  <a:pt x="349" y="2478"/>
                  <a:pt x="732" y="2795"/>
                  <a:pt x="1140" y="2982"/>
                </a:cubicBezTo>
                <a:cubicBezTo>
                  <a:pt x="1453" y="3125"/>
                  <a:pt x="1802" y="3204"/>
                  <a:pt x="2147" y="3204"/>
                </a:cubicBezTo>
                <a:cubicBezTo>
                  <a:pt x="2531" y="3204"/>
                  <a:pt x="2909" y="3106"/>
                  <a:pt x="3227" y="2890"/>
                </a:cubicBezTo>
                <a:cubicBezTo>
                  <a:pt x="4420" y="2078"/>
                  <a:pt x="3835" y="656"/>
                  <a:pt x="2735" y="121"/>
                </a:cubicBezTo>
                <a:cubicBezTo>
                  <a:pt x="2564" y="38"/>
                  <a:pt x="2376" y="0"/>
                  <a:pt x="2182" y="0"/>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2"/>
          <p:cNvGrpSpPr/>
          <p:nvPr/>
        </p:nvGrpSpPr>
        <p:grpSpPr>
          <a:xfrm>
            <a:off x="462725" y="844823"/>
            <a:ext cx="8185252" cy="3984349"/>
            <a:chOff x="462725" y="844823"/>
            <a:chExt cx="8185252" cy="3984349"/>
          </a:xfrm>
        </p:grpSpPr>
        <p:sp>
          <p:nvSpPr>
            <p:cNvPr id="39" name="Google Shape;39;p2"/>
            <p:cNvSpPr/>
            <p:nvPr/>
          </p:nvSpPr>
          <p:spPr>
            <a:xfrm>
              <a:off x="8099775" y="2282300"/>
              <a:ext cx="126025" cy="100300"/>
            </a:xfrm>
            <a:custGeom>
              <a:avLst/>
              <a:gdLst/>
              <a:ahLst/>
              <a:cxnLst/>
              <a:rect l="l" t="t" r="r" b="b"/>
              <a:pathLst>
                <a:path w="5041" h="4012" extrusionOk="0">
                  <a:moveTo>
                    <a:pt x="0" y="59"/>
                  </a:moveTo>
                  <a:lnTo>
                    <a:pt x="0" y="59"/>
                  </a:lnTo>
                  <a:cubicBezTo>
                    <a:pt x="0" y="60"/>
                    <a:pt x="0" y="60"/>
                    <a:pt x="0" y="60"/>
                  </a:cubicBezTo>
                  <a:lnTo>
                    <a:pt x="0" y="60"/>
                  </a:lnTo>
                  <a:cubicBezTo>
                    <a:pt x="0" y="60"/>
                    <a:pt x="0" y="60"/>
                    <a:pt x="0" y="59"/>
                  </a:cubicBezTo>
                  <a:close/>
                  <a:moveTo>
                    <a:pt x="3325" y="0"/>
                  </a:moveTo>
                  <a:cubicBezTo>
                    <a:pt x="3037" y="215"/>
                    <a:pt x="2286" y="971"/>
                    <a:pt x="1944" y="971"/>
                  </a:cubicBezTo>
                  <a:cubicBezTo>
                    <a:pt x="1917" y="971"/>
                    <a:pt x="1892" y="967"/>
                    <a:pt x="1871" y="957"/>
                  </a:cubicBezTo>
                  <a:cubicBezTo>
                    <a:pt x="1551" y="807"/>
                    <a:pt x="108" y="194"/>
                    <a:pt x="0" y="60"/>
                  </a:cubicBezTo>
                  <a:lnTo>
                    <a:pt x="0" y="60"/>
                  </a:lnTo>
                  <a:cubicBezTo>
                    <a:pt x="420" y="590"/>
                    <a:pt x="843" y="1122"/>
                    <a:pt x="1263" y="1653"/>
                  </a:cubicBezTo>
                  <a:cubicBezTo>
                    <a:pt x="850" y="1919"/>
                    <a:pt x="455" y="2209"/>
                    <a:pt x="81" y="2528"/>
                  </a:cubicBezTo>
                  <a:cubicBezTo>
                    <a:pt x="612" y="2498"/>
                    <a:pt x="1709" y="2433"/>
                    <a:pt x="1986" y="2433"/>
                  </a:cubicBezTo>
                  <a:cubicBezTo>
                    <a:pt x="2021" y="2433"/>
                    <a:pt x="2043" y="2434"/>
                    <a:pt x="2049" y="2436"/>
                  </a:cubicBezTo>
                  <a:cubicBezTo>
                    <a:pt x="2124" y="2464"/>
                    <a:pt x="2928" y="3539"/>
                    <a:pt x="3280" y="4011"/>
                  </a:cubicBezTo>
                  <a:cubicBezTo>
                    <a:pt x="3216" y="3436"/>
                    <a:pt x="3223" y="2853"/>
                    <a:pt x="3300" y="2280"/>
                  </a:cubicBezTo>
                  <a:cubicBezTo>
                    <a:pt x="3876" y="2091"/>
                    <a:pt x="4454" y="1919"/>
                    <a:pt x="5040" y="1768"/>
                  </a:cubicBezTo>
                  <a:cubicBezTo>
                    <a:pt x="4549" y="1658"/>
                    <a:pt x="3473" y="1302"/>
                    <a:pt x="3437" y="1250"/>
                  </a:cubicBezTo>
                  <a:cubicBezTo>
                    <a:pt x="3402" y="1201"/>
                    <a:pt x="3348" y="360"/>
                    <a:pt x="3325" y="0"/>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287675" y="2618975"/>
              <a:ext cx="126025" cy="100275"/>
            </a:xfrm>
            <a:custGeom>
              <a:avLst/>
              <a:gdLst/>
              <a:ahLst/>
              <a:cxnLst/>
              <a:rect l="l" t="t" r="r" b="b"/>
              <a:pathLst>
                <a:path w="5041" h="4011" extrusionOk="0">
                  <a:moveTo>
                    <a:pt x="3327" y="0"/>
                  </a:moveTo>
                  <a:cubicBezTo>
                    <a:pt x="3038" y="218"/>
                    <a:pt x="2288" y="972"/>
                    <a:pt x="1945" y="972"/>
                  </a:cubicBezTo>
                  <a:cubicBezTo>
                    <a:pt x="1918" y="972"/>
                    <a:pt x="1893" y="967"/>
                    <a:pt x="1871" y="957"/>
                  </a:cubicBezTo>
                  <a:cubicBezTo>
                    <a:pt x="1552" y="807"/>
                    <a:pt x="107" y="193"/>
                    <a:pt x="1" y="59"/>
                  </a:cubicBezTo>
                  <a:lnTo>
                    <a:pt x="1" y="59"/>
                  </a:lnTo>
                  <a:cubicBezTo>
                    <a:pt x="422" y="590"/>
                    <a:pt x="843" y="1122"/>
                    <a:pt x="1265" y="1653"/>
                  </a:cubicBezTo>
                  <a:cubicBezTo>
                    <a:pt x="850" y="1919"/>
                    <a:pt x="455" y="2209"/>
                    <a:pt x="81" y="2528"/>
                  </a:cubicBezTo>
                  <a:cubicBezTo>
                    <a:pt x="614" y="2498"/>
                    <a:pt x="1711" y="2433"/>
                    <a:pt x="1987" y="2433"/>
                  </a:cubicBezTo>
                  <a:cubicBezTo>
                    <a:pt x="2022" y="2433"/>
                    <a:pt x="2044" y="2434"/>
                    <a:pt x="2050" y="2436"/>
                  </a:cubicBezTo>
                  <a:cubicBezTo>
                    <a:pt x="2126" y="2464"/>
                    <a:pt x="2928" y="3539"/>
                    <a:pt x="3281" y="4011"/>
                  </a:cubicBezTo>
                  <a:cubicBezTo>
                    <a:pt x="3216" y="3436"/>
                    <a:pt x="3223" y="2853"/>
                    <a:pt x="3301" y="2280"/>
                  </a:cubicBezTo>
                  <a:cubicBezTo>
                    <a:pt x="3876" y="2091"/>
                    <a:pt x="4456" y="1919"/>
                    <a:pt x="5041" y="1768"/>
                  </a:cubicBezTo>
                  <a:cubicBezTo>
                    <a:pt x="4550" y="1658"/>
                    <a:pt x="3473" y="1302"/>
                    <a:pt x="3437" y="1250"/>
                  </a:cubicBezTo>
                  <a:cubicBezTo>
                    <a:pt x="3403" y="1201"/>
                    <a:pt x="3350" y="360"/>
                    <a:pt x="3327" y="0"/>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236550" y="2269925"/>
              <a:ext cx="101950" cy="72900"/>
            </a:xfrm>
            <a:custGeom>
              <a:avLst/>
              <a:gdLst/>
              <a:ahLst/>
              <a:cxnLst/>
              <a:rect l="l" t="t" r="r" b="b"/>
              <a:pathLst>
                <a:path w="4078" h="2916" extrusionOk="0">
                  <a:moveTo>
                    <a:pt x="1" y="1252"/>
                  </a:moveTo>
                  <a:cubicBezTo>
                    <a:pt x="1" y="1252"/>
                    <a:pt x="1" y="1252"/>
                    <a:pt x="1" y="1252"/>
                  </a:cubicBezTo>
                  <a:lnTo>
                    <a:pt x="1" y="1252"/>
                  </a:lnTo>
                  <a:cubicBezTo>
                    <a:pt x="1" y="1252"/>
                    <a:pt x="1" y="1252"/>
                    <a:pt x="1" y="1252"/>
                  </a:cubicBezTo>
                  <a:close/>
                  <a:moveTo>
                    <a:pt x="2260" y="1"/>
                  </a:moveTo>
                  <a:cubicBezTo>
                    <a:pt x="2130" y="273"/>
                    <a:pt x="1863" y="1173"/>
                    <a:pt x="1608" y="1187"/>
                  </a:cubicBezTo>
                  <a:cubicBezTo>
                    <a:pt x="1391" y="1199"/>
                    <a:pt x="578" y="1268"/>
                    <a:pt x="194" y="1268"/>
                  </a:cubicBezTo>
                  <a:cubicBezTo>
                    <a:pt x="97" y="1268"/>
                    <a:pt x="27" y="1263"/>
                    <a:pt x="1" y="1252"/>
                  </a:cubicBezTo>
                  <a:lnTo>
                    <a:pt x="1" y="1252"/>
                  </a:lnTo>
                  <a:cubicBezTo>
                    <a:pt x="484" y="1463"/>
                    <a:pt x="966" y="1675"/>
                    <a:pt x="1447" y="1885"/>
                  </a:cubicBezTo>
                  <a:cubicBezTo>
                    <a:pt x="1259" y="2215"/>
                    <a:pt x="1095" y="2560"/>
                    <a:pt x="953" y="2916"/>
                  </a:cubicBezTo>
                  <a:cubicBezTo>
                    <a:pt x="1350" y="2674"/>
                    <a:pt x="2224" y="2142"/>
                    <a:pt x="2269" y="2136"/>
                  </a:cubicBezTo>
                  <a:cubicBezTo>
                    <a:pt x="2269" y="2136"/>
                    <a:pt x="2270" y="2136"/>
                    <a:pt x="2271" y="2136"/>
                  </a:cubicBezTo>
                  <a:cubicBezTo>
                    <a:pt x="2350" y="2136"/>
                    <a:pt x="3278" y="2575"/>
                    <a:pt x="3686" y="2769"/>
                  </a:cubicBezTo>
                  <a:cubicBezTo>
                    <a:pt x="3433" y="2398"/>
                    <a:pt x="3226" y="1994"/>
                    <a:pt x="3071" y="1574"/>
                  </a:cubicBezTo>
                  <a:cubicBezTo>
                    <a:pt x="3396" y="1235"/>
                    <a:pt x="3730" y="905"/>
                    <a:pt x="4078" y="589"/>
                  </a:cubicBezTo>
                  <a:lnTo>
                    <a:pt x="4078" y="589"/>
                  </a:lnTo>
                  <a:cubicBezTo>
                    <a:pt x="3726" y="684"/>
                    <a:pt x="2947" y="820"/>
                    <a:pt x="2810" y="820"/>
                  </a:cubicBezTo>
                  <a:cubicBezTo>
                    <a:pt x="2800" y="820"/>
                    <a:pt x="2793" y="819"/>
                    <a:pt x="2791" y="818"/>
                  </a:cubicBezTo>
                  <a:cubicBezTo>
                    <a:pt x="2749" y="797"/>
                    <a:pt x="2405" y="241"/>
                    <a:pt x="2260" y="1"/>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610450" y="4041750"/>
              <a:ext cx="101950" cy="72875"/>
            </a:xfrm>
            <a:custGeom>
              <a:avLst/>
              <a:gdLst/>
              <a:ahLst/>
              <a:cxnLst/>
              <a:rect l="l" t="t" r="r" b="b"/>
              <a:pathLst>
                <a:path w="4078" h="2915" extrusionOk="0">
                  <a:moveTo>
                    <a:pt x="0" y="1252"/>
                  </a:moveTo>
                  <a:lnTo>
                    <a:pt x="0" y="1252"/>
                  </a:lnTo>
                  <a:cubicBezTo>
                    <a:pt x="1" y="1252"/>
                    <a:pt x="1" y="1252"/>
                    <a:pt x="1" y="1252"/>
                  </a:cubicBezTo>
                  <a:lnTo>
                    <a:pt x="1" y="1252"/>
                  </a:lnTo>
                  <a:cubicBezTo>
                    <a:pt x="1" y="1252"/>
                    <a:pt x="1" y="1252"/>
                    <a:pt x="0" y="1252"/>
                  </a:cubicBezTo>
                  <a:close/>
                  <a:moveTo>
                    <a:pt x="2260" y="1"/>
                  </a:moveTo>
                  <a:cubicBezTo>
                    <a:pt x="2130" y="273"/>
                    <a:pt x="1863" y="1172"/>
                    <a:pt x="1610" y="1187"/>
                  </a:cubicBezTo>
                  <a:cubicBezTo>
                    <a:pt x="1392" y="1199"/>
                    <a:pt x="578" y="1268"/>
                    <a:pt x="194" y="1268"/>
                  </a:cubicBezTo>
                  <a:cubicBezTo>
                    <a:pt x="97" y="1268"/>
                    <a:pt x="27" y="1263"/>
                    <a:pt x="1" y="1252"/>
                  </a:cubicBezTo>
                  <a:lnTo>
                    <a:pt x="1" y="1252"/>
                  </a:lnTo>
                  <a:cubicBezTo>
                    <a:pt x="484" y="1462"/>
                    <a:pt x="966" y="1675"/>
                    <a:pt x="1447" y="1885"/>
                  </a:cubicBezTo>
                  <a:cubicBezTo>
                    <a:pt x="1259" y="2215"/>
                    <a:pt x="1095" y="2561"/>
                    <a:pt x="952" y="2914"/>
                  </a:cubicBezTo>
                  <a:cubicBezTo>
                    <a:pt x="1351" y="2674"/>
                    <a:pt x="2224" y="2142"/>
                    <a:pt x="2268" y="2136"/>
                  </a:cubicBezTo>
                  <a:cubicBezTo>
                    <a:pt x="2269" y="2136"/>
                    <a:pt x="2270" y="2136"/>
                    <a:pt x="2270" y="2136"/>
                  </a:cubicBezTo>
                  <a:cubicBezTo>
                    <a:pt x="2349" y="2136"/>
                    <a:pt x="3277" y="2575"/>
                    <a:pt x="3688" y="2769"/>
                  </a:cubicBezTo>
                  <a:cubicBezTo>
                    <a:pt x="3433" y="2397"/>
                    <a:pt x="3227" y="1994"/>
                    <a:pt x="3071" y="1574"/>
                  </a:cubicBezTo>
                  <a:cubicBezTo>
                    <a:pt x="3396" y="1235"/>
                    <a:pt x="3731" y="905"/>
                    <a:pt x="4077" y="589"/>
                  </a:cubicBezTo>
                  <a:lnTo>
                    <a:pt x="4077" y="589"/>
                  </a:lnTo>
                  <a:cubicBezTo>
                    <a:pt x="3727" y="684"/>
                    <a:pt x="2946" y="820"/>
                    <a:pt x="2809" y="820"/>
                  </a:cubicBezTo>
                  <a:cubicBezTo>
                    <a:pt x="2800" y="820"/>
                    <a:pt x="2793" y="819"/>
                    <a:pt x="2790" y="818"/>
                  </a:cubicBezTo>
                  <a:cubicBezTo>
                    <a:pt x="2749" y="798"/>
                    <a:pt x="2405" y="240"/>
                    <a:pt x="2260" y="1"/>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471410" y="964842"/>
              <a:ext cx="176567" cy="126212"/>
            </a:xfrm>
            <a:custGeom>
              <a:avLst/>
              <a:gdLst/>
              <a:ahLst/>
              <a:cxnLst/>
              <a:rect l="l" t="t" r="r" b="b"/>
              <a:pathLst>
                <a:path w="4078" h="2915" extrusionOk="0">
                  <a:moveTo>
                    <a:pt x="1" y="1252"/>
                  </a:moveTo>
                  <a:cubicBezTo>
                    <a:pt x="1" y="1252"/>
                    <a:pt x="1" y="1252"/>
                    <a:pt x="1" y="1252"/>
                  </a:cubicBezTo>
                  <a:lnTo>
                    <a:pt x="1" y="1252"/>
                  </a:lnTo>
                  <a:cubicBezTo>
                    <a:pt x="1" y="1252"/>
                    <a:pt x="1" y="1252"/>
                    <a:pt x="1" y="1252"/>
                  </a:cubicBezTo>
                  <a:close/>
                  <a:moveTo>
                    <a:pt x="2260" y="1"/>
                  </a:moveTo>
                  <a:cubicBezTo>
                    <a:pt x="2132" y="273"/>
                    <a:pt x="1863" y="1171"/>
                    <a:pt x="1608" y="1187"/>
                  </a:cubicBezTo>
                  <a:cubicBezTo>
                    <a:pt x="1390" y="1199"/>
                    <a:pt x="573" y="1267"/>
                    <a:pt x="190" y="1267"/>
                  </a:cubicBezTo>
                  <a:cubicBezTo>
                    <a:pt x="94" y="1267"/>
                    <a:pt x="26" y="1263"/>
                    <a:pt x="1" y="1252"/>
                  </a:cubicBezTo>
                  <a:lnTo>
                    <a:pt x="1" y="1252"/>
                  </a:lnTo>
                  <a:cubicBezTo>
                    <a:pt x="484" y="1462"/>
                    <a:pt x="966" y="1673"/>
                    <a:pt x="1447" y="1885"/>
                  </a:cubicBezTo>
                  <a:cubicBezTo>
                    <a:pt x="1259" y="2215"/>
                    <a:pt x="1095" y="2560"/>
                    <a:pt x="953" y="2914"/>
                  </a:cubicBezTo>
                  <a:cubicBezTo>
                    <a:pt x="1350" y="2673"/>
                    <a:pt x="2224" y="2141"/>
                    <a:pt x="2268" y="2136"/>
                  </a:cubicBezTo>
                  <a:cubicBezTo>
                    <a:pt x="2269" y="2136"/>
                    <a:pt x="2270" y="2136"/>
                    <a:pt x="2271" y="2136"/>
                  </a:cubicBezTo>
                  <a:cubicBezTo>
                    <a:pt x="2353" y="2136"/>
                    <a:pt x="3278" y="2574"/>
                    <a:pt x="3686" y="2769"/>
                  </a:cubicBezTo>
                  <a:cubicBezTo>
                    <a:pt x="3433" y="2396"/>
                    <a:pt x="3225" y="1994"/>
                    <a:pt x="3071" y="1572"/>
                  </a:cubicBezTo>
                  <a:cubicBezTo>
                    <a:pt x="3396" y="1233"/>
                    <a:pt x="3729" y="904"/>
                    <a:pt x="4077" y="587"/>
                  </a:cubicBezTo>
                  <a:lnTo>
                    <a:pt x="4077" y="587"/>
                  </a:lnTo>
                  <a:cubicBezTo>
                    <a:pt x="3726" y="683"/>
                    <a:pt x="2947" y="818"/>
                    <a:pt x="2810" y="818"/>
                  </a:cubicBezTo>
                  <a:cubicBezTo>
                    <a:pt x="2800" y="818"/>
                    <a:pt x="2793" y="818"/>
                    <a:pt x="2790" y="816"/>
                  </a:cubicBezTo>
                  <a:cubicBezTo>
                    <a:pt x="2749" y="796"/>
                    <a:pt x="2405" y="239"/>
                    <a:pt x="2260" y="1"/>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62725" y="3593525"/>
              <a:ext cx="101925" cy="72850"/>
            </a:xfrm>
            <a:custGeom>
              <a:avLst/>
              <a:gdLst/>
              <a:ahLst/>
              <a:cxnLst/>
              <a:rect l="l" t="t" r="r" b="b"/>
              <a:pathLst>
                <a:path w="4077" h="2914" extrusionOk="0">
                  <a:moveTo>
                    <a:pt x="0" y="1251"/>
                  </a:moveTo>
                  <a:lnTo>
                    <a:pt x="0" y="1251"/>
                  </a:lnTo>
                  <a:cubicBezTo>
                    <a:pt x="1" y="1251"/>
                    <a:pt x="1" y="1252"/>
                    <a:pt x="1" y="1252"/>
                  </a:cubicBezTo>
                  <a:lnTo>
                    <a:pt x="1" y="1252"/>
                  </a:lnTo>
                  <a:cubicBezTo>
                    <a:pt x="1" y="1252"/>
                    <a:pt x="1" y="1251"/>
                    <a:pt x="0" y="1251"/>
                  </a:cubicBezTo>
                  <a:close/>
                  <a:moveTo>
                    <a:pt x="2259" y="0"/>
                  </a:moveTo>
                  <a:cubicBezTo>
                    <a:pt x="2130" y="273"/>
                    <a:pt x="1862" y="1172"/>
                    <a:pt x="1609" y="1187"/>
                  </a:cubicBezTo>
                  <a:cubicBezTo>
                    <a:pt x="1392" y="1198"/>
                    <a:pt x="578" y="1267"/>
                    <a:pt x="194" y="1267"/>
                  </a:cubicBezTo>
                  <a:cubicBezTo>
                    <a:pt x="97" y="1267"/>
                    <a:pt x="27" y="1263"/>
                    <a:pt x="1" y="1252"/>
                  </a:cubicBezTo>
                  <a:lnTo>
                    <a:pt x="1" y="1252"/>
                  </a:lnTo>
                  <a:cubicBezTo>
                    <a:pt x="484" y="1462"/>
                    <a:pt x="965" y="1674"/>
                    <a:pt x="1447" y="1884"/>
                  </a:cubicBezTo>
                  <a:cubicBezTo>
                    <a:pt x="1259" y="2215"/>
                    <a:pt x="1095" y="2560"/>
                    <a:pt x="952" y="2914"/>
                  </a:cubicBezTo>
                  <a:cubicBezTo>
                    <a:pt x="1351" y="2673"/>
                    <a:pt x="2223" y="2141"/>
                    <a:pt x="2268" y="2136"/>
                  </a:cubicBezTo>
                  <a:cubicBezTo>
                    <a:pt x="2269" y="2136"/>
                    <a:pt x="2269" y="2136"/>
                    <a:pt x="2270" y="2136"/>
                  </a:cubicBezTo>
                  <a:cubicBezTo>
                    <a:pt x="2349" y="2136"/>
                    <a:pt x="3277" y="2575"/>
                    <a:pt x="3687" y="2768"/>
                  </a:cubicBezTo>
                  <a:cubicBezTo>
                    <a:pt x="3433" y="2396"/>
                    <a:pt x="3227" y="1993"/>
                    <a:pt x="3070" y="1573"/>
                  </a:cubicBezTo>
                  <a:cubicBezTo>
                    <a:pt x="3395" y="1234"/>
                    <a:pt x="3730" y="905"/>
                    <a:pt x="4077" y="588"/>
                  </a:cubicBezTo>
                  <a:lnTo>
                    <a:pt x="4077" y="588"/>
                  </a:lnTo>
                  <a:cubicBezTo>
                    <a:pt x="3727" y="684"/>
                    <a:pt x="2946" y="819"/>
                    <a:pt x="2809" y="819"/>
                  </a:cubicBezTo>
                  <a:cubicBezTo>
                    <a:pt x="2799" y="819"/>
                    <a:pt x="2793" y="818"/>
                    <a:pt x="2790" y="817"/>
                  </a:cubicBezTo>
                  <a:cubicBezTo>
                    <a:pt x="2748" y="797"/>
                    <a:pt x="2407" y="239"/>
                    <a:pt x="2259" y="0"/>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122125" y="2136850"/>
              <a:ext cx="165425" cy="122225"/>
            </a:xfrm>
            <a:custGeom>
              <a:avLst/>
              <a:gdLst/>
              <a:ahLst/>
              <a:cxnLst/>
              <a:rect l="l" t="t" r="r" b="b"/>
              <a:pathLst>
                <a:path w="6617" h="4889" extrusionOk="0">
                  <a:moveTo>
                    <a:pt x="1" y="1030"/>
                  </a:moveTo>
                  <a:lnTo>
                    <a:pt x="1" y="1030"/>
                  </a:lnTo>
                  <a:cubicBezTo>
                    <a:pt x="1" y="1030"/>
                    <a:pt x="1" y="1030"/>
                    <a:pt x="2" y="1031"/>
                  </a:cubicBezTo>
                  <a:lnTo>
                    <a:pt x="2" y="1031"/>
                  </a:lnTo>
                  <a:cubicBezTo>
                    <a:pt x="1" y="1030"/>
                    <a:pt x="1" y="1030"/>
                    <a:pt x="1" y="1030"/>
                  </a:cubicBezTo>
                  <a:close/>
                  <a:moveTo>
                    <a:pt x="4024" y="0"/>
                  </a:moveTo>
                  <a:cubicBezTo>
                    <a:pt x="3722" y="362"/>
                    <a:pt x="2975" y="1586"/>
                    <a:pt x="2570" y="1586"/>
                  </a:cubicBezTo>
                  <a:cubicBezTo>
                    <a:pt x="2557" y="1586"/>
                    <a:pt x="2545" y="1585"/>
                    <a:pt x="2533" y="1582"/>
                  </a:cubicBezTo>
                  <a:cubicBezTo>
                    <a:pt x="2101" y="1492"/>
                    <a:pt x="175" y="1165"/>
                    <a:pt x="2" y="1031"/>
                  </a:cubicBezTo>
                  <a:lnTo>
                    <a:pt x="2" y="1031"/>
                  </a:lnTo>
                  <a:cubicBezTo>
                    <a:pt x="667" y="1555"/>
                    <a:pt x="1331" y="2078"/>
                    <a:pt x="1997" y="2603"/>
                  </a:cubicBezTo>
                  <a:cubicBezTo>
                    <a:pt x="1569" y="3043"/>
                    <a:pt x="1173" y="3512"/>
                    <a:pt x="810" y="4007"/>
                  </a:cubicBezTo>
                  <a:lnTo>
                    <a:pt x="810" y="4007"/>
                  </a:lnTo>
                  <a:cubicBezTo>
                    <a:pt x="1519" y="3793"/>
                    <a:pt x="3071" y="3328"/>
                    <a:pt x="3173" y="3328"/>
                  </a:cubicBezTo>
                  <a:cubicBezTo>
                    <a:pt x="3174" y="3328"/>
                    <a:pt x="3175" y="3328"/>
                    <a:pt x="3176" y="3328"/>
                  </a:cubicBezTo>
                  <a:cubicBezTo>
                    <a:pt x="3274" y="3339"/>
                    <a:pt x="4561" y="4416"/>
                    <a:pt x="5126" y="4888"/>
                  </a:cubicBezTo>
                  <a:cubicBezTo>
                    <a:pt x="4883" y="4208"/>
                    <a:pt x="4723" y="3498"/>
                    <a:pt x="4651" y="2779"/>
                  </a:cubicBezTo>
                  <a:cubicBezTo>
                    <a:pt x="5294" y="2382"/>
                    <a:pt x="5951" y="2006"/>
                    <a:pt x="6617" y="1654"/>
                  </a:cubicBezTo>
                  <a:lnTo>
                    <a:pt x="6617" y="1654"/>
                  </a:lnTo>
                  <a:cubicBezTo>
                    <a:pt x="6599" y="1654"/>
                    <a:pt x="6581" y="1654"/>
                    <a:pt x="6562" y="1654"/>
                  </a:cubicBezTo>
                  <a:cubicBezTo>
                    <a:pt x="5911" y="1654"/>
                    <a:pt x="4578" y="1538"/>
                    <a:pt x="4520" y="1487"/>
                  </a:cubicBezTo>
                  <a:cubicBezTo>
                    <a:pt x="4464" y="1438"/>
                    <a:pt x="4155" y="432"/>
                    <a:pt x="4024" y="0"/>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029000" y="1288900"/>
              <a:ext cx="165425" cy="122225"/>
            </a:xfrm>
            <a:custGeom>
              <a:avLst/>
              <a:gdLst/>
              <a:ahLst/>
              <a:cxnLst/>
              <a:rect l="l" t="t" r="r" b="b"/>
              <a:pathLst>
                <a:path w="6617" h="4889" extrusionOk="0">
                  <a:moveTo>
                    <a:pt x="0" y="1030"/>
                  </a:moveTo>
                  <a:cubicBezTo>
                    <a:pt x="0" y="1030"/>
                    <a:pt x="1" y="1031"/>
                    <a:pt x="1" y="1031"/>
                  </a:cubicBezTo>
                  <a:lnTo>
                    <a:pt x="1" y="1031"/>
                  </a:lnTo>
                  <a:cubicBezTo>
                    <a:pt x="1" y="1031"/>
                    <a:pt x="0" y="1030"/>
                    <a:pt x="0" y="1030"/>
                  </a:cubicBezTo>
                  <a:close/>
                  <a:moveTo>
                    <a:pt x="4022" y="1"/>
                  </a:moveTo>
                  <a:cubicBezTo>
                    <a:pt x="3721" y="362"/>
                    <a:pt x="2977" y="1586"/>
                    <a:pt x="2570" y="1586"/>
                  </a:cubicBezTo>
                  <a:cubicBezTo>
                    <a:pt x="2557" y="1586"/>
                    <a:pt x="2545" y="1585"/>
                    <a:pt x="2533" y="1582"/>
                  </a:cubicBezTo>
                  <a:cubicBezTo>
                    <a:pt x="2100" y="1492"/>
                    <a:pt x="173" y="1165"/>
                    <a:pt x="1" y="1031"/>
                  </a:cubicBezTo>
                  <a:lnTo>
                    <a:pt x="1" y="1031"/>
                  </a:lnTo>
                  <a:cubicBezTo>
                    <a:pt x="665" y="1555"/>
                    <a:pt x="1331" y="2079"/>
                    <a:pt x="1995" y="2603"/>
                  </a:cubicBezTo>
                  <a:cubicBezTo>
                    <a:pt x="1569" y="3043"/>
                    <a:pt x="1172" y="3512"/>
                    <a:pt x="808" y="4007"/>
                  </a:cubicBezTo>
                  <a:cubicBezTo>
                    <a:pt x="1518" y="3793"/>
                    <a:pt x="3069" y="3328"/>
                    <a:pt x="3171" y="3328"/>
                  </a:cubicBezTo>
                  <a:cubicBezTo>
                    <a:pt x="3172" y="3328"/>
                    <a:pt x="3173" y="3328"/>
                    <a:pt x="3174" y="3328"/>
                  </a:cubicBezTo>
                  <a:cubicBezTo>
                    <a:pt x="3273" y="3340"/>
                    <a:pt x="4560" y="4415"/>
                    <a:pt x="5125" y="4888"/>
                  </a:cubicBezTo>
                  <a:cubicBezTo>
                    <a:pt x="4882" y="4208"/>
                    <a:pt x="4723" y="3498"/>
                    <a:pt x="4651" y="2779"/>
                  </a:cubicBezTo>
                  <a:cubicBezTo>
                    <a:pt x="5294" y="2382"/>
                    <a:pt x="5949" y="2007"/>
                    <a:pt x="6616" y="1654"/>
                  </a:cubicBezTo>
                  <a:lnTo>
                    <a:pt x="6616" y="1654"/>
                  </a:lnTo>
                  <a:cubicBezTo>
                    <a:pt x="6599" y="1654"/>
                    <a:pt x="6580" y="1655"/>
                    <a:pt x="6561" y="1655"/>
                  </a:cubicBezTo>
                  <a:cubicBezTo>
                    <a:pt x="5910" y="1655"/>
                    <a:pt x="4577" y="1538"/>
                    <a:pt x="4518" y="1487"/>
                  </a:cubicBezTo>
                  <a:cubicBezTo>
                    <a:pt x="4464" y="1439"/>
                    <a:pt x="4153" y="432"/>
                    <a:pt x="4022" y="1"/>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200025" y="844823"/>
              <a:ext cx="286500" cy="211681"/>
            </a:xfrm>
            <a:custGeom>
              <a:avLst/>
              <a:gdLst/>
              <a:ahLst/>
              <a:cxnLst/>
              <a:rect l="l" t="t" r="r" b="b"/>
              <a:pathLst>
                <a:path w="6617" h="4889" extrusionOk="0">
                  <a:moveTo>
                    <a:pt x="0" y="1030"/>
                  </a:moveTo>
                  <a:lnTo>
                    <a:pt x="0" y="1030"/>
                  </a:lnTo>
                  <a:cubicBezTo>
                    <a:pt x="1" y="1030"/>
                    <a:pt x="1" y="1030"/>
                    <a:pt x="1" y="1031"/>
                  </a:cubicBezTo>
                  <a:lnTo>
                    <a:pt x="1" y="1031"/>
                  </a:lnTo>
                  <a:cubicBezTo>
                    <a:pt x="1" y="1030"/>
                    <a:pt x="1" y="1030"/>
                    <a:pt x="0" y="1030"/>
                  </a:cubicBezTo>
                  <a:close/>
                  <a:moveTo>
                    <a:pt x="4023" y="0"/>
                  </a:moveTo>
                  <a:cubicBezTo>
                    <a:pt x="3722" y="361"/>
                    <a:pt x="2978" y="1586"/>
                    <a:pt x="2571" y="1586"/>
                  </a:cubicBezTo>
                  <a:cubicBezTo>
                    <a:pt x="2558" y="1586"/>
                    <a:pt x="2545" y="1585"/>
                    <a:pt x="2533" y="1582"/>
                  </a:cubicBezTo>
                  <a:cubicBezTo>
                    <a:pt x="2101" y="1493"/>
                    <a:pt x="174" y="1165"/>
                    <a:pt x="1" y="1031"/>
                  </a:cubicBezTo>
                  <a:lnTo>
                    <a:pt x="1" y="1031"/>
                  </a:lnTo>
                  <a:cubicBezTo>
                    <a:pt x="665" y="1555"/>
                    <a:pt x="1331" y="2078"/>
                    <a:pt x="1995" y="2603"/>
                  </a:cubicBezTo>
                  <a:cubicBezTo>
                    <a:pt x="1569" y="3043"/>
                    <a:pt x="1172" y="3513"/>
                    <a:pt x="809" y="4007"/>
                  </a:cubicBezTo>
                  <a:cubicBezTo>
                    <a:pt x="1520" y="3793"/>
                    <a:pt x="3074" y="3328"/>
                    <a:pt x="3172" y="3328"/>
                  </a:cubicBezTo>
                  <a:cubicBezTo>
                    <a:pt x="3173" y="3328"/>
                    <a:pt x="3174" y="3328"/>
                    <a:pt x="3174" y="3328"/>
                  </a:cubicBezTo>
                  <a:cubicBezTo>
                    <a:pt x="3273" y="3341"/>
                    <a:pt x="4560" y="4415"/>
                    <a:pt x="5126" y="4888"/>
                  </a:cubicBezTo>
                  <a:cubicBezTo>
                    <a:pt x="4883" y="4208"/>
                    <a:pt x="4723" y="3499"/>
                    <a:pt x="4651" y="2780"/>
                  </a:cubicBezTo>
                  <a:cubicBezTo>
                    <a:pt x="5294" y="2382"/>
                    <a:pt x="5950" y="2006"/>
                    <a:pt x="6617" y="1654"/>
                  </a:cubicBezTo>
                  <a:lnTo>
                    <a:pt x="6617" y="1654"/>
                  </a:lnTo>
                  <a:cubicBezTo>
                    <a:pt x="6599" y="1654"/>
                    <a:pt x="6580" y="1654"/>
                    <a:pt x="6561" y="1654"/>
                  </a:cubicBezTo>
                  <a:cubicBezTo>
                    <a:pt x="5911" y="1654"/>
                    <a:pt x="4577" y="1537"/>
                    <a:pt x="4519" y="1487"/>
                  </a:cubicBezTo>
                  <a:cubicBezTo>
                    <a:pt x="4464" y="1438"/>
                    <a:pt x="4153" y="432"/>
                    <a:pt x="4023" y="0"/>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2"/>
            <p:cNvGrpSpPr/>
            <p:nvPr/>
          </p:nvGrpSpPr>
          <p:grpSpPr>
            <a:xfrm>
              <a:off x="1171213" y="4155289"/>
              <a:ext cx="658648" cy="673883"/>
              <a:chOff x="1171213" y="4155289"/>
              <a:chExt cx="658648" cy="673883"/>
            </a:xfrm>
          </p:grpSpPr>
          <p:sp>
            <p:nvSpPr>
              <p:cNvPr id="49" name="Google Shape;49;p2"/>
              <p:cNvSpPr/>
              <p:nvPr/>
            </p:nvSpPr>
            <p:spPr>
              <a:xfrm>
                <a:off x="1171213" y="4300367"/>
                <a:ext cx="339839" cy="270402"/>
              </a:xfrm>
              <a:custGeom>
                <a:avLst/>
                <a:gdLst/>
                <a:ahLst/>
                <a:cxnLst/>
                <a:rect l="l" t="t" r="r" b="b"/>
                <a:pathLst>
                  <a:path w="5041" h="4011" extrusionOk="0">
                    <a:moveTo>
                      <a:pt x="3325" y="0"/>
                    </a:moveTo>
                    <a:cubicBezTo>
                      <a:pt x="3038" y="217"/>
                      <a:pt x="2289" y="972"/>
                      <a:pt x="1946" y="972"/>
                    </a:cubicBezTo>
                    <a:cubicBezTo>
                      <a:pt x="1918" y="972"/>
                      <a:pt x="1893" y="967"/>
                      <a:pt x="1872" y="956"/>
                    </a:cubicBezTo>
                    <a:cubicBezTo>
                      <a:pt x="1551" y="808"/>
                      <a:pt x="106" y="193"/>
                      <a:pt x="1" y="61"/>
                    </a:cubicBezTo>
                    <a:lnTo>
                      <a:pt x="1" y="61"/>
                    </a:lnTo>
                    <a:cubicBezTo>
                      <a:pt x="421" y="590"/>
                      <a:pt x="843" y="1122"/>
                      <a:pt x="1263" y="1652"/>
                    </a:cubicBezTo>
                    <a:cubicBezTo>
                      <a:pt x="851" y="1918"/>
                      <a:pt x="455" y="2210"/>
                      <a:pt x="81" y="2528"/>
                    </a:cubicBezTo>
                    <a:cubicBezTo>
                      <a:pt x="613" y="2498"/>
                      <a:pt x="1710" y="2433"/>
                      <a:pt x="1987" y="2433"/>
                    </a:cubicBezTo>
                    <a:cubicBezTo>
                      <a:pt x="2022" y="2433"/>
                      <a:pt x="2044" y="2434"/>
                      <a:pt x="2050" y="2436"/>
                    </a:cubicBezTo>
                    <a:cubicBezTo>
                      <a:pt x="2125" y="2463"/>
                      <a:pt x="2929" y="3541"/>
                      <a:pt x="3281" y="4011"/>
                    </a:cubicBezTo>
                    <a:cubicBezTo>
                      <a:pt x="3216" y="3436"/>
                      <a:pt x="3223" y="2853"/>
                      <a:pt x="3301" y="2279"/>
                    </a:cubicBezTo>
                    <a:cubicBezTo>
                      <a:pt x="3876" y="2091"/>
                      <a:pt x="4454" y="1918"/>
                      <a:pt x="5041" y="1767"/>
                    </a:cubicBezTo>
                    <a:cubicBezTo>
                      <a:pt x="4549" y="1658"/>
                      <a:pt x="3474" y="1302"/>
                      <a:pt x="3438" y="1250"/>
                    </a:cubicBezTo>
                    <a:cubicBezTo>
                      <a:pt x="3403" y="1201"/>
                      <a:pt x="3348" y="360"/>
                      <a:pt x="3325" y="0"/>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54942" y="4155289"/>
                <a:ext cx="274918" cy="196515"/>
              </a:xfrm>
              <a:custGeom>
                <a:avLst/>
                <a:gdLst/>
                <a:ahLst/>
                <a:cxnLst/>
                <a:rect l="l" t="t" r="r" b="b"/>
                <a:pathLst>
                  <a:path w="4078" h="2915" extrusionOk="0">
                    <a:moveTo>
                      <a:pt x="0" y="1252"/>
                    </a:moveTo>
                    <a:cubicBezTo>
                      <a:pt x="1" y="1252"/>
                      <a:pt x="1" y="1252"/>
                      <a:pt x="1" y="1252"/>
                    </a:cubicBezTo>
                    <a:lnTo>
                      <a:pt x="1" y="1252"/>
                    </a:lnTo>
                    <a:cubicBezTo>
                      <a:pt x="1" y="1252"/>
                      <a:pt x="1" y="1252"/>
                      <a:pt x="0" y="1252"/>
                    </a:cubicBezTo>
                    <a:close/>
                    <a:moveTo>
                      <a:pt x="2261" y="1"/>
                    </a:moveTo>
                    <a:cubicBezTo>
                      <a:pt x="2132" y="274"/>
                      <a:pt x="1863" y="1173"/>
                      <a:pt x="1610" y="1187"/>
                    </a:cubicBezTo>
                    <a:cubicBezTo>
                      <a:pt x="1392" y="1199"/>
                      <a:pt x="578" y="1268"/>
                      <a:pt x="194" y="1268"/>
                    </a:cubicBezTo>
                    <a:cubicBezTo>
                      <a:pt x="97" y="1268"/>
                      <a:pt x="27" y="1263"/>
                      <a:pt x="1" y="1252"/>
                    </a:cubicBezTo>
                    <a:lnTo>
                      <a:pt x="1" y="1252"/>
                    </a:lnTo>
                    <a:cubicBezTo>
                      <a:pt x="484" y="1462"/>
                      <a:pt x="967" y="1675"/>
                      <a:pt x="1447" y="1885"/>
                    </a:cubicBezTo>
                    <a:cubicBezTo>
                      <a:pt x="1259" y="2215"/>
                      <a:pt x="1095" y="2561"/>
                      <a:pt x="954" y="2914"/>
                    </a:cubicBezTo>
                    <a:cubicBezTo>
                      <a:pt x="1351" y="2674"/>
                      <a:pt x="2225" y="2142"/>
                      <a:pt x="2270" y="2136"/>
                    </a:cubicBezTo>
                    <a:cubicBezTo>
                      <a:pt x="2270" y="2136"/>
                      <a:pt x="2271" y="2136"/>
                      <a:pt x="2272" y="2136"/>
                    </a:cubicBezTo>
                    <a:cubicBezTo>
                      <a:pt x="2351" y="2136"/>
                      <a:pt x="3279" y="2575"/>
                      <a:pt x="3687" y="2769"/>
                    </a:cubicBezTo>
                    <a:cubicBezTo>
                      <a:pt x="3434" y="2397"/>
                      <a:pt x="3227" y="1994"/>
                      <a:pt x="3071" y="1574"/>
                    </a:cubicBezTo>
                    <a:cubicBezTo>
                      <a:pt x="3397" y="1233"/>
                      <a:pt x="3731" y="905"/>
                      <a:pt x="4077" y="589"/>
                    </a:cubicBezTo>
                    <a:lnTo>
                      <a:pt x="4077" y="589"/>
                    </a:lnTo>
                    <a:cubicBezTo>
                      <a:pt x="3727" y="684"/>
                      <a:pt x="2947" y="818"/>
                      <a:pt x="2809" y="818"/>
                    </a:cubicBezTo>
                    <a:cubicBezTo>
                      <a:pt x="2800" y="818"/>
                      <a:pt x="2793" y="818"/>
                      <a:pt x="2790" y="816"/>
                    </a:cubicBezTo>
                    <a:cubicBezTo>
                      <a:pt x="2750" y="798"/>
                      <a:pt x="2406" y="240"/>
                      <a:pt x="2261" y="1"/>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41100" y="4488322"/>
                <a:ext cx="427883" cy="340850"/>
              </a:xfrm>
              <a:custGeom>
                <a:avLst/>
                <a:gdLst/>
                <a:ahLst/>
                <a:cxnLst/>
                <a:rect l="l" t="t" r="r" b="b"/>
                <a:pathLst>
                  <a:path w="6347" h="5056" extrusionOk="0">
                    <a:moveTo>
                      <a:pt x="0" y="2826"/>
                    </a:moveTo>
                    <a:cubicBezTo>
                      <a:pt x="0" y="2826"/>
                      <a:pt x="0" y="2826"/>
                      <a:pt x="0" y="2826"/>
                    </a:cubicBezTo>
                    <a:lnTo>
                      <a:pt x="0" y="2826"/>
                    </a:lnTo>
                    <a:cubicBezTo>
                      <a:pt x="0" y="2826"/>
                      <a:pt x="0" y="2826"/>
                      <a:pt x="0" y="2826"/>
                    </a:cubicBezTo>
                    <a:close/>
                    <a:moveTo>
                      <a:pt x="3046" y="0"/>
                    </a:moveTo>
                    <a:cubicBezTo>
                      <a:pt x="2950" y="475"/>
                      <a:pt x="2878" y="1983"/>
                      <a:pt x="2489" y="2104"/>
                    </a:cubicBezTo>
                    <a:cubicBezTo>
                      <a:pt x="2080" y="2227"/>
                      <a:pt x="312" y="2828"/>
                      <a:pt x="21" y="2828"/>
                    </a:cubicBezTo>
                    <a:cubicBezTo>
                      <a:pt x="13" y="2828"/>
                      <a:pt x="6" y="2827"/>
                      <a:pt x="0" y="2826"/>
                    </a:cubicBezTo>
                    <a:lnTo>
                      <a:pt x="0" y="2826"/>
                    </a:lnTo>
                    <a:cubicBezTo>
                      <a:pt x="834" y="2969"/>
                      <a:pt x="1670" y="3112"/>
                      <a:pt x="2504" y="3256"/>
                    </a:cubicBezTo>
                    <a:cubicBezTo>
                      <a:pt x="2341" y="3846"/>
                      <a:pt x="2216" y="4448"/>
                      <a:pt x="2133" y="5055"/>
                    </a:cubicBezTo>
                    <a:cubicBezTo>
                      <a:pt x="2659" y="4524"/>
                      <a:pt x="3818" y="3358"/>
                      <a:pt x="3887" y="3331"/>
                    </a:cubicBezTo>
                    <a:cubicBezTo>
                      <a:pt x="3892" y="3329"/>
                      <a:pt x="3901" y="3328"/>
                      <a:pt x="3914" y="3328"/>
                    </a:cubicBezTo>
                    <a:cubicBezTo>
                      <a:pt x="4151" y="3328"/>
                      <a:pt x="5662" y="3633"/>
                      <a:pt x="6346" y="3772"/>
                    </a:cubicBezTo>
                    <a:cubicBezTo>
                      <a:pt x="5807" y="3291"/>
                      <a:pt x="5328" y="2741"/>
                      <a:pt x="4922" y="2143"/>
                    </a:cubicBezTo>
                    <a:cubicBezTo>
                      <a:pt x="5298" y="1487"/>
                      <a:pt x="5695" y="846"/>
                      <a:pt x="6113" y="216"/>
                    </a:cubicBezTo>
                    <a:lnTo>
                      <a:pt x="6113" y="216"/>
                    </a:lnTo>
                    <a:cubicBezTo>
                      <a:pt x="5573" y="518"/>
                      <a:pt x="4307" y="1071"/>
                      <a:pt x="4195" y="1071"/>
                    </a:cubicBezTo>
                    <a:cubicBezTo>
                      <a:pt x="4193" y="1071"/>
                      <a:pt x="4192" y="1071"/>
                      <a:pt x="4191" y="1070"/>
                    </a:cubicBezTo>
                    <a:cubicBezTo>
                      <a:pt x="4117" y="1055"/>
                      <a:pt x="3367" y="317"/>
                      <a:pt x="3046" y="0"/>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p:nvPr/>
          </p:nvSpPr>
          <p:spPr>
            <a:xfrm>
              <a:off x="8312775" y="2327550"/>
              <a:ext cx="158625" cy="126400"/>
            </a:xfrm>
            <a:custGeom>
              <a:avLst/>
              <a:gdLst/>
              <a:ahLst/>
              <a:cxnLst/>
              <a:rect l="l" t="t" r="r" b="b"/>
              <a:pathLst>
                <a:path w="6345" h="5056" extrusionOk="0">
                  <a:moveTo>
                    <a:pt x="0" y="2827"/>
                  </a:moveTo>
                  <a:lnTo>
                    <a:pt x="0" y="2827"/>
                  </a:lnTo>
                  <a:cubicBezTo>
                    <a:pt x="0" y="2827"/>
                    <a:pt x="0" y="2827"/>
                    <a:pt x="0" y="2827"/>
                  </a:cubicBezTo>
                  <a:lnTo>
                    <a:pt x="0" y="2827"/>
                  </a:lnTo>
                  <a:cubicBezTo>
                    <a:pt x="0" y="2827"/>
                    <a:pt x="0" y="2827"/>
                    <a:pt x="0" y="2827"/>
                  </a:cubicBezTo>
                  <a:close/>
                  <a:moveTo>
                    <a:pt x="3045" y="1"/>
                  </a:moveTo>
                  <a:cubicBezTo>
                    <a:pt x="2950" y="475"/>
                    <a:pt x="2878" y="1984"/>
                    <a:pt x="2490" y="2103"/>
                  </a:cubicBezTo>
                  <a:cubicBezTo>
                    <a:pt x="2078" y="2228"/>
                    <a:pt x="312" y="2828"/>
                    <a:pt x="21" y="2828"/>
                  </a:cubicBezTo>
                  <a:cubicBezTo>
                    <a:pt x="13" y="2828"/>
                    <a:pt x="6" y="2828"/>
                    <a:pt x="0" y="2827"/>
                  </a:cubicBezTo>
                  <a:lnTo>
                    <a:pt x="0" y="2827"/>
                  </a:lnTo>
                  <a:cubicBezTo>
                    <a:pt x="834" y="2969"/>
                    <a:pt x="1670" y="3113"/>
                    <a:pt x="2504" y="3257"/>
                  </a:cubicBezTo>
                  <a:cubicBezTo>
                    <a:pt x="2340" y="3846"/>
                    <a:pt x="2216" y="4447"/>
                    <a:pt x="2131" y="5055"/>
                  </a:cubicBezTo>
                  <a:cubicBezTo>
                    <a:pt x="2658" y="4525"/>
                    <a:pt x="3818" y="3359"/>
                    <a:pt x="3886" y="3331"/>
                  </a:cubicBezTo>
                  <a:cubicBezTo>
                    <a:pt x="3891" y="3329"/>
                    <a:pt x="3900" y="3328"/>
                    <a:pt x="3913" y="3328"/>
                  </a:cubicBezTo>
                  <a:cubicBezTo>
                    <a:pt x="4150" y="3328"/>
                    <a:pt x="5662" y="3634"/>
                    <a:pt x="6345" y="3771"/>
                  </a:cubicBezTo>
                  <a:cubicBezTo>
                    <a:pt x="5806" y="3290"/>
                    <a:pt x="5328" y="2742"/>
                    <a:pt x="4921" y="2144"/>
                  </a:cubicBezTo>
                  <a:cubicBezTo>
                    <a:pt x="5297" y="1488"/>
                    <a:pt x="5695" y="845"/>
                    <a:pt x="6113" y="217"/>
                  </a:cubicBezTo>
                  <a:lnTo>
                    <a:pt x="6113" y="217"/>
                  </a:lnTo>
                  <a:cubicBezTo>
                    <a:pt x="5574" y="517"/>
                    <a:pt x="4306" y="1071"/>
                    <a:pt x="4194" y="1071"/>
                  </a:cubicBezTo>
                  <a:cubicBezTo>
                    <a:pt x="4192" y="1071"/>
                    <a:pt x="4190" y="1071"/>
                    <a:pt x="4189" y="1071"/>
                  </a:cubicBezTo>
                  <a:cubicBezTo>
                    <a:pt x="4116" y="1054"/>
                    <a:pt x="3367" y="317"/>
                    <a:pt x="3045" y="1"/>
                  </a:cubicBezTo>
                  <a:close/>
                </a:path>
              </a:pathLst>
            </a:custGeom>
            <a:solidFill>
              <a:schemeClr val="l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2"/>
          <p:cNvSpPr txBox="1">
            <a:spLocks noGrp="1"/>
          </p:cNvSpPr>
          <p:nvPr>
            <p:ph type="ctrTitle"/>
          </p:nvPr>
        </p:nvSpPr>
        <p:spPr>
          <a:xfrm>
            <a:off x="1668650" y="2710300"/>
            <a:ext cx="5806800" cy="1513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9600" b="1">
                <a:solidFill>
                  <a:schemeClr val="l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4" name="Google Shape;54;p2"/>
          <p:cNvSpPr txBox="1">
            <a:spLocks noGrp="1"/>
          </p:cNvSpPr>
          <p:nvPr>
            <p:ph type="subTitle" idx="1"/>
          </p:nvPr>
        </p:nvSpPr>
        <p:spPr>
          <a:xfrm>
            <a:off x="2970825" y="4155300"/>
            <a:ext cx="3201900" cy="448200"/>
          </a:xfrm>
          <a:prstGeom prst="rect">
            <a:avLst/>
          </a:prstGeom>
          <a:solidFill>
            <a:schemeClr val="accent2"/>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7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SECTION_HEADER_1_2_1">
    <p:bg>
      <p:bgPr>
        <a:solidFill>
          <a:schemeClr val="accent2"/>
        </a:solidFill>
        <a:effectLst/>
      </p:bgPr>
    </p:bg>
    <p:spTree>
      <p:nvGrpSpPr>
        <p:cNvPr id="1" name="Shape 74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4"/>
          <p:cNvSpPr/>
          <p:nvPr/>
        </p:nvSpPr>
        <p:spPr>
          <a:xfrm rot="-5400000">
            <a:off x="7386450" y="269400"/>
            <a:ext cx="806700" cy="863100"/>
          </a:xfrm>
          <a:prstGeom prst="round2SameRect">
            <a:avLst>
              <a:gd name="adj1" fmla="val 50000"/>
              <a:gd name="adj2" fmla="val 0"/>
            </a:avLst>
          </a:prstGeom>
          <a:gradFill>
            <a:gsLst>
              <a:gs pos="0">
                <a:schemeClr val="accent5"/>
              </a:gs>
              <a:gs pos="50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txBox="1">
            <a:spLocks noGrp="1"/>
          </p:cNvSpPr>
          <p:nvPr>
            <p:ph type="title"/>
          </p:nvPr>
        </p:nvSpPr>
        <p:spPr>
          <a:xfrm>
            <a:off x="720000" y="6162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3"/>
              </a:buClr>
              <a:buSzPts val="1400"/>
              <a:buChar char="●"/>
              <a:defRPr sz="105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cxnSp>
        <p:nvCxnSpPr>
          <p:cNvPr id="117" name="Google Shape;117;p4"/>
          <p:cNvCxnSpPr/>
          <p:nvPr/>
        </p:nvCxnSpPr>
        <p:spPr>
          <a:xfrm>
            <a:off x="834350" y="1180500"/>
            <a:ext cx="501900" cy="0"/>
          </a:xfrm>
          <a:prstGeom prst="straightConnector1">
            <a:avLst/>
          </a:prstGeom>
          <a:noFill/>
          <a:ln w="19050" cap="rnd" cmpd="sng">
            <a:solidFill>
              <a:schemeClr val="accent3"/>
            </a:solidFill>
            <a:prstDash val="dashDot"/>
            <a:round/>
            <a:headEnd type="none" w="med" len="med"/>
            <a:tailEnd type="none" w="med" len="med"/>
          </a:ln>
        </p:spPr>
      </p:cxnSp>
      <p:grpSp>
        <p:nvGrpSpPr>
          <p:cNvPr id="118" name="Google Shape;118;p4"/>
          <p:cNvGrpSpPr/>
          <p:nvPr/>
        </p:nvGrpSpPr>
        <p:grpSpPr>
          <a:xfrm>
            <a:off x="7680675" y="301127"/>
            <a:ext cx="1633802" cy="4504148"/>
            <a:chOff x="7680675" y="301127"/>
            <a:chExt cx="1633802" cy="4504148"/>
          </a:xfrm>
        </p:grpSpPr>
        <p:sp>
          <p:nvSpPr>
            <p:cNvPr id="119" name="Google Shape;119;p4"/>
            <p:cNvSpPr/>
            <p:nvPr/>
          </p:nvSpPr>
          <p:spPr>
            <a:xfrm flipH="1">
              <a:off x="7758402" y="301127"/>
              <a:ext cx="1556075" cy="803172"/>
            </a:xfrm>
            <a:custGeom>
              <a:avLst/>
              <a:gdLst/>
              <a:ahLst/>
              <a:cxnLst/>
              <a:rect l="l" t="t" r="r" b="b"/>
              <a:pathLst>
                <a:path w="35877" h="18518" extrusionOk="0">
                  <a:moveTo>
                    <a:pt x="9530" y="0"/>
                  </a:moveTo>
                  <a:cubicBezTo>
                    <a:pt x="7432" y="0"/>
                    <a:pt x="5336" y="842"/>
                    <a:pt x="4017" y="2463"/>
                  </a:cubicBezTo>
                  <a:cubicBezTo>
                    <a:pt x="2149" y="4758"/>
                    <a:pt x="2099" y="8106"/>
                    <a:pt x="3041" y="10911"/>
                  </a:cubicBezTo>
                  <a:cubicBezTo>
                    <a:pt x="2843" y="10842"/>
                    <a:pt x="2641" y="10810"/>
                    <a:pt x="2441" y="10810"/>
                  </a:cubicBezTo>
                  <a:cubicBezTo>
                    <a:pt x="1274" y="10810"/>
                    <a:pt x="142" y="11891"/>
                    <a:pt x="61" y="13105"/>
                  </a:cubicBezTo>
                  <a:cubicBezTo>
                    <a:pt x="1" y="14032"/>
                    <a:pt x="440" y="14887"/>
                    <a:pt x="1082" y="15527"/>
                  </a:cubicBezTo>
                  <a:cubicBezTo>
                    <a:pt x="1542" y="15989"/>
                    <a:pt x="3196" y="16676"/>
                    <a:pt x="2220" y="17437"/>
                  </a:cubicBezTo>
                  <a:cubicBezTo>
                    <a:pt x="2742" y="18172"/>
                    <a:pt x="3869" y="18203"/>
                    <a:pt x="4692" y="18218"/>
                  </a:cubicBezTo>
                  <a:cubicBezTo>
                    <a:pt x="9161" y="18300"/>
                    <a:pt x="13630" y="18379"/>
                    <a:pt x="18100" y="18459"/>
                  </a:cubicBezTo>
                  <a:cubicBezTo>
                    <a:pt x="19735" y="18489"/>
                    <a:pt x="21372" y="18518"/>
                    <a:pt x="23009" y="18518"/>
                  </a:cubicBezTo>
                  <a:cubicBezTo>
                    <a:pt x="25841" y="18518"/>
                    <a:pt x="28670" y="18430"/>
                    <a:pt x="31482" y="18104"/>
                  </a:cubicBezTo>
                  <a:cubicBezTo>
                    <a:pt x="32467" y="17990"/>
                    <a:pt x="33466" y="17842"/>
                    <a:pt x="34369" y="17431"/>
                  </a:cubicBezTo>
                  <a:cubicBezTo>
                    <a:pt x="34776" y="17244"/>
                    <a:pt x="35172" y="16995"/>
                    <a:pt x="35430" y="16627"/>
                  </a:cubicBezTo>
                  <a:cubicBezTo>
                    <a:pt x="35876" y="15993"/>
                    <a:pt x="35817" y="15081"/>
                    <a:pt x="35373" y="14444"/>
                  </a:cubicBezTo>
                  <a:cubicBezTo>
                    <a:pt x="34930" y="13809"/>
                    <a:pt x="34161" y="13445"/>
                    <a:pt x="33387" y="13392"/>
                  </a:cubicBezTo>
                  <a:cubicBezTo>
                    <a:pt x="34631" y="10621"/>
                    <a:pt x="33357" y="6982"/>
                    <a:pt x="30653" y="5593"/>
                  </a:cubicBezTo>
                  <a:cubicBezTo>
                    <a:pt x="29850" y="5181"/>
                    <a:pt x="28959" y="4987"/>
                    <a:pt x="28062" y="4987"/>
                  </a:cubicBezTo>
                  <a:cubicBezTo>
                    <a:pt x="25943" y="4987"/>
                    <a:pt x="23796" y="6071"/>
                    <a:pt x="22723" y="7917"/>
                  </a:cubicBezTo>
                  <a:cubicBezTo>
                    <a:pt x="22169" y="7040"/>
                    <a:pt x="21482" y="6184"/>
                    <a:pt x="20526" y="5782"/>
                  </a:cubicBezTo>
                  <a:cubicBezTo>
                    <a:pt x="20215" y="5651"/>
                    <a:pt x="19871" y="5584"/>
                    <a:pt x="19529" y="5584"/>
                  </a:cubicBezTo>
                  <a:cubicBezTo>
                    <a:pt x="18818" y="5584"/>
                    <a:pt x="18117" y="5873"/>
                    <a:pt x="17756" y="6473"/>
                  </a:cubicBezTo>
                  <a:cubicBezTo>
                    <a:pt x="16814" y="3725"/>
                    <a:pt x="14696" y="1317"/>
                    <a:pt x="11942" y="389"/>
                  </a:cubicBezTo>
                  <a:cubicBezTo>
                    <a:pt x="11169" y="129"/>
                    <a:pt x="10349" y="0"/>
                    <a:pt x="9530" y="0"/>
                  </a:cubicBezTo>
                  <a:close/>
                </a:path>
              </a:pathLst>
            </a:custGeom>
            <a:solidFill>
              <a:schemeClr val="lt2"/>
            </a:solidFill>
            <a:ln w="19050" cap="flat" cmpd="sng">
              <a:solidFill>
                <a:schemeClr val="accent5"/>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4"/>
            <p:cNvGrpSpPr/>
            <p:nvPr/>
          </p:nvGrpSpPr>
          <p:grpSpPr>
            <a:xfrm>
              <a:off x="7680675" y="4401700"/>
              <a:ext cx="403350" cy="403575"/>
              <a:chOff x="2715250" y="338213"/>
              <a:chExt cx="403350" cy="403575"/>
            </a:xfrm>
          </p:grpSpPr>
          <p:sp>
            <p:nvSpPr>
              <p:cNvPr id="121" name="Google Shape;121;p4"/>
              <p:cNvSpPr/>
              <p:nvPr/>
            </p:nvSpPr>
            <p:spPr>
              <a:xfrm>
                <a:off x="2854400" y="338213"/>
                <a:ext cx="101850" cy="197175"/>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2857125" y="540938"/>
                <a:ext cx="109225" cy="200850"/>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715250" y="519138"/>
                <a:ext cx="191400" cy="114500"/>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921300" y="416938"/>
                <a:ext cx="197300" cy="127675"/>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2913575" y="532938"/>
                <a:ext cx="191450" cy="128500"/>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2740575" y="399088"/>
                <a:ext cx="173750" cy="154650"/>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877600" y="492888"/>
                <a:ext cx="79500" cy="77625"/>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4"/>
            <p:cNvGrpSpPr/>
            <p:nvPr/>
          </p:nvGrpSpPr>
          <p:grpSpPr>
            <a:xfrm>
              <a:off x="8334763" y="4157263"/>
              <a:ext cx="403350" cy="403575"/>
              <a:chOff x="2715250" y="338213"/>
              <a:chExt cx="403350" cy="403575"/>
            </a:xfrm>
          </p:grpSpPr>
          <p:sp>
            <p:nvSpPr>
              <p:cNvPr id="129" name="Google Shape;129;p4"/>
              <p:cNvSpPr/>
              <p:nvPr/>
            </p:nvSpPr>
            <p:spPr>
              <a:xfrm>
                <a:off x="2854400" y="338213"/>
                <a:ext cx="101850" cy="197175"/>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dk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2857125" y="540938"/>
                <a:ext cx="109225" cy="200850"/>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dk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2715250" y="519138"/>
                <a:ext cx="191400" cy="114500"/>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dk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921300" y="416938"/>
                <a:ext cx="197300" cy="127675"/>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dk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913575" y="532938"/>
                <a:ext cx="191450" cy="128500"/>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dk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2740575" y="399088"/>
                <a:ext cx="173750" cy="154650"/>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dk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2877600" y="492888"/>
                <a:ext cx="79500" cy="77625"/>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 name="Google Shape;136;p4"/>
          <p:cNvGrpSpPr/>
          <p:nvPr/>
        </p:nvGrpSpPr>
        <p:grpSpPr>
          <a:xfrm>
            <a:off x="106045" y="3249553"/>
            <a:ext cx="480635" cy="480891"/>
            <a:chOff x="106045" y="3249553"/>
            <a:chExt cx="480635" cy="480891"/>
          </a:xfrm>
        </p:grpSpPr>
        <p:sp>
          <p:nvSpPr>
            <p:cNvPr id="137" name="Google Shape;137;p4"/>
            <p:cNvSpPr/>
            <p:nvPr/>
          </p:nvSpPr>
          <p:spPr>
            <a:xfrm>
              <a:off x="106045" y="3465143"/>
              <a:ext cx="228074" cy="136434"/>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42371" y="3481587"/>
              <a:ext cx="228133" cy="153115"/>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275104" y="3491119"/>
              <a:ext cx="130153" cy="239325"/>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271857" y="3249553"/>
              <a:ext cx="121365" cy="234946"/>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136222" y="3322092"/>
              <a:ext cx="207042" cy="184275"/>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351576" y="3343362"/>
              <a:ext cx="235104" cy="152132"/>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207946" y="3344456"/>
              <a:ext cx="277839" cy="271301"/>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8100000">
              <a:off x="302257" y="3418258"/>
              <a:ext cx="82517" cy="82517"/>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242812" y="3467795"/>
              <a:ext cx="35180" cy="3518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409031" y="3467795"/>
              <a:ext cx="35180" cy="3518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5"/>
        <p:cNvGrpSpPr/>
        <p:nvPr/>
      </p:nvGrpSpPr>
      <p:grpSpPr>
        <a:xfrm>
          <a:off x="0" y="0"/>
          <a:ext cx="0" cy="0"/>
          <a:chOff x="0" y="0"/>
          <a:chExt cx="0" cy="0"/>
        </a:xfrm>
      </p:grpSpPr>
      <p:sp>
        <p:nvSpPr>
          <p:cNvPr id="226" name="Google Shape;226;p13"/>
          <p:cNvSpPr txBox="1">
            <a:spLocks noGrp="1"/>
          </p:cNvSpPr>
          <p:nvPr>
            <p:ph type="title"/>
          </p:nvPr>
        </p:nvSpPr>
        <p:spPr>
          <a:xfrm>
            <a:off x="720000" y="135604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7" name="Google Shape;227;p13"/>
          <p:cNvSpPr txBox="1">
            <a:spLocks noGrp="1"/>
          </p:cNvSpPr>
          <p:nvPr>
            <p:ph type="subTitle" idx="1"/>
          </p:nvPr>
        </p:nvSpPr>
        <p:spPr>
          <a:xfrm>
            <a:off x="720000" y="186636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8" name="Google Shape;228;p13"/>
          <p:cNvSpPr txBox="1">
            <a:spLocks noGrp="1"/>
          </p:cNvSpPr>
          <p:nvPr>
            <p:ph type="title" idx="2"/>
          </p:nvPr>
        </p:nvSpPr>
        <p:spPr>
          <a:xfrm>
            <a:off x="3403800" y="135604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9" name="Google Shape;229;p13"/>
          <p:cNvSpPr txBox="1">
            <a:spLocks noGrp="1"/>
          </p:cNvSpPr>
          <p:nvPr>
            <p:ph type="subTitle" idx="3"/>
          </p:nvPr>
        </p:nvSpPr>
        <p:spPr>
          <a:xfrm>
            <a:off x="3403800" y="186636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30" name="Google Shape;230;p13"/>
          <p:cNvSpPr txBox="1">
            <a:spLocks noGrp="1"/>
          </p:cNvSpPr>
          <p:nvPr>
            <p:ph type="title" idx="4"/>
          </p:nvPr>
        </p:nvSpPr>
        <p:spPr>
          <a:xfrm>
            <a:off x="6087600" y="135604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1" name="Google Shape;231;p13"/>
          <p:cNvSpPr txBox="1">
            <a:spLocks noGrp="1"/>
          </p:cNvSpPr>
          <p:nvPr>
            <p:ph type="subTitle" idx="5"/>
          </p:nvPr>
        </p:nvSpPr>
        <p:spPr>
          <a:xfrm>
            <a:off x="6087600" y="186636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32" name="Google Shape;232;p13"/>
          <p:cNvSpPr txBox="1">
            <a:spLocks noGrp="1"/>
          </p:cNvSpPr>
          <p:nvPr>
            <p:ph type="title" idx="6"/>
          </p:nvPr>
        </p:nvSpPr>
        <p:spPr>
          <a:xfrm>
            <a:off x="720000" y="36083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3" name="Google Shape;233;p13"/>
          <p:cNvSpPr txBox="1">
            <a:spLocks noGrp="1"/>
          </p:cNvSpPr>
          <p:nvPr>
            <p:ph type="subTitle" idx="7"/>
          </p:nvPr>
        </p:nvSpPr>
        <p:spPr>
          <a:xfrm>
            <a:off x="720000" y="411870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34" name="Google Shape;234;p13"/>
          <p:cNvSpPr txBox="1">
            <a:spLocks noGrp="1"/>
          </p:cNvSpPr>
          <p:nvPr>
            <p:ph type="title" idx="8"/>
          </p:nvPr>
        </p:nvSpPr>
        <p:spPr>
          <a:xfrm>
            <a:off x="3403800" y="36083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5" name="Google Shape;235;p13"/>
          <p:cNvSpPr txBox="1">
            <a:spLocks noGrp="1"/>
          </p:cNvSpPr>
          <p:nvPr>
            <p:ph type="subTitle" idx="9"/>
          </p:nvPr>
        </p:nvSpPr>
        <p:spPr>
          <a:xfrm>
            <a:off x="3403800" y="411870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36" name="Google Shape;236;p13"/>
          <p:cNvSpPr txBox="1">
            <a:spLocks noGrp="1"/>
          </p:cNvSpPr>
          <p:nvPr>
            <p:ph type="title" idx="13"/>
          </p:nvPr>
        </p:nvSpPr>
        <p:spPr>
          <a:xfrm>
            <a:off x="6087600" y="36083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7" name="Google Shape;237;p13"/>
          <p:cNvSpPr txBox="1">
            <a:spLocks noGrp="1"/>
          </p:cNvSpPr>
          <p:nvPr>
            <p:ph type="subTitle" idx="14"/>
          </p:nvPr>
        </p:nvSpPr>
        <p:spPr>
          <a:xfrm>
            <a:off x="6087600" y="411870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238" name="Google Shape;238;p13"/>
          <p:cNvGrpSpPr/>
          <p:nvPr/>
        </p:nvGrpSpPr>
        <p:grpSpPr>
          <a:xfrm>
            <a:off x="-924723" y="-311718"/>
            <a:ext cx="10845682" cy="5656720"/>
            <a:chOff x="-924723" y="-311718"/>
            <a:chExt cx="10845682" cy="5656720"/>
          </a:xfrm>
        </p:grpSpPr>
        <p:sp>
          <p:nvSpPr>
            <p:cNvPr id="239" name="Google Shape;239;p13"/>
            <p:cNvSpPr/>
            <p:nvPr/>
          </p:nvSpPr>
          <p:spPr>
            <a:xfrm rot="-8140546" flipH="1">
              <a:off x="-727376" y="3892925"/>
              <a:ext cx="1762871" cy="946183"/>
            </a:xfrm>
            <a:custGeom>
              <a:avLst/>
              <a:gdLst/>
              <a:ahLst/>
              <a:cxnLst/>
              <a:rect l="l" t="t" r="r" b="b"/>
              <a:pathLst>
                <a:path w="58225" h="31251" extrusionOk="0">
                  <a:moveTo>
                    <a:pt x="56251" y="1"/>
                  </a:moveTo>
                  <a:cubicBezTo>
                    <a:pt x="55614" y="1"/>
                    <a:pt x="54906" y="144"/>
                    <a:pt x="54404" y="303"/>
                  </a:cubicBezTo>
                  <a:cubicBezTo>
                    <a:pt x="52485" y="911"/>
                    <a:pt x="50851" y="2357"/>
                    <a:pt x="49632" y="3921"/>
                  </a:cubicBezTo>
                  <a:cubicBezTo>
                    <a:pt x="46425" y="8037"/>
                    <a:pt x="44944" y="13423"/>
                    <a:pt x="41160" y="17017"/>
                  </a:cubicBezTo>
                  <a:cubicBezTo>
                    <a:pt x="37956" y="20061"/>
                    <a:pt x="33512" y="21348"/>
                    <a:pt x="29037" y="21348"/>
                  </a:cubicBezTo>
                  <a:cubicBezTo>
                    <a:pt x="27339" y="21348"/>
                    <a:pt x="25637" y="21163"/>
                    <a:pt x="23996" y="20818"/>
                  </a:cubicBezTo>
                  <a:cubicBezTo>
                    <a:pt x="17859" y="19526"/>
                    <a:pt x="12128" y="16276"/>
                    <a:pt x="5863" y="16010"/>
                  </a:cubicBezTo>
                  <a:cubicBezTo>
                    <a:pt x="5809" y="16008"/>
                    <a:pt x="5754" y="16006"/>
                    <a:pt x="5699" y="16006"/>
                  </a:cubicBezTo>
                  <a:cubicBezTo>
                    <a:pt x="5559" y="16006"/>
                    <a:pt x="5421" y="16019"/>
                    <a:pt x="5295" y="16075"/>
                  </a:cubicBezTo>
                  <a:cubicBezTo>
                    <a:pt x="5025" y="16192"/>
                    <a:pt x="4865" y="16469"/>
                    <a:pt x="4727" y="16729"/>
                  </a:cubicBezTo>
                  <a:cubicBezTo>
                    <a:pt x="2334" y="21250"/>
                    <a:pt x="729" y="26186"/>
                    <a:pt x="0" y="31250"/>
                  </a:cubicBezTo>
                  <a:cubicBezTo>
                    <a:pt x="1004" y="31209"/>
                    <a:pt x="1910" y="30678"/>
                    <a:pt x="2816" y="30247"/>
                  </a:cubicBezTo>
                  <a:cubicBezTo>
                    <a:pt x="5507" y="28967"/>
                    <a:pt x="8466" y="28511"/>
                    <a:pt x="11463" y="28511"/>
                  </a:cubicBezTo>
                  <a:cubicBezTo>
                    <a:pt x="13473" y="28511"/>
                    <a:pt x="15499" y="28716"/>
                    <a:pt x="17475" y="29016"/>
                  </a:cubicBezTo>
                  <a:cubicBezTo>
                    <a:pt x="22363" y="29757"/>
                    <a:pt x="27207" y="31035"/>
                    <a:pt x="32153" y="31035"/>
                  </a:cubicBezTo>
                  <a:cubicBezTo>
                    <a:pt x="32186" y="31035"/>
                    <a:pt x="32219" y="31035"/>
                    <a:pt x="32252" y="31035"/>
                  </a:cubicBezTo>
                  <a:cubicBezTo>
                    <a:pt x="37230" y="31014"/>
                    <a:pt x="42515" y="29443"/>
                    <a:pt x="45585" y="25523"/>
                  </a:cubicBezTo>
                  <a:cubicBezTo>
                    <a:pt x="48490" y="21811"/>
                    <a:pt x="48890" y="16788"/>
                    <a:pt x="50506" y="12364"/>
                  </a:cubicBezTo>
                  <a:cubicBezTo>
                    <a:pt x="51728" y="9016"/>
                    <a:pt x="53698" y="5944"/>
                    <a:pt x="56226" y="3435"/>
                  </a:cubicBezTo>
                  <a:cubicBezTo>
                    <a:pt x="56701" y="2963"/>
                    <a:pt x="57207" y="2500"/>
                    <a:pt x="57499" y="1899"/>
                  </a:cubicBezTo>
                  <a:cubicBezTo>
                    <a:pt x="58225" y="421"/>
                    <a:pt x="57343" y="1"/>
                    <a:pt x="56251" y="1"/>
                  </a:cubicBezTo>
                  <a:close/>
                </a:path>
              </a:pathLst>
            </a:custGeom>
            <a:solidFill>
              <a:schemeClr val="dk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rot="-8140546" flipH="1">
              <a:off x="-941857" y="4147237"/>
              <a:ext cx="1774437" cy="673721"/>
            </a:xfrm>
            <a:custGeom>
              <a:avLst/>
              <a:gdLst/>
              <a:ahLst/>
              <a:cxnLst/>
              <a:rect l="l" t="t" r="r" b="b"/>
              <a:pathLst>
                <a:path w="58607" h="22252" extrusionOk="0">
                  <a:moveTo>
                    <a:pt x="55042" y="0"/>
                  </a:moveTo>
                  <a:cubicBezTo>
                    <a:pt x="54963" y="0"/>
                    <a:pt x="54887" y="2"/>
                    <a:pt x="54815" y="5"/>
                  </a:cubicBezTo>
                  <a:cubicBezTo>
                    <a:pt x="52996" y="80"/>
                    <a:pt x="51225" y="953"/>
                    <a:pt x="49791" y="2027"/>
                  </a:cubicBezTo>
                  <a:cubicBezTo>
                    <a:pt x="46016" y="4855"/>
                    <a:pt x="43442" y="9202"/>
                    <a:pt x="39288" y="11438"/>
                  </a:cubicBezTo>
                  <a:cubicBezTo>
                    <a:pt x="37236" y="12542"/>
                    <a:pt x="34958" y="13026"/>
                    <a:pt x="32642" y="13026"/>
                  </a:cubicBezTo>
                  <a:cubicBezTo>
                    <a:pt x="29479" y="13026"/>
                    <a:pt x="26243" y="12125"/>
                    <a:pt x="23411" y="10675"/>
                  </a:cubicBezTo>
                  <a:cubicBezTo>
                    <a:pt x="18364" y="8089"/>
                    <a:pt x="14137" y="3895"/>
                    <a:pt x="8735" y="2172"/>
                  </a:cubicBezTo>
                  <a:cubicBezTo>
                    <a:pt x="8598" y="2129"/>
                    <a:pt x="8455" y="2087"/>
                    <a:pt x="8314" y="2087"/>
                  </a:cubicBezTo>
                  <a:cubicBezTo>
                    <a:pt x="8284" y="2087"/>
                    <a:pt x="8254" y="2089"/>
                    <a:pt x="8224" y="2093"/>
                  </a:cubicBezTo>
                  <a:cubicBezTo>
                    <a:pt x="7960" y="2132"/>
                    <a:pt x="7754" y="2334"/>
                    <a:pt x="7573" y="2529"/>
                  </a:cubicBezTo>
                  <a:cubicBezTo>
                    <a:pt x="4411" y="5904"/>
                    <a:pt x="1837" y="9828"/>
                    <a:pt x="0" y="14071"/>
                  </a:cubicBezTo>
                  <a:cubicBezTo>
                    <a:pt x="237" y="14126"/>
                    <a:pt x="477" y="14148"/>
                    <a:pt x="718" y="14148"/>
                  </a:cubicBezTo>
                  <a:cubicBezTo>
                    <a:pt x="1374" y="14148"/>
                    <a:pt x="2040" y="13984"/>
                    <a:pt x="2695" y="13867"/>
                  </a:cubicBezTo>
                  <a:cubicBezTo>
                    <a:pt x="3574" y="13709"/>
                    <a:pt x="4456" y="13637"/>
                    <a:pt x="5339" y="13637"/>
                  </a:cubicBezTo>
                  <a:cubicBezTo>
                    <a:pt x="8907" y="13637"/>
                    <a:pt x="12475" y="14816"/>
                    <a:pt x="15775" y="16276"/>
                  </a:cubicBezTo>
                  <a:cubicBezTo>
                    <a:pt x="19891" y="18096"/>
                    <a:pt x="23838" y="20381"/>
                    <a:pt x="28187" y="21548"/>
                  </a:cubicBezTo>
                  <a:cubicBezTo>
                    <a:pt x="29846" y="21993"/>
                    <a:pt x="31598" y="22251"/>
                    <a:pt x="33330" y="22251"/>
                  </a:cubicBezTo>
                  <a:cubicBezTo>
                    <a:pt x="36138" y="22251"/>
                    <a:pt x="38896" y="21572"/>
                    <a:pt x="41127" y="19908"/>
                  </a:cubicBezTo>
                  <a:cubicBezTo>
                    <a:pt x="44544" y="17362"/>
                    <a:pt x="46084" y="13073"/>
                    <a:pt x="48547" y="9598"/>
                  </a:cubicBezTo>
                  <a:cubicBezTo>
                    <a:pt x="50409" y="6968"/>
                    <a:pt x="52857" y="4757"/>
                    <a:pt x="55660" y="3170"/>
                  </a:cubicBezTo>
                  <a:cubicBezTo>
                    <a:pt x="56186" y="2871"/>
                    <a:pt x="56737" y="2586"/>
                    <a:pt x="57135" y="2133"/>
                  </a:cubicBezTo>
                  <a:cubicBezTo>
                    <a:pt x="58607" y="460"/>
                    <a:pt x="56381" y="0"/>
                    <a:pt x="55042" y="0"/>
                  </a:cubicBezTo>
                  <a:close/>
                </a:path>
              </a:pathLst>
            </a:cu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rot="1653030" flipH="1">
              <a:off x="7567156" y="172423"/>
              <a:ext cx="2085578" cy="1119388"/>
            </a:xfrm>
            <a:custGeom>
              <a:avLst/>
              <a:gdLst/>
              <a:ahLst/>
              <a:cxnLst/>
              <a:rect l="l" t="t" r="r" b="b"/>
              <a:pathLst>
                <a:path w="58225" h="31251" extrusionOk="0">
                  <a:moveTo>
                    <a:pt x="56251" y="1"/>
                  </a:moveTo>
                  <a:cubicBezTo>
                    <a:pt x="55614" y="1"/>
                    <a:pt x="54906" y="144"/>
                    <a:pt x="54404" y="303"/>
                  </a:cubicBezTo>
                  <a:cubicBezTo>
                    <a:pt x="52485" y="911"/>
                    <a:pt x="50851" y="2357"/>
                    <a:pt x="49632" y="3921"/>
                  </a:cubicBezTo>
                  <a:cubicBezTo>
                    <a:pt x="46425" y="8037"/>
                    <a:pt x="44944" y="13423"/>
                    <a:pt x="41160" y="17017"/>
                  </a:cubicBezTo>
                  <a:cubicBezTo>
                    <a:pt x="37956" y="20061"/>
                    <a:pt x="33512" y="21348"/>
                    <a:pt x="29037" y="21348"/>
                  </a:cubicBezTo>
                  <a:cubicBezTo>
                    <a:pt x="27339" y="21348"/>
                    <a:pt x="25637" y="21163"/>
                    <a:pt x="23996" y="20818"/>
                  </a:cubicBezTo>
                  <a:cubicBezTo>
                    <a:pt x="17859" y="19526"/>
                    <a:pt x="12128" y="16276"/>
                    <a:pt x="5863" y="16010"/>
                  </a:cubicBezTo>
                  <a:cubicBezTo>
                    <a:pt x="5809" y="16008"/>
                    <a:pt x="5754" y="16006"/>
                    <a:pt x="5699" y="16006"/>
                  </a:cubicBezTo>
                  <a:cubicBezTo>
                    <a:pt x="5559" y="16006"/>
                    <a:pt x="5421" y="16019"/>
                    <a:pt x="5295" y="16075"/>
                  </a:cubicBezTo>
                  <a:cubicBezTo>
                    <a:pt x="5025" y="16192"/>
                    <a:pt x="4865" y="16469"/>
                    <a:pt x="4727" y="16729"/>
                  </a:cubicBezTo>
                  <a:cubicBezTo>
                    <a:pt x="2334" y="21250"/>
                    <a:pt x="729" y="26186"/>
                    <a:pt x="0" y="31250"/>
                  </a:cubicBezTo>
                  <a:cubicBezTo>
                    <a:pt x="1004" y="31209"/>
                    <a:pt x="1910" y="30678"/>
                    <a:pt x="2816" y="30247"/>
                  </a:cubicBezTo>
                  <a:cubicBezTo>
                    <a:pt x="5507" y="28967"/>
                    <a:pt x="8466" y="28511"/>
                    <a:pt x="11463" y="28511"/>
                  </a:cubicBezTo>
                  <a:cubicBezTo>
                    <a:pt x="13473" y="28511"/>
                    <a:pt x="15499" y="28716"/>
                    <a:pt x="17475" y="29016"/>
                  </a:cubicBezTo>
                  <a:cubicBezTo>
                    <a:pt x="22363" y="29757"/>
                    <a:pt x="27207" y="31035"/>
                    <a:pt x="32153" y="31035"/>
                  </a:cubicBezTo>
                  <a:cubicBezTo>
                    <a:pt x="32186" y="31035"/>
                    <a:pt x="32219" y="31035"/>
                    <a:pt x="32252" y="31035"/>
                  </a:cubicBezTo>
                  <a:cubicBezTo>
                    <a:pt x="37230" y="31014"/>
                    <a:pt x="42515" y="29443"/>
                    <a:pt x="45585" y="25523"/>
                  </a:cubicBezTo>
                  <a:cubicBezTo>
                    <a:pt x="48490" y="21811"/>
                    <a:pt x="48890" y="16788"/>
                    <a:pt x="50506" y="12364"/>
                  </a:cubicBezTo>
                  <a:cubicBezTo>
                    <a:pt x="51728" y="9016"/>
                    <a:pt x="53698" y="5944"/>
                    <a:pt x="56226" y="3435"/>
                  </a:cubicBezTo>
                  <a:cubicBezTo>
                    <a:pt x="56701" y="2963"/>
                    <a:pt x="57207" y="2500"/>
                    <a:pt x="57499" y="1899"/>
                  </a:cubicBezTo>
                  <a:cubicBezTo>
                    <a:pt x="58225" y="421"/>
                    <a:pt x="57343" y="1"/>
                    <a:pt x="56251"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rot="1653030" flipH="1">
              <a:off x="7756393" y="128577"/>
              <a:ext cx="2099261" cy="797051"/>
            </a:xfrm>
            <a:custGeom>
              <a:avLst/>
              <a:gdLst/>
              <a:ahLst/>
              <a:cxnLst/>
              <a:rect l="l" t="t" r="r" b="b"/>
              <a:pathLst>
                <a:path w="58607" h="22252" extrusionOk="0">
                  <a:moveTo>
                    <a:pt x="55042" y="0"/>
                  </a:moveTo>
                  <a:cubicBezTo>
                    <a:pt x="54963" y="0"/>
                    <a:pt x="54887" y="2"/>
                    <a:pt x="54815" y="5"/>
                  </a:cubicBezTo>
                  <a:cubicBezTo>
                    <a:pt x="52996" y="80"/>
                    <a:pt x="51225" y="953"/>
                    <a:pt x="49791" y="2027"/>
                  </a:cubicBezTo>
                  <a:cubicBezTo>
                    <a:pt x="46016" y="4855"/>
                    <a:pt x="43442" y="9202"/>
                    <a:pt x="39288" y="11438"/>
                  </a:cubicBezTo>
                  <a:cubicBezTo>
                    <a:pt x="37236" y="12542"/>
                    <a:pt x="34958" y="13026"/>
                    <a:pt x="32642" y="13026"/>
                  </a:cubicBezTo>
                  <a:cubicBezTo>
                    <a:pt x="29479" y="13026"/>
                    <a:pt x="26243" y="12125"/>
                    <a:pt x="23411" y="10675"/>
                  </a:cubicBezTo>
                  <a:cubicBezTo>
                    <a:pt x="18364" y="8089"/>
                    <a:pt x="14137" y="3895"/>
                    <a:pt x="8735" y="2172"/>
                  </a:cubicBezTo>
                  <a:cubicBezTo>
                    <a:pt x="8598" y="2129"/>
                    <a:pt x="8455" y="2087"/>
                    <a:pt x="8314" y="2087"/>
                  </a:cubicBezTo>
                  <a:cubicBezTo>
                    <a:pt x="8284" y="2087"/>
                    <a:pt x="8254" y="2089"/>
                    <a:pt x="8224" y="2093"/>
                  </a:cubicBezTo>
                  <a:cubicBezTo>
                    <a:pt x="7960" y="2132"/>
                    <a:pt x="7754" y="2334"/>
                    <a:pt x="7573" y="2529"/>
                  </a:cubicBezTo>
                  <a:cubicBezTo>
                    <a:pt x="4411" y="5904"/>
                    <a:pt x="1837" y="9828"/>
                    <a:pt x="0" y="14071"/>
                  </a:cubicBezTo>
                  <a:cubicBezTo>
                    <a:pt x="237" y="14126"/>
                    <a:pt x="477" y="14148"/>
                    <a:pt x="718" y="14148"/>
                  </a:cubicBezTo>
                  <a:cubicBezTo>
                    <a:pt x="1374" y="14148"/>
                    <a:pt x="2040" y="13984"/>
                    <a:pt x="2695" y="13867"/>
                  </a:cubicBezTo>
                  <a:cubicBezTo>
                    <a:pt x="3574" y="13709"/>
                    <a:pt x="4456" y="13637"/>
                    <a:pt x="5339" y="13637"/>
                  </a:cubicBezTo>
                  <a:cubicBezTo>
                    <a:pt x="8907" y="13637"/>
                    <a:pt x="12475" y="14816"/>
                    <a:pt x="15775" y="16276"/>
                  </a:cubicBezTo>
                  <a:cubicBezTo>
                    <a:pt x="19891" y="18096"/>
                    <a:pt x="23838" y="20381"/>
                    <a:pt x="28187" y="21548"/>
                  </a:cubicBezTo>
                  <a:cubicBezTo>
                    <a:pt x="29846" y="21993"/>
                    <a:pt x="31598" y="22251"/>
                    <a:pt x="33330" y="22251"/>
                  </a:cubicBezTo>
                  <a:cubicBezTo>
                    <a:pt x="36138" y="22251"/>
                    <a:pt x="38896" y="21572"/>
                    <a:pt x="41127" y="19908"/>
                  </a:cubicBezTo>
                  <a:cubicBezTo>
                    <a:pt x="44544" y="17362"/>
                    <a:pt x="46084" y="13073"/>
                    <a:pt x="48547" y="9598"/>
                  </a:cubicBezTo>
                  <a:cubicBezTo>
                    <a:pt x="50409" y="6968"/>
                    <a:pt x="52857" y="4757"/>
                    <a:pt x="55660" y="3170"/>
                  </a:cubicBezTo>
                  <a:cubicBezTo>
                    <a:pt x="56186" y="2871"/>
                    <a:pt x="56737" y="2586"/>
                    <a:pt x="57135" y="2133"/>
                  </a:cubicBezTo>
                  <a:cubicBezTo>
                    <a:pt x="58607" y="460"/>
                    <a:pt x="56381" y="0"/>
                    <a:pt x="55042" y="0"/>
                  </a:cubicBezTo>
                  <a:close/>
                </a:path>
              </a:pathLst>
            </a:custGeom>
            <a:solidFill>
              <a:schemeClr val="accent5"/>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1">
    <p:spTree>
      <p:nvGrpSpPr>
        <p:cNvPr id="1" name="Shape 412"/>
        <p:cNvGrpSpPr/>
        <p:nvPr/>
      </p:nvGrpSpPr>
      <p:grpSpPr>
        <a:xfrm>
          <a:off x="0" y="0"/>
          <a:ext cx="0" cy="0"/>
          <a:chOff x="0" y="0"/>
          <a:chExt cx="0" cy="0"/>
        </a:xfrm>
      </p:grpSpPr>
      <p:sp>
        <p:nvSpPr>
          <p:cNvPr id="413" name="Google Shape;413;p22"/>
          <p:cNvSpPr txBox="1">
            <a:spLocks noGrp="1"/>
          </p:cNvSpPr>
          <p:nvPr>
            <p:ph type="title"/>
          </p:nvPr>
        </p:nvSpPr>
        <p:spPr>
          <a:xfrm>
            <a:off x="1427850" y="1291988"/>
            <a:ext cx="6288300" cy="179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3000" b="1">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4" name="Google Shape;414;p22"/>
          <p:cNvSpPr txBox="1">
            <a:spLocks noGrp="1"/>
          </p:cNvSpPr>
          <p:nvPr>
            <p:ph type="subTitle" idx="1"/>
          </p:nvPr>
        </p:nvSpPr>
        <p:spPr>
          <a:xfrm>
            <a:off x="2574550" y="3360808"/>
            <a:ext cx="3995100" cy="6357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15" name="Google Shape;415;p22"/>
          <p:cNvGrpSpPr/>
          <p:nvPr/>
        </p:nvGrpSpPr>
        <p:grpSpPr>
          <a:xfrm>
            <a:off x="720000" y="539994"/>
            <a:ext cx="8208117" cy="4072538"/>
            <a:chOff x="720000" y="539994"/>
            <a:chExt cx="8208117" cy="4072538"/>
          </a:xfrm>
        </p:grpSpPr>
        <p:sp>
          <p:nvSpPr>
            <p:cNvPr id="416" name="Google Shape;416;p22"/>
            <p:cNvSpPr/>
            <p:nvPr/>
          </p:nvSpPr>
          <p:spPr>
            <a:xfrm rot="5400000" flipH="1">
              <a:off x="7860600" y="4049016"/>
              <a:ext cx="520500" cy="606300"/>
            </a:xfrm>
            <a:prstGeom prst="round2SameRect">
              <a:avLst>
                <a:gd name="adj1" fmla="val 50000"/>
                <a:gd name="adj2" fmla="val 0"/>
              </a:avLst>
            </a:prstGeom>
            <a:gradFill>
              <a:gsLst>
                <a:gs pos="0">
                  <a:schemeClr val="accent5"/>
                </a:gs>
                <a:gs pos="50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rot="-5400000">
              <a:off x="762900" y="497203"/>
              <a:ext cx="520500" cy="606300"/>
            </a:xfrm>
            <a:prstGeom prst="round2SameRect">
              <a:avLst>
                <a:gd name="adj1" fmla="val 50000"/>
                <a:gd name="adj2" fmla="val 0"/>
              </a:avLst>
            </a:prstGeom>
            <a:gradFill>
              <a:gsLst>
                <a:gs pos="0">
                  <a:schemeClr val="accent5"/>
                </a:gs>
                <a:gs pos="50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2"/>
            <p:cNvGrpSpPr/>
            <p:nvPr/>
          </p:nvGrpSpPr>
          <p:grpSpPr>
            <a:xfrm>
              <a:off x="968512" y="3174250"/>
              <a:ext cx="1008255" cy="1008791"/>
              <a:chOff x="4238100" y="338250"/>
              <a:chExt cx="1008255" cy="1008791"/>
            </a:xfrm>
          </p:grpSpPr>
          <p:sp>
            <p:nvSpPr>
              <p:cNvPr id="419" name="Google Shape;419;p22"/>
              <p:cNvSpPr/>
              <p:nvPr/>
            </p:nvSpPr>
            <p:spPr>
              <a:xfrm>
                <a:off x="4585934" y="338250"/>
                <a:ext cx="254594" cy="492859"/>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4592745" y="844996"/>
                <a:ext cx="273030" cy="502045"/>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4238100" y="790504"/>
                <a:ext cx="478443" cy="286204"/>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4753164" y="535037"/>
                <a:ext cx="493191" cy="319136"/>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4733854" y="824999"/>
                <a:ext cx="478568" cy="321199"/>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4301405" y="490418"/>
                <a:ext cx="434323" cy="386563"/>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4451865" y="537332"/>
                <a:ext cx="582838" cy="569123"/>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4525004"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4873691"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rot="8100000">
                <a:off x="4649704" y="692150"/>
                <a:ext cx="173100" cy="173100"/>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2"/>
            <p:cNvGrpSpPr/>
            <p:nvPr/>
          </p:nvGrpSpPr>
          <p:grpSpPr>
            <a:xfrm>
              <a:off x="7919863" y="1147000"/>
              <a:ext cx="1008255" cy="1008791"/>
              <a:chOff x="4238100" y="338250"/>
              <a:chExt cx="1008255" cy="1008791"/>
            </a:xfrm>
          </p:grpSpPr>
          <p:sp>
            <p:nvSpPr>
              <p:cNvPr id="430" name="Google Shape;430;p22"/>
              <p:cNvSpPr/>
              <p:nvPr/>
            </p:nvSpPr>
            <p:spPr>
              <a:xfrm>
                <a:off x="4585934" y="338250"/>
                <a:ext cx="254594" cy="492859"/>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4592745" y="844996"/>
                <a:ext cx="273030" cy="502045"/>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4238100" y="790504"/>
                <a:ext cx="478443" cy="286204"/>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4753164" y="535037"/>
                <a:ext cx="493191" cy="319136"/>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4733854" y="824999"/>
                <a:ext cx="478568" cy="321199"/>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4301405" y="490418"/>
                <a:ext cx="434323" cy="386563"/>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4451865" y="537332"/>
                <a:ext cx="582838" cy="569123"/>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4525004"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4873691"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rot="8100000">
                <a:off x="4649704" y="692150"/>
                <a:ext cx="173100" cy="173100"/>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2"/>
            <p:cNvGrpSpPr/>
            <p:nvPr/>
          </p:nvGrpSpPr>
          <p:grpSpPr>
            <a:xfrm>
              <a:off x="7637447" y="4091794"/>
              <a:ext cx="520461" cy="520738"/>
              <a:chOff x="4238100" y="338250"/>
              <a:chExt cx="1008255" cy="1008791"/>
            </a:xfrm>
          </p:grpSpPr>
          <p:sp>
            <p:nvSpPr>
              <p:cNvPr id="441" name="Google Shape;441;p22"/>
              <p:cNvSpPr/>
              <p:nvPr/>
            </p:nvSpPr>
            <p:spPr>
              <a:xfrm>
                <a:off x="4585934" y="338250"/>
                <a:ext cx="254594" cy="492859"/>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4592745" y="844996"/>
                <a:ext cx="273030" cy="502045"/>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4238100" y="790504"/>
                <a:ext cx="478443" cy="286204"/>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4753164" y="535037"/>
                <a:ext cx="493191" cy="319136"/>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4733854" y="824999"/>
                <a:ext cx="478568" cy="321199"/>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4301405" y="490418"/>
                <a:ext cx="434323" cy="386563"/>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4451865" y="537332"/>
                <a:ext cx="582838" cy="569123"/>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4525004"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4873691"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rot="8100000">
                <a:off x="4649704" y="692150"/>
                <a:ext cx="173100" cy="173100"/>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2"/>
            <p:cNvGrpSpPr/>
            <p:nvPr/>
          </p:nvGrpSpPr>
          <p:grpSpPr>
            <a:xfrm>
              <a:off x="968522" y="539994"/>
              <a:ext cx="520461" cy="520738"/>
              <a:chOff x="4238100" y="338250"/>
              <a:chExt cx="1008255" cy="1008791"/>
            </a:xfrm>
          </p:grpSpPr>
          <p:sp>
            <p:nvSpPr>
              <p:cNvPr id="452" name="Google Shape;452;p22"/>
              <p:cNvSpPr/>
              <p:nvPr/>
            </p:nvSpPr>
            <p:spPr>
              <a:xfrm>
                <a:off x="4585934" y="338250"/>
                <a:ext cx="254594" cy="492859"/>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4592745" y="844996"/>
                <a:ext cx="273030" cy="502045"/>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4238100" y="790504"/>
                <a:ext cx="478443" cy="286204"/>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4753164" y="535037"/>
                <a:ext cx="493191" cy="319136"/>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4733854" y="824999"/>
                <a:ext cx="478568" cy="321199"/>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4301405" y="490418"/>
                <a:ext cx="434323" cy="386563"/>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4451865" y="537332"/>
                <a:ext cx="582838" cy="569123"/>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4525004"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4873691"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rot="8100000">
                <a:off x="4649704" y="692150"/>
                <a:ext cx="173100" cy="173100"/>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ONE_COLUMN_TEXT_1_2">
    <p:spTree>
      <p:nvGrpSpPr>
        <p:cNvPr id="1" name="Shape 462"/>
        <p:cNvGrpSpPr/>
        <p:nvPr/>
      </p:nvGrpSpPr>
      <p:grpSpPr>
        <a:xfrm>
          <a:off x="0" y="0"/>
          <a:ext cx="0" cy="0"/>
          <a:chOff x="0" y="0"/>
          <a:chExt cx="0" cy="0"/>
        </a:xfrm>
      </p:grpSpPr>
      <p:grpSp>
        <p:nvGrpSpPr>
          <p:cNvPr id="463" name="Google Shape;463;p23"/>
          <p:cNvGrpSpPr/>
          <p:nvPr/>
        </p:nvGrpSpPr>
        <p:grpSpPr>
          <a:xfrm>
            <a:off x="754725" y="-980547"/>
            <a:ext cx="8609790" cy="5940463"/>
            <a:chOff x="754725" y="-980547"/>
            <a:chExt cx="8609790" cy="5940463"/>
          </a:xfrm>
        </p:grpSpPr>
        <p:grpSp>
          <p:nvGrpSpPr>
            <p:cNvPr id="464" name="Google Shape;464;p23"/>
            <p:cNvGrpSpPr/>
            <p:nvPr/>
          </p:nvGrpSpPr>
          <p:grpSpPr>
            <a:xfrm>
              <a:off x="7960425" y="2571738"/>
              <a:ext cx="403350" cy="403575"/>
              <a:chOff x="2715250" y="338213"/>
              <a:chExt cx="403350" cy="403575"/>
            </a:xfrm>
          </p:grpSpPr>
          <p:sp>
            <p:nvSpPr>
              <p:cNvPr id="465" name="Google Shape;465;p23"/>
              <p:cNvSpPr/>
              <p:nvPr/>
            </p:nvSpPr>
            <p:spPr>
              <a:xfrm>
                <a:off x="2854400" y="338213"/>
                <a:ext cx="101850" cy="197175"/>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857125" y="540938"/>
                <a:ext cx="109225" cy="200850"/>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715250" y="519138"/>
                <a:ext cx="191400" cy="114500"/>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2921300" y="416938"/>
                <a:ext cx="197300" cy="127675"/>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2913575" y="532938"/>
                <a:ext cx="191450" cy="128500"/>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2740575" y="399088"/>
                <a:ext cx="173750" cy="154650"/>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2877600" y="492888"/>
                <a:ext cx="79500" cy="77625"/>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23"/>
            <p:cNvSpPr/>
            <p:nvPr/>
          </p:nvSpPr>
          <p:spPr>
            <a:xfrm rot="-7804823">
              <a:off x="6987119" y="-178402"/>
              <a:ext cx="2273207" cy="1219945"/>
            </a:xfrm>
            <a:custGeom>
              <a:avLst/>
              <a:gdLst/>
              <a:ahLst/>
              <a:cxnLst/>
              <a:rect l="l" t="t" r="r" b="b"/>
              <a:pathLst>
                <a:path w="58225" h="31250" extrusionOk="0">
                  <a:moveTo>
                    <a:pt x="58225" y="0"/>
                  </a:moveTo>
                  <a:lnTo>
                    <a:pt x="58225" y="0"/>
                  </a:lnTo>
                  <a:cubicBezTo>
                    <a:pt x="57221" y="42"/>
                    <a:pt x="56315" y="573"/>
                    <a:pt x="55409" y="1004"/>
                  </a:cubicBezTo>
                  <a:cubicBezTo>
                    <a:pt x="52718" y="2283"/>
                    <a:pt x="49759" y="2740"/>
                    <a:pt x="46762" y="2740"/>
                  </a:cubicBezTo>
                  <a:cubicBezTo>
                    <a:pt x="44752" y="2740"/>
                    <a:pt x="42726" y="2535"/>
                    <a:pt x="40750" y="2235"/>
                  </a:cubicBezTo>
                  <a:cubicBezTo>
                    <a:pt x="35862" y="1494"/>
                    <a:pt x="31018" y="216"/>
                    <a:pt x="26072" y="216"/>
                  </a:cubicBezTo>
                  <a:cubicBezTo>
                    <a:pt x="26039" y="216"/>
                    <a:pt x="26006" y="216"/>
                    <a:pt x="25973" y="216"/>
                  </a:cubicBezTo>
                  <a:cubicBezTo>
                    <a:pt x="20995" y="236"/>
                    <a:pt x="15710" y="1807"/>
                    <a:pt x="12640" y="5728"/>
                  </a:cubicBezTo>
                  <a:cubicBezTo>
                    <a:pt x="9734" y="9440"/>
                    <a:pt x="9335" y="14461"/>
                    <a:pt x="7719" y="18887"/>
                  </a:cubicBezTo>
                  <a:cubicBezTo>
                    <a:pt x="6497" y="22235"/>
                    <a:pt x="4527" y="25306"/>
                    <a:pt x="1999" y="27816"/>
                  </a:cubicBezTo>
                  <a:cubicBezTo>
                    <a:pt x="1524" y="28286"/>
                    <a:pt x="1018" y="28750"/>
                    <a:pt x="725" y="29350"/>
                  </a:cubicBezTo>
                  <a:cubicBezTo>
                    <a:pt x="0" y="30829"/>
                    <a:pt x="881" y="31249"/>
                    <a:pt x="1972" y="31249"/>
                  </a:cubicBezTo>
                  <a:cubicBezTo>
                    <a:pt x="2609" y="31249"/>
                    <a:pt x="3318" y="31106"/>
                    <a:pt x="3821" y="30946"/>
                  </a:cubicBezTo>
                  <a:cubicBezTo>
                    <a:pt x="5739" y="30339"/>
                    <a:pt x="7374" y="28894"/>
                    <a:pt x="8593" y="27330"/>
                  </a:cubicBezTo>
                  <a:cubicBezTo>
                    <a:pt x="11800" y="23214"/>
                    <a:pt x="13281" y="17827"/>
                    <a:pt x="17065" y="14234"/>
                  </a:cubicBezTo>
                  <a:cubicBezTo>
                    <a:pt x="20269" y="11190"/>
                    <a:pt x="24713" y="9903"/>
                    <a:pt x="29188" y="9903"/>
                  </a:cubicBezTo>
                  <a:cubicBezTo>
                    <a:pt x="30886" y="9903"/>
                    <a:pt x="32588" y="10088"/>
                    <a:pt x="34229" y="10433"/>
                  </a:cubicBezTo>
                  <a:cubicBezTo>
                    <a:pt x="40366" y="11724"/>
                    <a:pt x="46097" y="14974"/>
                    <a:pt x="52362" y="15240"/>
                  </a:cubicBezTo>
                  <a:cubicBezTo>
                    <a:pt x="52415" y="15243"/>
                    <a:pt x="52468" y="15245"/>
                    <a:pt x="52521" y="15245"/>
                  </a:cubicBezTo>
                  <a:cubicBezTo>
                    <a:pt x="52662" y="15245"/>
                    <a:pt x="52802" y="15231"/>
                    <a:pt x="52930" y="15176"/>
                  </a:cubicBezTo>
                  <a:cubicBezTo>
                    <a:pt x="53200" y="15058"/>
                    <a:pt x="53360" y="14782"/>
                    <a:pt x="53498" y="14521"/>
                  </a:cubicBezTo>
                  <a:cubicBezTo>
                    <a:pt x="55891" y="10000"/>
                    <a:pt x="57496" y="5064"/>
                    <a:pt x="58225" y="0"/>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rot="-7804823">
              <a:off x="7151472" y="-259851"/>
              <a:ext cx="2288160" cy="868679"/>
            </a:xfrm>
            <a:custGeom>
              <a:avLst/>
              <a:gdLst/>
              <a:ahLst/>
              <a:cxnLst/>
              <a:rect l="l" t="t" r="r" b="b"/>
              <a:pathLst>
                <a:path w="58608" h="22252" extrusionOk="0">
                  <a:moveTo>
                    <a:pt x="25277" y="1"/>
                  </a:moveTo>
                  <a:cubicBezTo>
                    <a:pt x="22469" y="1"/>
                    <a:pt x="19712" y="680"/>
                    <a:pt x="17480" y="2343"/>
                  </a:cubicBezTo>
                  <a:cubicBezTo>
                    <a:pt x="14062" y="4890"/>
                    <a:pt x="12522" y="9177"/>
                    <a:pt x="10060" y="12654"/>
                  </a:cubicBezTo>
                  <a:cubicBezTo>
                    <a:pt x="8198" y="15284"/>
                    <a:pt x="5749" y="17494"/>
                    <a:pt x="2948" y="19082"/>
                  </a:cubicBezTo>
                  <a:cubicBezTo>
                    <a:pt x="2420" y="19379"/>
                    <a:pt x="1871" y="19666"/>
                    <a:pt x="1471" y="20119"/>
                  </a:cubicBezTo>
                  <a:cubicBezTo>
                    <a:pt x="0" y="21791"/>
                    <a:pt x="2228" y="22251"/>
                    <a:pt x="3566" y="22251"/>
                  </a:cubicBezTo>
                  <a:cubicBezTo>
                    <a:pt x="3645" y="22251"/>
                    <a:pt x="3720" y="22250"/>
                    <a:pt x="3792" y="22247"/>
                  </a:cubicBezTo>
                  <a:cubicBezTo>
                    <a:pt x="5611" y="22172"/>
                    <a:pt x="7381" y="21299"/>
                    <a:pt x="8816" y="20225"/>
                  </a:cubicBezTo>
                  <a:cubicBezTo>
                    <a:pt x="12591" y="17395"/>
                    <a:pt x="15165" y="13049"/>
                    <a:pt x="19320" y="10813"/>
                  </a:cubicBezTo>
                  <a:cubicBezTo>
                    <a:pt x="21371" y="9709"/>
                    <a:pt x="23649" y="9226"/>
                    <a:pt x="25965" y="9226"/>
                  </a:cubicBezTo>
                  <a:cubicBezTo>
                    <a:pt x="29128" y="9226"/>
                    <a:pt x="32364" y="10127"/>
                    <a:pt x="35197" y="11577"/>
                  </a:cubicBezTo>
                  <a:cubicBezTo>
                    <a:pt x="40244" y="14162"/>
                    <a:pt x="44470" y="18357"/>
                    <a:pt x="49873" y="20080"/>
                  </a:cubicBezTo>
                  <a:cubicBezTo>
                    <a:pt x="50009" y="20122"/>
                    <a:pt x="50150" y="20165"/>
                    <a:pt x="50292" y="20165"/>
                  </a:cubicBezTo>
                  <a:cubicBezTo>
                    <a:pt x="50323" y="20165"/>
                    <a:pt x="50353" y="20163"/>
                    <a:pt x="50383" y="20159"/>
                  </a:cubicBezTo>
                  <a:cubicBezTo>
                    <a:pt x="50648" y="20120"/>
                    <a:pt x="50852" y="19917"/>
                    <a:pt x="51035" y="19723"/>
                  </a:cubicBezTo>
                  <a:cubicBezTo>
                    <a:pt x="54196" y="16348"/>
                    <a:pt x="56770" y="12424"/>
                    <a:pt x="58607" y="8180"/>
                  </a:cubicBezTo>
                  <a:cubicBezTo>
                    <a:pt x="58370" y="8126"/>
                    <a:pt x="58130" y="8103"/>
                    <a:pt x="57889" y="8103"/>
                  </a:cubicBezTo>
                  <a:cubicBezTo>
                    <a:pt x="57232" y="8103"/>
                    <a:pt x="56566" y="8268"/>
                    <a:pt x="55913" y="8385"/>
                  </a:cubicBezTo>
                  <a:cubicBezTo>
                    <a:pt x="55034" y="8543"/>
                    <a:pt x="54151" y="8615"/>
                    <a:pt x="53268" y="8615"/>
                  </a:cubicBezTo>
                  <a:cubicBezTo>
                    <a:pt x="49700" y="8615"/>
                    <a:pt x="46132" y="7435"/>
                    <a:pt x="42832" y="5976"/>
                  </a:cubicBezTo>
                  <a:cubicBezTo>
                    <a:pt x="38715" y="4155"/>
                    <a:pt x="34768" y="1870"/>
                    <a:pt x="30420" y="704"/>
                  </a:cubicBezTo>
                  <a:cubicBezTo>
                    <a:pt x="28761" y="259"/>
                    <a:pt x="27009" y="1"/>
                    <a:pt x="25277" y="1"/>
                  </a:cubicBezTo>
                  <a:close/>
                </a:path>
              </a:pathLst>
            </a:custGeom>
            <a:solidFill>
              <a:schemeClr val="accent6"/>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8424000" y="3225100"/>
              <a:ext cx="126025" cy="100300"/>
            </a:xfrm>
            <a:custGeom>
              <a:avLst/>
              <a:gdLst/>
              <a:ahLst/>
              <a:cxnLst/>
              <a:rect l="l" t="t" r="r" b="b"/>
              <a:pathLst>
                <a:path w="5041" h="4012" extrusionOk="0">
                  <a:moveTo>
                    <a:pt x="0" y="59"/>
                  </a:moveTo>
                  <a:lnTo>
                    <a:pt x="0" y="59"/>
                  </a:lnTo>
                  <a:cubicBezTo>
                    <a:pt x="0" y="60"/>
                    <a:pt x="0" y="60"/>
                    <a:pt x="0" y="60"/>
                  </a:cubicBezTo>
                  <a:lnTo>
                    <a:pt x="0" y="60"/>
                  </a:lnTo>
                  <a:cubicBezTo>
                    <a:pt x="0" y="60"/>
                    <a:pt x="0" y="60"/>
                    <a:pt x="0" y="59"/>
                  </a:cubicBezTo>
                  <a:close/>
                  <a:moveTo>
                    <a:pt x="3325" y="0"/>
                  </a:moveTo>
                  <a:cubicBezTo>
                    <a:pt x="3037" y="215"/>
                    <a:pt x="2286" y="971"/>
                    <a:pt x="1944" y="971"/>
                  </a:cubicBezTo>
                  <a:cubicBezTo>
                    <a:pt x="1917" y="971"/>
                    <a:pt x="1892" y="967"/>
                    <a:pt x="1871" y="957"/>
                  </a:cubicBezTo>
                  <a:cubicBezTo>
                    <a:pt x="1551" y="807"/>
                    <a:pt x="108" y="194"/>
                    <a:pt x="0" y="60"/>
                  </a:cubicBezTo>
                  <a:lnTo>
                    <a:pt x="0" y="60"/>
                  </a:lnTo>
                  <a:cubicBezTo>
                    <a:pt x="420" y="590"/>
                    <a:pt x="843" y="1122"/>
                    <a:pt x="1263" y="1653"/>
                  </a:cubicBezTo>
                  <a:cubicBezTo>
                    <a:pt x="850" y="1919"/>
                    <a:pt x="455" y="2209"/>
                    <a:pt x="81" y="2528"/>
                  </a:cubicBezTo>
                  <a:cubicBezTo>
                    <a:pt x="612" y="2498"/>
                    <a:pt x="1709" y="2433"/>
                    <a:pt x="1986" y="2433"/>
                  </a:cubicBezTo>
                  <a:cubicBezTo>
                    <a:pt x="2021" y="2433"/>
                    <a:pt x="2043" y="2434"/>
                    <a:pt x="2049" y="2436"/>
                  </a:cubicBezTo>
                  <a:cubicBezTo>
                    <a:pt x="2124" y="2464"/>
                    <a:pt x="2928" y="3539"/>
                    <a:pt x="3280" y="4011"/>
                  </a:cubicBezTo>
                  <a:cubicBezTo>
                    <a:pt x="3216" y="3436"/>
                    <a:pt x="3223" y="2853"/>
                    <a:pt x="3300" y="2280"/>
                  </a:cubicBezTo>
                  <a:cubicBezTo>
                    <a:pt x="3876" y="2091"/>
                    <a:pt x="4454" y="1919"/>
                    <a:pt x="5040" y="1768"/>
                  </a:cubicBezTo>
                  <a:cubicBezTo>
                    <a:pt x="4549" y="1658"/>
                    <a:pt x="3473" y="1302"/>
                    <a:pt x="3437" y="1250"/>
                  </a:cubicBezTo>
                  <a:cubicBezTo>
                    <a:pt x="3402" y="1201"/>
                    <a:pt x="3348" y="360"/>
                    <a:pt x="3325" y="0"/>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8446350" y="3079650"/>
              <a:ext cx="165425" cy="122225"/>
            </a:xfrm>
            <a:custGeom>
              <a:avLst/>
              <a:gdLst/>
              <a:ahLst/>
              <a:cxnLst/>
              <a:rect l="l" t="t" r="r" b="b"/>
              <a:pathLst>
                <a:path w="6617" h="4889" extrusionOk="0">
                  <a:moveTo>
                    <a:pt x="1" y="1030"/>
                  </a:moveTo>
                  <a:lnTo>
                    <a:pt x="1" y="1030"/>
                  </a:lnTo>
                  <a:cubicBezTo>
                    <a:pt x="1" y="1030"/>
                    <a:pt x="1" y="1030"/>
                    <a:pt x="2" y="1031"/>
                  </a:cubicBezTo>
                  <a:lnTo>
                    <a:pt x="2" y="1031"/>
                  </a:lnTo>
                  <a:cubicBezTo>
                    <a:pt x="1" y="1030"/>
                    <a:pt x="1" y="1030"/>
                    <a:pt x="1" y="1030"/>
                  </a:cubicBezTo>
                  <a:close/>
                  <a:moveTo>
                    <a:pt x="4024" y="0"/>
                  </a:moveTo>
                  <a:cubicBezTo>
                    <a:pt x="3722" y="362"/>
                    <a:pt x="2975" y="1586"/>
                    <a:pt x="2570" y="1586"/>
                  </a:cubicBezTo>
                  <a:cubicBezTo>
                    <a:pt x="2557" y="1586"/>
                    <a:pt x="2545" y="1585"/>
                    <a:pt x="2533" y="1582"/>
                  </a:cubicBezTo>
                  <a:cubicBezTo>
                    <a:pt x="2101" y="1492"/>
                    <a:pt x="175" y="1165"/>
                    <a:pt x="2" y="1031"/>
                  </a:cubicBezTo>
                  <a:lnTo>
                    <a:pt x="2" y="1031"/>
                  </a:lnTo>
                  <a:cubicBezTo>
                    <a:pt x="667" y="1555"/>
                    <a:pt x="1331" y="2078"/>
                    <a:pt x="1997" y="2603"/>
                  </a:cubicBezTo>
                  <a:cubicBezTo>
                    <a:pt x="1569" y="3043"/>
                    <a:pt x="1173" y="3512"/>
                    <a:pt x="810" y="4007"/>
                  </a:cubicBezTo>
                  <a:lnTo>
                    <a:pt x="810" y="4007"/>
                  </a:lnTo>
                  <a:cubicBezTo>
                    <a:pt x="1519" y="3793"/>
                    <a:pt x="3071" y="3328"/>
                    <a:pt x="3173" y="3328"/>
                  </a:cubicBezTo>
                  <a:cubicBezTo>
                    <a:pt x="3174" y="3328"/>
                    <a:pt x="3175" y="3328"/>
                    <a:pt x="3176" y="3328"/>
                  </a:cubicBezTo>
                  <a:cubicBezTo>
                    <a:pt x="3274" y="3339"/>
                    <a:pt x="4561" y="4416"/>
                    <a:pt x="5126" y="4888"/>
                  </a:cubicBezTo>
                  <a:cubicBezTo>
                    <a:pt x="4883" y="4208"/>
                    <a:pt x="4723" y="3498"/>
                    <a:pt x="4651" y="2779"/>
                  </a:cubicBezTo>
                  <a:cubicBezTo>
                    <a:pt x="5294" y="2382"/>
                    <a:pt x="5951" y="2006"/>
                    <a:pt x="6617" y="1654"/>
                  </a:cubicBezTo>
                  <a:lnTo>
                    <a:pt x="6617" y="1654"/>
                  </a:lnTo>
                  <a:cubicBezTo>
                    <a:pt x="6599" y="1654"/>
                    <a:pt x="6581" y="1654"/>
                    <a:pt x="6562" y="1654"/>
                  </a:cubicBezTo>
                  <a:cubicBezTo>
                    <a:pt x="5911" y="1654"/>
                    <a:pt x="4578" y="1538"/>
                    <a:pt x="4520" y="1487"/>
                  </a:cubicBezTo>
                  <a:cubicBezTo>
                    <a:pt x="4464" y="1438"/>
                    <a:pt x="4155" y="432"/>
                    <a:pt x="4024" y="0"/>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3"/>
            <p:cNvGrpSpPr/>
            <p:nvPr/>
          </p:nvGrpSpPr>
          <p:grpSpPr>
            <a:xfrm>
              <a:off x="942500" y="3951125"/>
              <a:ext cx="1008255" cy="1008791"/>
              <a:chOff x="4238100" y="338250"/>
              <a:chExt cx="1008255" cy="1008791"/>
            </a:xfrm>
          </p:grpSpPr>
          <p:sp>
            <p:nvSpPr>
              <p:cNvPr id="477" name="Google Shape;477;p23"/>
              <p:cNvSpPr/>
              <p:nvPr/>
            </p:nvSpPr>
            <p:spPr>
              <a:xfrm>
                <a:off x="4585934" y="338250"/>
                <a:ext cx="254594" cy="492859"/>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4592745" y="844996"/>
                <a:ext cx="273030" cy="502045"/>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4238100" y="790504"/>
                <a:ext cx="478443" cy="286204"/>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4753164" y="535037"/>
                <a:ext cx="493191" cy="319136"/>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4733854" y="824999"/>
                <a:ext cx="478568" cy="321199"/>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4301405" y="490418"/>
                <a:ext cx="434323" cy="386563"/>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4451865" y="537332"/>
                <a:ext cx="582838" cy="569123"/>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4525004"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4873691" y="796067"/>
                <a:ext cx="73800" cy="738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rot="8100000">
                <a:off x="4649704" y="692150"/>
                <a:ext cx="173100" cy="173100"/>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3"/>
            <p:cNvSpPr/>
            <p:nvPr/>
          </p:nvSpPr>
          <p:spPr>
            <a:xfrm>
              <a:off x="754725" y="3765950"/>
              <a:ext cx="126025" cy="100300"/>
            </a:xfrm>
            <a:custGeom>
              <a:avLst/>
              <a:gdLst/>
              <a:ahLst/>
              <a:cxnLst/>
              <a:rect l="l" t="t" r="r" b="b"/>
              <a:pathLst>
                <a:path w="5041" h="4012" extrusionOk="0">
                  <a:moveTo>
                    <a:pt x="0" y="59"/>
                  </a:moveTo>
                  <a:lnTo>
                    <a:pt x="0" y="59"/>
                  </a:lnTo>
                  <a:cubicBezTo>
                    <a:pt x="0" y="60"/>
                    <a:pt x="0" y="60"/>
                    <a:pt x="0" y="60"/>
                  </a:cubicBezTo>
                  <a:lnTo>
                    <a:pt x="0" y="60"/>
                  </a:lnTo>
                  <a:cubicBezTo>
                    <a:pt x="0" y="60"/>
                    <a:pt x="0" y="60"/>
                    <a:pt x="0" y="59"/>
                  </a:cubicBezTo>
                  <a:close/>
                  <a:moveTo>
                    <a:pt x="3325" y="0"/>
                  </a:moveTo>
                  <a:cubicBezTo>
                    <a:pt x="3037" y="215"/>
                    <a:pt x="2286" y="971"/>
                    <a:pt x="1944" y="971"/>
                  </a:cubicBezTo>
                  <a:cubicBezTo>
                    <a:pt x="1917" y="971"/>
                    <a:pt x="1892" y="967"/>
                    <a:pt x="1871" y="957"/>
                  </a:cubicBezTo>
                  <a:cubicBezTo>
                    <a:pt x="1551" y="807"/>
                    <a:pt x="108" y="194"/>
                    <a:pt x="0" y="60"/>
                  </a:cubicBezTo>
                  <a:lnTo>
                    <a:pt x="0" y="60"/>
                  </a:lnTo>
                  <a:cubicBezTo>
                    <a:pt x="420" y="590"/>
                    <a:pt x="843" y="1122"/>
                    <a:pt x="1263" y="1653"/>
                  </a:cubicBezTo>
                  <a:cubicBezTo>
                    <a:pt x="850" y="1919"/>
                    <a:pt x="455" y="2209"/>
                    <a:pt x="81" y="2528"/>
                  </a:cubicBezTo>
                  <a:cubicBezTo>
                    <a:pt x="612" y="2498"/>
                    <a:pt x="1709" y="2433"/>
                    <a:pt x="1986" y="2433"/>
                  </a:cubicBezTo>
                  <a:cubicBezTo>
                    <a:pt x="2021" y="2433"/>
                    <a:pt x="2043" y="2434"/>
                    <a:pt x="2049" y="2436"/>
                  </a:cubicBezTo>
                  <a:cubicBezTo>
                    <a:pt x="2124" y="2464"/>
                    <a:pt x="2928" y="3539"/>
                    <a:pt x="3280" y="4011"/>
                  </a:cubicBezTo>
                  <a:cubicBezTo>
                    <a:pt x="3216" y="3436"/>
                    <a:pt x="3223" y="2853"/>
                    <a:pt x="3300" y="2280"/>
                  </a:cubicBezTo>
                  <a:cubicBezTo>
                    <a:pt x="3876" y="2091"/>
                    <a:pt x="4454" y="1919"/>
                    <a:pt x="5040" y="1768"/>
                  </a:cubicBezTo>
                  <a:cubicBezTo>
                    <a:pt x="4549" y="1658"/>
                    <a:pt x="3473" y="1302"/>
                    <a:pt x="3437" y="1250"/>
                  </a:cubicBezTo>
                  <a:cubicBezTo>
                    <a:pt x="3402" y="1201"/>
                    <a:pt x="3348" y="360"/>
                    <a:pt x="3325" y="0"/>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777075" y="3620500"/>
              <a:ext cx="165425" cy="122225"/>
            </a:xfrm>
            <a:custGeom>
              <a:avLst/>
              <a:gdLst/>
              <a:ahLst/>
              <a:cxnLst/>
              <a:rect l="l" t="t" r="r" b="b"/>
              <a:pathLst>
                <a:path w="6617" h="4889" extrusionOk="0">
                  <a:moveTo>
                    <a:pt x="1" y="1030"/>
                  </a:moveTo>
                  <a:lnTo>
                    <a:pt x="1" y="1030"/>
                  </a:lnTo>
                  <a:cubicBezTo>
                    <a:pt x="1" y="1030"/>
                    <a:pt x="1" y="1030"/>
                    <a:pt x="2" y="1031"/>
                  </a:cubicBezTo>
                  <a:lnTo>
                    <a:pt x="2" y="1031"/>
                  </a:lnTo>
                  <a:cubicBezTo>
                    <a:pt x="1" y="1030"/>
                    <a:pt x="1" y="1030"/>
                    <a:pt x="1" y="1030"/>
                  </a:cubicBezTo>
                  <a:close/>
                  <a:moveTo>
                    <a:pt x="4024" y="0"/>
                  </a:moveTo>
                  <a:cubicBezTo>
                    <a:pt x="3722" y="362"/>
                    <a:pt x="2975" y="1586"/>
                    <a:pt x="2570" y="1586"/>
                  </a:cubicBezTo>
                  <a:cubicBezTo>
                    <a:pt x="2557" y="1586"/>
                    <a:pt x="2545" y="1585"/>
                    <a:pt x="2533" y="1582"/>
                  </a:cubicBezTo>
                  <a:cubicBezTo>
                    <a:pt x="2101" y="1492"/>
                    <a:pt x="175" y="1165"/>
                    <a:pt x="2" y="1031"/>
                  </a:cubicBezTo>
                  <a:lnTo>
                    <a:pt x="2" y="1031"/>
                  </a:lnTo>
                  <a:cubicBezTo>
                    <a:pt x="667" y="1555"/>
                    <a:pt x="1331" y="2078"/>
                    <a:pt x="1997" y="2603"/>
                  </a:cubicBezTo>
                  <a:cubicBezTo>
                    <a:pt x="1569" y="3043"/>
                    <a:pt x="1173" y="3512"/>
                    <a:pt x="810" y="4007"/>
                  </a:cubicBezTo>
                  <a:lnTo>
                    <a:pt x="810" y="4007"/>
                  </a:lnTo>
                  <a:cubicBezTo>
                    <a:pt x="1519" y="3793"/>
                    <a:pt x="3071" y="3328"/>
                    <a:pt x="3173" y="3328"/>
                  </a:cubicBezTo>
                  <a:cubicBezTo>
                    <a:pt x="3174" y="3328"/>
                    <a:pt x="3175" y="3328"/>
                    <a:pt x="3176" y="3328"/>
                  </a:cubicBezTo>
                  <a:cubicBezTo>
                    <a:pt x="3274" y="3339"/>
                    <a:pt x="4561" y="4416"/>
                    <a:pt x="5126" y="4888"/>
                  </a:cubicBezTo>
                  <a:cubicBezTo>
                    <a:pt x="4883" y="4208"/>
                    <a:pt x="4723" y="3498"/>
                    <a:pt x="4651" y="2779"/>
                  </a:cubicBezTo>
                  <a:cubicBezTo>
                    <a:pt x="5294" y="2382"/>
                    <a:pt x="5951" y="2006"/>
                    <a:pt x="6617" y="1654"/>
                  </a:cubicBezTo>
                  <a:lnTo>
                    <a:pt x="6617" y="1654"/>
                  </a:lnTo>
                  <a:cubicBezTo>
                    <a:pt x="6599" y="1654"/>
                    <a:pt x="6581" y="1654"/>
                    <a:pt x="6562" y="1654"/>
                  </a:cubicBezTo>
                  <a:cubicBezTo>
                    <a:pt x="5911" y="1654"/>
                    <a:pt x="4578" y="1538"/>
                    <a:pt x="4520" y="1487"/>
                  </a:cubicBezTo>
                  <a:cubicBezTo>
                    <a:pt x="4464" y="1438"/>
                    <a:pt x="4155" y="432"/>
                    <a:pt x="4024" y="0"/>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9" name="Google Shape;489;p23"/>
          <p:cNvCxnSpPr/>
          <p:nvPr/>
        </p:nvCxnSpPr>
        <p:spPr>
          <a:xfrm>
            <a:off x="834350" y="1180500"/>
            <a:ext cx="501900" cy="0"/>
          </a:xfrm>
          <a:prstGeom prst="straightConnector1">
            <a:avLst/>
          </a:prstGeom>
          <a:noFill/>
          <a:ln w="19050" cap="rnd" cmpd="sng">
            <a:solidFill>
              <a:schemeClr val="accent3"/>
            </a:solidFill>
            <a:prstDash val="dashDot"/>
            <a:round/>
            <a:headEnd type="none" w="med" len="med"/>
            <a:tailEnd type="none" w="med" len="med"/>
          </a:ln>
        </p:spPr>
      </p:cxnSp>
      <p:sp>
        <p:nvSpPr>
          <p:cNvPr id="490" name="Google Shape;490;p23"/>
          <p:cNvSpPr txBox="1">
            <a:spLocks noGrp="1"/>
          </p:cNvSpPr>
          <p:nvPr>
            <p:ph type="title"/>
          </p:nvPr>
        </p:nvSpPr>
        <p:spPr>
          <a:xfrm>
            <a:off x="720000" y="6162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1" name="Google Shape;491;p23"/>
          <p:cNvSpPr txBox="1">
            <a:spLocks noGrp="1"/>
          </p:cNvSpPr>
          <p:nvPr>
            <p:ph type="subTitle" idx="1"/>
          </p:nvPr>
        </p:nvSpPr>
        <p:spPr>
          <a:xfrm>
            <a:off x="2218800" y="1884350"/>
            <a:ext cx="4706400" cy="21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5">
  <p:cSld name="TITLE_AND_BODY_1">
    <p:spTree>
      <p:nvGrpSpPr>
        <p:cNvPr id="1" name="Shape 496"/>
        <p:cNvGrpSpPr/>
        <p:nvPr/>
      </p:nvGrpSpPr>
      <p:grpSpPr>
        <a:xfrm>
          <a:off x="0" y="0"/>
          <a:ext cx="0" cy="0"/>
          <a:chOff x="0" y="0"/>
          <a:chExt cx="0" cy="0"/>
        </a:xfrm>
      </p:grpSpPr>
      <p:sp>
        <p:nvSpPr>
          <p:cNvPr id="497" name="Google Shape;497;p25"/>
          <p:cNvSpPr txBox="1">
            <a:spLocks noGrp="1"/>
          </p:cNvSpPr>
          <p:nvPr>
            <p:ph type="title"/>
          </p:nvPr>
        </p:nvSpPr>
        <p:spPr>
          <a:xfrm>
            <a:off x="720000" y="6162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25"/>
          <p:cNvSpPr txBox="1">
            <a:spLocks noGrp="1"/>
          </p:cNvSpPr>
          <p:nvPr>
            <p:ph type="body" idx="1"/>
          </p:nvPr>
        </p:nvSpPr>
        <p:spPr>
          <a:xfrm>
            <a:off x="720000" y="2718675"/>
            <a:ext cx="7704000" cy="1884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cxnSp>
        <p:nvCxnSpPr>
          <p:cNvPr id="499" name="Google Shape;499;p25"/>
          <p:cNvCxnSpPr/>
          <p:nvPr/>
        </p:nvCxnSpPr>
        <p:spPr>
          <a:xfrm>
            <a:off x="834350" y="1180500"/>
            <a:ext cx="501900" cy="0"/>
          </a:xfrm>
          <a:prstGeom prst="straightConnector1">
            <a:avLst/>
          </a:prstGeom>
          <a:noFill/>
          <a:ln w="19050" cap="rnd" cmpd="sng">
            <a:solidFill>
              <a:schemeClr val="accent3"/>
            </a:solidFill>
            <a:prstDash val="dashDot"/>
            <a:round/>
            <a:headEnd type="none" w="med" len="med"/>
            <a:tailEnd type="none" w="med" len="med"/>
          </a:ln>
        </p:spPr>
      </p:cxnSp>
      <p:grpSp>
        <p:nvGrpSpPr>
          <p:cNvPr id="500" name="Google Shape;500;p25"/>
          <p:cNvGrpSpPr/>
          <p:nvPr/>
        </p:nvGrpSpPr>
        <p:grpSpPr>
          <a:xfrm>
            <a:off x="8333995" y="452378"/>
            <a:ext cx="480634" cy="480899"/>
            <a:chOff x="106045" y="3249553"/>
            <a:chExt cx="480634" cy="480899"/>
          </a:xfrm>
        </p:grpSpPr>
        <p:sp>
          <p:nvSpPr>
            <p:cNvPr id="501" name="Google Shape;501;p25"/>
            <p:cNvSpPr/>
            <p:nvPr/>
          </p:nvSpPr>
          <p:spPr>
            <a:xfrm>
              <a:off x="106045" y="3465143"/>
              <a:ext cx="228072" cy="136438"/>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342371" y="3481587"/>
              <a:ext cx="228132" cy="153121"/>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275104" y="3491119"/>
              <a:ext cx="130153" cy="239333"/>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271857" y="3249553"/>
              <a:ext cx="121364" cy="234954"/>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136222" y="3322092"/>
              <a:ext cx="207041" cy="184281"/>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351576" y="3343362"/>
              <a:ext cx="235103" cy="152138"/>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207946" y="3344456"/>
              <a:ext cx="277837" cy="271299"/>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rot="8100000">
              <a:off x="302509" y="3418362"/>
              <a:ext cx="82307" cy="82307"/>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242812"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409031"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25"/>
          <p:cNvGrpSpPr/>
          <p:nvPr/>
        </p:nvGrpSpPr>
        <p:grpSpPr>
          <a:xfrm>
            <a:off x="8031370" y="1319328"/>
            <a:ext cx="480634" cy="480899"/>
            <a:chOff x="106045" y="3249553"/>
            <a:chExt cx="480634" cy="480899"/>
          </a:xfrm>
        </p:grpSpPr>
        <p:sp>
          <p:nvSpPr>
            <p:cNvPr id="512" name="Google Shape;512;p25"/>
            <p:cNvSpPr/>
            <p:nvPr/>
          </p:nvSpPr>
          <p:spPr>
            <a:xfrm>
              <a:off x="106045" y="3465143"/>
              <a:ext cx="228072" cy="136438"/>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342371" y="3481587"/>
              <a:ext cx="228132" cy="153121"/>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275104" y="3491119"/>
              <a:ext cx="130153" cy="239333"/>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271857" y="3249553"/>
              <a:ext cx="121364" cy="234954"/>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136222" y="3322092"/>
              <a:ext cx="207041" cy="184281"/>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351576" y="3343362"/>
              <a:ext cx="235103" cy="152138"/>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207946" y="3344456"/>
              <a:ext cx="277837" cy="271299"/>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rot="8100000">
              <a:off x="302509" y="3418362"/>
              <a:ext cx="82307" cy="82307"/>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242812"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409031"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5"/>
          <p:cNvGrpSpPr/>
          <p:nvPr/>
        </p:nvGrpSpPr>
        <p:grpSpPr>
          <a:xfrm>
            <a:off x="8473020" y="2090853"/>
            <a:ext cx="480634" cy="480899"/>
            <a:chOff x="106045" y="3249553"/>
            <a:chExt cx="480634" cy="480899"/>
          </a:xfrm>
        </p:grpSpPr>
        <p:sp>
          <p:nvSpPr>
            <p:cNvPr id="523" name="Google Shape;523;p25"/>
            <p:cNvSpPr/>
            <p:nvPr/>
          </p:nvSpPr>
          <p:spPr>
            <a:xfrm>
              <a:off x="106045" y="3465143"/>
              <a:ext cx="228072" cy="136438"/>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342371" y="3481587"/>
              <a:ext cx="228132" cy="153121"/>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275104" y="3491119"/>
              <a:ext cx="130153" cy="239333"/>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271857" y="3249553"/>
              <a:ext cx="121364" cy="234954"/>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136222" y="3322092"/>
              <a:ext cx="207041" cy="184281"/>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351576" y="3343362"/>
              <a:ext cx="235103" cy="152138"/>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207946" y="3344456"/>
              <a:ext cx="277837" cy="271299"/>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rot="8100000">
              <a:off x="302509" y="3418362"/>
              <a:ext cx="82307" cy="82307"/>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242812"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409031"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5"/>
          <p:cNvGrpSpPr/>
          <p:nvPr/>
        </p:nvGrpSpPr>
        <p:grpSpPr>
          <a:xfrm>
            <a:off x="8031370" y="3145928"/>
            <a:ext cx="480634" cy="480899"/>
            <a:chOff x="106045" y="3249553"/>
            <a:chExt cx="480634" cy="480899"/>
          </a:xfrm>
        </p:grpSpPr>
        <p:sp>
          <p:nvSpPr>
            <p:cNvPr id="534" name="Google Shape;534;p25"/>
            <p:cNvSpPr/>
            <p:nvPr/>
          </p:nvSpPr>
          <p:spPr>
            <a:xfrm>
              <a:off x="106045" y="3465143"/>
              <a:ext cx="228072" cy="136438"/>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342371" y="3481587"/>
              <a:ext cx="228132" cy="153121"/>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275104" y="3491119"/>
              <a:ext cx="130153" cy="239333"/>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271857" y="3249553"/>
              <a:ext cx="121364" cy="234954"/>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136222" y="3322092"/>
              <a:ext cx="207041" cy="184281"/>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351576" y="3343362"/>
              <a:ext cx="235103" cy="152138"/>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207946" y="3344456"/>
              <a:ext cx="277837" cy="271299"/>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rot="8100000">
              <a:off x="302509" y="3418362"/>
              <a:ext cx="82307" cy="82307"/>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242812"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409031"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5"/>
          <p:cNvGrpSpPr/>
          <p:nvPr/>
        </p:nvGrpSpPr>
        <p:grpSpPr>
          <a:xfrm>
            <a:off x="8473020" y="4045603"/>
            <a:ext cx="480634" cy="480899"/>
            <a:chOff x="106045" y="3249553"/>
            <a:chExt cx="480634" cy="480899"/>
          </a:xfrm>
        </p:grpSpPr>
        <p:sp>
          <p:nvSpPr>
            <p:cNvPr id="545" name="Google Shape;545;p25"/>
            <p:cNvSpPr/>
            <p:nvPr/>
          </p:nvSpPr>
          <p:spPr>
            <a:xfrm>
              <a:off x="106045" y="3465143"/>
              <a:ext cx="228072" cy="136438"/>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342371" y="3481587"/>
              <a:ext cx="228132" cy="153121"/>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275104" y="3491119"/>
              <a:ext cx="130153" cy="239333"/>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271857" y="3249553"/>
              <a:ext cx="121364" cy="234954"/>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136222" y="3322092"/>
              <a:ext cx="207041" cy="184281"/>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351576" y="3343362"/>
              <a:ext cx="235103" cy="152138"/>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a:off x="207946" y="3344456"/>
              <a:ext cx="277837" cy="271299"/>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2"/>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rot="8100000">
              <a:off x="302509" y="3418362"/>
              <a:ext cx="82307" cy="82307"/>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242812"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409031" y="3467795"/>
              <a:ext cx="35100" cy="3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04"/>
        <p:cNvGrpSpPr/>
        <p:nvPr/>
      </p:nvGrpSpPr>
      <p:grpSpPr>
        <a:xfrm>
          <a:off x="0" y="0"/>
          <a:ext cx="0" cy="0"/>
          <a:chOff x="0" y="0"/>
          <a:chExt cx="0" cy="0"/>
        </a:xfrm>
      </p:grpSpPr>
      <p:grpSp>
        <p:nvGrpSpPr>
          <p:cNvPr id="705" name="Google Shape;705;p33"/>
          <p:cNvGrpSpPr/>
          <p:nvPr/>
        </p:nvGrpSpPr>
        <p:grpSpPr>
          <a:xfrm>
            <a:off x="-739058" y="-277818"/>
            <a:ext cx="10483618" cy="5617583"/>
            <a:chOff x="-739058" y="-277818"/>
            <a:chExt cx="10483618" cy="5617583"/>
          </a:xfrm>
        </p:grpSpPr>
        <p:sp>
          <p:nvSpPr>
            <p:cNvPr id="706" name="Google Shape;706;p33"/>
            <p:cNvSpPr/>
            <p:nvPr/>
          </p:nvSpPr>
          <p:spPr>
            <a:xfrm rot="1653030" flipH="1">
              <a:off x="7579993" y="162477"/>
              <a:ext cx="2099261" cy="797051"/>
            </a:xfrm>
            <a:custGeom>
              <a:avLst/>
              <a:gdLst/>
              <a:ahLst/>
              <a:cxnLst/>
              <a:rect l="l" t="t" r="r" b="b"/>
              <a:pathLst>
                <a:path w="58607" h="22252" extrusionOk="0">
                  <a:moveTo>
                    <a:pt x="55042" y="0"/>
                  </a:moveTo>
                  <a:cubicBezTo>
                    <a:pt x="54963" y="0"/>
                    <a:pt x="54887" y="2"/>
                    <a:pt x="54815" y="5"/>
                  </a:cubicBezTo>
                  <a:cubicBezTo>
                    <a:pt x="52996" y="80"/>
                    <a:pt x="51225" y="953"/>
                    <a:pt x="49791" y="2027"/>
                  </a:cubicBezTo>
                  <a:cubicBezTo>
                    <a:pt x="46016" y="4855"/>
                    <a:pt x="43442" y="9202"/>
                    <a:pt x="39288" y="11438"/>
                  </a:cubicBezTo>
                  <a:cubicBezTo>
                    <a:pt x="37236" y="12542"/>
                    <a:pt x="34958" y="13026"/>
                    <a:pt x="32642" y="13026"/>
                  </a:cubicBezTo>
                  <a:cubicBezTo>
                    <a:pt x="29479" y="13026"/>
                    <a:pt x="26243" y="12125"/>
                    <a:pt x="23411" y="10675"/>
                  </a:cubicBezTo>
                  <a:cubicBezTo>
                    <a:pt x="18364" y="8089"/>
                    <a:pt x="14137" y="3895"/>
                    <a:pt x="8735" y="2172"/>
                  </a:cubicBezTo>
                  <a:cubicBezTo>
                    <a:pt x="8598" y="2129"/>
                    <a:pt x="8455" y="2087"/>
                    <a:pt x="8314" y="2087"/>
                  </a:cubicBezTo>
                  <a:cubicBezTo>
                    <a:pt x="8284" y="2087"/>
                    <a:pt x="8254" y="2089"/>
                    <a:pt x="8224" y="2093"/>
                  </a:cubicBezTo>
                  <a:cubicBezTo>
                    <a:pt x="7960" y="2132"/>
                    <a:pt x="7754" y="2334"/>
                    <a:pt x="7573" y="2529"/>
                  </a:cubicBezTo>
                  <a:cubicBezTo>
                    <a:pt x="4411" y="5904"/>
                    <a:pt x="1837" y="9828"/>
                    <a:pt x="0" y="14071"/>
                  </a:cubicBezTo>
                  <a:cubicBezTo>
                    <a:pt x="237" y="14126"/>
                    <a:pt x="477" y="14148"/>
                    <a:pt x="718" y="14148"/>
                  </a:cubicBezTo>
                  <a:cubicBezTo>
                    <a:pt x="1374" y="14148"/>
                    <a:pt x="2040" y="13984"/>
                    <a:pt x="2695" y="13867"/>
                  </a:cubicBezTo>
                  <a:cubicBezTo>
                    <a:pt x="3574" y="13709"/>
                    <a:pt x="4456" y="13637"/>
                    <a:pt x="5339" y="13637"/>
                  </a:cubicBezTo>
                  <a:cubicBezTo>
                    <a:pt x="8907" y="13637"/>
                    <a:pt x="12475" y="14816"/>
                    <a:pt x="15775" y="16276"/>
                  </a:cubicBezTo>
                  <a:cubicBezTo>
                    <a:pt x="19891" y="18096"/>
                    <a:pt x="23838" y="20381"/>
                    <a:pt x="28187" y="21548"/>
                  </a:cubicBezTo>
                  <a:cubicBezTo>
                    <a:pt x="29846" y="21993"/>
                    <a:pt x="31598" y="22251"/>
                    <a:pt x="33330" y="22251"/>
                  </a:cubicBezTo>
                  <a:cubicBezTo>
                    <a:pt x="36138" y="22251"/>
                    <a:pt x="38896" y="21572"/>
                    <a:pt x="41127" y="19908"/>
                  </a:cubicBezTo>
                  <a:cubicBezTo>
                    <a:pt x="44544" y="17362"/>
                    <a:pt x="46084" y="13073"/>
                    <a:pt x="48547" y="9598"/>
                  </a:cubicBezTo>
                  <a:cubicBezTo>
                    <a:pt x="50409" y="6968"/>
                    <a:pt x="52857" y="4757"/>
                    <a:pt x="55660" y="3170"/>
                  </a:cubicBezTo>
                  <a:cubicBezTo>
                    <a:pt x="56186" y="2871"/>
                    <a:pt x="56737" y="2586"/>
                    <a:pt x="57135" y="2133"/>
                  </a:cubicBezTo>
                  <a:cubicBezTo>
                    <a:pt x="58607" y="460"/>
                    <a:pt x="56381" y="0"/>
                    <a:pt x="55042" y="0"/>
                  </a:cubicBezTo>
                  <a:close/>
                </a:path>
              </a:pathLst>
            </a:custGeom>
            <a:solidFill>
              <a:schemeClr val="accent5"/>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rot="1653030" flipH="1">
              <a:off x="7390756" y="206323"/>
              <a:ext cx="2085578" cy="1119388"/>
            </a:xfrm>
            <a:custGeom>
              <a:avLst/>
              <a:gdLst/>
              <a:ahLst/>
              <a:cxnLst/>
              <a:rect l="l" t="t" r="r" b="b"/>
              <a:pathLst>
                <a:path w="58225" h="31251" extrusionOk="0">
                  <a:moveTo>
                    <a:pt x="56251" y="1"/>
                  </a:moveTo>
                  <a:cubicBezTo>
                    <a:pt x="55614" y="1"/>
                    <a:pt x="54906" y="144"/>
                    <a:pt x="54404" y="303"/>
                  </a:cubicBezTo>
                  <a:cubicBezTo>
                    <a:pt x="52485" y="911"/>
                    <a:pt x="50851" y="2357"/>
                    <a:pt x="49632" y="3921"/>
                  </a:cubicBezTo>
                  <a:cubicBezTo>
                    <a:pt x="46425" y="8037"/>
                    <a:pt x="44944" y="13423"/>
                    <a:pt x="41160" y="17017"/>
                  </a:cubicBezTo>
                  <a:cubicBezTo>
                    <a:pt x="37956" y="20061"/>
                    <a:pt x="33512" y="21348"/>
                    <a:pt x="29037" y="21348"/>
                  </a:cubicBezTo>
                  <a:cubicBezTo>
                    <a:pt x="27339" y="21348"/>
                    <a:pt x="25637" y="21163"/>
                    <a:pt x="23996" y="20818"/>
                  </a:cubicBezTo>
                  <a:cubicBezTo>
                    <a:pt x="17859" y="19526"/>
                    <a:pt x="12128" y="16276"/>
                    <a:pt x="5863" y="16010"/>
                  </a:cubicBezTo>
                  <a:cubicBezTo>
                    <a:pt x="5809" y="16008"/>
                    <a:pt x="5754" y="16006"/>
                    <a:pt x="5699" y="16006"/>
                  </a:cubicBezTo>
                  <a:cubicBezTo>
                    <a:pt x="5559" y="16006"/>
                    <a:pt x="5421" y="16019"/>
                    <a:pt x="5295" y="16075"/>
                  </a:cubicBezTo>
                  <a:cubicBezTo>
                    <a:pt x="5025" y="16192"/>
                    <a:pt x="4865" y="16469"/>
                    <a:pt x="4727" y="16729"/>
                  </a:cubicBezTo>
                  <a:cubicBezTo>
                    <a:pt x="2334" y="21250"/>
                    <a:pt x="729" y="26186"/>
                    <a:pt x="0" y="31250"/>
                  </a:cubicBezTo>
                  <a:cubicBezTo>
                    <a:pt x="1004" y="31209"/>
                    <a:pt x="1910" y="30678"/>
                    <a:pt x="2816" y="30247"/>
                  </a:cubicBezTo>
                  <a:cubicBezTo>
                    <a:pt x="5507" y="28967"/>
                    <a:pt x="8466" y="28511"/>
                    <a:pt x="11463" y="28511"/>
                  </a:cubicBezTo>
                  <a:cubicBezTo>
                    <a:pt x="13473" y="28511"/>
                    <a:pt x="15499" y="28716"/>
                    <a:pt x="17475" y="29016"/>
                  </a:cubicBezTo>
                  <a:cubicBezTo>
                    <a:pt x="22363" y="29757"/>
                    <a:pt x="27207" y="31035"/>
                    <a:pt x="32153" y="31035"/>
                  </a:cubicBezTo>
                  <a:cubicBezTo>
                    <a:pt x="32186" y="31035"/>
                    <a:pt x="32219" y="31035"/>
                    <a:pt x="32252" y="31035"/>
                  </a:cubicBezTo>
                  <a:cubicBezTo>
                    <a:pt x="37230" y="31014"/>
                    <a:pt x="42515" y="29443"/>
                    <a:pt x="45585" y="25523"/>
                  </a:cubicBezTo>
                  <a:cubicBezTo>
                    <a:pt x="48490" y="21811"/>
                    <a:pt x="48890" y="16788"/>
                    <a:pt x="50506" y="12364"/>
                  </a:cubicBezTo>
                  <a:cubicBezTo>
                    <a:pt x="51728" y="9016"/>
                    <a:pt x="53698" y="5944"/>
                    <a:pt x="56226" y="3435"/>
                  </a:cubicBezTo>
                  <a:cubicBezTo>
                    <a:pt x="56701" y="2963"/>
                    <a:pt x="57207" y="2500"/>
                    <a:pt x="57499" y="1899"/>
                  </a:cubicBezTo>
                  <a:cubicBezTo>
                    <a:pt x="58225" y="421"/>
                    <a:pt x="57343" y="1"/>
                    <a:pt x="56251"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rot="-9146970" flipH="1">
              <a:off x="-470833" y="3736236"/>
              <a:ext cx="2085578" cy="1119388"/>
            </a:xfrm>
            <a:custGeom>
              <a:avLst/>
              <a:gdLst/>
              <a:ahLst/>
              <a:cxnLst/>
              <a:rect l="l" t="t" r="r" b="b"/>
              <a:pathLst>
                <a:path w="58225" h="31251" extrusionOk="0">
                  <a:moveTo>
                    <a:pt x="56251" y="1"/>
                  </a:moveTo>
                  <a:cubicBezTo>
                    <a:pt x="55614" y="1"/>
                    <a:pt x="54906" y="144"/>
                    <a:pt x="54404" y="303"/>
                  </a:cubicBezTo>
                  <a:cubicBezTo>
                    <a:pt x="52485" y="911"/>
                    <a:pt x="50851" y="2357"/>
                    <a:pt x="49632" y="3921"/>
                  </a:cubicBezTo>
                  <a:cubicBezTo>
                    <a:pt x="46425" y="8037"/>
                    <a:pt x="44944" y="13423"/>
                    <a:pt x="41160" y="17017"/>
                  </a:cubicBezTo>
                  <a:cubicBezTo>
                    <a:pt x="37956" y="20061"/>
                    <a:pt x="33512" y="21348"/>
                    <a:pt x="29037" y="21348"/>
                  </a:cubicBezTo>
                  <a:cubicBezTo>
                    <a:pt x="27339" y="21348"/>
                    <a:pt x="25637" y="21163"/>
                    <a:pt x="23996" y="20818"/>
                  </a:cubicBezTo>
                  <a:cubicBezTo>
                    <a:pt x="17859" y="19526"/>
                    <a:pt x="12128" y="16276"/>
                    <a:pt x="5863" y="16010"/>
                  </a:cubicBezTo>
                  <a:cubicBezTo>
                    <a:pt x="5809" y="16008"/>
                    <a:pt x="5754" y="16006"/>
                    <a:pt x="5699" y="16006"/>
                  </a:cubicBezTo>
                  <a:cubicBezTo>
                    <a:pt x="5559" y="16006"/>
                    <a:pt x="5421" y="16019"/>
                    <a:pt x="5295" y="16075"/>
                  </a:cubicBezTo>
                  <a:cubicBezTo>
                    <a:pt x="5025" y="16192"/>
                    <a:pt x="4865" y="16469"/>
                    <a:pt x="4727" y="16729"/>
                  </a:cubicBezTo>
                  <a:cubicBezTo>
                    <a:pt x="2334" y="21250"/>
                    <a:pt x="729" y="26186"/>
                    <a:pt x="0" y="31250"/>
                  </a:cubicBezTo>
                  <a:cubicBezTo>
                    <a:pt x="1004" y="31209"/>
                    <a:pt x="1910" y="30678"/>
                    <a:pt x="2816" y="30247"/>
                  </a:cubicBezTo>
                  <a:cubicBezTo>
                    <a:pt x="5507" y="28967"/>
                    <a:pt x="8466" y="28511"/>
                    <a:pt x="11463" y="28511"/>
                  </a:cubicBezTo>
                  <a:cubicBezTo>
                    <a:pt x="13473" y="28511"/>
                    <a:pt x="15499" y="28716"/>
                    <a:pt x="17475" y="29016"/>
                  </a:cubicBezTo>
                  <a:cubicBezTo>
                    <a:pt x="22363" y="29757"/>
                    <a:pt x="27207" y="31035"/>
                    <a:pt x="32153" y="31035"/>
                  </a:cubicBezTo>
                  <a:cubicBezTo>
                    <a:pt x="32186" y="31035"/>
                    <a:pt x="32219" y="31035"/>
                    <a:pt x="32252" y="31035"/>
                  </a:cubicBezTo>
                  <a:cubicBezTo>
                    <a:pt x="37230" y="31014"/>
                    <a:pt x="42515" y="29443"/>
                    <a:pt x="45585" y="25523"/>
                  </a:cubicBezTo>
                  <a:cubicBezTo>
                    <a:pt x="48490" y="21811"/>
                    <a:pt x="48890" y="16788"/>
                    <a:pt x="50506" y="12364"/>
                  </a:cubicBezTo>
                  <a:cubicBezTo>
                    <a:pt x="51728" y="9016"/>
                    <a:pt x="53698" y="5944"/>
                    <a:pt x="56226" y="3435"/>
                  </a:cubicBezTo>
                  <a:cubicBezTo>
                    <a:pt x="56701" y="2963"/>
                    <a:pt x="57207" y="2500"/>
                    <a:pt x="57499" y="1899"/>
                  </a:cubicBezTo>
                  <a:cubicBezTo>
                    <a:pt x="58225" y="421"/>
                    <a:pt x="57343" y="1"/>
                    <a:pt x="56251" y="1"/>
                  </a:cubicBezTo>
                  <a:close/>
                </a:path>
              </a:pathLst>
            </a:custGeom>
            <a:solidFill>
              <a:schemeClr val="dk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rot="-9146970" flipH="1">
              <a:off x="-673753" y="4102420"/>
              <a:ext cx="2099261" cy="797051"/>
            </a:xfrm>
            <a:custGeom>
              <a:avLst/>
              <a:gdLst/>
              <a:ahLst/>
              <a:cxnLst/>
              <a:rect l="l" t="t" r="r" b="b"/>
              <a:pathLst>
                <a:path w="58607" h="22252" extrusionOk="0">
                  <a:moveTo>
                    <a:pt x="55042" y="0"/>
                  </a:moveTo>
                  <a:cubicBezTo>
                    <a:pt x="54963" y="0"/>
                    <a:pt x="54887" y="2"/>
                    <a:pt x="54815" y="5"/>
                  </a:cubicBezTo>
                  <a:cubicBezTo>
                    <a:pt x="52996" y="80"/>
                    <a:pt x="51225" y="953"/>
                    <a:pt x="49791" y="2027"/>
                  </a:cubicBezTo>
                  <a:cubicBezTo>
                    <a:pt x="46016" y="4855"/>
                    <a:pt x="43442" y="9202"/>
                    <a:pt x="39288" y="11438"/>
                  </a:cubicBezTo>
                  <a:cubicBezTo>
                    <a:pt x="37236" y="12542"/>
                    <a:pt x="34958" y="13026"/>
                    <a:pt x="32642" y="13026"/>
                  </a:cubicBezTo>
                  <a:cubicBezTo>
                    <a:pt x="29479" y="13026"/>
                    <a:pt x="26243" y="12125"/>
                    <a:pt x="23411" y="10675"/>
                  </a:cubicBezTo>
                  <a:cubicBezTo>
                    <a:pt x="18364" y="8089"/>
                    <a:pt x="14137" y="3895"/>
                    <a:pt x="8735" y="2172"/>
                  </a:cubicBezTo>
                  <a:cubicBezTo>
                    <a:pt x="8598" y="2129"/>
                    <a:pt x="8455" y="2087"/>
                    <a:pt x="8314" y="2087"/>
                  </a:cubicBezTo>
                  <a:cubicBezTo>
                    <a:pt x="8284" y="2087"/>
                    <a:pt x="8254" y="2089"/>
                    <a:pt x="8224" y="2093"/>
                  </a:cubicBezTo>
                  <a:cubicBezTo>
                    <a:pt x="7960" y="2132"/>
                    <a:pt x="7754" y="2334"/>
                    <a:pt x="7573" y="2529"/>
                  </a:cubicBezTo>
                  <a:cubicBezTo>
                    <a:pt x="4411" y="5904"/>
                    <a:pt x="1837" y="9828"/>
                    <a:pt x="0" y="14071"/>
                  </a:cubicBezTo>
                  <a:cubicBezTo>
                    <a:pt x="237" y="14126"/>
                    <a:pt x="477" y="14148"/>
                    <a:pt x="718" y="14148"/>
                  </a:cubicBezTo>
                  <a:cubicBezTo>
                    <a:pt x="1374" y="14148"/>
                    <a:pt x="2040" y="13984"/>
                    <a:pt x="2695" y="13867"/>
                  </a:cubicBezTo>
                  <a:cubicBezTo>
                    <a:pt x="3574" y="13709"/>
                    <a:pt x="4456" y="13637"/>
                    <a:pt x="5339" y="13637"/>
                  </a:cubicBezTo>
                  <a:cubicBezTo>
                    <a:pt x="8907" y="13637"/>
                    <a:pt x="12475" y="14816"/>
                    <a:pt x="15775" y="16276"/>
                  </a:cubicBezTo>
                  <a:cubicBezTo>
                    <a:pt x="19891" y="18096"/>
                    <a:pt x="23838" y="20381"/>
                    <a:pt x="28187" y="21548"/>
                  </a:cubicBezTo>
                  <a:cubicBezTo>
                    <a:pt x="29846" y="21993"/>
                    <a:pt x="31598" y="22251"/>
                    <a:pt x="33330" y="22251"/>
                  </a:cubicBezTo>
                  <a:cubicBezTo>
                    <a:pt x="36138" y="22251"/>
                    <a:pt x="38896" y="21572"/>
                    <a:pt x="41127" y="19908"/>
                  </a:cubicBezTo>
                  <a:cubicBezTo>
                    <a:pt x="44544" y="17362"/>
                    <a:pt x="46084" y="13073"/>
                    <a:pt x="48547" y="9598"/>
                  </a:cubicBezTo>
                  <a:cubicBezTo>
                    <a:pt x="50409" y="6968"/>
                    <a:pt x="52857" y="4757"/>
                    <a:pt x="55660" y="3170"/>
                  </a:cubicBezTo>
                  <a:cubicBezTo>
                    <a:pt x="56186" y="2871"/>
                    <a:pt x="56737" y="2586"/>
                    <a:pt x="57135" y="2133"/>
                  </a:cubicBezTo>
                  <a:cubicBezTo>
                    <a:pt x="58607" y="460"/>
                    <a:pt x="56381" y="0"/>
                    <a:pt x="55042" y="0"/>
                  </a:cubicBezTo>
                  <a:close/>
                </a:path>
              </a:pathLst>
            </a:cu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SECTION_HEADER_1_2">
    <p:bg>
      <p:bgPr>
        <a:solidFill>
          <a:schemeClr val="accent2"/>
        </a:solidFill>
        <a:effectLst/>
      </p:bgPr>
    </p:bg>
    <p:spTree>
      <p:nvGrpSpPr>
        <p:cNvPr id="1" name="Shape 710"/>
        <p:cNvGrpSpPr/>
        <p:nvPr/>
      </p:nvGrpSpPr>
      <p:grpSpPr>
        <a:xfrm>
          <a:off x="0" y="0"/>
          <a:ext cx="0" cy="0"/>
          <a:chOff x="0" y="0"/>
          <a:chExt cx="0" cy="0"/>
        </a:xfrm>
      </p:grpSpPr>
      <p:grpSp>
        <p:nvGrpSpPr>
          <p:cNvPr id="711" name="Google Shape;711;p34"/>
          <p:cNvGrpSpPr/>
          <p:nvPr/>
        </p:nvGrpSpPr>
        <p:grpSpPr>
          <a:xfrm>
            <a:off x="-43250" y="704288"/>
            <a:ext cx="10540752" cy="4727497"/>
            <a:chOff x="-43250" y="704288"/>
            <a:chExt cx="10540752" cy="4727497"/>
          </a:xfrm>
        </p:grpSpPr>
        <p:sp>
          <p:nvSpPr>
            <p:cNvPr id="712" name="Google Shape;712;p34"/>
            <p:cNvSpPr/>
            <p:nvPr/>
          </p:nvSpPr>
          <p:spPr>
            <a:xfrm>
              <a:off x="529062" y="704288"/>
              <a:ext cx="933300" cy="1087500"/>
            </a:xfrm>
            <a:prstGeom prst="round2SameRect">
              <a:avLst>
                <a:gd name="adj1" fmla="val 50000"/>
                <a:gd name="adj2" fmla="val 0"/>
              </a:avLst>
            </a:prstGeom>
            <a:gradFill>
              <a:gsLst>
                <a:gs pos="0">
                  <a:schemeClr val="accent5"/>
                </a:gs>
                <a:gs pos="50000">
                  <a:schemeClr val="accent2"/>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4"/>
            <p:cNvGrpSpPr/>
            <p:nvPr/>
          </p:nvGrpSpPr>
          <p:grpSpPr>
            <a:xfrm rot="-715296">
              <a:off x="1067531" y="2983160"/>
              <a:ext cx="722367" cy="722752"/>
              <a:chOff x="4238100" y="338250"/>
              <a:chExt cx="1008255" cy="1008791"/>
            </a:xfrm>
          </p:grpSpPr>
          <p:sp>
            <p:nvSpPr>
              <p:cNvPr id="714" name="Google Shape;714;p34"/>
              <p:cNvSpPr/>
              <p:nvPr/>
            </p:nvSpPr>
            <p:spPr>
              <a:xfrm>
                <a:off x="4585934" y="338250"/>
                <a:ext cx="254594" cy="492859"/>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a:off x="4592745" y="844996"/>
                <a:ext cx="273030" cy="502045"/>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4238100" y="790504"/>
                <a:ext cx="478443" cy="286204"/>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4753164" y="535037"/>
                <a:ext cx="493191" cy="319136"/>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a:off x="4733854" y="824999"/>
                <a:ext cx="478568" cy="321199"/>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a:off x="4301405" y="490418"/>
                <a:ext cx="434323" cy="386563"/>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a:off x="4451865" y="537332"/>
                <a:ext cx="582838" cy="569123"/>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5"/>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4525004" y="796067"/>
                <a:ext cx="73800" cy="7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4873691" y="796067"/>
                <a:ext cx="73800" cy="7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rot="8100000">
                <a:off x="4649704" y="692150"/>
                <a:ext cx="173100" cy="173100"/>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34"/>
            <p:cNvGrpSpPr/>
            <p:nvPr/>
          </p:nvGrpSpPr>
          <p:grpSpPr>
            <a:xfrm>
              <a:off x="7015063" y="976900"/>
              <a:ext cx="903375" cy="542300"/>
              <a:chOff x="2506350" y="1963575"/>
              <a:chExt cx="903375" cy="542300"/>
            </a:xfrm>
          </p:grpSpPr>
          <p:sp>
            <p:nvSpPr>
              <p:cNvPr id="725" name="Google Shape;725;p34"/>
              <p:cNvSpPr/>
              <p:nvPr/>
            </p:nvSpPr>
            <p:spPr>
              <a:xfrm>
                <a:off x="2703675" y="2158275"/>
                <a:ext cx="213275" cy="169700"/>
              </a:xfrm>
              <a:custGeom>
                <a:avLst/>
                <a:gdLst/>
                <a:ahLst/>
                <a:cxnLst/>
                <a:rect l="l" t="t" r="r" b="b"/>
                <a:pathLst>
                  <a:path w="8531" h="6788" extrusionOk="0">
                    <a:moveTo>
                      <a:pt x="1" y="101"/>
                    </a:moveTo>
                    <a:lnTo>
                      <a:pt x="1" y="101"/>
                    </a:lnTo>
                    <a:cubicBezTo>
                      <a:pt x="1" y="101"/>
                      <a:pt x="1" y="101"/>
                      <a:pt x="1" y="102"/>
                    </a:cubicBezTo>
                    <a:lnTo>
                      <a:pt x="1" y="102"/>
                    </a:lnTo>
                    <a:cubicBezTo>
                      <a:pt x="1" y="101"/>
                      <a:pt x="1" y="101"/>
                      <a:pt x="1" y="101"/>
                    </a:cubicBezTo>
                    <a:close/>
                    <a:moveTo>
                      <a:pt x="5630" y="1"/>
                    </a:moveTo>
                    <a:cubicBezTo>
                      <a:pt x="5141" y="366"/>
                      <a:pt x="3872" y="1646"/>
                      <a:pt x="3289" y="1646"/>
                    </a:cubicBezTo>
                    <a:cubicBezTo>
                      <a:pt x="3244" y="1646"/>
                      <a:pt x="3202" y="1638"/>
                      <a:pt x="3166" y="1621"/>
                    </a:cubicBezTo>
                    <a:cubicBezTo>
                      <a:pt x="2625" y="1370"/>
                      <a:pt x="182" y="329"/>
                      <a:pt x="1" y="102"/>
                    </a:cubicBezTo>
                    <a:lnTo>
                      <a:pt x="1" y="102"/>
                    </a:lnTo>
                    <a:cubicBezTo>
                      <a:pt x="714" y="1000"/>
                      <a:pt x="1426" y="1899"/>
                      <a:pt x="2139" y="2798"/>
                    </a:cubicBezTo>
                    <a:cubicBezTo>
                      <a:pt x="1440" y="3248"/>
                      <a:pt x="771" y="3742"/>
                      <a:pt x="137" y="4279"/>
                    </a:cubicBezTo>
                    <a:cubicBezTo>
                      <a:pt x="1033" y="4226"/>
                      <a:pt x="2885" y="4118"/>
                      <a:pt x="3358" y="4118"/>
                    </a:cubicBezTo>
                    <a:cubicBezTo>
                      <a:pt x="3419" y="4118"/>
                      <a:pt x="3457" y="4119"/>
                      <a:pt x="3468" y="4123"/>
                    </a:cubicBezTo>
                    <a:cubicBezTo>
                      <a:pt x="3596" y="4169"/>
                      <a:pt x="4957" y="5990"/>
                      <a:pt x="5553" y="6788"/>
                    </a:cubicBezTo>
                    <a:cubicBezTo>
                      <a:pt x="5445" y="5814"/>
                      <a:pt x="5455" y="4829"/>
                      <a:pt x="5587" y="3859"/>
                    </a:cubicBezTo>
                    <a:cubicBezTo>
                      <a:pt x="6559" y="3537"/>
                      <a:pt x="7540" y="3248"/>
                      <a:pt x="8531" y="2990"/>
                    </a:cubicBezTo>
                    <a:cubicBezTo>
                      <a:pt x="7703" y="2803"/>
                      <a:pt x="5882" y="2201"/>
                      <a:pt x="5819" y="2114"/>
                    </a:cubicBezTo>
                    <a:cubicBezTo>
                      <a:pt x="5761" y="2034"/>
                      <a:pt x="5668" y="610"/>
                      <a:pt x="5630" y="1"/>
                    </a:cubicBezTo>
                    <a:close/>
                  </a:path>
                </a:pathLst>
              </a:custGeom>
              <a:solidFill>
                <a:schemeClr val="accent5"/>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3196450" y="2032625"/>
                <a:ext cx="213275" cy="169725"/>
              </a:xfrm>
              <a:custGeom>
                <a:avLst/>
                <a:gdLst/>
                <a:ahLst/>
                <a:cxnLst/>
                <a:rect l="l" t="t" r="r" b="b"/>
                <a:pathLst>
                  <a:path w="8531" h="6789" extrusionOk="0">
                    <a:moveTo>
                      <a:pt x="0" y="101"/>
                    </a:moveTo>
                    <a:cubicBezTo>
                      <a:pt x="0" y="102"/>
                      <a:pt x="0" y="102"/>
                      <a:pt x="0" y="102"/>
                    </a:cubicBezTo>
                    <a:lnTo>
                      <a:pt x="0" y="102"/>
                    </a:lnTo>
                    <a:cubicBezTo>
                      <a:pt x="0" y="102"/>
                      <a:pt x="0" y="102"/>
                      <a:pt x="0" y="101"/>
                    </a:cubicBezTo>
                    <a:close/>
                    <a:moveTo>
                      <a:pt x="5630" y="1"/>
                    </a:moveTo>
                    <a:cubicBezTo>
                      <a:pt x="5143" y="366"/>
                      <a:pt x="3873" y="1645"/>
                      <a:pt x="3290" y="1645"/>
                    </a:cubicBezTo>
                    <a:cubicBezTo>
                      <a:pt x="3244" y="1645"/>
                      <a:pt x="3202" y="1637"/>
                      <a:pt x="3165" y="1620"/>
                    </a:cubicBezTo>
                    <a:cubicBezTo>
                      <a:pt x="2625" y="1368"/>
                      <a:pt x="182" y="329"/>
                      <a:pt x="1" y="102"/>
                    </a:cubicBezTo>
                    <a:lnTo>
                      <a:pt x="1" y="102"/>
                    </a:lnTo>
                    <a:cubicBezTo>
                      <a:pt x="714" y="1000"/>
                      <a:pt x="1425" y="1899"/>
                      <a:pt x="2139" y="2798"/>
                    </a:cubicBezTo>
                    <a:cubicBezTo>
                      <a:pt x="1440" y="3248"/>
                      <a:pt x="771" y="3741"/>
                      <a:pt x="137" y="4279"/>
                    </a:cubicBezTo>
                    <a:cubicBezTo>
                      <a:pt x="1034" y="4227"/>
                      <a:pt x="2885" y="4118"/>
                      <a:pt x="3358" y="4118"/>
                    </a:cubicBezTo>
                    <a:cubicBezTo>
                      <a:pt x="3419" y="4118"/>
                      <a:pt x="3457" y="4120"/>
                      <a:pt x="3467" y="4124"/>
                    </a:cubicBezTo>
                    <a:cubicBezTo>
                      <a:pt x="3595" y="4170"/>
                      <a:pt x="4957" y="5990"/>
                      <a:pt x="5552" y="6788"/>
                    </a:cubicBezTo>
                    <a:cubicBezTo>
                      <a:pt x="5445" y="5815"/>
                      <a:pt x="5456" y="4830"/>
                      <a:pt x="5587" y="3859"/>
                    </a:cubicBezTo>
                    <a:cubicBezTo>
                      <a:pt x="6559" y="3537"/>
                      <a:pt x="7541" y="3248"/>
                      <a:pt x="8531" y="2990"/>
                    </a:cubicBezTo>
                    <a:cubicBezTo>
                      <a:pt x="7702" y="2803"/>
                      <a:pt x="5882" y="2201"/>
                      <a:pt x="5818" y="2115"/>
                    </a:cubicBezTo>
                    <a:cubicBezTo>
                      <a:pt x="5761" y="2034"/>
                      <a:pt x="5667" y="611"/>
                      <a:pt x="5630" y="1"/>
                    </a:cubicBezTo>
                    <a:close/>
                  </a:path>
                </a:pathLst>
              </a:custGeom>
              <a:solidFill>
                <a:schemeClr val="accent5"/>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3118550" y="2367750"/>
                <a:ext cx="184625" cy="138125"/>
              </a:xfrm>
              <a:custGeom>
                <a:avLst/>
                <a:gdLst/>
                <a:ahLst/>
                <a:cxnLst/>
                <a:rect l="l" t="t" r="r" b="b"/>
                <a:pathLst>
                  <a:path w="7385" h="5525" extrusionOk="0">
                    <a:moveTo>
                      <a:pt x="0" y="2605"/>
                    </a:moveTo>
                    <a:cubicBezTo>
                      <a:pt x="0" y="2605"/>
                      <a:pt x="0" y="2605"/>
                      <a:pt x="0" y="2605"/>
                    </a:cubicBezTo>
                    <a:lnTo>
                      <a:pt x="0" y="2605"/>
                    </a:lnTo>
                    <a:cubicBezTo>
                      <a:pt x="0" y="2605"/>
                      <a:pt x="0" y="2605"/>
                      <a:pt x="0" y="2605"/>
                    </a:cubicBezTo>
                    <a:close/>
                    <a:moveTo>
                      <a:pt x="3966" y="1"/>
                    </a:moveTo>
                    <a:cubicBezTo>
                      <a:pt x="3769" y="517"/>
                      <a:pt x="3402" y="2204"/>
                      <a:pt x="2942" y="2261"/>
                    </a:cubicBezTo>
                    <a:cubicBezTo>
                      <a:pt x="2492" y="2320"/>
                      <a:pt x="655" y="2617"/>
                      <a:pt x="125" y="2617"/>
                    </a:cubicBezTo>
                    <a:cubicBezTo>
                      <a:pt x="66" y="2617"/>
                      <a:pt x="23" y="2613"/>
                      <a:pt x="0" y="2605"/>
                    </a:cubicBezTo>
                    <a:lnTo>
                      <a:pt x="0" y="2605"/>
                    </a:lnTo>
                    <a:cubicBezTo>
                      <a:pt x="913" y="2924"/>
                      <a:pt x="1828" y="3245"/>
                      <a:pt x="2741" y="3564"/>
                    </a:cubicBezTo>
                    <a:cubicBezTo>
                      <a:pt x="2442" y="4201"/>
                      <a:pt x="2189" y="4856"/>
                      <a:pt x="1979" y="5524"/>
                    </a:cubicBezTo>
                    <a:cubicBezTo>
                      <a:pt x="2672" y="5024"/>
                      <a:pt x="4202" y="3928"/>
                      <a:pt x="4283" y="3912"/>
                    </a:cubicBezTo>
                    <a:cubicBezTo>
                      <a:pt x="4284" y="3912"/>
                      <a:pt x="4287" y="3912"/>
                      <a:pt x="4290" y="3912"/>
                    </a:cubicBezTo>
                    <a:cubicBezTo>
                      <a:pt x="4457" y="3912"/>
                      <a:pt x="6200" y="4580"/>
                      <a:pt x="6970" y="4876"/>
                    </a:cubicBezTo>
                    <a:cubicBezTo>
                      <a:pt x="6454" y="4230"/>
                      <a:pt x="6018" y="3521"/>
                      <a:pt x="5675" y="2770"/>
                    </a:cubicBezTo>
                    <a:cubicBezTo>
                      <a:pt x="6222" y="2103"/>
                      <a:pt x="6792" y="1455"/>
                      <a:pt x="7384" y="825"/>
                    </a:cubicBezTo>
                    <a:lnTo>
                      <a:pt x="7384" y="825"/>
                    </a:lnTo>
                    <a:cubicBezTo>
                      <a:pt x="6737" y="1057"/>
                      <a:pt x="5261" y="1426"/>
                      <a:pt x="5072" y="1426"/>
                    </a:cubicBezTo>
                    <a:cubicBezTo>
                      <a:pt x="5064" y="1426"/>
                      <a:pt x="5058" y="1426"/>
                      <a:pt x="5055" y="1424"/>
                    </a:cubicBezTo>
                    <a:cubicBezTo>
                      <a:pt x="4976" y="1391"/>
                      <a:pt x="4268" y="418"/>
                      <a:pt x="3966" y="1"/>
                    </a:cubicBezTo>
                    <a:close/>
                  </a:path>
                </a:pathLst>
              </a:custGeom>
              <a:solidFill>
                <a:schemeClr val="accent5"/>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2506350" y="1963575"/>
                <a:ext cx="184625" cy="138100"/>
              </a:xfrm>
              <a:custGeom>
                <a:avLst/>
                <a:gdLst/>
                <a:ahLst/>
                <a:cxnLst/>
                <a:rect l="l" t="t" r="r" b="b"/>
                <a:pathLst>
                  <a:path w="7385" h="5524" extrusionOk="0">
                    <a:moveTo>
                      <a:pt x="3968" y="0"/>
                    </a:moveTo>
                    <a:cubicBezTo>
                      <a:pt x="3769" y="518"/>
                      <a:pt x="3403" y="2205"/>
                      <a:pt x="2943" y="2261"/>
                    </a:cubicBezTo>
                    <a:cubicBezTo>
                      <a:pt x="2492" y="2319"/>
                      <a:pt x="655" y="2616"/>
                      <a:pt x="125" y="2616"/>
                    </a:cubicBezTo>
                    <a:cubicBezTo>
                      <a:pt x="66" y="2616"/>
                      <a:pt x="23" y="2613"/>
                      <a:pt x="0" y="2605"/>
                    </a:cubicBezTo>
                    <a:lnTo>
                      <a:pt x="0" y="2605"/>
                    </a:lnTo>
                    <a:cubicBezTo>
                      <a:pt x="914" y="2925"/>
                      <a:pt x="1828" y="3245"/>
                      <a:pt x="2741" y="3565"/>
                    </a:cubicBezTo>
                    <a:cubicBezTo>
                      <a:pt x="2444" y="4201"/>
                      <a:pt x="2189" y="4855"/>
                      <a:pt x="1979" y="5524"/>
                    </a:cubicBezTo>
                    <a:cubicBezTo>
                      <a:pt x="2674" y="5025"/>
                      <a:pt x="4202" y="3929"/>
                      <a:pt x="4284" y="3912"/>
                    </a:cubicBezTo>
                    <a:cubicBezTo>
                      <a:pt x="4286" y="3911"/>
                      <a:pt x="4288" y="3911"/>
                      <a:pt x="4291" y="3911"/>
                    </a:cubicBezTo>
                    <a:cubicBezTo>
                      <a:pt x="4454" y="3911"/>
                      <a:pt x="6200" y="4580"/>
                      <a:pt x="6970" y="4875"/>
                    </a:cubicBezTo>
                    <a:cubicBezTo>
                      <a:pt x="6456" y="4230"/>
                      <a:pt x="6018" y="3522"/>
                      <a:pt x="5675" y="2770"/>
                    </a:cubicBezTo>
                    <a:cubicBezTo>
                      <a:pt x="6223" y="2103"/>
                      <a:pt x="6794" y="1454"/>
                      <a:pt x="7385" y="826"/>
                    </a:cubicBezTo>
                    <a:lnTo>
                      <a:pt x="7385" y="826"/>
                    </a:lnTo>
                    <a:cubicBezTo>
                      <a:pt x="6738" y="1056"/>
                      <a:pt x="5266" y="1426"/>
                      <a:pt x="5073" y="1426"/>
                    </a:cubicBezTo>
                    <a:cubicBezTo>
                      <a:pt x="5064" y="1426"/>
                      <a:pt x="5058" y="1425"/>
                      <a:pt x="5055" y="1424"/>
                    </a:cubicBezTo>
                    <a:cubicBezTo>
                      <a:pt x="4976" y="1392"/>
                      <a:pt x="4270" y="417"/>
                      <a:pt x="3968" y="0"/>
                    </a:cubicBezTo>
                    <a:close/>
                  </a:path>
                </a:pathLst>
              </a:custGeom>
              <a:solidFill>
                <a:schemeClr val="accent5"/>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34"/>
            <p:cNvSpPr/>
            <p:nvPr/>
          </p:nvSpPr>
          <p:spPr>
            <a:xfrm rot="-2996991">
              <a:off x="7420136" y="3093453"/>
              <a:ext cx="2811678" cy="1509058"/>
            </a:xfrm>
            <a:custGeom>
              <a:avLst/>
              <a:gdLst/>
              <a:ahLst/>
              <a:cxnLst/>
              <a:rect l="l" t="t" r="r" b="b"/>
              <a:pathLst>
                <a:path w="58225" h="31250" extrusionOk="0">
                  <a:moveTo>
                    <a:pt x="58225" y="0"/>
                  </a:moveTo>
                  <a:lnTo>
                    <a:pt x="58225" y="0"/>
                  </a:lnTo>
                  <a:cubicBezTo>
                    <a:pt x="57221" y="42"/>
                    <a:pt x="56315" y="573"/>
                    <a:pt x="55409" y="1004"/>
                  </a:cubicBezTo>
                  <a:cubicBezTo>
                    <a:pt x="52718" y="2283"/>
                    <a:pt x="49759" y="2740"/>
                    <a:pt x="46762" y="2740"/>
                  </a:cubicBezTo>
                  <a:cubicBezTo>
                    <a:pt x="44752" y="2740"/>
                    <a:pt x="42726" y="2535"/>
                    <a:pt x="40750" y="2235"/>
                  </a:cubicBezTo>
                  <a:cubicBezTo>
                    <a:pt x="35862" y="1494"/>
                    <a:pt x="31018" y="216"/>
                    <a:pt x="26072" y="216"/>
                  </a:cubicBezTo>
                  <a:cubicBezTo>
                    <a:pt x="26039" y="216"/>
                    <a:pt x="26006" y="216"/>
                    <a:pt x="25973" y="216"/>
                  </a:cubicBezTo>
                  <a:cubicBezTo>
                    <a:pt x="20995" y="236"/>
                    <a:pt x="15710" y="1807"/>
                    <a:pt x="12640" y="5728"/>
                  </a:cubicBezTo>
                  <a:cubicBezTo>
                    <a:pt x="9734" y="9440"/>
                    <a:pt x="9335" y="14461"/>
                    <a:pt x="7719" y="18887"/>
                  </a:cubicBezTo>
                  <a:cubicBezTo>
                    <a:pt x="6497" y="22235"/>
                    <a:pt x="4527" y="25306"/>
                    <a:pt x="1999" y="27816"/>
                  </a:cubicBezTo>
                  <a:cubicBezTo>
                    <a:pt x="1524" y="28286"/>
                    <a:pt x="1018" y="28750"/>
                    <a:pt x="725" y="29350"/>
                  </a:cubicBezTo>
                  <a:cubicBezTo>
                    <a:pt x="0" y="30829"/>
                    <a:pt x="881" y="31249"/>
                    <a:pt x="1972" y="31249"/>
                  </a:cubicBezTo>
                  <a:cubicBezTo>
                    <a:pt x="2609" y="31249"/>
                    <a:pt x="3318" y="31106"/>
                    <a:pt x="3821" y="30946"/>
                  </a:cubicBezTo>
                  <a:cubicBezTo>
                    <a:pt x="5739" y="30339"/>
                    <a:pt x="7374" y="28894"/>
                    <a:pt x="8593" y="27330"/>
                  </a:cubicBezTo>
                  <a:cubicBezTo>
                    <a:pt x="11800" y="23214"/>
                    <a:pt x="13281" y="17827"/>
                    <a:pt x="17065" y="14234"/>
                  </a:cubicBezTo>
                  <a:cubicBezTo>
                    <a:pt x="20269" y="11190"/>
                    <a:pt x="24713" y="9903"/>
                    <a:pt x="29188" y="9903"/>
                  </a:cubicBezTo>
                  <a:cubicBezTo>
                    <a:pt x="30886" y="9903"/>
                    <a:pt x="32588" y="10088"/>
                    <a:pt x="34229" y="10433"/>
                  </a:cubicBezTo>
                  <a:cubicBezTo>
                    <a:pt x="40366" y="11724"/>
                    <a:pt x="46097" y="14974"/>
                    <a:pt x="52362" y="15240"/>
                  </a:cubicBezTo>
                  <a:cubicBezTo>
                    <a:pt x="52415" y="15243"/>
                    <a:pt x="52468" y="15245"/>
                    <a:pt x="52521" y="15245"/>
                  </a:cubicBezTo>
                  <a:cubicBezTo>
                    <a:pt x="52662" y="15245"/>
                    <a:pt x="52802" y="15231"/>
                    <a:pt x="52930" y="15176"/>
                  </a:cubicBezTo>
                  <a:cubicBezTo>
                    <a:pt x="53200" y="15058"/>
                    <a:pt x="53360" y="14782"/>
                    <a:pt x="53498" y="14521"/>
                  </a:cubicBezTo>
                  <a:cubicBezTo>
                    <a:pt x="55891" y="10000"/>
                    <a:pt x="57496" y="5064"/>
                    <a:pt x="58225" y="0"/>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rot="-2996991">
              <a:off x="7760595" y="3465577"/>
              <a:ext cx="2830173" cy="1074546"/>
            </a:xfrm>
            <a:custGeom>
              <a:avLst/>
              <a:gdLst/>
              <a:ahLst/>
              <a:cxnLst/>
              <a:rect l="l" t="t" r="r" b="b"/>
              <a:pathLst>
                <a:path w="58608" h="22252" extrusionOk="0">
                  <a:moveTo>
                    <a:pt x="25277" y="1"/>
                  </a:moveTo>
                  <a:cubicBezTo>
                    <a:pt x="22469" y="1"/>
                    <a:pt x="19712" y="680"/>
                    <a:pt x="17480" y="2343"/>
                  </a:cubicBezTo>
                  <a:cubicBezTo>
                    <a:pt x="14062" y="4890"/>
                    <a:pt x="12522" y="9177"/>
                    <a:pt x="10060" y="12654"/>
                  </a:cubicBezTo>
                  <a:cubicBezTo>
                    <a:pt x="8198" y="15284"/>
                    <a:pt x="5749" y="17494"/>
                    <a:pt x="2948" y="19082"/>
                  </a:cubicBezTo>
                  <a:cubicBezTo>
                    <a:pt x="2420" y="19379"/>
                    <a:pt x="1871" y="19666"/>
                    <a:pt x="1471" y="20119"/>
                  </a:cubicBezTo>
                  <a:cubicBezTo>
                    <a:pt x="0" y="21791"/>
                    <a:pt x="2228" y="22251"/>
                    <a:pt x="3566" y="22251"/>
                  </a:cubicBezTo>
                  <a:cubicBezTo>
                    <a:pt x="3645" y="22251"/>
                    <a:pt x="3720" y="22250"/>
                    <a:pt x="3792" y="22247"/>
                  </a:cubicBezTo>
                  <a:cubicBezTo>
                    <a:pt x="5611" y="22172"/>
                    <a:pt x="7381" y="21299"/>
                    <a:pt x="8816" y="20225"/>
                  </a:cubicBezTo>
                  <a:cubicBezTo>
                    <a:pt x="12591" y="17395"/>
                    <a:pt x="15165" y="13049"/>
                    <a:pt x="19320" y="10813"/>
                  </a:cubicBezTo>
                  <a:cubicBezTo>
                    <a:pt x="21371" y="9709"/>
                    <a:pt x="23649" y="9226"/>
                    <a:pt x="25965" y="9226"/>
                  </a:cubicBezTo>
                  <a:cubicBezTo>
                    <a:pt x="29128" y="9226"/>
                    <a:pt x="32364" y="10127"/>
                    <a:pt x="35197" y="11577"/>
                  </a:cubicBezTo>
                  <a:cubicBezTo>
                    <a:pt x="40244" y="14162"/>
                    <a:pt x="44470" y="18357"/>
                    <a:pt x="49873" y="20080"/>
                  </a:cubicBezTo>
                  <a:cubicBezTo>
                    <a:pt x="50009" y="20122"/>
                    <a:pt x="50150" y="20165"/>
                    <a:pt x="50292" y="20165"/>
                  </a:cubicBezTo>
                  <a:cubicBezTo>
                    <a:pt x="50323" y="20165"/>
                    <a:pt x="50353" y="20163"/>
                    <a:pt x="50383" y="20159"/>
                  </a:cubicBezTo>
                  <a:cubicBezTo>
                    <a:pt x="50648" y="20120"/>
                    <a:pt x="50852" y="19917"/>
                    <a:pt x="51035" y="19723"/>
                  </a:cubicBezTo>
                  <a:cubicBezTo>
                    <a:pt x="54196" y="16348"/>
                    <a:pt x="56770" y="12424"/>
                    <a:pt x="58607" y="8180"/>
                  </a:cubicBezTo>
                  <a:cubicBezTo>
                    <a:pt x="58370" y="8126"/>
                    <a:pt x="58130" y="8103"/>
                    <a:pt x="57889" y="8103"/>
                  </a:cubicBezTo>
                  <a:cubicBezTo>
                    <a:pt x="57232" y="8103"/>
                    <a:pt x="56566" y="8268"/>
                    <a:pt x="55913" y="8385"/>
                  </a:cubicBezTo>
                  <a:cubicBezTo>
                    <a:pt x="55034" y="8543"/>
                    <a:pt x="54151" y="8615"/>
                    <a:pt x="53268" y="8615"/>
                  </a:cubicBezTo>
                  <a:cubicBezTo>
                    <a:pt x="49700" y="8615"/>
                    <a:pt x="46132" y="7435"/>
                    <a:pt x="42832" y="5976"/>
                  </a:cubicBezTo>
                  <a:cubicBezTo>
                    <a:pt x="38715" y="4155"/>
                    <a:pt x="34768" y="1870"/>
                    <a:pt x="30420" y="704"/>
                  </a:cubicBezTo>
                  <a:cubicBezTo>
                    <a:pt x="28761" y="259"/>
                    <a:pt x="27009" y="1"/>
                    <a:pt x="25277" y="1"/>
                  </a:cubicBezTo>
                  <a:close/>
                </a:path>
              </a:pathLst>
            </a:cu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34"/>
            <p:cNvGrpSpPr/>
            <p:nvPr/>
          </p:nvGrpSpPr>
          <p:grpSpPr>
            <a:xfrm>
              <a:off x="637115" y="2658226"/>
              <a:ext cx="394832" cy="395144"/>
              <a:chOff x="4238100" y="338250"/>
              <a:chExt cx="1008255" cy="1008791"/>
            </a:xfrm>
          </p:grpSpPr>
          <p:sp>
            <p:nvSpPr>
              <p:cNvPr id="732" name="Google Shape;732;p34"/>
              <p:cNvSpPr/>
              <p:nvPr/>
            </p:nvSpPr>
            <p:spPr>
              <a:xfrm>
                <a:off x="4585934" y="338250"/>
                <a:ext cx="254594" cy="492859"/>
              </a:xfrm>
              <a:custGeom>
                <a:avLst/>
                <a:gdLst/>
                <a:ahLst/>
                <a:cxnLst/>
                <a:rect l="l" t="t" r="r" b="b"/>
                <a:pathLst>
                  <a:path w="4074" h="7887" extrusionOk="0">
                    <a:moveTo>
                      <a:pt x="1998" y="1"/>
                    </a:moveTo>
                    <a:cubicBezTo>
                      <a:pt x="1934" y="1"/>
                      <a:pt x="1870" y="7"/>
                      <a:pt x="1807" y="21"/>
                    </a:cubicBezTo>
                    <a:cubicBezTo>
                      <a:pt x="1519" y="81"/>
                      <a:pt x="1278" y="278"/>
                      <a:pt x="1079" y="495"/>
                    </a:cubicBezTo>
                    <a:cubicBezTo>
                      <a:pt x="212" y="1440"/>
                      <a:pt x="1" y="2859"/>
                      <a:pt x="291" y="4106"/>
                    </a:cubicBezTo>
                    <a:cubicBezTo>
                      <a:pt x="475" y="4890"/>
                      <a:pt x="836" y="5613"/>
                      <a:pt x="1279" y="6283"/>
                    </a:cubicBezTo>
                    <a:cubicBezTo>
                      <a:pt x="1516" y="6641"/>
                      <a:pt x="1949" y="7592"/>
                      <a:pt x="2336" y="7796"/>
                    </a:cubicBezTo>
                    <a:cubicBezTo>
                      <a:pt x="2454" y="7858"/>
                      <a:pt x="2564" y="7887"/>
                      <a:pt x="2668" y="7887"/>
                    </a:cubicBezTo>
                    <a:cubicBezTo>
                      <a:pt x="3539" y="7887"/>
                      <a:pt x="3930" y="5894"/>
                      <a:pt x="3977" y="5278"/>
                    </a:cubicBezTo>
                    <a:cubicBezTo>
                      <a:pt x="4073" y="3985"/>
                      <a:pt x="3898" y="2675"/>
                      <a:pt x="3462" y="1454"/>
                    </a:cubicBezTo>
                    <a:cubicBezTo>
                      <a:pt x="3330" y="1078"/>
                      <a:pt x="3164" y="700"/>
                      <a:pt x="2887" y="412"/>
                    </a:cubicBezTo>
                    <a:cubicBezTo>
                      <a:pt x="2655" y="171"/>
                      <a:pt x="2328" y="1"/>
                      <a:pt x="1998"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a:off x="4592745" y="844996"/>
                <a:ext cx="273030" cy="502045"/>
              </a:xfrm>
              <a:custGeom>
                <a:avLst/>
                <a:gdLst/>
                <a:ahLst/>
                <a:cxnLst/>
                <a:rect l="l" t="t" r="r" b="b"/>
                <a:pathLst>
                  <a:path w="4369" h="8034" extrusionOk="0">
                    <a:moveTo>
                      <a:pt x="2109" y="1"/>
                    </a:moveTo>
                    <a:cubicBezTo>
                      <a:pt x="2055" y="1"/>
                      <a:pt x="2000" y="6"/>
                      <a:pt x="1944" y="16"/>
                    </a:cubicBezTo>
                    <a:cubicBezTo>
                      <a:pt x="1059" y="180"/>
                      <a:pt x="434" y="1502"/>
                      <a:pt x="250" y="2258"/>
                    </a:cubicBezTo>
                    <a:cubicBezTo>
                      <a:pt x="1" y="3272"/>
                      <a:pt x="99" y="4335"/>
                      <a:pt x="195" y="5374"/>
                    </a:cubicBezTo>
                    <a:cubicBezTo>
                      <a:pt x="274" y="6201"/>
                      <a:pt x="375" y="7084"/>
                      <a:pt x="913" y="7715"/>
                    </a:cubicBezTo>
                    <a:cubicBezTo>
                      <a:pt x="1020" y="7843"/>
                      <a:pt x="1151" y="7960"/>
                      <a:pt x="1311" y="8009"/>
                    </a:cubicBezTo>
                    <a:cubicBezTo>
                      <a:pt x="1371" y="8026"/>
                      <a:pt x="1432" y="8033"/>
                      <a:pt x="1495" y="8033"/>
                    </a:cubicBezTo>
                    <a:cubicBezTo>
                      <a:pt x="1577" y="8033"/>
                      <a:pt x="1660" y="8021"/>
                      <a:pt x="1741" y="8004"/>
                    </a:cubicBezTo>
                    <a:cubicBezTo>
                      <a:pt x="2689" y="7805"/>
                      <a:pt x="3402" y="6985"/>
                      <a:pt x="3777" y="6092"/>
                    </a:cubicBezTo>
                    <a:cubicBezTo>
                      <a:pt x="4368" y="4684"/>
                      <a:pt x="4272" y="3043"/>
                      <a:pt x="3692" y="1628"/>
                    </a:cubicBezTo>
                    <a:cubicBezTo>
                      <a:pt x="3437" y="1004"/>
                      <a:pt x="2873" y="1"/>
                      <a:pt x="2109"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a:off x="4238100" y="790504"/>
                <a:ext cx="478443" cy="286204"/>
              </a:xfrm>
              <a:custGeom>
                <a:avLst/>
                <a:gdLst/>
                <a:ahLst/>
                <a:cxnLst/>
                <a:rect l="l" t="t" r="r" b="b"/>
                <a:pathLst>
                  <a:path w="7656" h="4580" extrusionOk="0">
                    <a:moveTo>
                      <a:pt x="5835" y="0"/>
                    </a:moveTo>
                    <a:cubicBezTo>
                      <a:pt x="5338" y="0"/>
                      <a:pt x="4861" y="62"/>
                      <a:pt x="4618" y="115"/>
                    </a:cubicBezTo>
                    <a:cubicBezTo>
                      <a:pt x="3351" y="387"/>
                      <a:pt x="2143" y="929"/>
                      <a:pt x="1096" y="1691"/>
                    </a:cubicBezTo>
                    <a:cubicBezTo>
                      <a:pt x="772" y="1925"/>
                      <a:pt x="457" y="2190"/>
                      <a:pt x="260" y="2536"/>
                    </a:cubicBezTo>
                    <a:cubicBezTo>
                      <a:pt x="62" y="2884"/>
                      <a:pt x="0" y="3332"/>
                      <a:pt x="190" y="3684"/>
                    </a:cubicBezTo>
                    <a:cubicBezTo>
                      <a:pt x="331" y="3943"/>
                      <a:pt x="587" y="4118"/>
                      <a:pt x="851" y="4248"/>
                    </a:cubicBezTo>
                    <a:cubicBezTo>
                      <a:pt x="1318" y="4476"/>
                      <a:pt x="1829" y="4579"/>
                      <a:pt x="2345" y="4579"/>
                    </a:cubicBezTo>
                    <a:cubicBezTo>
                      <a:pt x="3104" y="4579"/>
                      <a:pt x="3875" y="4356"/>
                      <a:pt x="4538" y="3980"/>
                    </a:cubicBezTo>
                    <a:cubicBezTo>
                      <a:pt x="5237" y="3582"/>
                      <a:pt x="5828" y="3030"/>
                      <a:pt x="6345" y="2418"/>
                    </a:cubicBezTo>
                    <a:cubicBezTo>
                      <a:pt x="6622" y="2091"/>
                      <a:pt x="7410" y="1406"/>
                      <a:pt x="7496" y="976"/>
                    </a:cubicBezTo>
                    <a:cubicBezTo>
                      <a:pt x="7655" y="194"/>
                      <a:pt x="6713" y="0"/>
                      <a:pt x="5835"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4753164" y="535037"/>
                <a:ext cx="493191" cy="319136"/>
              </a:xfrm>
              <a:custGeom>
                <a:avLst/>
                <a:gdLst/>
                <a:ahLst/>
                <a:cxnLst/>
                <a:rect l="l" t="t" r="r" b="b"/>
                <a:pathLst>
                  <a:path w="7892" h="5107" extrusionOk="0">
                    <a:moveTo>
                      <a:pt x="5419" y="0"/>
                    </a:moveTo>
                    <a:cubicBezTo>
                      <a:pt x="5275" y="0"/>
                      <a:pt x="5132" y="8"/>
                      <a:pt x="4991" y="22"/>
                    </a:cubicBezTo>
                    <a:cubicBezTo>
                      <a:pt x="3472" y="181"/>
                      <a:pt x="2080" y="1058"/>
                      <a:pt x="1121" y="2244"/>
                    </a:cubicBezTo>
                    <a:cubicBezTo>
                      <a:pt x="668" y="2805"/>
                      <a:pt x="1" y="3885"/>
                      <a:pt x="549" y="4554"/>
                    </a:cubicBezTo>
                    <a:cubicBezTo>
                      <a:pt x="889" y="4970"/>
                      <a:pt x="1546" y="5107"/>
                      <a:pt x="2181" y="5107"/>
                    </a:cubicBezTo>
                    <a:cubicBezTo>
                      <a:pt x="2609" y="5107"/>
                      <a:pt x="3027" y="5045"/>
                      <a:pt x="3330" y="4963"/>
                    </a:cubicBezTo>
                    <a:cubicBezTo>
                      <a:pt x="4338" y="4695"/>
                      <a:pt x="5222" y="4098"/>
                      <a:pt x="6088" y="3510"/>
                    </a:cubicBezTo>
                    <a:cubicBezTo>
                      <a:pt x="6774" y="3044"/>
                      <a:pt x="7498" y="2530"/>
                      <a:pt x="7793" y="1754"/>
                    </a:cubicBezTo>
                    <a:cubicBezTo>
                      <a:pt x="7852" y="1597"/>
                      <a:pt x="7891" y="1426"/>
                      <a:pt x="7858" y="1263"/>
                    </a:cubicBezTo>
                    <a:cubicBezTo>
                      <a:pt x="7826" y="1121"/>
                      <a:pt x="7741" y="999"/>
                      <a:pt x="7647" y="887"/>
                    </a:cubicBezTo>
                    <a:cubicBezTo>
                      <a:pt x="7109" y="260"/>
                      <a:pt x="6256" y="0"/>
                      <a:pt x="5419"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4733854" y="824999"/>
                <a:ext cx="478568" cy="321199"/>
              </a:xfrm>
              <a:custGeom>
                <a:avLst/>
                <a:gdLst/>
                <a:ahLst/>
                <a:cxnLst/>
                <a:rect l="l" t="t" r="r" b="b"/>
                <a:pathLst>
                  <a:path w="7658" h="5140" extrusionOk="0">
                    <a:moveTo>
                      <a:pt x="1532" y="1"/>
                    </a:moveTo>
                    <a:cubicBezTo>
                      <a:pt x="1381" y="1"/>
                      <a:pt x="1248" y="16"/>
                      <a:pt x="1151" y="57"/>
                    </a:cubicBezTo>
                    <a:cubicBezTo>
                      <a:pt x="1" y="549"/>
                      <a:pt x="1574" y="2444"/>
                      <a:pt x="2074" y="2918"/>
                    </a:cubicBezTo>
                    <a:cubicBezTo>
                      <a:pt x="3017" y="3808"/>
                      <a:pt x="4146" y="4497"/>
                      <a:pt x="5369" y="4925"/>
                    </a:cubicBezTo>
                    <a:cubicBezTo>
                      <a:pt x="5698" y="5042"/>
                      <a:pt x="6041" y="5140"/>
                      <a:pt x="6389" y="5140"/>
                    </a:cubicBezTo>
                    <a:cubicBezTo>
                      <a:pt x="6439" y="5140"/>
                      <a:pt x="6490" y="5138"/>
                      <a:pt x="6541" y="5134"/>
                    </a:cubicBezTo>
                    <a:cubicBezTo>
                      <a:pt x="6939" y="5100"/>
                      <a:pt x="7343" y="4896"/>
                      <a:pt x="7526" y="4541"/>
                    </a:cubicBezTo>
                    <a:cubicBezTo>
                      <a:pt x="7658" y="4278"/>
                      <a:pt x="7658" y="3967"/>
                      <a:pt x="7615" y="3677"/>
                    </a:cubicBezTo>
                    <a:cubicBezTo>
                      <a:pt x="7425" y="2407"/>
                      <a:pt x="6457" y="1350"/>
                      <a:pt x="5304" y="791"/>
                    </a:cubicBezTo>
                    <a:cubicBezTo>
                      <a:pt x="4579" y="441"/>
                      <a:pt x="3788" y="266"/>
                      <a:pt x="2992" y="190"/>
                    </a:cubicBezTo>
                    <a:cubicBezTo>
                      <a:pt x="2669" y="158"/>
                      <a:pt x="2008" y="1"/>
                      <a:pt x="1532"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4301405" y="490418"/>
                <a:ext cx="434323" cy="386563"/>
              </a:xfrm>
              <a:custGeom>
                <a:avLst/>
                <a:gdLst/>
                <a:ahLst/>
                <a:cxnLst/>
                <a:rect l="l" t="t" r="r" b="b"/>
                <a:pathLst>
                  <a:path w="6950" h="6186" extrusionOk="0">
                    <a:moveTo>
                      <a:pt x="1243" y="1"/>
                    </a:moveTo>
                    <a:cubicBezTo>
                      <a:pt x="1225" y="1"/>
                      <a:pt x="1207" y="1"/>
                      <a:pt x="1189" y="2"/>
                    </a:cubicBezTo>
                    <a:cubicBezTo>
                      <a:pt x="1022" y="5"/>
                      <a:pt x="849" y="33"/>
                      <a:pt x="710" y="127"/>
                    </a:cubicBezTo>
                    <a:cubicBezTo>
                      <a:pt x="592" y="210"/>
                      <a:pt x="508" y="335"/>
                      <a:pt x="442" y="463"/>
                    </a:cubicBezTo>
                    <a:cubicBezTo>
                      <a:pt x="1" y="1326"/>
                      <a:pt x="189" y="2396"/>
                      <a:pt x="648" y="3250"/>
                    </a:cubicBezTo>
                    <a:cubicBezTo>
                      <a:pt x="1368" y="4596"/>
                      <a:pt x="2706" y="5552"/>
                      <a:pt x="4168" y="5992"/>
                    </a:cubicBezTo>
                    <a:cubicBezTo>
                      <a:pt x="4488" y="6089"/>
                      <a:pt x="4928" y="6185"/>
                      <a:pt x="5350" y="6185"/>
                    </a:cubicBezTo>
                    <a:cubicBezTo>
                      <a:pt x="5839" y="6185"/>
                      <a:pt x="6303" y="6056"/>
                      <a:pt x="6524" y="5647"/>
                    </a:cubicBezTo>
                    <a:cubicBezTo>
                      <a:pt x="6949" y="4856"/>
                      <a:pt x="6317" y="3539"/>
                      <a:pt x="5846" y="2919"/>
                    </a:cubicBezTo>
                    <a:cubicBezTo>
                      <a:pt x="5215" y="2088"/>
                      <a:pt x="4326" y="1493"/>
                      <a:pt x="3459" y="916"/>
                    </a:cubicBezTo>
                    <a:cubicBezTo>
                      <a:pt x="2784" y="468"/>
                      <a:pt x="2050" y="1"/>
                      <a:pt x="1243" y="1"/>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a:off x="4451865" y="537332"/>
                <a:ext cx="582838" cy="569123"/>
              </a:xfrm>
              <a:custGeom>
                <a:avLst/>
                <a:gdLst/>
                <a:ahLst/>
                <a:cxnLst/>
                <a:rect l="l" t="t" r="r" b="b"/>
                <a:pathLst>
                  <a:path w="3180" h="3105" extrusionOk="0">
                    <a:moveTo>
                      <a:pt x="1786" y="1"/>
                    </a:moveTo>
                    <a:cubicBezTo>
                      <a:pt x="1060" y="1"/>
                      <a:pt x="280" y="550"/>
                      <a:pt x="104" y="1245"/>
                    </a:cubicBezTo>
                    <a:cubicBezTo>
                      <a:pt x="0" y="1664"/>
                      <a:pt x="86" y="2125"/>
                      <a:pt x="337" y="2476"/>
                    </a:cubicBezTo>
                    <a:cubicBezTo>
                      <a:pt x="618" y="2872"/>
                      <a:pt x="1104" y="3104"/>
                      <a:pt x="1589" y="3104"/>
                    </a:cubicBezTo>
                    <a:cubicBezTo>
                      <a:pt x="1713" y="3104"/>
                      <a:pt x="1837" y="3089"/>
                      <a:pt x="1957" y="3057"/>
                    </a:cubicBezTo>
                    <a:cubicBezTo>
                      <a:pt x="2547" y="2900"/>
                      <a:pt x="3014" y="2361"/>
                      <a:pt x="3092" y="1756"/>
                    </a:cubicBezTo>
                    <a:cubicBezTo>
                      <a:pt x="3180" y="1063"/>
                      <a:pt x="2659" y="56"/>
                      <a:pt x="1882" y="4"/>
                    </a:cubicBezTo>
                    <a:cubicBezTo>
                      <a:pt x="1850" y="2"/>
                      <a:pt x="1818" y="1"/>
                      <a:pt x="1786" y="1"/>
                    </a:cubicBezTo>
                    <a:close/>
                  </a:path>
                </a:pathLst>
              </a:custGeom>
              <a:solidFill>
                <a:schemeClr val="accent6"/>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a:off x="4525004" y="796067"/>
                <a:ext cx="73800" cy="7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4873691" y="796067"/>
                <a:ext cx="73800" cy="7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rot="8100000">
                <a:off x="4649704" y="692150"/>
                <a:ext cx="173100" cy="173100"/>
              </a:xfrm>
              <a:prstGeom prst="arc">
                <a:avLst>
                  <a:gd name="adj1" fmla="val 16200000"/>
                  <a:gd name="adj2" fmla="val 0"/>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34"/>
            <p:cNvSpPr/>
            <p:nvPr/>
          </p:nvSpPr>
          <p:spPr>
            <a:xfrm>
              <a:off x="-43250" y="1560550"/>
              <a:ext cx="1843448" cy="933294"/>
            </a:xfrm>
            <a:custGeom>
              <a:avLst/>
              <a:gdLst/>
              <a:ahLst/>
              <a:cxnLst/>
              <a:rect l="l" t="t" r="r" b="b"/>
              <a:pathLst>
                <a:path w="17731" h="8977" extrusionOk="0">
                  <a:moveTo>
                    <a:pt x="5610" y="1"/>
                  </a:moveTo>
                  <a:cubicBezTo>
                    <a:pt x="4310" y="1"/>
                    <a:pt x="2983" y="172"/>
                    <a:pt x="1923" y="772"/>
                  </a:cubicBezTo>
                  <a:cubicBezTo>
                    <a:pt x="1202" y="1178"/>
                    <a:pt x="0" y="2180"/>
                    <a:pt x="10" y="3057"/>
                  </a:cubicBezTo>
                  <a:cubicBezTo>
                    <a:pt x="741" y="3008"/>
                    <a:pt x="1510" y="2512"/>
                    <a:pt x="2259" y="2341"/>
                  </a:cubicBezTo>
                  <a:cubicBezTo>
                    <a:pt x="3329" y="2097"/>
                    <a:pt x="4436" y="2046"/>
                    <a:pt x="5528" y="1993"/>
                  </a:cubicBezTo>
                  <a:cubicBezTo>
                    <a:pt x="5775" y="1982"/>
                    <a:pt x="6025" y="1970"/>
                    <a:pt x="6275" y="1970"/>
                  </a:cubicBezTo>
                  <a:cubicBezTo>
                    <a:pt x="6759" y="1970"/>
                    <a:pt x="7240" y="2014"/>
                    <a:pt x="7689" y="2184"/>
                  </a:cubicBezTo>
                  <a:cubicBezTo>
                    <a:pt x="8750" y="2586"/>
                    <a:pt x="9438" y="3611"/>
                    <a:pt x="9928" y="4633"/>
                  </a:cubicBezTo>
                  <a:cubicBezTo>
                    <a:pt x="10417" y="5654"/>
                    <a:pt x="10794" y="6757"/>
                    <a:pt x="11540" y="7611"/>
                  </a:cubicBezTo>
                  <a:cubicBezTo>
                    <a:pt x="12272" y="8448"/>
                    <a:pt x="13371" y="8976"/>
                    <a:pt x="14473" y="8976"/>
                  </a:cubicBezTo>
                  <a:cubicBezTo>
                    <a:pt x="14705" y="8976"/>
                    <a:pt x="14937" y="8953"/>
                    <a:pt x="15165" y="8904"/>
                  </a:cubicBezTo>
                  <a:cubicBezTo>
                    <a:pt x="16481" y="8624"/>
                    <a:pt x="17593" y="7440"/>
                    <a:pt x="17654" y="6096"/>
                  </a:cubicBezTo>
                  <a:cubicBezTo>
                    <a:pt x="17731" y="4482"/>
                    <a:pt x="16431" y="3129"/>
                    <a:pt x="15052" y="2285"/>
                  </a:cubicBezTo>
                  <a:cubicBezTo>
                    <a:pt x="12886" y="959"/>
                    <a:pt x="10345" y="365"/>
                    <a:pt x="7816" y="125"/>
                  </a:cubicBezTo>
                  <a:cubicBezTo>
                    <a:pt x="7129" y="60"/>
                    <a:pt x="6374" y="1"/>
                    <a:pt x="5610" y="1"/>
                  </a:cubicBezTo>
                  <a:close/>
                </a:path>
              </a:pathLst>
            </a:custGeom>
            <a:solidFill>
              <a:schemeClr val="accent1"/>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1224924" y="1901346"/>
              <a:ext cx="359104" cy="384982"/>
            </a:xfrm>
            <a:custGeom>
              <a:avLst/>
              <a:gdLst/>
              <a:ahLst/>
              <a:cxnLst/>
              <a:rect l="l" t="t" r="r" b="b"/>
              <a:pathLst>
                <a:path w="3454" h="3703" extrusionOk="0">
                  <a:moveTo>
                    <a:pt x="1564" y="0"/>
                  </a:moveTo>
                  <a:cubicBezTo>
                    <a:pt x="567" y="0"/>
                    <a:pt x="1" y="1160"/>
                    <a:pt x="47" y="2037"/>
                  </a:cubicBezTo>
                  <a:cubicBezTo>
                    <a:pt x="77" y="2615"/>
                    <a:pt x="313" y="3226"/>
                    <a:pt x="815" y="3515"/>
                  </a:cubicBezTo>
                  <a:cubicBezTo>
                    <a:pt x="991" y="3619"/>
                    <a:pt x="1193" y="3673"/>
                    <a:pt x="1398" y="3695"/>
                  </a:cubicBezTo>
                  <a:cubicBezTo>
                    <a:pt x="1450" y="3700"/>
                    <a:pt x="1502" y="3703"/>
                    <a:pt x="1553" y="3703"/>
                  </a:cubicBezTo>
                  <a:cubicBezTo>
                    <a:pt x="2423" y="3703"/>
                    <a:pt x="3255" y="2986"/>
                    <a:pt x="3353" y="2116"/>
                  </a:cubicBezTo>
                  <a:cubicBezTo>
                    <a:pt x="3453" y="1207"/>
                    <a:pt x="2622" y="86"/>
                    <a:pt x="1679" y="5"/>
                  </a:cubicBezTo>
                  <a:cubicBezTo>
                    <a:pt x="1640" y="2"/>
                    <a:pt x="1601" y="0"/>
                    <a:pt x="1564" y="0"/>
                  </a:cubicBezTo>
                  <a:close/>
                </a:path>
              </a:pathLst>
            </a:custGeom>
            <a:solidFill>
              <a:schemeClr val="accent4"/>
            </a:solidFill>
            <a:ln w="19050" cap="flat" cmpd="sng">
              <a:solidFill>
                <a:schemeClr val="lt2"/>
              </a:solidFill>
              <a:prstDash val="solid"/>
              <a:miter lim="14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6"/>
              </a:buClr>
              <a:buSzPts val="2800"/>
              <a:buFont typeface="Amarante" panose="02000000000000000000"/>
              <a:buNone/>
              <a:defRPr sz="2800">
                <a:solidFill>
                  <a:schemeClr val="accent6"/>
                </a:solidFill>
                <a:latin typeface="Amarante" panose="02000000000000000000"/>
                <a:ea typeface="Amarante" panose="02000000000000000000"/>
                <a:cs typeface="Amarante" panose="02000000000000000000"/>
                <a:sym typeface="Amarante" panose="02000000000000000000"/>
              </a:defRPr>
            </a:lvl1pPr>
            <a:lvl2pPr lvl="1" rtl="0">
              <a:spcBef>
                <a:spcPts val="0"/>
              </a:spcBef>
              <a:spcAft>
                <a:spcPts val="0"/>
              </a:spcAft>
              <a:buClr>
                <a:schemeClr val="accent6"/>
              </a:buClr>
              <a:buSzPts val="2800"/>
              <a:buFont typeface="Amarante" panose="02000000000000000000"/>
              <a:buNone/>
              <a:defRPr sz="2800">
                <a:solidFill>
                  <a:schemeClr val="accent6"/>
                </a:solidFill>
                <a:latin typeface="Amarante" panose="02000000000000000000"/>
                <a:ea typeface="Amarante" panose="02000000000000000000"/>
                <a:cs typeface="Amarante" panose="02000000000000000000"/>
                <a:sym typeface="Amarante" panose="02000000000000000000"/>
              </a:defRPr>
            </a:lvl2pPr>
            <a:lvl3pPr lvl="2" rtl="0">
              <a:spcBef>
                <a:spcPts val="0"/>
              </a:spcBef>
              <a:spcAft>
                <a:spcPts val="0"/>
              </a:spcAft>
              <a:buClr>
                <a:schemeClr val="accent6"/>
              </a:buClr>
              <a:buSzPts val="2800"/>
              <a:buFont typeface="Amarante" panose="02000000000000000000"/>
              <a:buNone/>
              <a:defRPr sz="2800">
                <a:solidFill>
                  <a:schemeClr val="accent6"/>
                </a:solidFill>
                <a:latin typeface="Amarante" panose="02000000000000000000"/>
                <a:ea typeface="Amarante" panose="02000000000000000000"/>
                <a:cs typeface="Amarante" panose="02000000000000000000"/>
                <a:sym typeface="Amarante" panose="02000000000000000000"/>
              </a:defRPr>
            </a:lvl3pPr>
            <a:lvl4pPr lvl="3" rtl="0">
              <a:spcBef>
                <a:spcPts val="0"/>
              </a:spcBef>
              <a:spcAft>
                <a:spcPts val="0"/>
              </a:spcAft>
              <a:buClr>
                <a:schemeClr val="accent6"/>
              </a:buClr>
              <a:buSzPts val="2800"/>
              <a:buFont typeface="Amarante" panose="02000000000000000000"/>
              <a:buNone/>
              <a:defRPr sz="2800">
                <a:solidFill>
                  <a:schemeClr val="accent6"/>
                </a:solidFill>
                <a:latin typeface="Amarante" panose="02000000000000000000"/>
                <a:ea typeface="Amarante" panose="02000000000000000000"/>
                <a:cs typeface="Amarante" panose="02000000000000000000"/>
                <a:sym typeface="Amarante" panose="02000000000000000000"/>
              </a:defRPr>
            </a:lvl4pPr>
            <a:lvl5pPr lvl="4" rtl="0">
              <a:spcBef>
                <a:spcPts val="0"/>
              </a:spcBef>
              <a:spcAft>
                <a:spcPts val="0"/>
              </a:spcAft>
              <a:buClr>
                <a:schemeClr val="accent6"/>
              </a:buClr>
              <a:buSzPts val="2800"/>
              <a:buFont typeface="Amarante" panose="02000000000000000000"/>
              <a:buNone/>
              <a:defRPr sz="2800">
                <a:solidFill>
                  <a:schemeClr val="accent6"/>
                </a:solidFill>
                <a:latin typeface="Amarante" panose="02000000000000000000"/>
                <a:ea typeface="Amarante" panose="02000000000000000000"/>
                <a:cs typeface="Amarante" panose="02000000000000000000"/>
                <a:sym typeface="Amarante" panose="02000000000000000000"/>
              </a:defRPr>
            </a:lvl5pPr>
            <a:lvl6pPr lvl="5" rtl="0">
              <a:spcBef>
                <a:spcPts val="0"/>
              </a:spcBef>
              <a:spcAft>
                <a:spcPts val="0"/>
              </a:spcAft>
              <a:buClr>
                <a:schemeClr val="accent6"/>
              </a:buClr>
              <a:buSzPts val="2800"/>
              <a:buFont typeface="Amarante" panose="02000000000000000000"/>
              <a:buNone/>
              <a:defRPr sz="2800">
                <a:solidFill>
                  <a:schemeClr val="accent6"/>
                </a:solidFill>
                <a:latin typeface="Amarante" panose="02000000000000000000"/>
                <a:ea typeface="Amarante" panose="02000000000000000000"/>
                <a:cs typeface="Amarante" panose="02000000000000000000"/>
                <a:sym typeface="Amarante" panose="02000000000000000000"/>
              </a:defRPr>
            </a:lvl6pPr>
            <a:lvl7pPr lvl="6" rtl="0">
              <a:spcBef>
                <a:spcPts val="0"/>
              </a:spcBef>
              <a:spcAft>
                <a:spcPts val="0"/>
              </a:spcAft>
              <a:buClr>
                <a:schemeClr val="accent6"/>
              </a:buClr>
              <a:buSzPts val="2800"/>
              <a:buFont typeface="Amarante" panose="02000000000000000000"/>
              <a:buNone/>
              <a:defRPr sz="2800">
                <a:solidFill>
                  <a:schemeClr val="accent6"/>
                </a:solidFill>
                <a:latin typeface="Amarante" panose="02000000000000000000"/>
                <a:ea typeface="Amarante" panose="02000000000000000000"/>
                <a:cs typeface="Amarante" panose="02000000000000000000"/>
                <a:sym typeface="Amarante" panose="02000000000000000000"/>
              </a:defRPr>
            </a:lvl7pPr>
            <a:lvl8pPr lvl="7" rtl="0">
              <a:spcBef>
                <a:spcPts val="0"/>
              </a:spcBef>
              <a:spcAft>
                <a:spcPts val="0"/>
              </a:spcAft>
              <a:buClr>
                <a:schemeClr val="accent6"/>
              </a:buClr>
              <a:buSzPts val="2800"/>
              <a:buFont typeface="Amarante" panose="02000000000000000000"/>
              <a:buNone/>
              <a:defRPr sz="2800">
                <a:solidFill>
                  <a:schemeClr val="accent6"/>
                </a:solidFill>
                <a:latin typeface="Amarante" panose="02000000000000000000"/>
                <a:ea typeface="Amarante" panose="02000000000000000000"/>
                <a:cs typeface="Amarante" panose="02000000000000000000"/>
                <a:sym typeface="Amarante" panose="02000000000000000000"/>
              </a:defRPr>
            </a:lvl8pPr>
            <a:lvl9pPr lvl="8" rtl="0">
              <a:spcBef>
                <a:spcPts val="0"/>
              </a:spcBef>
              <a:spcAft>
                <a:spcPts val="0"/>
              </a:spcAft>
              <a:buClr>
                <a:schemeClr val="accent6"/>
              </a:buClr>
              <a:buSzPts val="2800"/>
              <a:buFont typeface="Amarante" panose="02000000000000000000"/>
              <a:buNone/>
              <a:defRPr sz="2800">
                <a:solidFill>
                  <a:schemeClr val="accent6"/>
                </a:solidFill>
                <a:latin typeface="Amarante" panose="02000000000000000000"/>
                <a:ea typeface="Amarante" panose="02000000000000000000"/>
                <a:cs typeface="Amarante" panose="02000000000000000000"/>
                <a:sym typeface="Amarante" panose="02000000000000000000"/>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9" r:id="rId3"/>
    <p:sldLayoutId id="2147483660" r:id="rId4"/>
    <p:sldLayoutId id="2147483669" r:id="rId5"/>
    <p:sldLayoutId id="2147483670" r:id="rId6"/>
    <p:sldLayoutId id="2147483672"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2.svg"/><Relationship Id="rId4" Type="http://schemas.openxmlformats.org/officeDocument/2006/relationships/image" Target="../media/image6.jp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Google Shape;755;p39"/>
          <p:cNvSpPr txBox="1">
            <a:spLocks noGrp="1"/>
          </p:cNvSpPr>
          <p:nvPr>
            <p:ph type="ctrTitle"/>
          </p:nvPr>
        </p:nvSpPr>
        <p:spPr>
          <a:xfrm>
            <a:off x="1694404" y="2883312"/>
            <a:ext cx="5755192" cy="6699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tLang="zh-CN" sz="3600" b="0" i="0" u="none" strike="noStrike" dirty="0">
                <a:solidFill>
                  <a:srgbClr val="212529"/>
                </a:solidFill>
                <a:effectLst/>
                <a:latin typeface="Chalkboard SE" panose="03050602040202020205" pitchFamily="66" charset="0"/>
              </a:rPr>
              <a:t>the University of Virginia</a:t>
            </a:r>
            <a:endParaRPr sz="3600" dirty="0">
              <a:latin typeface="Chalkboard SE" panose="03050602040202020205" pitchFamily="66" charset="0"/>
              <a:sym typeface="Amarante" panose="02000000000000000000"/>
            </a:endParaRPr>
          </a:p>
        </p:txBody>
      </p:sp>
      <p:sp>
        <p:nvSpPr>
          <p:cNvPr id="756" name="Google Shape;756;p39"/>
          <p:cNvSpPr txBox="1">
            <a:spLocks noGrp="1"/>
          </p:cNvSpPr>
          <p:nvPr>
            <p:ph type="subTitle" idx="1"/>
          </p:nvPr>
        </p:nvSpPr>
        <p:spPr>
          <a:xfrm>
            <a:off x="2833734" y="4046900"/>
            <a:ext cx="2996697" cy="470780"/>
          </a:xfrm>
          <a:prstGeom prst="rect">
            <a:avLst/>
          </a:prstGeom>
        </p:spPr>
        <p:txBody>
          <a:bodyPr spcFirstLastPara="1" wrap="square" lIns="91425" tIns="91425" rIns="91425" bIns="91425" anchor="t" anchorCtr="0">
            <a:noAutofit/>
          </a:bodyPr>
          <a:lstStyle/>
          <a:p>
            <a:pPr marL="0" indent="0"/>
            <a:r>
              <a:rPr lang="en-GB" sz="1600" dirty="0"/>
              <a:t>the</a:t>
            </a:r>
            <a:r>
              <a:rPr lang="zh-CN" altLang="en-US" sz="1600" dirty="0"/>
              <a:t> </a:t>
            </a:r>
            <a:r>
              <a:rPr lang="en-US" altLang="zh-CN" sz="1600" dirty="0"/>
              <a:t>detection</a:t>
            </a:r>
            <a:r>
              <a:rPr lang="zh-CN" altLang="en-US" sz="1600" dirty="0"/>
              <a:t> </a:t>
            </a:r>
            <a:r>
              <a:rPr lang="en-US" altLang="zh-CN" sz="1600" dirty="0"/>
              <a:t>of</a:t>
            </a:r>
            <a:r>
              <a:rPr lang="zh-CN" altLang="en-US" sz="1600" dirty="0"/>
              <a:t> </a:t>
            </a:r>
            <a:r>
              <a:rPr lang="en" altLang="zh-CN" sz="1600" dirty="0"/>
              <a:t>atherosclerosis</a:t>
            </a:r>
            <a:endParaRPr lang="en-GB" sz="1600" dirty="0"/>
          </a:p>
        </p:txBody>
      </p:sp>
      <p:sp>
        <p:nvSpPr>
          <p:cNvPr id="757" name="Google Shape;757;p39"/>
          <p:cNvSpPr/>
          <p:nvPr/>
        </p:nvSpPr>
        <p:spPr>
          <a:xfrm>
            <a:off x="2272420" y="1806837"/>
            <a:ext cx="4780230" cy="1000625"/>
          </a:xfrm>
          <a:prstGeom prst="rect">
            <a:avLst/>
          </a:prstGeom>
        </p:spPr>
        <p:txBody>
          <a:bodyPr>
            <a:prstTxWarp prst="textPlain">
              <a:avLst/>
            </a:prstTxWarp>
          </a:bodyPr>
          <a:lstStyle/>
          <a:p>
            <a:pPr lvl="0" algn="ctr"/>
            <a:r>
              <a:rPr lang="en-US" altLang="zh-CN" b="1" dirty="0">
                <a:ln w="19050" cap="flat" cmpd="sng">
                  <a:solidFill>
                    <a:schemeClr val="lt2"/>
                  </a:solidFill>
                  <a:prstDash val="solid"/>
                  <a:round/>
                  <a:headEnd type="none" w="sm" len="sm"/>
                  <a:tailEnd type="none" w="sm" len="sm"/>
                </a:ln>
                <a:solidFill>
                  <a:schemeClr val="accent1"/>
                </a:solidFill>
                <a:latin typeface="Amarante" panose="02000000000000000000"/>
              </a:rPr>
              <a:t>Wiki-Sharing</a:t>
            </a:r>
            <a:endParaRPr b="1" i="0" dirty="0">
              <a:ln w="19050" cap="flat" cmpd="sng">
                <a:solidFill>
                  <a:schemeClr val="lt2"/>
                </a:solidFill>
                <a:prstDash val="solid"/>
                <a:round/>
                <a:headEnd type="none" w="sm" len="sm"/>
                <a:tailEnd type="none" w="sm" len="sm"/>
              </a:ln>
              <a:solidFill>
                <a:schemeClr val="accent1"/>
              </a:solidFill>
              <a:latin typeface="Amarante"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a:t>
            </a:r>
            <a:r>
              <a:rPr lang="en-US" altLang="zh-CN" sz="3200" dirty="0"/>
              <a:t>3 -DESIGN-Part 3</a:t>
            </a:r>
            <a:endParaRPr sz="3200" b="1" dirty="0"/>
          </a:p>
        </p:txBody>
      </p:sp>
      <p:sp>
        <p:nvSpPr>
          <p:cNvPr id="3" name="文本框 2">
            <a:extLst>
              <a:ext uri="{FF2B5EF4-FFF2-40B4-BE49-F238E27FC236}">
                <a16:creationId xmlns:a16="http://schemas.microsoft.com/office/drawing/2014/main" id="{D7FEFA31-2352-8220-9491-3D125462638C}"/>
              </a:ext>
            </a:extLst>
          </p:cNvPr>
          <p:cNvSpPr txBox="1"/>
          <p:nvPr/>
        </p:nvSpPr>
        <p:spPr>
          <a:xfrm>
            <a:off x="778598" y="1094422"/>
            <a:ext cx="7092656" cy="4062651"/>
          </a:xfrm>
          <a:prstGeom prst="rect">
            <a:avLst/>
          </a:prstGeom>
          <a:noFill/>
        </p:spPr>
        <p:txBody>
          <a:bodyPr wrap="square" rtlCol="0">
            <a:spAutoFit/>
          </a:bodyPr>
          <a:lstStyle/>
          <a:p>
            <a:pPr>
              <a:lnSpc>
                <a:spcPct val="150000"/>
              </a:lnSpc>
            </a:pPr>
            <a:r>
              <a:rPr kumimoji="1" lang="en" altLang="zh-CN" sz="1600" dirty="0">
                <a:latin typeface="DengXian" panose="02010600030101010101" pitchFamily="2" charset="-122"/>
                <a:ea typeface="DengXian" panose="02010600030101010101" pitchFamily="2" charset="-122"/>
              </a:rPr>
              <a:t>Labelled Anti-</a:t>
            </a:r>
            <a:r>
              <a:rPr kumimoji="1" lang="en" altLang="zh-CN" sz="1600" dirty="0" err="1">
                <a:latin typeface="DengXian" panose="02010600030101010101" pitchFamily="2" charset="-122"/>
                <a:ea typeface="DengXian" panose="02010600030101010101" pitchFamily="2" charset="-122"/>
              </a:rPr>
              <a:t>ApoBMDA</a:t>
            </a:r>
            <a:r>
              <a:rPr kumimoji="1" lang="zh-CN" altLang="en-US" sz="1600" dirty="0">
                <a:latin typeface="DengXian" panose="02010600030101010101" pitchFamily="2" charset="-122"/>
                <a:ea typeface="DengXian" panose="02010600030101010101" pitchFamily="2" charset="-122"/>
              </a:rPr>
              <a:t>  </a:t>
            </a:r>
            <a:r>
              <a:rPr kumimoji="1" lang="en-US" altLang="zh-CN" sz="1600" dirty="0">
                <a:latin typeface="DengXian" panose="02010600030101010101" pitchFamily="2" charset="-122"/>
                <a:ea typeface="DengXian" panose="02010600030101010101" pitchFamily="2" charset="-122"/>
              </a:rPr>
              <a:t>Design</a:t>
            </a:r>
          </a:p>
          <a:p>
            <a:pPr marL="285750" indent="-285750">
              <a:lnSpc>
                <a:spcPct val="150000"/>
              </a:lnSpc>
              <a:buFont typeface="Arial" panose="020B0604020202020204" pitchFamily="34" charset="0"/>
              <a:buChar char="•"/>
            </a:pPr>
            <a:r>
              <a:rPr kumimoji="1" lang="zh-CN" altLang="en" sz="1600" dirty="0">
                <a:latin typeface="DengXian" panose="02010600030101010101" pitchFamily="2" charset="-122"/>
                <a:ea typeface="DengXian" panose="02010600030101010101" pitchFamily="2" charset="-122"/>
              </a:rPr>
              <a:t>该</a:t>
            </a:r>
            <a:r>
              <a:rPr kumimoji="1" lang="zh-CN" altLang="en-US" sz="1600" dirty="0">
                <a:latin typeface="DengXian" panose="02010600030101010101" pitchFamily="2" charset="-122"/>
                <a:ea typeface="DengXian" panose="02010600030101010101" pitchFamily="2" charset="-122"/>
              </a:rPr>
              <a:t>抗体是由</a:t>
            </a:r>
            <a:r>
              <a:rPr kumimoji="1" lang="en-US" altLang="zh-CN" sz="1600" dirty="0">
                <a:solidFill>
                  <a:srgbClr val="FF0000"/>
                </a:solidFill>
                <a:latin typeface="DengXian" panose="02010600030101010101" pitchFamily="2" charset="-122"/>
                <a:ea typeface="DengXian" panose="02010600030101010101" pitchFamily="2" charset="-122"/>
              </a:rPr>
              <a:t>full- length</a:t>
            </a:r>
            <a:r>
              <a:rPr kumimoji="1" lang="zh-CN" altLang="en-US" sz="1600" dirty="0">
                <a:solidFill>
                  <a:srgbClr val="FF0000"/>
                </a:solidFill>
                <a:latin typeface="DengXian" panose="02010600030101010101" pitchFamily="2" charset="-122"/>
                <a:ea typeface="DengXian" panose="02010600030101010101" pitchFamily="2" charset="-122"/>
              </a:rPr>
              <a:t> </a:t>
            </a:r>
            <a:r>
              <a:rPr kumimoji="1" lang="en-US" altLang="zh-CN" sz="1600" dirty="0">
                <a:solidFill>
                  <a:srgbClr val="FF0000"/>
                </a:solidFill>
                <a:latin typeface="DengXian" panose="02010600030101010101" pitchFamily="2" charset="-122"/>
                <a:ea typeface="DengXian" panose="02010600030101010101" pitchFamily="2" charset="-122"/>
              </a:rPr>
              <a:t>lg G</a:t>
            </a:r>
            <a:r>
              <a:rPr kumimoji="1" lang="zh-CN" altLang="en-US" sz="1600" dirty="0">
                <a:latin typeface="DengXian" panose="02010600030101010101" pitchFamily="2" charset="-122"/>
                <a:ea typeface="DengXian" panose="02010600030101010101" pitchFamily="2" charset="-122"/>
              </a:rPr>
              <a:t>改造得到的。这是由于需要使用该抗体的恒定结构域来和标记它的金纳米粒子进行正确结合。</a:t>
            </a:r>
            <a:endParaRPr kumimoji="1" lang="en-US" altLang="zh-CN" sz="1600" dirty="0">
              <a:latin typeface="DengXian" panose="02010600030101010101" pitchFamily="2" charset="-122"/>
              <a:ea typeface="DengXian" panose="02010600030101010101" pitchFamily="2" charset="-122"/>
            </a:endParaRPr>
          </a:p>
          <a:p>
            <a:pPr marL="285750" indent="-285750">
              <a:lnSpc>
                <a:spcPct val="150000"/>
              </a:lnSpc>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pPr marL="285750" indent="-285750">
              <a:lnSpc>
                <a:spcPct val="150000"/>
              </a:lnSpc>
              <a:buFont typeface="Arial" panose="020B0604020202020204" pitchFamily="34" charset="0"/>
              <a:buChar char="•"/>
            </a:pPr>
            <a:r>
              <a:rPr kumimoji="1" lang="zh-CN" altLang="en-US" sz="1600" dirty="0">
                <a:latin typeface="DengXian" panose="02010600030101010101" pitchFamily="2" charset="-122"/>
                <a:ea typeface="DengXian" panose="02010600030101010101" pitchFamily="2" charset="-122"/>
              </a:rPr>
              <a:t>该抗体可变结构域的序列基于</a:t>
            </a:r>
            <a:r>
              <a:rPr kumimoji="1" lang="en" altLang="zh-CN" sz="1600" dirty="0" err="1">
                <a:latin typeface="DengXian" panose="02010600030101010101" pitchFamily="2" charset="-122"/>
                <a:ea typeface="DengXian" panose="02010600030101010101" pitchFamily="2" charset="-122"/>
              </a:rPr>
              <a:t>Orticumab</a:t>
            </a:r>
            <a:r>
              <a:rPr kumimoji="1" lang="zh-CN" altLang="en-US" sz="1600" dirty="0">
                <a:latin typeface="DengXian" panose="02010600030101010101" pitchFamily="2" charset="-122"/>
                <a:ea typeface="DengXian" panose="02010600030101010101" pitchFamily="2" charset="-122"/>
              </a:rPr>
              <a:t>的序列，</a:t>
            </a:r>
            <a:r>
              <a:rPr kumimoji="1" lang="en" altLang="zh-CN" sz="1600" dirty="0" err="1">
                <a:latin typeface="DengXian" panose="02010600030101010101" pitchFamily="2" charset="-122"/>
                <a:ea typeface="DengXian" panose="02010600030101010101" pitchFamily="2" charset="-122"/>
              </a:rPr>
              <a:t>Orticuma</a:t>
            </a:r>
            <a:r>
              <a:rPr kumimoji="1" lang="zh-CN" altLang="en-US" sz="1600" dirty="0">
                <a:latin typeface="DengXian" panose="02010600030101010101" pitchFamily="2" charset="-122"/>
                <a:ea typeface="DengXian" panose="02010600030101010101" pitchFamily="2" charset="-122"/>
              </a:rPr>
              <a:t>是一种目前正在开发的人抗</a:t>
            </a:r>
            <a:r>
              <a:rPr kumimoji="1" lang="en" altLang="zh-CN" sz="1600" dirty="0" err="1">
                <a:solidFill>
                  <a:srgbClr val="FF0000"/>
                </a:solidFill>
                <a:latin typeface="DengXian" panose="02010600030101010101" pitchFamily="2" charset="-122"/>
                <a:ea typeface="DengXian" panose="02010600030101010101" pitchFamily="2" charset="-122"/>
              </a:rPr>
              <a:t>apoB</a:t>
            </a:r>
            <a:r>
              <a:rPr kumimoji="1" lang="zh-CN" altLang="en" sz="1600" dirty="0">
                <a:solidFill>
                  <a:srgbClr val="FF0000"/>
                </a:solidFill>
                <a:latin typeface="DengXian" panose="02010600030101010101" pitchFamily="2" charset="-122"/>
                <a:ea typeface="DengXian" panose="02010600030101010101" pitchFamily="2" charset="-122"/>
              </a:rPr>
              <a:t>（</a:t>
            </a:r>
            <a:r>
              <a:rPr kumimoji="1" lang="en" altLang="zh-CN" sz="1600" dirty="0">
                <a:solidFill>
                  <a:srgbClr val="FF0000"/>
                </a:solidFill>
                <a:latin typeface="DengXian" panose="02010600030101010101" pitchFamily="2" charset="-122"/>
                <a:ea typeface="DengXian" panose="02010600030101010101" pitchFamily="2" charset="-122"/>
              </a:rPr>
              <a:t>MDA</a:t>
            </a:r>
            <a:r>
              <a:rPr kumimoji="1" lang="zh-CN" altLang="en" sz="1600" dirty="0">
                <a:solidFill>
                  <a:srgbClr val="FF0000"/>
                </a:solidFill>
                <a:latin typeface="DengXian" panose="02010600030101010101" pitchFamily="2" charset="-122"/>
                <a:ea typeface="DengXian" panose="02010600030101010101" pitchFamily="2" charset="-122"/>
              </a:rPr>
              <a:t>）</a:t>
            </a:r>
            <a:r>
              <a:rPr kumimoji="1" lang="zh-CN" altLang="en-US" sz="1600" dirty="0">
                <a:latin typeface="DengXian" panose="02010600030101010101" pitchFamily="2" charset="-122"/>
                <a:ea typeface="DengXian" panose="02010600030101010101" pitchFamily="2" charset="-122"/>
              </a:rPr>
              <a:t>抗体。这里的</a:t>
            </a:r>
            <a:r>
              <a:rPr kumimoji="1" lang="en" altLang="zh-CN" sz="1600" dirty="0" err="1">
                <a:latin typeface="DengXian" panose="02010600030101010101" pitchFamily="2" charset="-122"/>
                <a:ea typeface="DengXian" panose="02010600030101010101" pitchFamily="2" charset="-122"/>
              </a:rPr>
              <a:t>apoBMDA</a:t>
            </a:r>
            <a:r>
              <a:rPr kumimoji="1" lang="en" altLang="zh-CN" sz="1600" dirty="0">
                <a:latin typeface="DengXian" panose="02010600030101010101" pitchFamily="2" charset="-122"/>
                <a:ea typeface="DengXian" panose="02010600030101010101" pitchFamily="2" charset="-122"/>
              </a:rPr>
              <a:t> </a:t>
            </a:r>
            <a:r>
              <a:rPr kumimoji="1" lang="zh-CN" altLang="en" sz="1600" dirty="0">
                <a:latin typeface="DengXian" panose="02010600030101010101" pitchFamily="2" charset="-122"/>
                <a:ea typeface="DengXian" panose="02010600030101010101" pitchFamily="2" charset="-122"/>
              </a:rPr>
              <a:t>是</a:t>
            </a:r>
            <a:r>
              <a:rPr kumimoji="1" lang="en" altLang="zh-CN" sz="1600" dirty="0" err="1">
                <a:latin typeface="DengXian" panose="02010600030101010101" pitchFamily="2" charset="-122"/>
                <a:ea typeface="DengXian" panose="02010600030101010101" pitchFamily="2" charset="-122"/>
              </a:rPr>
              <a:t>oxLDL</a:t>
            </a:r>
            <a:r>
              <a:rPr kumimoji="1" lang="zh-CN" altLang="en-US" sz="1600" dirty="0">
                <a:latin typeface="DengXian" panose="02010600030101010101" pitchFamily="2" charset="-122"/>
                <a:ea typeface="DengXian" panose="02010600030101010101" pitchFamily="2" charset="-122"/>
              </a:rPr>
              <a:t>的一种蛋白质成分。</a:t>
            </a:r>
            <a:endParaRPr kumimoji="1" lang="en-US" altLang="zh-CN" sz="1600" dirty="0">
              <a:latin typeface="DengXian" panose="02010600030101010101" pitchFamily="2" charset="-122"/>
              <a:ea typeface="DengXian" panose="02010600030101010101" pitchFamily="2" charset="-122"/>
            </a:endParaRPr>
          </a:p>
          <a:p>
            <a:pPr marL="285750" indent="-285750">
              <a:lnSpc>
                <a:spcPct val="150000"/>
              </a:lnSpc>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pPr marL="285750" indent="-285750">
              <a:lnSpc>
                <a:spcPct val="150000"/>
              </a:lnSpc>
              <a:buFont typeface="Arial" panose="020B0604020202020204" pitchFamily="34" charset="0"/>
              <a:buChar char="•"/>
            </a:pPr>
            <a:r>
              <a:rPr kumimoji="1" lang="zh-CN" altLang="en-US" sz="1600" dirty="0">
                <a:latin typeface="DengXian" panose="02010600030101010101" pitchFamily="2" charset="-122"/>
                <a:ea typeface="DengXian" panose="02010600030101010101" pitchFamily="2" charset="-122"/>
              </a:rPr>
              <a:t>抗体的恒定域与</a:t>
            </a:r>
            <a:r>
              <a:rPr kumimoji="1" lang="zh-CN" altLang="en-US" sz="1600" dirty="0">
                <a:solidFill>
                  <a:srgbClr val="FF0000"/>
                </a:solidFill>
                <a:latin typeface="DengXian" panose="02010600030101010101" pitchFamily="2" charset="-122"/>
                <a:ea typeface="DengXian" panose="02010600030101010101" pitchFamily="2" charset="-122"/>
              </a:rPr>
              <a:t>小鼠</a:t>
            </a:r>
            <a:r>
              <a:rPr kumimoji="1" lang="en" altLang="zh-CN" sz="1600" dirty="0">
                <a:solidFill>
                  <a:srgbClr val="FF0000"/>
                </a:solidFill>
                <a:latin typeface="DengXian" panose="02010600030101010101" pitchFamily="2" charset="-122"/>
                <a:ea typeface="DengXian" panose="02010600030101010101" pitchFamily="2" charset="-122"/>
              </a:rPr>
              <a:t>IgG1</a:t>
            </a:r>
            <a:r>
              <a:rPr kumimoji="1" lang="zh-CN" altLang="en-US" sz="1600" dirty="0">
                <a:solidFill>
                  <a:srgbClr val="FF0000"/>
                </a:solidFill>
                <a:latin typeface="DengXian" panose="02010600030101010101" pitchFamily="2" charset="-122"/>
                <a:ea typeface="DengXian" panose="02010600030101010101" pitchFamily="2" charset="-122"/>
              </a:rPr>
              <a:t>的恒定域</a:t>
            </a:r>
            <a:r>
              <a:rPr kumimoji="1" lang="zh-CN" altLang="en-US" sz="1600" dirty="0">
                <a:latin typeface="DengXian" panose="02010600030101010101" pitchFamily="2" charset="-122"/>
                <a:ea typeface="DengXian" panose="02010600030101010101" pitchFamily="2" charset="-122"/>
              </a:rPr>
              <a:t>相同。因为有许多二级抗体与所选择的小鼠恒定结构可以结合，这使二级抗体设计更容易。</a:t>
            </a:r>
            <a:endParaRPr kumimoji="1" lang="en" altLang="zh-CN" sz="1600" dirty="0">
              <a:latin typeface="DengXian" panose="02010600030101010101" pitchFamily="2" charset="-122"/>
              <a:ea typeface="DengXian" panose="02010600030101010101" pitchFamily="2" charset="-122"/>
            </a:endParaRPr>
          </a:p>
          <a:p>
            <a:endParaRPr kumimoji="1" lang="zh-CN" altLang="en-US" sz="1800" dirty="0">
              <a:latin typeface="DengXian" panose="02010600030101010101" pitchFamily="2" charset="-122"/>
              <a:ea typeface="DengXian" panose="02010600030101010101" pitchFamily="2" charset="-122"/>
            </a:endParaRPr>
          </a:p>
        </p:txBody>
      </p:sp>
      <p:pic>
        <p:nvPicPr>
          <p:cNvPr id="4" name="图片 3" descr="图标&#10;&#10;低可信度描述已自动生成">
            <a:extLst>
              <a:ext uri="{FF2B5EF4-FFF2-40B4-BE49-F238E27FC236}">
                <a16:creationId xmlns:a16="http://schemas.microsoft.com/office/drawing/2014/main" id="{3666F9D7-07C5-8280-A040-EEA3A1A383D4}"/>
              </a:ext>
            </a:extLst>
          </p:cNvPr>
          <p:cNvPicPr>
            <a:picLocks noChangeAspect="1"/>
          </p:cNvPicPr>
          <p:nvPr/>
        </p:nvPicPr>
        <p:blipFill>
          <a:blip r:embed="rId3"/>
          <a:stretch>
            <a:fillRect/>
          </a:stretch>
        </p:blipFill>
        <p:spPr>
          <a:xfrm>
            <a:off x="7805351" y="2981346"/>
            <a:ext cx="1338649" cy="2135464"/>
          </a:xfrm>
          <a:prstGeom prst="rect">
            <a:avLst/>
          </a:prstGeom>
        </p:spPr>
      </p:pic>
    </p:spTree>
    <p:extLst>
      <p:ext uri="{BB962C8B-B14F-4D97-AF65-F5344CB8AC3E}">
        <p14:creationId xmlns:p14="http://schemas.microsoft.com/office/powerpoint/2010/main" val="359270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a:t>
            </a:r>
            <a:r>
              <a:rPr lang="en-US" altLang="zh-CN" sz="3200" dirty="0"/>
              <a:t>3 -DESIGN-Part 3</a:t>
            </a:r>
            <a:endParaRPr sz="3200" b="1" dirty="0"/>
          </a:p>
        </p:txBody>
      </p:sp>
      <p:sp>
        <p:nvSpPr>
          <p:cNvPr id="2" name="文本框 1">
            <a:extLst>
              <a:ext uri="{FF2B5EF4-FFF2-40B4-BE49-F238E27FC236}">
                <a16:creationId xmlns:a16="http://schemas.microsoft.com/office/drawing/2014/main" id="{DFFE87DA-5BFE-46E5-91FE-ECC77B64902F}"/>
              </a:ext>
            </a:extLst>
          </p:cNvPr>
          <p:cNvSpPr txBox="1"/>
          <p:nvPr/>
        </p:nvSpPr>
        <p:spPr>
          <a:xfrm>
            <a:off x="691979" y="1171366"/>
            <a:ext cx="5832389" cy="3662541"/>
          </a:xfrm>
          <a:prstGeom prst="rect">
            <a:avLst/>
          </a:prstGeom>
          <a:noFill/>
        </p:spPr>
        <p:txBody>
          <a:bodyPr wrap="square" rtlCol="0">
            <a:spAutoFit/>
          </a:bodyPr>
          <a:lstStyle/>
          <a:p>
            <a:r>
              <a:rPr kumimoji="1" lang="en" altLang="zh-CN" sz="1600" dirty="0">
                <a:latin typeface="DengXian" panose="02010600030101010101" pitchFamily="2" charset="-122"/>
                <a:ea typeface="DengXian" panose="02010600030101010101" pitchFamily="2" charset="-122"/>
              </a:rPr>
              <a:t>Anti-</a:t>
            </a:r>
            <a:r>
              <a:rPr kumimoji="1" lang="en" altLang="zh-CN" sz="1600" dirty="0" err="1">
                <a:latin typeface="DengXian" panose="02010600030101010101" pitchFamily="2" charset="-122"/>
                <a:ea typeface="DengXian" panose="02010600030101010101" pitchFamily="2" charset="-122"/>
              </a:rPr>
              <a:t>OxLDL</a:t>
            </a:r>
            <a:r>
              <a:rPr kumimoji="1" lang="en" altLang="zh-CN" sz="1600" dirty="0">
                <a:latin typeface="DengXian" panose="02010600030101010101" pitchFamily="2" charset="-122"/>
                <a:ea typeface="DengXian" panose="02010600030101010101" pitchFamily="2" charset="-122"/>
              </a:rPr>
              <a:t> Design</a:t>
            </a:r>
          </a:p>
          <a:p>
            <a:pPr marL="285750" indent="-285750">
              <a:buFont typeface="Arial" panose="020B0604020202020204" pitchFamily="34" charset="0"/>
              <a:buChar char="•"/>
            </a:pPr>
            <a:r>
              <a:rPr kumimoji="1" lang="zh-CN" altLang="en" sz="1600" dirty="0">
                <a:latin typeface="DengXian" panose="02010600030101010101" pitchFamily="2" charset="-122"/>
                <a:ea typeface="DengXian" panose="02010600030101010101" pitchFamily="2" charset="-122"/>
              </a:rPr>
              <a:t>设计了</a:t>
            </a:r>
            <a:r>
              <a:rPr kumimoji="1" lang="zh-CN" altLang="en-US" sz="1600" dirty="0">
                <a:solidFill>
                  <a:srgbClr val="FF0000"/>
                </a:solidFill>
                <a:latin typeface="DengXian" panose="02010600030101010101" pitchFamily="2" charset="-122"/>
                <a:ea typeface="DengXian" panose="02010600030101010101" pitchFamily="2" charset="-122"/>
              </a:rPr>
              <a:t>两种</a:t>
            </a:r>
            <a:r>
              <a:rPr kumimoji="1" lang="zh-CN" altLang="en-US" sz="1600" dirty="0">
                <a:latin typeface="DengXian" panose="02010600030101010101" pitchFamily="2" charset="-122"/>
                <a:ea typeface="DengXian" panose="02010600030101010101" pitchFamily="2" charset="-122"/>
              </a:rPr>
              <a:t>在测试栏里的一级抗体，分别为抗</a:t>
            </a:r>
            <a:r>
              <a:rPr kumimoji="1" lang="en-US" altLang="zh-CN" sz="1600" dirty="0" err="1">
                <a:latin typeface="DengXian" panose="02010600030101010101" pitchFamily="2" charset="-122"/>
                <a:ea typeface="DengXian" panose="02010600030101010101" pitchFamily="2" charset="-122"/>
              </a:rPr>
              <a:t>oxLDL</a:t>
            </a:r>
            <a:r>
              <a:rPr kumimoji="1" lang="zh-CN" altLang="en-US" sz="1600" dirty="0">
                <a:latin typeface="DengXian" panose="02010600030101010101" pitchFamily="2" charset="-122"/>
                <a:ea typeface="DengXian" panose="02010600030101010101" pitchFamily="2" charset="-122"/>
              </a:rPr>
              <a:t>抗体</a:t>
            </a:r>
            <a:r>
              <a:rPr kumimoji="1" lang="en-US" altLang="zh-CN" sz="1600" dirty="0">
                <a:latin typeface="DengXian" panose="02010600030101010101" pitchFamily="2" charset="-122"/>
                <a:ea typeface="DengXian" panose="02010600030101010101" pitchFamily="2" charset="-122"/>
              </a:rPr>
              <a:t>IK179</a:t>
            </a:r>
            <a:r>
              <a:rPr kumimoji="1" lang="zh-CN" altLang="en-US" sz="1600" dirty="0">
                <a:latin typeface="DengXian" panose="02010600030101010101" pitchFamily="2" charset="-122"/>
                <a:ea typeface="DengXian" panose="02010600030101010101" pitchFamily="2" charset="-122"/>
              </a:rPr>
              <a:t>和</a:t>
            </a:r>
            <a:r>
              <a:rPr kumimoji="1" lang="en-US" altLang="zh-CN" sz="1600" dirty="0">
                <a:latin typeface="DengXian" panose="02010600030101010101" pitchFamily="2" charset="-122"/>
                <a:ea typeface="DengXian" panose="02010600030101010101" pitchFamily="2" charset="-122"/>
              </a:rPr>
              <a:t>McPC60310</a:t>
            </a:r>
            <a:r>
              <a:rPr kumimoji="1" lang="zh-CN" altLang="en-US" sz="1600" dirty="0">
                <a:latin typeface="DengXian" panose="02010600030101010101" pitchFamily="2" charset="-122"/>
                <a:ea typeface="DengXian" panose="02010600030101010101" pitchFamily="2" charset="-122"/>
              </a:rPr>
              <a:t>。</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en-US" altLang="zh-CN" sz="1600" dirty="0">
                <a:solidFill>
                  <a:srgbClr val="FF0000"/>
                </a:solidFill>
                <a:latin typeface="DengXian" panose="02010600030101010101" pitchFamily="2" charset="-122"/>
                <a:ea typeface="DengXian" panose="02010600030101010101" pitchFamily="2" charset="-122"/>
              </a:rPr>
              <a:t>IK17</a:t>
            </a:r>
            <a:r>
              <a:rPr kumimoji="1" lang="zh-CN" altLang="en-US" sz="1600" dirty="0">
                <a:solidFill>
                  <a:srgbClr val="FF0000"/>
                </a:solidFill>
                <a:latin typeface="DengXian" panose="02010600030101010101" pitchFamily="2" charset="-122"/>
                <a:ea typeface="DengXian" panose="02010600030101010101" pitchFamily="2" charset="-122"/>
              </a:rPr>
              <a:t>与包围</a:t>
            </a:r>
            <a:r>
              <a:rPr kumimoji="1" lang="en-US" altLang="zh-CN" sz="1600" dirty="0" err="1">
                <a:solidFill>
                  <a:srgbClr val="FF0000"/>
                </a:solidFill>
                <a:latin typeface="DengXian" panose="02010600030101010101" pitchFamily="2" charset="-122"/>
                <a:ea typeface="DengXian" panose="02010600030101010101" pitchFamily="2" charset="-122"/>
              </a:rPr>
              <a:t>oxLDL</a:t>
            </a:r>
            <a:r>
              <a:rPr kumimoji="1" lang="zh-CN" altLang="en-US" sz="1600" dirty="0">
                <a:solidFill>
                  <a:srgbClr val="FF0000"/>
                </a:solidFill>
                <a:latin typeface="DengXian" panose="02010600030101010101" pitchFamily="2" charset="-122"/>
                <a:ea typeface="DengXian" panose="02010600030101010101" pitchFamily="2" charset="-122"/>
              </a:rPr>
              <a:t>的</a:t>
            </a:r>
            <a:r>
              <a:rPr kumimoji="1" lang="en-US" altLang="zh-CN" sz="1600" dirty="0" err="1">
                <a:solidFill>
                  <a:srgbClr val="FF0000"/>
                </a:solidFill>
                <a:latin typeface="DengXian" panose="02010600030101010101" pitchFamily="2" charset="-122"/>
                <a:ea typeface="DengXian" panose="02010600030101010101" pitchFamily="2" charset="-122"/>
              </a:rPr>
              <a:t>apoB</a:t>
            </a:r>
            <a:r>
              <a:rPr kumimoji="1" lang="zh-CN" altLang="en-US" sz="1600" dirty="0">
                <a:solidFill>
                  <a:srgbClr val="FF0000"/>
                </a:solidFill>
                <a:latin typeface="DengXian" panose="02010600030101010101" pitchFamily="2" charset="-122"/>
                <a:ea typeface="DengXian" panose="02010600030101010101" pitchFamily="2" charset="-122"/>
              </a:rPr>
              <a:t>蛋白结合</a:t>
            </a:r>
            <a:r>
              <a:rPr kumimoji="1" lang="zh-CN" altLang="en-US" sz="1600" dirty="0">
                <a:latin typeface="DengXian" panose="02010600030101010101" pitchFamily="2" charset="-122"/>
                <a:ea typeface="DengXian" panose="02010600030101010101" pitchFamily="2" charset="-122"/>
              </a:rPr>
              <a:t>，它的结合位置与标记抗体的结合位置不同。</a:t>
            </a:r>
            <a:r>
              <a:rPr kumimoji="1" lang="en" altLang="zh-CN" sz="1600" dirty="0">
                <a:solidFill>
                  <a:srgbClr val="FF0000"/>
                </a:solidFill>
                <a:latin typeface="DengXian" panose="02010600030101010101" pitchFamily="2" charset="-122"/>
                <a:ea typeface="DengXian" panose="02010600030101010101" pitchFamily="2" charset="-122"/>
              </a:rPr>
              <a:t>McPC603</a:t>
            </a:r>
            <a:r>
              <a:rPr kumimoji="1" lang="zh-CN" altLang="en-US" sz="1600" dirty="0">
                <a:solidFill>
                  <a:srgbClr val="FF0000"/>
                </a:solidFill>
                <a:latin typeface="DengXian" panose="02010600030101010101" pitchFamily="2" charset="-122"/>
                <a:ea typeface="DengXian" panose="02010600030101010101" pitchFamily="2" charset="-122"/>
              </a:rPr>
              <a:t>与</a:t>
            </a:r>
            <a:r>
              <a:rPr kumimoji="1" lang="en" altLang="zh-CN" sz="1600" dirty="0" err="1">
                <a:solidFill>
                  <a:srgbClr val="FF0000"/>
                </a:solidFill>
                <a:latin typeface="DengXian" panose="02010600030101010101" pitchFamily="2" charset="-122"/>
                <a:ea typeface="DengXian" panose="02010600030101010101" pitchFamily="2" charset="-122"/>
              </a:rPr>
              <a:t>oxLDL</a:t>
            </a:r>
            <a:r>
              <a:rPr kumimoji="1" lang="zh-CN" altLang="en-US" sz="1600" dirty="0">
                <a:solidFill>
                  <a:srgbClr val="FF0000"/>
                </a:solidFill>
                <a:latin typeface="DengXian" panose="02010600030101010101" pitchFamily="2" charset="-122"/>
                <a:ea typeface="DengXian" panose="02010600030101010101" pitchFamily="2" charset="-122"/>
              </a:rPr>
              <a:t>脂质核心内的氧化磷脂结合</a:t>
            </a:r>
            <a:r>
              <a:rPr kumimoji="1" lang="zh-CN" altLang="en-US" sz="1600" dirty="0">
                <a:latin typeface="DengXian" panose="02010600030101010101" pitchFamily="2" charset="-122"/>
                <a:ea typeface="DengXian" panose="02010600030101010101" pitchFamily="2" charset="-122"/>
              </a:rPr>
              <a:t>。</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600" dirty="0">
                <a:latin typeface="DengXian" panose="02010600030101010101" pitchFamily="2" charset="-122"/>
                <a:ea typeface="DengXian" panose="02010600030101010101" pitchFamily="2" charset="-122"/>
              </a:rPr>
              <a:t>这些抗</a:t>
            </a:r>
            <a:r>
              <a:rPr kumimoji="1" lang="en" altLang="zh-CN" sz="1600" dirty="0" err="1">
                <a:latin typeface="DengXian" panose="02010600030101010101" pitchFamily="2" charset="-122"/>
                <a:ea typeface="DengXian" panose="02010600030101010101" pitchFamily="2" charset="-122"/>
              </a:rPr>
              <a:t>oxLDL</a:t>
            </a:r>
            <a:r>
              <a:rPr kumimoji="1" lang="zh-CN" altLang="en-US" sz="1600" dirty="0">
                <a:latin typeface="DengXian" panose="02010600030101010101" pitchFamily="2" charset="-122"/>
                <a:ea typeface="DengXian" panose="02010600030101010101" pitchFamily="2" charset="-122"/>
              </a:rPr>
              <a:t>抗体是</a:t>
            </a:r>
            <a:r>
              <a:rPr kumimoji="1" lang="zh-CN" altLang="en-US" sz="1600" dirty="0">
                <a:solidFill>
                  <a:srgbClr val="FF0000"/>
                </a:solidFill>
                <a:latin typeface="DengXian" panose="02010600030101010101" pitchFamily="2" charset="-122"/>
                <a:ea typeface="DengXian" panose="02010600030101010101" pitchFamily="2" charset="-122"/>
              </a:rPr>
              <a:t>抗体片段</a:t>
            </a:r>
            <a:r>
              <a:rPr kumimoji="1" lang="zh-CN" altLang="en-US" sz="1600" dirty="0">
                <a:latin typeface="DengXian" panose="02010600030101010101" pitchFamily="2" charset="-122"/>
                <a:ea typeface="DengXian" panose="02010600030101010101" pitchFamily="2" charset="-122"/>
              </a:rPr>
              <a:t>，而不是</a:t>
            </a:r>
            <a:r>
              <a:rPr kumimoji="1" lang="en-US" altLang="zh-CN" sz="1600" dirty="0">
                <a:latin typeface="DengXian" panose="02010600030101010101" pitchFamily="2" charset="-122"/>
                <a:ea typeface="DengXian" panose="02010600030101010101" pitchFamily="2" charset="-122"/>
              </a:rPr>
              <a:t>full- length</a:t>
            </a:r>
            <a:r>
              <a:rPr kumimoji="1" lang="zh-CN" altLang="en-US" sz="1600" dirty="0">
                <a:latin typeface="DengXian" panose="02010600030101010101" pitchFamily="2" charset="-122"/>
                <a:ea typeface="DengXian" panose="02010600030101010101" pitchFamily="2" charset="-122"/>
              </a:rPr>
              <a:t>抗体。原因是抗体片段越小，含有二硫键越少，因此</a:t>
            </a:r>
            <a:r>
              <a:rPr kumimoji="1" lang="en" altLang="zh-CN" sz="1600" dirty="0" err="1">
                <a:latin typeface="DengXian" panose="02010600030101010101" pitchFamily="2" charset="-122"/>
                <a:ea typeface="DengXian" panose="02010600030101010101" pitchFamily="2" charset="-122"/>
              </a:rPr>
              <a:t>SHuffle</a:t>
            </a:r>
            <a:r>
              <a:rPr kumimoji="1" lang="zh-CN" altLang="en-US" sz="1600" dirty="0">
                <a:latin typeface="DengXian" panose="02010600030101010101" pitchFamily="2" charset="-122"/>
                <a:ea typeface="DengXian" panose="02010600030101010101" pitchFamily="2" charset="-122"/>
              </a:rPr>
              <a:t>细菌生产效率更高。</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600" dirty="0">
                <a:latin typeface="DengXian" panose="02010600030101010101" pitchFamily="2" charset="-122"/>
                <a:ea typeface="DengXian" panose="02010600030101010101" pitchFamily="2" charset="-122"/>
              </a:rPr>
              <a:t>将这两种不同的抗体固定在测试线上，特异性结合</a:t>
            </a:r>
            <a:r>
              <a:rPr kumimoji="1" lang="en" altLang="zh-CN" sz="1600" dirty="0" err="1">
                <a:latin typeface="DengXian" panose="02010600030101010101" pitchFamily="2" charset="-122"/>
                <a:ea typeface="DengXian" panose="02010600030101010101" pitchFamily="2" charset="-122"/>
              </a:rPr>
              <a:t>oxLDL</a:t>
            </a:r>
            <a:r>
              <a:rPr kumimoji="1" lang="zh-CN" altLang="en-US" sz="1600" dirty="0">
                <a:latin typeface="DengXian" panose="02010600030101010101" pitchFamily="2" charset="-122"/>
                <a:ea typeface="DengXian" panose="02010600030101010101" pitchFamily="2" charset="-122"/>
              </a:rPr>
              <a:t>的机会就会更大，检测也就越准确。</a:t>
            </a:r>
          </a:p>
        </p:txBody>
      </p:sp>
      <p:pic>
        <p:nvPicPr>
          <p:cNvPr id="6" name="图片 5" descr="卡通人物&#10;&#10;描述已自动生成">
            <a:extLst>
              <a:ext uri="{FF2B5EF4-FFF2-40B4-BE49-F238E27FC236}">
                <a16:creationId xmlns:a16="http://schemas.microsoft.com/office/drawing/2014/main" id="{72FF0CDC-F143-C773-751C-AE9154BEB91C}"/>
              </a:ext>
            </a:extLst>
          </p:cNvPr>
          <p:cNvPicPr>
            <a:picLocks noChangeAspect="1"/>
          </p:cNvPicPr>
          <p:nvPr/>
        </p:nvPicPr>
        <p:blipFill>
          <a:blip r:embed="rId3"/>
          <a:stretch>
            <a:fillRect/>
          </a:stretch>
        </p:blipFill>
        <p:spPr>
          <a:xfrm>
            <a:off x="6927829" y="0"/>
            <a:ext cx="2216171" cy="2571750"/>
          </a:xfrm>
          <a:prstGeom prst="rect">
            <a:avLst/>
          </a:prstGeom>
        </p:spPr>
      </p:pic>
    </p:spTree>
    <p:extLst>
      <p:ext uri="{BB962C8B-B14F-4D97-AF65-F5344CB8AC3E}">
        <p14:creationId xmlns:p14="http://schemas.microsoft.com/office/powerpoint/2010/main" val="97108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a:t>
            </a:r>
            <a:r>
              <a:rPr lang="en-US" altLang="zh-CN" sz="3200" dirty="0"/>
              <a:t>3 -DESIGN-Part 3</a:t>
            </a:r>
            <a:endParaRPr sz="3200" b="1" dirty="0"/>
          </a:p>
        </p:txBody>
      </p:sp>
      <p:pic>
        <p:nvPicPr>
          <p:cNvPr id="4" name="图片 3" descr="图标&#10;&#10;描述已自动生成">
            <a:extLst>
              <a:ext uri="{FF2B5EF4-FFF2-40B4-BE49-F238E27FC236}">
                <a16:creationId xmlns:a16="http://schemas.microsoft.com/office/drawing/2014/main" id="{4D0DF21A-81D2-D07F-38F8-38565C306592}"/>
              </a:ext>
            </a:extLst>
          </p:cNvPr>
          <p:cNvPicPr>
            <a:picLocks noChangeAspect="1"/>
          </p:cNvPicPr>
          <p:nvPr/>
        </p:nvPicPr>
        <p:blipFill>
          <a:blip r:embed="rId3"/>
          <a:stretch>
            <a:fillRect/>
          </a:stretch>
        </p:blipFill>
        <p:spPr>
          <a:xfrm>
            <a:off x="0" y="2835176"/>
            <a:ext cx="1595121" cy="2308324"/>
          </a:xfrm>
          <a:prstGeom prst="rect">
            <a:avLst/>
          </a:prstGeom>
        </p:spPr>
      </p:pic>
      <p:sp>
        <p:nvSpPr>
          <p:cNvPr id="2" name="文本框 1">
            <a:extLst>
              <a:ext uri="{FF2B5EF4-FFF2-40B4-BE49-F238E27FC236}">
                <a16:creationId xmlns:a16="http://schemas.microsoft.com/office/drawing/2014/main" id="{DFFE87DA-5BFE-46E5-91FE-ECC77B64902F}"/>
              </a:ext>
            </a:extLst>
          </p:cNvPr>
          <p:cNvSpPr txBox="1"/>
          <p:nvPr/>
        </p:nvSpPr>
        <p:spPr>
          <a:xfrm>
            <a:off x="797560" y="1505689"/>
            <a:ext cx="5832389" cy="2308324"/>
          </a:xfrm>
          <a:prstGeom prst="rect">
            <a:avLst/>
          </a:prstGeom>
          <a:noFill/>
        </p:spPr>
        <p:txBody>
          <a:bodyPr wrap="square" rtlCol="0">
            <a:spAutoFit/>
          </a:bodyPr>
          <a:lstStyle/>
          <a:p>
            <a:r>
              <a:rPr kumimoji="1" lang="en" altLang="zh-CN" sz="1800" dirty="0">
                <a:latin typeface="DengXian" panose="02010600030101010101" pitchFamily="2" charset="-122"/>
                <a:ea typeface="DengXian" panose="02010600030101010101" pitchFamily="2" charset="-122"/>
              </a:rPr>
              <a:t>Anti-IgG Design</a:t>
            </a:r>
          </a:p>
          <a:p>
            <a:pPr marL="285750" indent="-285750">
              <a:buFont typeface="Arial" panose="020B0604020202020204" pitchFamily="34" charset="0"/>
              <a:buChar char="•"/>
            </a:pPr>
            <a:r>
              <a:rPr kumimoji="1" lang="zh-CN" altLang="en" sz="1800" dirty="0">
                <a:latin typeface="DengXian" panose="02010600030101010101" pitchFamily="2" charset="-122"/>
                <a:ea typeface="DengXian" panose="02010600030101010101" pitchFamily="2" charset="-122"/>
              </a:rPr>
              <a:t>抗体</a:t>
            </a:r>
            <a:r>
              <a:rPr kumimoji="1" lang="zh-CN" altLang="en-US" sz="1800" dirty="0">
                <a:latin typeface="DengXian" panose="02010600030101010101" pitchFamily="2" charset="-122"/>
                <a:ea typeface="DengXian" panose="02010600030101010101" pitchFamily="2" charset="-122"/>
              </a:rPr>
              <a:t>片段，原因同上。</a:t>
            </a:r>
            <a:endParaRPr kumimoji="1" lang="en"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800" dirty="0">
                <a:latin typeface="DengXian" panose="02010600030101010101" pitchFamily="2" charset="-122"/>
                <a:ea typeface="DengXian" panose="02010600030101010101" pitchFamily="2" charset="-122"/>
              </a:rPr>
              <a:t>这种抗体是一种纳米体（</a:t>
            </a:r>
            <a:r>
              <a:rPr kumimoji="1" lang="en" altLang="zh-CN" sz="1800" dirty="0">
                <a:latin typeface="DengXian" panose="02010600030101010101" pitchFamily="2" charset="-122"/>
                <a:ea typeface="DengXian" panose="02010600030101010101" pitchFamily="2" charset="-122"/>
              </a:rPr>
              <a:t>VHH</a:t>
            </a:r>
            <a:r>
              <a:rPr kumimoji="1" lang="zh-CN" altLang="en" sz="1800" dirty="0">
                <a:latin typeface="DengXian" panose="02010600030101010101" pitchFamily="2" charset="-122"/>
                <a:ea typeface="DengXian" panose="02010600030101010101" pitchFamily="2" charset="-122"/>
              </a:rPr>
              <a:t>），</a:t>
            </a:r>
            <a:r>
              <a:rPr kumimoji="1" lang="zh-CN" altLang="en-US" sz="1800" dirty="0">
                <a:latin typeface="DengXian" panose="02010600030101010101" pitchFamily="2" charset="-122"/>
                <a:ea typeface="DengXian" panose="02010600030101010101" pitchFamily="2" charset="-122"/>
              </a:rPr>
              <a:t>一种天然存在于骆驼中的仅重链可变区抗体。</a:t>
            </a:r>
            <a:endParaRPr kumimoji="1" lang="en-US"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800" dirty="0">
                <a:latin typeface="DengXian" panose="02010600030101010101" pitchFamily="2" charset="-122"/>
                <a:ea typeface="DengXian" panose="02010600030101010101" pitchFamily="2" charset="-122"/>
              </a:rPr>
              <a:t>该项目使用的序列编码为与小鼠</a:t>
            </a:r>
            <a:r>
              <a:rPr kumimoji="1" lang="en" altLang="zh-CN" sz="1800" dirty="0">
                <a:latin typeface="DengXian" panose="02010600030101010101" pitchFamily="2" charset="-122"/>
                <a:ea typeface="DengXian" panose="02010600030101010101" pitchFamily="2" charset="-122"/>
              </a:rPr>
              <a:t>IgG1</a:t>
            </a:r>
            <a:r>
              <a:rPr kumimoji="1" lang="zh-CN" altLang="en-US" sz="1800" dirty="0">
                <a:latin typeface="DengXian" panose="02010600030101010101" pitchFamily="2" charset="-122"/>
                <a:ea typeface="DengXian" panose="02010600030101010101" pitchFamily="2" charset="-122"/>
              </a:rPr>
              <a:t>抗体上的恒定结构域相结合</a:t>
            </a:r>
            <a:r>
              <a:rPr kumimoji="1" lang="zh-CN" altLang="en" sz="1800" dirty="0">
                <a:latin typeface="DengXian" panose="02010600030101010101" pitchFamily="2" charset="-122"/>
                <a:ea typeface="DengXian" panose="02010600030101010101" pitchFamily="2" charset="-122"/>
              </a:rPr>
              <a:t>。</a:t>
            </a:r>
            <a:endParaRPr kumimoji="1" lang="en" altLang="zh-CN" sz="1800" dirty="0">
              <a:latin typeface="DengXian" panose="02010600030101010101" pitchFamily="2" charset="-122"/>
              <a:ea typeface="DengXian" panose="02010600030101010101" pitchFamily="2" charset="-122"/>
            </a:endParaRPr>
          </a:p>
        </p:txBody>
      </p:sp>
      <p:grpSp>
        <p:nvGrpSpPr>
          <p:cNvPr id="5" name="Google Shape;1498;p75">
            <a:extLst>
              <a:ext uri="{FF2B5EF4-FFF2-40B4-BE49-F238E27FC236}">
                <a16:creationId xmlns:a16="http://schemas.microsoft.com/office/drawing/2014/main" id="{45B939E2-2F23-EEBE-02D4-769D513F4B6B}"/>
              </a:ext>
            </a:extLst>
          </p:cNvPr>
          <p:cNvGrpSpPr/>
          <p:nvPr/>
        </p:nvGrpSpPr>
        <p:grpSpPr>
          <a:xfrm>
            <a:off x="4045167" y="760770"/>
            <a:ext cx="404280" cy="353089"/>
            <a:chOff x="5157276" y="3890652"/>
            <a:chExt cx="404280" cy="353089"/>
          </a:xfrm>
        </p:grpSpPr>
        <p:sp>
          <p:nvSpPr>
            <p:cNvPr id="7" name="Google Shape;1499;p75">
              <a:extLst>
                <a:ext uri="{FF2B5EF4-FFF2-40B4-BE49-F238E27FC236}">
                  <a16:creationId xmlns:a16="http://schemas.microsoft.com/office/drawing/2014/main" id="{87E43786-CB86-99DA-CF53-D37DC32637B3}"/>
                </a:ext>
              </a:extLst>
            </p:cNvPr>
            <p:cNvSpPr/>
            <p:nvPr/>
          </p:nvSpPr>
          <p:spPr>
            <a:xfrm>
              <a:off x="5157276" y="3890652"/>
              <a:ext cx="404280" cy="353089"/>
            </a:xfrm>
            <a:custGeom>
              <a:avLst/>
              <a:gdLst/>
              <a:ahLst/>
              <a:cxnLst/>
              <a:rect l="l" t="t" r="r" b="b"/>
              <a:pathLst>
                <a:path w="9793" h="8553" extrusionOk="0">
                  <a:moveTo>
                    <a:pt x="1162" y="545"/>
                  </a:moveTo>
                  <a:cubicBezTo>
                    <a:pt x="1431" y="545"/>
                    <a:pt x="1606" y="855"/>
                    <a:pt x="1440" y="1090"/>
                  </a:cubicBezTo>
                  <a:lnTo>
                    <a:pt x="1243" y="1372"/>
                  </a:lnTo>
                  <a:lnTo>
                    <a:pt x="961" y="1172"/>
                  </a:lnTo>
                  <a:cubicBezTo>
                    <a:pt x="709" y="995"/>
                    <a:pt x="798" y="604"/>
                    <a:pt x="1100" y="551"/>
                  </a:cubicBezTo>
                  <a:cubicBezTo>
                    <a:pt x="1121" y="547"/>
                    <a:pt x="1142" y="545"/>
                    <a:pt x="1162" y="545"/>
                  </a:cubicBezTo>
                  <a:close/>
                  <a:moveTo>
                    <a:pt x="2291" y="2170"/>
                  </a:moveTo>
                  <a:cubicBezTo>
                    <a:pt x="2345" y="2170"/>
                    <a:pt x="2399" y="2186"/>
                    <a:pt x="2447" y="2220"/>
                  </a:cubicBezTo>
                  <a:cubicBezTo>
                    <a:pt x="2569" y="2304"/>
                    <a:pt x="2600" y="2475"/>
                    <a:pt x="2513" y="2598"/>
                  </a:cubicBezTo>
                  <a:cubicBezTo>
                    <a:pt x="2460" y="2673"/>
                    <a:pt x="2376" y="2713"/>
                    <a:pt x="2291" y="2713"/>
                  </a:cubicBezTo>
                  <a:cubicBezTo>
                    <a:pt x="2237" y="2713"/>
                    <a:pt x="2182" y="2697"/>
                    <a:pt x="2134" y="2663"/>
                  </a:cubicBezTo>
                  <a:cubicBezTo>
                    <a:pt x="2011" y="2576"/>
                    <a:pt x="1982" y="2408"/>
                    <a:pt x="2069" y="2285"/>
                  </a:cubicBezTo>
                  <a:cubicBezTo>
                    <a:pt x="2122" y="2210"/>
                    <a:pt x="2206" y="2170"/>
                    <a:pt x="2291" y="2170"/>
                  </a:cubicBezTo>
                  <a:close/>
                  <a:moveTo>
                    <a:pt x="4897" y="2304"/>
                  </a:moveTo>
                  <a:cubicBezTo>
                    <a:pt x="5405" y="2304"/>
                    <a:pt x="5912" y="2497"/>
                    <a:pt x="6299" y="2883"/>
                  </a:cubicBezTo>
                  <a:cubicBezTo>
                    <a:pt x="7073" y="3657"/>
                    <a:pt x="7073" y="4915"/>
                    <a:pt x="6299" y="5687"/>
                  </a:cubicBezTo>
                  <a:cubicBezTo>
                    <a:pt x="5912" y="6074"/>
                    <a:pt x="5405" y="6268"/>
                    <a:pt x="4897" y="6268"/>
                  </a:cubicBezTo>
                  <a:cubicBezTo>
                    <a:pt x="4389" y="6268"/>
                    <a:pt x="3882" y="6074"/>
                    <a:pt x="3495" y="5687"/>
                  </a:cubicBezTo>
                  <a:cubicBezTo>
                    <a:pt x="2721" y="4915"/>
                    <a:pt x="2721" y="3657"/>
                    <a:pt x="3495" y="2883"/>
                  </a:cubicBezTo>
                  <a:cubicBezTo>
                    <a:pt x="3882" y="2497"/>
                    <a:pt x="4389" y="2304"/>
                    <a:pt x="4897" y="2304"/>
                  </a:cubicBezTo>
                  <a:close/>
                  <a:moveTo>
                    <a:pt x="7502" y="5840"/>
                  </a:moveTo>
                  <a:cubicBezTo>
                    <a:pt x="7557" y="5840"/>
                    <a:pt x="7612" y="5856"/>
                    <a:pt x="7660" y="5890"/>
                  </a:cubicBezTo>
                  <a:cubicBezTo>
                    <a:pt x="7781" y="5977"/>
                    <a:pt x="7810" y="6147"/>
                    <a:pt x="7725" y="6270"/>
                  </a:cubicBezTo>
                  <a:cubicBezTo>
                    <a:pt x="7673" y="6345"/>
                    <a:pt x="7588" y="6385"/>
                    <a:pt x="7503" y="6385"/>
                  </a:cubicBezTo>
                  <a:cubicBezTo>
                    <a:pt x="7448" y="6385"/>
                    <a:pt x="7393" y="6369"/>
                    <a:pt x="7345" y="6335"/>
                  </a:cubicBezTo>
                  <a:cubicBezTo>
                    <a:pt x="7222" y="6248"/>
                    <a:pt x="7193" y="6079"/>
                    <a:pt x="7280" y="5955"/>
                  </a:cubicBezTo>
                  <a:cubicBezTo>
                    <a:pt x="7333" y="5880"/>
                    <a:pt x="7417" y="5840"/>
                    <a:pt x="7502" y="5840"/>
                  </a:cubicBezTo>
                  <a:close/>
                  <a:moveTo>
                    <a:pt x="8551" y="7183"/>
                  </a:moveTo>
                  <a:lnTo>
                    <a:pt x="8833" y="7381"/>
                  </a:lnTo>
                  <a:cubicBezTo>
                    <a:pt x="9083" y="7557"/>
                    <a:pt x="8996" y="7951"/>
                    <a:pt x="8691" y="8003"/>
                  </a:cubicBezTo>
                  <a:cubicBezTo>
                    <a:pt x="8670" y="8006"/>
                    <a:pt x="8650" y="8008"/>
                    <a:pt x="8630" y="8008"/>
                  </a:cubicBezTo>
                  <a:cubicBezTo>
                    <a:pt x="8361" y="8008"/>
                    <a:pt x="8186" y="7697"/>
                    <a:pt x="8351" y="7465"/>
                  </a:cubicBezTo>
                  <a:lnTo>
                    <a:pt x="8551" y="7183"/>
                  </a:lnTo>
                  <a:close/>
                  <a:moveTo>
                    <a:pt x="1168" y="0"/>
                  </a:moveTo>
                  <a:cubicBezTo>
                    <a:pt x="1116" y="0"/>
                    <a:pt x="1062" y="5"/>
                    <a:pt x="1007" y="14"/>
                  </a:cubicBezTo>
                  <a:cubicBezTo>
                    <a:pt x="229" y="151"/>
                    <a:pt x="0" y="1159"/>
                    <a:pt x="648" y="1616"/>
                  </a:cubicBezTo>
                  <a:lnTo>
                    <a:pt x="930" y="1816"/>
                  </a:lnTo>
                  <a:lnTo>
                    <a:pt x="309" y="2697"/>
                  </a:lnTo>
                  <a:cubicBezTo>
                    <a:pt x="277" y="2743"/>
                    <a:pt x="259" y="2796"/>
                    <a:pt x="259" y="2853"/>
                  </a:cubicBezTo>
                  <a:lnTo>
                    <a:pt x="259" y="5395"/>
                  </a:lnTo>
                  <a:cubicBezTo>
                    <a:pt x="259" y="5545"/>
                    <a:pt x="381" y="5666"/>
                    <a:pt x="532" y="5666"/>
                  </a:cubicBezTo>
                  <a:cubicBezTo>
                    <a:pt x="681" y="5666"/>
                    <a:pt x="803" y="5545"/>
                    <a:pt x="803" y="5395"/>
                  </a:cubicBezTo>
                  <a:lnTo>
                    <a:pt x="803" y="2939"/>
                  </a:lnTo>
                  <a:lnTo>
                    <a:pt x="1375" y="2127"/>
                  </a:lnTo>
                  <a:lnTo>
                    <a:pt x="1506" y="2218"/>
                  </a:lnTo>
                  <a:cubicBezTo>
                    <a:pt x="1354" y="2761"/>
                    <a:pt x="1779" y="3255"/>
                    <a:pt x="2289" y="3255"/>
                  </a:cubicBezTo>
                  <a:cubicBezTo>
                    <a:pt x="2398" y="3255"/>
                    <a:pt x="2512" y="3232"/>
                    <a:pt x="2624" y="3182"/>
                  </a:cubicBezTo>
                  <a:lnTo>
                    <a:pt x="2624" y="3182"/>
                  </a:lnTo>
                  <a:cubicBezTo>
                    <a:pt x="2169" y="4124"/>
                    <a:pt x="2331" y="5290"/>
                    <a:pt x="3111" y="6070"/>
                  </a:cubicBezTo>
                  <a:cubicBezTo>
                    <a:pt x="3603" y="6562"/>
                    <a:pt x="4250" y="6808"/>
                    <a:pt x="4897" y="6808"/>
                  </a:cubicBezTo>
                  <a:cubicBezTo>
                    <a:pt x="5547" y="6808"/>
                    <a:pt x="6196" y="6560"/>
                    <a:pt x="6690" y="6064"/>
                  </a:cubicBezTo>
                  <a:lnTo>
                    <a:pt x="6690" y="6064"/>
                  </a:lnTo>
                  <a:cubicBezTo>
                    <a:pt x="6676" y="6338"/>
                    <a:pt x="6795" y="6609"/>
                    <a:pt x="7034" y="6778"/>
                  </a:cubicBezTo>
                  <a:cubicBezTo>
                    <a:pt x="7177" y="6879"/>
                    <a:pt x="7341" y="6927"/>
                    <a:pt x="7502" y="6927"/>
                  </a:cubicBezTo>
                  <a:cubicBezTo>
                    <a:pt x="7671" y="6927"/>
                    <a:pt x="7837" y="6875"/>
                    <a:pt x="7975" y="6776"/>
                  </a:cubicBezTo>
                  <a:lnTo>
                    <a:pt x="8106" y="6868"/>
                  </a:lnTo>
                  <a:lnTo>
                    <a:pt x="7907" y="7151"/>
                  </a:lnTo>
                  <a:cubicBezTo>
                    <a:pt x="7483" y="7755"/>
                    <a:pt x="7933" y="8553"/>
                    <a:pt x="8627" y="8553"/>
                  </a:cubicBezTo>
                  <a:cubicBezTo>
                    <a:pt x="8678" y="8553"/>
                    <a:pt x="8731" y="8548"/>
                    <a:pt x="8785" y="8539"/>
                  </a:cubicBezTo>
                  <a:cubicBezTo>
                    <a:pt x="9565" y="8403"/>
                    <a:pt x="9793" y="7394"/>
                    <a:pt x="9146" y="6938"/>
                  </a:cubicBezTo>
                  <a:lnTo>
                    <a:pt x="8864" y="6738"/>
                  </a:lnTo>
                  <a:lnTo>
                    <a:pt x="9485" y="5855"/>
                  </a:lnTo>
                  <a:cubicBezTo>
                    <a:pt x="9516" y="5809"/>
                    <a:pt x="9533" y="5755"/>
                    <a:pt x="9533" y="5699"/>
                  </a:cubicBezTo>
                  <a:lnTo>
                    <a:pt x="9533" y="3223"/>
                  </a:lnTo>
                  <a:cubicBezTo>
                    <a:pt x="9533" y="3072"/>
                    <a:pt x="9413" y="2952"/>
                    <a:pt x="9262" y="2952"/>
                  </a:cubicBezTo>
                  <a:cubicBezTo>
                    <a:pt x="9111" y="2952"/>
                    <a:pt x="8990" y="3072"/>
                    <a:pt x="8990" y="3223"/>
                  </a:cubicBezTo>
                  <a:lnTo>
                    <a:pt x="8990" y="5613"/>
                  </a:lnTo>
                  <a:lnTo>
                    <a:pt x="8417" y="6425"/>
                  </a:lnTo>
                  <a:lnTo>
                    <a:pt x="8287" y="6332"/>
                  </a:lnTo>
                  <a:cubicBezTo>
                    <a:pt x="8377" y="6016"/>
                    <a:pt x="8265" y="5654"/>
                    <a:pt x="7973" y="5447"/>
                  </a:cubicBezTo>
                  <a:cubicBezTo>
                    <a:pt x="7831" y="5347"/>
                    <a:pt x="7667" y="5299"/>
                    <a:pt x="7505" y="5299"/>
                  </a:cubicBezTo>
                  <a:cubicBezTo>
                    <a:pt x="7394" y="5299"/>
                    <a:pt x="7283" y="5321"/>
                    <a:pt x="7181" y="5366"/>
                  </a:cubicBezTo>
                  <a:cubicBezTo>
                    <a:pt x="7623" y="4430"/>
                    <a:pt x="7457" y="3275"/>
                    <a:pt x="6683" y="2502"/>
                  </a:cubicBezTo>
                  <a:cubicBezTo>
                    <a:pt x="6191" y="2009"/>
                    <a:pt x="5544" y="1763"/>
                    <a:pt x="4897" y="1763"/>
                  </a:cubicBezTo>
                  <a:cubicBezTo>
                    <a:pt x="4247" y="1763"/>
                    <a:pt x="3596" y="2012"/>
                    <a:pt x="3101" y="2510"/>
                  </a:cubicBezTo>
                  <a:cubicBezTo>
                    <a:pt x="3143" y="1999"/>
                    <a:pt x="2730" y="1625"/>
                    <a:pt x="2286" y="1625"/>
                  </a:cubicBezTo>
                  <a:cubicBezTo>
                    <a:pt x="2127" y="1625"/>
                    <a:pt x="1965" y="1672"/>
                    <a:pt x="1817" y="1778"/>
                  </a:cubicBezTo>
                  <a:lnTo>
                    <a:pt x="1687" y="1685"/>
                  </a:lnTo>
                  <a:lnTo>
                    <a:pt x="1887" y="1403"/>
                  </a:lnTo>
                  <a:cubicBezTo>
                    <a:pt x="2311" y="802"/>
                    <a:pt x="1861" y="0"/>
                    <a:pt x="1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0;p75">
              <a:extLst>
                <a:ext uri="{FF2B5EF4-FFF2-40B4-BE49-F238E27FC236}">
                  <a16:creationId xmlns:a16="http://schemas.microsoft.com/office/drawing/2014/main" id="{E0BBE43D-C38C-81C0-D819-1401AF62F088}"/>
                </a:ext>
              </a:extLst>
            </p:cNvPr>
            <p:cNvSpPr/>
            <p:nvPr/>
          </p:nvSpPr>
          <p:spPr>
            <a:xfrm>
              <a:off x="5290041" y="4022467"/>
              <a:ext cx="139659" cy="101885"/>
            </a:xfrm>
            <a:custGeom>
              <a:avLst/>
              <a:gdLst/>
              <a:ahLst/>
              <a:cxnLst/>
              <a:rect l="l" t="t" r="r" b="b"/>
              <a:pathLst>
                <a:path w="3383" h="2468" extrusionOk="0">
                  <a:moveTo>
                    <a:pt x="2281" y="545"/>
                  </a:moveTo>
                  <a:cubicBezTo>
                    <a:pt x="2353" y="545"/>
                    <a:pt x="2425" y="573"/>
                    <a:pt x="2480" y="628"/>
                  </a:cubicBezTo>
                  <a:cubicBezTo>
                    <a:pt x="2590" y="737"/>
                    <a:pt x="2590" y="913"/>
                    <a:pt x="2480" y="1024"/>
                  </a:cubicBezTo>
                  <a:lnTo>
                    <a:pt x="1692" y="1812"/>
                  </a:lnTo>
                  <a:lnTo>
                    <a:pt x="904" y="1024"/>
                  </a:lnTo>
                  <a:cubicBezTo>
                    <a:pt x="795" y="915"/>
                    <a:pt x="795" y="737"/>
                    <a:pt x="904" y="628"/>
                  </a:cubicBezTo>
                  <a:cubicBezTo>
                    <a:pt x="958" y="573"/>
                    <a:pt x="1030" y="545"/>
                    <a:pt x="1101" y="545"/>
                  </a:cubicBezTo>
                  <a:cubicBezTo>
                    <a:pt x="1174" y="545"/>
                    <a:pt x="1246" y="573"/>
                    <a:pt x="1301" y="628"/>
                  </a:cubicBezTo>
                  <a:lnTo>
                    <a:pt x="1499" y="826"/>
                  </a:lnTo>
                  <a:cubicBezTo>
                    <a:pt x="1553" y="880"/>
                    <a:pt x="1623" y="907"/>
                    <a:pt x="1692" y="907"/>
                  </a:cubicBezTo>
                  <a:cubicBezTo>
                    <a:pt x="1762" y="907"/>
                    <a:pt x="1831" y="880"/>
                    <a:pt x="1883" y="826"/>
                  </a:cubicBezTo>
                  <a:lnTo>
                    <a:pt x="2083" y="628"/>
                  </a:lnTo>
                  <a:cubicBezTo>
                    <a:pt x="2138" y="573"/>
                    <a:pt x="2209" y="545"/>
                    <a:pt x="2281" y="545"/>
                  </a:cubicBezTo>
                  <a:close/>
                  <a:moveTo>
                    <a:pt x="1101" y="1"/>
                  </a:moveTo>
                  <a:cubicBezTo>
                    <a:pt x="378" y="1"/>
                    <a:pt x="0" y="887"/>
                    <a:pt x="520" y="1408"/>
                  </a:cubicBezTo>
                  <a:lnTo>
                    <a:pt x="1499" y="2389"/>
                  </a:lnTo>
                  <a:cubicBezTo>
                    <a:pt x="1553" y="2441"/>
                    <a:pt x="1623" y="2468"/>
                    <a:pt x="1692" y="2468"/>
                  </a:cubicBezTo>
                  <a:cubicBezTo>
                    <a:pt x="1762" y="2468"/>
                    <a:pt x="1831" y="2441"/>
                    <a:pt x="1883" y="2389"/>
                  </a:cubicBezTo>
                  <a:lnTo>
                    <a:pt x="2864" y="1408"/>
                  </a:lnTo>
                  <a:cubicBezTo>
                    <a:pt x="3383" y="890"/>
                    <a:pt x="3012" y="1"/>
                    <a:pt x="2282" y="1"/>
                  </a:cubicBezTo>
                  <a:cubicBezTo>
                    <a:pt x="2063" y="1"/>
                    <a:pt x="1854" y="86"/>
                    <a:pt x="1699" y="241"/>
                  </a:cubicBezTo>
                  <a:lnTo>
                    <a:pt x="1692" y="248"/>
                  </a:lnTo>
                  <a:cubicBezTo>
                    <a:pt x="1685" y="244"/>
                    <a:pt x="1477" y="2"/>
                    <a:pt x="1105" y="1"/>
                  </a:cubicBezTo>
                  <a:cubicBezTo>
                    <a:pt x="1104" y="1"/>
                    <a:pt x="1103" y="1"/>
                    <a:pt x="1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711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a:t>
            </a:r>
            <a:r>
              <a:rPr lang="en-US" altLang="zh-CN" sz="3200" dirty="0"/>
              <a:t>3 -DESIGN-Part 4</a:t>
            </a:r>
            <a:endParaRPr sz="3200" b="1" dirty="0"/>
          </a:p>
        </p:txBody>
      </p:sp>
      <p:sp>
        <p:nvSpPr>
          <p:cNvPr id="3" name="文本框 2">
            <a:extLst>
              <a:ext uri="{FF2B5EF4-FFF2-40B4-BE49-F238E27FC236}">
                <a16:creationId xmlns:a16="http://schemas.microsoft.com/office/drawing/2014/main" id="{7340EBAD-B3D2-7FBB-1E05-658DEB352660}"/>
              </a:ext>
            </a:extLst>
          </p:cNvPr>
          <p:cNvSpPr txBox="1"/>
          <p:nvPr/>
        </p:nvSpPr>
        <p:spPr>
          <a:xfrm>
            <a:off x="877330" y="1475715"/>
            <a:ext cx="6623222" cy="3231654"/>
          </a:xfrm>
          <a:prstGeom prst="rect">
            <a:avLst/>
          </a:prstGeom>
          <a:noFill/>
        </p:spPr>
        <p:txBody>
          <a:bodyPr wrap="square" rtlCol="0">
            <a:spAutoFit/>
          </a:bodyPr>
          <a:lstStyle/>
          <a:p>
            <a:r>
              <a:rPr kumimoji="1" lang="zh-CN" altLang="en-US" sz="1600" dirty="0">
                <a:latin typeface="DengXian" panose="02010600030101010101" pitchFamily="2" charset="-122"/>
                <a:ea typeface="DengXian" panose="02010600030101010101" pitchFamily="2" charset="-122"/>
              </a:rPr>
              <a:t>质粒的构建</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600" dirty="0">
                <a:latin typeface="DengXian" panose="02010600030101010101" pitchFamily="2" charset="-122"/>
                <a:ea typeface="DengXian" panose="02010600030101010101" pitchFamily="2" charset="-122"/>
              </a:rPr>
              <a:t>对于每种抗体，该项目都设计了一个</a:t>
            </a:r>
            <a:r>
              <a:rPr kumimoji="1" lang="zh-CN" altLang="en-US" sz="1600" dirty="0">
                <a:solidFill>
                  <a:srgbClr val="FF0000"/>
                </a:solidFill>
                <a:latin typeface="DengXian" panose="02010600030101010101" pitchFamily="2" charset="-122"/>
                <a:ea typeface="DengXian" panose="02010600030101010101" pitchFamily="2" charset="-122"/>
              </a:rPr>
              <a:t>复合插入物</a:t>
            </a:r>
            <a:r>
              <a:rPr kumimoji="1" lang="zh-CN" altLang="en-US" sz="1600" dirty="0">
                <a:latin typeface="DengXian" panose="02010600030101010101" pitchFamily="2" charset="-122"/>
                <a:ea typeface="DengXian" panose="02010600030101010101" pitchFamily="2" charset="-122"/>
              </a:rPr>
              <a:t>。每个插入物都带有一个强大的</a:t>
            </a:r>
            <a:r>
              <a:rPr kumimoji="1" lang="en" altLang="zh-CN" sz="1600" dirty="0">
                <a:latin typeface="DengXian" panose="02010600030101010101" pitchFamily="2" charset="-122"/>
                <a:ea typeface="DengXian" panose="02010600030101010101" pitchFamily="2" charset="-122"/>
              </a:rPr>
              <a:t>T7</a:t>
            </a:r>
            <a:r>
              <a:rPr kumimoji="1" lang="zh-CN" altLang="en-US" sz="1600" dirty="0">
                <a:latin typeface="DengXian" panose="02010600030101010101" pitchFamily="2" charset="-122"/>
                <a:ea typeface="DengXian" panose="02010600030101010101" pitchFamily="2" charset="-122"/>
              </a:rPr>
              <a:t>启动子、一个大肠杆菌密码子优化的核糖体结合位点（</a:t>
            </a:r>
            <a:r>
              <a:rPr kumimoji="1" lang="en" altLang="zh-CN" sz="1600" dirty="0">
                <a:latin typeface="DengXian" panose="02010600030101010101" pitchFamily="2" charset="-122"/>
                <a:ea typeface="DengXian" panose="02010600030101010101" pitchFamily="2" charset="-122"/>
              </a:rPr>
              <a:t>RBS</a:t>
            </a:r>
            <a:r>
              <a:rPr kumimoji="1" lang="zh-CN" altLang="en" sz="1600" dirty="0">
                <a:latin typeface="DengXian" panose="02010600030101010101" pitchFamily="2" charset="-122"/>
                <a:ea typeface="DengXian" panose="02010600030101010101" pitchFamily="2" charset="-122"/>
              </a:rPr>
              <a:t>）、</a:t>
            </a:r>
            <a:r>
              <a:rPr kumimoji="1" lang="zh-CN" altLang="en-US" sz="1600" dirty="0">
                <a:latin typeface="DengXian" panose="02010600030101010101" pitchFamily="2" charset="-122"/>
                <a:ea typeface="DengXian" panose="02010600030101010101" pitchFamily="2" charset="-122"/>
              </a:rPr>
              <a:t>抗体编码序列和一个终止子。</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lang="zh-CN" altLang="en-US" sz="1600" dirty="0">
                <a:latin typeface="DengXian" panose="02010600030101010101" pitchFamily="2" charset="-122"/>
                <a:ea typeface="DengXian" panose="02010600030101010101" pitchFamily="2" charset="-122"/>
              </a:rPr>
              <a:t>该质粒中还</a:t>
            </a:r>
            <a:r>
              <a:rPr lang="zh-CN" altLang="en-US" sz="1600" b="0" i="0" dirty="0">
                <a:solidFill>
                  <a:srgbClr val="000000"/>
                </a:solidFill>
                <a:effectLst/>
                <a:latin typeface="DengXian" panose="02010600030101010101" pitchFamily="2" charset="-122"/>
                <a:ea typeface="DengXian" panose="02010600030101010101" pitchFamily="2" charset="-122"/>
              </a:rPr>
              <a:t>添加了</a:t>
            </a:r>
            <a:r>
              <a:rPr lang="en" altLang="zh-CN" sz="1600" b="0" i="0" dirty="0">
                <a:solidFill>
                  <a:srgbClr val="000000"/>
                </a:solidFill>
                <a:effectLst/>
                <a:latin typeface="DengXian" panose="02010600030101010101" pitchFamily="2" charset="-122"/>
                <a:ea typeface="DengXian" panose="02010600030101010101" pitchFamily="2" charset="-122"/>
              </a:rPr>
              <a:t>His</a:t>
            </a:r>
            <a:r>
              <a:rPr lang="zh-CN" altLang="en-US" sz="1600" b="0" i="0" dirty="0">
                <a:solidFill>
                  <a:srgbClr val="000000"/>
                </a:solidFill>
                <a:effectLst/>
                <a:latin typeface="DengXian" panose="02010600030101010101" pitchFamily="2" charset="-122"/>
                <a:ea typeface="DengXian" panose="02010600030101010101" pitchFamily="2" charset="-122"/>
              </a:rPr>
              <a:t>标签，以便于通过</a:t>
            </a:r>
            <a:r>
              <a:rPr lang="en" altLang="zh-CN" sz="1600" b="0" i="0" dirty="0">
                <a:solidFill>
                  <a:srgbClr val="000000"/>
                </a:solidFill>
                <a:effectLst/>
                <a:latin typeface="DengXian" panose="02010600030101010101" pitchFamily="2" charset="-122"/>
                <a:ea typeface="DengXian" panose="02010600030101010101" pitchFamily="2" charset="-122"/>
              </a:rPr>
              <a:t>Ni-NTA</a:t>
            </a:r>
            <a:r>
              <a:rPr lang="zh-CN" altLang="en-US" sz="1600" b="0" i="0" dirty="0">
                <a:solidFill>
                  <a:srgbClr val="000000"/>
                </a:solidFill>
                <a:effectLst/>
                <a:latin typeface="DengXian" panose="02010600030101010101" pitchFamily="2" charset="-122"/>
                <a:ea typeface="DengXian" panose="02010600030101010101" pitchFamily="2" charset="-122"/>
              </a:rPr>
              <a:t>亲和层析来纯化蛋白质。</a:t>
            </a:r>
            <a:endParaRPr lang="en-US" altLang="zh-CN" sz="1600" b="0" i="0" dirty="0">
              <a:solidFill>
                <a:srgbClr val="000000"/>
              </a:solidFill>
              <a:effectLst/>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lang="zh-CN" altLang="en-US" sz="1600" b="0" i="0" dirty="0">
                <a:solidFill>
                  <a:srgbClr val="000000"/>
                </a:solidFill>
                <a:effectLst/>
                <a:latin typeface="DengXian" panose="02010600030101010101" pitchFamily="2" charset="-122"/>
                <a:ea typeface="DengXian" panose="02010600030101010101" pitchFamily="2" charset="-122"/>
              </a:rPr>
              <a:t>使用的载体是</a:t>
            </a:r>
            <a:r>
              <a:rPr lang="en-US" altLang="zh-CN" sz="1600" b="0" i="0" dirty="0">
                <a:solidFill>
                  <a:srgbClr val="000000"/>
                </a:solidFill>
                <a:effectLst/>
                <a:latin typeface="DengXian" panose="02010600030101010101" pitchFamily="2" charset="-122"/>
                <a:ea typeface="DengXian" panose="02010600030101010101" pitchFamily="2" charset="-122"/>
              </a:rPr>
              <a:t>pSB3K3</a:t>
            </a:r>
            <a:r>
              <a:rPr lang="zh-CN" altLang="en-US" sz="1600" b="0" i="0" dirty="0">
                <a:solidFill>
                  <a:srgbClr val="000000"/>
                </a:solidFill>
                <a:effectLst/>
                <a:latin typeface="DengXian" panose="02010600030101010101" pitchFamily="2" charset="-122"/>
                <a:ea typeface="DengXian" panose="02010600030101010101" pitchFamily="2" charset="-122"/>
              </a:rPr>
              <a:t>，一种低拷贝数质粒。这是由于项目目标是合成功能性抗体，所以选择一个低拷贝质粒来限制细胞的代谢负担，从而提高抗体正确合成的成功率。</a:t>
            </a:r>
            <a:endParaRPr lang="en-US" altLang="zh-CN" sz="1600" b="0" i="0" dirty="0">
              <a:solidFill>
                <a:srgbClr val="000000"/>
              </a:solidFill>
              <a:effectLst/>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7409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42"/>
          <p:cNvSpPr txBox="1">
            <a:spLocks noGrp="1"/>
          </p:cNvSpPr>
          <p:nvPr>
            <p:ph type="title"/>
          </p:nvPr>
        </p:nvSpPr>
        <p:spPr>
          <a:xfrm>
            <a:off x="611358" y="287702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BACKGROUND</a:t>
            </a:r>
          </a:p>
        </p:txBody>
      </p:sp>
      <p:sp>
        <p:nvSpPr>
          <p:cNvPr id="779" name="Google Shape;779;p42"/>
          <p:cNvSpPr txBox="1">
            <a:spLocks noGrp="1"/>
          </p:cNvSpPr>
          <p:nvPr>
            <p:ph type="title" idx="2"/>
          </p:nvPr>
        </p:nvSpPr>
        <p:spPr>
          <a:xfrm>
            <a:off x="3403800" y="287837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INTRODUCTION</a:t>
            </a:r>
          </a:p>
        </p:txBody>
      </p:sp>
      <p:sp>
        <p:nvSpPr>
          <p:cNvPr id="781" name="Google Shape;781;p42"/>
          <p:cNvSpPr txBox="1">
            <a:spLocks noGrp="1"/>
          </p:cNvSpPr>
          <p:nvPr>
            <p:ph type="title" idx="4"/>
          </p:nvPr>
        </p:nvSpPr>
        <p:spPr>
          <a:xfrm>
            <a:off x="6391829" y="288466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DESIGN</a:t>
            </a:r>
          </a:p>
        </p:txBody>
      </p:sp>
      <p:sp>
        <p:nvSpPr>
          <p:cNvPr id="789" name="Google Shape;789;p42"/>
          <p:cNvSpPr/>
          <p:nvPr/>
        </p:nvSpPr>
        <p:spPr>
          <a:xfrm>
            <a:off x="1466958" y="2072425"/>
            <a:ext cx="625200" cy="728400"/>
          </a:xfrm>
          <a:prstGeom prst="round2SameRect">
            <a:avLst>
              <a:gd name="adj1" fmla="val 50000"/>
              <a:gd name="adj2" fmla="val 0"/>
            </a:avLst>
          </a:prstGeom>
          <a:gradFill>
            <a:gsLst>
              <a:gs pos="0">
                <a:schemeClr val="accent5"/>
              </a:gs>
              <a:gs pos="50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4259400" y="2106606"/>
            <a:ext cx="625200" cy="728400"/>
          </a:xfrm>
          <a:prstGeom prst="round2SameRect">
            <a:avLst>
              <a:gd name="adj1" fmla="val 50000"/>
              <a:gd name="adj2" fmla="val 0"/>
            </a:avLst>
          </a:prstGeom>
          <a:gradFill>
            <a:gsLst>
              <a:gs pos="0">
                <a:schemeClr val="accent5"/>
              </a:gs>
              <a:gs pos="50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a:off x="7247429" y="2080068"/>
            <a:ext cx="625200" cy="728400"/>
          </a:xfrm>
          <a:prstGeom prst="round2SameRect">
            <a:avLst>
              <a:gd name="adj1" fmla="val 50000"/>
              <a:gd name="adj2" fmla="val 0"/>
            </a:avLst>
          </a:prstGeom>
          <a:gradFill>
            <a:gsLst>
              <a:gs pos="0">
                <a:schemeClr val="accent5"/>
              </a:gs>
              <a:gs pos="50000">
                <a:schemeClr val="accent4"/>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a:off x="1583971" y="2284827"/>
            <a:ext cx="391175" cy="369250"/>
          </a:xfrm>
          <a:prstGeom prst="rect">
            <a:avLst/>
          </a:prstGeom>
        </p:spPr>
        <p:txBody>
          <a:bodyPr>
            <a:prstTxWarp prst="textPlain">
              <a:avLst/>
            </a:prstTxWarp>
          </a:bodyPr>
          <a:lstStyle/>
          <a:p>
            <a:pPr lvl="0" algn="ctr"/>
            <a:r>
              <a:rPr b="1" i="0" dirty="0">
                <a:ln w="19050" cap="flat" cmpd="sng">
                  <a:solidFill>
                    <a:schemeClr val="lt2"/>
                  </a:solidFill>
                  <a:prstDash val="solid"/>
                  <a:round/>
                  <a:headEnd type="none" w="sm" len="sm"/>
                  <a:tailEnd type="none" w="sm" len="sm"/>
                </a:ln>
                <a:solidFill>
                  <a:schemeClr val="accent2"/>
                </a:solidFill>
                <a:latin typeface="Amarante" panose="02000000000000000000"/>
              </a:rPr>
              <a:t>01</a:t>
            </a:r>
          </a:p>
        </p:txBody>
      </p:sp>
      <p:sp>
        <p:nvSpPr>
          <p:cNvPr id="796" name="Google Shape;796;p42"/>
          <p:cNvSpPr/>
          <p:nvPr/>
        </p:nvSpPr>
        <p:spPr>
          <a:xfrm>
            <a:off x="4334827" y="2286181"/>
            <a:ext cx="474345" cy="382960"/>
          </a:xfrm>
          <a:prstGeom prst="rect">
            <a:avLst/>
          </a:prstGeom>
        </p:spPr>
        <p:txBody>
          <a:bodyPr>
            <a:prstTxWarp prst="textPlain">
              <a:avLst/>
            </a:prstTxWarp>
          </a:bodyPr>
          <a:lstStyle/>
          <a:p>
            <a:pPr lvl="0" algn="ctr"/>
            <a:r>
              <a:rPr b="1" i="0">
                <a:ln w="19050" cap="flat" cmpd="sng">
                  <a:solidFill>
                    <a:schemeClr val="lt2"/>
                  </a:solidFill>
                  <a:prstDash val="solid"/>
                  <a:round/>
                  <a:headEnd type="none" w="sm" len="sm"/>
                  <a:tailEnd type="none" w="sm" len="sm"/>
                </a:ln>
                <a:solidFill>
                  <a:schemeClr val="accent2"/>
                </a:solidFill>
                <a:latin typeface="Amarante" panose="02000000000000000000"/>
              </a:rPr>
              <a:t>02</a:t>
            </a:r>
          </a:p>
        </p:txBody>
      </p:sp>
      <p:sp>
        <p:nvSpPr>
          <p:cNvPr id="797" name="Google Shape;797;p42"/>
          <p:cNvSpPr/>
          <p:nvPr/>
        </p:nvSpPr>
        <p:spPr>
          <a:xfrm>
            <a:off x="7325141" y="2292470"/>
            <a:ext cx="469775" cy="382960"/>
          </a:xfrm>
          <a:prstGeom prst="rect">
            <a:avLst/>
          </a:prstGeom>
        </p:spPr>
        <p:txBody>
          <a:bodyPr>
            <a:prstTxWarp prst="textPlain">
              <a:avLst/>
            </a:prstTxWarp>
          </a:bodyPr>
          <a:lstStyle/>
          <a:p>
            <a:pPr lvl="0" algn="ctr"/>
            <a:r>
              <a:rPr b="1" i="0">
                <a:ln w="19050" cap="flat" cmpd="sng">
                  <a:solidFill>
                    <a:schemeClr val="lt2"/>
                  </a:solidFill>
                  <a:prstDash val="solid"/>
                  <a:round/>
                  <a:headEnd type="none" w="sm" len="sm"/>
                  <a:tailEnd type="none" w="sm" len="sm"/>
                </a:ln>
                <a:solidFill>
                  <a:schemeClr val="accent2"/>
                </a:solidFill>
                <a:latin typeface="Amarante" panose="02000000000000000000"/>
              </a:rPr>
              <a:t>03</a:t>
            </a:r>
          </a:p>
        </p:txBody>
      </p:sp>
      <p:cxnSp>
        <p:nvCxnSpPr>
          <p:cNvPr id="801" name="Google Shape;801;p42"/>
          <p:cNvCxnSpPr/>
          <p:nvPr/>
        </p:nvCxnSpPr>
        <p:spPr>
          <a:xfrm>
            <a:off x="1528608" y="3367000"/>
            <a:ext cx="501900" cy="0"/>
          </a:xfrm>
          <a:prstGeom prst="straightConnector1">
            <a:avLst/>
          </a:prstGeom>
          <a:noFill/>
          <a:ln w="19050" cap="rnd" cmpd="sng">
            <a:solidFill>
              <a:schemeClr val="accent3"/>
            </a:solidFill>
            <a:prstDash val="dashDot"/>
            <a:round/>
            <a:headEnd type="none" w="med" len="med"/>
            <a:tailEnd type="none" w="med" len="med"/>
          </a:ln>
        </p:spPr>
      </p:cxnSp>
      <p:cxnSp>
        <p:nvCxnSpPr>
          <p:cNvPr id="802" name="Google Shape;802;p42"/>
          <p:cNvCxnSpPr/>
          <p:nvPr/>
        </p:nvCxnSpPr>
        <p:spPr>
          <a:xfrm>
            <a:off x="4321050" y="3368354"/>
            <a:ext cx="501900" cy="0"/>
          </a:xfrm>
          <a:prstGeom prst="straightConnector1">
            <a:avLst/>
          </a:prstGeom>
          <a:noFill/>
          <a:ln w="19050" cap="rnd" cmpd="sng">
            <a:solidFill>
              <a:schemeClr val="accent3"/>
            </a:solidFill>
            <a:prstDash val="dashDot"/>
            <a:round/>
            <a:headEnd type="none" w="med" len="med"/>
            <a:tailEnd type="none" w="med" len="med"/>
          </a:ln>
        </p:spPr>
      </p:cxnSp>
      <p:cxnSp>
        <p:nvCxnSpPr>
          <p:cNvPr id="803" name="Google Shape;803;p42"/>
          <p:cNvCxnSpPr/>
          <p:nvPr/>
        </p:nvCxnSpPr>
        <p:spPr>
          <a:xfrm>
            <a:off x="7309079" y="3374643"/>
            <a:ext cx="501900" cy="0"/>
          </a:xfrm>
          <a:prstGeom prst="straightConnector1">
            <a:avLst/>
          </a:prstGeom>
          <a:noFill/>
          <a:ln w="19050" cap="rnd" cmpd="sng">
            <a:solidFill>
              <a:schemeClr val="accent3"/>
            </a:solidFill>
            <a:prstDash val="dashDot"/>
            <a:round/>
            <a:headEnd type="none" w="med" len="med"/>
            <a:tailEnd type="none" w="med" len="med"/>
          </a:ln>
        </p:spPr>
      </p:cxnSp>
      <p:sp>
        <p:nvSpPr>
          <p:cNvPr id="20" name="Google Shape;772;p41">
            <a:extLst>
              <a:ext uri="{FF2B5EF4-FFF2-40B4-BE49-F238E27FC236}">
                <a16:creationId xmlns:a16="http://schemas.microsoft.com/office/drawing/2014/main" id="{240CD907-79C4-262E-176F-02702E2DA106}"/>
              </a:ext>
            </a:extLst>
          </p:cNvPr>
          <p:cNvSpPr/>
          <p:nvPr/>
        </p:nvSpPr>
        <p:spPr>
          <a:xfrm>
            <a:off x="204314" y="167953"/>
            <a:ext cx="3150487" cy="442437"/>
          </a:xfrm>
          <a:prstGeom prst="rect">
            <a:avLst/>
          </a:prstGeom>
        </p:spPr>
        <p:txBody>
          <a:bodyPr>
            <a:prstTxWarp prst="textPlain">
              <a:avLst/>
            </a:prstTxWarp>
          </a:bodyPr>
          <a:lstStyle/>
          <a:p>
            <a:pPr lvl="0" algn="ctr"/>
            <a:r>
              <a:rPr b="1" i="0" dirty="0">
                <a:ln w="19050" cap="flat" cmpd="sng">
                  <a:solidFill>
                    <a:schemeClr val="lt2"/>
                  </a:solidFill>
                  <a:prstDash val="solid"/>
                  <a:round/>
                  <a:headEnd type="none" w="sm" len="sm"/>
                  <a:tailEnd type="none" w="sm" len="sm"/>
                </a:ln>
                <a:solidFill>
                  <a:schemeClr val="accent2"/>
                </a:solidFill>
                <a:latin typeface="Amarante" panose="02000000000000000000"/>
              </a:rPr>
              <a:t>HELLO THERE!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01</a:t>
            </a:r>
            <a:r>
              <a:rPr lang="zh-CN" altLang="en-US" sz="3200" b="1" dirty="0"/>
              <a:t> </a:t>
            </a:r>
            <a:r>
              <a:rPr lang="en-US" altLang="zh-CN" sz="3200" b="1" dirty="0"/>
              <a:t>--BACKGROUND</a:t>
            </a:r>
            <a:endParaRPr sz="3200" b="1" dirty="0"/>
          </a:p>
        </p:txBody>
      </p:sp>
      <p:sp>
        <p:nvSpPr>
          <p:cNvPr id="10" name="文本框 9">
            <a:extLst>
              <a:ext uri="{FF2B5EF4-FFF2-40B4-BE49-F238E27FC236}">
                <a16:creationId xmlns:a16="http://schemas.microsoft.com/office/drawing/2014/main" id="{7B85538E-191A-D281-4B5D-64731E2CBD30}"/>
              </a:ext>
            </a:extLst>
          </p:cNvPr>
          <p:cNvSpPr txBox="1"/>
          <p:nvPr/>
        </p:nvSpPr>
        <p:spPr>
          <a:xfrm>
            <a:off x="778598" y="2019412"/>
            <a:ext cx="6054811"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0" i="0" dirty="0">
                <a:solidFill>
                  <a:srgbClr val="000000"/>
                </a:solidFill>
                <a:effectLst/>
                <a:latin typeface="DengXian" panose="02010600030101010101" pitchFamily="2" charset="-122"/>
                <a:ea typeface="DengXian" panose="02010600030101010101" pitchFamily="2" charset="-122"/>
              </a:rPr>
              <a:t>超过</a:t>
            </a:r>
            <a:r>
              <a:rPr lang="en-US" altLang="zh-CN" sz="2000" b="0" i="0" dirty="0">
                <a:solidFill>
                  <a:srgbClr val="000000"/>
                </a:solidFill>
                <a:effectLst/>
                <a:latin typeface="DengXian" panose="02010600030101010101" pitchFamily="2" charset="-122"/>
                <a:ea typeface="DengXian" panose="02010600030101010101" pitchFamily="2" charset="-122"/>
              </a:rPr>
              <a:t>27.6%</a:t>
            </a:r>
            <a:r>
              <a:rPr lang="zh-CN" altLang="en-US" sz="2000" b="0" i="0" dirty="0">
                <a:solidFill>
                  <a:srgbClr val="000000"/>
                </a:solidFill>
                <a:effectLst/>
                <a:latin typeface="DengXian" panose="02010600030101010101" pitchFamily="2" charset="-122"/>
                <a:ea typeface="DengXian" panose="02010600030101010101" pitchFamily="2" charset="-122"/>
              </a:rPr>
              <a:t>的全球人口患有</a:t>
            </a:r>
            <a:r>
              <a:rPr lang="zh-CN" altLang="en-US" sz="2000" b="0" i="0" dirty="0">
                <a:solidFill>
                  <a:srgbClr val="FF0000"/>
                </a:solidFill>
                <a:effectLst/>
                <a:latin typeface="DengXian" panose="02010600030101010101" pitchFamily="2" charset="-122"/>
                <a:ea typeface="DengXian" panose="02010600030101010101" pitchFamily="2" charset="-122"/>
              </a:rPr>
              <a:t>动脉粥样硬化</a:t>
            </a:r>
            <a:r>
              <a:rPr kumimoji="1" lang="zh-CN" altLang="en-US" sz="2000" b="0" i="0" dirty="0">
                <a:solidFill>
                  <a:srgbClr val="000000"/>
                </a:solidFill>
                <a:effectLst/>
                <a:latin typeface="DengXian" panose="02010600030101010101" pitchFamily="2" charset="-122"/>
                <a:ea typeface="DengXian" panose="02010600030101010101" pitchFamily="2" charset="-122"/>
              </a:rPr>
              <a:t>，这是一种很危险的疾病，它可能在沉默多年后突然导致心脏病发作和中风等急性危险事件。</a:t>
            </a:r>
            <a:endParaRPr kumimoji="1" lang="en-US" altLang="zh-CN" sz="2000" b="0" i="0" dirty="0">
              <a:solidFill>
                <a:srgbClr val="000000"/>
              </a:solidFill>
              <a:effectLst/>
              <a:latin typeface="DengXian" panose="02010600030101010101" pitchFamily="2" charset="-122"/>
              <a:ea typeface="DengXian" panose="02010600030101010101" pitchFamily="2" charset="-122"/>
            </a:endParaRPr>
          </a:p>
          <a:p>
            <a:pPr marL="342900" indent="-342900">
              <a:buFont typeface="Arial" panose="020B0604020202020204" pitchFamily="34" charset="0"/>
              <a:buChar char="•"/>
            </a:pPr>
            <a:endParaRPr kumimoji="1" lang="en-US" altLang="zh-CN" sz="2000" dirty="0">
              <a:latin typeface="DengXian" panose="02010600030101010101" pitchFamily="2" charset="-122"/>
              <a:ea typeface="DengXian" panose="02010600030101010101" pitchFamily="2" charset="-122"/>
            </a:endParaRPr>
          </a:p>
          <a:p>
            <a:pPr marL="342900" indent="-342900">
              <a:buFont typeface="Arial" panose="020B0604020202020204" pitchFamily="34" charset="0"/>
              <a:buChar char="•"/>
            </a:pPr>
            <a:r>
              <a:rPr kumimoji="1" lang="zh-CN" altLang="en-US" sz="2000" b="0" i="0" dirty="0">
                <a:solidFill>
                  <a:srgbClr val="000000"/>
                </a:solidFill>
                <a:effectLst/>
                <a:latin typeface="DengXian" panose="02010600030101010101" pitchFamily="2" charset="-122"/>
                <a:ea typeface="DengXian" panose="02010600030101010101" pitchFamily="2" charset="-122"/>
              </a:rPr>
              <a:t>然而，对该疾病的检测方法成本高、耗时长，并且往往在早期无法发挥作用。</a:t>
            </a:r>
            <a:endParaRPr kumimoji="1" lang="zh-CN" altLang="en-US" sz="2000" dirty="0">
              <a:latin typeface="DengXian" panose="02010600030101010101" pitchFamily="2" charset="-122"/>
              <a:ea typeface="DengXian" panose="02010600030101010101" pitchFamily="2" charset="-122"/>
            </a:endParaRPr>
          </a:p>
        </p:txBody>
      </p:sp>
      <p:grpSp>
        <p:nvGrpSpPr>
          <p:cNvPr id="12" name="Google Shape;1479;p75">
            <a:extLst>
              <a:ext uri="{FF2B5EF4-FFF2-40B4-BE49-F238E27FC236}">
                <a16:creationId xmlns:a16="http://schemas.microsoft.com/office/drawing/2014/main" id="{C787C20D-A151-77FA-20A6-40296E99812E}"/>
              </a:ext>
            </a:extLst>
          </p:cNvPr>
          <p:cNvGrpSpPr/>
          <p:nvPr/>
        </p:nvGrpSpPr>
        <p:grpSpPr>
          <a:xfrm>
            <a:off x="0" y="4175581"/>
            <a:ext cx="878860" cy="967919"/>
            <a:chOff x="5929713" y="3153305"/>
            <a:chExt cx="338021" cy="382813"/>
          </a:xfrm>
        </p:grpSpPr>
        <p:sp>
          <p:nvSpPr>
            <p:cNvPr id="13" name="Google Shape;1480;p75">
              <a:extLst>
                <a:ext uri="{FF2B5EF4-FFF2-40B4-BE49-F238E27FC236}">
                  <a16:creationId xmlns:a16="http://schemas.microsoft.com/office/drawing/2014/main" id="{BB5F857D-3E05-6257-33FB-A55EE76CDF09}"/>
                </a:ext>
              </a:extLst>
            </p:cNvPr>
            <p:cNvSpPr/>
            <p:nvPr/>
          </p:nvSpPr>
          <p:spPr>
            <a:xfrm>
              <a:off x="5929713" y="3153305"/>
              <a:ext cx="338021" cy="382813"/>
            </a:xfrm>
            <a:custGeom>
              <a:avLst/>
              <a:gdLst/>
              <a:ahLst/>
              <a:cxnLst/>
              <a:rect l="l" t="t" r="r" b="b"/>
              <a:pathLst>
                <a:path w="8188" h="9273" extrusionOk="0">
                  <a:moveTo>
                    <a:pt x="3513" y="5772"/>
                  </a:moveTo>
                  <a:cubicBezTo>
                    <a:pt x="3515" y="5772"/>
                    <a:pt x="3518" y="5772"/>
                    <a:pt x="3520" y="5772"/>
                  </a:cubicBezTo>
                  <a:cubicBezTo>
                    <a:pt x="3637" y="5775"/>
                    <a:pt x="3723" y="5885"/>
                    <a:pt x="3700" y="5999"/>
                  </a:cubicBezTo>
                  <a:cubicBezTo>
                    <a:pt x="3661" y="6179"/>
                    <a:pt x="3804" y="6328"/>
                    <a:pt x="3967" y="6328"/>
                  </a:cubicBezTo>
                  <a:cubicBezTo>
                    <a:pt x="4011" y="6328"/>
                    <a:pt x="4056" y="6317"/>
                    <a:pt x="4100" y="6293"/>
                  </a:cubicBezTo>
                  <a:cubicBezTo>
                    <a:pt x="4130" y="6276"/>
                    <a:pt x="4162" y="6268"/>
                    <a:pt x="4194" y="6268"/>
                  </a:cubicBezTo>
                  <a:cubicBezTo>
                    <a:pt x="4275" y="6268"/>
                    <a:pt x="4351" y="6320"/>
                    <a:pt x="4375" y="6405"/>
                  </a:cubicBezTo>
                  <a:cubicBezTo>
                    <a:pt x="4407" y="6518"/>
                    <a:pt x="4331" y="6634"/>
                    <a:pt x="4211" y="6645"/>
                  </a:cubicBezTo>
                  <a:cubicBezTo>
                    <a:pt x="3979" y="6671"/>
                    <a:pt x="3885" y="6960"/>
                    <a:pt x="4058" y="7116"/>
                  </a:cubicBezTo>
                  <a:cubicBezTo>
                    <a:pt x="4149" y="7200"/>
                    <a:pt x="4136" y="7347"/>
                    <a:pt x="4036" y="7413"/>
                  </a:cubicBezTo>
                  <a:cubicBezTo>
                    <a:pt x="4004" y="7435"/>
                    <a:pt x="3967" y="7446"/>
                    <a:pt x="3930" y="7446"/>
                  </a:cubicBezTo>
                  <a:cubicBezTo>
                    <a:pt x="3859" y="7446"/>
                    <a:pt x="3789" y="7406"/>
                    <a:pt x="3758" y="7334"/>
                  </a:cubicBezTo>
                  <a:cubicBezTo>
                    <a:pt x="3709" y="7227"/>
                    <a:pt x="3609" y="7174"/>
                    <a:pt x="3509" y="7174"/>
                  </a:cubicBezTo>
                  <a:cubicBezTo>
                    <a:pt x="3410" y="7174"/>
                    <a:pt x="3311" y="7227"/>
                    <a:pt x="3262" y="7332"/>
                  </a:cubicBezTo>
                  <a:cubicBezTo>
                    <a:pt x="3230" y="7404"/>
                    <a:pt x="3161" y="7444"/>
                    <a:pt x="3090" y="7444"/>
                  </a:cubicBezTo>
                  <a:cubicBezTo>
                    <a:pt x="3050" y="7444"/>
                    <a:pt x="3008" y="7431"/>
                    <a:pt x="2972" y="7403"/>
                  </a:cubicBezTo>
                  <a:cubicBezTo>
                    <a:pt x="2881" y="7331"/>
                    <a:pt x="2875" y="7193"/>
                    <a:pt x="2962" y="7113"/>
                  </a:cubicBezTo>
                  <a:cubicBezTo>
                    <a:pt x="3136" y="6955"/>
                    <a:pt x="3042" y="6667"/>
                    <a:pt x="2810" y="6643"/>
                  </a:cubicBezTo>
                  <a:cubicBezTo>
                    <a:pt x="2690" y="6629"/>
                    <a:pt x="2610" y="6505"/>
                    <a:pt x="2653" y="6389"/>
                  </a:cubicBezTo>
                  <a:cubicBezTo>
                    <a:pt x="2682" y="6310"/>
                    <a:pt x="2756" y="6264"/>
                    <a:pt x="2832" y="6264"/>
                  </a:cubicBezTo>
                  <a:cubicBezTo>
                    <a:pt x="2864" y="6264"/>
                    <a:pt x="2897" y="6272"/>
                    <a:pt x="2927" y="6289"/>
                  </a:cubicBezTo>
                  <a:cubicBezTo>
                    <a:pt x="2971" y="6314"/>
                    <a:pt x="3017" y="6325"/>
                    <a:pt x="3061" y="6325"/>
                  </a:cubicBezTo>
                  <a:cubicBezTo>
                    <a:pt x="3221" y="6325"/>
                    <a:pt x="3364" y="6178"/>
                    <a:pt x="3327" y="5999"/>
                  </a:cubicBezTo>
                  <a:cubicBezTo>
                    <a:pt x="3305" y="5883"/>
                    <a:pt x="3393" y="5772"/>
                    <a:pt x="3513" y="5772"/>
                  </a:cubicBezTo>
                  <a:close/>
                  <a:moveTo>
                    <a:pt x="7644" y="544"/>
                  </a:moveTo>
                  <a:lnTo>
                    <a:pt x="7644" y="8731"/>
                  </a:lnTo>
                  <a:lnTo>
                    <a:pt x="1667" y="8731"/>
                  </a:lnTo>
                  <a:lnTo>
                    <a:pt x="1667" y="6115"/>
                  </a:lnTo>
                  <a:cubicBezTo>
                    <a:pt x="1835" y="6044"/>
                    <a:pt x="1964" y="5905"/>
                    <a:pt x="2020" y="5725"/>
                  </a:cubicBezTo>
                  <a:cubicBezTo>
                    <a:pt x="2033" y="5686"/>
                    <a:pt x="2069" y="5664"/>
                    <a:pt x="2106" y="5664"/>
                  </a:cubicBezTo>
                  <a:cubicBezTo>
                    <a:pt x="2127" y="5664"/>
                    <a:pt x="2149" y="5672"/>
                    <a:pt x="2167" y="5689"/>
                  </a:cubicBezTo>
                  <a:lnTo>
                    <a:pt x="2364" y="5888"/>
                  </a:lnTo>
                  <a:cubicBezTo>
                    <a:pt x="2001" y="6186"/>
                    <a:pt x="2012" y="6750"/>
                    <a:pt x="2388" y="7035"/>
                  </a:cubicBezTo>
                  <a:cubicBezTo>
                    <a:pt x="2301" y="7313"/>
                    <a:pt x="2388" y="7635"/>
                    <a:pt x="2638" y="7829"/>
                  </a:cubicBezTo>
                  <a:cubicBezTo>
                    <a:pt x="2771" y="7933"/>
                    <a:pt x="2930" y="7985"/>
                    <a:pt x="3089" y="7985"/>
                  </a:cubicBezTo>
                  <a:cubicBezTo>
                    <a:pt x="3231" y="7985"/>
                    <a:pt x="3374" y="7943"/>
                    <a:pt x="3498" y="7860"/>
                  </a:cubicBezTo>
                  <a:cubicBezTo>
                    <a:pt x="3501" y="7857"/>
                    <a:pt x="3503" y="7855"/>
                    <a:pt x="3507" y="7854"/>
                  </a:cubicBezTo>
                  <a:cubicBezTo>
                    <a:pt x="3631" y="7941"/>
                    <a:pt x="3779" y="7987"/>
                    <a:pt x="3930" y="7987"/>
                  </a:cubicBezTo>
                  <a:cubicBezTo>
                    <a:pt x="4071" y="7987"/>
                    <a:pt x="4213" y="7947"/>
                    <a:pt x="4339" y="7863"/>
                  </a:cubicBezTo>
                  <a:lnTo>
                    <a:pt x="4444" y="7970"/>
                  </a:lnTo>
                  <a:cubicBezTo>
                    <a:pt x="4577" y="8103"/>
                    <a:pt x="4745" y="8165"/>
                    <a:pt x="4911" y="8165"/>
                  </a:cubicBezTo>
                  <a:cubicBezTo>
                    <a:pt x="5179" y="8165"/>
                    <a:pt x="5440" y="8004"/>
                    <a:pt x="5539" y="7718"/>
                  </a:cubicBezTo>
                  <a:cubicBezTo>
                    <a:pt x="5556" y="7667"/>
                    <a:pt x="5603" y="7638"/>
                    <a:pt x="5652" y="7638"/>
                  </a:cubicBezTo>
                  <a:cubicBezTo>
                    <a:pt x="5682" y="7638"/>
                    <a:pt x="5713" y="7649"/>
                    <a:pt x="5737" y="7673"/>
                  </a:cubicBezTo>
                  <a:lnTo>
                    <a:pt x="5949" y="7884"/>
                  </a:lnTo>
                  <a:cubicBezTo>
                    <a:pt x="6002" y="7938"/>
                    <a:pt x="6072" y="7965"/>
                    <a:pt x="6141" y="7965"/>
                  </a:cubicBezTo>
                  <a:cubicBezTo>
                    <a:pt x="6210" y="7965"/>
                    <a:pt x="6280" y="7938"/>
                    <a:pt x="6333" y="7884"/>
                  </a:cubicBezTo>
                  <a:cubicBezTo>
                    <a:pt x="6440" y="7777"/>
                    <a:pt x="6440" y="7606"/>
                    <a:pt x="6333" y="7500"/>
                  </a:cubicBezTo>
                  <a:lnTo>
                    <a:pt x="6121" y="7289"/>
                  </a:lnTo>
                  <a:cubicBezTo>
                    <a:pt x="5988" y="7156"/>
                    <a:pt x="5820" y="7094"/>
                    <a:pt x="5654" y="7094"/>
                  </a:cubicBezTo>
                  <a:cubicBezTo>
                    <a:pt x="5387" y="7094"/>
                    <a:pt x="5125" y="7255"/>
                    <a:pt x="5027" y="7541"/>
                  </a:cubicBezTo>
                  <a:cubicBezTo>
                    <a:pt x="5009" y="7592"/>
                    <a:pt x="4962" y="7620"/>
                    <a:pt x="4914" y="7620"/>
                  </a:cubicBezTo>
                  <a:cubicBezTo>
                    <a:pt x="4884" y="7620"/>
                    <a:pt x="4853" y="7609"/>
                    <a:pt x="4828" y="7586"/>
                  </a:cubicBezTo>
                  <a:lnTo>
                    <a:pt x="4646" y="7403"/>
                  </a:lnTo>
                  <a:cubicBezTo>
                    <a:pt x="4669" y="7284"/>
                    <a:pt x="4666" y="7161"/>
                    <a:pt x="4630" y="7042"/>
                  </a:cubicBezTo>
                  <a:cubicBezTo>
                    <a:pt x="5189" y="6624"/>
                    <a:pt x="4898" y="5737"/>
                    <a:pt x="4205" y="5722"/>
                  </a:cubicBezTo>
                  <a:cubicBezTo>
                    <a:pt x="4095" y="5398"/>
                    <a:pt x="3802" y="5227"/>
                    <a:pt x="3509" y="5227"/>
                  </a:cubicBezTo>
                  <a:cubicBezTo>
                    <a:pt x="3255" y="5227"/>
                    <a:pt x="3002" y="5354"/>
                    <a:pt x="2864" y="5619"/>
                  </a:cubicBezTo>
                  <a:lnTo>
                    <a:pt x="2551" y="5305"/>
                  </a:lnTo>
                  <a:cubicBezTo>
                    <a:pt x="2425" y="5180"/>
                    <a:pt x="2264" y="5120"/>
                    <a:pt x="2105" y="5120"/>
                  </a:cubicBezTo>
                  <a:cubicBezTo>
                    <a:pt x="1945" y="5120"/>
                    <a:pt x="1787" y="5181"/>
                    <a:pt x="1667" y="5296"/>
                  </a:cubicBezTo>
                  <a:lnTo>
                    <a:pt x="1667" y="544"/>
                  </a:lnTo>
                  <a:close/>
                  <a:moveTo>
                    <a:pt x="1396" y="0"/>
                  </a:moveTo>
                  <a:cubicBezTo>
                    <a:pt x="1245" y="0"/>
                    <a:pt x="1123" y="122"/>
                    <a:pt x="1123" y="273"/>
                  </a:cubicBezTo>
                  <a:lnTo>
                    <a:pt x="1123" y="5363"/>
                  </a:lnTo>
                  <a:lnTo>
                    <a:pt x="492" y="4731"/>
                  </a:lnTo>
                  <a:cubicBezTo>
                    <a:pt x="438" y="4678"/>
                    <a:pt x="368" y="4651"/>
                    <a:pt x="298" y="4651"/>
                  </a:cubicBezTo>
                  <a:cubicBezTo>
                    <a:pt x="229" y="4651"/>
                    <a:pt x="160" y="4678"/>
                    <a:pt x="108" y="4731"/>
                  </a:cubicBezTo>
                  <a:cubicBezTo>
                    <a:pt x="0" y="4838"/>
                    <a:pt x="0" y="5011"/>
                    <a:pt x="108" y="5115"/>
                  </a:cubicBezTo>
                  <a:cubicBezTo>
                    <a:pt x="990" y="5985"/>
                    <a:pt x="976" y="6014"/>
                    <a:pt x="1123" y="6092"/>
                  </a:cubicBezTo>
                  <a:lnTo>
                    <a:pt x="1123" y="9000"/>
                  </a:lnTo>
                  <a:cubicBezTo>
                    <a:pt x="1123" y="9151"/>
                    <a:pt x="1245" y="9272"/>
                    <a:pt x="1396" y="9272"/>
                  </a:cubicBezTo>
                  <a:lnTo>
                    <a:pt x="7916" y="9272"/>
                  </a:lnTo>
                  <a:cubicBezTo>
                    <a:pt x="8066" y="9272"/>
                    <a:pt x="8187" y="9151"/>
                    <a:pt x="8187" y="9000"/>
                  </a:cubicBezTo>
                  <a:lnTo>
                    <a:pt x="8187" y="270"/>
                  </a:lnTo>
                  <a:cubicBezTo>
                    <a:pt x="8187" y="122"/>
                    <a:pt x="8064" y="0"/>
                    <a:pt x="7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1;p75">
              <a:extLst>
                <a:ext uri="{FF2B5EF4-FFF2-40B4-BE49-F238E27FC236}">
                  <a16:creationId xmlns:a16="http://schemas.microsoft.com/office/drawing/2014/main" id="{E7EA6E4B-83FA-62BD-4E93-A0D287D9DA24}"/>
                </a:ext>
              </a:extLst>
            </p:cNvPr>
            <p:cNvSpPr/>
            <p:nvPr/>
          </p:nvSpPr>
          <p:spPr>
            <a:xfrm>
              <a:off x="6061074" y="3417472"/>
              <a:ext cx="25389" cy="22416"/>
            </a:xfrm>
            <a:custGeom>
              <a:avLst/>
              <a:gdLst/>
              <a:ahLst/>
              <a:cxnLst/>
              <a:rect l="l" t="t" r="r" b="b"/>
              <a:pathLst>
                <a:path w="615" h="543" extrusionOk="0">
                  <a:moveTo>
                    <a:pt x="307" y="0"/>
                  </a:moveTo>
                  <a:cubicBezTo>
                    <a:pt x="252" y="0"/>
                    <a:pt x="197" y="17"/>
                    <a:pt x="150" y="51"/>
                  </a:cubicBezTo>
                  <a:cubicBezTo>
                    <a:pt x="28" y="138"/>
                    <a:pt x="0" y="309"/>
                    <a:pt x="87" y="430"/>
                  </a:cubicBezTo>
                  <a:cubicBezTo>
                    <a:pt x="142" y="503"/>
                    <a:pt x="225" y="542"/>
                    <a:pt x="309" y="542"/>
                  </a:cubicBezTo>
                  <a:cubicBezTo>
                    <a:pt x="364" y="542"/>
                    <a:pt x="419" y="526"/>
                    <a:pt x="467" y="491"/>
                  </a:cubicBezTo>
                  <a:cubicBezTo>
                    <a:pt x="587" y="404"/>
                    <a:pt x="615" y="235"/>
                    <a:pt x="528" y="113"/>
                  </a:cubicBezTo>
                  <a:cubicBezTo>
                    <a:pt x="474" y="39"/>
                    <a:pt x="391"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82;p75">
              <a:extLst>
                <a:ext uri="{FF2B5EF4-FFF2-40B4-BE49-F238E27FC236}">
                  <a16:creationId xmlns:a16="http://schemas.microsoft.com/office/drawing/2014/main" id="{61520BCC-9063-EB97-FA6D-460F6BF3274E}"/>
                </a:ext>
              </a:extLst>
            </p:cNvPr>
            <p:cNvSpPr/>
            <p:nvPr/>
          </p:nvSpPr>
          <p:spPr>
            <a:xfrm>
              <a:off x="6072551" y="3221380"/>
              <a:ext cx="97262" cy="22458"/>
            </a:xfrm>
            <a:custGeom>
              <a:avLst/>
              <a:gdLst/>
              <a:ahLst/>
              <a:cxnLst/>
              <a:rect l="l" t="t" r="r" b="b"/>
              <a:pathLst>
                <a:path w="2356" h="544" extrusionOk="0">
                  <a:moveTo>
                    <a:pt x="272" y="0"/>
                  </a:moveTo>
                  <a:cubicBezTo>
                    <a:pt x="121" y="0"/>
                    <a:pt x="1" y="120"/>
                    <a:pt x="1" y="271"/>
                  </a:cubicBezTo>
                  <a:cubicBezTo>
                    <a:pt x="1" y="422"/>
                    <a:pt x="121" y="544"/>
                    <a:pt x="272" y="544"/>
                  </a:cubicBezTo>
                  <a:lnTo>
                    <a:pt x="2083" y="544"/>
                  </a:lnTo>
                  <a:cubicBezTo>
                    <a:pt x="2234" y="544"/>
                    <a:pt x="2355" y="422"/>
                    <a:pt x="2355" y="271"/>
                  </a:cubicBezTo>
                  <a:cubicBezTo>
                    <a:pt x="2355" y="120"/>
                    <a:pt x="2234" y="0"/>
                    <a:pt x="20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83;p75">
              <a:extLst>
                <a:ext uri="{FF2B5EF4-FFF2-40B4-BE49-F238E27FC236}">
                  <a16:creationId xmlns:a16="http://schemas.microsoft.com/office/drawing/2014/main" id="{10997759-8A6E-51AD-73A1-888FF48E28FB}"/>
                </a:ext>
              </a:extLst>
            </p:cNvPr>
            <p:cNvSpPr/>
            <p:nvPr/>
          </p:nvSpPr>
          <p:spPr>
            <a:xfrm>
              <a:off x="6035149" y="3266213"/>
              <a:ext cx="172024" cy="22499"/>
            </a:xfrm>
            <a:custGeom>
              <a:avLst/>
              <a:gdLst/>
              <a:ahLst/>
              <a:cxnLst/>
              <a:rect l="l" t="t" r="r" b="b"/>
              <a:pathLst>
                <a:path w="4167" h="545" extrusionOk="0">
                  <a:moveTo>
                    <a:pt x="272" y="1"/>
                  </a:moveTo>
                  <a:cubicBezTo>
                    <a:pt x="121" y="1"/>
                    <a:pt x="1" y="121"/>
                    <a:pt x="1" y="272"/>
                  </a:cubicBezTo>
                  <a:cubicBezTo>
                    <a:pt x="1" y="423"/>
                    <a:pt x="121" y="544"/>
                    <a:pt x="272" y="544"/>
                  </a:cubicBezTo>
                  <a:lnTo>
                    <a:pt x="3894" y="544"/>
                  </a:lnTo>
                  <a:cubicBezTo>
                    <a:pt x="4045" y="544"/>
                    <a:pt x="4167" y="423"/>
                    <a:pt x="4167" y="272"/>
                  </a:cubicBezTo>
                  <a:cubicBezTo>
                    <a:pt x="4167" y="121"/>
                    <a:pt x="4045" y="1"/>
                    <a:pt x="38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4;p75">
              <a:extLst>
                <a:ext uri="{FF2B5EF4-FFF2-40B4-BE49-F238E27FC236}">
                  <a16:creationId xmlns:a16="http://schemas.microsoft.com/office/drawing/2014/main" id="{DFFC0D34-6DFF-2FEF-9A93-6927E7E8F926}"/>
                </a:ext>
              </a:extLst>
            </p:cNvPr>
            <p:cNvSpPr/>
            <p:nvPr/>
          </p:nvSpPr>
          <p:spPr>
            <a:xfrm>
              <a:off x="6035149" y="3311087"/>
              <a:ext cx="172024" cy="22499"/>
            </a:xfrm>
            <a:custGeom>
              <a:avLst/>
              <a:gdLst/>
              <a:ahLst/>
              <a:cxnLst/>
              <a:rect l="l" t="t" r="r" b="b"/>
              <a:pathLst>
                <a:path w="4167" h="545" extrusionOk="0">
                  <a:moveTo>
                    <a:pt x="272" y="1"/>
                  </a:moveTo>
                  <a:cubicBezTo>
                    <a:pt x="121" y="1"/>
                    <a:pt x="1" y="121"/>
                    <a:pt x="1" y="272"/>
                  </a:cubicBezTo>
                  <a:cubicBezTo>
                    <a:pt x="1" y="422"/>
                    <a:pt x="121" y="544"/>
                    <a:pt x="272" y="544"/>
                  </a:cubicBezTo>
                  <a:lnTo>
                    <a:pt x="3894" y="544"/>
                  </a:lnTo>
                  <a:cubicBezTo>
                    <a:pt x="4045" y="544"/>
                    <a:pt x="4167" y="422"/>
                    <a:pt x="4167" y="272"/>
                  </a:cubicBezTo>
                  <a:cubicBezTo>
                    <a:pt x="4167" y="121"/>
                    <a:pt x="4045" y="1"/>
                    <a:pt x="38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6" name="Google Shape;769;p41">
            <a:extLst>
              <a:ext uri="{FF2B5EF4-FFF2-40B4-BE49-F238E27FC236}">
                <a16:creationId xmlns:a16="http://schemas.microsoft.com/office/drawing/2014/main" id="{AE39D13A-7265-50DE-EF6C-7526954E6A63}"/>
              </a:ext>
            </a:extLst>
          </p:cNvPr>
          <p:cNvSpPr txBox="1">
            <a:spLocks noGrp="1"/>
          </p:cNvSpPr>
          <p:nvPr>
            <p:ph type="title"/>
          </p:nvPr>
        </p:nvSpPr>
        <p:spPr>
          <a:xfrm>
            <a:off x="1470577" y="287705"/>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02</a:t>
            </a:r>
            <a:r>
              <a:rPr lang="zh-CN" altLang="en-US" sz="3200" b="1" dirty="0"/>
              <a:t> </a:t>
            </a:r>
            <a:r>
              <a:rPr lang="en-US" altLang="zh-CN" sz="3200" b="1" dirty="0"/>
              <a:t>--INTRODUCTION</a:t>
            </a:r>
            <a:endParaRPr sz="3200" b="1" dirty="0"/>
          </a:p>
        </p:txBody>
      </p:sp>
      <p:sp>
        <p:nvSpPr>
          <p:cNvPr id="7" name="文本框 6">
            <a:extLst>
              <a:ext uri="{FF2B5EF4-FFF2-40B4-BE49-F238E27FC236}">
                <a16:creationId xmlns:a16="http://schemas.microsoft.com/office/drawing/2014/main" id="{797FF386-268E-98E9-E5A3-D7C0443E715B}"/>
              </a:ext>
            </a:extLst>
          </p:cNvPr>
          <p:cNvSpPr txBox="1"/>
          <p:nvPr/>
        </p:nvSpPr>
        <p:spPr>
          <a:xfrm>
            <a:off x="1470577" y="1164078"/>
            <a:ext cx="5931244" cy="3374065"/>
          </a:xfrm>
          <a:prstGeom prst="rect">
            <a:avLst/>
          </a:prstGeom>
          <a:noFill/>
        </p:spPr>
        <p:txBody>
          <a:bodyPr wrap="square" rtlCol="0">
            <a:spAutoFit/>
          </a:bodyPr>
          <a:lstStyle/>
          <a:p>
            <a:r>
              <a:rPr kumimoji="1" lang="zh-CN" altLang="en-US" sz="1800" dirty="0">
                <a:latin typeface="DengXian" panose="02010600030101010101" pitchFamily="2" charset="-122"/>
                <a:ea typeface="DengXian" panose="02010600030101010101" pitchFamily="2" charset="-122"/>
              </a:rPr>
              <a:t>该项目旨在设计一种早期的、方便快捷的动脉粥样硬化检测方法。</a:t>
            </a:r>
            <a:endParaRPr kumimoji="1" lang="en-US" altLang="zh-CN" sz="1800" dirty="0">
              <a:latin typeface="DengXian" panose="02010600030101010101" pitchFamily="2" charset="-122"/>
              <a:ea typeface="DengXian" panose="02010600030101010101" pitchFamily="2" charset="-122"/>
            </a:endParaRPr>
          </a:p>
          <a:p>
            <a:endParaRPr kumimoji="1" lang="en-US" altLang="zh-CN" sz="1800" dirty="0">
              <a:latin typeface="DengXian" panose="02010600030101010101" pitchFamily="2" charset="-122"/>
              <a:ea typeface="DengXian" panose="02010600030101010101" pitchFamily="2" charset="-122"/>
            </a:endParaRPr>
          </a:p>
          <a:p>
            <a:pPr marL="285750" indent="-285750">
              <a:lnSpc>
                <a:spcPct val="150000"/>
              </a:lnSpc>
              <a:buFont typeface="Arial" panose="020B0604020202020204" pitchFamily="34" charset="0"/>
              <a:buChar char="•"/>
            </a:pPr>
            <a:r>
              <a:rPr kumimoji="1" lang="zh-CN" altLang="en-US" sz="1800" dirty="0">
                <a:latin typeface="DengXian" panose="02010600030101010101" pitchFamily="2" charset="-122"/>
                <a:ea typeface="DengXian" panose="02010600030101010101" pitchFamily="2" charset="-122"/>
              </a:rPr>
              <a:t>一种检测氧化低密度脂蛋白（</a:t>
            </a:r>
            <a:r>
              <a:rPr kumimoji="1" lang="en-US" altLang="zh-CN" sz="1800" dirty="0" err="1">
                <a:latin typeface="DengXian" panose="02010600030101010101" pitchFamily="2" charset="-122"/>
                <a:ea typeface="DengXian" panose="02010600030101010101" pitchFamily="2" charset="-122"/>
              </a:rPr>
              <a:t>oxLDL</a:t>
            </a:r>
            <a:r>
              <a:rPr kumimoji="1" lang="zh-CN" altLang="en-US" sz="1800" dirty="0">
                <a:latin typeface="DengXian" panose="02010600030101010101" pitchFamily="2" charset="-122"/>
                <a:ea typeface="DengXian" panose="02010600030101010101" pitchFamily="2" charset="-122"/>
              </a:rPr>
              <a:t>）的</a:t>
            </a:r>
            <a:r>
              <a:rPr kumimoji="1" lang="zh-CN" altLang="en-US" sz="1800" dirty="0">
                <a:solidFill>
                  <a:srgbClr val="FF0000"/>
                </a:solidFill>
                <a:latin typeface="DengXian" panose="02010600030101010101" pitchFamily="2" charset="-122"/>
                <a:ea typeface="DengXian" panose="02010600030101010101" pitchFamily="2" charset="-122"/>
              </a:rPr>
              <a:t>横向流动测试条。</a:t>
            </a:r>
            <a:endParaRPr lang="en-US" altLang="zh-CN" sz="1800" dirty="0">
              <a:latin typeface="DengXian" panose="02010600030101010101" pitchFamily="2" charset="-122"/>
              <a:ea typeface="DengXian" panose="02010600030101010101" pitchFamily="2" charset="-122"/>
            </a:endParaRPr>
          </a:p>
          <a:p>
            <a:pPr marL="285750" indent="-285750">
              <a:lnSpc>
                <a:spcPct val="150000"/>
              </a:lnSpc>
              <a:buFont typeface="Arial" panose="020B0604020202020204" pitchFamily="34" charset="0"/>
              <a:buChar char="•"/>
            </a:pPr>
            <a:endParaRPr kumimoji="1" lang="en-US" altLang="zh-CN" sz="1800" dirty="0">
              <a:latin typeface="DengXian" panose="02010600030101010101" pitchFamily="2" charset="-122"/>
              <a:ea typeface="DengXian" panose="02010600030101010101" pitchFamily="2" charset="-122"/>
            </a:endParaRPr>
          </a:p>
          <a:p>
            <a:pPr marL="285750" indent="-285750">
              <a:lnSpc>
                <a:spcPct val="150000"/>
              </a:lnSpc>
              <a:buFont typeface="Arial" panose="020B0604020202020204" pitchFamily="34" charset="0"/>
              <a:buChar char="•"/>
            </a:pPr>
            <a:r>
              <a:rPr kumimoji="1" lang="zh-CN" altLang="en-US" sz="1800" dirty="0">
                <a:latin typeface="DengXian" panose="02010600030101010101" pitchFamily="2" charset="-122"/>
                <a:ea typeface="DengXian" panose="02010600030101010101" pitchFamily="2" charset="-122"/>
              </a:rPr>
              <a:t>核心方法：利用</a:t>
            </a:r>
            <a:r>
              <a:rPr kumimoji="1" lang="en-US" altLang="zh-CN" sz="1800" dirty="0">
                <a:latin typeface="DengXian" panose="02010600030101010101" pitchFamily="2" charset="-122"/>
                <a:ea typeface="DengXian" panose="02010600030101010101" pitchFamily="2" charset="-122"/>
              </a:rPr>
              <a:t>Shuffle</a:t>
            </a:r>
            <a:r>
              <a:rPr kumimoji="1" lang="zh-CN" altLang="en-US" sz="1800" dirty="0">
                <a:latin typeface="DengXian" panose="02010600030101010101" pitchFamily="2" charset="-122"/>
                <a:ea typeface="DengXian" panose="02010600030101010101" pitchFamily="2" charset="-122"/>
              </a:rPr>
              <a:t>大肠杆菌产生抗</a:t>
            </a:r>
            <a:r>
              <a:rPr kumimoji="1" lang="en-US" altLang="zh-CN" sz="1800" dirty="0" err="1">
                <a:latin typeface="DengXian" panose="02010600030101010101" pitchFamily="2" charset="-122"/>
                <a:ea typeface="DengXian" panose="02010600030101010101" pitchFamily="2" charset="-122"/>
              </a:rPr>
              <a:t>oxLDL</a:t>
            </a:r>
            <a:r>
              <a:rPr kumimoji="1" lang="zh-CN" altLang="en-US" sz="1800" dirty="0">
                <a:latin typeface="DengXian" panose="02010600030101010101" pitchFamily="2" charset="-122"/>
                <a:ea typeface="DengXian" panose="02010600030101010101" pitchFamily="2" charset="-122"/>
              </a:rPr>
              <a:t>抗体，将抗体整合到易于阅读的测试条中，以检测血液中是否存在</a:t>
            </a:r>
            <a:r>
              <a:rPr kumimoji="1" lang="en-US" altLang="zh-CN" sz="1800" dirty="0" err="1">
                <a:latin typeface="DengXian" panose="02010600030101010101" pitchFamily="2" charset="-122"/>
                <a:ea typeface="DengXian" panose="02010600030101010101" pitchFamily="2" charset="-122"/>
              </a:rPr>
              <a:t>oxLDL</a:t>
            </a:r>
            <a:r>
              <a:rPr kumimoji="1" lang="zh-CN" altLang="en-US" sz="1800" dirty="0">
                <a:latin typeface="DengXian" panose="02010600030101010101" pitchFamily="2" charset="-122"/>
                <a:ea typeface="DengXian" panose="02010600030101010101" pitchFamily="2" charset="-122"/>
              </a:rPr>
              <a:t>。</a:t>
            </a:r>
          </a:p>
        </p:txBody>
      </p:sp>
      <p:pic>
        <p:nvPicPr>
          <p:cNvPr id="9" name="图片 8">
            <a:extLst>
              <a:ext uri="{FF2B5EF4-FFF2-40B4-BE49-F238E27FC236}">
                <a16:creationId xmlns:a16="http://schemas.microsoft.com/office/drawing/2014/main" id="{73E78470-E5F7-B504-DD53-C7A1402C729F}"/>
              </a:ext>
            </a:extLst>
          </p:cNvPr>
          <p:cNvPicPr>
            <a:picLocks noChangeAspect="1"/>
          </p:cNvPicPr>
          <p:nvPr/>
        </p:nvPicPr>
        <p:blipFill>
          <a:blip r:embed="rId3"/>
          <a:stretch>
            <a:fillRect/>
          </a:stretch>
        </p:blipFill>
        <p:spPr>
          <a:xfrm>
            <a:off x="7203866" y="3145735"/>
            <a:ext cx="1470577" cy="19977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6" name="Google Shape;769;p41">
            <a:extLst>
              <a:ext uri="{FF2B5EF4-FFF2-40B4-BE49-F238E27FC236}">
                <a16:creationId xmlns:a16="http://schemas.microsoft.com/office/drawing/2014/main" id="{484D110E-677A-916F-559A-6160BBD10405}"/>
              </a:ext>
            </a:extLst>
          </p:cNvPr>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03</a:t>
            </a:r>
            <a:r>
              <a:rPr lang="zh-CN" altLang="en-US" sz="3200" b="1" dirty="0"/>
              <a:t> </a:t>
            </a:r>
            <a:r>
              <a:rPr lang="en-US" altLang="zh-CN" sz="3200" b="1" dirty="0"/>
              <a:t>–DESIGN—Part</a:t>
            </a:r>
            <a:r>
              <a:rPr lang="zh-CN" altLang="en-US" sz="3200" b="1" dirty="0"/>
              <a:t> </a:t>
            </a:r>
            <a:r>
              <a:rPr lang="en-US" altLang="zh-CN" sz="3200" b="1" dirty="0"/>
              <a:t>1</a:t>
            </a:r>
            <a:endParaRPr sz="3200" b="1" dirty="0"/>
          </a:p>
        </p:txBody>
      </p:sp>
      <p:sp>
        <p:nvSpPr>
          <p:cNvPr id="7" name="文本框 6">
            <a:extLst>
              <a:ext uri="{FF2B5EF4-FFF2-40B4-BE49-F238E27FC236}">
                <a16:creationId xmlns:a16="http://schemas.microsoft.com/office/drawing/2014/main" id="{CCD7CBCE-1C9D-7B44-414E-CE28562583DB}"/>
              </a:ext>
            </a:extLst>
          </p:cNvPr>
          <p:cNvSpPr txBox="1"/>
          <p:nvPr/>
        </p:nvSpPr>
        <p:spPr>
          <a:xfrm>
            <a:off x="1173891" y="1631092"/>
            <a:ext cx="6474941" cy="20375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800" dirty="0">
                <a:solidFill>
                  <a:srgbClr val="FF0000"/>
                </a:solidFill>
                <a:latin typeface="DengXian" panose="02010600030101010101" pitchFamily="2" charset="-122"/>
                <a:ea typeface="DengXian" panose="02010600030101010101" pitchFamily="2" charset="-122"/>
              </a:rPr>
              <a:t>横向流动检测（</a:t>
            </a:r>
            <a:r>
              <a:rPr kumimoji="1" lang="en-US" altLang="zh-CN" sz="1800" dirty="0">
                <a:solidFill>
                  <a:srgbClr val="FF0000"/>
                </a:solidFill>
                <a:latin typeface="DengXian" panose="02010600030101010101" pitchFamily="2" charset="-122"/>
                <a:ea typeface="DengXian" panose="02010600030101010101" pitchFamily="2" charset="-122"/>
              </a:rPr>
              <a:t>LFAs</a:t>
            </a:r>
            <a:r>
              <a:rPr kumimoji="1" lang="zh-CN" altLang="en-US" sz="1800" dirty="0">
                <a:solidFill>
                  <a:srgbClr val="FF0000"/>
                </a:solidFill>
                <a:latin typeface="DengXian" panose="02010600030101010101" pitchFamily="2" charset="-122"/>
                <a:ea typeface="DengXian" panose="02010600030101010101" pitchFamily="2" charset="-122"/>
              </a:rPr>
              <a:t>）</a:t>
            </a:r>
            <a:r>
              <a:rPr kumimoji="1" lang="zh-CN" altLang="en-US" sz="1800" dirty="0">
                <a:solidFill>
                  <a:schemeClr val="tx1"/>
                </a:solidFill>
                <a:latin typeface="DengXian" panose="02010600030101010101" pitchFamily="2" charset="-122"/>
                <a:ea typeface="DengXian" panose="02010600030101010101" pitchFamily="2" charset="-122"/>
              </a:rPr>
              <a:t>是一种纸质检测方法。</a:t>
            </a:r>
            <a:endParaRPr kumimoji="1" lang="en-US" altLang="zh-CN" sz="1800" dirty="0">
              <a:solidFill>
                <a:schemeClr val="tx1"/>
              </a:solidFill>
              <a:latin typeface="DengXian" panose="02010600030101010101" pitchFamily="2" charset="-122"/>
              <a:ea typeface="DengXian" panose="02010600030101010101" pitchFamily="2" charset="-122"/>
            </a:endParaRPr>
          </a:p>
          <a:p>
            <a:pPr marL="285750" indent="-285750">
              <a:lnSpc>
                <a:spcPct val="150000"/>
              </a:lnSpc>
              <a:buFont typeface="Arial" panose="020B0604020202020204" pitchFamily="34" charset="0"/>
              <a:buChar char="•"/>
            </a:pPr>
            <a:endParaRPr kumimoji="1" lang="en-US" altLang="zh-CN" sz="1800" dirty="0">
              <a:solidFill>
                <a:schemeClr val="tx1"/>
              </a:solidFill>
              <a:latin typeface="DengXian" panose="02010600030101010101" pitchFamily="2" charset="-122"/>
              <a:ea typeface="DengXian" panose="02010600030101010101" pitchFamily="2" charset="-122"/>
            </a:endParaRPr>
          </a:p>
          <a:p>
            <a:pPr marL="285750" indent="-285750">
              <a:lnSpc>
                <a:spcPct val="150000"/>
              </a:lnSpc>
              <a:buFont typeface="Arial" panose="020B0604020202020204" pitchFamily="34" charset="0"/>
              <a:buChar char="•"/>
            </a:pPr>
            <a:r>
              <a:rPr kumimoji="1" lang="zh-CN" altLang="en-US" sz="1800" dirty="0">
                <a:solidFill>
                  <a:schemeClr val="tx1"/>
                </a:solidFill>
                <a:latin typeface="DengXian" panose="02010600030101010101" pitchFamily="2" charset="-122"/>
                <a:ea typeface="DengXian" panose="02010600030101010101" pitchFamily="2" charset="-122"/>
              </a:rPr>
              <a:t>本项目所用到的</a:t>
            </a:r>
            <a:r>
              <a:rPr kumimoji="1" lang="zh-CN" altLang="en-US" sz="1800" dirty="0">
                <a:solidFill>
                  <a:schemeClr val="bg2"/>
                </a:solidFill>
                <a:latin typeface="DengXian" panose="02010600030101010101" pitchFamily="2" charset="-122"/>
                <a:ea typeface="DengXian" panose="02010600030101010101" pitchFamily="2" charset="-122"/>
              </a:rPr>
              <a:t>横向流动免疫检测</a:t>
            </a:r>
            <a:r>
              <a:rPr kumimoji="1" lang="zh-CN" altLang="en-US" sz="1800" dirty="0">
                <a:solidFill>
                  <a:schemeClr val="tx1"/>
                </a:solidFill>
                <a:latin typeface="DengXian" panose="02010600030101010101" pitchFamily="2" charset="-122"/>
                <a:ea typeface="DengXian" panose="02010600030101010101" pitchFamily="2" charset="-122"/>
              </a:rPr>
              <a:t>是</a:t>
            </a:r>
            <a:r>
              <a:rPr kumimoji="1" lang="en-US" altLang="zh-CN" sz="1800" dirty="0">
                <a:solidFill>
                  <a:schemeClr val="tx1"/>
                </a:solidFill>
                <a:latin typeface="DengXian" panose="02010600030101010101" pitchFamily="2" charset="-122"/>
                <a:ea typeface="DengXian" panose="02010600030101010101" pitchFamily="2" charset="-122"/>
              </a:rPr>
              <a:t>LFA</a:t>
            </a:r>
            <a:r>
              <a:rPr kumimoji="1" lang="zh-CN" altLang="en-US" sz="1800" dirty="0">
                <a:solidFill>
                  <a:schemeClr val="tx1"/>
                </a:solidFill>
                <a:latin typeface="DengXian" panose="02010600030101010101" pitchFamily="2" charset="-122"/>
                <a:ea typeface="DengXian" panose="02010600030101010101" pitchFamily="2" charset="-122"/>
              </a:rPr>
              <a:t>的一种特殊类型，它是使用一系列</a:t>
            </a:r>
            <a:r>
              <a:rPr kumimoji="1" lang="zh-CN" altLang="en-US" sz="1800" dirty="0">
                <a:solidFill>
                  <a:schemeClr val="bg2"/>
                </a:solidFill>
                <a:latin typeface="DengXian" panose="02010600030101010101" pitchFamily="2" charset="-122"/>
                <a:ea typeface="DengXian" panose="02010600030101010101" pitchFamily="2" charset="-122"/>
              </a:rPr>
              <a:t>抗体</a:t>
            </a:r>
            <a:r>
              <a:rPr kumimoji="1" lang="zh-CN" altLang="en-US" sz="1800" dirty="0">
                <a:solidFill>
                  <a:schemeClr val="tx1"/>
                </a:solidFill>
                <a:latin typeface="DengXian" panose="02010600030101010101" pitchFamily="2" charset="-122"/>
                <a:ea typeface="DengXian" panose="02010600030101010101" pitchFamily="2" charset="-122"/>
              </a:rPr>
              <a:t>来检测液体样本中是否存在生物标志物。</a:t>
            </a:r>
            <a:endParaRPr kumimoji="1" lang="en-US" altLang="zh-CN" sz="1800" dirty="0">
              <a:solidFill>
                <a:schemeClr val="tx1"/>
              </a:solidFill>
              <a:latin typeface="DengXian" panose="02010600030101010101" pitchFamily="2" charset="-122"/>
              <a:ea typeface="DengXian" panose="02010600030101010101" pitchFamily="2" charset="-122"/>
            </a:endParaRPr>
          </a:p>
          <a:p>
            <a:pPr>
              <a:lnSpc>
                <a:spcPct val="150000"/>
              </a:lnSpc>
            </a:pPr>
            <a:endParaRPr kumimoji="1" lang="zh-CN" altLang="en-US" dirty="0">
              <a:solidFill>
                <a:schemeClr val="tx1"/>
              </a:solidFill>
            </a:endParaRPr>
          </a:p>
        </p:txBody>
      </p:sp>
      <p:pic>
        <p:nvPicPr>
          <p:cNvPr id="3" name="图片 2" descr="图片包含 游戏机, 食物&#10;&#10;描述已自动生成">
            <a:extLst>
              <a:ext uri="{FF2B5EF4-FFF2-40B4-BE49-F238E27FC236}">
                <a16:creationId xmlns:a16="http://schemas.microsoft.com/office/drawing/2014/main" id="{C9D8E09E-9682-E201-1164-EF98D60A3BC2}"/>
              </a:ext>
            </a:extLst>
          </p:cNvPr>
          <p:cNvPicPr>
            <a:picLocks noChangeAspect="1"/>
          </p:cNvPicPr>
          <p:nvPr/>
        </p:nvPicPr>
        <p:blipFill>
          <a:blip r:embed="rId3"/>
          <a:stretch>
            <a:fillRect/>
          </a:stretch>
        </p:blipFill>
        <p:spPr>
          <a:xfrm flipH="1">
            <a:off x="54310" y="1631092"/>
            <a:ext cx="1119581" cy="12768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6" name="Google Shape;769;p41">
            <a:extLst>
              <a:ext uri="{FF2B5EF4-FFF2-40B4-BE49-F238E27FC236}">
                <a16:creationId xmlns:a16="http://schemas.microsoft.com/office/drawing/2014/main" id="{484D110E-677A-916F-559A-6160BBD10405}"/>
              </a:ext>
            </a:extLst>
          </p:cNvPr>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03</a:t>
            </a:r>
            <a:r>
              <a:rPr lang="zh-CN" altLang="en-US" sz="3200" b="1" dirty="0"/>
              <a:t> </a:t>
            </a:r>
            <a:r>
              <a:rPr lang="en-US" altLang="zh-CN" sz="3200" dirty="0"/>
              <a:t>-</a:t>
            </a:r>
            <a:r>
              <a:rPr lang="en-US" altLang="zh-CN" sz="3200" b="1" dirty="0"/>
              <a:t>DESIGN</a:t>
            </a:r>
            <a:r>
              <a:rPr lang="en-US" altLang="zh-CN" sz="3200" dirty="0"/>
              <a:t>-</a:t>
            </a:r>
            <a:r>
              <a:rPr lang="en-US" altLang="zh-CN" sz="3200" b="1" dirty="0"/>
              <a:t>Part</a:t>
            </a:r>
            <a:r>
              <a:rPr lang="zh-CN" altLang="en-US" sz="3200" b="1" dirty="0"/>
              <a:t> </a:t>
            </a:r>
            <a:r>
              <a:rPr lang="en-US" altLang="zh-CN" sz="3200" b="1" dirty="0"/>
              <a:t>1</a:t>
            </a:r>
            <a:endParaRPr sz="3200" b="1" dirty="0"/>
          </a:p>
        </p:txBody>
      </p:sp>
      <p:pic>
        <p:nvPicPr>
          <p:cNvPr id="4" name="图片 3" descr="图形用户界面, 应用程序, 网站&#10;&#10;描述已自动生成">
            <a:extLst>
              <a:ext uri="{FF2B5EF4-FFF2-40B4-BE49-F238E27FC236}">
                <a16:creationId xmlns:a16="http://schemas.microsoft.com/office/drawing/2014/main" id="{E1F00A28-0D5B-277D-21EE-5D558C084BD7}"/>
              </a:ext>
            </a:extLst>
          </p:cNvPr>
          <p:cNvPicPr>
            <a:picLocks noChangeAspect="1"/>
          </p:cNvPicPr>
          <p:nvPr/>
        </p:nvPicPr>
        <p:blipFill>
          <a:blip r:embed="rId3"/>
          <a:stretch>
            <a:fillRect/>
          </a:stretch>
        </p:blipFill>
        <p:spPr>
          <a:xfrm>
            <a:off x="1539433" y="1231746"/>
            <a:ext cx="5532698" cy="2680008"/>
          </a:xfrm>
          <a:prstGeom prst="rect">
            <a:avLst/>
          </a:prstGeom>
        </p:spPr>
      </p:pic>
    </p:spTree>
    <p:extLst>
      <p:ext uri="{BB962C8B-B14F-4D97-AF65-F5344CB8AC3E}">
        <p14:creationId xmlns:p14="http://schemas.microsoft.com/office/powerpoint/2010/main" val="211266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a:t>
            </a:r>
            <a:r>
              <a:rPr lang="en-US" altLang="zh-CN" sz="3200" dirty="0"/>
              <a:t>3 -DESIGN-Part 1</a:t>
            </a:r>
            <a:endParaRPr sz="3200" b="1" dirty="0"/>
          </a:p>
        </p:txBody>
      </p:sp>
      <p:sp>
        <p:nvSpPr>
          <p:cNvPr id="2" name="文本框 1">
            <a:extLst>
              <a:ext uri="{FF2B5EF4-FFF2-40B4-BE49-F238E27FC236}">
                <a16:creationId xmlns:a16="http://schemas.microsoft.com/office/drawing/2014/main" id="{3714708E-2428-814E-E9EC-3AB23E1D6CF0}"/>
              </a:ext>
            </a:extLst>
          </p:cNvPr>
          <p:cNvSpPr txBox="1"/>
          <p:nvPr/>
        </p:nvSpPr>
        <p:spPr>
          <a:xfrm>
            <a:off x="638313" y="1318748"/>
            <a:ext cx="6501878" cy="3970318"/>
          </a:xfrm>
          <a:prstGeom prst="rect">
            <a:avLst/>
          </a:prstGeom>
          <a:noFill/>
        </p:spPr>
        <p:txBody>
          <a:bodyPr wrap="square" rtlCol="0">
            <a:spAutoFit/>
          </a:bodyPr>
          <a:lstStyle/>
          <a:p>
            <a:r>
              <a:rPr kumimoji="1" lang="en-US" altLang="zh-CN" sz="1600" dirty="0">
                <a:latin typeface="DengXian" panose="02010600030101010101" pitchFamily="2" charset="-122"/>
                <a:ea typeface="DengXian" panose="02010600030101010101" pitchFamily="2" charset="-122"/>
              </a:rPr>
              <a:t>POSITIVE</a:t>
            </a:r>
            <a:r>
              <a:rPr kumimoji="1" lang="zh-CN" altLang="en-US" sz="1600" dirty="0">
                <a:latin typeface="DengXian" panose="02010600030101010101" pitchFamily="2" charset="-122"/>
                <a:ea typeface="DengXian" panose="02010600030101010101" pitchFamily="2" charset="-122"/>
              </a:rPr>
              <a:t> </a:t>
            </a:r>
            <a:r>
              <a:rPr kumimoji="1" lang="en-US" altLang="zh-CN" sz="1600" dirty="0">
                <a:latin typeface="DengXian" panose="02010600030101010101" pitchFamily="2" charset="-122"/>
                <a:ea typeface="DengXian" panose="02010600030101010101" pitchFamily="2" charset="-122"/>
              </a:rPr>
              <a:t>RESULT</a:t>
            </a:r>
            <a:r>
              <a:rPr kumimoji="1" lang="zh-CN" altLang="en-US" sz="1600" dirty="0">
                <a:latin typeface="DengXian" panose="02010600030101010101" pitchFamily="2" charset="-122"/>
                <a:ea typeface="DengXian" panose="02010600030101010101" pitchFamily="2" charset="-122"/>
              </a:rPr>
              <a:t>：</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600" dirty="0">
                <a:latin typeface="DengXian" panose="02010600030101010101" pitchFamily="2" charset="-122"/>
                <a:ea typeface="DengXian" panose="02010600030101010101" pitchFamily="2" charset="-122"/>
              </a:rPr>
              <a:t>样品被加入到样品板</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600" dirty="0">
                <a:latin typeface="DengXian" panose="02010600030101010101" pitchFamily="2" charset="-122"/>
                <a:ea typeface="DengXian" panose="02010600030101010101" pitchFamily="2" charset="-122"/>
              </a:rPr>
              <a:t>样品流向共轭板，目标物质与被</a:t>
            </a:r>
            <a:r>
              <a:rPr kumimoji="1" lang="zh-CN" altLang="en-US" sz="1600" dirty="0">
                <a:solidFill>
                  <a:srgbClr val="FF0000"/>
                </a:solidFill>
                <a:latin typeface="DengXian" panose="02010600030101010101" pitchFamily="2" charset="-122"/>
                <a:ea typeface="DengXian" panose="02010600030101010101" pitchFamily="2" charset="-122"/>
              </a:rPr>
              <a:t>标记</a:t>
            </a:r>
            <a:r>
              <a:rPr kumimoji="1" lang="zh-CN" altLang="en-US" sz="1600" dirty="0">
                <a:latin typeface="DengXian" panose="02010600030101010101" pitchFamily="2" charset="-122"/>
                <a:ea typeface="DengXian" panose="02010600030101010101" pitchFamily="2" charset="-122"/>
              </a:rPr>
              <a:t>的一抗相结合。</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600" dirty="0">
                <a:latin typeface="DengXian" panose="02010600030101010101" pitchFamily="2" charset="-122"/>
                <a:ea typeface="DengXian" panose="02010600030101010101" pitchFamily="2" charset="-122"/>
              </a:rPr>
              <a:t>结合体流向硝酸纤维素膜，首先流向测试栏，目标物质会与另一种一抗相结合，形成</a:t>
            </a:r>
            <a:r>
              <a:rPr kumimoji="1" lang="zh-CN" altLang="en-US" sz="1600" dirty="0">
                <a:solidFill>
                  <a:srgbClr val="FF0000"/>
                </a:solidFill>
                <a:latin typeface="DengXian" panose="02010600030101010101" pitchFamily="2" charset="-122"/>
                <a:ea typeface="DengXian" panose="02010600030101010101" pitchFamily="2" charset="-122"/>
              </a:rPr>
              <a:t>三明治复合体</a:t>
            </a:r>
            <a:r>
              <a:rPr kumimoji="1" lang="zh-CN" altLang="en-US" sz="1600" dirty="0">
                <a:latin typeface="DengXian" panose="02010600030101010101" pitchFamily="2" charset="-122"/>
                <a:ea typeface="DengXian" panose="02010600030101010101" pitchFamily="2" charset="-122"/>
              </a:rPr>
              <a:t>，显色反应发生，测试栏出现颜色。</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600" dirty="0">
                <a:latin typeface="DengXian" panose="02010600030101010101" pitchFamily="2" charset="-122"/>
                <a:ea typeface="DengXian" panose="02010600030101010101" pitchFamily="2" charset="-122"/>
              </a:rPr>
              <a:t>被标记的一抗会继续流向控制栏，该一抗和其相应的二抗相结合，显色反应发生，控制栏出现颜色。</a:t>
            </a:r>
            <a:endParaRPr kumimoji="1" lang="en-US" altLang="zh-CN" sz="16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600" dirty="0">
              <a:latin typeface="DengXian" panose="02010600030101010101" pitchFamily="2" charset="-122"/>
              <a:ea typeface="DengXian" panose="02010600030101010101" pitchFamily="2" charset="-122"/>
            </a:endParaRPr>
          </a:p>
          <a:p>
            <a:r>
              <a:rPr kumimoji="1" lang="zh-CN" altLang="en-US" sz="1600" dirty="0">
                <a:latin typeface="DengXian" panose="02010600030101010101" pitchFamily="2" charset="-122"/>
                <a:ea typeface="DengXian" panose="02010600030101010101" pitchFamily="2" charset="-122"/>
              </a:rPr>
              <a:t>如果样品中不存在目标物质，那么在测试栏将不会形成三明治复合体，</a:t>
            </a:r>
            <a:r>
              <a:rPr kumimoji="1" lang="zh-CN" altLang="en-US" sz="1600" dirty="0">
                <a:solidFill>
                  <a:srgbClr val="FF0000"/>
                </a:solidFill>
                <a:latin typeface="DengXian" panose="02010600030101010101" pitchFamily="2" charset="-122"/>
                <a:ea typeface="DengXian" panose="02010600030101010101" pitchFamily="2" charset="-122"/>
              </a:rPr>
              <a:t>被标记的一抗不会与测试栏抗体相结合</a:t>
            </a:r>
            <a:r>
              <a:rPr kumimoji="1" lang="zh-CN" altLang="en-US" sz="1600" dirty="0">
                <a:latin typeface="DengXian" panose="02010600030101010101" pitchFamily="2" charset="-122"/>
                <a:ea typeface="DengXian" panose="02010600030101010101" pitchFamily="2" charset="-122"/>
              </a:rPr>
              <a:t>，显色反应无法发生，测试栏不出现颜色，但控制栏仍然出现颜色。</a:t>
            </a:r>
            <a:endParaRPr kumimoji="1" lang="en-US" altLang="zh-CN" sz="1600"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endParaRPr kumimoji="1" lang="zh-CN" altLang="en-US" dirty="0">
              <a:latin typeface="DengXian" panose="02010600030101010101" pitchFamily="2" charset="-122"/>
              <a:ea typeface="DengXian" panose="02010600030101010101" pitchFamily="2" charset="-122"/>
            </a:endParaRPr>
          </a:p>
        </p:txBody>
      </p:sp>
      <p:pic>
        <p:nvPicPr>
          <p:cNvPr id="3" name="图片 2" descr="图表&#10;&#10;低可信度描述已自动生成">
            <a:extLst>
              <a:ext uri="{FF2B5EF4-FFF2-40B4-BE49-F238E27FC236}">
                <a16:creationId xmlns:a16="http://schemas.microsoft.com/office/drawing/2014/main" id="{D16E4F74-0F93-DF0C-EA3B-25C7652F0AD9}"/>
              </a:ext>
            </a:extLst>
          </p:cNvPr>
          <p:cNvPicPr>
            <a:picLocks noChangeAspect="1"/>
          </p:cNvPicPr>
          <p:nvPr/>
        </p:nvPicPr>
        <p:blipFill rotWithShape="1">
          <a:blip r:embed="rId3"/>
          <a:srcRect r="14915" b="1277"/>
          <a:stretch/>
        </p:blipFill>
        <p:spPr>
          <a:xfrm>
            <a:off x="6763141" y="0"/>
            <a:ext cx="2380859" cy="1929600"/>
          </a:xfrm>
          <a:prstGeom prst="rect">
            <a:avLst/>
          </a:prstGeom>
        </p:spPr>
      </p:pic>
    </p:spTree>
    <p:extLst>
      <p:ext uri="{BB962C8B-B14F-4D97-AF65-F5344CB8AC3E}">
        <p14:creationId xmlns:p14="http://schemas.microsoft.com/office/powerpoint/2010/main" val="237281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a:t>
            </a:r>
            <a:r>
              <a:rPr lang="en-US" altLang="zh-CN" sz="3200" dirty="0"/>
              <a:t>3 -DESIGN-Part 1</a:t>
            </a:r>
            <a:endParaRPr sz="3200" b="1" dirty="0"/>
          </a:p>
        </p:txBody>
      </p:sp>
      <p:pic>
        <p:nvPicPr>
          <p:cNvPr id="5" name="图片 4" descr="图标&#10;&#10;描述已自动生成">
            <a:extLst>
              <a:ext uri="{FF2B5EF4-FFF2-40B4-BE49-F238E27FC236}">
                <a16:creationId xmlns:a16="http://schemas.microsoft.com/office/drawing/2014/main" id="{53687311-3E90-96DC-46A0-FADCA7071316}"/>
              </a:ext>
            </a:extLst>
          </p:cNvPr>
          <p:cNvPicPr>
            <a:picLocks noChangeAspect="1"/>
          </p:cNvPicPr>
          <p:nvPr/>
        </p:nvPicPr>
        <p:blipFill>
          <a:blip r:embed="rId3"/>
          <a:stretch>
            <a:fillRect/>
          </a:stretch>
        </p:blipFill>
        <p:spPr>
          <a:xfrm>
            <a:off x="622757" y="1346887"/>
            <a:ext cx="1696436" cy="1334530"/>
          </a:xfrm>
          <a:prstGeom prst="rect">
            <a:avLst/>
          </a:prstGeom>
        </p:spPr>
      </p:pic>
      <p:pic>
        <p:nvPicPr>
          <p:cNvPr id="7" name="图片 6" descr="卡通人物&#10;&#10;中度可信度描述已自动生成">
            <a:extLst>
              <a:ext uri="{FF2B5EF4-FFF2-40B4-BE49-F238E27FC236}">
                <a16:creationId xmlns:a16="http://schemas.microsoft.com/office/drawing/2014/main" id="{7364FF07-F456-F1AB-B5A3-4677A002DA28}"/>
              </a:ext>
            </a:extLst>
          </p:cNvPr>
          <p:cNvPicPr>
            <a:picLocks noChangeAspect="1"/>
          </p:cNvPicPr>
          <p:nvPr/>
        </p:nvPicPr>
        <p:blipFill>
          <a:blip r:embed="rId4"/>
          <a:stretch>
            <a:fillRect/>
          </a:stretch>
        </p:blipFill>
        <p:spPr>
          <a:xfrm>
            <a:off x="2759467" y="1346886"/>
            <a:ext cx="2273346" cy="1334531"/>
          </a:xfrm>
          <a:prstGeom prst="rect">
            <a:avLst/>
          </a:prstGeom>
        </p:spPr>
      </p:pic>
      <p:pic>
        <p:nvPicPr>
          <p:cNvPr id="9" name="图片 8" descr="图示&#10;&#10;描述已自动生成">
            <a:extLst>
              <a:ext uri="{FF2B5EF4-FFF2-40B4-BE49-F238E27FC236}">
                <a16:creationId xmlns:a16="http://schemas.microsoft.com/office/drawing/2014/main" id="{F41443BA-7E28-DFEB-A3CC-3114D5B6D89C}"/>
              </a:ext>
            </a:extLst>
          </p:cNvPr>
          <p:cNvPicPr>
            <a:picLocks noChangeAspect="1"/>
          </p:cNvPicPr>
          <p:nvPr/>
        </p:nvPicPr>
        <p:blipFill>
          <a:blip r:embed="rId5"/>
          <a:stretch>
            <a:fillRect/>
          </a:stretch>
        </p:blipFill>
        <p:spPr>
          <a:xfrm>
            <a:off x="5564535" y="370703"/>
            <a:ext cx="1821279" cy="2310714"/>
          </a:xfrm>
          <a:prstGeom prst="rect">
            <a:avLst/>
          </a:prstGeom>
        </p:spPr>
      </p:pic>
      <p:pic>
        <p:nvPicPr>
          <p:cNvPr id="11" name="图片 10">
            <a:extLst>
              <a:ext uri="{FF2B5EF4-FFF2-40B4-BE49-F238E27FC236}">
                <a16:creationId xmlns:a16="http://schemas.microsoft.com/office/drawing/2014/main" id="{BA6AE766-699F-ACF8-FBA8-4ADDE1B0C765}"/>
              </a:ext>
            </a:extLst>
          </p:cNvPr>
          <p:cNvPicPr>
            <a:picLocks noChangeAspect="1"/>
          </p:cNvPicPr>
          <p:nvPr/>
        </p:nvPicPr>
        <p:blipFill>
          <a:blip r:embed="rId6"/>
          <a:stretch>
            <a:fillRect/>
          </a:stretch>
        </p:blipFill>
        <p:spPr>
          <a:xfrm>
            <a:off x="622757" y="2968711"/>
            <a:ext cx="1622662" cy="2174789"/>
          </a:xfrm>
          <a:prstGeom prst="rect">
            <a:avLst/>
          </a:prstGeom>
        </p:spPr>
      </p:pic>
      <p:pic>
        <p:nvPicPr>
          <p:cNvPr id="13" name="图片 12">
            <a:extLst>
              <a:ext uri="{FF2B5EF4-FFF2-40B4-BE49-F238E27FC236}">
                <a16:creationId xmlns:a16="http://schemas.microsoft.com/office/drawing/2014/main" id="{2AF8CF99-B41E-3BA1-9AD6-AAAD736D6A1C}"/>
              </a:ext>
            </a:extLst>
          </p:cNvPr>
          <p:cNvPicPr>
            <a:picLocks noChangeAspect="1"/>
          </p:cNvPicPr>
          <p:nvPr/>
        </p:nvPicPr>
        <p:blipFill>
          <a:blip r:embed="rId7"/>
          <a:stretch>
            <a:fillRect/>
          </a:stretch>
        </p:blipFill>
        <p:spPr>
          <a:xfrm flipH="1">
            <a:off x="3065048" y="2968710"/>
            <a:ext cx="1662184" cy="2174789"/>
          </a:xfrm>
          <a:prstGeom prst="rect">
            <a:avLst/>
          </a:prstGeom>
        </p:spPr>
      </p:pic>
      <p:pic>
        <p:nvPicPr>
          <p:cNvPr id="15" name="图片 14" descr="图示&#10;&#10;描述已自动生成">
            <a:extLst>
              <a:ext uri="{FF2B5EF4-FFF2-40B4-BE49-F238E27FC236}">
                <a16:creationId xmlns:a16="http://schemas.microsoft.com/office/drawing/2014/main" id="{F6F4AA90-C67E-81B5-1FD1-656C1E71F71E}"/>
              </a:ext>
            </a:extLst>
          </p:cNvPr>
          <p:cNvPicPr>
            <a:picLocks noChangeAspect="1"/>
          </p:cNvPicPr>
          <p:nvPr/>
        </p:nvPicPr>
        <p:blipFill>
          <a:blip r:embed="rId8"/>
          <a:stretch>
            <a:fillRect/>
          </a:stretch>
        </p:blipFill>
        <p:spPr>
          <a:xfrm>
            <a:off x="5685939" y="2968711"/>
            <a:ext cx="1578469" cy="2174789"/>
          </a:xfrm>
          <a:prstGeom prst="rect">
            <a:avLst/>
          </a:prstGeom>
        </p:spPr>
      </p:pic>
      <p:sp>
        <p:nvSpPr>
          <p:cNvPr id="16" name="文本框 15">
            <a:extLst>
              <a:ext uri="{FF2B5EF4-FFF2-40B4-BE49-F238E27FC236}">
                <a16:creationId xmlns:a16="http://schemas.microsoft.com/office/drawing/2014/main" id="{C1B93271-032F-801B-CFA0-6C6F906B7742}"/>
              </a:ext>
            </a:extLst>
          </p:cNvPr>
          <p:cNvSpPr txBox="1"/>
          <p:nvPr/>
        </p:nvSpPr>
        <p:spPr>
          <a:xfrm>
            <a:off x="2320662" y="1860262"/>
            <a:ext cx="630767" cy="307777"/>
          </a:xfrm>
          <a:prstGeom prst="rect">
            <a:avLst/>
          </a:prstGeom>
          <a:noFill/>
        </p:spPr>
        <p:txBody>
          <a:bodyPr wrap="square" rtlCol="0">
            <a:spAutoFit/>
          </a:bodyPr>
          <a:lstStyle/>
          <a:p>
            <a:r>
              <a:rPr kumimoji="1" lang="en-US" altLang="zh-CN" dirty="0"/>
              <a:t>--&gt;</a:t>
            </a:r>
            <a:endParaRPr kumimoji="1" lang="zh-CN" altLang="en-US" dirty="0"/>
          </a:p>
        </p:txBody>
      </p:sp>
      <p:sp>
        <p:nvSpPr>
          <p:cNvPr id="17" name="文本框 16">
            <a:extLst>
              <a:ext uri="{FF2B5EF4-FFF2-40B4-BE49-F238E27FC236}">
                <a16:creationId xmlns:a16="http://schemas.microsoft.com/office/drawing/2014/main" id="{418A86C6-4150-6100-611A-CC7DE83DA1E6}"/>
              </a:ext>
            </a:extLst>
          </p:cNvPr>
          <p:cNvSpPr txBox="1"/>
          <p:nvPr/>
        </p:nvSpPr>
        <p:spPr>
          <a:xfrm>
            <a:off x="5124261" y="1860261"/>
            <a:ext cx="630767" cy="307777"/>
          </a:xfrm>
          <a:prstGeom prst="rect">
            <a:avLst/>
          </a:prstGeom>
          <a:noFill/>
        </p:spPr>
        <p:txBody>
          <a:bodyPr wrap="square" rtlCol="0">
            <a:spAutoFit/>
          </a:bodyPr>
          <a:lstStyle/>
          <a:p>
            <a:r>
              <a:rPr kumimoji="1" lang="en-US" altLang="zh-CN" dirty="0"/>
              <a:t>--&gt;</a:t>
            </a:r>
            <a:endParaRPr kumimoji="1" lang="zh-CN" altLang="en-US" dirty="0"/>
          </a:p>
        </p:txBody>
      </p:sp>
      <p:sp>
        <p:nvSpPr>
          <p:cNvPr id="18" name="文本框 17">
            <a:extLst>
              <a:ext uri="{FF2B5EF4-FFF2-40B4-BE49-F238E27FC236}">
                <a16:creationId xmlns:a16="http://schemas.microsoft.com/office/drawing/2014/main" id="{AF0542B3-EDE8-9095-1DB3-9F14D33D1055}"/>
              </a:ext>
            </a:extLst>
          </p:cNvPr>
          <p:cNvSpPr txBox="1"/>
          <p:nvPr/>
        </p:nvSpPr>
        <p:spPr>
          <a:xfrm>
            <a:off x="2457159" y="3902215"/>
            <a:ext cx="630767" cy="307777"/>
          </a:xfrm>
          <a:prstGeom prst="rect">
            <a:avLst/>
          </a:prstGeom>
          <a:noFill/>
        </p:spPr>
        <p:txBody>
          <a:bodyPr wrap="square" rtlCol="0">
            <a:spAutoFit/>
          </a:bodyPr>
          <a:lstStyle/>
          <a:p>
            <a:r>
              <a:rPr kumimoji="1" lang="en-US" altLang="zh-CN" dirty="0"/>
              <a:t>--&gt;</a:t>
            </a:r>
            <a:endParaRPr kumimoji="1" lang="zh-CN" altLang="en-US" dirty="0"/>
          </a:p>
        </p:txBody>
      </p:sp>
      <p:sp>
        <p:nvSpPr>
          <p:cNvPr id="19" name="文本框 18">
            <a:extLst>
              <a:ext uri="{FF2B5EF4-FFF2-40B4-BE49-F238E27FC236}">
                <a16:creationId xmlns:a16="http://schemas.microsoft.com/office/drawing/2014/main" id="{C0ACC6C4-752D-0558-A96E-B1DB806AE8F0}"/>
              </a:ext>
            </a:extLst>
          </p:cNvPr>
          <p:cNvSpPr txBox="1"/>
          <p:nvPr/>
        </p:nvSpPr>
        <p:spPr>
          <a:xfrm>
            <a:off x="5035484" y="3902215"/>
            <a:ext cx="630767" cy="307777"/>
          </a:xfrm>
          <a:prstGeom prst="rect">
            <a:avLst/>
          </a:prstGeom>
          <a:noFill/>
        </p:spPr>
        <p:txBody>
          <a:bodyPr wrap="square" rtlCol="0">
            <a:spAutoFit/>
          </a:bodyPr>
          <a:lstStyle/>
          <a:p>
            <a:r>
              <a:rPr kumimoji="1" lang="en-US" altLang="zh-CN" dirty="0"/>
              <a:t>--&gt;</a:t>
            </a:r>
            <a:endParaRPr kumimoji="1" lang="zh-CN" altLang="en-US" dirty="0"/>
          </a:p>
        </p:txBody>
      </p:sp>
      <p:pic>
        <p:nvPicPr>
          <p:cNvPr id="21" name="图形 20" descr="上一步 纯色填充">
            <a:extLst>
              <a:ext uri="{FF2B5EF4-FFF2-40B4-BE49-F238E27FC236}">
                <a16:creationId xmlns:a16="http://schemas.microsoft.com/office/drawing/2014/main" id="{D41CF45B-4CD4-F387-0091-8D5083BE096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27854" y="1556949"/>
            <a:ext cx="914400" cy="914400"/>
          </a:xfrm>
          <a:prstGeom prst="rect">
            <a:avLst/>
          </a:prstGeom>
        </p:spPr>
      </p:pic>
      <p:pic>
        <p:nvPicPr>
          <p:cNvPr id="22" name="图形 21" descr="上一步 纯色填充">
            <a:extLst>
              <a:ext uri="{FF2B5EF4-FFF2-40B4-BE49-F238E27FC236}">
                <a16:creationId xmlns:a16="http://schemas.microsoft.com/office/drawing/2014/main" id="{2960BBBE-15EB-032A-4C00-CB27EB7B6A3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05749" y="1556949"/>
            <a:ext cx="914400" cy="914400"/>
          </a:xfrm>
          <a:prstGeom prst="rect">
            <a:avLst/>
          </a:prstGeom>
        </p:spPr>
      </p:pic>
      <p:pic>
        <p:nvPicPr>
          <p:cNvPr id="23" name="图形 22" descr="上一步 纯色填充">
            <a:extLst>
              <a:ext uri="{FF2B5EF4-FFF2-40B4-BE49-F238E27FC236}">
                <a16:creationId xmlns:a16="http://schemas.microsoft.com/office/drawing/2014/main" id="{D640E122-461E-4FA3-2653-B65F1DD215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98607" y="3629387"/>
            <a:ext cx="914400" cy="914400"/>
          </a:xfrm>
          <a:prstGeom prst="rect">
            <a:avLst/>
          </a:prstGeom>
        </p:spPr>
      </p:pic>
      <p:pic>
        <p:nvPicPr>
          <p:cNvPr id="24" name="图形 23" descr="上一步 纯色填充">
            <a:extLst>
              <a:ext uri="{FF2B5EF4-FFF2-40B4-BE49-F238E27FC236}">
                <a16:creationId xmlns:a16="http://schemas.microsoft.com/office/drawing/2014/main" id="{F836FE48-713F-4C8B-1AAD-4649799D8F1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25215" y="3657595"/>
            <a:ext cx="914400" cy="914400"/>
          </a:xfrm>
          <a:prstGeom prst="rect">
            <a:avLst/>
          </a:prstGeom>
        </p:spPr>
      </p:pic>
    </p:spTree>
    <p:extLst>
      <p:ext uri="{BB962C8B-B14F-4D97-AF65-F5344CB8AC3E}">
        <p14:creationId xmlns:p14="http://schemas.microsoft.com/office/powerpoint/2010/main" val="30800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a:spLocks noGrp="1"/>
          </p:cNvSpPr>
          <p:nvPr>
            <p:ph type="title"/>
          </p:nvPr>
        </p:nvSpPr>
        <p:spPr>
          <a:xfrm>
            <a:off x="778598" y="398916"/>
            <a:ext cx="4345663" cy="1076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3200" b="1" dirty="0"/>
              <a:t>0</a:t>
            </a:r>
            <a:r>
              <a:rPr lang="en-US" altLang="zh-CN" sz="3200" dirty="0"/>
              <a:t>3 -DESIGN-Part 2</a:t>
            </a:r>
            <a:endParaRPr sz="3200" b="1" dirty="0"/>
          </a:p>
        </p:txBody>
      </p:sp>
      <p:sp>
        <p:nvSpPr>
          <p:cNvPr id="3" name="文本框 2">
            <a:extLst>
              <a:ext uri="{FF2B5EF4-FFF2-40B4-BE49-F238E27FC236}">
                <a16:creationId xmlns:a16="http://schemas.microsoft.com/office/drawing/2014/main" id="{D7FEFA31-2352-8220-9491-3D125462638C}"/>
              </a:ext>
            </a:extLst>
          </p:cNvPr>
          <p:cNvSpPr txBox="1"/>
          <p:nvPr/>
        </p:nvSpPr>
        <p:spPr>
          <a:xfrm>
            <a:off x="778598" y="1412133"/>
            <a:ext cx="5375189" cy="3416320"/>
          </a:xfrm>
          <a:prstGeom prst="rect">
            <a:avLst/>
          </a:prstGeom>
          <a:noFill/>
        </p:spPr>
        <p:txBody>
          <a:bodyPr wrap="square" rtlCol="0">
            <a:spAutoFit/>
          </a:bodyPr>
          <a:lstStyle/>
          <a:p>
            <a:r>
              <a:rPr kumimoji="1" lang="zh-CN" altLang="en-US" sz="1800" dirty="0">
                <a:latin typeface="DengXian" panose="02010600030101010101" pitchFamily="2" charset="-122"/>
                <a:ea typeface="DengXian" panose="02010600030101010101" pitchFamily="2" charset="-122"/>
              </a:rPr>
              <a:t>选择</a:t>
            </a:r>
            <a:r>
              <a:rPr kumimoji="1" lang="en-US" altLang="zh-CN" sz="1800" dirty="0" err="1">
                <a:latin typeface="DengXian" panose="02010600030101010101" pitchFamily="2" charset="-122"/>
                <a:ea typeface="DengXian" panose="02010600030101010101" pitchFamily="2" charset="-122"/>
              </a:rPr>
              <a:t>SHuffle</a:t>
            </a:r>
            <a:r>
              <a:rPr kumimoji="1" lang="zh-CN" altLang="en-US" sz="1800" dirty="0">
                <a:latin typeface="DengXian" panose="02010600030101010101" pitchFamily="2" charset="-122"/>
                <a:ea typeface="DengXian" panose="02010600030101010101" pitchFamily="2" charset="-122"/>
              </a:rPr>
              <a:t> 大肠杆菌进行抗体的生产</a:t>
            </a:r>
            <a:endParaRPr kumimoji="1" lang="en-US"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en-US" altLang="zh-CN" sz="1800" dirty="0">
                <a:latin typeface="DengXian" panose="02010600030101010101" pitchFamily="2" charset="-122"/>
                <a:ea typeface="DengXian" panose="02010600030101010101" pitchFamily="2" charset="-122"/>
              </a:rPr>
              <a:t>LFA</a:t>
            </a:r>
            <a:r>
              <a:rPr kumimoji="1" lang="zh-CN" altLang="en-US" sz="1800" dirty="0">
                <a:latin typeface="DengXian" panose="02010600030101010101" pitchFamily="2" charset="-122"/>
                <a:ea typeface="DengXian" panose="02010600030101010101" pitchFamily="2" charset="-122"/>
              </a:rPr>
              <a:t>需要三种不同的抗体，这些抗体大部分含有二硫键结构。且</a:t>
            </a:r>
            <a:r>
              <a:rPr kumimoji="1" lang="zh-CN" altLang="en-US" sz="1800" dirty="0">
                <a:solidFill>
                  <a:srgbClr val="FF0000"/>
                </a:solidFill>
                <a:latin typeface="DengXian" panose="02010600030101010101" pitchFamily="2" charset="-122"/>
                <a:ea typeface="DengXian" panose="02010600030101010101" pitchFamily="2" charset="-122"/>
              </a:rPr>
              <a:t>本项目所需要的抗原和抗原片段都有二硫键。</a:t>
            </a:r>
            <a:endParaRPr kumimoji="1" lang="en-US" altLang="zh-CN" sz="1800" dirty="0">
              <a:solidFill>
                <a:srgbClr val="FF0000"/>
              </a:solidFill>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800" dirty="0">
                <a:latin typeface="DengXian" panose="02010600030101010101" pitchFamily="2" charset="-122"/>
                <a:ea typeface="DengXian" panose="02010600030101010101" pitchFamily="2" charset="-122"/>
              </a:rPr>
              <a:t>大部分细菌无法在其细胞质内产生抗体，因为他们的细胞质是一种还原环境。</a:t>
            </a:r>
            <a:endParaRPr kumimoji="1" lang="en-US"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800" dirty="0">
                <a:solidFill>
                  <a:srgbClr val="FF0000"/>
                </a:solidFill>
                <a:latin typeface="DengXian" panose="02010600030101010101" pitchFamily="2" charset="-122"/>
                <a:ea typeface="DengXian" panose="02010600030101010101" pitchFamily="2" charset="-122"/>
              </a:rPr>
              <a:t>研究</a:t>
            </a:r>
            <a:r>
              <a:rPr kumimoji="1" lang="zh-CN" altLang="en-US" sz="1800" dirty="0">
                <a:latin typeface="DengXian" panose="02010600030101010101" pitchFamily="2" charset="-122"/>
                <a:ea typeface="DengXian" panose="02010600030101010101" pitchFamily="2" charset="-122"/>
              </a:rPr>
              <a:t>发现</a:t>
            </a:r>
            <a:r>
              <a:rPr kumimoji="1" lang="en-US" altLang="zh-CN" sz="1800" dirty="0" err="1">
                <a:latin typeface="DengXian" panose="02010600030101010101" pitchFamily="2" charset="-122"/>
                <a:ea typeface="DengXian" panose="02010600030101010101" pitchFamily="2" charset="-122"/>
              </a:rPr>
              <a:t>SHuffle</a:t>
            </a:r>
            <a:r>
              <a:rPr kumimoji="1" lang="zh-CN" altLang="en-US" sz="1800" dirty="0">
                <a:latin typeface="DengXian" panose="02010600030101010101" pitchFamily="2" charset="-122"/>
                <a:ea typeface="DengXian" panose="02010600030101010101" pitchFamily="2" charset="-122"/>
              </a:rPr>
              <a:t>大肠杆菌菌株，其细胞质是一种</a:t>
            </a:r>
            <a:r>
              <a:rPr kumimoji="1" lang="zh-CN" altLang="en-US" sz="1800" dirty="0">
                <a:solidFill>
                  <a:srgbClr val="FF0000"/>
                </a:solidFill>
                <a:latin typeface="DengXian" panose="02010600030101010101" pitchFamily="2" charset="-122"/>
                <a:ea typeface="DengXian" panose="02010600030101010101" pitchFamily="2" charset="-122"/>
              </a:rPr>
              <a:t>氧化环境</a:t>
            </a:r>
            <a:r>
              <a:rPr kumimoji="1" lang="zh-CN" altLang="en-US" sz="1800" dirty="0">
                <a:latin typeface="DengXian" panose="02010600030101010101" pitchFamily="2" charset="-122"/>
                <a:ea typeface="DengXian" panose="02010600030101010101" pitchFamily="2" charset="-122"/>
              </a:rPr>
              <a:t>，可以形成二硫键。</a:t>
            </a:r>
            <a:endParaRPr kumimoji="1" lang="en-US"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18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1800" dirty="0">
                <a:latin typeface="DengXian" panose="02010600030101010101" pitchFamily="2" charset="-122"/>
                <a:ea typeface="DengXian" panose="02010600030101010101" pitchFamily="2" charset="-122"/>
              </a:rPr>
              <a:t>故选择</a:t>
            </a:r>
            <a:r>
              <a:rPr kumimoji="1" lang="en-US" altLang="zh-CN" sz="1800" dirty="0" err="1">
                <a:latin typeface="DengXian" panose="02010600030101010101" pitchFamily="2" charset="-122"/>
                <a:ea typeface="DengXian" panose="02010600030101010101" pitchFamily="2" charset="-122"/>
              </a:rPr>
              <a:t>SHuffle</a:t>
            </a:r>
            <a:r>
              <a:rPr kumimoji="1" lang="zh-CN" altLang="en-US" sz="1800" dirty="0">
                <a:latin typeface="DengXian" panose="02010600030101010101" pitchFamily="2" charset="-122"/>
                <a:ea typeface="DengXian" panose="02010600030101010101" pitchFamily="2" charset="-122"/>
              </a:rPr>
              <a:t>大肠杆菌。</a:t>
            </a:r>
          </a:p>
        </p:txBody>
      </p:sp>
    </p:spTree>
    <p:extLst>
      <p:ext uri="{BB962C8B-B14F-4D97-AF65-F5344CB8AC3E}">
        <p14:creationId xmlns:p14="http://schemas.microsoft.com/office/powerpoint/2010/main" val="34638402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E4MWQ0NDEwN2RiZDNmYjQwNjQ5OGE5YTdmZWUzOTEifQ=="/>
</p:tagLst>
</file>

<file path=ppt/theme/theme1.xml><?xml version="1.0" encoding="utf-8"?>
<a:theme xmlns:a="http://schemas.openxmlformats.org/drawingml/2006/main" name="office主题">
  <a:themeElements>
    <a:clrScheme name="Simple Light">
      <a:dk1>
        <a:srgbClr val="000000"/>
      </a:dk1>
      <a:lt1>
        <a:srgbClr val="FFFFFF"/>
      </a:lt1>
      <a:dk2>
        <a:srgbClr val="F74B54"/>
      </a:dk2>
      <a:lt2>
        <a:srgbClr val="FB0F1B"/>
      </a:lt2>
      <a:accent1>
        <a:srgbClr val="FD8A39"/>
      </a:accent1>
      <a:accent2>
        <a:srgbClr val="FDCE2E"/>
      </a:accent2>
      <a:accent3>
        <a:srgbClr val="C95504"/>
      </a:accent3>
      <a:accent4>
        <a:srgbClr val="F7EFDF"/>
      </a:accent4>
      <a:accent5>
        <a:srgbClr val="30BBFC"/>
      </a:accent5>
      <a:accent6>
        <a:srgbClr val="FF69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1310</Words>
  <Application>Microsoft Macintosh PowerPoint</Application>
  <PresentationFormat>全屏显示(16:9)</PresentationFormat>
  <Paragraphs>98</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DengXian</vt:lpstr>
      <vt:lpstr>Amarante</vt:lpstr>
      <vt:lpstr>Catamaran</vt:lpstr>
      <vt:lpstr>ColfaxAI</vt:lpstr>
      <vt:lpstr>Arial</vt:lpstr>
      <vt:lpstr>Chalkboard SE</vt:lpstr>
      <vt:lpstr>Lucida Grande</vt:lpstr>
      <vt:lpstr>office主题</vt:lpstr>
      <vt:lpstr>the University of Virginia</vt:lpstr>
      <vt:lpstr>BACKGROUND</vt:lpstr>
      <vt:lpstr>01 --BACKGROUND</vt:lpstr>
      <vt:lpstr>02 --INTRODUCTION</vt:lpstr>
      <vt:lpstr>03 –DESIGN—Part 1</vt:lpstr>
      <vt:lpstr>03 -DESIGN-Part 1</vt:lpstr>
      <vt:lpstr>03 -DESIGN-Part 1</vt:lpstr>
      <vt:lpstr>03 -DESIGN-Part 1</vt:lpstr>
      <vt:lpstr>03 -DESIGN-Part 2</vt:lpstr>
      <vt:lpstr>03 -DESIGN-Part 3</vt:lpstr>
      <vt:lpstr>03 -DESIGN-Part 3</vt:lpstr>
      <vt:lpstr>03 -DESIGN-Part 3</vt:lpstr>
      <vt:lpstr>03 -DESIGN-Part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BANDHAN</dc:title>
  <dc:creator/>
  <cp:lastModifiedBy>4421</cp:lastModifiedBy>
  <cp:revision>4</cp:revision>
  <dcterms:created xsi:type="dcterms:W3CDTF">2022-09-12T09:33:53Z</dcterms:created>
  <dcterms:modified xsi:type="dcterms:W3CDTF">2023-01-16T14:12:22Z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81E6F2E7E18248878921EED02AA524D4</vt:lpwstr>
  </property>
  <property fmtid="{D5CDD505-2E9C-101B-9397-08002B2CF9AE}" pid="3" name="KSOProductBuildVer">
    <vt:lpwstr>2052-11.1.0.12358</vt:lpwstr>
  </property>
</Properties>
</file>