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5"/>
    <p:restoredTop sz="91946"/>
  </p:normalViewPr>
  <p:slideViewPr>
    <p:cSldViewPr snapToGrid="0" snapToObjects="1">
      <p:cViewPr varScale="1">
        <p:scale>
          <a:sx n="84" d="100"/>
          <a:sy n="84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D817-DF9A-BD4D-A684-CF0CB0D5EE37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1DCE-9C8E-DE44-98AD-FCE1F291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5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+</a:t>
            </a:r>
            <a:r>
              <a:rPr lang="zh-CN" altLang="en-US" dirty="0" smtClean="0"/>
              <a:t>单步调试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1DCE-9C8E-DE44-98AD-FCE1F291D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+</a:t>
            </a:r>
            <a:r>
              <a:rPr lang="zh-CN" altLang="en-US" dirty="0" smtClean="0"/>
              <a:t>单步调试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分享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1DCE-9C8E-DE44-98AD-FCE1F291D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实现</a:t>
            </a:r>
            <a:r>
              <a:rPr lang="en-US" altLang="zh-CN" dirty="0" smtClean="0"/>
              <a:t>+</a:t>
            </a:r>
            <a:r>
              <a:rPr lang="zh-CN" altLang="en-US" dirty="0" smtClean="0"/>
              <a:t>单步调试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分享</a:t>
            </a: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F1DCE-9C8E-DE44-98AD-FCE1F291D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1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9ACA-B15F-9E4C-B06F-76D30ED7984C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DCA59-A9F0-CF4C-AEF9-73B0105D1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NearestNeighbors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allan_ni@163.com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11362102" cy="39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实现分类器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1" y="119063"/>
            <a:ext cx="12036759" cy="61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8444"/>
            <a:ext cx="97028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2" y="1825625"/>
            <a:ext cx="10909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sklearn.neighbors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</a:p>
          <a:p>
            <a:r>
              <a:rPr lang="en-US" altLang="zh-CN" dirty="0" smtClean="0"/>
              <a:t>radius-based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Nearest </a:t>
            </a:r>
            <a:r>
              <a:rPr lang="en-US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NearestNeighbors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重要参数：</a:t>
            </a:r>
            <a:endParaRPr lang="en-US" altLang="zh-CN" dirty="0"/>
          </a:p>
          <a:p>
            <a:r>
              <a:rPr lang="en-US" dirty="0" err="1" smtClean="0"/>
              <a:t>n_neighbors</a:t>
            </a:r>
            <a:r>
              <a:rPr lang="en-US" altLang="zh-CN" dirty="0" smtClean="0"/>
              <a:t>=5</a:t>
            </a:r>
          </a:p>
          <a:p>
            <a:r>
              <a:rPr lang="en-US" dirty="0" smtClean="0"/>
              <a:t>radius</a:t>
            </a:r>
            <a:r>
              <a:rPr lang="en-US" altLang="zh-CN" dirty="0" smtClean="0"/>
              <a:t>=1.0</a:t>
            </a:r>
            <a:endParaRPr lang="en-US" altLang="zh-CN" dirty="0"/>
          </a:p>
          <a:p>
            <a:r>
              <a:rPr lang="en-US" dirty="0" smtClean="0"/>
              <a:t>algorithm</a:t>
            </a:r>
            <a:r>
              <a:rPr lang="en-US" dirty="0"/>
              <a:t>='auto'</a:t>
            </a:r>
          </a:p>
        </p:txBody>
      </p:sp>
    </p:spTree>
    <p:extLst>
      <p:ext uri="{BB962C8B-B14F-4D97-AF65-F5344CB8AC3E}">
        <p14:creationId xmlns:p14="http://schemas.microsoft.com/office/powerpoint/2010/main" val="151618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088880" cy="49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Neighbors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特点：</a:t>
            </a:r>
            <a:endParaRPr lang="en-US" altLang="zh-CN" dirty="0" smtClean="0"/>
          </a:p>
          <a:p>
            <a:r>
              <a:rPr lang="en-US" i="1" dirty="0"/>
              <a:t>instance-based </a:t>
            </a:r>
            <a:r>
              <a:rPr lang="en-US" i="1" dirty="0" smtClean="0"/>
              <a:t>learning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or</a:t>
            </a:r>
            <a:r>
              <a:rPr lang="zh-CN" altLang="en-US" i="1" dirty="0" smtClean="0"/>
              <a:t> </a:t>
            </a:r>
            <a:r>
              <a:rPr lang="en-US" i="1" dirty="0" smtClean="0"/>
              <a:t>non-generalizing learning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zh-CN" altLang="en-US" i="1" dirty="0" smtClean="0"/>
              <a:t>实现</a:t>
            </a:r>
            <a:endParaRPr lang="en-US" altLang="zh-CN" i="1" dirty="0" smtClean="0"/>
          </a:p>
          <a:p>
            <a:r>
              <a:rPr lang="en-US" i="1" dirty="0" err="1" smtClean="0"/>
              <a:t>KNeighborsClassifier</a:t>
            </a:r>
            <a:r>
              <a:rPr lang="zh-CN" altLang="en-US" i="1" dirty="0" smtClean="0"/>
              <a:t>（更通用）</a:t>
            </a:r>
            <a:endParaRPr lang="en-US" i="1" dirty="0" smtClean="0"/>
          </a:p>
          <a:p>
            <a:r>
              <a:rPr lang="en-US" i="1" dirty="0" err="1" smtClean="0"/>
              <a:t>RadiusNeighborsClassifier</a:t>
            </a:r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r>
              <a:rPr lang="zh-CN" altLang="en-US" i="1" dirty="0" smtClean="0"/>
              <a:t>权重</a:t>
            </a:r>
            <a:endParaRPr lang="en-US" altLang="zh-CN" i="1" dirty="0" smtClean="0"/>
          </a:p>
          <a:p>
            <a:r>
              <a:rPr lang="en-US" altLang="zh-CN" i="1" dirty="0" smtClean="0"/>
              <a:t>uniform</a:t>
            </a:r>
          </a:p>
          <a:p>
            <a:r>
              <a:rPr lang="en-US" altLang="zh-CN" i="1" dirty="0" smtClean="0"/>
              <a:t>distance</a:t>
            </a:r>
          </a:p>
          <a:p>
            <a:r>
              <a:rPr lang="en-US" altLang="zh-CN" i="1" dirty="0" smtClean="0"/>
              <a:t>user-defined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67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classification_demo.py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新知识点：</a:t>
            </a:r>
            <a:endParaRPr lang="en-US" altLang="zh-CN" dirty="0" smtClean="0"/>
          </a:p>
          <a:p>
            <a:r>
              <a:rPr lang="en-US" dirty="0" err="1"/>
              <a:t>neighbors.KNeighborsClassifier</a:t>
            </a:r>
            <a:endParaRPr lang="en-US" dirty="0"/>
          </a:p>
          <a:p>
            <a:r>
              <a:rPr lang="en-US" dirty="0" err="1" smtClean="0"/>
              <a:t>ListedColormap</a:t>
            </a:r>
            <a:endParaRPr lang="en-US" dirty="0" smtClean="0"/>
          </a:p>
          <a:p>
            <a:r>
              <a:rPr lang="en-US" dirty="0" err="1" smtClean="0"/>
              <a:t>np.meshgrid</a:t>
            </a:r>
            <a:endParaRPr lang="en-US" dirty="0" smtClean="0"/>
          </a:p>
          <a:p>
            <a:r>
              <a:rPr lang="en-US" dirty="0" err="1"/>
              <a:t>np.c</a:t>
            </a:r>
            <a:r>
              <a:rPr lang="en-US" dirty="0"/>
              <a:t>_</a:t>
            </a:r>
            <a:endParaRPr lang="en-US" dirty="0" smtClean="0"/>
          </a:p>
          <a:p>
            <a:r>
              <a:rPr lang="en-US" dirty="0" err="1"/>
              <a:t>plt.pcolormesh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Nearest Neighbors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KNeighborsRegressor</a:t>
            </a:r>
            <a:endParaRPr lang="en-US" dirty="0" smtClean="0"/>
          </a:p>
          <a:p>
            <a:r>
              <a:rPr lang="en-US" dirty="0" err="1" smtClean="0"/>
              <a:t>RadiusNeighborsRegressor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 smtClean="0"/>
              <a:t>和分类用法一样，只不过用于连续型数据。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黄色属于哪一类？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2076450"/>
            <a:ext cx="2997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回归示例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regression_demo.py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NN</a:t>
            </a:r>
            <a:r>
              <a:rPr lang="zh-CN" altLang="en-US" dirty="0" smtClean="0"/>
              <a:t>使用的数学算法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</a:t>
            </a:r>
            <a:r>
              <a:rPr lang="en-US" dirty="0" smtClean="0"/>
              <a:t>Force</a:t>
            </a:r>
          </a:p>
          <a:p>
            <a:r>
              <a:rPr lang="en-US" dirty="0"/>
              <a:t>K-D Tree</a:t>
            </a:r>
          </a:p>
          <a:p>
            <a:r>
              <a:rPr lang="en-US" dirty="0"/>
              <a:t>Ball </a:t>
            </a:r>
            <a:r>
              <a:rPr lang="en-US" dirty="0" smtClean="0"/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21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NN</a:t>
            </a:r>
            <a:r>
              <a:rPr lang="zh-CN" altLang="en-US" dirty="0" smtClean="0"/>
              <a:t>算法特点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优点：简单、精度高、对异常值不敏感、无数据输入假定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缺点：计算复杂度高、空间复杂度高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6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kNN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对未知类别属性的数据集中每个点依次执行下面操作：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计算已知类别数据集中的点与当前点之间的距离；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按照距离递增次序排序；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选取与当前距离最小的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确定前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个点所在类别出现的频率；</a:t>
            </a:r>
            <a:endParaRPr lang="en-US" altLang="zh-CN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 smtClean="0"/>
              <a:t>返回前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个点出现频率最高的类别作为当前点的预测分类。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3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曼哈顿距离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欧式距离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07" y="2412094"/>
            <a:ext cx="3644900" cy="71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85" y="4210957"/>
            <a:ext cx="6642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Lp</a:t>
            </a:r>
            <a:r>
              <a:rPr lang="zh-CN" altLang="en-US" dirty="0" smtClean="0"/>
              <a:t>范数</a:t>
            </a:r>
            <a:r>
              <a:rPr lang="en-US" altLang="zh-CN" dirty="0" smtClean="0"/>
              <a:t>(norm)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ML</a:t>
            </a:r>
            <a:r>
              <a:rPr lang="zh-CN" altLang="en-US" dirty="0" smtClean="0"/>
              <a:t>中经常用来衡量矩阵大小。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L1</a:t>
            </a:r>
            <a:r>
              <a:rPr lang="zh-CN" altLang="en-US" dirty="0" smtClean="0"/>
              <a:t>范数（曼哈顿范数）</a:t>
            </a:r>
            <a:endParaRPr lang="en-US" altLang="zh-CN" dirty="0"/>
          </a:p>
          <a:p>
            <a:r>
              <a:rPr lang="en-US" altLang="zh-CN" dirty="0" smtClean="0"/>
              <a:t>L2</a:t>
            </a:r>
            <a:r>
              <a:rPr lang="zh-CN" altLang="en-US" dirty="0" smtClean="0"/>
              <a:t>范数（欧几里得范数）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14" y="2497365"/>
            <a:ext cx="193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读取文件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943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探索数据分布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选取特征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、特征</a:t>
            </a:r>
            <a:r>
              <a:rPr lang="en-US" altLang="zh-CN" dirty="0" smtClean="0"/>
              <a:t>2</a:t>
            </a:r>
            <a:r>
              <a:rPr lang="zh-CN" altLang="en-US" dirty="0" smtClean="0"/>
              <a:t>画出分布图</a:t>
            </a:r>
            <a:endParaRPr lang="en-US" altLang="zh-CN" dirty="0" smtClean="0"/>
          </a:p>
          <a:p>
            <a:r>
              <a:rPr lang="zh-CN" altLang="en-US" dirty="0" smtClean="0"/>
              <a:t>选取特征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、特征</a:t>
            </a:r>
            <a:r>
              <a:rPr lang="en-US" altLang="zh-CN" dirty="0" smtClean="0"/>
              <a:t>3</a:t>
            </a:r>
            <a:r>
              <a:rPr lang="zh-CN" altLang="en-US" dirty="0" smtClean="0"/>
              <a:t>画出分布图</a:t>
            </a:r>
            <a:endParaRPr lang="en-US" altLang="zh-CN" dirty="0" smtClean="0"/>
          </a:p>
          <a:p>
            <a:r>
              <a:rPr lang="zh-CN" altLang="en-US" dirty="0" smtClean="0"/>
              <a:t>画在一个图上面对比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5744"/>
            <a:ext cx="8470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归一化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飞行里程数对距离影响起决定性作用，但三个特征的权重应该是相等的，所以需要归一化。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线性归一化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0</a:t>
            </a:r>
            <a:r>
              <a:rPr lang="zh-CN" altLang="en-US" dirty="0" smtClean="0"/>
              <a:t>均值归一化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9113"/>
            <a:ext cx="20828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541963"/>
            <a:ext cx="1270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341</Words>
  <Application>Microsoft Macintosh PowerPoint</Application>
  <PresentationFormat>Widescreen</PresentationFormat>
  <Paragraphs>95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DengXian</vt:lpstr>
      <vt:lpstr>DengXian Light</vt:lpstr>
      <vt:lpstr>Arial</vt:lpstr>
      <vt:lpstr>Office Theme</vt:lpstr>
      <vt:lpstr>NearestNeighbors</vt:lpstr>
      <vt:lpstr>黄色属于哪一类？</vt:lpstr>
      <vt:lpstr>kNN算法</vt:lpstr>
      <vt:lpstr>距离</vt:lpstr>
      <vt:lpstr>Lp范数(norm)</vt:lpstr>
      <vt:lpstr>读取文件</vt:lpstr>
      <vt:lpstr>探索数据分布</vt:lpstr>
      <vt:lpstr>代码示例</vt:lpstr>
      <vt:lpstr>归一化</vt:lpstr>
      <vt:lpstr>归一化</vt:lpstr>
      <vt:lpstr>实现分类器</vt:lpstr>
      <vt:lpstr>测试</vt:lpstr>
      <vt:lpstr>完整应用</vt:lpstr>
      <vt:lpstr>sklearn.neighbors</vt:lpstr>
      <vt:lpstr>Unsupervised Nearest Neighbors</vt:lpstr>
      <vt:lpstr>Finding the Nearest Neighbors</vt:lpstr>
      <vt:lpstr>Nearest Neighbors Classification</vt:lpstr>
      <vt:lpstr>分类示例</vt:lpstr>
      <vt:lpstr> Nearest Neighbors Regression</vt:lpstr>
      <vt:lpstr>回归示例</vt:lpstr>
      <vt:lpstr>NN使用的数学算法</vt:lpstr>
      <vt:lpstr>NN算法特点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Yanchun Ni</dc:creator>
  <cp:lastModifiedBy>Yanchun Ni</cp:lastModifiedBy>
  <cp:revision>23</cp:revision>
  <dcterms:created xsi:type="dcterms:W3CDTF">2017-12-06T11:26:05Z</dcterms:created>
  <dcterms:modified xsi:type="dcterms:W3CDTF">2017-12-12T14:05:03Z</dcterms:modified>
</cp:coreProperties>
</file>