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341A975-0E10-45FA-90F5-00C6CCA5AF3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 Regression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allan_ni@163.com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Sigmoid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函数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形状的函数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2018-01-04T20:59:18Z</dcterms:created>
  <dc:creator/>
  <dc:description/>
  <dc:language>en-US</dc:language>
  <cp:lastModifiedBy/>
  <dcterms:modified xsi:type="dcterms:W3CDTF">2018-01-04T21:03:51Z</dcterms:modified>
  <cp:revision>3</cp:revision>
  <dc:subject/>
  <dc:title/>
</cp:coreProperties>
</file>