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1"/>
    <p:restoredTop sz="94643"/>
  </p:normalViewPr>
  <p:slideViewPr>
    <p:cSldViewPr snapToGrid="0" snapToObjects="1">
      <p:cViewPr>
        <p:scale>
          <a:sx n="98" d="100"/>
          <a:sy n="98" d="100"/>
        </p:scale>
        <p:origin x="112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88AE-BBBC-3140-9EE4-4032278CB377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EBA5-A605-F74A-9096-2364159B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最大似然估计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Maximum</a:t>
            </a:r>
            <a:r>
              <a:rPr lang="zh-CN" altLang="en-US" sz="3200" dirty="0"/>
              <a:t> </a:t>
            </a:r>
            <a:r>
              <a:rPr lang="en-US" altLang="zh-CN" sz="3200" dirty="0" err="1"/>
              <a:t>Likehood</a:t>
            </a:r>
            <a:r>
              <a:rPr lang="zh-CN" altLang="en-US" sz="3200" dirty="0"/>
              <a:t> </a:t>
            </a:r>
            <a:r>
              <a:rPr lang="en-US" altLang="zh-CN" sz="3200" dirty="0"/>
              <a:t>Estimation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9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多次实验似然函数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一次实验往往带有随机性，不能说明问题，最大似然估计真正的用途是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多次实验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现在假设我们进行了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次实验，每次实验结果为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,</a:t>
                </a:r>
                <a:r>
                  <a:rPr lang="mr-IN" altLang="zh-CN" dirty="0" smtClean="0"/>
                  <a:t>…</a:t>
                </a:r>
                <a:r>
                  <a:rPr lang="en-US" altLang="zh-CN" dirty="0" smtClean="0"/>
                  <a:t>,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zh-CN" altLang="en-US" baseline="-25000" dirty="0" smtClean="0"/>
                  <a:t>，</a:t>
                </a:r>
                <a:r>
                  <a:rPr lang="zh-CN" altLang="en-US" dirty="0" smtClean="0"/>
                  <a:t>因为每次实验是独立的，所以似然函数可以写成：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…,</m:t>
                              </m:r>
                              <m:r>
                                <a:rPr lang="en-US" altLang="zh-CN" i="1" smtClean="0">
                                  <a:latin typeface="Cambria Math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|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65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对数似然函数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实际</a:t>
                </a:r>
                <a:r>
                  <a:rPr lang="zh-CN" altLang="en-US" dirty="0"/>
                  <a:t>中，因为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/>
                  <a:t>往往比较小，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比较大，连乘容易造成浮点数运算下溢，所以我们经常使用对数似然函数：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73045" y="3015867"/>
                <a:ext cx="622238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charset="0"/>
                        </a:rPr>
                        <m:t>ln</m:t>
                      </m:r>
                      <m:r>
                        <a:rPr lang="en-US" altLang="zh-CN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…,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45" y="3015867"/>
                <a:ext cx="6222380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7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为了和朴素贝叶斯做对比，我们依旧使用似然函数，最终得到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的估计值如下：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mr-IN" altLang="zh-CN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is-I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aseline="-25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有了似然函数之后，我们对似然函数求极值，得到的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的值就是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的估计值。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15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假如</a:t>
            </a:r>
            <a:r>
              <a:rPr lang="zh-CN" altLang="en-US" sz="2000" dirty="0"/>
              <a:t>有一个罐子，里面有黑白两种颜色的球，数目多少不知，两种颜色的比例也不知。我 们想知道罐中白球和黑球的比例，但我们不能把罐中的球全部拿出来数。现在我们可以每次任意从已经摇匀的罐中拿一个球出来，记录球的颜色，然后把拿出来的球 再放回罐中。这个过程可以重复，我们可以用记录的球的颜色来估计罐中黑白球的比例。假如在前面的一百次重复记录中，有七十次是白球，请问罐中白球所占的比例最有可能是多少？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04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研究一下最大似然估计和朴素贝叶斯的异同。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3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46824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抛硬币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假设有一枚特殊的硬币，一面是“花”，一面是“字”，抛一次硬币出现“花”的概率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我们称该属性为硬币的参数。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现在，我们抛了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次硬币，出现</a:t>
                </a:r>
                <a:r>
                  <a:rPr lang="zh-CN" altLang="en-US" dirty="0" smtClean="0"/>
                  <a:t>了</a:t>
                </a:r>
                <a:r>
                  <a:rPr lang="en-US" altLang="zh-CN" dirty="0"/>
                  <a:t>7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次“花”，那我们猜一下这个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的值可能是多少？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18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似</a:t>
            </a:r>
            <a:r>
              <a:rPr lang="zh-CN" altLang="en-US" dirty="0" smtClean="0"/>
              <a:t>然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最大似然估计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像上面这样，我们通过事实，来反过来猜测硬币参数（实质是模型的参数，抛硬币这个遵从二项分布模型），就是</a:t>
                </a:r>
                <a:r>
                  <a:rPr lang="zh-CN" altLang="en-US" b="1" dirty="0" smtClean="0"/>
                  <a:t>似然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而通过事实推断出最有可能的参数的</a:t>
                </a:r>
                <a:r>
                  <a:rPr lang="zh-CN" altLang="en-US" dirty="0" smtClean="0"/>
                  <a:t>情况（模型已知，参数未知），</a:t>
                </a:r>
                <a:r>
                  <a:rPr lang="zh-CN" altLang="en-US" dirty="0" smtClean="0"/>
                  <a:t>就叫</a:t>
                </a:r>
                <a:r>
                  <a:rPr lang="zh-CN" altLang="en-US" b="1" dirty="0" smtClean="0"/>
                  <a:t>最大似然估计</a:t>
                </a:r>
                <a:r>
                  <a:rPr lang="zh-CN" altLang="en-US" dirty="0" smtClean="0"/>
                  <a:t>。这也是最大似然估计的核心思想：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找到参数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一个估计值，使得当前样本出现的可能性最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大。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最大似</a:t>
                </a:r>
                <a:r>
                  <a:rPr lang="zh-CN" altLang="en-US" dirty="0"/>
                  <a:t>然估计中采样需满足一个重要的假设，就是所有的采样都是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独立同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分布</a:t>
                </a:r>
                <a:r>
                  <a:rPr lang="en-US" altLang="zh-CN" dirty="0" smtClean="0"/>
                  <a:t>(independent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identical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distributed,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0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似然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概率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回忆一下概率。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概率：已知硬币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模型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的参数，去推测抛硬币的所有可能性，称之为概率。比如已知硬币是公平的，即硬币的参数为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，那么我们抛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次硬币，出现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次为“花”的概率为：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0.5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(1−0.5)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4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组合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/>
                  <a:t>排列</a:t>
                </a:r>
                <a:r>
                  <a:rPr lang="en-US" altLang="zh-CN" dirty="0" smtClean="0"/>
                  <a:t>(Permutation)</a:t>
                </a:r>
                <a:r>
                  <a:rPr lang="zh-CN" altLang="en-US" dirty="0" smtClean="0"/>
                  <a:t>：从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个人中挑出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个人排成一列，有多少种可能？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/>
                  <a:t>组合</a:t>
                </a:r>
                <a:r>
                  <a:rPr lang="en-US" altLang="zh-CN" dirty="0" smtClean="0"/>
                  <a:t>(Combination)</a:t>
                </a:r>
                <a:r>
                  <a:rPr lang="zh-CN" altLang="en-US" dirty="0" smtClean="0"/>
                  <a:t>：从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个人中选出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个人，有多少中可能？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 smtClean="0"/>
                  <a:t>Tips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个人排序共有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𝑘</m:t>
                    </m:r>
                    <m:r>
                      <a:rPr lang="en-US" altLang="zh-CN" i="1">
                        <a:latin typeface="Cambria Math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种可能。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21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最大似然估计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现在有一个参数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抛一次硬币出现“花”的概率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未知的硬币，我们知道抛硬币遵从二项分布，即抛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次硬币，出现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次花的概率为：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(1−</m:t>
                          </m:r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8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现在我们做一个实验，假设我们抛了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次，出现了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次“花”。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按照</a:t>
                </a:r>
                <a:r>
                  <a:rPr lang="zh-CN" altLang="en-US" dirty="0"/>
                  <a:t>正常情况，假设硬币是公平的，即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dirty="0"/>
                  <a:t>=0.5</a:t>
                </a:r>
                <a:r>
                  <a:rPr lang="zh-CN" altLang="en-US" dirty="0"/>
                  <a:t>，此时实验</a:t>
                </a:r>
                <a:r>
                  <a:rPr lang="zh-CN" altLang="en-US" dirty="0" smtClean="0"/>
                  <a:t>结果出现的概率为：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0.5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(1−0.5)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再假设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0.6</a:t>
                </a:r>
                <a:r>
                  <a:rPr lang="zh-CN" altLang="en-US" dirty="0" smtClean="0"/>
                  <a:t>，此时实验结果出现的概率为：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6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(1−0.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6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≈0.2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0.25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0.21</m:t>
                        </m:r>
                      </m:den>
                    </m:f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  <m:r>
                      <a:rPr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也就是说</m:t>
                    </m:r>
                  </m:oMath>
                </a14:m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，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0.6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作为参数实现结果出现的可能性是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0.5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作为参数的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1.2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倍。</a:t>
                </a:r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15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charset="0"/>
                  </a:rPr>
                  <a:t>似然函数：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CN" altLang="en-US" sz="2600" dirty="0" smtClean="0"/>
                  <a:t>所以，更准确的说，似然函数是推测参数的分布。而求最大似然估计的问题，就是求似然函数的极值，这里的极值是</a:t>
                </a:r>
                <a:r>
                  <a:rPr lang="en-US" altLang="zh-CN" sz="2600" dirty="0" smtClean="0"/>
                  <a:t>0.6.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1159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1190" y="2362076"/>
            <a:ext cx="6055112" cy="27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7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819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假设我们投了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次，出现了</a:t>
                </a:r>
                <a:r>
                  <a:rPr lang="en-US" altLang="zh-CN" dirty="0" smtClean="0"/>
                  <a:t>60</a:t>
                </a:r>
                <a:r>
                  <a:rPr lang="zh-CN" altLang="en-US" dirty="0" smtClean="0"/>
                  <a:t>次花，对应的似然函数为：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10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6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函数图像如下：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可以看到，图像变窄了，可选的参数分布更加集中了。也就是说，越多的实验结果，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让参数越来越明确了。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8199"/>
              </a:xfrm>
              <a:blipFill rotWithShape="0">
                <a:blip r:embed="rId2"/>
                <a:stretch>
                  <a:fillRect l="-754" t="-1904" r="-696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24" y="2395868"/>
            <a:ext cx="6682223" cy="30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548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最大似然估计</vt:lpstr>
      <vt:lpstr>抛硬币</vt:lpstr>
      <vt:lpstr>似然&amp;&amp;最大似然估计</vt:lpstr>
      <vt:lpstr>似然 vs 概率</vt:lpstr>
      <vt:lpstr>排列&amp;&amp;组合</vt:lpstr>
      <vt:lpstr>最大似然估计</vt:lpstr>
      <vt:lpstr>实验1</vt:lpstr>
      <vt:lpstr>实验一</vt:lpstr>
      <vt:lpstr>实验2</vt:lpstr>
      <vt:lpstr>多次实验似然函数</vt:lpstr>
      <vt:lpstr>对数似然函数</vt:lpstr>
      <vt:lpstr>估计值</vt:lpstr>
      <vt:lpstr>练习</vt:lpstr>
      <vt:lpstr>课后作业</vt:lpstr>
      <vt:lpstr>The End 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Yanchun Ni</cp:lastModifiedBy>
  <cp:revision>31</cp:revision>
  <dcterms:created xsi:type="dcterms:W3CDTF">2018-01-06T10:22:32Z</dcterms:created>
  <dcterms:modified xsi:type="dcterms:W3CDTF">2018-01-06T13:02:26Z</dcterms:modified>
</cp:coreProperties>
</file>