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31"/>
  </p:normalViewPr>
  <p:slideViewPr>
    <p:cSldViewPr snapToGrid="0" snapToObjects="1">
      <p:cViewPr varScale="1">
        <p:scale>
          <a:sx n="78" d="100"/>
          <a:sy n="78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5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3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FAEC-29CD-4049-A2D3-8E2FD5646EEB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4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9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Yanchun Ni</dc:creator>
  <cp:lastModifiedBy>Yanchun Ni</cp:lastModifiedBy>
  <cp:revision>1</cp:revision>
  <dcterms:created xsi:type="dcterms:W3CDTF">2018-01-06T08:09:56Z</dcterms:created>
  <dcterms:modified xsi:type="dcterms:W3CDTF">2018-01-06T08:10:58Z</dcterms:modified>
</cp:coreProperties>
</file>