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71" r:id="rId7"/>
    <p:sldId id="262" r:id="rId8"/>
    <p:sldId id="263" r:id="rId9"/>
    <p:sldId id="264" r:id="rId10"/>
    <p:sldId id="267" r:id="rId11"/>
    <p:sldId id="268" r:id="rId12"/>
    <p:sldId id="269" r:id="rId13"/>
    <p:sldId id="270"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if60Y6GsCIpA16Y2fg4VK6ZBTSW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422A3FB-C304-4149-A0D4-6115FF64C566}">
  <a:tblStyle styleId="{B422A3FB-C304-4149-A0D4-6115FF64C566}"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4" name="Google Shape;8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7" name="Google Shape;17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 name="Google Shape;18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9" name="Google Shape;18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69473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1" name="Google Shape;141;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6"/>
          <p:cNvSpPr/>
          <p:nvPr/>
        </p:nvSpPr>
        <p:spPr>
          <a:xfrm>
            <a:off x="0" y="0"/>
            <a:ext cx="12192000" cy="685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6"/>
          <p:cNvSpPr txBox="1">
            <a:spLocks noGrp="1"/>
          </p:cNvSpPr>
          <p:nvPr>
            <p:ph type="ctrTitle"/>
          </p:nvPr>
        </p:nvSpPr>
        <p:spPr>
          <a:xfrm>
            <a:off x="603504" y="770467"/>
            <a:ext cx="10782300" cy="3352800"/>
          </a:xfrm>
          <a:prstGeom prst="rect">
            <a:avLst/>
          </a:prstGeom>
          <a:noFill/>
          <a:ln>
            <a:noFill/>
          </a:ln>
        </p:spPr>
        <p:txBody>
          <a:bodyPr spcFirstLastPara="1" wrap="square" lIns="91425" tIns="45700" rIns="91425" bIns="45700" anchor="b" anchorCtr="0">
            <a:noAutofit/>
          </a:bodyPr>
          <a:lstStyle>
            <a:lvl1pPr lvl="0" algn="l">
              <a:lnSpc>
                <a:spcPct val="80000"/>
              </a:lnSpc>
              <a:spcBef>
                <a:spcPts val="0"/>
              </a:spcBef>
              <a:spcAft>
                <a:spcPts val="0"/>
              </a:spcAft>
              <a:buClr>
                <a:srgbClr val="FFFFFF"/>
              </a:buClr>
              <a:buSzPts val="8800"/>
              <a:buFont typeface="Calibri"/>
              <a:buNone/>
              <a:defRPr sz="88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16"/>
          <p:cNvSpPr txBox="1">
            <a:spLocks noGrp="1"/>
          </p:cNvSpPr>
          <p:nvPr>
            <p:ph type="subTitle" idx="1"/>
          </p:nvPr>
        </p:nvSpPr>
        <p:spPr>
          <a:xfrm>
            <a:off x="667512" y="4206876"/>
            <a:ext cx="9228201" cy="1645920"/>
          </a:xfrm>
          <a:prstGeom prst="rect">
            <a:avLst/>
          </a:prstGeom>
          <a:noFill/>
          <a:ln>
            <a:noFill/>
          </a:ln>
        </p:spPr>
        <p:txBody>
          <a:bodyPr spcFirstLastPara="1" wrap="square" lIns="91425" tIns="45700" rIns="91425" bIns="45700" anchor="t" anchorCtr="0">
            <a:normAutofit/>
          </a:bodyPr>
          <a:lstStyle>
            <a:lvl1pPr lvl="0" algn="l">
              <a:lnSpc>
                <a:spcPct val="85000"/>
              </a:lnSpc>
              <a:spcBef>
                <a:spcPts val="1300"/>
              </a:spcBef>
              <a:spcAft>
                <a:spcPts val="0"/>
              </a:spcAft>
              <a:buClr>
                <a:schemeClr val="lt1"/>
              </a:buClr>
              <a:buSzPts val="3200"/>
              <a:buNone/>
              <a:defRPr sz="3200">
                <a:solidFill>
                  <a:schemeClr val="lt1"/>
                </a:solidFill>
                <a:latin typeface="Calibri"/>
                <a:ea typeface="Calibri"/>
                <a:cs typeface="Calibri"/>
                <a:sym typeface="Calibri"/>
              </a:defRPr>
            </a:lvl1pPr>
            <a:lvl2pPr lvl="1" algn="ctr">
              <a:lnSpc>
                <a:spcPct val="85000"/>
              </a:lnSpc>
              <a:spcBef>
                <a:spcPts val="600"/>
              </a:spcBef>
              <a:spcAft>
                <a:spcPts val="0"/>
              </a:spcAft>
              <a:buClr>
                <a:srgbClr val="262626"/>
              </a:buClr>
              <a:buSzPts val="2800"/>
              <a:buNone/>
              <a:defRPr sz="2800"/>
            </a:lvl2pPr>
            <a:lvl3pPr lvl="2" algn="ctr">
              <a:lnSpc>
                <a:spcPct val="85000"/>
              </a:lnSpc>
              <a:spcBef>
                <a:spcPts val="600"/>
              </a:spcBef>
              <a:spcAft>
                <a:spcPts val="0"/>
              </a:spcAft>
              <a:buClr>
                <a:srgbClr val="262626"/>
              </a:buClr>
              <a:buSzPts val="2400"/>
              <a:buNone/>
              <a:defRPr sz="2400"/>
            </a:lvl3pPr>
            <a:lvl4pPr lvl="3" algn="ctr">
              <a:lnSpc>
                <a:spcPct val="85000"/>
              </a:lnSpc>
              <a:spcBef>
                <a:spcPts val="600"/>
              </a:spcBef>
              <a:spcAft>
                <a:spcPts val="0"/>
              </a:spcAft>
              <a:buClr>
                <a:srgbClr val="262626"/>
              </a:buClr>
              <a:buSzPts val="2000"/>
              <a:buNone/>
              <a:defRPr sz="2000"/>
            </a:lvl4pPr>
            <a:lvl5pPr lvl="4" algn="ctr">
              <a:lnSpc>
                <a:spcPct val="85000"/>
              </a:lnSpc>
              <a:spcBef>
                <a:spcPts val="600"/>
              </a:spcBef>
              <a:spcAft>
                <a:spcPts val="0"/>
              </a:spcAft>
              <a:buClr>
                <a:srgbClr val="262626"/>
              </a:buClr>
              <a:buSzPts val="2000"/>
              <a:buNone/>
              <a:defRPr sz="2000"/>
            </a:lvl5pPr>
            <a:lvl6pPr lvl="5" algn="ctr">
              <a:lnSpc>
                <a:spcPct val="85000"/>
              </a:lnSpc>
              <a:spcBef>
                <a:spcPts val="600"/>
              </a:spcBef>
              <a:spcAft>
                <a:spcPts val="0"/>
              </a:spcAft>
              <a:buClr>
                <a:srgbClr val="262626"/>
              </a:buClr>
              <a:buSzPts val="2000"/>
              <a:buNone/>
              <a:defRPr sz="2000"/>
            </a:lvl6pPr>
            <a:lvl7pPr lvl="6" algn="ctr">
              <a:lnSpc>
                <a:spcPct val="85000"/>
              </a:lnSpc>
              <a:spcBef>
                <a:spcPts val="600"/>
              </a:spcBef>
              <a:spcAft>
                <a:spcPts val="0"/>
              </a:spcAft>
              <a:buClr>
                <a:srgbClr val="262626"/>
              </a:buClr>
              <a:buSzPts val="2000"/>
              <a:buNone/>
              <a:defRPr sz="2000"/>
            </a:lvl7pPr>
            <a:lvl8pPr lvl="7" algn="ctr">
              <a:lnSpc>
                <a:spcPct val="85000"/>
              </a:lnSpc>
              <a:spcBef>
                <a:spcPts val="600"/>
              </a:spcBef>
              <a:spcAft>
                <a:spcPts val="0"/>
              </a:spcAft>
              <a:buClr>
                <a:srgbClr val="262626"/>
              </a:buClr>
              <a:buSzPts val="2000"/>
              <a:buNone/>
              <a:defRPr sz="2000"/>
            </a:lvl8pPr>
            <a:lvl9pPr lvl="8" algn="ctr">
              <a:lnSpc>
                <a:spcPct val="85000"/>
              </a:lnSpc>
              <a:spcBef>
                <a:spcPts val="600"/>
              </a:spcBef>
              <a:spcAft>
                <a:spcPts val="0"/>
              </a:spcAft>
              <a:buClr>
                <a:srgbClr val="262626"/>
              </a:buClr>
              <a:buSzPts val="2000"/>
              <a:buNone/>
              <a:defRPr sz="2000"/>
            </a:lvl9pPr>
          </a:lstStyle>
          <a:p>
            <a:endParaRPr/>
          </a:p>
        </p:txBody>
      </p:sp>
      <p:sp>
        <p:nvSpPr>
          <p:cNvPr id="15" name="Google Shape;15;p16"/>
          <p:cNvSpPr txBox="1">
            <a:spLocks noGrp="1"/>
          </p:cNvSpPr>
          <p:nvPr>
            <p:ph type="dt" idx="10"/>
          </p:nvPr>
        </p:nvSpPr>
        <p:spPr>
          <a:xfrm>
            <a:off x="685800" y="6412447"/>
            <a:ext cx="4114800" cy="228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6"/>
          <p:cNvSpPr txBox="1">
            <a:spLocks noGrp="1"/>
          </p:cNvSpPr>
          <p:nvPr>
            <p:ph type="ftr" idx="11"/>
          </p:nvPr>
        </p:nvSpPr>
        <p:spPr>
          <a:xfrm>
            <a:off x="685800" y="6554697"/>
            <a:ext cx="5029200" cy="228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sldNum" idx="12"/>
          </p:nvPr>
        </p:nvSpPr>
        <p:spPr>
          <a:xfrm>
            <a:off x="8763926" y="5876412"/>
            <a:ext cx="2926080" cy="139703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300"/>
              <a:buFont typeface="Arial"/>
              <a:buNone/>
              <a:defRPr sz="1030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300"/>
              <a:buFont typeface="Arial"/>
              <a:buNone/>
              <a:defRPr sz="1030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300"/>
              <a:buFont typeface="Arial"/>
              <a:buNone/>
              <a:defRPr sz="1030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300"/>
              <a:buFont typeface="Arial"/>
              <a:buNone/>
              <a:defRPr sz="1030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300"/>
              <a:buFont typeface="Arial"/>
              <a:buNone/>
              <a:defRPr sz="1030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300"/>
              <a:buFont typeface="Arial"/>
              <a:buNone/>
              <a:defRPr sz="1030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300"/>
              <a:buFont typeface="Arial"/>
              <a:buNone/>
              <a:defRPr sz="1030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300"/>
              <a:buFont typeface="Arial"/>
              <a:buNone/>
              <a:defRPr sz="1030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300"/>
              <a:buFont typeface="Arial"/>
              <a:buNone/>
              <a:defRPr sz="103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0"/>
        <p:cNvGrpSpPr/>
        <p:nvPr/>
      </p:nvGrpSpPr>
      <p:grpSpPr>
        <a:xfrm>
          <a:off x="0" y="0"/>
          <a:ext cx="0" cy="0"/>
          <a:chOff x="0" y="0"/>
          <a:chExt cx="0" cy="0"/>
        </a:xfrm>
      </p:grpSpPr>
      <p:sp>
        <p:nvSpPr>
          <p:cNvPr id="71" name="Google Shape;71;p25"/>
          <p:cNvSpPr txBox="1">
            <a:spLocks noGrp="1"/>
          </p:cNvSpPr>
          <p:nvPr>
            <p:ph type="title"/>
          </p:nvPr>
        </p:nvSpPr>
        <p:spPr>
          <a:xfrm>
            <a:off x="657224" y="499533"/>
            <a:ext cx="10772775" cy="1658198"/>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5"/>
          <p:cNvSpPr txBox="1">
            <a:spLocks noGrp="1"/>
          </p:cNvSpPr>
          <p:nvPr>
            <p:ph type="body" idx="1"/>
          </p:nvPr>
        </p:nvSpPr>
        <p:spPr>
          <a:xfrm rot="5400000">
            <a:off x="4170426" y="-1482090"/>
            <a:ext cx="3766185" cy="10753725"/>
          </a:xfrm>
          <a:prstGeom prst="rect">
            <a:avLst/>
          </a:prstGeom>
          <a:noFill/>
          <a:ln>
            <a:noFill/>
          </a:ln>
        </p:spPr>
        <p:txBody>
          <a:bodyPr spcFirstLastPara="1" wrap="square" lIns="91425" tIns="45700" rIns="91425" bIns="45700" anchor="t" anchorCtr="0">
            <a:normAutofit/>
          </a:bodyPr>
          <a:lstStyle>
            <a:lvl1pPr marL="457200" lvl="0" indent="-342900" algn="l">
              <a:lnSpc>
                <a:spcPct val="85000"/>
              </a:lnSpc>
              <a:spcBef>
                <a:spcPts val="1300"/>
              </a:spcBef>
              <a:spcAft>
                <a:spcPts val="0"/>
              </a:spcAft>
              <a:buClr>
                <a:srgbClr val="262626"/>
              </a:buClr>
              <a:buSzPts val="1800"/>
              <a:buChar char=" "/>
              <a:defRPr/>
            </a:lvl1pPr>
            <a:lvl2pPr marL="914400" lvl="1" indent="-342900" algn="l">
              <a:lnSpc>
                <a:spcPct val="85000"/>
              </a:lnSpc>
              <a:spcBef>
                <a:spcPts val="600"/>
              </a:spcBef>
              <a:spcAft>
                <a:spcPts val="0"/>
              </a:spcAft>
              <a:buClr>
                <a:srgbClr val="262626"/>
              </a:buClr>
              <a:buSzPts val="1800"/>
              <a:buChar char=" "/>
              <a:defRPr/>
            </a:lvl2pPr>
            <a:lvl3pPr marL="1371600" lvl="2" indent="-342900" algn="l">
              <a:lnSpc>
                <a:spcPct val="85000"/>
              </a:lnSpc>
              <a:spcBef>
                <a:spcPts val="600"/>
              </a:spcBef>
              <a:spcAft>
                <a:spcPts val="0"/>
              </a:spcAft>
              <a:buClr>
                <a:srgbClr val="262626"/>
              </a:buClr>
              <a:buSzPts val="1800"/>
              <a:buChar char=" "/>
              <a:defRPr/>
            </a:lvl3pPr>
            <a:lvl4pPr marL="1828800" lvl="3" indent="-342900" algn="l">
              <a:lnSpc>
                <a:spcPct val="85000"/>
              </a:lnSpc>
              <a:spcBef>
                <a:spcPts val="600"/>
              </a:spcBef>
              <a:spcAft>
                <a:spcPts val="0"/>
              </a:spcAft>
              <a:buClr>
                <a:srgbClr val="262626"/>
              </a:buClr>
              <a:buSzPts val="1800"/>
              <a:buChar char=" "/>
              <a:defRPr/>
            </a:lvl4pPr>
            <a:lvl5pPr marL="2286000" lvl="4" indent="-342900" algn="l">
              <a:lnSpc>
                <a:spcPct val="85000"/>
              </a:lnSpc>
              <a:spcBef>
                <a:spcPts val="600"/>
              </a:spcBef>
              <a:spcAft>
                <a:spcPts val="0"/>
              </a:spcAft>
              <a:buClr>
                <a:srgbClr val="262626"/>
              </a:buClr>
              <a:buSzPts val="1800"/>
              <a:buChar char=" "/>
              <a:defRPr/>
            </a:lvl5pPr>
            <a:lvl6pPr marL="2743200" lvl="5" indent="-342900" algn="l">
              <a:lnSpc>
                <a:spcPct val="85000"/>
              </a:lnSpc>
              <a:spcBef>
                <a:spcPts val="600"/>
              </a:spcBef>
              <a:spcAft>
                <a:spcPts val="0"/>
              </a:spcAft>
              <a:buClr>
                <a:srgbClr val="262626"/>
              </a:buClr>
              <a:buSzPts val="1800"/>
              <a:buChar char=" "/>
              <a:defRPr/>
            </a:lvl6pPr>
            <a:lvl7pPr marL="3200400" lvl="6" indent="-342900" algn="l">
              <a:lnSpc>
                <a:spcPct val="85000"/>
              </a:lnSpc>
              <a:spcBef>
                <a:spcPts val="600"/>
              </a:spcBef>
              <a:spcAft>
                <a:spcPts val="0"/>
              </a:spcAft>
              <a:buClr>
                <a:srgbClr val="262626"/>
              </a:buClr>
              <a:buSzPts val="1800"/>
              <a:buChar char=" "/>
              <a:defRPr/>
            </a:lvl7pPr>
            <a:lvl8pPr marL="3657600" lvl="7" indent="-342900" algn="l">
              <a:lnSpc>
                <a:spcPct val="85000"/>
              </a:lnSpc>
              <a:spcBef>
                <a:spcPts val="600"/>
              </a:spcBef>
              <a:spcAft>
                <a:spcPts val="0"/>
              </a:spcAft>
              <a:buClr>
                <a:srgbClr val="262626"/>
              </a:buClr>
              <a:buSzPts val="1800"/>
              <a:buChar char=" "/>
              <a:defRPr/>
            </a:lvl8pPr>
            <a:lvl9pPr marL="4114800" lvl="8" indent="-342900" algn="l">
              <a:lnSpc>
                <a:spcPct val="85000"/>
              </a:lnSpc>
              <a:spcBef>
                <a:spcPts val="600"/>
              </a:spcBef>
              <a:spcAft>
                <a:spcPts val="0"/>
              </a:spcAft>
              <a:buClr>
                <a:srgbClr val="262626"/>
              </a:buClr>
              <a:buSzPts val="1800"/>
              <a:buChar char=" "/>
              <a:defRPr/>
            </a:lvl9pPr>
          </a:lstStyle>
          <a:p>
            <a:endParaRPr/>
          </a:p>
        </p:txBody>
      </p:sp>
      <p:sp>
        <p:nvSpPr>
          <p:cNvPr id="73" name="Google Shape;73;p25"/>
          <p:cNvSpPr txBox="1">
            <a:spLocks noGrp="1"/>
          </p:cNvSpPr>
          <p:nvPr>
            <p:ph type="dt" idx="10"/>
          </p:nvPr>
        </p:nvSpPr>
        <p:spPr>
          <a:xfrm>
            <a:off x="685800" y="6412447"/>
            <a:ext cx="4114800" cy="228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5"/>
          <p:cNvSpPr txBox="1">
            <a:spLocks noGrp="1"/>
          </p:cNvSpPr>
          <p:nvPr>
            <p:ph type="ftr" idx="11"/>
          </p:nvPr>
        </p:nvSpPr>
        <p:spPr>
          <a:xfrm>
            <a:off x="685800" y="6554697"/>
            <a:ext cx="5029200" cy="228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25"/>
          <p:cNvSpPr txBox="1">
            <a:spLocks noGrp="1"/>
          </p:cNvSpPr>
          <p:nvPr>
            <p:ph type="sldNum" idx="12"/>
          </p:nvPr>
        </p:nvSpPr>
        <p:spPr>
          <a:xfrm>
            <a:off x="8763926" y="5876412"/>
            <a:ext cx="2926080" cy="139703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6"/>
        <p:cNvGrpSpPr/>
        <p:nvPr/>
      </p:nvGrpSpPr>
      <p:grpSpPr>
        <a:xfrm>
          <a:off x="0" y="0"/>
          <a:ext cx="0" cy="0"/>
          <a:chOff x="0" y="0"/>
          <a:chExt cx="0" cy="0"/>
        </a:xfrm>
      </p:grpSpPr>
      <p:sp>
        <p:nvSpPr>
          <p:cNvPr id="77" name="Google Shape;77;p26"/>
          <p:cNvSpPr txBox="1">
            <a:spLocks noGrp="1"/>
          </p:cNvSpPr>
          <p:nvPr>
            <p:ph type="title"/>
          </p:nvPr>
        </p:nvSpPr>
        <p:spPr>
          <a:xfrm rot="5400000">
            <a:off x="7658100" y="1781175"/>
            <a:ext cx="4800600" cy="2628900"/>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6"/>
          <p:cNvSpPr txBox="1">
            <a:spLocks noGrp="1"/>
          </p:cNvSpPr>
          <p:nvPr>
            <p:ph type="body" idx="1"/>
          </p:nvPr>
        </p:nvSpPr>
        <p:spPr>
          <a:xfrm rot="5400000">
            <a:off x="1938338" y="-452437"/>
            <a:ext cx="5400675"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85000"/>
              </a:lnSpc>
              <a:spcBef>
                <a:spcPts val="1300"/>
              </a:spcBef>
              <a:spcAft>
                <a:spcPts val="0"/>
              </a:spcAft>
              <a:buClr>
                <a:srgbClr val="262626"/>
              </a:buClr>
              <a:buSzPts val="1800"/>
              <a:buChar char=" "/>
              <a:defRPr/>
            </a:lvl1pPr>
            <a:lvl2pPr marL="914400" lvl="1" indent="-342900" algn="l">
              <a:lnSpc>
                <a:spcPct val="85000"/>
              </a:lnSpc>
              <a:spcBef>
                <a:spcPts val="600"/>
              </a:spcBef>
              <a:spcAft>
                <a:spcPts val="0"/>
              </a:spcAft>
              <a:buClr>
                <a:srgbClr val="262626"/>
              </a:buClr>
              <a:buSzPts val="1800"/>
              <a:buChar char=" "/>
              <a:defRPr/>
            </a:lvl2pPr>
            <a:lvl3pPr marL="1371600" lvl="2" indent="-342900" algn="l">
              <a:lnSpc>
                <a:spcPct val="85000"/>
              </a:lnSpc>
              <a:spcBef>
                <a:spcPts val="600"/>
              </a:spcBef>
              <a:spcAft>
                <a:spcPts val="0"/>
              </a:spcAft>
              <a:buClr>
                <a:srgbClr val="262626"/>
              </a:buClr>
              <a:buSzPts val="1800"/>
              <a:buChar char=" "/>
              <a:defRPr/>
            </a:lvl3pPr>
            <a:lvl4pPr marL="1828800" lvl="3" indent="-342900" algn="l">
              <a:lnSpc>
                <a:spcPct val="85000"/>
              </a:lnSpc>
              <a:spcBef>
                <a:spcPts val="600"/>
              </a:spcBef>
              <a:spcAft>
                <a:spcPts val="0"/>
              </a:spcAft>
              <a:buClr>
                <a:srgbClr val="262626"/>
              </a:buClr>
              <a:buSzPts val="1800"/>
              <a:buChar char=" "/>
              <a:defRPr/>
            </a:lvl4pPr>
            <a:lvl5pPr marL="2286000" lvl="4" indent="-342900" algn="l">
              <a:lnSpc>
                <a:spcPct val="85000"/>
              </a:lnSpc>
              <a:spcBef>
                <a:spcPts val="600"/>
              </a:spcBef>
              <a:spcAft>
                <a:spcPts val="0"/>
              </a:spcAft>
              <a:buClr>
                <a:srgbClr val="262626"/>
              </a:buClr>
              <a:buSzPts val="1800"/>
              <a:buChar char=" "/>
              <a:defRPr/>
            </a:lvl5pPr>
            <a:lvl6pPr marL="2743200" lvl="5" indent="-342900" algn="l">
              <a:lnSpc>
                <a:spcPct val="85000"/>
              </a:lnSpc>
              <a:spcBef>
                <a:spcPts val="600"/>
              </a:spcBef>
              <a:spcAft>
                <a:spcPts val="0"/>
              </a:spcAft>
              <a:buClr>
                <a:srgbClr val="262626"/>
              </a:buClr>
              <a:buSzPts val="1800"/>
              <a:buChar char=" "/>
              <a:defRPr/>
            </a:lvl6pPr>
            <a:lvl7pPr marL="3200400" lvl="6" indent="-342900" algn="l">
              <a:lnSpc>
                <a:spcPct val="85000"/>
              </a:lnSpc>
              <a:spcBef>
                <a:spcPts val="600"/>
              </a:spcBef>
              <a:spcAft>
                <a:spcPts val="0"/>
              </a:spcAft>
              <a:buClr>
                <a:srgbClr val="262626"/>
              </a:buClr>
              <a:buSzPts val="1800"/>
              <a:buChar char=" "/>
              <a:defRPr/>
            </a:lvl7pPr>
            <a:lvl8pPr marL="3657600" lvl="7" indent="-342900" algn="l">
              <a:lnSpc>
                <a:spcPct val="85000"/>
              </a:lnSpc>
              <a:spcBef>
                <a:spcPts val="600"/>
              </a:spcBef>
              <a:spcAft>
                <a:spcPts val="0"/>
              </a:spcAft>
              <a:buClr>
                <a:srgbClr val="262626"/>
              </a:buClr>
              <a:buSzPts val="1800"/>
              <a:buChar char=" "/>
              <a:defRPr/>
            </a:lvl8pPr>
            <a:lvl9pPr marL="4114800" lvl="8" indent="-342900" algn="l">
              <a:lnSpc>
                <a:spcPct val="85000"/>
              </a:lnSpc>
              <a:spcBef>
                <a:spcPts val="600"/>
              </a:spcBef>
              <a:spcAft>
                <a:spcPts val="0"/>
              </a:spcAft>
              <a:buClr>
                <a:srgbClr val="262626"/>
              </a:buClr>
              <a:buSzPts val="1800"/>
              <a:buChar char=" "/>
              <a:defRPr/>
            </a:lvl9pPr>
          </a:lstStyle>
          <a:p>
            <a:endParaRPr/>
          </a:p>
        </p:txBody>
      </p:sp>
      <p:sp>
        <p:nvSpPr>
          <p:cNvPr id="79" name="Google Shape;79;p26"/>
          <p:cNvSpPr txBox="1">
            <a:spLocks noGrp="1"/>
          </p:cNvSpPr>
          <p:nvPr>
            <p:ph type="dt" idx="10"/>
          </p:nvPr>
        </p:nvSpPr>
        <p:spPr>
          <a:xfrm>
            <a:off x="685800" y="6412447"/>
            <a:ext cx="4114800" cy="228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6"/>
          <p:cNvSpPr txBox="1">
            <a:spLocks noGrp="1"/>
          </p:cNvSpPr>
          <p:nvPr>
            <p:ph type="ftr" idx="11"/>
          </p:nvPr>
        </p:nvSpPr>
        <p:spPr>
          <a:xfrm>
            <a:off x="685800" y="6554697"/>
            <a:ext cx="5029200" cy="228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sldNum" idx="12"/>
          </p:nvPr>
        </p:nvSpPr>
        <p:spPr>
          <a:xfrm>
            <a:off x="8763926" y="5876412"/>
            <a:ext cx="2926080" cy="139703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17"/>
          <p:cNvSpPr txBox="1">
            <a:spLocks noGrp="1"/>
          </p:cNvSpPr>
          <p:nvPr>
            <p:ph type="title"/>
          </p:nvPr>
        </p:nvSpPr>
        <p:spPr>
          <a:xfrm>
            <a:off x="657224" y="499533"/>
            <a:ext cx="10772775" cy="1658198"/>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7"/>
          <p:cNvSpPr txBox="1">
            <a:spLocks noGrp="1"/>
          </p:cNvSpPr>
          <p:nvPr>
            <p:ph type="body" idx="1"/>
          </p:nvPr>
        </p:nvSpPr>
        <p:spPr>
          <a:xfrm>
            <a:off x="676656" y="2011680"/>
            <a:ext cx="10753725" cy="3766185"/>
          </a:xfrm>
          <a:prstGeom prst="rect">
            <a:avLst/>
          </a:prstGeom>
          <a:noFill/>
          <a:ln>
            <a:noFill/>
          </a:ln>
        </p:spPr>
        <p:txBody>
          <a:bodyPr spcFirstLastPara="1" wrap="square" lIns="91425" tIns="45700" rIns="91425" bIns="45700" anchor="t" anchorCtr="0">
            <a:normAutofit/>
          </a:bodyPr>
          <a:lstStyle>
            <a:lvl1pPr marL="457200" lvl="0" indent="-342900" algn="l">
              <a:lnSpc>
                <a:spcPct val="85000"/>
              </a:lnSpc>
              <a:spcBef>
                <a:spcPts val="1300"/>
              </a:spcBef>
              <a:spcAft>
                <a:spcPts val="0"/>
              </a:spcAft>
              <a:buClr>
                <a:srgbClr val="262626"/>
              </a:buClr>
              <a:buSzPts val="1800"/>
              <a:buChar char=" "/>
              <a:defRPr/>
            </a:lvl1pPr>
            <a:lvl2pPr marL="914400" lvl="1" indent="-342900" algn="l">
              <a:lnSpc>
                <a:spcPct val="85000"/>
              </a:lnSpc>
              <a:spcBef>
                <a:spcPts val="600"/>
              </a:spcBef>
              <a:spcAft>
                <a:spcPts val="0"/>
              </a:spcAft>
              <a:buClr>
                <a:srgbClr val="262626"/>
              </a:buClr>
              <a:buSzPts val="1800"/>
              <a:buChar char=" "/>
              <a:defRPr/>
            </a:lvl2pPr>
            <a:lvl3pPr marL="1371600" lvl="2" indent="-342900" algn="l">
              <a:lnSpc>
                <a:spcPct val="85000"/>
              </a:lnSpc>
              <a:spcBef>
                <a:spcPts val="600"/>
              </a:spcBef>
              <a:spcAft>
                <a:spcPts val="0"/>
              </a:spcAft>
              <a:buClr>
                <a:srgbClr val="262626"/>
              </a:buClr>
              <a:buSzPts val="1800"/>
              <a:buChar char=" "/>
              <a:defRPr/>
            </a:lvl3pPr>
            <a:lvl4pPr marL="1828800" lvl="3" indent="-342900" algn="l">
              <a:lnSpc>
                <a:spcPct val="85000"/>
              </a:lnSpc>
              <a:spcBef>
                <a:spcPts val="600"/>
              </a:spcBef>
              <a:spcAft>
                <a:spcPts val="0"/>
              </a:spcAft>
              <a:buClr>
                <a:srgbClr val="262626"/>
              </a:buClr>
              <a:buSzPts val="1800"/>
              <a:buChar char=" "/>
              <a:defRPr/>
            </a:lvl4pPr>
            <a:lvl5pPr marL="2286000" lvl="4" indent="-342900" algn="l">
              <a:lnSpc>
                <a:spcPct val="85000"/>
              </a:lnSpc>
              <a:spcBef>
                <a:spcPts val="600"/>
              </a:spcBef>
              <a:spcAft>
                <a:spcPts val="0"/>
              </a:spcAft>
              <a:buClr>
                <a:srgbClr val="262626"/>
              </a:buClr>
              <a:buSzPts val="1800"/>
              <a:buChar char=" "/>
              <a:defRPr/>
            </a:lvl5pPr>
            <a:lvl6pPr marL="2743200" lvl="5" indent="-342900" algn="l">
              <a:lnSpc>
                <a:spcPct val="85000"/>
              </a:lnSpc>
              <a:spcBef>
                <a:spcPts val="600"/>
              </a:spcBef>
              <a:spcAft>
                <a:spcPts val="0"/>
              </a:spcAft>
              <a:buClr>
                <a:srgbClr val="262626"/>
              </a:buClr>
              <a:buSzPts val="1800"/>
              <a:buChar char=" "/>
              <a:defRPr/>
            </a:lvl6pPr>
            <a:lvl7pPr marL="3200400" lvl="6" indent="-342900" algn="l">
              <a:lnSpc>
                <a:spcPct val="85000"/>
              </a:lnSpc>
              <a:spcBef>
                <a:spcPts val="600"/>
              </a:spcBef>
              <a:spcAft>
                <a:spcPts val="0"/>
              </a:spcAft>
              <a:buClr>
                <a:srgbClr val="262626"/>
              </a:buClr>
              <a:buSzPts val="1800"/>
              <a:buChar char=" "/>
              <a:defRPr/>
            </a:lvl7pPr>
            <a:lvl8pPr marL="3657600" lvl="7" indent="-342900" algn="l">
              <a:lnSpc>
                <a:spcPct val="85000"/>
              </a:lnSpc>
              <a:spcBef>
                <a:spcPts val="600"/>
              </a:spcBef>
              <a:spcAft>
                <a:spcPts val="0"/>
              </a:spcAft>
              <a:buClr>
                <a:srgbClr val="262626"/>
              </a:buClr>
              <a:buSzPts val="1800"/>
              <a:buChar char=" "/>
              <a:defRPr/>
            </a:lvl8pPr>
            <a:lvl9pPr marL="4114800" lvl="8" indent="-342900" algn="l">
              <a:lnSpc>
                <a:spcPct val="85000"/>
              </a:lnSpc>
              <a:spcBef>
                <a:spcPts val="600"/>
              </a:spcBef>
              <a:spcAft>
                <a:spcPts val="0"/>
              </a:spcAft>
              <a:buClr>
                <a:srgbClr val="262626"/>
              </a:buClr>
              <a:buSzPts val="1800"/>
              <a:buChar char=" "/>
              <a:defRPr/>
            </a:lvl9pPr>
          </a:lstStyle>
          <a:p>
            <a:endParaRPr/>
          </a:p>
        </p:txBody>
      </p:sp>
      <p:sp>
        <p:nvSpPr>
          <p:cNvPr id="21" name="Google Shape;21;p17"/>
          <p:cNvSpPr txBox="1">
            <a:spLocks noGrp="1"/>
          </p:cNvSpPr>
          <p:nvPr>
            <p:ph type="dt" idx="10"/>
          </p:nvPr>
        </p:nvSpPr>
        <p:spPr>
          <a:xfrm>
            <a:off x="685800" y="6412447"/>
            <a:ext cx="4114800" cy="228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7"/>
          <p:cNvSpPr txBox="1">
            <a:spLocks noGrp="1"/>
          </p:cNvSpPr>
          <p:nvPr>
            <p:ph type="ftr" idx="11"/>
          </p:nvPr>
        </p:nvSpPr>
        <p:spPr>
          <a:xfrm>
            <a:off x="685800" y="6554697"/>
            <a:ext cx="5029200" cy="228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sldNum" idx="12"/>
          </p:nvPr>
        </p:nvSpPr>
        <p:spPr>
          <a:xfrm>
            <a:off x="8763926" y="5876412"/>
            <a:ext cx="2926080" cy="139703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18"/>
          <p:cNvSpPr txBox="1">
            <a:spLocks noGrp="1"/>
          </p:cNvSpPr>
          <p:nvPr>
            <p:ph type="title"/>
          </p:nvPr>
        </p:nvSpPr>
        <p:spPr>
          <a:xfrm>
            <a:off x="603504" y="767419"/>
            <a:ext cx="10780776" cy="3355848"/>
          </a:xfrm>
          <a:prstGeom prst="rect">
            <a:avLst/>
          </a:prstGeom>
          <a:noFill/>
          <a:ln>
            <a:noFill/>
          </a:ln>
        </p:spPr>
        <p:txBody>
          <a:bodyPr spcFirstLastPara="1" wrap="square" lIns="91425" tIns="45700" rIns="91425" bIns="45700" anchor="b" anchorCtr="0">
            <a:normAutofit/>
          </a:bodyPr>
          <a:lstStyle>
            <a:lvl1pPr lvl="0" algn="l">
              <a:lnSpc>
                <a:spcPct val="80000"/>
              </a:lnSpc>
              <a:spcBef>
                <a:spcPts val="0"/>
              </a:spcBef>
              <a:spcAft>
                <a:spcPts val="0"/>
              </a:spcAft>
              <a:buClr>
                <a:schemeClr val="accent1"/>
              </a:buClr>
              <a:buSzPts val="8800"/>
              <a:buFont typeface="Calibri"/>
              <a:buNone/>
              <a:defRPr sz="8800" b="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8"/>
          <p:cNvSpPr txBox="1">
            <a:spLocks noGrp="1"/>
          </p:cNvSpPr>
          <p:nvPr>
            <p:ph type="body" idx="1"/>
          </p:nvPr>
        </p:nvSpPr>
        <p:spPr>
          <a:xfrm>
            <a:off x="667512" y="4204209"/>
            <a:ext cx="9226296" cy="1645920"/>
          </a:xfrm>
          <a:prstGeom prst="rect">
            <a:avLst/>
          </a:prstGeom>
          <a:noFill/>
          <a:ln>
            <a:noFill/>
          </a:ln>
        </p:spPr>
        <p:txBody>
          <a:bodyPr spcFirstLastPara="1" wrap="square" lIns="91425" tIns="45700" rIns="91425" bIns="45700" anchor="t" anchorCtr="0">
            <a:normAutofit/>
          </a:bodyPr>
          <a:lstStyle>
            <a:lvl1pPr marL="457200" lvl="0" indent="-228600" algn="l">
              <a:lnSpc>
                <a:spcPct val="85000"/>
              </a:lnSpc>
              <a:spcBef>
                <a:spcPts val="1300"/>
              </a:spcBef>
              <a:spcAft>
                <a:spcPts val="0"/>
              </a:spcAft>
              <a:buClr>
                <a:schemeClr val="dk1"/>
              </a:buClr>
              <a:buSzPts val="3200"/>
              <a:buNone/>
              <a:defRPr sz="3200">
                <a:solidFill>
                  <a:schemeClr val="dk1"/>
                </a:solidFill>
                <a:latin typeface="Calibri"/>
                <a:ea typeface="Calibri"/>
                <a:cs typeface="Calibri"/>
                <a:sym typeface="Calibri"/>
              </a:defRPr>
            </a:lvl1pPr>
            <a:lvl2pPr marL="914400" lvl="1" indent="-228600" algn="l">
              <a:lnSpc>
                <a:spcPct val="85000"/>
              </a:lnSpc>
              <a:spcBef>
                <a:spcPts val="600"/>
              </a:spcBef>
              <a:spcAft>
                <a:spcPts val="0"/>
              </a:spcAft>
              <a:buClr>
                <a:srgbClr val="888888"/>
              </a:buClr>
              <a:buSzPts val="1800"/>
              <a:buNone/>
              <a:defRPr sz="1800">
                <a:solidFill>
                  <a:srgbClr val="888888"/>
                </a:solidFill>
              </a:defRPr>
            </a:lvl2pPr>
            <a:lvl3pPr marL="1371600" lvl="2" indent="-228600" algn="l">
              <a:lnSpc>
                <a:spcPct val="85000"/>
              </a:lnSpc>
              <a:spcBef>
                <a:spcPts val="600"/>
              </a:spcBef>
              <a:spcAft>
                <a:spcPts val="0"/>
              </a:spcAft>
              <a:buClr>
                <a:srgbClr val="888888"/>
              </a:buClr>
              <a:buSzPts val="1600"/>
              <a:buNone/>
              <a:defRPr sz="1600">
                <a:solidFill>
                  <a:srgbClr val="888888"/>
                </a:solidFill>
              </a:defRPr>
            </a:lvl3pPr>
            <a:lvl4pPr marL="1828800" lvl="3" indent="-228600" algn="l">
              <a:lnSpc>
                <a:spcPct val="85000"/>
              </a:lnSpc>
              <a:spcBef>
                <a:spcPts val="600"/>
              </a:spcBef>
              <a:spcAft>
                <a:spcPts val="0"/>
              </a:spcAft>
              <a:buClr>
                <a:srgbClr val="888888"/>
              </a:buClr>
              <a:buSzPts val="1400"/>
              <a:buNone/>
              <a:defRPr sz="1400">
                <a:solidFill>
                  <a:srgbClr val="888888"/>
                </a:solidFill>
              </a:defRPr>
            </a:lvl4pPr>
            <a:lvl5pPr marL="2286000" lvl="4" indent="-228600" algn="l">
              <a:lnSpc>
                <a:spcPct val="85000"/>
              </a:lnSpc>
              <a:spcBef>
                <a:spcPts val="600"/>
              </a:spcBef>
              <a:spcAft>
                <a:spcPts val="0"/>
              </a:spcAft>
              <a:buClr>
                <a:srgbClr val="888888"/>
              </a:buClr>
              <a:buSzPts val="1400"/>
              <a:buNone/>
              <a:defRPr sz="1400">
                <a:solidFill>
                  <a:srgbClr val="888888"/>
                </a:solidFill>
              </a:defRPr>
            </a:lvl5pPr>
            <a:lvl6pPr marL="2743200" lvl="5" indent="-228600" algn="l">
              <a:lnSpc>
                <a:spcPct val="85000"/>
              </a:lnSpc>
              <a:spcBef>
                <a:spcPts val="600"/>
              </a:spcBef>
              <a:spcAft>
                <a:spcPts val="0"/>
              </a:spcAft>
              <a:buClr>
                <a:srgbClr val="888888"/>
              </a:buClr>
              <a:buSzPts val="1400"/>
              <a:buNone/>
              <a:defRPr sz="1400">
                <a:solidFill>
                  <a:srgbClr val="888888"/>
                </a:solidFill>
              </a:defRPr>
            </a:lvl6pPr>
            <a:lvl7pPr marL="3200400" lvl="6" indent="-228600" algn="l">
              <a:lnSpc>
                <a:spcPct val="85000"/>
              </a:lnSpc>
              <a:spcBef>
                <a:spcPts val="600"/>
              </a:spcBef>
              <a:spcAft>
                <a:spcPts val="0"/>
              </a:spcAft>
              <a:buClr>
                <a:srgbClr val="888888"/>
              </a:buClr>
              <a:buSzPts val="1400"/>
              <a:buNone/>
              <a:defRPr sz="1400">
                <a:solidFill>
                  <a:srgbClr val="888888"/>
                </a:solidFill>
              </a:defRPr>
            </a:lvl7pPr>
            <a:lvl8pPr marL="3657600" lvl="7" indent="-228600" algn="l">
              <a:lnSpc>
                <a:spcPct val="85000"/>
              </a:lnSpc>
              <a:spcBef>
                <a:spcPts val="600"/>
              </a:spcBef>
              <a:spcAft>
                <a:spcPts val="0"/>
              </a:spcAft>
              <a:buClr>
                <a:srgbClr val="888888"/>
              </a:buClr>
              <a:buSzPts val="1400"/>
              <a:buNone/>
              <a:defRPr sz="1400">
                <a:solidFill>
                  <a:srgbClr val="888888"/>
                </a:solidFill>
              </a:defRPr>
            </a:lvl8pPr>
            <a:lvl9pPr marL="4114800" lvl="8" indent="-228600" algn="l">
              <a:lnSpc>
                <a:spcPct val="85000"/>
              </a:lnSpc>
              <a:spcBef>
                <a:spcPts val="600"/>
              </a:spcBef>
              <a:spcAft>
                <a:spcPts val="0"/>
              </a:spcAft>
              <a:buClr>
                <a:srgbClr val="888888"/>
              </a:buClr>
              <a:buSzPts val="1400"/>
              <a:buNone/>
              <a:defRPr sz="1400">
                <a:solidFill>
                  <a:srgbClr val="888888"/>
                </a:solidFill>
              </a:defRPr>
            </a:lvl9pPr>
          </a:lstStyle>
          <a:p>
            <a:endParaRPr/>
          </a:p>
        </p:txBody>
      </p:sp>
      <p:sp>
        <p:nvSpPr>
          <p:cNvPr id="27" name="Google Shape;27;p18"/>
          <p:cNvSpPr txBox="1">
            <a:spLocks noGrp="1"/>
          </p:cNvSpPr>
          <p:nvPr>
            <p:ph type="dt" idx="10"/>
          </p:nvPr>
        </p:nvSpPr>
        <p:spPr>
          <a:xfrm>
            <a:off x="685800" y="6412447"/>
            <a:ext cx="4114800" cy="228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ftr" idx="11"/>
          </p:nvPr>
        </p:nvSpPr>
        <p:spPr>
          <a:xfrm>
            <a:off x="685800" y="6554697"/>
            <a:ext cx="5029200" cy="228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8"/>
          <p:cNvSpPr txBox="1">
            <a:spLocks noGrp="1"/>
          </p:cNvSpPr>
          <p:nvPr>
            <p:ph type="sldNum" idx="12"/>
          </p:nvPr>
        </p:nvSpPr>
        <p:spPr>
          <a:xfrm>
            <a:off x="8763926" y="5876412"/>
            <a:ext cx="2926080" cy="139703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0"/>
        <p:cNvGrpSpPr/>
        <p:nvPr/>
      </p:nvGrpSpPr>
      <p:grpSpPr>
        <a:xfrm>
          <a:off x="0" y="0"/>
          <a:ext cx="0" cy="0"/>
          <a:chOff x="0" y="0"/>
          <a:chExt cx="0" cy="0"/>
        </a:xfrm>
      </p:grpSpPr>
      <p:sp>
        <p:nvSpPr>
          <p:cNvPr id="31" name="Google Shape;31;p19"/>
          <p:cNvSpPr txBox="1">
            <a:spLocks noGrp="1"/>
          </p:cNvSpPr>
          <p:nvPr>
            <p:ph type="title"/>
          </p:nvPr>
        </p:nvSpPr>
        <p:spPr>
          <a:xfrm>
            <a:off x="657224" y="499533"/>
            <a:ext cx="10772775" cy="1658198"/>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9"/>
          <p:cNvSpPr txBox="1">
            <a:spLocks noGrp="1"/>
          </p:cNvSpPr>
          <p:nvPr>
            <p:ph type="body" idx="1"/>
          </p:nvPr>
        </p:nvSpPr>
        <p:spPr>
          <a:xfrm>
            <a:off x="676656" y="1998134"/>
            <a:ext cx="4663440" cy="3767328"/>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1300"/>
              </a:spcBef>
              <a:spcAft>
                <a:spcPts val="0"/>
              </a:spcAft>
              <a:buClr>
                <a:srgbClr val="262626"/>
              </a:buClr>
              <a:buSzPts val="2400"/>
              <a:buChar char=" "/>
              <a:defRPr sz="2400"/>
            </a:lvl1pPr>
            <a:lvl2pPr marL="914400" lvl="1" indent="-355600" algn="l">
              <a:lnSpc>
                <a:spcPct val="85000"/>
              </a:lnSpc>
              <a:spcBef>
                <a:spcPts val="600"/>
              </a:spcBef>
              <a:spcAft>
                <a:spcPts val="0"/>
              </a:spcAft>
              <a:buClr>
                <a:srgbClr val="262626"/>
              </a:buClr>
              <a:buSzPts val="2000"/>
              <a:buChar char=" "/>
              <a:defRPr sz="2000"/>
            </a:lvl2pPr>
            <a:lvl3pPr marL="1371600" lvl="2" indent="-342900" algn="l">
              <a:lnSpc>
                <a:spcPct val="85000"/>
              </a:lnSpc>
              <a:spcBef>
                <a:spcPts val="600"/>
              </a:spcBef>
              <a:spcAft>
                <a:spcPts val="0"/>
              </a:spcAft>
              <a:buClr>
                <a:srgbClr val="262626"/>
              </a:buClr>
              <a:buSzPts val="1800"/>
              <a:buChar char=" "/>
              <a:defRPr sz="1800"/>
            </a:lvl3pPr>
            <a:lvl4pPr marL="1828800" lvl="3" indent="-330200" algn="l">
              <a:lnSpc>
                <a:spcPct val="85000"/>
              </a:lnSpc>
              <a:spcBef>
                <a:spcPts val="600"/>
              </a:spcBef>
              <a:spcAft>
                <a:spcPts val="0"/>
              </a:spcAft>
              <a:buClr>
                <a:srgbClr val="262626"/>
              </a:buClr>
              <a:buSzPts val="1600"/>
              <a:buChar char=" "/>
              <a:defRPr sz="1600"/>
            </a:lvl4pPr>
            <a:lvl5pPr marL="2286000" lvl="4" indent="-330200" algn="l">
              <a:lnSpc>
                <a:spcPct val="85000"/>
              </a:lnSpc>
              <a:spcBef>
                <a:spcPts val="600"/>
              </a:spcBef>
              <a:spcAft>
                <a:spcPts val="0"/>
              </a:spcAft>
              <a:buClr>
                <a:srgbClr val="262626"/>
              </a:buClr>
              <a:buSzPts val="1600"/>
              <a:buChar char=" "/>
              <a:defRPr sz="1600"/>
            </a:lvl5pPr>
            <a:lvl6pPr marL="2743200" lvl="5" indent="-330200" algn="l">
              <a:lnSpc>
                <a:spcPct val="85000"/>
              </a:lnSpc>
              <a:spcBef>
                <a:spcPts val="600"/>
              </a:spcBef>
              <a:spcAft>
                <a:spcPts val="0"/>
              </a:spcAft>
              <a:buClr>
                <a:srgbClr val="262626"/>
              </a:buClr>
              <a:buSzPts val="1600"/>
              <a:buChar char=" "/>
              <a:defRPr sz="1600"/>
            </a:lvl6pPr>
            <a:lvl7pPr marL="3200400" lvl="6" indent="-330200" algn="l">
              <a:lnSpc>
                <a:spcPct val="85000"/>
              </a:lnSpc>
              <a:spcBef>
                <a:spcPts val="600"/>
              </a:spcBef>
              <a:spcAft>
                <a:spcPts val="0"/>
              </a:spcAft>
              <a:buClr>
                <a:srgbClr val="262626"/>
              </a:buClr>
              <a:buSzPts val="1600"/>
              <a:buChar char=" "/>
              <a:defRPr sz="1600"/>
            </a:lvl7pPr>
            <a:lvl8pPr marL="3657600" lvl="7" indent="-330200" algn="l">
              <a:lnSpc>
                <a:spcPct val="85000"/>
              </a:lnSpc>
              <a:spcBef>
                <a:spcPts val="600"/>
              </a:spcBef>
              <a:spcAft>
                <a:spcPts val="0"/>
              </a:spcAft>
              <a:buClr>
                <a:srgbClr val="262626"/>
              </a:buClr>
              <a:buSzPts val="1600"/>
              <a:buChar char=" "/>
              <a:defRPr sz="1600"/>
            </a:lvl8pPr>
            <a:lvl9pPr marL="4114800" lvl="8" indent="-330200" algn="l">
              <a:lnSpc>
                <a:spcPct val="85000"/>
              </a:lnSpc>
              <a:spcBef>
                <a:spcPts val="600"/>
              </a:spcBef>
              <a:spcAft>
                <a:spcPts val="0"/>
              </a:spcAft>
              <a:buClr>
                <a:srgbClr val="262626"/>
              </a:buClr>
              <a:buSzPts val="1600"/>
              <a:buChar char=" "/>
              <a:defRPr sz="1600"/>
            </a:lvl9pPr>
          </a:lstStyle>
          <a:p>
            <a:endParaRPr/>
          </a:p>
        </p:txBody>
      </p:sp>
      <p:sp>
        <p:nvSpPr>
          <p:cNvPr id="33" name="Google Shape;33;p19"/>
          <p:cNvSpPr txBox="1">
            <a:spLocks noGrp="1"/>
          </p:cNvSpPr>
          <p:nvPr>
            <p:ph type="body" idx="2"/>
          </p:nvPr>
        </p:nvSpPr>
        <p:spPr>
          <a:xfrm>
            <a:off x="6011330" y="1998134"/>
            <a:ext cx="4663440" cy="3767328"/>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1300"/>
              </a:spcBef>
              <a:spcAft>
                <a:spcPts val="0"/>
              </a:spcAft>
              <a:buClr>
                <a:srgbClr val="262626"/>
              </a:buClr>
              <a:buSzPts val="2400"/>
              <a:buChar char=" "/>
              <a:defRPr sz="2400"/>
            </a:lvl1pPr>
            <a:lvl2pPr marL="914400" lvl="1" indent="-355600" algn="l">
              <a:lnSpc>
                <a:spcPct val="85000"/>
              </a:lnSpc>
              <a:spcBef>
                <a:spcPts val="600"/>
              </a:spcBef>
              <a:spcAft>
                <a:spcPts val="0"/>
              </a:spcAft>
              <a:buClr>
                <a:srgbClr val="262626"/>
              </a:buClr>
              <a:buSzPts val="2000"/>
              <a:buChar char=" "/>
              <a:defRPr sz="2000"/>
            </a:lvl2pPr>
            <a:lvl3pPr marL="1371600" lvl="2" indent="-342900" algn="l">
              <a:lnSpc>
                <a:spcPct val="85000"/>
              </a:lnSpc>
              <a:spcBef>
                <a:spcPts val="600"/>
              </a:spcBef>
              <a:spcAft>
                <a:spcPts val="0"/>
              </a:spcAft>
              <a:buClr>
                <a:srgbClr val="262626"/>
              </a:buClr>
              <a:buSzPts val="1800"/>
              <a:buChar char=" "/>
              <a:defRPr sz="1800"/>
            </a:lvl3pPr>
            <a:lvl4pPr marL="1828800" lvl="3" indent="-330200" algn="l">
              <a:lnSpc>
                <a:spcPct val="85000"/>
              </a:lnSpc>
              <a:spcBef>
                <a:spcPts val="600"/>
              </a:spcBef>
              <a:spcAft>
                <a:spcPts val="0"/>
              </a:spcAft>
              <a:buClr>
                <a:srgbClr val="262626"/>
              </a:buClr>
              <a:buSzPts val="1600"/>
              <a:buChar char=" "/>
              <a:defRPr sz="1600"/>
            </a:lvl4pPr>
            <a:lvl5pPr marL="2286000" lvl="4" indent="-330200" algn="l">
              <a:lnSpc>
                <a:spcPct val="85000"/>
              </a:lnSpc>
              <a:spcBef>
                <a:spcPts val="600"/>
              </a:spcBef>
              <a:spcAft>
                <a:spcPts val="0"/>
              </a:spcAft>
              <a:buClr>
                <a:srgbClr val="262626"/>
              </a:buClr>
              <a:buSzPts val="1600"/>
              <a:buChar char=" "/>
              <a:defRPr sz="1600"/>
            </a:lvl5pPr>
            <a:lvl6pPr marL="2743200" lvl="5" indent="-330200" algn="l">
              <a:lnSpc>
                <a:spcPct val="85000"/>
              </a:lnSpc>
              <a:spcBef>
                <a:spcPts val="600"/>
              </a:spcBef>
              <a:spcAft>
                <a:spcPts val="0"/>
              </a:spcAft>
              <a:buClr>
                <a:srgbClr val="262626"/>
              </a:buClr>
              <a:buSzPts val="1600"/>
              <a:buChar char=" "/>
              <a:defRPr sz="1600"/>
            </a:lvl6pPr>
            <a:lvl7pPr marL="3200400" lvl="6" indent="-330200" algn="l">
              <a:lnSpc>
                <a:spcPct val="85000"/>
              </a:lnSpc>
              <a:spcBef>
                <a:spcPts val="600"/>
              </a:spcBef>
              <a:spcAft>
                <a:spcPts val="0"/>
              </a:spcAft>
              <a:buClr>
                <a:srgbClr val="262626"/>
              </a:buClr>
              <a:buSzPts val="1600"/>
              <a:buChar char=" "/>
              <a:defRPr sz="1600"/>
            </a:lvl7pPr>
            <a:lvl8pPr marL="3657600" lvl="7" indent="-330200" algn="l">
              <a:lnSpc>
                <a:spcPct val="85000"/>
              </a:lnSpc>
              <a:spcBef>
                <a:spcPts val="600"/>
              </a:spcBef>
              <a:spcAft>
                <a:spcPts val="0"/>
              </a:spcAft>
              <a:buClr>
                <a:srgbClr val="262626"/>
              </a:buClr>
              <a:buSzPts val="1600"/>
              <a:buChar char=" "/>
              <a:defRPr sz="1600"/>
            </a:lvl8pPr>
            <a:lvl9pPr marL="4114800" lvl="8" indent="-330200" algn="l">
              <a:lnSpc>
                <a:spcPct val="85000"/>
              </a:lnSpc>
              <a:spcBef>
                <a:spcPts val="600"/>
              </a:spcBef>
              <a:spcAft>
                <a:spcPts val="0"/>
              </a:spcAft>
              <a:buClr>
                <a:srgbClr val="262626"/>
              </a:buClr>
              <a:buSzPts val="1600"/>
              <a:buChar char=" "/>
              <a:defRPr sz="1600"/>
            </a:lvl9pPr>
          </a:lstStyle>
          <a:p>
            <a:endParaRPr/>
          </a:p>
        </p:txBody>
      </p:sp>
      <p:sp>
        <p:nvSpPr>
          <p:cNvPr id="34" name="Google Shape;34;p19"/>
          <p:cNvSpPr txBox="1">
            <a:spLocks noGrp="1"/>
          </p:cNvSpPr>
          <p:nvPr>
            <p:ph type="dt" idx="10"/>
          </p:nvPr>
        </p:nvSpPr>
        <p:spPr>
          <a:xfrm>
            <a:off x="685800" y="6412447"/>
            <a:ext cx="4114800" cy="228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9"/>
          <p:cNvSpPr txBox="1">
            <a:spLocks noGrp="1"/>
          </p:cNvSpPr>
          <p:nvPr>
            <p:ph type="ftr" idx="11"/>
          </p:nvPr>
        </p:nvSpPr>
        <p:spPr>
          <a:xfrm>
            <a:off x="685800" y="6554697"/>
            <a:ext cx="5029200" cy="228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9"/>
          <p:cNvSpPr txBox="1">
            <a:spLocks noGrp="1"/>
          </p:cNvSpPr>
          <p:nvPr>
            <p:ph type="sldNum" idx="12"/>
          </p:nvPr>
        </p:nvSpPr>
        <p:spPr>
          <a:xfrm>
            <a:off x="8763926" y="5876412"/>
            <a:ext cx="2926080" cy="139703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7"/>
        <p:cNvGrpSpPr/>
        <p:nvPr/>
      </p:nvGrpSpPr>
      <p:grpSpPr>
        <a:xfrm>
          <a:off x="0" y="0"/>
          <a:ext cx="0" cy="0"/>
          <a:chOff x="0" y="0"/>
          <a:chExt cx="0" cy="0"/>
        </a:xfrm>
      </p:grpSpPr>
      <p:sp>
        <p:nvSpPr>
          <p:cNvPr id="38" name="Google Shape;38;p20"/>
          <p:cNvSpPr txBox="1">
            <a:spLocks noGrp="1"/>
          </p:cNvSpPr>
          <p:nvPr>
            <p:ph type="title"/>
          </p:nvPr>
        </p:nvSpPr>
        <p:spPr>
          <a:xfrm>
            <a:off x="657224" y="499533"/>
            <a:ext cx="10772775" cy="1658198"/>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0"/>
          <p:cNvSpPr txBox="1">
            <a:spLocks noGrp="1"/>
          </p:cNvSpPr>
          <p:nvPr>
            <p:ph type="body" idx="1"/>
          </p:nvPr>
        </p:nvSpPr>
        <p:spPr>
          <a:xfrm>
            <a:off x="676656" y="2040467"/>
            <a:ext cx="4663440" cy="723400"/>
          </a:xfrm>
          <a:prstGeom prst="rect">
            <a:avLst/>
          </a:prstGeom>
          <a:noFill/>
          <a:ln>
            <a:noFill/>
          </a:ln>
        </p:spPr>
        <p:txBody>
          <a:bodyPr spcFirstLastPara="1" wrap="square" lIns="91425" tIns="45700" rIns="91425" bIns="45700" anchor="ctr" anchorCtr="0">
            <a:normAutofit/>
          </a:bodyPr>
          <a:lstStyle>
            <a:lvl1pPr marL="457200" lvl="0" indent="-228600" algn="l">
              <a:lnSpc>
                <a:spcPct val="85000"/>
              </a:lnSpc>
              <a:spcBef>
                <a:spcPts val="1300"/>
              </a:spcBef>
              <a:spcAft>
                <a:spcPts val="0"/>
              </a:spcAft>
              <a:buClr>
                <a:srgbClr val="262626"/>
              </a:buClr>
              <a:buSzPts val="2200"/>
              <a:buNone/>
              <a:defRPr sz="2200" b="0" cap="none">
                <a:solidFill>
                  <a:srgbClr val="262626"/>
                </a:solidFill>
                <a:latin typeface="Calibri"/>
                <a:ea typeface="Calibri"/>
                <a:cs typeface="Calibri"/>
                <a:sym typeface="Calibri"/>
              </a:defRPr>
            </a:lvl1pPr>
            <a:lvl2pPr marL="914400" lvl="1" indent="-228600" algn="l">
              <a:lnSpc>
                <a:spcPct val="85000"/>
              </a:lnSpc>
              <a:spcBef>
                <a:spcPts val="600"/>
              </a:spcBef>
              <a:spcAft>
                <a:spcPts val="0"/>
              </a:spcAft>
              <a:buClr>
                <a:srgbClr val="262626"/>
              </a:buClr>
              <a:buSzPts val="2000"/>
              <a:buNone/>
              <a:defRPr sz="2000" b="1"/>
            </a:lvl2pPr>
            <a:lvl3pPr marL="1371600" lvl="2" indent="-228600" algn="l">
              <a:lnSpc>
                <a:spcPct val="85000"/>
              </a:lnSpc>
              <a:spcBef>
                <a:spcPts val="600"/>
              </a:spcBef>
              <a:spcAft>
                <a:spcPts val="0"/>
              </a:spcAft>
              <a:buClr>
                <a:srgbClr val="262626"/>
              </a:buClr>
              <a:buSzPts val="1800"/>
              <a:buNone/>
              <a:defRPr sz="1800" b="1"/>
            </a:lvl3pPr>
            <a:lvl4pPr marL="1828800" lvl="3" indent="-228600" algn="l">
              <a:lnSpc>
                <a:spcPct val="85000"/>
              </a:lnSpc>
              <a:spcBef>
                <a:spcPts val="600"/>
              </a:spcBef>
              <a:spcAft>
                <a:spcPts val="0"/>
              </a:spcAft>
              <a:buClr>
                <a:srgbClr val="262626"/>
              </a:buClr>
              <a:buSzPts val="1600"/>
              <a:buNone/>
              <a:defRPr sz="1600" b="1"/>
            </a:lvl4pPr>
            <a:lvl5pPr marL="2286000" lvl="4" indent="-228600" algn="l">
              <a:lnSpc>
                <a:spcPct val="85000"/>
              </a:lnSpc>
              <a:spcBef>
                <a:spcPts val="600"/>
              </a:spcBef>
              <a:spcAft>
                <a:spcPts val="0"/>
              </a:spcAft>
              <a:buClr>
                <a:srgbClr val="262626"/>
              </a:buClr>
              <a:buSzPts val="1600"/>
              <a:buNone/>
              <a:defRPr sz="1600" b="1"/>
            </a:lvl5pPr>
            <a:lvl6pPr marL="2743200" lvl="5" indent="-228600" algn="l">
              <a:lnSpc>
                <a:spcPct val="85000"/>
              </a:lnSpc>
              <a:spcBef>
                <a:spcPts val="600"/>
              </a:spcBef>
              <a:spcAft>
                <a:spcPts val="0"/>
              </a:spcAft>
              <a:buClr>
                <a:srgbClr val="262626"/>
              </a:buClr>
              <a:buSzPts val="1600"/>
              <a:buNone/>
              <a:defRPr sz="1600" b="1"/>
            </a:lvl6pPr>
            <a:lvl7pPr marL="3200400" lvl="6" indent="-228600" algn="l">
              <a:lnSpc>
                <a:spcPct val="85000"/>
              </a:lnSpc>
              <a:spcBef>
                <a:spcPts val="600"/>
              </a:spcBef>
              <a:spcAft>
                <a:spcPts val="0"/>
              </a:spcAft>
              <a:buClr>
                <a:srgbClr val="262626"/>
              </a:buClr>
              <a:buSzPts val="1600"/>
              <a:buNone/>
              <a:defRPr sz="1600" b="1"/>
            </a:lvl7pPr>
            <a:lvl8pPr marL="3657600" lvl="7" indent="-228600" algn="l">
              <a:lnSpc>
                <a:spcPct val="85000"/>
              </a:lnSpc>
              <a:spcBef>
                <a:spcPts val="600"/>
              </a:spcBef>
              <a:spcAft>
                <a:spcPts val="0"/>
              </a:spcAft>
              <a:buClr>
                <a:srgbClr val="262626"/>
              </a:buClr>
              <a:buSzPts val="1600"/>
              <a:buNone/>
              <a:defRPr sz="1600" b="1"/>
            </a:lvl8pPr>
            <a:lvl9pPr marL="4114800" lvl="8" indent="-228600" algn="l">
              <a:lnSpc>
                <a:spcPct val="85000"/>
              </a:lnSpc>
              <a:spcBef>
                <a:spcPts val="600"/>
              </a:spcBef>
              <a:spcAft>
                <a:spcPts val="0"/>
              </a:spcAft>
              <a:buClr>
                <a:srgbClr val="262626"/>
              </a:buClr>
              <a:buSzPts val="1600"/>
              <a:buNone/>
              <a:defRPr sz="1600" b="1"/>
            </a:lvl9pPr>
          </a:lstStyle>
          <a:p>
            <a:endParaRPr/>
          </a:p>
        </p:txBody>
      </p:sp>
      <p:sp>
        <p:nvSpPr>
          <p:cNvPr id="40" name="Google Shape;40;p20"/>
          <p:cNvSpPr txBox="1">
            <a:spLocks noGrp="1"/>
          </p:cNvSpPr>
          <p:nvPr>
            <p:ph type="body" idx="2"/>
          </p:nvPr>
        </p:nvSpPr>
        <p:spPr>
          <a:xfrm>
            <a:off x="676656" y="2753084"/>
            <a:ext cx="4663440" cy="3200400"/>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1300"/>
              </a:spcBef>
              <a:spcAft>
                <a:spcPts val="0"/>
              </a:spcAft>
              <a:buClr>
                <a:srgbClr val="262626"/>
              </a:buClr>
              <a:buSzPts val="2400"/>
              <a:buChar char=" "/>
              <a:defRPr sz="2400"/>
            </a:lvl1pPr>
            <a:lvl2pPr marL="914400" lvl="1" indent="-355600" algn="l">
              <a:lnSpc>
                <a:spcPct val="85000"/>
              </a:lnSpc>
              <a:spcBef>
                <a:spcPts val="600"/>
              </a:spcBef>
              <a:spcAft>
                <a:spcPts val="0"/>
              </a:spcAft>
              <a:buClr>
                <a:srgbClr val="262626"/>
              </a:buClr>
              <a:buSzPts val="2000"/>
              <a:buChar char=" "/>
              <a:defRPr sz="2000"/>
            </a:lvl2pPr>
            <a:lvl3pPr marL="1371600" lvl="2" indent="-342900" algn="l">
              <a:lnSpc>
                <a:spcPct val="85000"/>
              </a:lnSpc>
              <a:spcBef>
                <a:spcPts val="600"/>
              </a:spcBef>
              <a:spcAft>
                <a:spcPts val="0"/>
              </a:spcAft>
              <a:buClr>
                <a:srgbClr val="262626"/>
              </a:buClr>
              <a:buSzPts val="1800"/>
              <a:buChar char=" "/>
              <a:defRPr sz="1800"/>
            </a:lvl3pPr>
            <a:lvl4pPr marL="1828800" lvl="3" indent="-330200" algn="l">
              <a:lnSpc>
                <a:spcPct val="85000"/>
              </a:lnSpc>
              <a:spcBef>
                <a:spcPts val="600"/>
              </a:spcBef>
              <a:spcAft>
                <a:spcPts val="0"/>
              </a:spcAft>
              <a:buClr>
                <a:srgbClr val="262626"/>
              </a:buClr>
              <a:buSzPts val="1600"/>
              <a:buChar char=" "/>
              <a:defRPr sz="1600"/>
            </a:lvl4pPr>
            <a:lvl5pPr marL="2286000" lvl="4" indent="-330200" algn="l">
              <a:lnSpc>
                <a:spcPct val="85000"/>
              </a:lnSpc>
              <a:spcBef>
                <a:spcPts val="600"/>
              </a:spcBef>
              <a:spcAft>
                <a:spcPts val="0"/>
              </a:spcAft>
              <a:buClr>
                <a:srgbClr val="262626"/>
              </a:buClr>
              <a:buSzPts val="1600"/>
              <a:buChar char=" "/>
              <a:defRPr sz="1600"/>
            </a:lvl5pPr>
            <a:lvl6pPr marL="2743200" lvl="5" indent="-330200" algn="l">
              <a:lnSpc>
                <a:spcPct val="85000"/>
              </a:lnSpc>
              <a:spcBef>
                <a:spcPts val="600"/>
              </a:spcBef>
              <a:spcAft>
                <a:spcPts val="0"/>
              </a:spcAft>
              <a:buClr>
                <a:srgbClr val="262626"/>
              </a:buClr>
              <a:buSzPts val="1600"/>
              <a:buChar char=" "/>
              <a:defRPr sz="1600"/>
            </a:lvl6pPr>
            <a:lvl7pPr marL="3200400" lvl="6" indent="-330200" algn="l">
              <a:lnSpc>
                <a:spcPct val="85000"/>
              </a:lnSpc>
              <a:spcBef>
                <a:spcPts val="600"/>
              </a:spcBef>
              <a:spcAft>
                <a:spcPts val="0"/>
              </a:spcAft>
              <a:buClr>
                <a:srgbClr val="262626"/>
              </a:buClr>
              <a:buSzPts val="1600"/>
              <a:buChar char=" "/>
              <a:defRPr sz="1600"/>
            </a:lvl7pPr>
            <a:lvl8pPr marL="3657600" lvl="7" indent="-330200" algn="l">
              <a:lnSpc>
                <a:spcPct val="85000"/>
              </a:lnSpc>
              <a:spcBef>
                <a:spcPts val="600"/>
              </a:spcBef>
              <a:spcAft>
                <a:spcPts val="0"/>
              </a:spcAft>
              <a:buClr>
                <a:srgbClr val="262626"/>
              </a:buClr>
              <a:buSzPts val="1600"/>
              <a:buChar char=" "/>
              <a:defRPr sz="1600"/>
            </a:lvl8pPr>
            <a:lvl9pPr marL="4114800" lvl="8" indent="-330200" algn="l">
              <a:lnSpc>
                <a:spcPct val="85000"/>
              </a:lnSpc>
              <a:spcBef>
                <a:spcPts val="600"/>
              </a:spcBef>
              <a:spcAft>
                <a:spcPts val="0"/>
              </a:spcAft>
              <a:buClr>
                <a:srgbClr val="262626"/>
              </a:buClr>
              <a:buSzPts val="1600"/>
              <a:buChar char=" "/>
              <a:defRPr sz="1600"/>
            </a:lvl9pPr>
          </a:lstStyle>
          <a:p>
            <a:endParaRPr/>
          </a:p>
        </p:txBody>
      </p:sp>
      <p:sp>
        <p:nvSpPr>
          <p:cNvPr id="41" name="Google Shape;41;p20"/>
          <p:cNvSpPr txBox="1">
            <a:spLocks noGrp="1"/>
          </p:cNvSpPr>
          <p:nvPr>
            <p:ph type="body" idx="3"/>
          </p:nvPr>
        </p:nvSpPr>
        <p:spPr>
          <a:xfrm>
            <a:off x="6007608" y="2038435"/>
            <a:ext cx="4663440" cy="722376"/>
          </a:xfrm>
          <a:prstGeom prst="rect">
            <a:avLst/>
          </a:prstGeom>
          <a:noFill/>
          <a:ln>
            <a:noFill/>
          </a:ln>
        </p:spPr>
        <p:txBody>
          <a:bodyPr spcFirstLastPara="1" wrap="square" lIns="91425" tIns="45700" rIns="91425" bIns="45700" anchor="ctr" anchorCtr="0">
            <a:normAutofit/>
          </a:bodyPr>
          <a:lstStyle>
            <a:lvl1pPr marL="457200" lvl="0" indent="-228600" algn="l">
              <a:lnSpc>
                <a:spcPct val="85000"/>
              </a:lnSpc>
              <a:spcBef>
                <a:spcPts val="1300"/>
              </a:spcBef>
              <a:spcAft>
                <a:spcPts val="0"/>
              </a:spcAft>
              <a:buClr>
                <a:srgbClr val="262626"/>
              </a:buClr>
              <a:buSzPts val="2200"/>
              <a:buNone/>
              <a:defRPr sz="2200" b="0" cap="none">
                <a:solidFill>
                  <a:srgbClr val="262626"/>
                </a:solidFill>
                <a:latin typeface="Calibri"/>
                <a:ea typeface="Calibri"/>
                <a:cs typeface="Calibri"/>
                <a:sym typeface="Calibri"/>
              </a:defRPr>
            </a:lvl1pPr>
            <a:lvl2pPr marL="914400" lvl="1" indent="-228600" algn="l">
              <a:lnSpc>
                <a:spcPct val="85000"/>
              </a:lnSpc>
              <a:spcBef>
                <a:spcPts val="600"/>
              </a:spcBef>
              <a:spcAft>
                <a:spcPts val="0"/>
              </a:spcAft>
              <a:buClr>
                <a:srgbClr val="262626"/>
              </a:buClr>
              <a:buSzPts val="2000"/>
              <a:buNone/>
              <a:defRPr sz="2000" b="1"/>
            </a:lvl2pPr>
            <a:lvl3pPr marL="1371600" lvl="2" indent="-228600" algn="l">
              <a:lnSpc>
                <a:spcPct val="85000"/>
              </a:lnSpc>
              <a:spcBef>
                <a:spcPts val="600"/>
              </a:spcBef>
              <a:spcAft>
                <a:spcPts val="0"/>
              </a:spcAft>
              <a:buClr>
                <a:srgbClr val="262626"/>
              </a:buClr>
              <a:buSzPts val="1800"/>
              <a:buNone/>
              <a:defRPr sz="1800" b="1"/>
            </a:lvl3pPr>
            <a:lvl4pPr marL="1828800" lvl="3" indent="-228600" algn="l">
              <a:lnSpc>
                <a:spcPct val="85000"/>
              </a:lnSpc>
              <a:spcBef>
                <a:spcPts val="600"/>
              </a:spcBef>
              <a:spcAft>
                <a:spcPts val="0"/>
              </a:spcAft>
              <a:buClr>
                <a:srgbClr val="262626"/>
              </a:buClr>
              <a:buSzPts val="1600"/>
              <a:buNone/>
              <a:defRPr sz="1600" b="1"/>
            </a:lvl4pPr>
            <a:lvl5pPr marL="2286000" lvl="4" indent="-228600" algn="l">
              <a:lnSpc>
                <a:spcPct val="85000"/>
              </a:lnSpc>
              <a:spcBef>
                <a:spcPts val="600"/>
              </a:spcBef>
              <a:spcAft>
                <a:spcPts val="0"/>
              </a:spcAft>
              <a:buClr>
                <a:srgbClr val="262626"/>
              </a:buClr>
              <a:buSzPts val="1600"/>
              <a:buNone/>
              <a:defRPr sz="1600" b="1"/>
            </a:lvl5pPr>
            <a:lvl6pPr marL="2743200" lvl="5" indent="-228600" algn="l">
              <a:lnSpc>
                <a:spcPct val="85000"/>
              </a:lnSpc>
              <a:spcBef>
                <a:spcPts val="600"/>
              </a:spcBef>
              <a:spcAft>
                <a:spcPts val="0"/>
              </a:spcAft>
              <a:buClr>
                <a:srgbClr val="262626"/>
              </a:buClr>
              <a:buSzPts val="1600"/>
              <a:buNone/>
              <a:defRPr sz="1600" b="1"/>
            </a:lvl6pPr>
            <a:lvl7pPr marL="3200400" lvl="6" indent="-228600" algn="l">
              <a:lnSpc>
                <a:spcPct val="85000"/>
              </a:lnSpc>
              <a:spcBef>
                <a:spcPts val="600"/>
              </a:spcBef>
              <a:spcAft>
                <a:spcPts val="0"/>
              </a:spcAft>
              <a:buClr>
                <a:srgbClr val="262626"/>
              </a:buClr>
              <a:buSzPts val="1600"/>
              <a:buNone/>
              <a:defRPr sz="1600" b="1"/>
            </a:lvl7pPr>
            <a:lvl8pPr marL="3657600" lvl="7" indent="-228600" algn="l">
              <a:lnSpc>
                <a:spcPct val="85000"/>
              </a:lnSpc>
              <a:spcBef>
                <a:spcPts val="600"/>
              </a:spcBef>
              <a:spcAft>
                <a:spcPts val="0"/>
              </a:spcAft>
              <a:buClr>
                <a:srgbClr val="262626"/>
              </a:buClr>
              <a:buSzPts val="1600"/>
              <a:buNone/>
              <a:defRPr sz="1600" b="1"/>
            </a:lvl8pPr>
            <a:lvl9pPr marL="4114800" lvl="8" indent="-228600" algn="l">
              <a:lnSpc>
                <a:spcPct val="85000"/>
              </a:lnSpc>
              <a:spcBef>
                <a:spcPts val="600"/>
              </a:spcBef>
              <a:spcAft>
                <a:spcPts val="0"/>
              </a:spcAft>
              <a:buClr>
                <a:srgbClr val="262626"/>
              </a:buClr>
              <a:buSzPts val="1600"/>
              <a:buNone/>
              <a:defRPr sz="1600" b="1"/>
            </a:lvl9pPr>
          </a:lstStyle>
          <a:p>
            <a:endParaRPr/>
          </a:p>
        </p:txBody>
      </p:sp>
      <p:sp>
        <p:nvSpPr>
          <p:cNvPr id="42" name="Google Shape;42;p20"/>
          <p:cNvSpPr txBox="1">
            <a:spLocks noGrp="1"/>
          </p:cNvSpPr>
          <p:nvPr>
            <p:ph type="body" idx="4"/>
          </p:nvPr>
        </p:nvSpPr>
        <p:spPr>
          <a:xfrm>
            <a:off x="6007608" y="2750990"/>
            <a:ext cx="4663440" cy="3200400"/>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1300"/>
              </a:spcBef>
              <a:spcAft>
                <a:spcPts val="0"/>
              </a:spcAft>
              <a:buClr>
                <a:srgbClr val="262626"/>
              </a:buClr>
              <a:buSzPts val="2400"/>
              <a:buChar char=" "/>
              <a:defRPr sz="2400"/>
            </a:lvl1pPr>
            <a:lvl2pPr marL="914400" lvl="1" indent="-355600" algn="l">
              <a:lnSpc>
                <a:spcPct val="85000"/>
              </a:lnSpc>
              <a:spcBef>
                <a:spcPts val="600"/>
              </a:spcBef>
              <a:spcAft>
                <a:spcPts val="0"/>
              </a:spcAft>
              <a:buClr>
                <a:srgbClr val="262626"/>
              </a:buClr>
              <a:buSzPts val="2000"/>
              <a:buChar char=" "/>
              <a:defRPr sz="2000"/>
            </a:lvl2pPr>
            <a:lvl3pPr marL="1371600" lvl="2" indent="-342900" algn="l">
              <a:lnSpc>
                <a:spcPct val="85000"/>
              </a:lnSpc>
              <a:spcBef>
                <a:spcPts val="600"/>
              </a:spcBef>
              <a:spcAft>
                <a:spcPts val="0"/>
              </a:spcAft>
              <a:buClr>
                <a:srgbClr val="262626"/>
              </a:buClr>
              <a:buSzPts val="1800"/>
              <a:buChar char=" "/>
              <a:defRPr sz="1800"/>
            </a:lvl3pPr>
            <a:lvl4pPr marL="1828800" lvl="3" indent="-330200" algn="l">
              <a:lnSpc>
                <a:spcPct val="85000"/>
              </a:lnSpc>
              <a:spcBef>
                <a:spcPts val="600"/>
              </a:spcBef>
              <a:spcAft>
                <a:spcPts val="0"/>
              </a:spcAft>
              <a:buClr>
                <a:srgbClr val="262626"/>
              </a:buClr>
              <a:buSzPts val="1600"/>
              <a:buChar char=" "/>
              <a:defRPr sz="1600"/>
            </a:lvl4pPr>
            <a:lvl5pPr marL="2286000" lvl="4" indent="-330200" algn="l">
              <a:lnSpc>
                <a:spcPct val="85000"/>
              </a:lnSpc>
              <a:spcBef>
                <a:spcPts val="600"/>
              </a:spcBef>
              <a:spcAft>
                <a:spcPts val="0"/>
              </a:spcAft>
              <a:buClr>
                <a:srgbClr val="262626"/>
              </a:buClr>
              <a:buSzPts val="1600"/>
              <a:buChar char=" "/>
              <a:defRPr sz="1600"/>
            </a:lvl5pPr>
            <a:lvl6pPr marL="2743200" lvl="5" indent="-330200" algn="l">
              <a:lnSpc>
                <a:spcPct val="85000"/>
              </a:lnSpc>
              <a:spcBef>
                <a:spcPts val="600"/>
              </a:spcBef>
              <a:spcAft>
                <a:spcPts val="0"/>
              </a:spcAft>
              <a:buClr>
                <a:srgbClr val="262626"/>
              </a:buClr>
              <a:buSzPts val="1600"/>
              <a:buChar char=" "/>
              <a:defRPr sz="1600"/>
            </a:lvl6pPr>
            <a:lvl7pPr marL="3200400" lvl="6" indent="-330200" algn="l">
              <a:lnSpc>
                <a:spcPct val="85000"/>
              </a:lnSpc>
              <a:spcBef>
                <a:spcPts val="600"/>
              </a:spcBef>
              <a:spcAft>
                <a:spcPts val="0"/>
              </a:spcAft>
              <a:buClr>
                <a:srgbClr val="262626"/>
              </a:buClr>
              <a:buSzPts val="1600"/>
              <a:buChar char=" "/>
              <a:defRPr sz="1600"/>
            </a:lvl7pPr>
            <a:lvl8pPr marL="3657600" lvl="7" indent="-330200" algn="l">
              <a:lnSpc>
                <a:spcPct val="85000"/>
              </a:lnSpc>
              <a:spcBef>
                <a:spcPts val="600"/>
              </a:spcBef>
              <a:spcAft>
                <a:spcPts val="0"/>
              </a:spcAft>
              <a:buClr>
                <a:srgbClr val="262626"/>
              </a:buClr>
              <a:buSzPts val="1600"/>
              <a:buChar char=" "/>
              <a:defRPr sz="1600"/>
            </a:lvl8pPr>
            <a:lvl9pPr marL="4114800" lvl="8" indent="-330200" algn="l">
              <a:lnSpc>
                <a:spcPct val="85000"/>
              </a:lnSpc>
              <a:spcBef>
                <a:spcPts val="600"/>
              </a:spcBef>
              <a:spcAft>
                <a:spcPts val="0"/>
              </a:spcAft>
              <a:buClr>
                <a:srgbClr val="262626"/>
              </a:buClr>
              <a:buSzPts val="1600"/>
              <a:buChar char=" "/>
              <a:defRPr sz="1600"/>
            </a:lvl9pPr>
          </a:lstStyle>
          <a:p>
            <a:endParaRPr/>
          </a:p>
        </p:txBody>
      </p:sp>
      <p:sp>
        <p:nvSpPr>
          <p:cNvPr id="43" name="Google Shape;43;p20"/>
          <p:cNvSpPr txBox="1">
            <a:spLocks noGrp="1"/>
          </p:cNvSpPr>
          <p:nvPr>
            <p:ph type="dt" idx="10"/>
          </p:nvPr>
        </p:nvSpPr>
        <p:spPr>
          <a:xfrm>
            <a:off x="685800" y="6412447"/>
            <a:ext cx="4114800" cy="228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0"/>
          <p:cNvSpPr txBox="1">
            <a:spLocks noGrp="1"/>
          </p:cNvSpPr>
          <p:nvPr>
            <p:ph type="ftr" idx="11"/>
          </p:nvPr>
        </p:nvSpPr>
        <p:spPr>
          <a:xfrm>
            <a:off x="685800" y="6554697"/>
            <a:ext cx="5029200" cy="228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0"/>
          <p:cNvSpPr txBox="1">
            <a:spLocks noGrp="1"/>
          </p:cNvSpPr>
          <p:nvPr>
            <p:ph type="sldNum" idx="12"/>
          </p:nvPr>
        </p:nvSpPr>
        <p:spPr>
          <a:xfrm>
            <a:off x="8763926" y="5876412"/>
            <a:ext cx="2926080" cy="139703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21"/>
          <p:cNvSpPr txBox="1">
            <a:spLocks noGrp="1"/>
          </p:cNvSpPr>
          <p:nvPr>
            <p:ph type="title"/>
          </p:nvPr>
        </p:nvSpPr>
        <p:spPr>
          <a:xfrm>
            <a:off x="657224" y="499533"/>
            <a:ext cx="10772775" cy="1658198"/>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1"/>
          <p:cNvSpPr txBox="1">
            <a:spLocks noGrp="1"/>
          </p:cNvSpPr>
          <p:nvPr>
            <p:ph type="dt" idx="10"/>
          </p:nvPr>
        </p:nvSpPr>
        <p:spPr>
          <a:xfrm>
            <a:off x="685800" y="6412447"/>
            <a:ext cx="4114800" cy="228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1"/>
          <p:cNvSpPr txBox="1">
            <a:spLocks noGrp="1"/>
          </p:cNvSpPr>
          <p:nvPr>
            <p:ph type="ftr" idx="11"/>
          </p:nvPr>
        </p:nvSpPr>
        <p:spPr>
          <a:xfrm>
            <a:off x="685800" y="6554697"/>
            <a:ext cx="5029200" cy="228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sldNum" idx="12"/>
          </p:nvPr>
        </p:nvSpPr>
        <p:spPr>
          <a:xfrm>
            <a:off x="8763926" y="5876412"/>
            <a:ext cx="2926080" cy="139703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22"/>
          <p:cNvSpPr txBox="1">
            <a:spLocks noGrp="1"/>
          </p:cNvSpPr>
          <p:nvPr>
            <p:ph type="dt" idx="10"/>
          </p:nvPr>
        </p:nvSpPr>
        <p:spPr>
          <a:xfrm>
            <a:off x="685800" y="6412447"/>
            <a:ext cx="4114800" cy="228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2"/>
          <p:cNvSpPr txBox="1">
            <a:spLocks noGrp="1"/>
          </p:cNvSpPr>
          <p:nvPr>
            <p:ph type="ftr" idx="11"/>
          </p:nvPr>
        </p:nvSpPr>
        <p:spPr>
          <a:xfrm>
            <a:off x="685800" y="6554697"/>
            <a:ext cx="5029200" cy="228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2"/>
          <p:cNvSpPr txBox="1">
            <a:spLocks noGrp="1"/>
          </p:cNvSpPr>
          <p:nvPr>
            <p:ph type="sldNum" idx="12"/>
          </p:nvPr>
        </p:nvSpPr>
        <p:spPr>
          <a:xfrm>
            <a:off x="8763926" y="5876412"/>
            <a:ext cx="2926080" cy="139703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5"/>
        <p:cNvGrpSpPr/>
        <p:nvPr/>
      </p:nvGrpSpPr>
      <p:grpSpPr>
        <a:xfrm>
          <a:off x="0" y="0"/>
          <a:ext cx="0" cy="0"/>
          <a:chOff x="0" y="0"/>
          <a:chExt cx="0" cy="0"/>
        </a:xfrm>
      </p:grpSpPr>
      <p:sp>
        <p:nvSpPr>
          <p:cNvPr id="56" name="Google Shape;56;p23"/>
          <p:cNvSpPr/>
          <p:nvPr/>
        </p:nvSpPr>
        <p:spPr>
          <a:xfrm>
            <a:off x="7620000" y="0"/>
            <a:ext cx="4572000" cy="685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23"/>
          <p:cNvSpPr txBox="1">
            <a:spLocks noGrp="1"/>
          </p:cNvSpPr>
          <p:nvPr>
            <p:ph type="title"/>
          </p:nvPr>
        </p:nvSpPr>
        <p:spPr>
          <a:xfrm>
            <a:off x="8261404" y="542282"/>
            <a:ext cx="3383280" cy="192024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FFFFFF"/>
              </a:buClr>
              <a:buSzPts val="4000"/>
              <a:buFont typeface="Calibri"/>
              <a:buNone/>
              <a:defRPr sz="4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3"/>
          <p:cNvSpPr txBox="1">
            <a:spLocks noGrp="1"/>
          </p:cNvSpPr>
          <p:nvPr>
            <p:ph type="body" idx="1"/>
          </p:nvPr>
        </p:nvSpPr>
        <p:spPr>
          <a:xfrm>
            <a:off x="762000" y="762000"/>
            <a:ext cx="6096000" cy="4572000"/>
          </a:xfrm>
          <a:prstGeom prst="rect">
            <a:avLst/>
          </a:prstGeom>
          <a:noFill/>
          <a:ln>
            <a:noFill/>
          </a:ln>
        </p:spPr>
        <p:txBody>
          <a:bodyPr spcFirstLastPara="1" wrap="square" lIns="91425" tIns="45700" rIns="91425" bIns="45700" anchor="t" anchorCtr="0">
            <a:normAutofit/>
          </a:bodyPr>
          <a:lstStyle>
            <a:lvl1pPr marL="457200" lvl="0" indent="-431800" algn="l">
              <a:lnSpc>
                <a:spcPct val="85000"/>
              </a:lnSpc>
              <a:spcBef>
                <a:spcPts val="1300"/>
              </a:spcBef>
              <a:spcAft>
                <a:spcPts val="0"/>
              </a:spcAft>
              <a:buClr>
                <a:srgbClr val="262626"/>
              </a:buClr>
              <a:buSzPts val="3200"/>
              <a:buChar char=" "/>
              <a:defRPr sz="3200"/>
            </a:lvl1pPr>
            <a:lvl2pPr marL="914400" lvl="1" indent="-406400" algn="l">
              <a:lnSpc>
                <a:spcPct val="85000"/>
              </a:lnSpc>
              <a:spcBef>
                <a:spcPts val="600"/>
              </a:spcBef>
              <a:spcAft>
                <a:spcPts val="0"/>
              </a:spcAft>
              <a:buClr>
                <a:srgbClr val="262626"/>
              </a:buClr>
              <a:buSzPts val="2800"/>
              <a:buChar char=" "/>
              <a:defRPr sz="2800"/>
            </a:lvl2pPr>
            <a:lvl3pPr marL="1371600" lvl="2" indent="-381000" algn="l">
              <a:lnSpc>
                <a:spcPct val="85000"/>
              </a:lnSpc>
              <a:spcBef>
                <a:spcPts val="600"/>
              </a:spcBef>
              <a:spcAft>
                <a:spcPts val="0"/>
              </a:spcAft>
              <a:buClr>
                <a:srgbClr val="262626"/>
              </a:buClr>
              <a:buSzPts val="2400"/>
              <a:buChar char=" "/>
              <a:defRPr sz="2400"/>
            </a:lvl3pPr>
            <a:lvl4pPr marL="1828800" lvl="3" indent="-355600" algn="l">
              <a:lnSpc>
                <a:spcPct val="85000"/>
              </a:lnSpc>
              <a:spcBef>
                <a:spcPts val="600"/>
              </a:spcBef>
              <a:spcAft>
                <a:spcPts val="0"/>
              </a:spcAft>
              <a:buClr>
                <a:srgbClr val="262626"/>
              </a:buClr>
              <a:buSzPts val="2000"/>
              <a:buChar char=" "/>
              <a:defRPr sz="2000"/>
            </a:lvl4pPr>
            <a:lvl5pPr marL="2286000" lvl="4" indent="-355600" algn="l">
              <a:lnSpc>
                <a:spcPct val="85000"/>
              </a:lnSpc>
              <a:spcBef>
                <a:spcPts val="600"/>
              </a:spcBef>
              <a:spcAft>
                <a:spcPts val="0"/>
              </a:spcAft>
              <a:buClr>
                <a:srgbClr val="262626"/>
              </a:buClr>
              <a:buSzPts val="2000"/>
              <a:buChar char=" "/>
              <a:defRPr sz="2000"/>
            </a:lvl5pPr>
            <a:lvl6pPr marL="2743200" lvl="5" indent="-355600" algn="l">
              <a:lnSpc>
                <a:spcPct val="85000"/>
              </a:lnSpc>
              <a:spcBef>
                <a:spcPts val="600"/>
              </a:spcBef>
              <a:spcAft>
                <a:spcPts val="0"/>
              </a:spcAft>
              <a:buClr>
                <a:srgbClr val="262626"/>
              </a:buClr>
              <a:buSzPts val="2000"/>
              <a:buChar char=" "/>
              <a:defRPr sz="2000"/>
            </a:lvl6pPr>
            <a:lvl7pPr marL="3200400" lvl="6" indent="-355600" algn="l">
              <a:lnSpc>
                <a:spcPct val="85000"/>
              </a:lnSpc>
              <a:spcBef>
                <a:spcPts val="600"/>
              </a:spcBef>
              <a:spcAft>
                <a:spcPts val="0"/>
              </a:spcAft>
              <a:buClr>
                <a:srgbClr val="262626"/>
              </a:buClr>
              <a:buSzPts val="2000"/>
              <a:buChar char=" "/>
              <a:defRPr sz="2000"/>
            </a:lvl7pPr>
            <a:lvl8pPr marL="3657600" lvl="7" indent="-355600" algn="l">
              <a:lnSpc>
                <a:spcPct val="85000"/>
              </a:lnSpc>
              <a:spcBef>
                <a:spcPts val="600"/>
              </a:spcBef>
              <a:spcAft>
                <a:spcPts val="0"/>
              </a:spcAft>
              <a:buClr>
                <a:srgbClr val="262626"/>
              </a:buClr>
              <a:buSzPts val="2000"/>
              <a:buChar char=" "/>
              <a:defRPr sz="2000"/>
            </a:lvl8pPr>
            <a:lvl9pPr marL="4114800" lvl="8" indent="-355600" algn="l">
              <a:lnSpc>
                <a:spcPct val="85000"/>
              </a:lnSpc>
              <a:spcBef>
                <a:spcPts val="600"/>
              </a:spcBef>
              <a:spcAft>
                <a:spcPts val="0"/>
              </a:spcAft>
              <a:buClr>
                <a:srgbClr val="262626"/>
              </a:buClr>
              <a:buSzPts val="2000"/>
              <a:buChar char=" "/>
              <a:defRPr sz="2000"/>
            </a:lvl9pPr>
          </a:lstStyle>
          <a:p>
            <a:endParaRPr/>
          </a:p>
        </p:txBody>
      </p:sp>
      <p:sp>
        <p:nvSpPr>
          <p:cNvPr id="59" name="Google Shape;59;p23"/>
          <p:cNvSpPr txBox="1">
            <a:spLocks noGrp="1"/>
          </p:cNvSpPr>
          <p:nvPr>
            <p:ph type="body" idx="2"/>
          </p:nvPr>
        </p:nvSpPr>
        <p:spPr>
          <a:xfrm>
            <a:off x="8275982" y="2511813"/>
            <a:ext cx="3398520" cy="3126987"/>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1200"/>
              </a:spcBef>
              <a:spcAft>
                <a:spcPts val="0"/>
              </a:spcAft>
              <a:buClr>
                <a:srgbClr val="262626"/>
              </a:buClr>
              <a:buSzPts val="1800"/>
              <a:buFont typeface="Calibri"/>
              <a:buNone/>
              <a:defRPr sz="1800">
                <a:solidFill>
                  <a:srgbClr val="262626"/>
                </a:solidFill>
              </a:defRPr>
            </a:lvl1pPr>
            <a:lvl2pPr marL="914400" lvl="1" indent="-228600" algn="l">
              <a:lnSpc>
                <a:spcPct val="85000"/>
              </a:lnSpc>
              <a:spcBef>
                <a:spcPts val="600"/>
              </a:spcBef>
              <a:spcAft>
                <a:spcPts val="0"/>
              </a:spcAft>
              <a:buClr>
                <a:srgbClr val="262626"/>
              </a:buClr>
              <a:buSzPts val="1200"/>
              <a:buNone/>
              <a:defRPr sz="1200"/>
            </a:lvl2pPr>
            <a:lvl3pPr marL="1371600" lvl="2" indent="-228600" algn="l">
              <a:lnSpc>
                <a:spcPct val="85000"/>
              </a:lnSpc>
              <a:spcBef>
                <a:spcPts val="600"/>
              </a:spcBef>
              <a:spcAft>
                <a:spcPts val="0"/>
              </a:spcAft>
              <a:buClr>
                <a:srgbClr val="262626"/>
              </a:buClr>
              <a:buSzPts val="1000"/>
              <a:buNone/>
              <a:defRPr sz="1000"/>
            </a:lvl3pPr>
            <a:lvl4pPr marL="1828800" lvl="3" indent="-228600" algn="l">
              <a:lnSpc>
                <a:spcPct val="85000"/>
              </a:lnSpc>
              <a:spcBef>
                <a:spcPts val="600"/>
              </a:spcBef>
              <a:spcAft>
                <a:spcPts val="0"/>
              </a:spcAft>
              <a:buClr>
                <a:srgbClr val="262626"/>
              </a:buClr>
              <a:buSzPts val="900"/>
              <a:buNone/>
              <a:defRPr sz="900"/>
            </a:lvl4pPr>
            <a:lvl5pPr marL="2286000" lvl="4" indent="-228600" algn="l">
              <a:lnSpc>
                <a:spcPct val="85000"/>
              </a:lnSpc>
              <a:spcBef>
                <a:spcPts val="600"/>
              </a:spcBef>
              <a:spcAft>
                <a:spcPts val="0"/>
              </a:spcAft>
              <a:buClr>
                <a:srgbClr val="262626"/>
              </a:buClr>
              <a:buSzPts val="900"/>
              <a:buNone/>
              <a:defRPr sz="900"/>
            </a:lvl5pPr>
            <a:lvl6pPr marL="2743200" lvl="5" indent="-228600" algn="l">
              <a:lnSpc>
                <a:spcPct val="85000"/>
              </a:lnSpc>
              <a:spcBef>
                <a:spcPts val="600"/>
              </a:spcBef>
              <a:spcAft>
                <a:spcPts val="0"/>
              </a:spcAft>
              <a:buClr>
                <a:srgbClr val="262626"/>
              </a:buClr>
              <a:buSzPts val="900"/>
              <a:buNone/>
              <a:defRPr sz="900"/>
            </a:lvl6pPr>
            <a:lvl7pPr marL="3200400" lvl="6" indent="-228600" algn="l">
              <a:lnSpc>
                <a:spcPct val="85000"/>
              </a:lnSpc>
              <a:spcBef>
                <a:spcPts val="600"/>
              </a:spcBef>
              <a:spcAft>
                <a:spcPts val="0"/>
              </a:spcAft>
              <a:buClr>
                <a:srgbClr val="262626"/>
              </a:buClr>
              <a:buSzPts val="900"/>
              <a:buNone/>
              <a:defRPr sz="900"/>
            </a:lvl7pPr>
            <a:lvl8pPr marL="3657600" lvl="7" indent="-228600" algn="l">
              <a:lnSpc>
                <a:spcPct val="85000"/>
              </a:lnSpc>
              <a:spcBef>
                <a:spcPts val="600"/>
              </a:spcBef>
              <a:spcAft>
                <a:spcPts val="0"/>
              </a:spcAft>
              <a:buClr>
                <a:srgbClr val="262626"/>
              </a:buClr>
              <a:buSzPts val="900"/>
              <a:buNone/>
              <a:defRPr sz="900"/>
            </a:lvl8pPr>
            <a:lvl9pPr marL="4114800" lvl="8" indent="-228600" algn="l">
              <a:lnSpc>
                <a:spcPct val="85000"/>
              </a:lnSpc>
              <a:spcBef>
                <a:spcPts val="600"/>
              </a:spcBef>
              <a:spcAft>
                <a:spcPts val="0"/>
              </a:spcAft>
              <a:buClr>
                <a:srgbClr val="262626"/>
              </a:buClr>
              <a:buSzPts val="900"/>
              <a:buNone/>
              <a:defRPr sz="900"/>
            </a:lvl9pPr>
          </a:lstStyle>
          <a:p>
            <a:endParaRPr/>
          </a:p>
        </p:txBody>
      </p:sp>
      <p:sp>
        <p:nvSpPr>
          <p:cNvPr id="60" name="Google Shape;60;p23"/>
          <p:cNvSpPr txBox="1">
            <a:spLocks noGrp="1"/>
          </p:cNvSpPr>
          <p:nvPr>
            <p:ph type="dt" idx="10"/>
          </p:nvPr>
        </p:nvSpPr>
        <p:spPr>
          <a:xfrm>
            <a:off x="685800" y="6412447"/>
            <a:ext cx="4114800" cy="228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3"/>
          <p:cNvSpPr txBox="1">
            <a:spLocks noGrp="1"/>
          </p:cNvSpPr>
          <p:nvPr>
            <p:ph type="ftr" idx="11"/>
          </p:nvPr>
        </p:nvSpPr>
        <p:spPr>
          <a:xfrm>
            <a:off x="685800" y="6554697"/>
            <a:ext cx="5029200" cy="228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sldNum" idx="12"/>
          </p:nvPr>
        </p:nvSpPr>
        <p:spPr>
          <a:xfrm>
            <a:off x="8763926" y="5876412"/>
            <a:ext cx="2926080" cy="139703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300"/>
              <a:buFont typeface="Arial"/>
              <a:buNone/>
              <a:defRPr sz="1030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300"/>
              <a:buFont typeface="Arial"/>
              <a:buNone/>
              <a:defRPr sz="1030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300"/>
              <a:buFont typeface="Arial"/>
              <a:buNone/>
              <a:defRPr sz="1030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300"/>
              <a:buFont typeface="Arial"/>
              <a:buNone/>
              <a:defRPr sz="1030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300"/>
              <a:buFont typeface="Arial"/>
              <a:buNone/>
              <a:defRPr sz="1030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300"/>
              <a:buFont typeface="Arial"/>
              <a:buNone/>
              <a:defRPr sz="1030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300"/>
              <a:buFont typeface="Arial"/>
              <a:buNone/>
              <a:defRPr sz="1030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300"/>
              <a:buFont typeface="Arial"/>
              <a:buNone/>
              <a:defRPr sz="1030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300"/>
              <a:buFont typeface="Arial"/>
              <a:buNone/>
              <a:defRPr sz="103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sp>
        <p:nvSpPr>
          <p:cNvPr id="64" name="Google Shape;64;p24"/>
          <p:cNvSpPr txBox="1">
            <a:spLocks noGrp="1"/>
          </p:cNvSpPr>
          <p:nvPr>
            <p:ph type="title"/>
          </p:nvPr>
        </p:nvSpPr>
        <p:spPr>
          <a:xfrm>
            <a:off x="649224" y="5418667"/>
            <a:ext cx="10780776" cy="613283"/>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200"/>
              <a:buFont typeface="Calibri"/>
              <a:buNone/>
              <a:defRPr sz="32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4"/>
          <p:cNvSpPr>
            <a:spLocks noGrp="1"/>
          </p:cNvSpPr>
          <p:nvPr>
            <p:ph type="pic" idx="2"/>
          </p:nvPr>
        </p:nvSpPr>
        <p:spPr>
          <a:xfrm>
            <a:off x="0" y="0"/>
            <a:ext cx="12192000" cy="5330952"/>
          </a:xfrm>
          <a:prstGeom prst="rect">
            <a:avLst/>
          </a:prstGeom>
          <a:solidFill>
            <a:srgbClr val="B7E0E9"/>
          </a:solidFill>
          <a:ln>
            <a:noFill/>
          </a:ln>
        </p:spPr>
        <p:txBody>
          <a:bodyPr spcFirstLastPara="1" wrap="square" lIns="91425" tIns="45700" rIns="91425" bIns="45700" anchor="t" anchorCtr="0">
            <a:normAutofit/>
          </a:bodyPr>
          <a:lstStyle>
            <a:lvl1pPr marR="0" lvl="0" algn="ctr" rtl="0">
              <a:lnSpc>
                <a:spcPct val="85000"/>
              </a:lnSpc>
              <a:spcBef>
                <a:spcPts val="800"/>
              </a:spcBef>
              <a:spcAft>
                <a:spcPts val="0"/>
              </a:spcAft>
              <a:buClr>
                <a:srgbClr val="3F3F3F"/>
              </a:buClr>
              <a:buSzPts val="3200"/>
              <a:buFont typeface="Arial"/>
              <a:buNone/>
              <a:defRPr sz="3200" b="0" i="0" u="none" strike="noStrike" cap="none">
                <a:solidFill>
                  <a:srgbClr val="3F3F3F"/>
                </a:solidFill>
                <a:latin typeface="Calibri"/>
                <a:ea typeface="Calibri"/>
                <a:cs typeface="Calibri"/>
                <a:sym typeface="Calibri"/>
              </a:defRPr>
            </a:lvl1pPr>
            <a:lvl2pPr marR="0" lvl="1" algn="l" rtl="0">
              <a:lnSpc>
                <a:spcPct val="85000"/>
              </a:lnSpc>
              <a:spcBef>
                <a:spcPts val="600"/>
              </a:spcBef>
              <a:spcAft>
                <a:spcPts val="0"/>
              </a:spcAft>
              <a:buClr>
                <a:srgbClr val="262626"/>
              </a:buClr>
              <a:buSzPts val="2800"/>
              <a:buFont typeface="Arial"/>
              <a:buNone/>
              <a:defRPr sz="2800" b="0" i="0" u="none" strike="noStrike" cap="none">
                <a:solidFill>
                  <a:srgbClr val="262626"/>
                </a:solidFill>
                <a:latin typeface="Calibri"/>
                <a:ea typeface="Calibri"/>
                <a:cs typeface="Calibri"/>
                <a:sym typeface="Calibri"/>
              </a:defRPr>
            </a:lvl2pPr>
            <a:lvl3pPr marR="0" lvl="2" algn="l" rtl="0">
              <a:lnSpc>
                <a:spcPct val="85000"/>
              </a:lnSpc>
              <a:spcBef>
                <a:spcPts val="600"/>
              </a:spcBef>
              <a:spcAft>
                <a:spcPts val="0"/>
              </a:spcAft>
              <a:buClr>
                <a:srgbClr val="262626"/>
              </a:buClr>
              <a:buSzPts val="2400"/>
              <a:buFont typeface="Arial"/>
              <a:buNone/>
              <a:defRPr sz="2400" b="0" i="1" u="none" strike="noStrike" cap="none">
                <a:solidFill>
                  <a:srgbClr val="262626"/>
                </a:solidFill>
                <a:latin typeface="Calibri"/>
                <a:ea typeface="Calibri"/>
                <a:cs typeface="Calibri"/>
                <a:sym typeface="Calibri"/>
              </a:defRPr>
            </a:lvl3pPr>
            <a:lvl4pPr marR="0" lvl="3" algn="l" rtl="0">
              <a:lnSpc>
                <a:spcPct val="85000"/>
              </a:lnSpc>
              <a:spcBef>
                <a:spcPts val="600"/>
              </a:spcBef>
              <a:spcAft>
                <a:spcPts val="0"/>
              </a:spcAft>
              <a:buClr>
                <a:srgbClr val="262626"/>
              </a:buClr>
              <a:buSzPts val="2000"/>
              <a:buFont typeface="Arial"/>
              <a:buNone/>
              <a:defRPr sz="2000" b="0" i="0" u="none" strike="noStrike" cap="none">
                <a:solidFill>
                  <a:srgbClr val="262626"/>
                </a:solidFill>
                <a:latin typeface="Calibri"/>
                <a:ea typeface="Calibri"/>
                <a:cs typeface="Calibri"/>
                <a:sym typeface="Calibri"/>
              </a:defRPr>
            </a:lvl4pPr>
            <a:lvl5pPr marR="0" lvl="4" algn="l" rtl="0">
              <a:lnSpc>
                <a:spcPct val="85000"/>
              </a:lnSpc>
              <a:spcBef>
                <a:spcPts val="600"/>
              </a:spcBef>
              <a:spcAft>
                <a:spcPts val="0"/>
              </a:spcAft>
              <a:buClr>
                <a:srgbClr val="262626"/>
              </a:buClr>
              <a:buSzPts val="2000"/>
              <a:buFont typeface="Arial"/>
              <a:buNone/>
              <a:defRPr sz="2000" b="0" i="0" u="none" strike="noStrike" cap="none">
                <a:solidFill>
                  <a:srgbClr val="262626"/>
                </a:solidFill>
                <a:latin typeface="Calibri"/>
                <a:ea typeface="Calibri"/>
                <a:cs typeface="Calibri"/>
                <a:sym typeface="Calibri"/>
              </a:defRPr>
            </a:lvl5pPr>
            <a:lvl6pPr marR="0" lvl="5" algn="l" rtl="0">
              <a:lnSpc>
                <a:spcPct val="85000"/>
              </a:lnSpc>
              <a:spcBef>
                <a:spcPts val="600"/>
              </a:spcBef>
              <a:spcAft>
                <a:spcPts val="0"/>
              </a:spcAft>
              <a:buClr>
                <a:srgbClr val="262626"/>
              </a:buClr>
              <a:buSzPts val="2000"/>
              <a:buFont typeface="Arial"/>
              <a:buNone/>
              <a:defRPr sz="2000" b="0" i="0" u="none" strike="noStrike" cap="none">
                <a:solidFill>
                  <a:srgbClr val="262626"/>
                </a:solidFill>
                <a:latin typeface="Calibri"/>
                <a:ea typeface="Calibri"/>
                <a:cs typeface="Calibri"/>
                <a:sym typeface="Calibri"/>
              </a:defRPr>
            </a:lvl6pPr>
            <a:lvl7pPr marR="0" lvl="6" algn="l" rtl="0">
              <a:lnSpc>
                <a:spcPct val="85000"/>
              </a:lnSpc>
              <a:spcBef>
                <a:spcPts val="600"/>
              </a:spcBef>
              <a:spcAft>
                <a:spcPts val="0"/>
              </a:spcAft>
              <a:buClr>
                <a:srgbClr val="262626"/>
              </a:buClr>
              <a:buSzPts val="2000"/>
              <a:buFont typeface="Arial"/>
              <a:buNone/>
              <a:defRPr sz="2000" b="0" i="0" u="none" strike="noStrike" cap="none">
                <a:solidFill>
                  <a:srgbClr val="262626"/>
                </a:solidFill>
                <a:latin typeface="Calibri"/>
                <a:ea typeface="Calibri"/>
                <a:cs typeface="Calibri"/>
                <a:sym typeface="Calibri"/>
              </a:defRPr>
            </a:lvl7pPr>
            <a:lvl8pPr marR="0" lvl="7" algn="l" rtl="0">
              <a:lnSpc>
                <a:spcPct val="85000"/>
              </a:lnSpc>
              <a:spcBef>
                <a:spcPts val="600"/>
              </a:spcBef>
              <a:spcAft>
                <a:spcPts val="0"/>
              </a:spcAft>
              <a:buClr>
                <a:srgbClr val="262626"/>
              </a:buClr>
              <a:buSzPts val="2000"/>
              <a:buFont typeface="Arial"/>
              <a:buNone/>
              <a:defRPr sz="2000" b="0" i="0" u="none" strike="noStrike" cap="none">
                <a:solidFill>
                  <a:srgbClr val="262626"/>
                </a:solidFill>
                <a:latin typeface="Calibri"/>
                <a:ea typeface="Calibri"/>
                <a:cs typeface="Calibri"/>
                <a:sym typeface="Calibri"/>
              </a:defRPr>
            </a:lvl8pPr>
            <a:lvl9pPr marR="0" lvl="8" algn="l" rtl="0">
              <a:lnSpc>
                <a:spcPct val="85000"/>
              </a:lnSpc>
              <a:spcBef>
                <a:spcPts val="600"/>
              </a:spcBef>
              <a:spcAft>
                <a:spcPts val="0"/>
              </a:spcAft>
              <a:buClr>
                <a:srgbClr val="262626"/>
              </a:buClr>
              <a:buSzPts val="2000"/>
              <a:buFont typeface="Arial"/>
              <a:buNone/>
              <a:defRPr sz="2000" b="0" i="0" u="none" strike="noStrike" cap="none">
                <a:solidFill>
                  <a:srgbClr val="262626"/>
                </a:solidFill>
                <a:latin typeface="Calibri"/>
                <a:ea typeface="Calibri"/>
                <a:cs typeface="Calibri"/>
                <a:sym typeface="Calibri"/>
              </a:defRPr>
            </a:lvl9pPr>
          </a:lstStyle>
          <a:p>
            <a:endParaRPr/>
          </a:p>
        </p:txBody>
      </p:sp>
      <p:sp>
        <p:nvSpPr>
          <p:cNvPr id="66" name="Google Shape;66;p24"/>
          <p:cNvSpPr txBox="1">
            <a:spLocks noGrp="1"/>
          </p:cNvSpPr>
          <p:nvPr>
            <p:ph type="body" idx="1"/>
          </p:nvPr>
        </p:nvSpPr>
        <p:spPr>
          <a:xfrm>
            <a:off x="676656" y="5909735"/>
            <a:ext cx="9229344" cy="5334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300"/>
              </a:spcBef>
              <a:spcAft>
                <a:spcPts val="0"/>
              </a:spcAft>
              <a:buClr>
                <a:srgbClr val="262626"/>
              </a:buClr>
              <a:buSzPts val="1400"/>
              <a:buNone/>
              <a:defRPr sz="1400">
                <a:solidFill>
                  <a:srgbClr val="262626"/>
                </a:solidFill>
              </a:defRPr>
            </a:lvl1pPr>
            <a:lvl2pPr marL="914400" lvl="1" indent="-228600" algn="l">
              <a:lnSpc>
                <a:spcPct val="85000"/>
              </a:lnSpc>
              <a:spcBef>
                <a:spcPts val="600"/>
              </a:spcBef>
              <a:spcAft>
                <a:spcPts val="0"/>
              </a:spcAft>
              <a:buClr>
                <a:srgbClr val="262626"/>
              </a:buClr>
              <a:buSzPts val="1200"/>
              <a:buNone/>
              <a:defRPr sz="1200"/>
            </a:lvl2pPr>
            <a:lvl3pPr marL="1371600" lvl="2" indent="-228600" algn="l">
              <a:lnSpc>
                <a:spcPct val="85000"/>
              </a:lnSpc>
              <a:spcBef>
                <a:spcPts val="600"/>
              </a:spcBef>
              <a:spcAft>
                <a:spcPts val="0"/>
              </a:spcAft>
              <a:buClr>
                <a:srgbClr val="262626"/>
              </a:buClr>
              <a:buSzPts val="1000"/>
              <a:buNone/>
              <a:defRPr sz="1000"/>
            </a:lvl3pPr>
            <a:lvl4pPr marL="1828800" lvl="3" indent="-228600" algn="l">
              <a:lnSpc>
                <a:spcPct val="85000"/>
              </a:lnSpc>
              <a:spcBef>
                <a:spcPts val="600"/>
              </a:spcBef>
              <a:spcAft>
                <a:spcPts val="0"/>
              </a:spcAft>
              <a:buClr>
                <a:srgbClr val="262626"/>
              </a:buClr>
              <a:buSzPts val="900"/>
              <a:buNone/>
              <a:defRPr sz="900"/>
            </a:lvl4pPr>
            <a:lvl5pPr marL="2286000" lvl="4" indent="-228600" algn="l">
              <a:lnSpc>
                <a:spcPct val="85000"/>
              </a:lnSpc>
              <a:spcBef>
                <a:spcPts val="600"/>
              </a:spcBef>
              <a:spcAft>
                <a:spcPts val="0"/>
              </a:spcAft>
              <a:buClr>
                <a:srgbClr val="262626"/>
              </a:buClr>
              <a:buSzPts val="900"/>
              <a:buNone/>
              <a:defRPr sz="900"/>
            </a:lvl5pPr>
            <a:lvl6pPr marL="2743200" lvl="5" indent="-228600" algn="l">
              <a:lnSpc>
                <a:spcPct val="85000"/>
              </a:lnSpc>
              <a:spcBef>
                <a:spcPts val="600"/>
              </a:spcBef>
              <a:spcAft>
                <a:spcPts val="0"/>
              </a:spcAft>
              <a:buClr>
                <a:srgbClr val="262626"/>
              </a:buClr>
              <a:buSzPts val="900"/>
              <a:buNone/>
              <a:defRPr sz="900"/>
            </a:lvl6pPr>
            <a:lvl7pPr marL="3200400" lvl="6" indent="-228600" algn="l">
              <a:lnSpc>
                <a:spcPct val="85000"/>
              </a:lnSpc>
              <a:spcBef>
                <a:spcPts val="600"/>
              </a:spcBef>
              <a:spcAft>
                <a:spcPts val="0"/>
              </a:spcAft>
              <a:buClr>
                <a:srgbClr val="262626"/>
              </a:buClr>
              <a:buSzPts val="900"/>
              <a:buNone/>
              <a:defRPr sz="900"/>
            </a:lvl7pPr>
            <a:lvl8pPr marL="3657600" lvl="7" indent="-228600" algn="l">
              <a:lnSpc>
                <a:spcPct val="85000"/>
              </a:lnSpc>
              <a:spcBef>
                <a:spcPts val="600"/>
              </a:spcBef>
              <a:spcAft>
                <a:spcPts val="0"/>
              </a:spcAft>
              <a:buClr>
                <a:srgbClr val="262626"/>
              </a:buClr>
              <a:buSzPts val="900"/>
              <a:buNone/>
              <a:defRPr sz="900"/>
            </a:lvl8pPr>
            <a:lvl9pPr marL="4114800" lvl="8" indent="-228600" algn="l">
              <a:lnSpc>
                <a:spcPct val="85000"/>
              </a:lnSpc>
              <a:spcBef>
                <a:spcPts val="600"/>
              </a:spcBef>
              <a:spcAft>
                <a:spcPts val="0"/>
              </a:spcAft>
              <a:buClr>
                <a:srgbClr val="262626"/>
              </a:buClr>
              <a:buSzPts val="900"/>
              <a:buNone/>
              <a:defRPr sz="900"/>
            </a:lvl9pPr>
          </a:lstStyle>
          <a:p>
            <a:endParaRPr/>
          </a:p>
        </p:txBody>
      </p:sp>
      <p:sp>
        <p:nvSpPr>
          <p:cNvPr id="67" name="Google Shape;67;p24"/>
          <p:cNvSpPr txBox="1">
            <a:spLocks noGrp="1"/>
          </p:cNvSpPr>
          <p:nvPr>
            <p:ph type="dt" idx="10"/>
          </p:nvPr>
        </p:nvSpPr>
        <p:spPr>
          <a:xfrm>
            <a:off x="685800" y="6412447"/>
            <a:ext cx="4114800" cy="228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4"/>
          <p:cNvSpPr txBox="1">
            <a:spLocks noGrp="1"/>
          </p:cNvSpPr>
          <p:nvPr>
            <p:ph type="ftr" idx="11"/>
          </p:nvPr>
        </p:nvSpPr>
        <p:spPr>
          <a:xfrm>
            <a:off x="685800" y="6554697"/>
            <a:ext cx="5029200" cy="228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sldNum" idx="12"/>
          </p:nvPr>
        </p:nvSpPr>
        <p:spPr>
          <a:xfrm>
            <a:off x="8763926" y="5876412"/>
            <a:ext cx="2926080" cy="139703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300"/>
              <a:buFont typeface="Arial"/>
              <a:buNone/>
              <a:defRPr sz="1030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300"/>
              <a:buFont typeface="Arial"/>
              <a:buNone/>
              <a:defRPr sz="1030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300"/>
              <a:buFont typeface="Arial"/>
              <a:buNone/>
              <a:defRPr sz="1030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300"/>
              <a:buFont typeface="Arial"/>
              <a:buNone/>
              <a:defRPr sz="1030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300"/>
              <a:buFont typeface="Arial"/>
              <a:buNone/>
              <a:defRPr sz="1030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300"/>
              <a:buFont typeface="Arial"/>
              <a:buNone/>
              <a:defRPr sz="1030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300"/>
              <a:buFont typeface="Arial"/>
              <a:buNone/>
              <a:defRPr sz="1030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300"/>
              <a:buFont typeface="Arial"/>
              <a:buNone/>
              <a:defRPr sz="1030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300"/>
              <a:buFont typeface="Arial"/>
              <a:buNone/>
              <a:defRPr sz="103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2F2F2"/>
            </a:gs>
            <a:gs pos="74000">
              <a:srgbClr val="D8D8D8"/>
            </a:gs>
            <a:gs pos="83000">
              <a:srgbClr val="BFBFBF"/>
            </a:gs>
            <a:gs pos="97000">
              <a:srgbClr val="A5A5A5"/>
            </a:gs>
            <a:gs pos="100000">
              <a:srgbClr val="A5A5A5"/>
            </a:gs>
          </a:gsLst>
          <a:lin ang="5400000" scaled="0"/>
        </a:gra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657224" y="499533"/>
            <a:ext cx="10772775" cy="1658198"/>
          </a:xfrm>
          <a:prstGeom prst="rect">
            <a:avLst/>
          </a:prstGeom>
          <a:noFill/>
          <a:ln>
            <a:noFill/>
          </a:ln>
        </p:spPr>
        <p:txBody>
          <a:bodyPr spcFirstLastPara="1" wrap="square" lIns="91425" tIns="45700" rIns="91425" bIns="45700" anchor="ctr" anchorCtr="0">
            <a:normAutofit/>
          </a:bodyPr>
          <a:lstStyle>
            <a:lvl1pPr marR="0" lvl="0" algn="l" rtl="0">
              <a:lnSpc>
                <a:spcPct val="85000"/>
              </a:lnSpc>
              <a:spcBef>
                <a:spcPts val="0"/>
              </a:spcBef>
              <a:spcAft>
                <a:spcPts val="0"/>
              </a:spcAft>
              <a:buClr>
                <a:schemeClr val="accent1"/>
              </a:buClr>
              <a:buSzPts val="5400"/>
              <a:buFont typeface="Calibri"/>
              <a:buNone/>
              <a:defRPr sz="5400" b="0" i="0" u="none" strike="noStrike" cap="none">
                <a:solidFill>
                  <a:schemeClr val="accen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5"/>
          <p:cNvSpPr txBox="1">
            <a:spLocks noGrp="1"/>
          </p:cNvSpPr>
          <p:nvPr>
            <p:ph type="body" idx="1"/>
          </p:nvPr>
        </p:nvSpPr>
        <p:spPr>
          <a:xfrm>
            <a:off x="676656" y="2011680"/>
            <a:ext cx="10753725" cy="3766185"/>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85000"/>
              </a:lnSpc>
              <a:spcBef>
                <a:spcPts val="1300"/>
              </a:spcBef>
              <a:spcAft>
                <a:spcPts val="0"/>
              </a:spcAft>
              <a:buClr>
                <a:srgbClr val="262626"/>
              </a:buClr>
              <a:buSzPts val="2400"/>
              <a:buFont typeface="Arial"/>
              <a:buChar char=" "/>
              <a:defRPr sz="2400" b="0" i="0" u="none" strike="noStrike" cap="none">
                <a:solidFill>
                  <a:srgbClr val="262626"/>
                </a:solidFill>
                <a:latin typeface="Calibri"/>
                <a:ea typeface="Calibri"/>
                <a:cs typeface="Calibri"/>
                <a:sym typeface="Calibri"/>
              </a:defRPr>
            </a:lvl1pPr>
            <a:lvl2pPr marL="914400" marR="0" lvl="1" indent="-381000" algn="l" rtl="0">
              <a:lnSpc>
                <a:spcPct val="85000"/>
              </a:lnSpc>
              <a:spcBef>
                <a:spcPts val="600"/>
              </a:spcBef>
              <a:spcAft>
                <a:spcPts val="0"/>
              </a:spcAft>
              <a:buClr>
                <a:srgbClr val="262626"/>
              </a:buClr>
              <a:buSzPts val="2400"/>
              <a:buFont typeface="Arial"/>
              <a:buChar char=" "/>
              <a:defRPr sz="2400" b="0" i="0" u="none" strike="noStrike" cap="none">
                <a:solidFill>
                  <a:srgbClr val="262626"/>
                </a:solidFill>
                <a:latin typeface="Calibri"/>
                <a:ea typeface="Calibri"/>
                <a:cs typeface="Calibri"/>
                <a:sym typeface="Calibri"/>
              </a:defRPr>
            </a:lvl2pPr>
            <a:lvl3pPr marL="1371600" marR="0" lvl="2" indent="-355600" algn="l" rtl="0">
              <a:lnSpc>
                <a:spcPct val="85000"/>
              </a:lnSpc>
              <a:spcBef>
                <a:spcPts val="600"/>
              </a:spcBef>
              <a:spcAft>
                <a:spcPts val="0"/>
              </a:spcAft>
              <a:buClr>
                <a:srgbClr val="262626"/>
              </a:buClr>
              <a:buSzPts val="2000"/>
              <a:buFont typeface="Arial"/>
              <a:buChar char=" "/>
              <a:defRPr sz="2000" b="0" i="1" u="none" strike="noStrike" cap="none">
                <a:solidFill>
                  <a:srgbClr val="262626"/>
                </a:solidFill>
                <a:latin typeface="Calibri"/>
                <a:ea typeface="Calibri"/>
                <a:cs typeface="Calibri"/>
                <a:sym typeface="Calibri"/>
              </a:defRPr>
            </a:lvl3pPr>
            <a:lvl4pPr marL="1828800" marR="0" lvl="3"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4pPr>
            <a:lvl5pPr marL="2286000" marR="0" lvl="4"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5pPr>
            <a:lvl6pPr marL="2743200" marR="0" lvl="5"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6pPr>
            <a:lvl7pPr marL="3200400" marR="0" lvl="6"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7pPr>
            <a:lvl8pPr marL="3657600" marR="0" lvl="7"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8pPr>
            <a:lvl9pPr marL="4114800" marR="0" lvl="8"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9pPr>
          </a:lstStyle>
          <a:p>
            <a:endParaRPr/>
          </a:p>
        </p:txBody>
      </p:sp>
      <p:sp>
        <p:nvSpPr>
          <p:cNvPr id="8" name="Google Shape;8;p15"/>
          <p:cNvSpPr txBox="1">
            <a:spLocks noGrp="1"/>
          </p:cNvSpPr>
          <p:nvPr>
            <p:ph type="dt" idx="10"/>
          </p:nvPr>
        </p:nvSpPr>
        <p:spPr>
          <a:xfrm>
            <a:off x="685800" y="6412447"/>
            <a:ext cx="4114800" cy="2286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5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5"/>
          <p:cNvSpPr txBox="1">
            <a:spLocks noGrp="1"/>
          </p:cNvSpPr>
          <p:nvPr>
            <p:ph type="ftr" idx="11"/>
          </p:nvPr>
        </p:nvSpPr>
        <p:spPr>
          <a:xfrm>
            <a:off x="685800" y="6554697"/>
            <a:ext cx="5029200" cy="2286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5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5"/>
          <p:cNvSpPr txBox="1">
            <a:spLocks noGrp="1"/>
          </p:cNvSpPr>
          <p:nvPr>
            <p:ph type="sldNum" idx="12"/>
          </p:nvPr>
        </p:nvSpPr>
        <p:spPr>
          <a:xfrm>
            <a:off x="8763926" y="5876412"/>
            <a:ext cx="2926080" cy="1397039"/>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300"/>
              <a:buFont typeface="Arial"/>
              <a:buNone/>
              <a:defRPr sz="10300" b="0" i="0" u="none" strike="noStrike" cap="none">
                <a:solidFill>
                  <a:schemeClr val="accen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
          <p:cNvSpPr txBox="1">
            <a:spLocks noGrp="1"/>
          </p:cNvSpPr>
          <p:nvPr>
            <p:ph type="ctrTitle"/>
          </p:nvPr>
        </p:nvSpPr>
        <p:spPr>
          <a:xfrm>
            <a:off x="1264685" y="545384"/>
            <a:ext cx="10782300" cy="1621041"/>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rgbClr val="FFFFFF"/>
              </a:buClr>
              <a:buSzPts val="8800"/>
              <a:buFont typeface="Calibri"/>
              <a:buNone/>
            </a:pPr>
            <a:r>
              <a:rPr lang="en-US" sz="7200" dirty="0"/>
              <a:t>COMP258 Neural Networks Project</a:t>
            </a:r>
            <a:endParaRPr sz="7200" dirty="0"/>
          </a:p>
        </p:txBody>
      </p:sp>
      <p:sp>
        <p:nvSpPr>
          <p:cNvPr id="87" name="Google Shape;87;p1"/>
          <p:cNvSpPr txBox="1">
            <a:spLocks noGrp="1"/>
          </p:cNvSpPr>
          <p:nvPr>
            <p:ph type="subTitle" idx="1"/>
          </p:nvPr>
        </p:nvSpPr>
        <p:spPr>
          <a:xfrm>
            <a:off x="1809440" y="3018054"/>
            <a:ext cx="9228201" cy="1645920"/>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chemeClr val="lt1"/>
              </a:buClr>
              <a:buSzPts val="3200"/>
              <a:buNone/>
            </a:pPr>
            <a:r>
              <a:rPr lang="en-US" dirty="0"/>
              <a:t>Developing a predictive neural network model for HYPE dataset</a:t>
            </a:r>
          </a:p>
        </p:txBody>
      </p:sp>
      <p:sp>
        <p:nvSpPr>
          <p:cNvPr id="88" name="Google Shape;88;p1"/>
          <p:cNvSpPr txBox="1"/>
          <p:nvPr/>
        </p:nvSpPr>
        <p:spPr>
          <a:xfrm>
            <a:off x="6780629" y="5130223"/>
            <a:ext cx="5239094" cy="1313927"/>
          </a:xfrm>
          <a:prstGeom prst="rect">
            <a:avLst/>
          </a:prstGeom>
          <a:noFill/>
          <a:ln>
            <a:noFill/>
          </a:ln>
        </p:spPr>
        <p:txBody>
          <a:bodyPr spcFirstLastPara="1" wrap="square" lIns="91425" tIns="45700" rIns="91425" bIns="45700" anchor="t" anchorCtr="0">
            <a:normAutofit/>
          </a:bodyPr>
          <a:lstStyle/>
          <a:p>
            <a:pPr marL="0" marR="0" lvl="0" indent="0" algn="l" rtl="0">
              <a:lnSpc>
                <a:spcPct val="85000"/>
              </a:lnSpc>
              <a:spcBef>
                <a:spcPts val="0"/>
              </a:spcBef>
              <a:spcAft>
                <a:spcPts val="0"/>
              </a:spcAft>
              <a:buClr>
                <a:schemeClr val="lt1"/>
              </a:buClr>
              <a:buSzPts val="2400"/>
              <a:buFont typeface="Arial"/>
              <a:buNone/>
            </a:pPr>
            <a:r>
              <a:rPr lang="en-US" sz="2400" b="0" i="0" u="none" strike="noStrike" cap="none" dirty="0">
                <a:solidFill>
                  <a:schemeClr val="lt1"/>
                </a:solidFill>
                <a:latin typeface="Calibri"/>
                <a:ea typeface="Calibri"/>
                <a:cs typeface="Calibri"/>
                <a:sym typeface="Calibri"/>
              </a:rPr>
              <a:t>-By Group 2</a:t>
            </a:r>
            <a:endParaRPr sz="1400" b="0" i="0" u="none" strike="noStrike" cap="none" dirty="0">
              <a:solidFill>
                <a:srgbClr val="000000"/>
              </a:solidFill>
              <a:latin typeface="Arial"/>
              <a:ea typeface="Arial"/>
              <a:cs typeface="Arial"/>
              <a:sym typeface="Arial"/>
            </a:endParaRPr>
          </a:p>
          <a:p>
            <a:pPr marL="0" marR="0" lvl="0" indent="0" algn="l" rtl="0">
              <a:lnSpc>
                <a:spcPct val="85000"/>
              </a:lnSpc>
              <a:spcBef>
                <a:spcPts val="1300"/>
              </a:spcBef>
              <a:spcAft>
                <a:spcPts val="0"/>
              </a:spcAft>
              <a:buClr>
                <a:schemeClr val="lt1"/>
              </a:buClr>
              <a:buSzPts val="2400"/>
              <a:buFont typeface="Arial"/>
              <a:buNone/>
            </a:pPr>
            <a:r>
              <a:rPr lang="en-US" sz="2400" b="0" i="0" u="none" strike="noStrike" cap="none" dirty="0">
                <a:solidFill>
                  <a:schemeClr val="lt1"/>
                </a:solidFill>
                <a:latin typeface="Calibri"/>
                <a:ea typeface="Calibri"/>
                <a:cs typeface="Calibri"/>
                <a:sym typeface="Calibri"/>
              </a:rPr>
              <a:t>Vaishali, </a:t>
            </a:r>
            <a:r>
              <a:rPr lang="en-US" sz="2400" b="0" i="0" u="none" strike="noStrike" cap="none" dirty="0" err="1">
                <a:solidFill>
                  <a:schemeClr val="lt1"/>
                </a:solidFill>
                <a:latin typeface="Calibri"/>
                <a:ea typeface="Calibri"/>
                <a:cs typeface="Calibri"/>
                <a:sym typeface="Calibri"/>
              </a:rPr>
              <a:t>Niyanta</a:t>
            </a:r>
            <a:r>
              <a:rPr lang="en-US" sz="2400" b="0" i="0" u="none" strike="noStrike" cap="none" dirty="0">
                <a:solidFill>
                  <a:schemeClr val="lt1"/>
                </a:solidFill>
                <a:latin typeface="Calibri"/>
                <a:ea typeface="Calibri"/>
                <a:cs typeface="Calibri"/>
                <a:sym typeface="Calibri"/>
              </a:rPr>
              <a:t>, </a:t>
            </a:r>
            <a:r>
              <a:rPr lang="en-US" sz="2400" b="0" i="0" u="none" strike="noStrike" cap="none" dirty="0" err="1">
                <a:solidFill>
                  <a:schemeClr val="lt1"/>
                </a:solidFill>
                <a:latin typeface="Calibri"/>
                <a:ea typeface="Calibri"/>
                <a:cs typeface="Calibri"/>
                <a:sym typeface="Calibri"/>
              </a:rPr>
              <a:t>Shivam</a:t>
            </a:r>
            <a:r>
              <a:rPr lang="en-US" sz="2400" b="0" i="0" u="none" strike="noStrike" cap="none" dirty="0">
                <a:solidFill>
                  <a:schemeClr val="lt1"/>
                </a:solidFill>
                <a:latin typeface="Calibri"/>
                <a:ea typeface="Calibri"/>
                <a:cs typeface="Calibri"/>
                <a:sym typeface="Calibri"/>
              </a:rPr>
              <a:t>, Gagandeep, Rahul &amp; </a:t>
            </a:r>
            <a:r>
              <a:rPr lang="en-US" sz="2400" b="0" i="0" u="none" strike="noStrike" cap="none" dirty="0" err="1">
                <a:solidFill>
                  <a:schemeClr val="lt1"/>
                </a:solidFill>
                <a:latin typeface="Calibri"/>
                <a:ea typeface="Calibri"/>
                <a:cs typeface="Calibri"/>
                <a:sym typeface="Calibri"/>
              </a:rPr>
              <a:t>Aritra</a:t>
            </a:r>
            <a:endParaRPr sz="1400" b="0" i="0" u="none" strike="noStrike" cap="none" dirty="0">
              <a:solidFill>
                <a:srgbClr val="000000"/>
              </a:solidFill>
              <a:latin typeface="Arial"/>
              <a:ea typeface="Arial"/>
              <a:cs typeface="Arial"/>
              <a:sym typeface="Arial"/>
            </a:endParaRPr>
          </a:p>
          <a:p>
            <a:pPr marL="0" marR="0" lvl="0" indent="0" algn="l" rtl="0">
              <a:lnSpc>
                <a:spcPct val="85000"/>
              </a:lnSpc>
              <a:spcBef>
                <a:spcPts val="1300"/>
              </a:spcBef>
              <a:spcAft>
                <a:spcPts val="0"/>
              </a:spcAft>
              <a:buClr>
                <a:schemeClr val="lt1"/>
              </a:buClr>
              <a:buSzPts val="2400"/>
              <a:buFont typeface="Arial"/>
              <a:buNone/>
            </a:pPr>
            <a:endParaRPr sz="2400" b="0" i="0" u="none" strike="noStrike" cap="none" dirty="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5FBFC"/>
            </a:gs>
            <a:gs pos="74000">
              <a:srgbClr val="AFDCE5"/>
            </a:gs>
            <a:gs pos="83000">
              <a:srgbClr val="AFDCE5"/>
            </a:gs>
            <a:gs pos="100000">
              <a:srgbClr val="C9E8EE"/>
            </a:gs>
          </a:gsLst>
          <a:lin ang="5400000" scaled="0"/>
        </a:gradFill>
        <a:effectLst/>
      </p:bgPr>
    </p:bg>
    <p:spTree>
      <p:nvGrpSpPr>
        <p:cNvPr id="1" name="Shape 178"/>
        <p:cNvGrpSpPr/>
        <p:nvPr/>
      </p:nvGrpSpPr>
      <p:grpSpPr>
        <a:xfrm>
          <a:off x="0" y="0"/>
          <a:ext cx="0" cy="0"/>
          <a:chOff x="0" y="0"/>
          <a:chExt cx="0" cy="0"/>
        </a:xfrm>
      </p:grpSpPr>
      <p:sp>
        <p:nvSpPr>
          <p:cNvPr id="179" name="Google Shape;179;p11"/>
          <p:cNvSpPr txBox="1">
            <a:spLocks noGrp="1"/>
          </p:cNvSpPr>
          <p:nvPr>
            <p:ph type="title"/>
          </p:nvPr>
        </p:nvSpPr>
        <p:spPr>
          <a:xfrm>
            <a:off x="657224" y="499533"/>
            <a:ext cx="10772775" cy="1076049"/>
          </a:xfrm>
          <a:prstGeom prst="rect">
            <a:avLst/>
          </a:prstGeom>
          <a:noFill/>
          <a:ln>
            <a:noFill/>
          </a:ln>
        </p:spPr>
        <p:txBody>
          <a:bodyPr spcFirstLastPara="1" wrap="square" lIns="91425" tIns="45700" rIns="91425" bIns="45700" anchor="ctr" anchorCtr="0">
            <a:normAutofit/>
          </a:bodyPr>
          <a:lstStyle/>
          <a:p>
            <a:pPr marL="0" lvl="0" indent="0" algn="ctr" rtl="0">
              <a:lnSpc>
                <a:spcPct val="85000"/>
              </a:lnSpc>
              <a:spcBef>
                <a:spcPts val="0"/>
              </a:spcBef>
              <a:spcAft>
                <a:spcPts val="0"/>
              </a:spcAft>
              <a:buClr>
                <a:schemeClr val="accent1"/>
              </a:buClr>
              <a:buSzPts val="5400"/>
              <a:buFont typeface="Calibri"/>
              <a:buNone/>
            </a:pPr>
            <a:r>
              <a:rPr lang="en-US" dirty="0"/>
              <a:t>Fine Tune</a:t>
            </a:r>
            <a:endParaRPr dirty="0"/>
          </a:p>
        </p:txBody>
      </p:sp>
      <p:sp>
        <p:nvSpPr>
          <p:cNvPr id="180" name="Google Shape;180;p11"/>
          <p:cNvSpPr txBox="1"/>
          <p:nvPr/>
        </p:nvSpPr>
        <p:spPr>
          <a:xfrm>
            <a:off x="584541" y="1847687"/>
            <a:ext cx="10772775" cy="3737187"/>
          </a:xfrm>
          <a:prstGeom prst="rect">
            <a:avLst/>
          </a:prstGeom>
          <a:noFill/>
          <a:ln>
            <a:noFill/>
          </a:ln>
        </p:spPr>
        <p:txBody>
          <a:bodyPr spcFirstLastPara="1" wrap="square" lIns="91425" tIns="45700" rIns="91425" bIns="45700" anchor="ctr" anchorCtr="0">
            <a:normAutofit/>
          </a:bodyPr>
          <a:lstStyle/>
          <a:p>
            <a:pPr marL="571500" marR="0" lvl="0" indent="-571500" algn="l" rtl="0">
              <a:lnSpc>
                <a:spcPct val="85000"/>
              </a:lnSpc>
              <a:spcBef>
                <a:spcPts val="0"/>
              </a:spcBef>
              <a:spcAft>
                <a:spcPts val="0"/>
              </a:spcAft>
              <a:buClrTx/>
              <a:buSzPct val="100000"/>
              <a:buFont typeface="Wingdings" panose="05000000000000000000" pitchFamily="2" charset="2"/>
              <a:buChar char="q"/>
            </a:pPr>
            <a:r>
              <a:rPr lang="en-US" sz="3200" b="0" i="0" u="none" strike="noStrike" cap="none" dirty="0">
                <a:solidFill>
                  <a:schemeClr val="tx1"/>
                </a:solidFill>
                <a:latin typeface="Calibri"/>
                <a:ea typeface="Calibri"/>
                <a:cs typeface="Calibri"/>
                <a:sym typeface="Calibri"/>
              </a:rPr>
              <a:t>tune for LR and # of Hidden Units. </a:t>
            </a:r>
          </a:p>
          <a:p>
            <a:pPr marR="0" lvl="0" algn="l" rtl="0">
              <a:lnSpc>
                <a:spcPct val="85000"/>
              </a:lnSpc>
              <a:spcBef>
                <a:spcPts val="0"/>
              </a:spcBef>
              <a:spcAft>
                <a:spcPts val="0"/>
              </a:spcAft>
              <a:buClrTx/>
              <a:buSzPct val="100000"/>
            </a:pPr>
            <a:r>
              <a:rPr lang="en-US" sz="3200" b="0" i="0" u="none" strike="noStrike" cap="none" dirty="0">
                <a:solidFill>
                  <a:schemeClr val="tx1"/>
                </a:solidFill>
                <a:latin typeface="Calibri"/>
                <a:ea typeface="Calibri"/>
                <a:cs typeface="Calibri"/>
                <a:sym typeface="Calibri"/>
              </a:rPr>
              <a:t>Best param </a:t>
            </a:r>
            <a:r>
              <a:rPr lang="en-US" sz="3200" b="0" i="0" u="none" strike="noStrike" cap="none" dirty="0" err="1">
                <a:solidFill>
                  <a:schemeClr val="tx1"/>
                </a:solidFill>
                <a:latin typeface="Calibri"/>
                <a:ea typeface="Calibri"/>
                <a:cs typeface="Calibri"/>
                <a:sym typeface="Calibri"/>
              </a:rPr>
              <a:t>lr</a:t>
            </a:r>
            <a:r>
              <a:rPr lang="en-US" sz="3200" b="0" i="0" u="none" strike="noStrike" cap="none" dirty="0">
                <a:solidFill>
                  <a:schemeClr val="tx1"/>
                </a:solidFill>
                <a:latin typeface="Calibri"/>
                <a:ea typeface="Calibri"/>
                <a:cs typeface="Calibri"/>
                <a:sym typeface="Calibri"/>
              </a:rPr>
              <a:t>= 0.006, hidden units= 64</a:t>
            </a:r>
          </a:p>
          <a:p>
            <a:pPr marL="571500" marR="0" lvl="0" indent="-571500" algn="l" rtl="0">
              <a:lnSpc>
                <a:spcPct val="85000"/>
              </a:lnSpc>
              <a:spcBef>
                <a:spcPts val="0"/>
              </a:spcBef>
              <a:spcAft>
                <a:spcPts val="0"/>
              </a:spcAft>
              <a:buClrTx/>
              <a:buSzPct val="100000"/>
              <a:buFont typeface="Wingdings" panose="05000000000000000000" pitchFamily="2" charset="2"/>
              <a:buChar char="q"/>
            </a:pPr>
            <a:endParaRPr lang="en-US" sz="3200" dirty="0">
              <a:solidFill>
                <a:schemeClr val="tx1"/>
              </a:solidFill>
              <a:latin typeface="Calibri"/>
              <a:cs typeface="Calibri"/>
              <a:sym typeface="Calibri"/>
            </a:endParaRPr>
          </a:p>
          <a:p>
            <a:pPr marL="571500" marR="0" lvl="0" indent="-571500" algn="l" rtl="0">
              <a:lnSpc>
                <a:spcPct val="85000"/>
              </a:lnSpc>
              <a:spcBef>
                <a:spcPts val="0"/>
              </a:spcBef>
              <a:spcAft>
                <a:spcPts val="0"/>
              </a:spcAft>
              <a:buClrTx/>
              <a:buSzPct val="100000"/>
              <a:buFont typeface="Wingdings" panose="05000000000000000000" pitchFamily="2" charset="2"/>
              <a:buChar char="q"/>
            </a:pPr>
            <a:r>
              <a:rPr lang="en-US" sz="3200" dirty="0">
                <a:solidFill>
                  <a:schemeClr val="tx1"/>
                </a:solidFill>
                <a:latin typeface="Calibri"/>
                <a:cs typeface="Calibri"/>
                <a:sym typeface="Calibri"/>
              </a:rPr>
              <a:t>Accuracy on Train = 1 &amp; </a:t>
            </a:r>
            <a:r>
              <a:rPr lang="en-US" sz="3200" dirty="0">
                <a:solidFill>
                  <a:schemeClr val="tx1"/>
                </a:solidFill>
                <a:latin typeface="Calibri"/>
                <a:cs typeface="Calibri"/>
              </a:rPr>
              <a:t>Accuracy Unseen test = 1</a:t>
            </a:r>
            <a:endParaRPr lang="en-US" sz="3200" dirty="0">
              <a:solidFill>
                <a:schemeClr val="tx1"/>
              </a:solidFill>
              <a:latin typeface="Calibri"/>
              <a:cs typeface="Calibri"/>
              <a:sym typeface="Calibri"/>
            </a:endParaRPr>
          </a:p>
          <a:p>
            <a:pPr marL="571500" marR="0" lvl="0" indent="-571500" algn="l" rtl="0">
              <a:lnSpc>
                <a:spcPct val="85000"/>
              </a:lnSpc>
              <a:spcBef>
                <a:spcPts val="0"/>
              </a:spcBef>
              <a:spcAft>
                <a:spcPts val="0"/>
              </a:spcAft>
              <a:buClrTx/>
              <a:buSzPct val="100000"/>
              <a:buFont typeface="Wingdings" panose="05000000000000000000" pitchFamily="2" charset="2"/>
              <a:buChar char="q"/>
            </a:pPr>
            <a:endParaRPr sz="1100" dirty="0">
              <a:solidFill>
                <a:schemeClr val="tx1"/>
              </a:solidFill>
            </a:endParaRPr>
          </a:p>
          <a:p>
            <a:pPr marL="806450" marR="0" lvl="0" indent="-571500" algn="l" rtl="0">
              <a:lnSpc>
                <a:spcPct val="85000"/>
              </a:lnSpc>
              <a:spcBef>
                <a:spcPts val="0"/>
              </a:spcBef>
              <a:spcAft>
                <a:spcPts val="0"/>
              </a:spcAft>
              <a:buClrTx/>
              <a:buSzPct val="100000"/>
              <a:buFont typeface="Wingdings" panose="05000000000000000000" pitchFamily="2" charset="2"/>
              <a:buChar char="q"/>
            </a:pPr>
            <a:endParaRPr sz="3200" b="0" i="0" u="none" strike="noStrike" cap="none" dirty="0">
              <a:solidFill>
                <a:schemeClr val="tx1"/>
              </a:solidFill>
              <a:latin typeface="Calibri"/>
              <a:ea typeface="Calibri"/>
              <a:cs typeface="Calibri"/>
              <a:sym typeface="Calibri"/>
            </a:endParaRPr>
          </a:p>
          <a:p>
            <a:pPr marL="571500" marR="0" lvl="0" indent="-571500" algn="l" rtl="0">
              <a:lnSpc>
                <a:spcPct val="85000"/>
              </a:lnSpc>
              <a:spcBef>
                <a:spcPts val="0"/>
              </a:spcBef>
              <a:spcAft>
                <a:spcPts val="0"/>
              </a:spcAft>
              <a:buClrTx/>
              <a:buSzPct val="100000"/>
              <a:buFont typeface="Wingdings" panose="05000000000000000000" pitchFamily="2" charset="2"/>
              <a:buChar char="q"/>
            </a:pPr>
            <a:r>
              <a:rPr lang="en-US" sz="3200" dirty="0">
                <a:solidFill>
                  <a:schemeClr val="tx1"/>
                </a:solidFill>
                <a:latin typeface="Calibri"/>
                <a:cs typeface="Calibri"/>
              </a:rPr>
              <a:t>Random Forest Classifier on this data, Accuracy of 1 on Unseen test Set</a:t>
            </a:r>
            <a:endParaRPr sz="3200" dirty="0">
              <a:solidFill>
                <a:schemeClr val="tx1"/>
              </a:solidFill>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F5FBFC"/>
            </a:gs>
            <a:gs pos="74000">
              <a:srgbClr val="AFDCE5"/>
            </a:gs>
            <a:gs pos="83000">
              <a:srgbClr val="AFDCE5"/>
            </a:gs>
            <a:gs pos="100000">
              <a:srgbClr val="C9E8EE"/>
            </a:gs>
          </a:gsLst>
          <a:lin ang="5400000" scaled="0"/>
        </a:gradFill>
        <a:effectLst/>
      </p:bgPr>
    </p:bg>
    <p:spTree>
      <p:nvGrpSpPr>
        <p:cNvPr id="1" name="Shape 184"/>
        <p:cNvGrpSpPr/>
        <p:nvPr/>
      </p:nvGrpSpPr>
      <p:grpSpPr>
        <a:xfrm>
          <a:off x="0" y="0"/>
          <a:ext cx="0" cy="0"/>
          <a:chOff x="0" y="0"/>
          <a:chExt cx="0" cy="0"/>
        </a:xfrm>
      </p:grpSpPr>
      <p:sp>
        <p:nvSpPr>
          <p:cNvPr id="185" name="Google Shape;185;p12"/>
          <p:cNvSpPr txBox="1">
            <a:spLocks noGrp="1"/>
          </p:cNvSpPr>
          <p:nvPr>
            <p:ph type="title"/>
          </p:nvPr>
        </p:nvSpPr>
        <p:spPr>
          <a:xfrm>
            <a:off x="488412" y="105637"/>
            <a:ext cx="10772775" cy="850965"/>
          </a:xfrm>
          <a:prstGeom prst="rect">
            <a:avLst/>
          </a:prstGeom>
          <a:noFill/>
          <a:ln>
            <a:noFill/>
          </a:ln>
        </p:spPr>
        <p:txBody>
          <a:bodyPr spcFirstLastPara="1" wrap="square" lIns="91425" tIns="45700" rIns="91425" bIns="45700" anchor="ctr" anchorCtr="0">
            <a:normAutofit/>
          </a:bodyPr>
          <a:lstStyle/>
          <a:p>
            <a:pPr marL="0" lvl="0" indent="0" algn="ctr" rtl="0">
              <a:lnSpc>
                <a:spcPct val="85000"/>
              </a:lnSpc>
              <a:spcBef>
                <a:spcPts val="0"/>
              </a:spcBef>
              <a:spcAft>
                <a:spcPts val="0"/>
              </a:spcAft>
              <a:buClr>
                <a:schemeClr val="accent1"/>
              </a:buClr>
              <a:buSzPts val="5400"/>
              <a:buFont typeface="Calibri"/>
              <a:buNone/>
            </a:pPr>
            <a:r>
              <a:rPr lang="en-US" dirty="0"/>
              <a:t>Hosting</a:t>
            </a:r>
            <a:endParaRPr dirty="0"/>
          </a:p>
        </p:txBody>
      </p:sp>
      <p:pic>
        <p:nvPicPr>
          <p:cNvPr id="4" name="Picture 3">
            <a:extLst>
              <a:ext uri="{FF2B5EF4-FFF2-40B4-BE49-F238E27FC236}">
                <a16:creationId xmlns:a16="http://schemas.microsoft.com/office/drawing/2014/main" id="{9A6D185C-B5FD-419B-A89C-694F25F09E7A}"/>
              </a:ext>
            </a:extLst>
          </p:cNvPr>
          <p:cNvPicPr>
            <a:picLocks noChangeAspect="1"/>
          </p:cNvPicPr>
          <p:nvPr/>
        </p:nvPicPr>
        <p:blipFill>
          <a:blip r:embed="rId3"/>
          <a:stretch>
            <a:fillRect/>
          </a:stretch>
        </p:blipFill>
        <p:spPr>
          <a:xfrm>
            <a:off x="2602522" y="956602"/>
            <a:ext cx="7216726" cy="557935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F5FBFC"/>
            </a:gs>
            <a:gs pos="74000">
              <a:srgbClr val="AFDCE5"/>
            </a:gs>
            <a:gs pos="83000">
              <a:srgbClr val="AFDCE5"/>
            </a:gs>
            <a:gs pos="100000">
              <a:srgbClr val="C9E8EE"/>
            </a:gs>
          </a:gsLst>
          <a:lin ang="5400000" scaled="0"/>
        </a:gradFill>
        <a:effectLst/>
      </p:bgPr>
    </p:bg>
    <p:spTree>
      <p:nvGrpSpPr>
        <p:cNvPr id="1" name="Shape 190"/>
        <p:cNvGrpSpPr/>
        <p:nvPr/>
      </p:nvGrpSpPr>
      <p:grpSpPr>
        <a:xfrm>
          <a:off x="0" y="0"/>
          <a:ext cx="0" cy="0"/>
          <a:chOff x="0" y="0"/>
          <a:chExt cx="0" cy="0"/>
        </a:xfrm>
      </p:grpSpPr>
      <p:sp>
        <p:nvSpPr>
          <p:cNvPr id="191" name="Google Shape;191;p13"/>
          <p:cNvSpPr txBox="1">
            <a:spLocks noGrp="1"/>
          </p:cNvSpPr>
          <p:nvPr>
            <p:ph type="title"/>
          </p:nvPr>
        </p:nvSpPr>
        <p:spPr>
          <a:xfrm>
            <a:off x="685359" y="218180"/>
            <a:ext cx="10772775" cy="738424"/>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85000"/>
              </a:lnSpc>
              <a:spcBef>
                <a:spcPts val="0"/>
              </a:spcBef>
              <a:spcAft>
                <a:spcPts val="0"/>
              </a:spcAft>
              <a:buClr>
                <a:schemeClr val="accent1"/>
              </a:buClr>
              <a:buSzPct val="111111"/>
              <a:buFont typeface="Calibri"/>
              <a:buNone/>
            </a:pPr>
            <a:r>
              <a:rPr lang="en-US"/>
              <a:t>Conclusion</a:t>
            </a:r>
            <a:endParaRPr/>
          </a:p>
        </p:txBody>
      </p:sp>
      <p:sp>
        <p:nvSpPr>
          <p:cNvPr id="192" name="Google Shape;192;p13"/>
          <p:cNvSpPr txBox="1"/>
          <p:nvPr/>
        </p:nvSpPr>
        <p:spPr>
          <a:xfrm>
            <a:off x="964369" y="1130104"/>
            <a:ext cx="10772775" cy="5509716"/>
          </a:xfrm>
          <a:prstGeom prst="rect">
            <a:avLst/>
          </a:prstGeom>
          <a:noFill/>
          <a:ln>
            <a:noFill/>
          </a:ln>
        </p:spPr>
        <p:txBody>
          <a:bodyPr spcFirstLastPara="1" wrap="square" lIns="91425" tIns="45700" rIns="91425" bIns="45700" anchor="ctr" anchorCtr="0">
            <a:normAutofit fontScale="97500" lnSpcReduction="10000"/>
          </a:bodyPr>
          <a:lstStyle/>
          <a:p>
            <a:pPr marR="0" lvl="0" algn="l" rtl="0">
              <a:lnSpc>
                <a:spcPct val="85000"/>
              </a:lnSpc>
              <a:spcBef>
                <a:spcPts val="0"/>
              </a:spcBef>
              <a:spcAft>
                <a:spcPts val="0"/>
              </a:spcAft>
              <a:buClr>
                <a:schemeClr val="accent1"/>
              </a:buClr>
              <a:buSzPct val="197802"/>
            </a:pPr>
            <a:r>
              <a:rPr lang="en-US" sz="2800" b="0" i="0" u="none" strike="noStrike" cap="none" dirty="0">
                <a:solidFill>
                  <a:schemeClr val="tx1"/>
                </a:solidFill>
                <a:latin typeface="Calibri"/>
                <a:ea typeface="Calibri"/>
                <a:cs typeface="Calibri"/>
                <a:sym typeface="Calibri"/>
              </a:rPr>
              <a:t>In </a:t>
            </a:r>
            <a:r>
              <a:rPr lang="en-US" sz="2900" b="0" i="0" u="none" strike="noStrike" cap="none" dirty="0">
                <a:solidFill>
                  <a:schemeClr val="tx1"/>
                </a:solidFill>
                <a:latin typeface="Calibri"/>
                <a:ea typeface="Calibri"/>
                <a:cs typeface="Calibri"/>
                <a:sym typeface="Calibri"/>
              </a:rPr>
              <a:t>this project we have demonstrated,</a:t>
            </a:r>
            <a:endParaRPr dirty="0">
              <a:solidFill>
                <a:schemeClr val="tx1"/>
              </a:solidFill>
            </a:endParaRPr>
          </a:p>
          <a:p>
            <a:pPr marL="457200" marR="0" lvl="0" indent="-457200" algn="l" rtl="0">
              <a:lnSpc>
                <a:spcPct val="85000"/>
              </a:lnSpc>
              <a:spcBef>
                <a:spcPts val="0"/>
              </a:spcBef>
              <a:spcAft>
                <a:spcPts val="0"/>
              </a:spcAft>
              <a:buClrTx/>
              <a:buSzPct val="190981"/>
              <a:buFont typeface="Wingdings" panose="05000000000000000000" pitchFamily="2" charset="2"/>
              <a:buChar char="q"/>
            </a:pPr>
            <a:endParaRPr sz="2900" b="0" i="0" u="none" strike="noStrike" cap="none" dirty="0">
              <a:solidFill>
                <a:schemeClr val="tx1"/>
              </a:solidFill>
              <a:latin typeface="Calibri"/>
              <a:ea typeface="Calibri"/>
              <a:cs typeface="Calibri"/>
              <a:sym typeface="Calibri"/>
            </a:endParaRPr>
          </a:p>
          <a:p>
            <a:pPr marL="457200" marR="0" lvl="0" indent="-457225" algn="l" rtl="0">
              <a:lnSpc>
                <a:spcPct val="85000"/>
              </a:lnSpc>
              <a:spcBef>
                <a:spcPts val="0"/>
              </a:spcBef>
              <a:spcAft>
                <a:spcPts val="0"/>
              </a:spcAft>
              <a:buClrTx/>
              <a:buSzPct val="80000"/>
              <a:buFont typeface="Wingdings" panose="05000000000000000000" pitchFamily="2" charset="2"/>
              <a:buChar char="q"/>
            </a:pPr>
            <a:r>
              <a:rPr lang="en-US" sz="2900" b="0" i="0" u="none" strike="noStrike" cap="none" dirty="0">
                <a:solidFill>
                  <a:schemeClr val="tx1"/>
                </a:solidFill>
                <a:latin typeface="Calibri"/>
                <a:ea typeface="Calibri"/>
                <a:cs typeface="Calibri"/>
                <a:sym typeface="Calibri"/>
              </a:rPr>
              <a:t>exploratory data Analysis</a:t>
            </a:r>
            <a:endParaRPr sz="2900" b="0" i="0" u="none" strike="noStrike" cap="none" dirty="0">
              <a:solidFill>
                <a:schemeClr val="tx1"/>
              </a:solidFill>
              <a:latin typeface="Calibri"/>
              <a:ea typeface="Calibri"/>
              <a:cs typeface="Calibri"/>
              <a:sym typeface="Calibri"/>
            </a:endParaRPr>
          </a:p>
          <a:p>
            <a:pPr marL="600812" marR="0" lvl="0" indent="-457200" algn="l" rtl="0">
              <a:lnSpc>
                <a:spcPct val="85000"/>
              </a:lnSpc>
              <a:spcBef>
                <a:spcPts val="0"/>
              </a:spcBef>
              <a:spcAft>
                <a:spcPts val="0"/>
              </a:spcAft>
              <a:buClrTx/>
              <a:buSzPct val="80000"/>
              <a:buFont typeface="Wingdings" panose="05000000000000000000" pitchFamily="2" charset="2"/>
              <a:buChar char="q"/>
            </a:pPr>
            <a:endParaRPr sz="2900" b="0" i="0" u="none" strike="noStrike" cap="none" dirty="0">
              <a:solidFill>
                <a:schemeClr val="tx1"/>
              </a:solidFill>
              <a:latin typeface="Calibri"/>
              <a:ea typeface="Calibri"/>
              <a:cs typeface="Calibri"/>
              <a:sym typeface="Calibri"/>
            </a:endParaRPr>
          </a:p>
          <a:p>
            <a:pPr marL="457200" marR="0" lvl="0" indent="-457225" algn="l" rtl="0">
              <a:lnSpc>
                <a:spcPct val="85000"/>
              </a:lnSpc>
              <a:spcBef>
                <a:spcPts val="0"/>
              </a:spcBef>
              <a:spcAft>
                <a:spcPts val="0"/>
              </a:spcAft>
              <a:buClrTx/>
              <a:buSzPct val="80000"/>
              <a:buFont typeface="Wingdings" panose="05000000000000000000" pitchFamily="2" charset="2"/>
              <a:buChar char="q"/>
            </a:pPr>
            <a:r>
              <a:rPr lang="en-US" sz="2900" b="0" i="0" u="none" strike="noStrike" cap="none" dirty="0">
                <a:solidFill>
                  <a:schemeClr val="tx1"/>
                </a:solidFill>
                <a:latin typeface="Calibri"/>
                <a:ea typeface="Calibri"/>
                <a:cs typeface="Calibri"/>
                <a:sym typeface="Calibri"/>
              </a:rPr>
              <a:t>Select features using Chi2Test &amp; build a pipeline to transform the data</a:t>
            </a:r>
            <a:endParaRPr dirty="0">
              <a:solidFill>
                <a:schemeClr val="tx1"/>
              </a:solidFill>
            </a:endParaRPr>
          </a:p>
          <a:p>
            <a:pPr marL="600812" marR="0" lvl="0" indent="-457200" algn="l" rtl="0">
              <a:lnSpc>
                <a:spcPct val="85000"/>
              </a:lnSpc>
              <a:spcBef>
                <a:spcPts val="0"/>
              </a:spcBef>
              <a:spcAft>
                <a:spcPts val="0"/>
              </a:spcAft>
              <a:buClrTx/>
              <a:buSzPct val="80000"/>
              <a:buFont typeface="Wingdings" panose="05000000000000000000" pitchFamily="2" charset="2"/>
              <a:buChar char="q"/>
            </a:pPr>
            <a:endParaRPr sz="2900" b="0" i="0" u="none" strike="noStrike" cap="none" dirty="0">
              <a:solidFill>
                <a:schemeClr val="tx1"/>
              </a:solidFill>
              <a:latin typeface="Calibri"/>
              <a:ea typeface="Calibri"/>
              <a:cs typeface="Calibri"/>
              <a:sym typeface="Calibri"/>
            </a:endParaRPr>
          </a:p>
          <a:p>
            <a:pPr marL="457200" marR="0" lvl="0" indent="-457225" algn="l" rtl="0">
              <a:lnSpc>
                <a:spcPct val="85000"/>
              </a:lnSpc>
              <a:spcBef>
                <a:spcPts val="0"/>
              </a:spcBef>
              <a:spcAft>
                <a:spcPts val="0"/>
              </a:spcAft>
              <a:buClrTx/>
              <a:buSzPct val="80000"/>
              <a:buFont typeface="Wingdings" panose="05000000000000000000" pitchFamily="2" charset="2"/>
              <a:buChar char="q"/>
            </a:pPr>
            <a:r>
              <a:rPr lang="en-US" sz="2900" b="0" i="0" u="none" strike="noStrike" cap="none" dirty="0">
                <a:solidFill>
                  <a:schemeClr val="tx1"/>
                </a:solidFill>
                <a:latin typeface="Calibri"/>
                <a:ea typeface="Calibri"/>
                <a:cs typeface="Calibri"/>
                <a:sym typeface="Calibri"/>
              </a:rPr>
              <a:t>Model selection</a:t>
            </a:r>
            <a:endParaRPr dirty="0">
              <a:solidFill>
                <a:schemeClr val="tx1"/>
              </a:solidFill>
            </a:endParaRPr>
          </a:p>
          <a:p>
            <a:pPr marL="600812" marR="0" lvl="0" indent="-457200" algn="l" rtl="0">
              <a:lnSpc>
                <a:spcPct val="85000"/>
              </a:lnSpc>
              <a:spcBef>
                <a:spcPts val="0"/>
              </a:spcBef>
              <a:spcAft>
                <a:spcPts val="0"/>
              </a:spcAft>
              <a:buClrTx/>
              <a:buSzPct val="80000"/>
              <a:buFont typeface="Wingdings" panose="05000000000000000000" pitchFamily="2" charset="2"/>
              <a:buChar char="q"/>
            </a:pPr>
            <a:endParaRPr sz="2900" b="0" i="0" u="none" strike="noStrike" cap="none" dirty="0">
              <a:solidFill>
                <a:schemeClr val="tx1"/>
              </a:solidFill>
              <a:latin typeface="Calibri"/>
              <a:ea typeface="Calibri"/>
              <a:cs typeface="Calibri"/>
              <a:sym typeface="Calibri"/>
            </a:endParaRPr>
          </a:p>
          <a:p>
            <a:pPr marL="457200" marR="0" lvl="0" indent="-457225" algn="l" rtl="0">
              <a:lnSpc>
                <a:spcPct val="85000"/>
              </a:lnSpc>
              <a:spcBef>
                <a:spcPts val="0"/>
              </a:spcBef>
              <a:spcAft>
                <a:spcPts val="0"/>
              </a:spcAft>
              <a:buClrTx/>
              <a:buSzPct val="80000"/>
              <a:buFont typeface="Wingdings" panose="05000000000000000000" pitchFamily="2" charset="2"/>
              <a:buChar char="q"/>
            </a:pPr>
            <a:r>
              <a:rPr lang="en-US" sz="2900" b="0" i="0" u="none" strike="noStrike" cap="none" dirty="0">
                <a:solidFill>
                  <a:schemeClr val="tx1"/>
                </a:solidFill>
                <a:latin typeface="Calibri"/>
                <a:ea typeface="Calibri"/>
                <a:cs typeface="Calibri"/>
                <a:sym typeface="Calibri"/>
              </a:rPr>
              <a:t>Fine-tune using </a:t>
            </a:r>
            <a:r>
              <a:rPr lang="en-US" sz="2900" b="0" i="0" u="none" strike="noStrike" cap="none" dirty="0" err="1">
                <a:solidFill>
                  <a:schemeClr val="tx1"/>
                </a:solidFill>
                <a:latin typeface="Calibri"/>
                <a:ea typeface="Calibri"/>
                <a:cs typeface="Calibri"/>
                <a:sym typeface="Calibri"/>
              </a:rPr>
              <a:t>Keras</a:t>
            </a:r>
            <a:r>
              <a:rPr lang="en-US" sz="2900" b="0" i="0" u="none" strike="noStrike" cap="none" dirty="0">
                <a:solidFill>
                  <a:schemeClr val="tx1"/>
                </a:solidFill>
                <a:latin typeface="Calibri"/>
                <a:ea typeface="Calibri"/>
                <a:cs typeface="Calibri"/>
                <a:sym typeface="Calibri"/>
              </a:rPr>
              <a:t> Tuner library</a:t>
            </a:r>
            <a:endParaRPr dirty="0">
              <a:solidFill>
                <a:schemeClr val="tx1"/>
              </a:solidFill>
            </a:endParaRPr>
          </a:p>
          <a:p>
            <a:pPr marL="600812" marR="0" lvl="0" indent="-457200" algn="l" rtl="0">
              <a:lnSpc>
                <a:spcPct val="85000"/>
              </a:lnSpc>
              <a:spcBef>
                <a:spcPts val="0"/>
              </a:spcBef>
              <a:spcAft>
                <a:spcPts val="0"/>
              </a:spcAft>
              <a:buClrTx/>
              <a:buSzPct val="80000"/>
              <a:buFont typeface="Wingdings" panose="05000000000000000000" pitchFamily="2" charset="2"/>
              <a:buChar char="q"/>
            </a:pPr>
            <a:endParaRPr sz="2900" dirty="0">
              <a:solidFill>
                <a:schemeClr val="tx1"/>
              </a:solidFill>
              <a:latin typeface="Calibri"/>
              <a:cs typeface="Calibri"/>
              <a:sym typeface="Calibri"/>
            </a:endParaRPr>
          </a:p>
          <a:p>
            <a:pPr marL="457200" indent="-457225">
              <a:lnSpc>
                <a:spcPct val="85000"/>
              </a:lnSpc>
              <a:buClrTx/>
              <a:buSzPct val="80000"/>
              <a:buFont typeface="Wingdings" panose="05000000000000000000" pitchFamily="2" charset="2"/>
              <a:buChar char="q"/>
            </a:pPr>
            <a:r>
              <a:rPr lang="en-US" sz="2900" dirty="0">
                <a:solidFill>
                  <a:schemeClr val="tx1"/>
                </a:solidFill>
                <a:latin typeface="Calibri"/>
                <a:cs typeface="Calibri"/>
                <a:sym typeface="Calibri"/>
              </a:rPr>
              <a:t>Improvise the model’s Accuracy through by finetuning from 0.85 to </a:t>
            </a:r>
            <a:r>
              <a:rPr lang="en-CA" sz="2900" dirty="0">
                <a:solidFill>
                  <a:schemeClr val="tx1"/>
                </a:solidFill>
                <a:latin typeface="Calibri"/>
                <a:cs typeface="Calibri"/>
              </a:rPr>
              <a:t>0.95</a:t>
            </a:r>
            <a:r>
              <a:rPr lang="en-US" sz="2900" dirty="0">
                <a:solidFill>
                  <a:schemeClr val="tx1"/>
                </a:solidFill>
                <a:latin typeface="Calibri"/>
                <a:cs typeface="Calibri"/>
                <a:sym typeface="Calibri"/>
              </a:rPr>
              <a:t>.</a:t>
            </a:r>
          </a:p>
          <a:p>
            <a:pPr marL="457200" indent="-457225">
              <a:lnSpc>
                <a:spcPct val="85000"/>
              </a:lnSpc>
              <a:buClrTx/>
              <a:buSzPct val="80000"/>
              <a:buFont typeface="Wingdings" panose="05000000000000000000" pitchFamily="2" charset="2"/>
              <a:buChar char="q"/>
            </a:pPr>
            <a:endParaRPr lang="en-US" sz="2900" b="0" i="0" u="none" strike="noStrike" cap="none" dirty="0">
              <a:solidFill>
                <a:schemeClr val="tx1"/>
              </a:solidFill>
              <a:latin typeface="Calibri"/>
              <a:ea typeface="Calibri"/>
              <a:cs typeface="Calibri"/>
              <a:sym typeface="Calibri"/>
            </a:endParaRPr>
          </a:p>
          <a:p>
            <a:pPr marL="457200" indent="-457225">
              <a:lnSpc>
                <a:spcPct val="85000"/>
              </a:lnSpc>
              <a:buClrTx/>
              <a:buSzPct val="80000"/>
              <a:buFont typeface="Wingdings" panose="05000000000000000000" pitchFamily="2" charset="2"/>
              <a:buChar char="q"/>
            </a:pPr>
            <a:r>
              <a:rPr lang="en-US" sz="2900" dirty="0">
                <a:solidFill>
                  <a:schemeClr val="tx1"/>
                </a:solidFill>
                <a:latin typeface="Calibri"/>
                <a:ea typeface="Calibri"/>
                <a:cs typeface="Calibri"/>
                <a:sym typeface="Calibri"/>
              </a:rPr>
              <a:t>Hosting a neural network model on flask.</a:t>
            </a:r>
            <a:endParaRPr sz="2800" b="0" i="0" u="none" strike="noStrike" cap="none" dirty="0">
              <a:solidFill>
                <a:schemeClr val="tx1"/>
              </a:solidFill>
              <a:latin typeface="Calibri"/>
              <a:ea typeface="Calibri"/>
              <a:cs typeface="Calibri"/>
              <a:sym typeface="Calibri"/>
            </a:endParaRPr>
          </a:p>
          <a:p>
            <a:pPr marL="0" marR="0" lvl="0" indent="0" algn="l" rtl="0">
              <a:lnSpc>
                <a:spcPct val="85000"/>
              </a:lnSpc>
              <a:spcBef>
                <a:spcPts val="0"/>
              </a:spcBef>
              <a:spcAft>
                <a:spcPts val="0"/>
              </a:spcAft>
              <a:buClr>
                <a:schemeClr val="accent1"/>
              </a:buClr>
              <a:buSzPct val="197802"/>
              <a:buFont typeface="Calibri"/>
              <a:buNone/>
            </a:pPr>
            <a:endParaRPr sz="2800" b="0" i="0" u="none" strike="noStrike" cap="none" dirty="0">
              <a:solidFill>
                <a:schemeClr val="accen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F5FBFC"/>
            </a:gs>
            <a:gs pos="74000">
              <a:srgbClr val="AFDCE5"/>
            </a:gs>
            <a:gs pos="83000">
              <a:srgbClr val="AFDCE5"/>
            </a:gs>
            <a:gs pos="100000">
              <a:srgbClr val="C9E8EE"/>
            </a:gs>
          </a:gsLst>
          <a:lin ang="5400000" scaled="0"/>
        </a:gradFill>
        <a:effectLst/>
      </p:bgPr>
    </p:bg>
    <p:spTree>
      <p:nvGrpSpPr>
        <p:cNvPr id="1" name="Shape 196"/>
        <p:cNvGrpSpPr/>
        <p:nvPr/>
      </p:nvGrpSpPr>
      <p:grpSpPr>
        <a:xfrm>
          <a:off x="0" y="0"/>
          <a:ext cx="0" cy="0"/>
          <a:chOff x="0" y="0"/>
          <a:chExt cx="0" cy="0"/>
        </a:xfrm>
      </p:grpSpPr>
      <p:sp>
        <p:nvSpPr>
          <p:cNvPr id="197" name="Google Shape;197;p14"/>
          <p:cNvSpPr txBox="1">
            <a:spLocks noGrp="1"/>
          </p:cNvSpPr>
          <p:nvPr>
            <p:ph type="title"/>
          </p:nvPr>
        </p:nvSpPr>
        <p:spPr>
          <a:xfrm>
            <a:off x="643156" y="2525281"/>
            <a:ext cx="10772775" cy="1658198"/>
          </a:xfrm>
          <a:prstGeom prst="rect">
            <a:avLst/>
          </a:prstGeom>
          <a:noFill/>
          <a:ln>
            <a:noFill/>
          </a:ln>
        </p:spPr>
        <p:txBody>
          <a:bodyPr spcFirstLastPara="1" wrap="square" lIns="91425" tIns="45700" rIns="91425" bIns="45700" anchor="ctr" anchorCtr="0">
            <a:normAutofit/>
          </a:bodyPr>
          <a:lstStyle/>
          <a:p>
            <a:pPr marL="0" lvl="0" indent="0" algn="ctr" rtl="0">
              <a:lnSpc>
                <a:spcPct val="85000"/>
              </a:lnSpc>
              <a:spcBef>
                <a:spcPts val="0"/>
              </a:spcBef>
              <a:spcAft>
                <a:spcPts val="0"/>
              </a:spcAft>
              <a:buClr>
                <a:schemeClr val="accent1"/>
              </a:buClr>
              <a:buSzPts val="5400"/>
              <a:buFont typeface="Calibri"/>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5FBFC"/>
            </a:gs>
            <a:gs pos="74000">
              <a:srgbClr val="AFDCE5"/>
            </a:gs>
            <a:gs pos="83000">
              <a:srgbClr val="AFDCE5"/>
            </a:gs>
            <a:gs pos="100000">
              <a:srgbClr val="C9E8EE"/>
            </a:gs>
          </a:gsLst>
          <a:lin ang="5400000" scaled="0"/>
        </a:gradFill>
        <a:effectLst/>
      </p:bgPr>
    </p:bg>
    <p:spTree>
      <p:nvGrpSpPr>
        <p:cNvPr id="1" name="Shape 92"/>
        <p:cNvGrpSpPr/>
        <p:nvPr/>
      </p:nvGrpSpPr>
      <p:grpSpPr>
        <a:xfrm>
          <a:off x="0" y="0"/>
          <a:ext cx="0" cy="0"/>
          <a:chOff x="0" y="0"/>
          <a:chExt cx="0" cy="0"/>
        </a:xfrm>
      </p:grpSpPr>
      <p:sp>
        <p:nvSpPr>
          <p:cNvPr id="93" name="Google Shape;93;p2"/>
          <p:cNvSpPr txBox="1">
            <a:spLocks noGrp="1"/>
          </p:cNvSpPr>
          <p:nvPr>
            <p:ph type="title"/>
          </p:nvPr>
        </p:nvSpPr>
        <p:spPr>
          <a:xfrm>
            <a:off x="727563" y="175976"/>
            <a:ext cx="10772775" cy="935372"/>
          </a:xfrm>
          <a:prstGeom prst="rect">
            <a:avLst/>
          </a:prstGeom>
          <a:noFill/>
          <a:ln>
            <a:noFill/>
          </a:ln>
        </p:spPr>
        <p:txBody>
          <a:bodyPr spcFirstLastPara="1" wrap="square" lIns="91425" tIns="45700" rIns="91425" bIns="45700" anchor="ctr" anchorCtr="0">
            <a:normAutofit/>
          </a:bodyPr>
          <a:lstStyle/>
          <a:p>
            <a:pPr marL="0" lvl="0" indent="0" algn="ctr" rtl="0">
              <a:lnSpc>
                <a:spcPct val="85000"/>
              </a:lnSpc>
              <a:spcBef>
                <a:spcPts val="0"/>
              </a:spcBef>
              <a:spcAft>
                <a:spcPts val="0"/>
              </a:spcAft>
              <a:buClr>
                <a:schemeClr val="accent1"/>
              </a:buClr>
              <a:buSzPts val="5400"/>
              <a:buFont typeface="Calibri"/>
              <a:buNone/>
            </a:pPr>
            <a:r>
              <a:rPr lang="en-US"/>
              <a:t>Agenda</a:t>
            </a:r>
            <a:endParaRPr/>
          </a:p>
        </p:txBody>
      </p:sp>
      <p:sp>
        <p:nvSpPr>
          <p:cNvPr id="94" name="Google Shape;94;p2"/>
          <p:cNvSpPr txBox="1"/>
          <p:nvPr/>
        </p:nvSpPr>
        <p:spPr>
          <a:xfrm>
            <a:off x="612676" y="1763280"/>
            <a:ext cx="10772775" cy="4820399"/>
          </a:xfrm>
          <a:prstGeom prst="rect">
            <a:avLst/>
          </a:prstGeom>
          <a:noFill/>
          <a:ln>
            <a:noFill/>
          </a:ln>
        </p:spPr>
        <p:txBody>
          <a:bodyPr spcFirstLastPara="1" wrap="square" lIns="91425" tIns="45700" rIns="91425" bIns="45700" anchor="ctr" anchorCtr="0">
            <a:normAutofit/>
          </a:bodyPr>
          <a:lstStyle/>
          <a:p>
            <a:pPr marL="0" marR="0" lvl="0" indent="0" algn="l" rtl="0">
              <a:lnSpc>
                <a:spcPct val="85000"/>
              </a:lnSpc>
              <a:spcBef>
                <a:spcPts val="0"/>
              </a:spcBef>
              <a:spcAft>
                <a:spcPts val="0"/>
              </a:spcAft>
              <a:buClr>
                <a:schemeClr val="accent1"/>
              </a:buClr>
              <a:buSzPts val="4400"/>
              <a:buFont typeface="Calibri"/>
              <a:buNone/>
            </a:pPr>
            <a:endParaRPr sz="4400" b="0" i="0" u="none" strike="noStrike" cap="none">
              <a:solidFill>
                <a:schemeClr val="accent1"/>
              </a:solidFill>
              <a:latin typeface="Calibri"/>
              <a:ea typeface="Calibri"/>
              <a:cs typeface="Calibri"/>
              <a:sym typeface="Calibri"/>
            </a:endParaRPr>
          </a:p>
        </p:txBody>
      </p:sp>
      <p:sp>
        <p:nvSpPr>
          <p:cNvPr id="95" name="Google Shape;95;p2"/>
          <p:cNvSpPr txBox="1"/>
          <p:nvPr/>
        </p:nvSpPr>
        <p:spPr>
          <a:xfrm>
            <a:off x="879962" y="998806"/>
            <a:ext cx="10772700" cy="5724298"/>
          </a:xfrm>
          <a:prstGeom prst="rect">
            <a:avLst/>
          </a:prstGeom>
          <a:noFill/>
          <a:ln>
            <a:noFill/>
          </a:ln>
        </p:spPr>
        <p:txBody>
          <a:bodyPr spcFirstLastPara="1" wrap="square" lIns="91425" tIns="45700" rIns="91425" bIns="45700" anchor="ctr" anchorCtr="0">
            <a:normAutofit lnSpcReduction="10000"/>
          </a:bodyPr>
          <a:lstStyle/>
          <a:p>
            <a:pPr marL="792112" marR="0" lvl="0" indent="-742950" algn="l" rtl="0">
              <a:lnSpc>
                <a:spcPct val="85000"/>
              </a:lnSpc>
              <a:spcBef>
                <a:spcPts val="0"/>
              </a:spcBef>
              <a:spcAft>
                <a:spcPts val="0"/>
              </a:spcAft>
              <a:buClr>
                <a:schemeClr val="dk1"/>
              </a:buClr>
              <a:buSzPct val="129032"/>
              <a:buFont typeface="+mj-lt"/>
              <a:buAutoNum type="arabicPeriod"/>
            </a:pPr>
            <a:r>
              <a:rPr lang="en-US" sz="2400" b="0" i="0" u="none" strike="noStrike" cap="none" dirty="0">
                <a:solidFill>
                  <a:schemeClr val="dk1"/>
                </a:solidFill>
                <a:latin typeface="Twentieth Century"/>
                <a:ea typeface="Twentieth Century"/>
                <a:cs typeface="Twentieth Century"/>
                <a:sym typeface="Twentieth Century"/>
              </a:rPr>
              <a:t>Introduction</a:t>
            </a:r>
            <a:endParaRPr sz="900" dirty="0"/>
          </a:p>
          <a:p>
            <a:pPr marL="742950" marR="0" lvl="0" indent="-488950" algn="l" rtl="0">
              <a:lnSpc>
                <a:spcPct val="85000"/>
              </a:lnSpc>
              <a:spcBef>
                <a:spcPts val="0"/>
              </a:spcBef>
              <a:spcAft>
                <a:spcPts val="0"/>
              </a:spcAft>
              <a:buClr>
                <a:schemeClr val="dk1"/>
              </a:buClr>
              <a:buSzPct val="368663"/>
              <a:buFont typeface="+mj-lt"/>
              <a:buAutoNum type="arabicPeriod"/>
            </a:pPr>
            <a:endParaRPr sz="900" b="0" i="0" u="none" strike="noStrike" cap="none" dirty="0">
              <a:solidFill>
                <a:srgbClr val="000000"/>
              </a:solidFill>
              <a:latin typeface="Arial"/>
              <a:ea typeface="Arial"/>
              <a:cs typeface="Arial"/>
              <a:sym typeface="Arial"/>
            </a:endParaRPr>
          </a:p>
          <a:p>
            <a:pPr marL="996950" marR="0" lvl="0" indent="-742950" algn="l" rtl="0">
              <a:lnSpc>
                <a:spcPct val="85000"/>
              </a:lnSpc>
              <a:spcBef>
                <a:spcPts val="0"/>
              </a:spcBef>
              <a:spcAft>
                <a:spcPts val="0"/>
              </a:spcAft>
              <a:buClr>
                <a:schemeClr val="dk1"/>
              </a:buClr>
              <a:buSzPct val="129032"/>
              <a:buFont typeface="+mj-lt"/>
              <a:buAutoNum type="arabicPeriod"/>
            </a:pPr>
            <a:endParaRPr sz="2400" b="0" i="0" u="none" strike="noStrike" cap="none" dirty="0">
              <a:solidFill>
                <a:schemeClr val="dk1"/>
              </a:solidFill>
              <a:latin typeface="Twentieth Century"/>
              <a:ea typeface="Twentieth Century"/>
              <a:cs typeface="Twentieth Century"/>
              <a:sym typeface="Twentieth Century"/>
            </a:endParaRPr>
          </a:p>
          <a:p>
            <a:pPr marL="792112" marR="0" lvl="0" indent="-742950" algn="l" rtl="0">
              <a:lnSpc>
                <a:spcPct val="85000"/>
              </a:lnSpc>
              <a:spcBef>
                <a:spcPts val="0"/>
              </a:spcBef>
              <a:spcAft>
                <a:spcPts val="0"/>
              </a:spcAft>
              <a:buClr>
                <a:schemeClr val="dk1"/>
              </a:buClr>
              <a:buSzPct val="129032"/>
              <a:buFont typeface="+mj-lt"/>
              <a:buAutoNum type="arabicPeriod"/>
            </a:pPr>
            <a:r>
              <a:rPr lang="en-US" sz="2400" b="0" i="0" u="none" strike="noStrike" cap="none" dirty="0">
                <a:solidFill>
                  <a:schemeClr val="dk1"/>
                </a:solidFill>
                <a:latin typeface="Twentieth Century"/>
                <a:ea typeface="Twentieth Century"/>
                <a:cs typeface="Twentieth Century"/>
                <a:sym typeface="Twentieth Century"/>
              </a:rPr>
              <a:t>Data Analysis</a:t>
            </a:r>
          </a:p>
          <a:p>
            <a:pPr marL="792112" marR="0" lvl="0" indent="-742950" algn="l" rtl="0">
              <a:lnSpc>
                <a:spcPct val="85000"/>
              </a:lnSpc>
              <a:spcBef>
                <a:spcPts val="0"/>
              </a:spcBef>
              <a:spcAft>
                <a:spcPts val="0"/>
              </a:spcAft>
              <a:buClr>
                <a:schemeClr val="dk1"/>
              </a:buClr>
              <a:buSzPct val="129032"/>
              <a:buFont typeface="+mj-lt"/>
              <a:buAutoNum type="arabicPeriod"/>
            </a:pPr>
            <a:endParaRPr lang="en-US" sz="900" b="0" i="0" u="none" strike="noStrike" cap="none" dirty="0">
              <a:solidFill>
                <a:srgbClr val="000000"/>
              </a:solidFill>
              <a:latin typeface="Arial"/>
              <a:ea typeface="Arial"/>
              <a:cs typeface="Arial"/>
              <a:sym typeface="Arial"/>
            </a:endParaRPr>
          </a:p>
          <a:p>
            <a:pPr marL="792112" marR="0" lvl="0" indent="-742950" algn="l" rtl="0">
              <a:lnSpc>
                <a:spcPct val="85000"/>
              </a:lnSpc>
              <a:spcBef>
                <a:spcPts val="0"/>
              </a:spcBef>
              <a:spcAft>
                <a:spcPts val="0"/>
              </a:spcAft>
              <a:buClr>
                <a:schemeClr val="dk1"/>
              </a:buClr>
              <a:buSzPct val="129032"/>
              <a:buFont typeface="+mj-lt"/>
              <a:buAutoNum type="arabicPeriod"/>
            </a:pPr>
            <a:endParaRPr lang="en-CA" sz="900" dirty="0"/>
          </a:p>
          <a:p>
            <a:pPr marL="792112" marR="0" lvl="0" indent="-742950" algn="l" rtl="0">
              <a:lnSpc>
                <a:spcPct val="85000"/>
              </a:lnSpc>
              <a:spcBef>
                <a:spcPts val="0"/>
              </a:spcBef>
              <a:spcAft>
                <a:spcPts val="0"/>
              </a:spcAft>
              <a:buClr>
                <a:schemeClr val="dk1"/>
              </a:buClr>
              <a:buSzPct val="129032"/>
              <a:buFont typeface="+mj-lt"/>
              <a:buAutoNum type="arabicPeriod"/>
            </a:pPr>
            <a:endParaRPr lang="en-CA" sz="2400" dirty="0">
              <a:solidFill>
                <a:schemeClr val="dk1"/>
              </a:solidFill>
              <a:latin typeface="Twentieth Century"/>
            </a:endParaRPr>
          </a:p>
          <a:p>
            <a:pPr marL="792112" marR="0" lvl="0" indent="-742950" algn="l" rtl="0">
              <a:lnSpc>
                <a:spcPct val="85000"/>
              </a:lnSpc>
              <a:spcBef>
                <a:spcPts val="0"/>
              </a:spcBef>
              <a:spcAft>
                <a:spcPts val="0"/>
              </a:spcAft>
              <a:buClr>
                <a:schemeClr val="dk1"/>
              </a:buClr>
              <a:buSzPct val="129032"/>
              <a:buFont typeface="+mj-lt"/>
              <a:buAutoNum type="arabicPeriod"/>
            </a:pPr>
            <a:r>
              <a:rPr lang="en-US" sz="2400" dirty="0">
                <a:solidFill>
                  <a:schemeClr val="dk1"/>
                </a:solidFill>
                <a:latin typeface="Twentieth Century"/>
              </a:rPr>
              <a:t>Feature Engineering</a:t>
            </a:r>
          </a:p>
          <a:p>
            <a:pPr marL="792112" marR="0" lvl="0" indent="-742950" algn="l" rtl="0">
              <a:lnSpc>
                <a:spcPct val="85000"/>
              </a:lnSpc>
              <a:spcBef>
                <a:spcPts val="0"/>
              </a:spcBef>
              <a:spcAft>
                <a:spcPts val="0"/>
              </a:spcAft>
              <a:buClr>
                <a:schemeClr val="dk1"/>
              </a:buClr>
              <a:buSzPct val="129032"/>
              <a:buFont typeface="+mj-lt"/>
              <a:buAutoNum type="arabicPeriod"/>
            </a:pPr>
            <a:endParaRPr sz="2400" dirty="0">
              <a:solidFill>
                <a:schemeClr val="dk1"/>
              </a:solidFill>
              <a:latin typeface="Twentieth Century"/>
            </a:endParaRPr>
          </a:p>
          <a:p>
            <a:pPr marL="792112" marR="0" lvl="0" indent="-742950" algn="l" rtl="0">
              <a:lnSpc>
                <a:spcPct val="85000"/>
              </a:lnSpc>
              <a:spcBef>
                <a:spcPts val="0"/>
              </a:spcBef>
              <a:spcAft>
                <a:spcPts val="0"/>
              </a:spcAft>
              <a:buClr>
                <a:schemeClr val="dk1"/>
              </a:buClr>
              <a:buSzPct val="129032"/>
              <a:buFont typeface="+mj-lt"/>
              <a:buAutoNum type="arabicPeriod"/>
            </a:pPr>
            <a:r>
              <a:rPr lang="en-US" sz="2400" b="0" i="0" u="none" strike="noStrike" cap="none" dirty="0">
                <a:solidFill>
                  <a:schemeClr val="dk1"/>
                </a:solidFill>
                <a:latin typeface="Twentieth Century"/>
                <a:ea typeface="Twentieth Century"/>
                <a:cs typeface="Twentieth Century"/>
                <a:sym typeface="Twentieth Century"/>
              </a:rPr>
              <a:t>Feature Selection</a:t>
            </a:r>
            <a:endParaRPr sz="900" dirty="0"/>
          </a:p>
          <a:p>
            <a:pPr marL="996950" marR="0" lvl="0" indent="-742950" algn="l" rtl="0">
              <a:lnSpc>
                <a:spcPct val="85000"/>
              </a:lnSpc>
              <a:spcBef>
                <a:spcPts val="0"/>
              </a:spcBef>
              <a:spcAft>
                <a:spcPts val="0"/>
              </a:spcAft>
              <a:buClr>
                <a:schemeClr val="dk1"/>
              </a:buClr>
              <a:buSzPct val="129032"/>
              <a:buFont typeface="+mj-lt"/>
              <a:buAutoNum type="arabicPeriod"/>
            </a:pPr>
            <a:endParaRPr sz="2400" b="0" i="0" u="none" strike="noStrike" cap="none" dirty="0">
              <a:solidFill>
                <a:schemeClr val="dk1"/>
              </a:solidFill>
              <a:latin typeface="Twentieth Century"/>
              <a:ea typeface="Twentieth Century"/>
              <a:cs typeface="Twentieth Century"/>
              <a:sym typeface="Twentieth Century"/>
            </a:endParaRPr>
          </a:p>
          <a:p>
            <a:pPr marL="792112" marR="0" lvl="0" indent="-742950" algn="l" rtl="0">
              <a:lnSpc>
                <a:spcPct val="85000"/>
              </a:lnSpc>
              <a:spcBef>
                <a:spcPts val="0"/>
              </a:spcBef>
              <a:spcAft>
                <a:spcPts val="0"/>
              </a:spcAft>
              <a:buClr>
                <a:schemeClr val="dk1"/>
              </a:buClr>
              <a:buSzPct val="129032"/>
              <a:buFont typeface="+mj-lt"/>
              <a:buAutoNum type="arabicPeriod"/>
            </a:pPr>
            <a:r>
              <a:rPr lang="en-US" sz="2400" b="0" i="0" u="none" strike="noStrike" cap="none" dirty="0">
                <a:solidFill>
                  <a:schemeClr val="dk1"/>
                </a:solidFill>
                <a:latin typeface="Twentieth Century"/>
                <a:ea typeface="Twentieth Century"/>
                <a:cs typeface="Twentieth Century"/>
                <a:sym typeface="Twentieth Century"/>
              </a:rPr>
              <a:t>Pipeline</a:t>
            </a:r>
            <a:endParaRPr sz="900" b="0" i="0" u="none" strike="noStrike" cap="none" dirty="0">
              <a:solidFill>
                <a:srgbClr val="000000"/>
              </a:solidFill>
              <a:latin typeface="Arial"/>
              <a:ea typeface="Arial"/>
              <a:cs typeface="Arial"/>
              <a:sym typeface="Arial"/>
            </a:endParaRPr>
          </a:p>
          <a:p>
            <a:pPr marL="996950" marR="0" lvl="0" indent="-742950" algn="l" rtl="0">
              <a:lnSpc>
                <a:spcPct val="85000"/>
              </a:lnSpc>
              <a:spcBef>
                <a:spcPts val="0"/>
              </a:spcBef>
              <a:spcAft>
                <a:spcPts val="0"/>
              </a:spcAft>
              <a:buClr>
                <a:schemeClr val="dk1"/>
              </a:buClr>
              <a:buSzPct val="129032"/>
              <a:buFont typeface="+mj-lt"/>
              <a:buAutoNum type="arabicPeriod"/>
            </a:pPr>
            <a:endParaRPr sz="2400" b="0" i="0" u="none" strike="noStrike" cap="none" dirty="0">
              <a:solidFill>
                <a:schemeClr val="dk1"/>
              </a:solidFill>
              <a:latin typeface="Twentieth Century"/>
              <a:ea typeface="Twentieth Century"/>
              <a:cs typeface="Twentieth Century"/>
              <a:sym typeface="Twentieth Century"/>
            </a:endParaRPr>
          </a:p>
          <a:p>
            <a:pPr marL="792112" marR="0" lvl="0" indent="-742950" algn="l" rtl="0">
              <a:lnSpc>
                <a:spcPct val="85000"/>
              </a:lnSpc>
              <a:spcBef>
                <a:spcPts val="0"/>
              </a:spcBef>
              <a:spcAft>
                <a:spcPts val="0"/>
              </a:spcAft>
              <a:buClr>
                <a:schemeClr val="dk1"/>
              </a:buClr>
              <a:buSzPct val="129032"/>
              <a:buFont typeface="+mj-lt"/>
              <a:buAutoNum type="arabicPeriod"/>
            </a:pPr>
            <a:r>
              <a:rPr lang="en-US" sz="2400" b="0" i="0" u="none" strike="noStrike" cap="none" dirty="0">
                <a:solidFill>
                  <a:schemeClr val="dk1"/>
                </a:solidFill>
                <a:latin typeface="Twentieth Century"/>
                <a:ea typeface="Twentieth Century"/>
                <a:cs typeface="Twentieth Century"/>
                <a:sym typeface="Twentieth Century"/>
              </a:rPr>
              <a:t>Training</a:t>
            </a:r>
            <a:endParaRPr sz="900" dirty="0"/>
          </a:p>
          <a:p>
            <a:pPr marL="996950" marR="0" lvl="0" indent="-742950" algn="l" rtl="0">
              <a:lnSpc>
                <a:spcPct val="85000"/>
              </a:lnSpc>
              <a:spcBef>
                <a:spcPts val="0"/>
              </a:spcBef>
              <a:spcAft>
                <a:spcPts val="0"/>
              </a:spcAft>
              <a:buClr>
                <a:schemeClr val="dk1"/>
              </a:buClr>
              <a:buSzPct val="129032"/>
              <a:buFont typeface="+mj-lt"/>
              <a:buAutoNum type="arabicPeriod"/>
            </a:pPr>
            <a:endParaRPr sz="2400" b="0" i="0" u="none" strike="noStrike" cap="none" dirty="0">
              <a:solidFill>
                <a:schemeClr val="dk1"/>
              </a:solidFill>
              <a:latin typeface="Twentieth Century"/>
              <a:ea typeface="Twentieth Century"/>
              <a:cs typeface="Twentieth Century"/>
              <a:sym typeface="Twentieth Century"/>
            </a:endParaRPr>
          </a:p>
          <a:p>
            <a:pPr marL="792112" marR="0" lvl="0" indent="-742950" algn="l" rtl="0">
              <a:lnSpc>
                <a:spcPct val="85000"/>
              </a:lnSpc>
              <a:spcBef>
                <a:spcPts val="0"/>
              </a:spcBef>
              <a:spcAft>
                <a:spcPts val="0"/>
              </a:spcAft>
              <a:buClr>
                <a:schemeClr val="dk1"/>
              </a:buClr>
              <a:buSzPct val="129032"/>
              <a:buFont typeface="+mj-lt"/>
              <a:buAutoNum type="arabicPeriod"/>
            </a:pPr>
            <a:r>
              <a:rPr lang="en-US" sz="2400" b="0" i="0" u="none" strike="noStrike" cap="none" dirty="0">
                <a:solidFill>
                  <a:schemeClr val="dk1"/>
                </a:solidFill>
                <a:latin typeface="Twentieth Century"/>
                <a:ea typeface="Twentieth Century"/>
                <a:cs typeface="Twentieth Century"/>
                <a:sym typeface="Twentieth Century"/>
              </a:rPr>
              <a:t>Fine Tune</a:t>
            </a:r>
          </a:p>
          <a:p>
            <a:pPr marL="792112" marR="0" lvl="0" indent="-742950" algn="l" rtl="0">
              <a:lnSpc>
                <a:spcPct val="85000"/>
              </a:lnSpc>
              <a:spcBef>
                <a:spcPts val="0"/>
              </a:spcBef>
              <a:spcAft>
                <a:spcPts val="0"/>
              </a:spcAft>
              <a:buClr>
                <a:schemeClr val="dk1"/>
              </a:buClr>
              <a:buSzPct val="129032"/>
              <a:buFont typeface="+mj-lt"/>
              <a:buAutoNum type="arabicPeriod"/>
            </a:pPr>
            <a:endParaRPr lang="en-US" sz="2400" dirty="0">
              <a:solidFill>
                <a:schemeClr val="dk1"/>
              </a:solidFill>
              <a:latin typeface="Twentieth Century"/>
              <a:sym typeface="Twentieth Century"/>
            </a:endParaRPr>
          </a:p>
          <a:p>
            <a:pPr marL="792112" marR="0" lvl="0" indent="-742950" algn="l" rtl="0">
              <a:lnSpc>
                <a:spcPct val="85000"/>
              </a:lnSpc>
              <a:spcBef>
                <a:spcPts val="0"/>
              </a:spcBef>
              <a:spcAft>
                <a:spcPts val="0"/>
              </a:spcAft>
              <a:buClr>
                <a:schemeClr val="dk1"/>
              </a:buClr>
              <a:buSzPct val="129032"/>
              <a:buFont typeface="+mj-lt"/>
              <a:buAutoNum type="arabicPeriod"/>
            </a:pPr>
            <a:r>
              <a:rPr lang="en-US" sz="2400" dirty="0">
                <a:solidFill>
                  <a:schemeClr val="dk1"/>
                </a:solidFill>
                <a:latin typeface="Twentieth Century"/>
              </a:rPr>
              <a:t>Hosting</a:t>
            </a:r>
            <a:endParaRPr sz="2400" dirty="0">
              <a:solidFill>
                <a:schemeClr val="dk1"/>
              </a:solidFill>
              <a:latin typeface="Twentieth Century"/>
            </a:endParaRPr>
          </a:p>
          <a:p>
            <a:pPr marL="392062" marR="0" lvl="0" indent="-342900" algn="l" rtl="0">
              <a:lnSpc>
                <a:spcPct val="85000"/>
              </a:lnSpc>
              <a:spcBef>
                <a:spcPts val="0"/>
              </a:spcBef>
              <a:spcAft>
                <a:spcPts val="0"/>
              </a:spcAft>
              <a:buClr>
                <a:schemeClr val="dk1"/>
              </a:buClr>
              <a:buSzPct val="129032"/>
              <a:buFont typeface="+mj-lt"/>
              <a:buAutoNum type="arabicPeriod"/>
            </a:pPr>
            <a:endParaRPr sz="900" b="0" i="0" u="none" strike="noStrike" cap="none" dirty="0">
              <a:solidFill>
                <a:srgbClr val="000000"/>
              </a:solidFill>
              <a:latin typeface="Arial"/>
              <a:ea typeface="Arial"/>
              <a:cs typeface="Arial"/>
              <a:sym typeface="Arial"/>
            </a:endParaRPr>
          </a:p>
          <a:p>
            <a:pPr marL="996950" marR="0" lvl="0" indent="-742950" algn="l" rtl="0">
              <a:lnSpc>
                <a:spcPct val="85000"/>
              </a:lnSpc>
              <a:spcBef>
                <a:spcPts val="0"/>
              </a:spcBef>
              <a:spcAft>
                <a:spcPts val="0"/>
              </a:spcAft>
              <a:buClr>
                <a:schemeClr val="dk1"/>
              </a:buClr>
              <a:buSzPct val="129032"/>
              <a:buFont typeface="+mj-lt"/>
              <a:buAutoNum type="arabicPeriod"/>
            </a:pPr>
            <a:endParaRPr sz="2400" b="0" i="0" u="none" strike="noStrike" cap="none" dirty="0">
              <a:solidFill>
                <a:schemeClr val="dk1"/>
              </a:solidFill>
              <a:latin typeface="Twentieth Century"/>
              <a:ea typeface="Twentieth Century"/>
              <a:cs typeface="Twentieth Century"/>
              <a:sym typeface="Twentieth Century"/>
            </a:endParaRPr>
          </a:p>
          <a:p>
            <a:pPr marL="792112" marR="0" lvl="0" indent="-742950" algn="l" rtl="0">
              <a:lnSpc>
                <a:spcPct val="85000"/>
              </a:lnSpc>
              <a:spcBef>
                <a:spcPts val="0"/>
              </a:spcBef>
              <a:spcAft>
                <a:spcPts val="0"/>
              </a:spcAft>
              <a:buClr>
                <a:schemeClr val="dk1"/>
              </a:buClr>
              <a:buSzPct val="129032"/>
              <a:buFont typeface="+mj-lt"/>
              <a:buAutoNum type="arabicPeriod"/>
            </a:pPr>
            <a:r>
              <a:rPr lang="en-US" sz="2400" b="0" i="0" u="none" strike="noStrike" cap="none" dirty="0">
                <a:solidFill>
                  <a:schemeClr val="dk1"/>
                </a:solidFill>
                <a:latin typeface="Twentieth Century"/>
                <a:ea typeface="Twentieth Century"/>
                <a:cs typeface="Twentieth Century"/>
                <a:sym typeface="Twentieth Century"/>
              </a:rPr>
              <a:t>Conclusion</a:t>
            </a:r>
            <a:endParaRPr sz="3600" b="0" i="0" u="none" strike="noStrike" cap="none" dirty="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5FBFC"/>
            </a:gs>
            <a:gs pos="74000">
              <a:srgbClr val="AFDCE5"/>
            </a:gs>
            <a:gs pos="83000">
              <a:srgbClr val="AFDCE5"/>
            </a:gs>
            <a:gs pos="100000">
              <a:srgbClr val="C9E8EE"/>
            </a:gs>
          </a:gsLst>
          <a:lin ang="5400000" scaled="0"/>
        </a:gradFill>
        <a:effectLst/>
      </p:bgPr>
    </p:bg>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637004" y="17151"/>
            <a:ext cx="10772775" cy="780627"/>
          </a:xfrm>
          <a:prstGeom prst="rect">
            <a:avLst/>
          </a:prstGeom>
          <a:noFill/>
          <a:ln>
            <a:noFill/>
          </a:ln>
        </p:spPr>
        <p:txBody>
          <a:bodyPr spcFirstLastPara="1" wrap="square" lIns="91425" tIns="45700" rIns="91425" bIns="45700" anchor="ctr" anchorCtr="0">
            <a:normAutofit/>
          </a:bodyPr>
          <a:lstStyle/>
          <a:p>
            <a:pPr marL="0" lvl="0" indent="0" algn="ctr" rtl="0">
              <a:lnSpc>
                <a:spcPct val="85000"/>
              </a:lnSpc>
              <a:spcBef>
                <a:spcPts val="0"/>
              </a:spcBef>
              <a:spcAft>
                <a:spcPts val="0"/>
              </a:spcAft>
              <a:buClr>
                <a:schemeClr val="accent1"/>
              </a:buClr>
              <a:buSzPct val="111111"/>
              <a:buFont typeface="Calibri"/>
              <a:buNone/>
            </a:pPr>
            <a:r>
              <a:rPr lang="en-US" sz="4000" dirty="0"/>
              <a:t>Introduction</a:t>
            </a:r>
            <a:endParaRPr sz="4000" dirty="0"/>
          </a:p>
        </p:txBody>
      </p:sp>
      <p:sp>
        <p:nvSpPr>
          <p:cNvPr id="101" name="Google Shape;101;p3"/>
          <p:cNvSpPr txBox="1">
            <a:spLocks noGrp="1"/>
          </p:cNvSpPr>
          <p:nvPr>
            <p:ph type="body" idx="1"/>
          </p:nvPr>
        </p:nvSpPr>
        <p:spPr>
          <a:xfrm>
            <a:off x="874381" y="797778"/>
            <a:ext cx="4527613" cy="2086099"/>
          </a:xfrm>
          <a:prstGeom prst="rect">
            <a:avLst/>
          </a:prstGeom>
          <a:noFill/>
          <a:ln>
            <a:noFill/>
          </a:ln>
        </p:spPr>
        <p:txBody>
          <a:bodyPr spcFirstLastPara="1" wrap="square" lIns="91425" tIns="45700" rIns="91425" bIns="45700" anchor="t" anchorCtr="0">
            <a:normAutofit/>
          </a:bodyPr>
          <a:lstStyle/>
          <a:p>
            <a:pPr marL="342900" lvl="0" indent="-342900" algn="l" rtl="0">
              <a:lnSpc>
                <a:spcPct val="85000"/>
              </a:lnSpc>
              <a:spcBef>
                <a:spcPts val="0"/>
              </a:spcBef>
              <a:spcAft>
                <a:spcPts val="0"/>
              </a:spcAft>
              <a:buClr>
                <a:schemeClr val="dk1"/>
              </a:buClr>
              <a:buSzPts val="2400"/>
              <a:buFont typeface="Noto Sans Symbols"/>
              <a:buChar char="❑"/>
            </a:pPr>
            <a:r>
              <a:rPr lang="en-US" sz="2000" b="1" cap="none" dirty="0">
                <a:solidFill>
                  <a:schemeClr val="dk1"/>
                </a:solidFill>
                <a:latin typeface="Twentieth Century"/>
                <a:ea typeface="Twentieth Century"/>
                <a:cs typeface="Twentieth Century"/>
                <a:sym typeface="Twentieth Century"/>
              </a:rPr>
              <a:t>Format : </a:t>
            </a:r>
            <a:r>
              <a:rPr lang="en-US" sz="2000" cap="none" dirty="0">
                <a:solidFill>
                  <a:schemeClr val="dk1"/>
                </a:solidFill>
                <a:latin typeface="Twentieth Century"/>
                <a:ea typeface="Twentieth Century"/>
                <a:cs typeface="Twentieth Century"/>
                <a:sym typeface="Twentieth Century"/>
              </a:rPr>
              <a:t>xlsx</a:t>
            </a:r>
            <a:endParaRPr sz="2000" dirty="0"/>
          </a:p>
          <a:p>
            <a:pPr marL="342900" lvl="0" indent="-190500" algn="l" rtl="0">
              <a:lnSpc>
                <a:spcPct val="85000"/>
              </a:lnSpc>
              <a:spcBef>
                <a:spcPts val="0"/>
              </a:spcBef>
              <a:spcAft>
                <a:spcPts val="0"/>
              </a:spcAft>
              <a:buClr>
                <a:schemeClr val="dk1"/>
              </a:buClr>
              <a:buSzPts val="2400"/>
              <a:buFont typeface="Noto Sans Symbols"/>
              <a:buNone/>
            </a:pPr>
            <a:endParaRPr sz="2000" b="1" cap="none" dirty="0">
              <a:solidFill>
                <a:schemeClr val="dk1"/>
              </a:solidFill>
              <a:latin typeface="Twentieth Century"/>
              <a:ea typeface="Twentieth Century"/>
              <a:cs typeface="Twentieth Century"/>
              <a:sym typeface="Twentieth Century"/>
            </a:endParaRPr>
          </a:p>
          <a:p>
            <a:pPr marL="342900" lvl="0" indent="-342900" algn="l" rtl="0">
              <a:lnSpc>
                <a:spcPct val="85000"/>
              </a:lnSpc>
              <a:spcBef>
                <a:spcPts val="0"/>
              </a:spcBef>
              <a:spcAft>
                <a:spcPts val="0"/>
              </a:spcAft>
              <a:buClr>
                <a:schemeClr val="dk1"/>
              </a:buClr>
              <a:buSzPts val="2400"/>
              <a:buFont typeface="Noto Sans Symbols"/>
              <a:buChar char="❑"/>
            </a:pPr>
            <a:r>
              <a:rPr lang="en-US" sz="2000" b="1" cap="none" dirty="0">
                <a:solidFill>
                  <a:schemeClr val="dk1"/>
                </a:solidFill>
                <a:latin typeface="Twentieth Century"/>
                <a:ea typeface="Twentieth Century"/>
                <a:cs typeface="Twentieth Century"/>
                <a:sym typeface="Twentieth Century"/>
              </a:rPr>
              <a:t>Shape : </a:t>
            </a:r>
            <a:r>
              <a:rPr lang="en-US" sz="2000" cap="none" dirty="0">
                <a:solidFill>
                  <a:schemeClr val="dk1"/>
                </a:solidFill>
                <a:latin typeface="Twentieth Century"/>
                <a:ea typeface="Twentieth Century"/>
                <a:cs typeface="Twentieth Century"/>
                <a:sym typeface="Twentieth Century"/>
              </a:rPr>
              <a:t>668</a:t>
            </a:r>
            <a:r>
              <a:rPr lang="en-US" sz="2000" dirty="0">
                <a:solidFill>
                  <a:schemeClr val="dk1"/>
                </a:solidFill>
                <a:latin typeface="Twentieth Century"/>
                <a:ea typeface="Twentieth Century"/>
                <a:cs typeface="Twentieth Century"/>
                <a:sym typeface="Twentieth Century"/>
              </a:rPr>
              <a:t> X 39 </a:t>
            </a:r>
            <a:endParaRPr dirty="0"/>
          </a:p>
          <a:p>
            <a:pPr marL="342900" lvl="0" indent="-190500" algn="l" rtl="0">
              <a:lnSpc>
                <a:spcPct val="85000"/>
              </a:lnSpc>
              <a:spcBef>
                <a:spcPts val="0"/>
              </a:spcBef>
              <a:spcAft>
                <a:spcPts val="0"/>
              </a:spcAft>
              <a:buClr>
                <a:schemeClr val="dk1"/>
              </a:buClr>
              <a:buSzPts val="2400"/>
              <a:buFont typeface="Noto Sans Symbols"/>
              <a:buNone/>
            </a:pPr>
            <a:endParaRPr sz="2000" b="1" dirty="0">
              <a:solidFill>
                <a:schemeClr val="dk1"/>
              </a:solidFill>
              <a:latin typeface="Twentieth Century"/>
              <a:ea typeface="Twentieth Century"/>
              <a:cs typeface="Twentieth Century"/>
              <a:sym typeface="Twentieth Century"/>
            </a:endParaRPr>
          </a:p>
          <a:p>
            <a:pPr marL="342900" lvl="0" indent="-342900" algn="l" rtl="0">
              <a:lnSpc>
                <a:spcPct val="85000"/>
              </a:lnSpc>
              <a:spcBef>
                <a:spcPts val="0"/>
              </a:spcBef>
              <a:spcAft>
                <a:spcPts val="0"/>
              </a:spcAft>
              <a:buClr>
                <a:schemeClr val="dk1"/>
              </a:buClr>
              <a:buSzPts val="2400"/>
              <a:buFont typeface="Noto Sans Symbols"/>
              <a:buChar char="❑"/>
            </a:pPr>
            <a:r>
              <a:rPr lang="en-US" sz="2000" dirty="0">
                <a:solidFill>
                  <a:schemeClr val="dk1"/>
                </a:solidFill>
                <a:latin typeface="Twentieth Century"/>
                <a:ea typeface="Twentieth Century"/>
                <a:cs typeface="Twentieth Century"/>
                <a:sym typeface="Twentieth Century"/>
              </a:rPr>
              <a:t>Contains student records.</a:t>
            </a:r>
            <a:endParaRPr dirty="0"/>
          </a:p>
          <a:p>
            <a:pPr marL="342900" lvl="0" indent="-190500" algn="l" rtl="0">
              <a:lnSpc>
                <a:spcPct val="85000"/>
              </a:lnSpc>
              <a:spcBef>
                <a:spcPts val="0"/>
              </a:spcBef>
              <a:spcAft>
                <a:spcPts val="0"/>
              </a:spcAft>
              <a:buClr>
                <a:schemeClr val="dk1"/>
              </a:buClr>
              <a:buSzPts val="2400"/>
              <a:buFont typeface="Noto Sans Symbols"/>
              <a:buNone/>
            </a:pPr>
            <a:endParaRPr sz="2000" dirty="0">
              <a:solidFill>
                <a:schemeClr val="dk1"/>
              </a:solidFill>
              <a:latin typeface="Twentieth Century"/>
              <a:ea typeface="Twentieth Century"/>
              <a:cs typeface="Twentieth Century"/>
              <a:sym typeface="Twentieth Century"/>
            </a:endParaRPr>
          </a:p>
          <a:p>
            <a:pPr marL="342900" lvl="0" indent="-342900" algn="l" rtl="0">
              <a:lnSpc>
                <a:spcPct val="85000"/>
              </a:lnSpc>
              <a:spcBef>
                <a:spcPts val="0"/>
              </a:spcBef>
              <a:spcAft>
                <a:spcPts val="0"/>
              </a:spcAft>
              <a:buClr>
                <a:schemeClr val="dk1"/>
              </a:buClr>
              <a:buSzPts val="2400"/>
              <a:buFont typeface="Noto Sans Symbols"/>
              <a:buChar char="❑"/>
            </a:pPr>
            <a:r>
              <a:rPr lang="en-US" sz="2000" dirty="0">
                <a:solidFill>
                  <a:schemeClr val="dk1"/>
                </a:solidFill>
                <a:latin typeface="Twentieth Century"/>
                <a:ea typeface="Twentieth Century"/>
                <a:cs typeface="Twentieth Century"/>
                <a:sym typeface="Twentieth Century"/>
              </a:rPr>
              <a:t>Target is SUCCESS LEVEL</a:t>
            </a:r>
            <a:endParaRPr dirty="0">
              <a:solidFill>
                <a:schemeClr val="dk1"/>
              </a:solidFill>
              <a:latin typeface="Twentieth Century"/>
              <a:ea typeface="Twentieth Century"/>
              <a:cs typeface="Twentieth Century"/>
              <a:sym typeface="Twentieth Century"/>
            </a:endParaRPr>
          </a:p>
          <a:p>
            <a:pPr marL="342900" lvl="0" indent="-190500" algn="l" rtl="0">
              <a:lnSpc>
                <a:spcPct val="85000"/>
              </a:lnSpc>
              <a:spcBef>
                <a:spcPts val="0"/>
              </a:spcBef>
              <a:spcAft>
                <a:spcPts val="0"/>
              </a:spcAft>
              <a:buClr>
                <a:schemeClr val="dk1"/>
              </a:buClr>
              <a:buSzPts val="2400"/>
              <a:buFont typeface="Noto Sans Symbols"/>
              <a:buNone/>
            </a:pPr>
            <a:endParaRPr dirty="0">
              <a:solidFill>
                <a:schemeClr val="dk1"/>
              </a:solidFill>
              <a:latin typeface="Twentieth Century"/>
              <a:ea typeface="Twentieth Century"/>
              <a:cs typeface="Twentieth Century"/>
              <a:sym typeface="Twentieth Century"/>
            </a:endParaRPr>
          </a:p>
        </p:txBody>
      </p:sp>
      <p:graphicFrame>
        <p:nvGraphicFramePr>
          <p:cNvPr id="2" name="Table 1">
            <a:extLst>
              <a:ext uri="{FF2B5EF4-FFF2-40B4-BE49-F238E27FC236}">
                <a16:creationId xmlns:a16="http://schemas.microsoft.com/office/drawing/2014/main" id="{DED3314D-2DEC-42EE-BECB-97F390AAE40B}"/>
              </a:ext>
            </a:extLst>
          </p:cNvPr>
          <p:cNvGraphicFramePr>
            <a:graphicFrameLocks noGrp="1"/>
          </p:cNvGraphicFramePr>
          <p:nvPr>
            <p:extLst>
              <p:ext uri="{D42A27DB-BD31-4B8C-83A1-F6EECF244321}">
                <p14:modId xmlns:p14="http://schemas.microsoft.com/office/powerpoint/2010/main" val="1769347205"/>
              </p:ext>
            </p:extLst>
          </p:nvPr>
        </p:nvGraphicFramePr>
        <p:xfrm>
          <a:off x="6302326" y="263105"/>
          <a:ext cx="5533263" cy="6713353"/>
        </p:xfrm>
        <a:graphic>
          <a:graphicData uri="http://schemas.openxmlformats.org/drawingml/2006/table">
            <a:tbl>
              <a:tblPr bandRow="1">
                <a:tableStyleId>{B422A3FB-C304-4149-A0D4-6115FF64C566}</a:tableStyleId>
              </a:tblPr>
              <a:tblGrid>
                <a:gridCol w="2262424">
                  <a:extLst>
                    <a:ext uri="{9D8B030D-6E8A-4147-A177-3AD203B41FA5}">
                      <a16:colId xmlns:a16="http://schemas.microsoft.com/office/drawing/2014/main" val="4053913042"/>
                    </a:ext>
                  </a:extLst>
                </a:gridCol>
                <a:gridCol w="2264791">
                  <a:extLst>
                    <a:ext uri="{9D8B030D-6E8A-4147-A177-3AD203B41FA5}">
                      <a16:colId xmlns:a16="http://schemas.microsoft.com/office/drawing/2014/main" val="641575660"/>
                    </a:ext>
                  </a:extLst>
                </a:gridCol>
                <a:gridCol w="1006048">
                  <a:extLst>
                    <a:ext uri="{9D8B030D-6E8A-4147-A177-3AD203B41FA5}">
                      <a16:colId xmlns:a16="http://schemas.microsoft.com/office/drawing/2014/main" val="4065455591"/>
                    </a:ext>
                  </a:extLst>
                </a:gridCol>
              </a:tblGrid>
              <a:tr h="186989">
                <a:tc>
                  <a:txBody>
                    <a:bodyPr/>
                    <a:lstStyle/>
                    <a:p>
                      <a:pPr algn="ctr">
                        <a:lnSpc>
                          <a:spcPct val="107000"/>
                        </a:lnSpc>
                        <a:spcAft>
                          <a:spcPts val="800"/>
                        </a:spcAft>
                      </a:pPr>
                      <a:r>
                        <a:rPr lang="en-US" sz="1000" b="1" dirty="0">
                          <a:effectLst/>
                        </a:rPr>
                        <a:t>Feature</a:t>
                      </a:r>
                      <a:endParaRPr lang="en-CA" sz="1000" b="1" dirty="0">
                        <a:effectLst/>
                        <a:latin typeface="Calibri" panose="020F0502020204030204" pitchFamily="34" charset="0"/>
                        <a:ea typeface="Calibri" panose="020F0502020204030204" pitchFamily="34" charset="0"/>
                      </a:endParaRPr>
                    </a:p>
                  </a:txBody>
                  <a:tcPr marL="48463" marR="48463" marT="0" marB="0">
                    <a:solidFill>
                      <a:schemeClr val="bg1">
                        <a:lumMod val="75000"/>
                      </a:schemeClr>
                    </a:solidFill>
                  </a:tcPr>
                </a:tc>
                <a:tc>
                  <a:txBody>
                    <a:bodyPr/>
                    <a:lstStyle/>
                    <a:p>
                      <a:pPr algn="ctr">
                        <a:lnSpc>
                          <a:spcPct val="107000"/>
                        </a:lnSpc>
                        <a:spcAft>
                          <a:spcPts val="800"/>
                        </a:spcAft>
                      </a:pPr>
                      <a:r>
                        <a:rPr lang="en-US" sz="1000" b="1" dirty="0">
                          <a:effectLst/>
                        </a:rPr>
                        <a:t>Description</a:t>
                      </a:r>
                      <a:endParaRPr lang="en-CA" sz="1000" b="1" dirty="0">
                        <a:effectLst/>
                        <a:latin typeface="Calibri" panose="020F0502020204030204" pitchFamily="34" charset="0"/>
                        <a:ea typeface="Calibri" panose="020F0502020204030204" pitchFamily="34" charset="0"/>
                      </a:endParaRPr>
                    </a:p>
                  </a:txBody>
                  <a:tcPr marL="48463" marR="48463" marT="0" marB="0">
                    <a:solidFill>
                      <a:schemeClr val="bg1">
                        <a:lumMod val="75000"/>
                      </a:schemeClr>
                    </a:solidFill>
                  </a:tcPr>
                </a:tc>
                <a:tc>
                  <a:txBody>
                    <a:bodyPr/>
                    <a:lstStyle/>
                    <a:p>
                      <a:pPr algn="ctr">
                        <a:lnSpc>
                          <a:spcPct val="107000"/>
                        </a:lnSpc>
                        <a:spcAft>
                          <a:spcPts val="800"/>
                        </a:spcAft>
                      </a:pPr>
                      <a:r>
                        <a:rPr lang="en-US" sz="1000" b="1" dirty="0">
                          <a:effectLst/>
                        </a:rPr>
                        <a:t># Of Categories</a:t>
                      </a:r>
                      <a:endParaRPr lang="en-CA" sz="1000" b="1" dirty="0">
                        <a:effectLst/>
                        <a:latin typeface="Calibri" panose="020F0502020204030204" pitchFamily="34" charset="0"/>
                        <a:ea typeface="Calibri" panose="020F0502020204030204" pitchFamily="34" charset="0"/>
                      </a:endParaRPr>
                    </a:p>
                  </a:txBody>
                  <a:tcPr marL="48463" marR="48463" marT="0" marB="0">
                    <a:solidFill>
                      <a:schemeClr val="bg1">
                        <a:lumMod val="75000"/>
                      </a:schemeClr>
                    </a:solidFill>
                  </a:tcPr>
                </a:tc>
                <a:extLst>
                  <a:ext uri="{0D108BD9-81ED-4DB2-BD59-A6C34878D82A}">
                    <a16:rowId xmlns:a16="http://schemas.microsoft.com/office/drawing/2014/main" val="3902561271"/>
                  </a:ext>
                </a:extLst>
              </a:tr>
              <a:tr h="374203">
                <a:tc>
                  <a:txBody>
                    <a:bodyPr/>
                    <a:lstStyle/>
                    <a:p>
                      <a:pPr>
                        <a:lnSpc>
                          <a:spcPct val="107000"/>
                        </a:lnSpc>
                        <a:spcAft>
                          <a:spcPts val="800"/>
                        </a:spcAft>
                      </a:pPr>
                      <a:r>
                        <a:rPr lang="en-US" sz="1000">
                          <a:effectLst/>
                        </a:rPr>
                        <a:t>INTAKE COLLEGE EXPERIENCE	</a:t>
                      </a:r>
                      <a:endParaRPr lang="en-CA" sz="1000">
                        <a:effectLst/>
                        <a:latin typeface="Calibri" panose="020F0502020204030204" pitchFamily="34" charset="0"/>
                        <a:ea typeface="Calibri" panose="020F0502020204030204" pitchFamily="34" charset="0"/>
                      </a:endParaRPr>
                    </a:p>
                  </a:txBody>
                  <a:tcPr marL="48463" marR="48463" marT="0" marB="0"/>
                </a:tc>
                <a:tc>
                  <a:txBody>
                    <a:bodyPr/>
                    <a:lstStyle/>
                    <a:p>
                      <a:pPr algn="just">
                        <a:lnSpc>
                          <a:spcPct val="107000"/>
                        </a:lnSpc>
                        <a:spcAft>
                          <a:spcPts val="800"/>
                        </a:spcAft>
                      </a:pPr>
                      <a:r>
                        <a:rPr lang="en-US" sz="1000">
                          <a:effectLst/>
                        </a:rPr>
                        <a:t>First time enrollment/Other enrollment status</a:t>
                      </a:r>
                      <a:endParaRPr lang="en-CA" sz="1000">
                        <a:effectLst/>
                        <a:latin typeface="Calibri" panose="020F0502020204030204" pitchFamily="34" charset="0"/>
                        <a:ea typeface="Calibri" panose="020F0502020204030204" pitchFamily="34" charset="0"/>
                      </a:endParaRPr>
                    </a:p>
                  </a:txBody>
                  <a:tcPr marL="48463" marR="48463" marT="0" marB="0"/>
                </a:tc>
                <a:tc>
                  <a:txBody>
                    <a:bodyPr/>
                    <a:lstStyle/>
                    <a:p>
                      <a:pPr>
                        <a:lnSpc>
                          <a:spcPct val="107000"/>
                        </a:lnSpc>
                        <a:spcAft>
                          <a:spcPts val="800"/>
                        </a:spcAft>
                      </a:pPr>
                      <a:r>
                        <a:rPr lang="en-US" sz="1000">
                          <a:effectLst/>
                        </a:rPr>
                        <a:t>6</a:t>
                      </a:r>
                      <a:endParaRPr lang="en-CA" sz="1000">
                        <a:effectLst/>
                        <a:latin typeface="Calibri" panose="020F0502020204030204" pitchFamily="34" charset="0"/>
                        <a:ea typeface="Calibri" panose="020F0502020204030204" pitchFamily="34" charset="0"/>
                      </a:endParaRPr>
                    </a:p>
                  </a:txBody>
                  <a:tcPr marL="48463" marR="48463" marT="0" marB="0"/>
                </a:tc>
                <a:extLst>
                  <a:ext uri="{0D108BD9-81ED-4DB2-BD59-A6C34878D82A}">
                    <a16:rowId xmlns:a16="http://schemas.microsoft.com/office/drawing/2014/main" val="1853044825"/>
                  </a:ext>
                </a:extLst>
              </a:tr>
              <a:tr h="186989">
                <a:tc>
                  <a:txBody>
                    <a:bodyPr/>
                    <a:lstStyle/>
                    <a:p>
                      <a:pPr>
                        <a:lnSpc>
                          <a:spcPct val="107000"/>
                        </a:lnSpc>
                        <a:spcAft>
                          <a:spcPts val="800"/>
                        </a:spcAft>
                      </a:pPr>
                      <a:r>
                        <a:rPr lang="en-US" sz="1000">
                          <a:effectLst/>
                        </a:rPr>
                        <a:t>SCHOOL CODE	</a:t>
                      </a:r>
                      <a:endParaRPr lang="en-CA" sz="1000">
                        <a:effectLst/>
                        <a:latin typeface="Calibri" panose="020F0502020204030204" pitchFamily="34" charset="0"/>
                        <a:ea typeface="Calibri" panose="020F0502020204030204" pitchFamily="34" charset="0"/>
                      </a:endParaRPr>
                    </a:p>
                  </a:txBody>
                  <a:tcPr marL="48463" marR="48463" marT="0" marB="0"/>
                </a:tc>
                <a:tc>
                  <a:txBody>
                    <a:bodyPr/>
                    <a:lstStyle/>
                    <a:p>
                      <a:pPr>
                        <a:lnSpc>
                          <a:spcPct val="107000"/>
                        </a:lnSpc>
                        <a:spcAft>
                          <a:spcPts val="800"/>
                        </a:spcAft>
                      </a:pPr>
                      <a:r>
                        <a:rPr lang="en-US" sz="1000">
                          <a:effectLst/>
                        </a:rPr>
                        <a:t>Code</a:t>
                      </a:r>
                      <a:endParaRPr lang="en-CA" sz="1000">
                        <a:effectLst/>
                        <a:latin typeface="Calibri" panose="020F0502020204030204" pitchFamily="34" charset="0"/>
                        <a:ea typeface="Calibri" panose="020F0502020204030204" pitchFamily="34" charset="0"/>
                      </a:endParaRPr>
                    </a:p>
                  </a:txBody>
                  <a:tcPr marL="48463" marR="48463" marT="0" marB="0"/>
                </a:tc>
                <a:tc>
                  <a:txBody>
                    <a:bodyPr/>
                    <a:lstStyle/>
                    <a:p>
                      <a:pPr>
                        <a:lnSpc>
                          <a:spcPct val="107000"/>
                        </a:lnSpc>
                        <a:spcAft>
                          <a:spcPts val="800"/>
                        </a:spcAft>
                      </a:pPr>
                      <a:r>
                        <a:rPr lang="en-US" sz="1000">
                          <a:effectLst/>
                        </a:rPr>
                        <a:t>7</a:t>
                      </a:r>
                      <a:endParaRPr lang="en-CA" sz="1000">
                        <a:effectLst/>
                        <a:latin typeface="Calibri" panose="020F0502020204030204" pitchFamily="34" charset="0"/>
                        <a:ea typeface="Calibri" panose="020F0502020204030204" pitchFamily="34" charset="0"/>
                      </a:endParaRPr>
                    </a:p>
                  </a:txBody>
                  <a:tcPr marL="48463" marR="48463" marT="0" marB="0"/>
                </a:tc>
                <a:extLst>
                  <a:ext uri="{0D108BD9-81ED-4DB2-BD59-A6C34878D82A}">
                    <a16:rowId xmlns:a16="http://schemas.microsoft.com/office/drawing/2014/main" val="2379665734"/>
                  </a:ext>
                </a:extLst>
              </a:tr>
              <a:tr h="186989">
                <a:tc>
                  <a:txBody>
                    <a:bodyPr/>
                    <a:lstStyle/>
                    <a:p>
                      <a:pPr>
                        <a:lnSpc>
                          <a:spcPct val="107000"/>
                        </a:lnSpc>
                        <a:spcAft>
                          <a:spcPts val="800"/>
                        </a:spcAft>
                      </a:pPr>
                      <a:r>
                        <a:rPr lang="en-US" sz="1000">
                          <a:effectLst/>
                        </a:rPr>
                        <a:t>PROGRAM LONG NAME</a:t>
                      </a:r>
                      <a:endParaRPr lang="en-CA" sz="1000">
                        <a:effectLst/>
                        <a:latin typeface="Calibri" panose="020F0502020204030204" pitchFamily="34" charset="0"/>
                        <a:ea typeface="Calibri" panose="020F0502020204030204" pitchFamily="34" charset="0"/>
                      </a:endParaRPr>
                    </a:p>
                  </a:txBody>
                  <a:tcPr marL="48463" marR="48463" marT="0" marB="0"/>
                </a:tc>
                <a:tc>
                  <a:txBody>
                    <a:bodyPr/>
                    <a:lstStyle/>
                    <a:p>
                      <a:pPr>
                        <a:lnSpc>
                          <a:spcPct val="107000"/>
                        </a:lnSpc>
                        <a:spcAft>
                          <a:spcPts val="800"/>
                        </a:spcAft>
                      </a:pPr>
                      <a:r>
                        <a:rPr lang="en-US" sz="1000">
                          <a:effectLst/>
                        </a:rPr>
                        <a:t>Program name</a:t>
                      </a:r>
                      <a:endParaRPr lang="en-CA" sz="1000">
                        <a:effectLst/>
                        <a:latin typeface="Calibri" panose="020F0502020204030204" pitchFamily="34" charset="0"/>
                        <a:ea typeface="Calibri" panose="020F0502020204030204" pitchFamily="34" charset="0"/>
                      </a:endParaRPr>
                    </a:p>
                  </a:txBody>
                  <a:tcPr marL="48463" marR="48463" marT="0" marB="0"/>
                </a:tc>
                <a:tc>
                  <a:txBody>
                    <a:bodyPr/>
                    <a:lstStyle/>
                    <a:p>
                      <a:pPr>
                        <a:lnSpc>
                          <a:spcPct val="107000"/>
                        </a:lnSpc>
                        <a:spcAft>
                          <a:spcPts val="800"/>
                        </a:spcAft>
                      </a:pPr>
                      <a:r>
                        <a:rPr lang="en-US" sz="1000">
                          <a:effectLst/>
                        </a:rPr>
                        <a:t>2</a:t>
                      </a:r>
                      <a:endParaRPr lang="en-CA" sz="1000">
                        <a:effectLst/>
                        <a:latin typeface="Calibri" panose="020F0502020204030204" pitchFamily="34" charset="0"/>
                        <a:ea typeface="Calibri" panose="020F0502020204030204" pitchFamily="34" charset="0"/>
                      </a:endParaRPr>
                    </a:p>
                  </a:txBody>
                  <a:tcPr marL="48463" marR="48463" marT="0" marB="0"/>
                </a:tc>
                <a:extLst>
                  <a:ext uri="{0D108BD9-81ED-4DB2-BD59-A6C34878D82A}">
                    <a16:rowId xmlns:a16="http://schemas.microsoft.com/office/drawing/2014/main" val="3742812246"/>
                  </a:ext>
                </a:extLst>
              </a:tr>
              <a:tr h="186989">
                <a:tc>
                  <a:txBody>
                    <a:bodyPr/>
                    <a:lstStyle/>
                    <a:p>
                      <a:pPr>
                        <a:lnSpc>
                          <a:spcPct val="107000"/>
                        </a:lnSpc>
                        <a:spcAft>
                          <a:spcPts val="800"/>
                        </a:spcAft>
                      </a:pPr>
                      <a:r>
                        <a:rPr lang="en-US" sz="1000">
                          <a:effectLst/>
                        </a:rPr>
                        <a:t>STUDENT LEVEL NAME	</a:t>
                      </a:r>
                      <a:endParaRPr lang="en-CA" sz="1000">
                        <a:effectLst/>
                        <a:latin typeface="Calibri" panose="020F0502020204030204" pitchFamily="34" charset="0"/>
                        <a:ea typeface="Calibri" panose="020F0502020204030204" pitchFamily="34" charset="0"/>
                      </a:endParaRPr>
                    </a:p>
                  </a:txBody>
                  <a:tcPr marL="48463" marR="48463" marT="0" marB="0"/>
                </a:tc>
                <a:tc>
                  <a:txBody>
                    <a:bodyPr/>
                    <a:lstStyle/>
                    <a:p>
                      <a:pPr>
                        <a:lnSpc>
                          <a:spcPct val="107000"/>
                        </a:lnSpc>
                        <a:spcAft>
                          <a:spcPts val="800"/>
                        </a:spcAft>
                      </a:pPr>
                      <a:r>
                        <a:rPr lang="en-US" sz="1000">
                          <a:effectLst/>
                        </a:rPr>
                        <a:t>Diploma or secondary</a:t>
                      </a:r>
                      <a:endParaRPr lang="en-CA" sz="1000">
                        <a:effectLst/>
                        <a:latin typeface="Calibri" panose="020F0502020204030204" pitchFamily="34" charset="0"/>
                        <a:ea typeface="Calibri" panose="020F0502020204030204" pitchFamily="34" charset="0"/>
                      </a:endParaRPr>
                    </a:p>
                  </a:txBody>
                  <a:tcPr marL="48463" marR="48463" marT="0" marB="0"/>
                </a:tc>
                <a:tc>
                  <a:txBody>
                    <a:bodyPr/>
                    <a:lstStyle/>
                    <a:p>
                      <a:pPr>
                        <a:lnSpc>
                          <a:spcPct val="107000"/>
                        </a:lnSpc>
                        <a:spcAft>
                          <a:spcPts val="800"/>
                        </a:spcAft>
                      </a:pPr>
                      <a:r>
                        <a:rPr lang="en-US" sz="1000">
                          <a:effectLst/>
                        </a:rPr>
                        <a:t>2</a:t>
                      </a:r>
                      <a:endParaRPr lang="en-CA" sz="1000">
                        <a:effectLst/>
                        <a:latin typeface="Calibri" panose="020F0502020204030204" pitchFamily="34" charset="0"/>
                        <a:ea typeface="Calibri" panose="020F0502020204030204" pitchFamily="34" charset="0"/>
                      </a:endParaRPr>
                    </a:p>
                  </a:txBody>
                  <a:tcPr marL="48463" marR="48463" marT="0" marB="0"/>
                </a:tc>
                <a:extLst>
                  <a:ext uri="{0D108BD9-81ED-4DB2-BD59-A6C34878D82A}">
                    <a16:rowId xmlns:a16="http://schemas.microsoft.com/office/drawing/2014/main" val="1463882428"/>
                  </a:ext>
                </a:extLst>
              </a:tr>
              <a:tr h="186989">
                <a:tc>
                  <a:txBody>
                    <a:bodyPr/>
                    <a:lstStyle/>
                    <a:p>
                      <a:pPr>
                        <a:lnSpc>
                          <a:spcPct val="107000"/>
                        </a:lnSpc>
                        <a:spcAft>
                          <a:spcPts val="800"/>
                        </a:spcAft>
                      </a:pPr>
                      <a:r>
                        <a:rPr lang="en-US" sz="1000">
                          <a:effectLst/>
                        </a:rPr>
                        <a:t>STUDENT TYPE NAME</a:t>
                      </a:r>
                      <a:endParaRPr lang="en-CA" sz="1000">
                        <a:effectLst/>
                        <a:latin typeface="Calibri" panose="020F0502020204030204" pitchFamily="34" charset="0"/>
                        <a:ea typeface="Calibri" panose="020F0502020204030204" pitchFamily="34" charset="0"/>
                      </a:endParaRPr>
                    </a:p>
                  </a:txBody>
                  <a:tcPr marL="48463" marR="48463" marT="0" marB="0"/>
                </a:tc>
                <a:tc>
                  <a:txBody>
                    <a:bodyPr/>
                    <a:lstStyle/>
                    <a:p>
                      <a:pPr>
                        <a:lnSpc>
                          <a:spcPct val="107000"/>
                        </a:lnSpc>
                        <a:spcAft>
                          <a:spcPts val="800"/>
                        </a:spcAft>
                      </a:pPr>
                      <a:r>
                        <a:rPr lang="en-US" sz="1000">
                          <a:effectLst/>
                        </a:rPr>
                        <a:t>New or returning</a:t>
                      </a:r>
                      <a:endParaRPr lang="en-CA" sz="1000">
                        <a:effectLst/>
                        <a:latin typeface="Calibri" panose="020F0502020204030204" pitchFamily="34" charset="0"/>
                        <a:ea typeface="Calibri" panose="020F0502020204030204" pitchFamily="34" charset="0"/>
                      </a:endParaRPr>
                    </a:p>
                  </a:txBody>
                  <a:tcPr marL="48463" marR="48463" marT="0" marB="0"/>
                </a:tc>
                <a:tc>
                  <a:txBody>
                    <a:bodyPr/>
                    <a:lstStyle/>
                    <a:p>
                      <a:pPr>
                        <a:lnSpc>
                          <a:spcPct val="107000"/>
                        </a:lnSpc>
                        <a:spcAft>
                          <a:spcPts val="800"/>
                        </a:spcAft>
                      </a:pPr>
                      <a:r>
                        <a:rPr lang="en-US" sz="1000">
                          <a:effectLst/>
                        </a:rPr>
                        <a:t>1</a:t>
                      </a:r>
                      <a:endParaRPr lang="en-CA" sz="1000">
                        <a:effectLst/>
                        <a:latin typeface="Calibri" panose="020F0502020204030204" pitchFamily="34" charset="0"/>
                        <a:ea typeface="Calibri" panose="020F0502020204030204" pitchFamily="34" charset="0"/>
                      </a:endParaRPr>
                    </a:p>
                  </a:txBody>
                  <a:tcPr marL="48463" marR="48463" marT="0" marB="0"/>
                </a:tc>
                <a:extLst>
                  <a:ext uri="{0D108BD9-81ED-4DB2-BD59-A6C34878D82A}">
                    <a16:rowId xmlns:a16="http://schemas.microsoft.com/office/drawing/2014/main" val="1881992308"/>
                  </a:ext>
                </a:extLst>
              </a:tr>
              <a:tr h="186989">
                <a:tc>
                  <a:txBody>
                    <a:bodyPr/>
                    <a:lstStyle/>
                    <a:p>
                      <a:pPr>
                        <a:lnSpc>
                          <a:spcPct val="107000"/>
                        </a:lnSpc>
                        <a:spcAft>
                          <a:spcPts val="800"/>
                        </a:spcAft>
                      </a:pPr>
                      <a:r>
                        <a:rPr lang="en-US" sz="1000">
                          <a:effectLst/>
                        </a:rPr>
                        <a:t>STUDENT TYPE GROUP NAME	</a:t>
                      </a:r>
                      <a:endParaRPr lang="en-CA" sz="1000">
                        <a:effectLst/>
                        <a:latin typeface="Calibri" panose="020F0502020204030204" pitchFamily="34" charset="0"/>
                        <a:ea typeface="Calibri" panose="020F0502020204030204" pitchFamily="34" charset="0"/>
                      </a:endParaRPr>
                    </a:p>
                  </a:txBody>
                  <a:tcPr marL="48463" marR="48463" marT="0" marB="0"/>
                </a:tc>
                <a:tc>
                  <a:txBody>
                    <a:bodyPr/>
                    <a:lstStyle/>
                    <a:p>
                      <a:pPr>
                        <a:lnSpc>
                          <a:spcPct val="107000"/>
                        </a:lnSpc>
                        <a:spcAft>
                          <a:spcPts val="800"/>
                        </a:spcAft>
                      </a:pPr>
                      <a:r>
                        <a:rPr lang="en-US" sz="1000">
                          <a:effectLst/>
                        </a:rPr>
                        <a:t>Student group</a:t>
                      </a:r>
                      <a:endParaRPr lang="en-CA" sz="1000">
                        <a:effectLst/>
                        <a:latin typeface="Calibri" panose="020F0502020204030204" pitchFamily="34" charset="0"/>
                        <a:ea typeface="Calibri" panose="020F0502020204030204" pitchFamily="34" charset="0"/>
                      </a:endParaRPr>
                    </a:p>
                  </a:txBody>
                  <a:tcPr marL="48463" marR="48463" marT="0" marB="0"/>
                </a:tc>
                <a:tc>
                  <a:txBody>
                    <a:bodyPr/>
                    <a:lstStyle/>
                    <a:p>
                      <a:pPr>
                        <a:lnSpc>
                          <a:spcPct val="107000"/>
                        </a:lnSpc>
                        <a:spcAft>
                          <a:spcPts val="800"/>
                        </a:spcAft>
                      </a:pPr>
                      <a:r>
                        <a:rPr lang="en-US" sz="1000">
                          <a:effectLst/>
                        </a:rPr>
                        <a:t>2</a:t>
                      </a:r>
                      <a:endParaRPr lang="en-CA" sz="1000">
                        <a:effectLst/>
                        <a:latin typeface="Calibri" panose="020F0502020204030204" pitchFamily="34" charset="0"/>
                        <a:ea typeface="Calibri" panose="020F0502020204030204" pitchFamily="34" charset="0"/>
                      </a:endParaRPr>
                    </a:p>
                  </a:txBody>
                  <a:tcPr marL="48463" marR="48463" marT="0" marB="0"/>
                </a:tc>
                <a:extLst>
                  <a:ext uri="{0D108BD9-81ED-4DB2-BD59-A6C34878D82A}">
                    <a16:rowId xmlns:a16="http://schemas.microsoft.com/office/drawing/2014/main" val="3917651573"/>
                  </a:ext>
                </a:extLst>
              </a:tr>
              <a:tr h="186989">
                <a:tc>
                  <a:txBody>
                    <a:bodyPr/>
                    <a:lstStyle/>
                    <a:p>
                      <a:pPr>
                        <a:lnSpc>
                          <a:spcPct val="107000"/>
                        </a:lnSpc>
                        <a:spcAft>
                          <a:spcPts val="800"/>
                        </a:spcAft>
                      </a:pPr>
                      <a:r>
                        <a:rPr lang="en-US" sz="1000">
                          <a:effectLst/>
                        </a:rPr>
                        <a:t>TIME STATUS NAME	</a:t>
                      </a:r>
                      <a:endParaRPr lang="en-CA" sz="1000">
                        <a:effectLst/>
                        <a:latin typeface="Calibri" panose="020F0502020204030204" pitchFamily="34" charset="0"/>
                        <a:ea typeface="Calibri" panose="020F0502020204030204" pitchFamily="34" charset="0"/>
                      </a:endParaRPr>
                    </a:p>
                  </a:txBody>
                  <a:tcPr marL="48463" marR="48463" marT="0" marB="0"/>
                </a:tc>
                <a:tc>
                  <a:txBody>
                    <a:bodyPr/>
                    <a:lstStyle/>
                    <a:p>
                      <a:pPr>
                        <a:lnSpc>
                          <a:spcPct val="107000"/>
                        </a:lnSpc>
                        <a:spcAft>
                          <a:spcPts val="800"/>
                        </a:spcAft>
                      </a:pPr>
                      <a:r>
                        <a:rPr lang="en-US" sz="1000">
                          <a:effectLst/>
                        </a:rPr>
                        <a:t>Fulltime or parttime student</a:t>
                      </a:r>
                      <a:endParaRPr lang="en-CA" sz="1000">
                        <a:effectLst/>
                        <a:latin typeface="Calibri" panose="020F0502020204030204" pitchFamily="34" charset="0"/>
                        <a:ea typeface="Calibri" panose="020F0502020204030204" pitchFamily="34" charset="0"/>
                      </a:endParaRPr>
                    </a:p>
                  </a:txBody>
                  <a:tcPr marL="48463" marR="48463" marT="0" marB="0"/>
                </a:tc>
                <a:tc>
                  <a:txBody>
                    <a:bodyPr/>
                    <a:lstStyle/>
                    <a:p>
                      <a:pPr>
                        <a:lnSpc>
                          <a:spcPct val="107000"/>
                        </a:lnSpc>
                        <a:spcAft>
                          <a:spcPts val="800"/>
                        </a:spcAft>
                      </a:pPr>
                      <a:r>
                        <a:rPr lang="en-US" sz="1000">
                          <a:effectLst/>
                        </a:rPr>
                        <a:t>2</a:t>
                      </a:r>
                      <a:endParaRPr lang="en-CA" sz="1000">
                        <a:effectLst/>
                        <a:latin typeface="Calibri" panose="020F0502020204030204" pitchFamily="34" charset="0"/>
                        <a:ea typeface="Calibri" panose="020F0502020204030204" pitchFamily="34" charset="0"/>
                      </a:endParaRPr>
                    </a:p>
                  </a:txBody>
                  <a:tcPr marL="48463" marR="48463" marT="0" marB="0"/>
                </a:tc>
                <a:extLst>
                  <a:ext uri="{0D108BD9-81ED-4DB2-BD59-A6C34878D82A}">
                    <a16:rowId xmlns:a16="http://schemas.microsoft.com/office/drawing/2014/main" val="3428419588"/>
                  </a:ext>
                </a:extLst>
              </a:tr>
              <a:tr h="186989">
                <a:tc>
                  <a:txBody>
                    <a:bodyPr/>
                    <a:lstStyle/>
                    <a:p>
                      <a:pPr>
                        <a:lnSpc>
                          <a:spcPct val="107000"/>
                        </a:lnSpc>
                        <a:spcAft>
                          <a:spcPts val="800"/>
                        </a:spcAft>
                      </a:pPr>
                      <a:r>
                        <a:rPr lang="en-US" sz="1000">
                          <a:effectLst/>
                        </a:rPr>
                        <a:t>RESIDENCY STATUS NAME	</a:t>
                      </a:r>
                      <a:endParaRPr lang="en-CA" sz="1000">
                        <a:effectLst/>
                        <a:latin typeface="Calibri" panose="020F0502020204030204" pitchFamily="34" charset="0"/>
                        <a:ea typeface="Calibri" panose="020F0502020204030204" pitchFamily="34" charset="0"/>
                      </a:endParaRPr>
                    </a:p>
                  </a:txBody>
                  <a:tcPr marL="48463" marR="48463" marT="0" marB="0"/>
                </a:tc>
                <a:tc>
                  <a:txBody>
                    <a:bodyPr/>
                    <a:lstStyle/>
                    <a:p>
                      <a:pPr>
                        <a:lnSpc>
                          <a:spcPct val="107000"/>
                        </a:lnSpc>
                        <a:spcAft>
                          <a:spcPts val="800"/>
                        </a:spcAft>
                      </a:pPr>
                      <a:r>
                        <a:rPr lang="en-US" sz="1000">
                          <a:effectLst/>
                        </a:rPr>
                        <a:t>Resident or non-resident</a:t>
                      </a:r>
                      <a:endParaRPr lang="en-CA" sz="1000">
                        <a:effectLst/>
                        <a:latin typeface="Calibri" panose="020F0502020204030204" pitchFamily="34" charset="0"/>
                        <a:ea typeface="Calibri" panose="020F0502020204030204" pitchFamily="34" charset="0"/>
                      </a:endParaRPr>
                    </a:p>
                  </a:txBody>
                  <a:tcPr marL="48463" marR="48463" marT="0" marB="0"/>
                </a:tc>
                <a:tc>
                  <a:txBody>
                    <a:bodyPr/>
                    <a:lstStyle/>
                    <a:p>
                      <a:pPr>
                        <a:lnSpc>
                          <a:spcPct val="107000"/>
                        </a:lnSpc>
                        <a:spcAft>
                          <a:spcPts val="800"/>
                        </a:spcAft>
                      </a:pPr>
                      <a:r>
                        <a:rPr lang="en-US" sz="1000">
                          <a:effectLst/>
                        </a:rPr>
                        <a:t>2</a:t>
                      </a:r>
                      <a:endParaRPr lang="en-CA" sz="1000">
                        <a:effectLst/>
                        <a:latin typeface="Calibri" panose="020F0502020204030204" pitchFamily="34" charset="0"/>
                        <a:ea typeface="Calibri" panose="020F0502020204030204" pitchFamily="34" charset="0"/>
                      </a:endParaRPr>
                    </a:p>
                  </a:txBody>
                  <a:tcPr marL="48463" marR="48463" marT="0" marB="0"/>
                </a:tc>
                <a:extLst>
                  <a:ext uri="{0D108BD9-81ED-4DB2-BD59-A6C34878D82A}">
                    <a16:rowId xmlns:a16="http://schemas.microsoft.com/office/drawing/2014/main" val="3076433030"/>
                  </a:ext>
                </a:extLst>
              </a:tr>
              <a:tr h="186989">
                <a:tc>
                  <a:txBody>
                    <a:bodyPr/>
                    <a:lstStyle/>
                    <a:p>
                      <a:pPr>
                        <a:lnSpc>
                          <a:spcPct val="107000"/>
                        </a:lnSpc>
                        <a:spcAft>
                          <a:spcPts val="800"/>
                        </a:spcAft>
                      </a:pPr>
                      <a:r>
                        <a:rPr lang="en-US" sz="1000">
                          <a:effectLst/>
                        </a:rPr>
                        <a:t>FUNDING SOURCE NAME	</a:t>
                      </a:r>
                      <a:endParaRPr lang="en-CA" sz="1000">
                        <a:effectLst/>
                        <a:latin typeface="Calibri" panose="020F0502020204030204" pitchFamily="34" charset="0"/>
                        <a:ea typeface="Calibri" panose="020F0502020204030204" pitchFamily="34" charset="0"/>
                      </a:endParaRPr>
                    </a:p>
                  </a:txBody>
                  <a:tcPr marL="48463" marR="48463" marT="0" marB="0"/>
                </a:tc>
                <a:tc>
                  <a:txBody>
                    <a:bodyPr/>
                    <a:lstStyle/>
                    <a:p>
                      <a:pPr>
                        <a:lnSpc>
                          <a:spcPct val="107000"/>
                        </a:lnSpc>
                        <a:spcAft>
                          <a:spcPts val="800"/>
                        </a:spcAft>
                      </a:pPr>
                      <a:r>
                        <a:rPr lang="en-US" sz="1000">
                          <a:effectLst/>
                        </a:rPr>
                        <a:t>Where did the funding come from</a:t>
                      </a:r>
                      <a:endParaRPr lang="en-CA" sz="1000">
                        <a:effectLst/>
                        <a:latin typeface="Calibri" panose="020F0502020204030204" pitchFamily="34" charset="0"/>
                        <a:ea typeface="Calibri" panose="020F0502020204030204" pitchFamily="34" charset="0"/>
                      </a:endParaRPr>
                    </a:p>
                  </a:txBody>
                  <a:tcPr marL="48463" marR="48463" marT="0" marB="0"/>
                </a:tc>
                <a:tc>
                  <a:txBody>
                    <a:bodyPr/>
                    <a:lstStyle/>
                    <a:p>
                      <a:pPr>
                        <a:lnSpc>
                          <a:spcPct val="107000"/>
                        </a:lnSpc>
                        <a:spcAft>
                          <a:spcPts val="800"/>
                        </a:spcAft>
                      </a:pPr>
                      <a:r>
                        <a:rPr lang="en-US" sz="1000">
                          <a:effectLst/>
                        </a:rPr>
                        <a:t>5</a:t>
                      </a:r>
                      <a:endParaRPr lang="en-CA" sz="1000">
                        <a:effectLst/>
                        <a:latin typeface="Calibri" panose="020F0502020204030204" pitchFamily="34" charset="0"/>
                        <a:ea typeface="Calibri" panose="020F0502020204030204" pitchFamily="34" charset="0"/>
                      </a:endParaRPr>
                    </a:p>
                  </a:txBody>
                  <a:tcPr marL="48463" marR="48463" marT="0" marB="0"/>
                </a:tc>
                <a:extLst>
                  <a:ext uri="{0D108BD9-81ED-4DB2-BD59-A6C34878D82A}">
                    <a16:rowId xmlns:a16="http://schemas.microsoft.com/office/drawing/2014/main" val="1429286660"/>
                  </a:ext>
                </a:extLst>
              </a:tr>
              <a:tr h="186989">
                <a:tc>
                  <a:txBody>
                    <a:bodyPr/>
                    <a:lstStyle/>
                    <a:p>
                      <a:pPr>
                        <a:lnSpc>
                          <a:spcPct val="107000"/>
                        </a:lnSpc>
                        <a:spcAft>
                          <a:spcPts val="800"/>
                        </a:spcAft>
                      </a:pPr>
                      <a:r>
                        <a:rPr lang="en-US" sz="1000">
                          <a:effectLst/>
                        </a:rPr>
                        <a:t>MAILING CITY NAME	</a:t>
                      </a:r>
                      <a:endParaRPr lang="en-CA" sz="1000">
                        <a:effectLst/>
                        <a:latin typeface="Calibri" panose="020F0502020204030204" pitchFamily="34" charset="0"/>
                        <a:ea typeface="Calibri" panose="020F0502020204030204" pitchFamily="34" charset="0"/>
                      </a:endParaRPr>
                    </a:p>
                  </a:txBody>
                  <a:tcPr marL="48463" marR="48463" marT="0" marB="0"/>
                </a:tc>
                <a:tc>
                  <a:txBody>
                    <a:bodyPr/>
                    <a:lstStyle/>
                    <a:p>
                      <a:pPr>
                        <a:lnSpc>
                          <a:spcPct val="107000"/>
                        </a:lnSpc>
                        <a:spcAft>
                          <a:spcPts val="800"/>
                        </a:spcAft>
                      </a:pPr>
                      <a:r>
                        <a:rPr lang="en-US" sz="1000">
                          <a:effectLst/>
                        </a:rPr>
                        <a:t>City name</a:t>
                      </a:r>
                      <a:endParaRPr lang="en-CA" sz="1000">
                        <a:effectLst/>
                        <a:latin typeface="Calibri" panose="020F0502020204030204" pitchFamily="34" charset="0"/>
                        <a:ea typeface="Calibri" panose="020F0502020204030204" pitchFamily="34" charset="0"/>
                      </a:endParaRPr>
                    </a:p>
                  </a:txBody>
                  <a:tcPr marL="48463" marR="48463" marT="0" marB="0"/>
                </a:tc>
                <a:tc>
                  <a:txBody>
                    <a:bodyPr/>
                    <a:lstStyle/>
                    <a:p>
                      <a:pPr>
                        <a:lnSpc>
                          <a:spcPct val="107000"/>
                        </a:lnSpc>
                        <a:spcAft>
                          <a:spcPts val="800"/>
                        </a:spcAft>
                      </a:pPr>
                      <a:r>
                        <a:rPr lang="en-US" sz="1000">
                          <a:effectLst/>
                        </a:rPr>
                        <a:t>29</a:t>
                      </a:r>
                      <a:endParaRPr lang="en-CA" sz="1000">
                        <a:effectLst/>
                        <a:latin typeface="Calibri" panose="020F0502020204030204" pitchFamily="34" charset="0"/>
                        <a:ea typeface="Calibri" panose="020F0502020204030204" pitchFamily="34" charset="0"/>
                      </a:endParaRPr>
                    </a:p>
                  </a:txBody>
                  <a:tcPr marL="48463" marR="48463" marT="0" marB="0"/>
                </a:tc>
                <a:extLst>
                  <a:ext uri="{0D108BD9-81ED-4DB2-BD59-A6C34878D82A}">
                    <a16:rowId xmlns:a16="http://schemas.microsoft.com/office/drawing/2014/main" val="1973526756"/>
                  </a:ext>
                </a:extLst>
              </a:tr>
              <a:tr h="374203">
                <a:tc>
                  <a:txBody>
                    <a:bodyPr/>
                    <a:lstStyle/>
                    <a:p>
                      <a:pPr>
                        <a:lnSpc>
                          <a:spcPct val="107000"/>
                        </a:lnSpc>
                        <a:spcAft>
                          <a:spcPts val="800"/>
                        </a:spcAft>
                      </a:pPr>
                      <a:r>
                        <a:rPr lang="en-US" sz="1000">
                          <a:effectLst/>
                        </a:rPr>
                        <a:t>MAILING POSTAL CODE GROUP 3	</a:t>
                      </a:r>
                      <a:endParaRPr lang="en-CA" sz="1000">
                        <a:effectLst/>
                        <a:latin typeface="Calibri" panose="020F0502020204030204" pitchFamily="34" charset="0"/>
                        <a:ea typeface="Calibri" panose="020F0502020204030204" pitchFamily="34" charset="0"/>
                      </a:endParaRPr>
                    </a:p>
                  </a:txBody>
                  <a:tcPr marL="48463" marR="48463" marT="0" marB="0"/>
                </a:tc>
                <a:tc>
                  <a:txBody>
                    <a:bodyPr/>
                    <a:lstStyle/>
                    <a:p>
                      <a:pPr>
                        <a:lnSpc>
                          <a:spcPct val="107000"/>
                        </a:lnSpc>
                        <a:spcAft>
                          <a:spcPts val="800"/>
                        </a:spcAft>
                      </a:pPr>
                      <a:r>
                        <a:rPr lang="en-US" sz="1000">
                          <a:effectLst/>
                        </a:rPr>
                        <a:t>Postal code</a:t>
                      </a:r>
                      <a:endParaRPr lang="en-CA" sz="1000">
                        <a:effectLst/>
                        <a:latin typeface="Calibri" panose="020F0502020204030204" pitchFamily="34" charset="0"/>
                        <a:ea typeface="Calibri" panose="020F0502020204030204" pitchFamily="34" charset="0"/>
                      </a:endParaRPr>
                    </a:p>
                  </a:txBody>
                  <a:tcPr marL="48463" marR="48463" marT="0" marB="0"/>
                </a:tc>
                <a:tc>
                  <a:txBody>
                    <a:bodyPr/>
                    <a:lstStyle/>
                    <a:p>
                      <a:pPr>
                        <a:lnSpc>
                          <a:spcPct val="107000"/>
                        </a:lnSpc>
                        <a:spcAft>
                          <a:spcPts val="800"/>
                        </a:spcAft>
                      </a:pPr>
                      <a:r>
                        <a:rPr lang="en-US" sz="1000">
                          <a:effectLst/>
                        </a:rPr>
                        <a:t>79</a:t>
                      </a:r>
                      <a:endParaRPr lang="en-CA" sz="1000">
                        <a:effectLst/>
                        <a:latin typeface="Calibri" panose="020F0502020204030204" pitchFamily="34" charset="0"/>
                        <a:ea typeface="Calibri" panose="020F0502020204030204" pitchFamily="34" charset="0"/>
                      </a:endParaRPr>
                    </a:p>
                  </a:txBody>
                  <a:tcPr marL="48463" marR="48463" marT="0" marB="0"/>
                </a:tc>
                <a:extLst>
                  <a:ext uri="{0D108BD9-81ED-4DB2-BD59-A6C34878D82A}">
                    <a16:rowId xmlns:a16="http://schemas.microsoft.com/office/drawing/2014/main" val="91395114"/>
                  </a:ext>
                </a:extLst>
              </a:tr>
              <a:tr h="186989">
                <a:tc>
                  <a:txBody>
                    <a:bodyPr/>
                    <a:lstStyle/>
                    <a:p>
                      <a:pPr>
                        <a:lnSpc>
                          <a:spcPct val="107000"/>
                        </a:lnSpc>
                        <a:spcAft>
                          <a:spcPts val="800"/>
                        </a:spcAft>
                      </a:pPr>
                      <a:r>
                        <a:rPr lang="en-US" sz="1000">
                          <a:effectLst/>
                        </a:rPr>
                        <a:t>MAILING POSTAL CODE</a:t>
                      </a:r>
                      <a:endParaRPr lang="en-CA" sz="1000">
                        <a:effectLst/>
                        <a:latin typeface="Calibri" panose="020F0502020204030204" pitchFamily="34" charset="0"/>
                        <a:ea typeface="Calibri" panose="020F0502020204030204" pitchFamily="34" charset="0"/>
                      </a:endParaRPr>
                    </a:p>
                  </a:txBody>
                  <a:tcPr marL="48463" marR="48463" marT="0" marB="0"/>
                </a:tc>
                <a:tc>
                  <a:txBody>
                    <a:bodyPr/>
                    <a:lstStyle/>
                    <a:p>
                      <a:pPr>
                        <a:lnSpc>
                          <a:spcPct val="107000"/>
                        </a:lnSpc>
                        <a:spcAft>
                          <a:spcPts val="800"/>
                        </a:spcAft>
                      </a:pPr>
                      <a:r>
                        <a:rPr lang="en-US" sz="1000">
                          <a:effectLst/>
                        </a:rPr>
                        <a:t>Postal code</a:t>
                      </a:r>
                      <a:endParaRPr lang="en-CA" sz="1000">
                        <a:effectLst/>
                        <a:latin typeface="Calibri" panose="020F0502020204030204" pitchFamily="34" charset="0"/>
                        <a:ea typeface="Calibri" panose="020F0502020204030204" pitchFamily="34" charset="0"/>
                      </a:endParaRPr>
                    </a:p>
                  </a:txBody>
                  <a:tcPr marL="48463" marR="48463" marT="0" marB="0"/>
                </a:tc>
                <a:tc>
                  <a:txBody>
                    <a:bodyPr/>
                    <a:lstStyle/>
                    <a:p>
                      <a:pPr>
                        <a:lnSpc>
                          <a:spcPct val="107000"/>
                        </a:lnSpc>
                        <a:spcAft>
                          <a:spcPts val="800"/>
                        </a:spcAft>
                      </a:pPr>
                      <a:r>
                        <a:rPr lang="en-US" sz="1000">
                          <a:effectLst/>
                        </a:rPr>
                        <a:t>335</a:t>
                      </a:r>
                      <a:endParaRPr lang="en-CA" sz="1000">
                        <a:effectLst/>
                        <a:latin typeface="Calibri" panose="020F0502020204030204" pitchFamily="34" charset="0"/>
                        <a:ea typeface="Calibri" panose="020F0502020204030204" pitchFamily="34" charset="0"/>
                      </a:endParaRPr>
                    </a:p>
                  </a:txBody>
                  <a:tcPr marL="48463" marR="48463" marT="0" marB="0"/>
                </a:tc>
                <a:extLst>
                  <a:ext uri="{0D108BD9-81ED-4DB2-BD59-A6C34878D82A}">
                    <a16:rowId xmlns:a16="http://schemas.microsoft.com/office/drawing/2014/main" val="4231278112"/>
                  </a:ext>
                </a:extLst>
              </a:tr>
              <a:tr h="186989">
                <a:tc>
                  <a:txBody>
                    <a:bodyPr/>
                    <a:lstStyle/>
                    <a:p>
                      <a:pPr>
                        <a:lnSpc>
                          <a:spcPct val="107000"/>
                        </a:lnSpc>
                        <a:spcAft>
                          <a:spcPts val="800"/>
                        </a:spcAft>
                      </a:pPr>
                      <a:r>
                        <a:rPr lang="en-US" sz="1000">
                          <a:effectLst/>
                        </a:rPr>
                        <a:t>MAILING PROVINCE NAME	</a:t>
                      </a:r>
                      <a:endParaRPr lang="en-CA" sz="1000">
                        <a:effectLst/>
                        <a:latin typeface="Calibri" panose="020F0502020204030204" pitchFamily="34" charset="0"/>
                        <a:ea typeface="Calibri" panose="020F0502020204030204" pitchFamily="34" charset="0"/>
                      </a:endParaRPr>
                    </a:p>
                  </a:txBody>
                  <a:tcPr marL="48463" marR="48463" marT="0" marB="0"/>
                </a:tc>
                <a:tc>
                  <a:txBody>
                    <a:bodyPr/>
                    <a:lstStyle/>
                    <a:p>
                      <a:pPr>
                        <a:lnSpc>
                          <a:spcPct val="107000"/>
                        </a:lnSpc>
                        <a:spcAft>
                          <a:spcPts val="800"/>
                        </a:spcAft>
                      </a:pPr>
                      <a:r>
                        <a:rPr lang="en-US" sz="1000">
                          <a:effectLst/>
                        </a:rPr>
                        <a:t>Province name</a:t>
                      </a:r>
                      <a:endParaRPr lang="en-CA" sz="1000">
                        <a:effectLst/>
                        <a:latin typeface="Calibri" panose="020F0502020204030204" pitchFamily="34" charset="0"/>
                        <a:ea typeface="Calibri" panose="020F0502020204030204" pitchFamily="34" charset="0"/>
                      </a:endParaRPr>
                    </a:p>
                  </a:txBody>
                  <a:tcPr marL="48463" marR="48463" marT="0" marB="0"/>
                </a:tc>
                <a:tc>
                  <a:txBody>
                    <a:bodyPr/>
                    <a:lstStyle/>
                    <a:p>
                      <a:pPr>
                        <a:lnSpc>
                          <a:spcPct val="107000"/>
                        </a:lnSpc>
                        <a:spcAft>
                          <a:spcPts val="800"/>
                        </a:spcAft>
                      </a:pPr>
                      <a:r>
                        <a:rPr lang="en-US" sz="1000">
                          <a:effectLst/>
                        </a:rPr>
                        <a:t>3</a:t>
                      </a:r>
                      <a:endParaRPr lang="en-CA" sz="1000">
                        <a:effectLst/>
                        <a:latin typeface="Calibri" panose="020F0502020204030204" pitchFamily="34" charset="0"/>
                        <a:ea typeface="Calibri" panose="020F0502020204030204" pitchFamily="34" charset="0"/>
                      </a:endParaRPr>
                    </a:p>
                  </a:txBody>
                  <a:tcPr marL="48463" marR="48463" marT="0" marB="0"/>
                </a:tc>
                <a:extLst>
                  <a:ext uri="{0D108BD9-81ED-4DB2-BD59-A6C34878D82A}">
                    <a16:rowId xmlns:a16="http://schemas.microsoft.com/office/drawing/2014/main" val="1525761082"/>
                  </a:ext>
                </a:extLst>
              </a:tr>
              <a:tr h="186989">
                <a:tc>
                  <a:txBody>
                    <a:bodyPr/>
                    <a:lstStyle/>
                    <a:p>
                      <a:pPr>
                        <a:lnSpc>
                          <a:spcPct val="107000"/>
                        </a:lnSpc>
                        <a:spcAft>
                          <a:spcPts val="800"/>
                        </a:spcAft>
                      </a:pPr>
                      <a:r>
                        <a:rPr lang="en-US" sz="1000">
                          <a:effectLst/>
                        </a:rPr>
                        <a:t>GENDER	</a:t>
                      </a:r>
                      <a:endParaRPr lang="en-CA" sz="1000">
                        <a:effectLst/>
                        <a:latin typeface="Calibri" panose="020F0502020204030204" pitchFamily="34" charset="0"/>
                        <a:ea typeface="Calibri" panose="020F0502020204030204" pitchFamily="34" charset="0"/>
                      </a:endParaRPr>
                    </a:p>
                  </a:txBody>
                  <a:tcPr marL="48463" marR="48463" marT="0" marB="0"/>
                </a:tc>
                <a:tc>
                  <a:txBody>
                    <a:bodyPr/>
                    <a:lstStyle/>
                    <a:p>
                      <a:pPr>
                        <a:lnSpc>
                          <a:spcPct val="107000"/>
                        </a:lnSpc>
                        <a:spcAft>
                          <a:spcPts val="800"/>
                        </a:spcAft>
                      </a:pPr>
                      <a:r>
                        <a:rPr lang="en-US" sz="1000">
                          <a:effectLst/>
                        </a:rPr>
                        <a:t>Gender</a:t>
                      </a:r>
                      <a:endParaRPr lang="en-CA" sz="1000">
                        <a:effectLst/>
                        <a:latin typeface="Calibri" panose="020F0502020204030204" pitchFamily="34" charset="0"/>
                        <a:ea typeface="Calibri" panose="020F0502020204030204" pitchFamily="34" charset="0"/>
                      </a:endParaRPr>
                    </a:p>
                  </a:txBody>
                  <a:tcPr marL="48463" marR="48463" marT="0" marB="0"/>
                </a:tc>
                <a:tc>
                  <a:txBody>
                    <a:bodyPr/>
                    <a:lstStyle/>
                    <a:p>
                      <a:pPr>
                        <a:lnSpc>
                          <a:spcPct val="107000"/>
                        </a:lnSpc>
                        <a:spcAft>
                          <a:spcPts val="800"/>
                        </a:spcAft>
                      </a:pPr>
                      <a:r>
                        <a:rPr lang="en-US" sz="1000">
                          <a:effectLst/>
                        </a:rPr>
                        <a:t>2</a:t>
                      </a:r>
                      <a:endParaRPr lang="en-CA" sz="1000">
                        <a:effectLst/>
                        <a:latin typeface="Calibri" panose="020F0502020204030204" pitchFamily="34" charset="0"/>
                        <a:ea typeface="Calibri" panose="020F0502020204030204" pitchFamily="34" charset="0"/>
                      </a:endParaRPr>
                    </a:p>
                  </a:txBody>
                  <a:tcPr marL="48463" marR="48463" marT="0" marB="0"/>
                </a:tc>
                <a:extLst>
                  <a:ext uri="{0D108BD9-81ED-4DB2-BD59-A6C34878D82A}">
                    <a16:rowId xmlns:a16="http://schemas.microsoft.com/office/drawing/2014/main" val="2643626813"/>
                  </a:ext>
                </a:extLst>
              </a:tr>
              <a:tr h="186989">
                <a:tc>
                  <a:txBody>
                    <a:bodyPr/>
                    <a:lstStyle/>
                    <a:p>
                      <a:pPr>
                        <a:lnSpc>
                          <a:spcPct val="107000"/>
                        </a:lnSpc>
                        <a:spcAft>
                          <a:spcPts val="800"/>
                        </a:spcAft>
                      </a:pPr>
                      <a:r>
                        <a:rPr lang="en-US" sz="1000" dirty="0">
                          <a:effectLst/>
                        </a:rPr>
                        <a:t>DISABILITY IND	</a:t>
                      </a:r>
                      <a:endParaRPr lang="en-CA" sz="1000" dirty="0">
                        <a:effectLst/>
                        <a:latin typeface="Calibri" panose="020F0502020204030204" pitchFamily="34" charset="0"/>
                        <a:ea typeface="Calibri" panose="020F0502020204030204" pitchFamily="34" charset="0"/>
                      </a:endParaRPr>
                    </a:p>
                  </a:txBody>
                  <a:tcPr marL="48463" marR="48463" marT="0" marB="0"/>
                </a:tc>
                <a:tc>
                  <a:txBody>
                    <a:bodyPr/>
                    <a:lstStyle/>
                    <a:p>
                      <a:pPr>
                        <a:lnSpc>
                          <a:spcPct val="107000"/>
                        </a:lnSpc>
                        <a:spcAft>
                          <a:spcPts val="800"/>
                        </a:spcAft>
                      </a:pPr>
                      <a:r>
                        <a:rPr lang="en-US" sz="1000">
                          <a:effectLst/>
                        </a:rPr>
                        <a:t>Disability yes/no</a:t>
                      </a:r>
                      <a:endParaRPr lang="en-CA" sz="1000">
                        <a:effectLst/>
                        <a:latin typeface="Calibri" panose="020F0502020204030204" pitchFamily="34" charset="0"/>
                        <a:ea typeface="Calibri" panose="020F0502020204030204" pitchFamily="34" charset="0"/>
                      </a:endParaRPr>
                    </a:p>
                  </a:txBody>
                  <a:tcPr marL="48463" marR="48463" marT="0" marB="0"/>
                </a:tc>
                <a:tc>
                  <a:txBody>
                    <a:bodyPr/>
                    <a:lstStyle/>
                    <a:p>
                      <a:pPr>
                        <a:lnSpc>
                          <a:spcPct val="107000"/>
                        </a:lnSpc>
                        <a:spcAft>
                          <a:spcPts val="800"/>
                        </a:spcAft>
                      </a:pPr>
                      <a:r>
                        <a:rPr lang="en-US" sz="1000">
                          <a:effectLst/>
                        </a:rPr>
                        <a:t>2</a:t>
                      </a:r>
                      <a:endParaRPr lang="en-CA" sz="1000">
                        <a:effectLst/>
                        <a:latin typeface="Calibri" panose="020F0502020204030204" pitchFamily="34" charset="0"/>
                        <a:ea typeface="Calibri" panose="020F0502020204030204" pitchFamily="34" charset="0"/>
                      </a:endParaRPr>
                    </a:p>
                  </a:txBody>
                  <a:tcPr marL="48463" marR="48463" marT="0" marB="0"/>
                </a:tc>
                <a:extLst>
                  <a:ext uri="{0D108BD9-81ED-4DB2-BD59-A6C34878D82A}">
                    <a16:rowId xmlns:a16="http://schemas.microsoft.com/office/drawing/2014/main" val="1711146532"/>
                  </a:ext>
                </a:extLst>
              </a:tr>
              <a:tr h="186989">
                <a:tc>
                  <a:txBody>
                    <a:bodyPr/>
                    <a:lstStyle/>
                    <a:p>
                      <a:pPr>
                        <a:lnSpc>
                          <a:spcPct val="107000"/>
                        </a:lnSpc>
                        <a:spcAft>
                          <a:spcPts val="800"/>
                        </a:spcAft>
                      </a:pPr>
                      <a:r>
                        <a:rPr lang="en-US" sz="1000">
                          <a:effectLst/>
                        </a:rPr>
                        <a:t>MAILING COUNTRY NAME	</a:t>
                      </a:r>
                      <a:endParaRPr lang="en-CA" sz="1000">
                        <a:effectLst/>
                        <a:latin typeface="Calibri" panose="020F0502020204030204" pitchFamily="34" charset="0"/>
                        <a:ea typeface="Calibri" panose="020F0502020204030204" pitchFamily="34" charset="0"/>
                      </a:endParaRPr>
                    </a:p>
                  </a:txBody>
                  <a:tcPr marL="48463" marR="48463" marT="0" marB="0"/>
                </a:tc>
                <a:tc>
                  <a:txBody>
                    <a:bodyPr/>
                    <a:lstStyle/>
                    <a:p>
                      <a:pPr>
                        <a:lnSpc>
                          <a:spcPct val="107000"/>
                        </a:lnSpc>
                        <a:spcAft>
                          <a:spcPts val="800"/>
                        </a:spcAft>
                      </a:pPr>
                      <a:r>
                        <a:rPr lang="en-US" sz="1000">
                          <a:effectLst/>
                        </a:rPr>
                        <a:t>Country</a:t>
                      </a:r>
                      <a:endParaRPr lang="en-CA" sz="1000">
                        <a:effectLst/>
                        <a:latin typeface="Calibri" panose="020F0502020204030204" pitchFamily="34" charset="0"/>
                        <a:ea typeface="Calibri" panose="020F0502020204030204" pitchFamily="34" charset="0"/>
                      </a:endParaRPr>
                    </a:p>
                  </a:txBody>
                  <a:tcPr marL="48463" marR="48463" marT="0" marB="0"/>
                </a:tc>
                <a:tc>
                  <a:txBody>
                    <a:bodyPr/>
                    <a:lstStyle/>
                    <a:p>
                      <a:pPr>
                        <a:lnSpc>
                          <a:spcPct val="107000"/>
                        </a:lnSpc>
                        <a:spcAft>
                          <a:spcPts val="800"/>
                        </a:spcAft>
                      </a:pPr>
                      <a:r>
                        <a:rPr lang="en-US" sz="1000">
                          <a:effectLst/>
                        </a:rPr>
                        <a:t>1</a:t>
                      </a:r>
                      <a:endParaRPr lang="en-CA" sz="1000">
                        <a:effectLst/>
                        <a:latin typeface="Calibri" panose="020F0502020204030204" pitchFamily="34" charset="0"/>
                        <a:ea typeface="Calibri" panose="020F0502020204030204" pitchFamily="34" charset="0"/>
                      </a:endParaRPr>
                    </a:p>
                  </a:txBody>
                  <a:tcPr marL="48463" marR="48463" marT="0" marB="0"/>
                </a:tc>
                <a:extLst>
                  <a:ext uri="{0D108BD9-81ED-4DB2-BD59-A6C34878D82A}">
                    <a16:rowId xmlns:a16="http://schemas.microsoft.com/office/drawing/2014/main" val="63358011"/>
                  </a:ext>
                </a:extLst>
              </a:tr>
              <a:tr h="186989">
                <a:tc>
                  <a:txBody>
                    <a:bodyPr/>
                    <a:lstStyle/>
                    <a:p>
                      <a:pPr>
                        <a:lnSpc>
                          <a:spcPct val="107000"/>
                        </a:lnSpc>
                        <a:spcAft>
                          <a:spcPts val="800"/>
                        </a:spcAft>
                      </a:pPr>
                      <a:r>
                        <a:rPr lang="en-US" sz="1000">
                          <a:effectLst/>
                        </a:rPr>
                        <a:t>CURRENT STAY STATUS</a:t>
                      </a:r>
                      <a:endParaRPr lang="en-CA" sz="1000">
                        <a:effectLst/>
                        <a:latin typeface="Calibri" panose="020F0502020204030204" pitchFamily="34" charset="0"/>
                        <a:ea typeface="Calibri" panose="020F0502020204030204" pitchFamily="34" charset="0"/>
                      </a:endParaRPr>
                    </a:p>
                  </a:txBody>
                  <a:tcPr marL="48463" marR="48463" marT="0" marB="0"/>
                </a:tc>
                <a:tc>
                  <a:txBody>
                    <a:bodyPr/>
                    <a:lstStyle/>
                    <a:p>
                      <a:pPr>
                        <a:lnSpc>
                          <a:spcPct val="107000"/>
                        </a:lnSpc>
                        <a:spcAft>
                          <a:spcPts val="800"/>
                        </a:spcAft>
                      </a:pPr>
                      <a:r>
                        <a:rPr lang="en-US" sz="1000">
                          <a:effectLst/>
                        </a:rPr>
                        <a:t>Graduated/dropped out/studying</a:t>
                      </a:r>
                      <a:endParaRPr lang="en-CA" sz="1000">
                        <a:effectLst/>
                        <a:latin typeface="Calibri" panose="020F0502020204030204" pitchFamily="34" charset="0"/>
                        <a:ea typeface="Calibri" panose="020F0502020204030204" pitchFamily="34" charset="0"/>
                      </a:endParaRPr>
                    </a:p>
                  </a:txBody>
                  <a:tcPr marL="48463" marR="48463" marT="0" marB="0"/>
                </a:tc>
                <a:tc>
                  <a:txBody>
                    <a:bodyPr/>
                    <a:lstStyle/>
                    <a:p>
                      <a:pPr>
                        <a:lnSpc>
                          <a:spcPct val="107000"/>
                        </a:lnSpc>
                        <a:spcAft>
                          <a:spcPts val="800"/>
                        </a:spcAft>
                      </a:pPr>
                      <a:r>
                        <a:rPr lang="en-US" sz="1000">
                          <a:effectLst/>
                        </a:rPr>
                        <a:t>10</a:t>
                      </a:r>
                      <a:endParaRPr lang="en-CA" sz="1000">
                        <a:effectLst/>
                        <a:latin typeface="Calibri" panose="020F0502020204030204" pitchFamily="34" charset="0"/>
                        <a:ea typeface="Calibri" panose="020F0502020204030204" pitchFamily="34" charset="0"/>
                      </a:endParaRPr>
                    </a:p>
                  </a:txBody>
                  <a:tcPr marL="48463" marR="48463" marT="0" marB="0"/>
                </a:tc>
                <a:extLst>
                  <a:ext uri="{0D108BD9-81ED-4DB2-BD59-A6C34878D82A}">
                    <a16:rowId xmlns:a16="http://schemas.microsoft.com/office/drawing/2014/main" val="1531791568"/>
                  </a:ext>
                </a:extLst>
              </a:tr>
              <a:tr h="186989">
                <a:tc>
                  <a:txBody>
                    <a:bodyPr/>
                    <a:lstStyle/>
                    <a:p>
                      <a:pPr>
                        <a:lnSpc>
                          <a:spcPct val="107000"/>
                        </a:lnSpc>
                        <a:spcAft>
                          <a:spcPts val="800"/>
                        </a:spcAft>
                      </a:pPr>
                      <a:r>
                        <a:rPr lang="en-US" sz="1000">
                          <a:effectLst/>
                        </a:rPr>
                        <a:t>ACADEMIC PERFORMANCE	</a:t>
                      </a:r>
                      <a:endParaRPr lang="en-CA" sz="1000">
                        <a:effectLst/>
                        <a:latin typeface="Calibri" panose="020F0502020204030204" pitchFamily="34" charset="0"/>
                        <a:ea typeface="Calibri" panose="020F0502020204030204" pitchFamily="34" charset="0"/>
                      </a:endParaRPr>
                    </a:p>
                  </a:txBody>
                  <a:tcPr marL="48463" marR="48463" marT="0" marB="0"/>
                </a:tc>
                <a:tc>
                  <a:txBody>
                    <a:bodyPr/>
                    <a:lstStyle/>
                    <a:p>
                      <a:pPr>
                        <a:lnSpc>
                          <a:spcPct val="107000"/>
                        </a:lnSpc>
                        <a:spcAft>
                          <a:spcPts val="800"/>
                        </a:spcAft>
                      </a:pPr>
                      <a:r>
                        <a:rPr lang="en-US" sz="1000">
                          <a:effectLst/>
                        </a:rPr>
                        <a:t>Grade</a:t>
                      </a:r>
                      <a:endParaRPr lang="en-CA" sz="1000">
                        <a:effectLst/>
                        <a:latin typeface="Calibri" panose="020F0502020204030204" pitchFamily="34" charset="0"/>
                        <a:ea typeface="Calibri" panose="020F0502020204030204" pitchFamily="34" charset="0"/>
                      </a:endParaRPr>
                    </a:p>
                  </a:txBody>
                  <a:tcPr marL="48463" marR="48463" marT="0" marB="0"/>
                </a:tc>
                <a:tc>
                  <a:txBody>
                    <a:bodyPr/>
                    <a:lstStyle/>
                    <a:p>
                      <a:pPr>
                        <a:lnSpc>
                          <a:spcPct val="107000"/>
                        </a:lnSpc>
                        <a:spcAft>
                          <a:spcPts val="800"/>
                        </a:spcAft>
                      </a:pPr>
                      <a:r>
                        <a:rPr lang="en-US" sz="1000" dirty="0">
                          <a:effectLst/>
                        </a:rPr>
                        <a:t>4</a:t>
                      </a:r>
                      <a:endParaRPr lang="en-CA" sz="1000" dirty="0">
                        <a:effectLst/>
                        <a:latin typeface="Calibri" panose="020F0502020204030204" pitchFamily="34" charset="0"/>
                        <a:ea typeface="Calibri" panose="020F0502020204030204" pitchFamily="34" charset="0"/>
                      </a:endParaRPr>
                    </a:p>
                  </a:txBody>
                  <a:tcPr marL="48463" marR="48463" marT="0" marB="0"/>
                </a:tc>
                <a:extLst>
                  <a:ext uri="{0D108BD9-81ED-4DB2-BD59-A6C34878D82A}">
                    <a16:rowId xmlns:a16="http://schemas.microsoft.com/office/drawing/2014/main" val="2459897323"/>
                  </a:ext>
                </a:extLst>
              </a:tr>
              <a:tr h="186989">
                <a:tc>
                  <a:txBody>
                    <a:bodyPr/>
                    <a:lstStyle/>
                    <a:p>
                      <a:pPr>
                        <a:lnSpc>
                          <a:spcPct val="107000"/>
                        </a:lnSpc>
                        <a:spcAft>
                          <a:spcPts val="800"/>
                        </a:spcAft>
                      </a:pPr>
                      <a:r>
                        <a:rPr lang="en-US" sz="1000" dirty="0">
                          <a:effectLst/>
                        </a:rPr>
                        <a:t>SUCCESS LEVEL		</a:t>
                      </a:r>
                      <a:endParaRPr lang="en-CA" sz="1000" dirty="0">
                        <a:effectLst/>
                        <a:latin typeface="Calibri" panose="020F0502020204030204" pitchFamily="34" charset="0"/>
                        <a:ea typeface="Calibri" panose="020F0502020204030204" pitchFamily="34" charset="0"/>
                      </a:endParaRPr>
                    </a:p>
                  </a:txBody>
                  <a:tcPr marL="48463" marR="48463" marT="0" marB="0"/>
                </a:tc>
                <a:tc>
                  <a:txBody>
                    <a:bodyPr/>
                    <a:lstStyle/>
                    <a:p>
                      <a:pPr>
                        <a:lnSpc>
                          <a:spcPct val="107000"/>
                        </a:lnSpc>
                        <a:spcAft>
                          <a:spcPts val="800"/>
                        </a:spcAft>
                      </a:pPr>
                      <a:r>
                        <a:rPr lang="en-US" sz="1000">
                          <a:effectLst/>
                        </a:rPr>
                        <a:t>Successfully completed or not</a:t>
                      </a:r>
                      <a:endParaRPr lang="en-CA" sz="1000">
                        <a:effectLst/>
                        <a:latin typeface="Calibri" panose="020F0502020204030204" pitchFamily="34" charset="0"/>
                        <a:ea typeface="Calibri" panose="020F0502020204030204" pitchFamily="34" charset="0"/>
                      </a:endParaRPr>
                    </a:p>
                  </a:txBody>
                  <a:tcPr marL="48463" marR="48463" marT="0" marB="0"/>
                </a:tc>
                <a:tc>
                  <a:txBody>
                    <a:bodyPr/>
                    <a:lstStyle/>
                    <a:p>
                      <a:pPr>
                        <a:lnSpc>
                          <a:spcPct val="107000"/>
                        </a:lnSpc>
                        <a:spcAft>
                          <a:spcPts val="800"/>
                        </a:spcAft>
                      </a:pPr>
                      <a:r>
                        <a:rPr lang="en-US" sz="1000">
                          <a:effectLst/>
                        </a:rPr>
                        <a:t>2</a:t>
                      </a:r>
                      <a:endParaRPr lang="en-CA" sz="1000">
                        <a:effectLst/>
                        <a:latin typeface="Calibri" panose="020F0502020204030204" pitchFamily="34" charset="0"/>
                        <a:ea typeface="Calibri" panose="020F0502020204030204" pitchFamily="34" charset="0"/>
                      </a:endParaRPr>
                    </a:p>
                  </a:txBody>
                  <a:tcPr marL="48463" marR="48463" marT="0" marB="0"/>
                </a:tc>
                <a:extLst>
                  <a:ext uri="{0D108BD9-81ED-4DB2-BD59-A6C34878D82A}">
                    <a16:rowId xmlns:a16="http://schemas.microsoft.com/office/drawing/2014/main" val="1912203448"/>
                  </a:ext>
                </a:extLst>
              </a:tr>
              <a:tr h="186989">
                <a:tc>
                  <a:txBody>
                    <a:bodyPr/>
                    <a:lstStyle/>
                    <a:p>
                      <a:pPr>
                        <a:lnSpc>
                          <a:spcPct val="107000"/>
                        </a:lnSpc>
                        <a:spcAft>
                          <a:spcPts val="800"/>
                        </a:spcAft>
                      </a:pPr>
                      <a:r>
                        <a:rPr lang="en-US" sz="1000">
                          <a:effectLst/>
                        </a:rPr>
                        <a:t>FIRST YEAR PERSISTENCE COUNT</a:t>
                      </a:r>
                      <a:endParaRPr lang="en-CA" sz="1000">
                        <a:effectLst/>
                        <a:latin typeface="Calibri" panose="020F0502020204030204" pitchFamily="34" charset="0"/>
                        <a:ea typeface="Calibri" panose="020F0502020204030204" pitchFamily="34" charset="0"/>
                      </a:endParaRPr>
                    </a:p>
                  </a:txBody>
                  <a:tcPr marL="48463" marR="48463" marT="0" marB="0"/>
                </a:tc>
                <a:tc>
                  <a:txBody>
                    <a:bodyPr/>
                    <a:lstStyle/>
                    <a:p>
                      <a:pPr>
                        <a:lnSpc>
                          <a:spcPct val="107000"/>
                        </a:lnSpc>
                        <a:spcAft>
                          <a:spcPts val="800"/>
                        </a:spcAft>
                      </a:pPr>
                      <a:r>
                        <a:rPr lang="en-US" sz="1000">
                          <a:effectLst/>
                        </a:rPr>
                        <a:t>Persisted first year</a:t>
                      </a:r>
                      <a:endParaRPr lang="en-CA" sz="1000">
                        <a:effectLst/>
                        <a:latin typeface="Calibri" panose="020F0502020204030204" pitchFamily="34" charset="0"/>
                        <a:ea typeface="Calibri" panose="020F0502020204030204" pitchFamily="34" charset="0"/>
                      </a:endParaRPr>
                    </a:p>
                  </a:txBody>
                  <a:tcPr marL="48463" marR="48463" marT="0" marB="0"/>
                </a:tc>
                <a:tc>
                  <a:txBody>
                    <a:bodyPr/>
                    <a:lstStyle/>
                    <a:p>
                      <a:pPr>
                        <a:lnSpc>
                          <a:spcPct val="107000"/>
                        </a:lnSpc>
                        <a:spcAft>
                          <a:spcPts val="800"/>
                        </a:spcAft>
                      </a:pPr>
                      <a:r>
                        <a:rPr lang="en-US" sz="1000">
                          <a:effectLst/>
                        </a:rPr>
                        <a:t>2</a:t>
                      </a:r>
                      <a:endParaRPr lang="en-CA" sz="1000">
                        <a:effectLst/>
                        <a:latin typeface="Calibri" panose="020F0502020204030204" pitchFamily="34" charset="0"/>
                        <a:ea typeface="Calibri" panose="020F0502020204030204" pitchFamily="34" charset="0"/>
                      </a:endParaRPr>
                    </a:p>
                  </a:txBody>
                  <a:tcPr marL="48463" marR="48463" marT="0" marB="0"/>
                </a:tc>
                <a:extLst>
                  <a:ext uri="{0D108BD9-81ED-4DB2-BD59-A6C34878D82A}">
                    <a16:rowId xmlns:a16="http://schemas.microsoft.com/office/drawing/2014/main" val="1321868194"/>
                  </a:ext>
                </a:extLst>
              </a:tr>
              <a:tr h="186989">
                <a:tc>
                  <a:txBody>
                    <a:bodyPr/>
                    <a:lstStyle/>
                    <a:p>
                      <a:pPr>
                        <a:lnSpc>
                          <a:spcPct val="107000"/>
                        </a:lnSpc>
                        <a:spcAft>
                          <a:spcPts val="800"/>
                        </a:spcAft>
                      </a:pPr>
                      <a:r>
                        <a:rPr lang="en-US" sz="1000">
                          <a:effectLst/>
                        </a:rPr>
                        <a:t>HS AVERAGE GRADE	</a:t>
                      </a:r>
                      <a:endParaRPr lang="en-CA" sz="1000">
                        <a:effectLst/>
                        <a:latin typeface="Calibri" panose="020F0502020204030204" pitchFamily="34" charset="0"/>
                        <a:ea typeface="Calibri" panose="020F0502020204030204" pitchFamily="34" charset="0"/>
                      </a:endParaRPr>
                    </a:p>
                  </a:txBody>
                  <a:tcPr marL="48463" marR="48463" marT="0" marB="0"/>
                </a:tc>
                <a:tc>
                  <a:txBody>
                    <a:bodyPr/>
                    <a:lstStyle/>
                    <a:p>
                      <a:pPr>
                        <a:lnSpc>
                          <a:spcPct val="107000"/>
                        </a:lnSpc>
                        <a:spcAft>
                          <a:spcPts val="800"/>
                        </a:spcAft>
                      </a:pPr>
                      <a:r>
                        <a:rPr lang="en-US" sz="1000">
                          <a:effectLst/>
                        </a:rPr>
                        <a:t>Grade</a:t>
                      </a:r>
                      <a:endParaRPr lang="en-CA" sz="1000">
                        <a:effectLst/>
                        <a:latin typeface="Calibri" panose="020F0502020204030204" pitchFamily="34" charset="0"/>
                        <a:ea typeface="Calibri" panose="020F0502020204030204" pitchFamily="34" charset="0"/>
                      </a:endParaRPr>
                    </a:p>
                  </a:txBody>
                  <a:tcPr marL="48463" marR="48463" marT="0" marB="0"/>
                </a:tc>
                <a:tc>
                  <a:txBody>
                    <a:bodyPr/>
                    <a:lstStyle/>
                    <a:p>
                      <a:pPr>
                        <a:lnSpc>
                          <a:spcPct val="107000"/>
                        </a:lnSpc>
                        <a:spcAft>
                          <a:spcPts val="800"/>
                        </a:spcAft>
                      </a:pPr>
                      <a:r>
                        <a:rPr lang="en-US" sz="1000">
                          <a:effectLst/>
                        </a:rPr>
                        <a:t>9</a:t>
                      </a:r>
                      <a:endParaRPr lang="en-CA" sz="1000">
                        <a:effectLst/>
                        <a:latin typeface="Calibri" panose="020F0502020204030204" pitchFamily="34" charset="0"/>
                        <a:ea typeface="Calibri" panose="020F0502020204030204" pitchFamily="34" charset="0"/>
                      </a:endParaRPr>
                    </a:p>
                  </a:txBody>
                  <a:tcPr marL="48463" marR="48463" marT="0" marB="0"/>
                </a:tc>
                <a:extLst>
                  <a:ext uri="{0D108BD9-81ED-4DB2-BD59-A6C34878D82A}">
                    <a16:rowId xmlns:a16="http://schemas.microsoft.com/office/drawing/2014/main" val="1211320512"/>
                  </a:ext>
                </a:extLst>
              </a:tr>
              <a:tr h="186989">
                <a:tc>
                  <a:txBody>
                    <a:bodyPr/>
                    <a:lstStyle/>
                    <a:p>
                      <a:pPr>
                        <a:lnSpc>
                          <a:spcPct val="107000"/>
                        </a:lnSpc>
                        <a:spcAft>
                          <a:spcPts val="800"/>
                        </a:spcAft>
                      </a:pPr>
                      <a:r>
                        <a:rPr lang="en-US" sz="1000">
                          <a:effectLst/>
                        </a:rPr>
                        <a:t>AGE GROUP LONG NAME	</a:t>
                      </a:r>
                      <a:endParaRPr lang="en-CA" sz="1000">
                        <a:effectLst/>
                        <a:latin typeface="Calibri" panose="020F0502020204030204" pitchFamily="34" charset="0"/>
                        <a:ea typeface="Calibri" panose="020F0502020204030204" pitchFamily="34" charset="0"/>
                      </a:endParaRPr>
                    </a:p>
                  </a:txBody>
                  <a:tcPr marL="48463" marR="48463" marT="0" marB="0"/>
                </a:tc>
                <a:tc>
                  <a:txBody>
                    <a:bodyPr/>
                    <a:lstStyle/>
                    <a:p>
                      <a:pPr>
                        <a:lnSpc>
                          <a:spcPct val="107000"/>
                        </a:lnSpc>
                        <a:spcAft>
                          <a:spcPts val="800"/>
                        </a:spcAft>
                      </a:pPr>
                      <a:r>
                        <a:rPr lang="en-US" sz="1000">
                          <a:effectLst/>
                        </a:rPr>
                        <a:t>Bucketed Age group</a:t>
                      </a:r>
                      <a:endParaRPr lang="en-CA" sz="1000">
                        <a:effectLst/>
                        <a:latin typeface="Calibri" panose="020F0502020204030204" pitchFamily="34" charset="0"/>
                        <a:ea typeface="Calibri" panose="020F0502020204030204" pitchFamily="34" charset="0"/>
                      </a:endParaRPr>
                    </a:p>
                  </a:txBody>
                  <a:tcPr marL="48463" marR="48463" marT="0" marB="0"/>
                </a:tc>
                <a:tc>
                  <a:txBody>
                    <a:bodyPr/>
                    <a:lstStyle/>
                    <a:p>
                      <a:pPr>
                        <a:lnSpc>
                          <a:spcPct val="107000"/>
                        </a:lnSpc>
                        <a:spcAft>
                          <a:spcPts val="800"/>
                        </a:spcAft>
                      </a:pPr>
                      <a:r>
                        <a:rPr lang="en-US" sz="1000">
                          <a:effectLst/>
                        </a:rPr>
                        <a:t>7</a:t>
                      </a:r>
                      <a:endParaRPr lang="en-CA" sz="1000">
                        <a:effectLst/>
                        <a:latin typeface="Calibri" panose="020F0502020204030204" pitchFamily="34" charset="0"/>
                        <a:ea typeface="Calibri" panose="020F0502020204030204" pitchFamily="34" charset="0"/>
                      </a:endParaRPr>
                    </a:p>
                  </a:txBody>
                  <a:tcPr marL="48463" marR="48463" marT="0" marB="0"/>
                </a:tc>
                <a:extLst>
                  <a:ext uri="{0D108BD9-81ED-4DB2-BD59-A6C34878D82A}">
                    <a16:rowId xmlns:a16="http://schemas.microsoft.com/office/drawing/2014/main" val="2703729710"/>
                  </a:ext>
                </a:extLst>
              </a:tr>
              <a:tr h="186989">
                <a:tc>
                  <a:txBody>
                    <a:bodyPr/>
                    <a:lstStyle/>
                    <a:p>
                      <a:pPr>
                        <a:lnSpc>
                          <a:spcPct val="107000"/>
                        </a:lnSpc>
                        <a:spcAft>
                          <a:spcPts val="800"/>
                        </a:spcAft>
                      </a:pPr>
                      <a:r>
                        <a:rPr lang="en-US" sz="1000">
                          <a:effectLst/>
                        </a:rPr>
                        <a:t>FIRST GENERATION IND</a:t>
                      </a:r>
                      <a:endParaRPr lang="en-CA" sz="1000">
                        <a:effectLst/>
                        <a:latin typeface="Calibri" panose="020F0502020204030204" pitchFamily="34" charset="0"/>
                        <a:ea typeface="Calibri" panose="020F0502020204030204" pitchFamily="34" charset="0"/>
                      </a:endParaRPr>
                    </a:p>
                  </a:txBody>
                  <a:tcPr marL="48463" marR="48463" marT="0" marB="0"/>
                </a:tc>
                <a:tc>
                  <a:txBody>
                    <a:bodyPr/>
                    <a:lstStyle/>
                    <a:p>
                      <a:pPr>
                        <a:lnSpc>
                          <a:spcPct val="107000"/>
                        </a:lnSpc>
                        <a:spcAft>
                          <a:spcPts val="800"/>
                        </a:spcAft>
                      </a:pPr>
                      <a:r>
                        <a:rPr lang="en-US" sz="1000">
                          <a:effectLst/>
                        </a:rPr>
                        <a:t>First Generation or not</a:t>
                      </a:r>
                      <a:endParaRPr lang="en-CA" sz="1000">
                        <a:effectLst/>
                        <a:latin typeface="Calibri" panose="020F0502020204030204" pitchFamily="34" charset="0"/>
                        <a:ea typeface="Calibri" panose="020F0502020204030204" pitchFamily="34" charset="0"/>
                      </a:endParaRPr>
                    </a:p>
                  </a:txBody>
                  <a:tcPr marL="48463" marR="48463" marT="0" marB="0"/>
                </a:tc>
                <a:tc>
                  <a:txBody>
                    <a:bodyPr/>
                    <a:lstStyle/>
                    <a:p>
                      <a:pPr>
                        <a:lnSpc>
                          <a:spcPct val="107000"/>
                        </a:lnSpc>
                        <a:spcAft>
                          <a:spcPts val="800"/>
                        </a:spcAft>
                      </a:pPr>
                      <a:r>
                        <a:rPr lang="en-US" sz="1000">
                          <a:effectLst/>
                        </a:rPr>
                        <a:t>2</a:t>
                      </a:r>
                      <a:endParaRPr lang="en-CA" sz="1000">
                        <a:effectLst/>
                        <a:latin typeface="Calibri" panose="020F0502020204030204" pitchFamily="34" charset="0"/>
                        <a:ea typeface="Calibri" panose="020F0502020204030204" pitchFamily="34" charset="0"/>
                      </a:endParaRPr>
                    </a:p>
                  </a:txBody>
                  <a:tcPr marL="48463" marR="48463" marT="0" marB="0"/>
                </a:tc>
                <a:extLst>
                  <a:ext uri="{0D108BD9-81ED-4DB2-BD59-A6C34878D82A}">
                    <a16:rowId xmlns:a16="http://schemas.microsoft.com/office/drawing/2014/main" val="1628234091"/>
                  </a:ext>
                </a:extLst>
              </a:tr>
              <a:tr h="186989">
                <a:tc>
                  <a:txBody>
                    <a:bodyPr/>
                    <a:lstStyle/>
                    <a:p>
                      <a:pPr>
                        <a:lnSpc>
                          <a:spcPct val="107000"/>
                        </a:lnSpc>
                        <a:spcAft>
                          <a:spcPts val="800"/>
                        </a:spcAft>
                      </a:pPr>
                      <a:r>
                        <a:rPr lang="en-US" sz="1000">
                          <a:effectLst/>
                        </a:rPr>
                        <a:t>APPL FIRST LANGUAGE DESC	</a:t>
                      </a:r>
                      <a:endParaRPr lang="en-CA" sz="1000">
                        <a:effectLst/>
                        <a:latin typeface="Calibri" panose="020F0502020204030204" pitchFamily="34" charset="0"/>
                        <a:ea typeface="Calibri" panose="020F0502020204030204" pitchFamily="34" charset="0"/>
                      </a:endParaRPr>
                    </a:p>
                  </a:txBody>
                  <a:tcPr marL="48463" marR="48463" marT="0" marB="0"/>
                </a:tc>
                <a:tc>
                  <a:txBody>
                    <a:bodyPr/>
                    <a:lstStyle/>
                    <a:p>
                      <a:pPr>
                        <a:lnSpc>
                          <a:spcPct val="107000"/>
                        </a:lnSpc>
                        <a:spcAft>
                          <a:spcPts val="800"/>
                        </a:spcAft>
                      </a:pPr>
                      <a:r>
                        <a:rPr lang="en-US" sz="1000">
                          <a:effectLst/>
                        </a:rPr>
                        <a:t>First language</a:t>
                      </a:r>
                      <a:endParaRPr lang="en-CA" sz="1000">
                        <a:effectLst/>
                        <a:latin typeface="Calibri" panose="020F0502020204030204" pitchFamily="34" charset="0"/>
                        <a:ea typeface="Calibri" panose="020F0502020204030204" pitchFamily="34" charset="0"/>
                      </a:endParaRPr>
                    </a:p>
                  </a:txBody>
                  <a:tcPr marL="48463" marR="48463" marT="0" marB="0"/>
                </a:tc>
                <a:tc>
                  <a:txBody>
                    <a:bodyPr/>
                    <a:lstStyle/>
                    <a:p>
                      <a:pPr>
                        <a:lnSpc>
                          <a:spcPct val="107000"/>
                        </a:lnSpc>
                        <a:spcAft>
                          <a:spcPts val="800"/>
                        </a:spcAft>
                      </a:pPr>
                      <a:r>
                        <a:rPr lang="en-US" sz="1000">
                          <a:effectLst/>
                        </a:rPr>
                        <a:t>3</a:t>
                      </a:r>
                      <a:endParaRPr lang="en-CA" sz="1000">
                        <a:effectLst/>
                        <a:latin typeface="Calibri" panose="020F0502020204030204" pitchFamily="34" charset="0"/>
                        <a:ea typeface="Calibri" panose="020F0502020204030204" pitchFamily="34" charset="0"/>
                      </a:endParaRPr>
                    </a:p>
                  </a:txBody>
                  <a:tcPr marL="48463" marR="48463" marT="0" marB="0"/>
                </a:tc>
                <a:extLst>
                  <a:ext uri="{0D108BD9-81ED-4DB2-BD59-A6C34878D82A}">
                    <a16:rowId xmlns:a16="http://schemas.microsoft.com/office/drawing/2014/main" val="1521308143"/>
                  </a:ext>
                </a:extLst>
              </a:tr>
              <a:tr h="186989">
                <a:tc>
                  <a:txBody>
                    <a:bodyPr/>
                    <a:lstStyle/>
                    <a:p>
                      <a:pPr>
                        <a:lnSpc>
                          <a:spcPct val="107000"/>
                        </a:lnSpc>
                        <a:spcAft>
                          <a:spcPts val="800"/>
                        </a:spcAft>
                      </a:pPr>
                      <a:r>
                        <a:rPr lang="en-US" sz="1000">
                          <a:effectLst/>
                        </a:rPr>
                        <a:t>APPL EDUC INST TYPE NAME	</a:t>
                      </a:r>
                      <a:endParaRPr lang="en-CA" sz="1000">
                        <a:effectLst/>
                        <a:latin typeface="Calibri" panose="020F0502020204030204" pitchFamily="34" charset="0"/>
                        <a:ea typeface="Calibri" panose="020F0502020204030204" pitchFamily="34" charset="0"/>
                      </a:endParaRPr>
                    </a:p>
                  </a:txBody>
                  <a:tcPr marL="48463" marR="48463" marT="0" marB="0"/>
                </a:tc>
                <a:tc>
                  <a:txBody>
                    <a:bodyPr/>
                    <a:lstStyle/>
                    <a:p>
                      <a:pPr>
                        <a:lnSpc>
                          <a:spcPct val="107000"/>
                        </a:lnSpc>
                        <a:spcAft>
                          <a:spcPts val="800"/>
                        </a:spcAft>
                      </a:pPr>
                      <a:r>
                        <a:rPr lang="en-US" sz="1000">
                          <a:effectLst/>
                        </a:rPr>
                        <a:t>Education type</a:t>
                      </a:r>
                      <a:endParaRPr lang="en-CA" sz="1000">
                        <a:effectLst/>
                        <a:latin typeface="Calibri" panose="020F0502020204030204" pitchFamily="34" charset="0"/>
                        <a:ea typeface="Calibri" panose="020F0502020204030204" pitchFamily="34" charset="0"/>
                      </a:endParaRPr>
                    </a:p>
                  </a:txBody>
                  <a:tcPr marL="48463" marR="48463" marT="0" marB="0"/>
                </a:tc>
                <a:tc>
                  <a:txBody>
                    <a:bodyPr/>
                    <a:lstStyle/>
                    <a:p>
                      <a:pPr>
                        <a:lnSpc>
                          <a:spcPct val="107000"/>
                        </a:lnSpc>
                        <a:spcAft>
                          <a:spcPts val="800"/>
                        </a:spcAft>
                      </a:pPr>
                      <a:r>
                        <a:rPr lang="en-US" sz="1000">
                          <a:effectLst/>
                        </a:rPr>
                        <a:t>1</a:t>
                      </a:r>
                      <a:endParaRPr lang="en-CA" sz="1000">
                        <a:effectLst/>
                        <a:latin typeface="Calibri" panose="020F0502020204030204" pitchFamily="34" charset="0"/>
                        <a:ea typeface="Calibri" panose="020F0502020204030204" pitchFamily="34" charset="0"/>
                      </a:endParaRPr>
                    </a:p>
                  </a:txBody>
                  <a:tcPr marL="48463" marR="48463" marT="0" marB="0"/>
                </a:tc>
                <a:extLst>
                  <a:ext uri="{0D108BD9-81ED-4DB2-BD59-A6C34878D82A}">
                    <a16:rowId xmlns:a16="http://schemas.microsoft.com/office/drawing/2014/main" val="3337479526"/>
                  </a:ext>
                </a:extLst>
              </a:tr>
              <a:tr h="186989">
                <a:tc>
                  <a:txBody>
                    <a:bodyPr/>
                    <a:lstStyle/>
                    <a:p>
                      <a:pPr>
                        <a:lnSpc>
                          <a:spcPct val="107000"/>
                        </a:lnSpc>
                        <a:spcAft>
                          <a:spcPts val="800"/>
                        </a:spcAft>
                      </a:pPr>
                      <a:r>
                        <a:rPr lang="en-US" sz="1000">
                          <a:effectLst/>
                        </a:rPr>
                        <a:t>APPLICANT CATEGORY NAME	</a:t>
                      </a:r>
                      <a:endParaRPr lang="en-CA" sz="1000">
                        <a:effectLst/>
                        <a:latin typeface="Calibri" panose="020F0502020204030204" pitchFamily="34" charset="0"/>
                        <a:ea typeface="Calibri" panose="020F0502020204030204" pitchFamily="34" charset="0"/>
                      </a:endParaRPr>
                    </a:p>
                  </a:txBody>
                  <a:tcPr marL="48463" marR="48463" marT="0" marB="0"/>
                </a:tc>
                <a:tc>
                  <a:txBody>
                    <a:bodyPr/>
                    <a:lstStyle/>
                    <a:p>
                      <a:pPr>
                        <a:lnSpc>
                          <a:spcPct val="107000"/>
                        </a:lnSpc>
                        <a:spcAft>
                          <a:spcPts val="800"/>
                        </a:spcAft>
                      </a:pPr>
                      <a:r>
                        <a:rPr lang="en-US" sz="1000">
                          <a:effectLst/>
                        </a:rPr>
                        <a:t>High school or mature student</a:t>
                      </a:r>
                      <a:endParaRPr lang="en-CA" sz="1000">
                        <a:effectLst/>
                        <a:latin typeface="Calibri" panose="020F0502020204030204" pitchFamily="34" charset="0"/>
                        <a:ea typeface="Calibri" panose="020F0502020204030204" pitchFamily="34" charset="0"/>
                      </a:endParaRPr>
                    </a:p>
                  </a:txBody>
                  <a:tcPr marL="48463" marR="48463" marT="0" marB="0"/>
                </a:tc>
                <a:tc>
                  <a:txBody>
                    <a:bodyPr/>
                    <a:lstStyle/>
                    <a:p>
                      <a:pPr>
                        <a:lnSpc>
                          <a:spcPct val="107000"/>
                        </a:lnSpc>
                        <a:spcAft>
                          <a:spcPts val="800"/>
                        </a:spcAft>
                      </a:pPr>
                      <a:r>
                        <a:rPr lang="en-US" sz="1000">
                          <a:effectLst/>
                        </a:rPr>
                        <a:t>5</a:t>
                      </a:r>
                      <a:endParaRPr lang="en-CA" sz="1000">
                        <a:effectLst/>
                        <a:latin typeface="Calibri" panose="020F0502020204030204" pitchFamily="34" charset="0"/>
                        <a:ea typeface="Calibri" panose="020F0502020204030204" pitchFamily="34" charset="0"/>
                      </a:endParaRPr>
                    </a:p>
                  </a:txBody>
                  <a:tcPr marL="48463" marR="48463" marT="0" marB="0"/>
                </a:tc>
                <a:extLst>
                  <a:ext uri="{0D108BD9-81ED-4DB2-BD59-A6C34878D82A}">
                    <a16:rowId xmlns:a16="http://schemas.microsoft.com/office/drawing/2014/main" val="2117609753"/>
                  </a:ext>
                </a:extLst>
              </a:tr>
              <a:tr h="186989">
                <a:tc>
                  <a:txBody>
                    <a:bodyPr/>
                    <a:lstStyle/>
                    <a:p>
                      <a:pPr>
                        <a:lnSpc>
                          <a:spcPct val="107000"/>
                        </a:lnSpc>
                        <a:spcAft>
                          <a:spcPts val="800"/>
                        </a:spcAft>
                      </a:pPr>
                      <a:r>
                        <a:rPr lang="en-US" sz="1000">
                          <a:effectLst/>
                        </a:rPr>
                        <a:t>APPLICANT TARGET SEGMENT NAME</a:t>
                      </a:r>
                      <a:endParaRPr lang="en-CA" sz="1000">
                        <a:effectLst/>
                        <a:latin typeface="Calibri" panose="020F0502020204030204" pitchFamily="34" charset="0"/>
                        <a:ea typeface="Calibri" panose="020F0502020204030204" pitchFamily="34" charset="0"/>
                      </a:endParaRPr>
                    </a:p>
                  </a:txBody>
                  <a:tcPr marL="48463" marR="48463" marT="0" marB="0"/>
                </a:tc>
                <a:tc>
                  <a:txBody>
                    <a:bodyPr/>
                    <a:lstStyle/>
                    <a:p>
                      <a:pPr>
                        <a:lnSpc>
                          <a:spcPct val="107000"/>
                        </a:lnSpc>
                        <a:spcAft>
                          <a:spcPts val="800"/>
                        </a:spcAft>
                      </a:pPr>
                      <a:r>
                        <a:rPr lang="en-US" sz="1000">
                          <a:effectLst/>
                        </a:rPr>
                        <a:t>Direct or international entry</a:t>
                      </a:r>
                      <a:endParaRPr lang="en-CA" sz="1000">
                        <a:effectLst/>
                        <a:latin typeface="Calibri" panose="020F0502020204030204" pitchFamily="34" charset="0"/>
                        <a:ea typeface="Calibri" panose="020F0502020204030204" pitchFamily="34" charset="0"/>
                      </a:endParaRPr>
                    </a:p>
                  </a:txBody>
                  <a:tcPr marL="48463" marR="48463" marT="0" marB="0"/>
                </a:tc>
                <a:tc>
                  <a:txBody>
                    <a:bodyPr/>
                    <a:lstStyle/>
                    <a:p>
                      <a:pPr>
                        <a:lnSpc>
                          <a:spcPct val="107000"/>
                        </a:lnSpc>
                        <a:spcAft>
                          <a:spcPts val="800"/>
                        </a:spcAft>
                      </a:pPr>
                      <a:r>
                        <a:rPr lang="en-US" sz="1000">
                          <a:effectLst/>
                        </a:rPr>
                        <a:t>4</a:t>
                      </a:r>
                      <a:endParaRPr lang="en-CA" sz="1000">
                        <a:effectLst/>
                        <a:latin typeface="Calibri" panose="020F0502020204030204" pitchFamily="34" charset="0"/>
                        <a:ea typeface="Calibri" panose="020F0502020204030204" pitchFamily="34" charset="0"/>
                      </a:endParaRPr>
                    </a:p>
                  </a:txBody>
                  <a:tcPr marL="48463" marR="48463" marT="0" marB="0"/>
                </a:tc>
                <a:extLst>
                  <a:ext uri="{0D108BD9-81ED-4DB2-BD59-A6C34878D82A}">
                    <a16:rowId xmlns:a16="http://schemas.microsoft.com/office/drawing/2014/main" val="1037474798"/>
                  </a:ext>
                </a:extLst>
              </a:tr>
              <a:tr h="186989">
                <a:tc>
                  <a:txBody>
                    <a:bodyPr/>
                    <a:lstStyle/>
                    <a:p>
                      <a:pPr>
                        <a:lnSpc>
                          <a:spcPct val="107000"/>
                        </a:lnSpc>
                        <a:spcAft>
                          <a:spcPts val="800"/>
                        </a:spcAft>
                      </a:pPr>
                      <a:r>
                        <a:rPr lang="en-US" sz="1000">
                          <a:effectLst/>
                        </a:rPr>
                        <a:t>PREV EDU CRED LEVEL NAME	</a:t>
                      </a:r>
                      <a:endParaRPr lang="en-CA" sz="1000">
                        <a:effectLst/>
                        <a:latin typeface="Calibri" panose="020F0502020204030204" pitchFamily="34" charset="0"/>
                        <a:ea typeface="Calibri" panose="020F0502020204030204" pitchFamily="34" charset="0"/>
                      </a:endParaRPr>
                    </a:p>
                  </a:txBody>
                  <a:tcPr marL="48463" marR="48463" marT="0" marB="0"/>
                </a:tc>
                <a:tc>
                  <a:txBody>
                    <a:bodyPr/>
                    <a:lstStyle/>
                    <a:p>
                      <a:pPr>
                        <a:lnSpc>
                          <a:spcPct val="107000"/>
                        </a:lnSpc>
                        <a:spcAft>
                          <a:spcPts val="800"/>
                        </a:spcAft>
                      </a:pPr>
                      <a:r>
                        <a:rPr lang="en-US" sz="1000">
                          <a:effectLst/>
                        </a:rPr>
                        <a:t>High school or post-secondary</a:t>
                      </a:r>
                      <a:endParaRPr lang="en-CA" sz="1000">
                        <a:effectLst/>
                        <a:latin typeface="Calibri" panose="020F0502020204030204" pitchFamily="34" charset="0"/>
                        <a:ea typeface="Calibri" panose="020F0502020204030204" pitchFamily="34" charset="0"/>
                      </a:endParaRPr>
                    </a:p>
                  </a:txBody>
                  <a:tcPr marL="48463" marR="48463" marT="0" marB="0"/>
                </a:tc>
                <a:tc>
                  <a:txBody>
                    <a:bodyPr/>
                    <a:lstStyle/>
                    <a:p>
                      <a:pPr>
                        <a:lnSpc>
                          <a:spcPct val="107000"/>
                        </a:lnSpc>
                        <a:spcAft>
                          <a:spcPts val="800"/>
                        </a:spcAft>
                      </a:pPr>
                      <a:r>
                        <a:rPr lang="en-US" sz="1000" dirty="0">
                          <a:effectLst/>
                        </a:rPr>
                        <a:t>3</a:t>
                      </a:r>
                      <a:endParaRPr lang="en-CA" sz="1000" dirty="0">
                        <a:effectLst/>
                        <a:latin typeface="Calibri" panose="020F0502020204030204" pitchFamily="34" charset="0"/>
                        <a:ea typeface="Calibri" panose="020F0502020204030204" pitchFamily="34" charset="0"/>
                      </a:endParaRPr>
                    </a:p>
                  </a:txBody>
                  <a:tcPr marL="48463" marR="48463" marT="0" marB="0"/>
                </a:tc>
                <a:extLst>
                  <a:ext uri="{0D108BD9-81ED-4DB2-BD59-A6C34878D82A}">
                    <a16:rowId xmlns:a16="http://schemas.microsoft.com/office/drawing/2014/main" val="3194139828"/>
                  </a:ext>
                </a:extLst>
              </a:tr>
            </a:tbl>
          </a:graphicData>
        </a:graphic>
      </p:graphicFrame>
      <p:graphicFrame>
        <p:nvGraphicFramePr>
          <p:cNvPr id="5" name="Table 4">
            <a:extLst>
              <a:ext uri="{FF2B5EF4-FFF2-40B4-BE49-F238E27FC236}">
                <a16:creationId xmlns:a16="http://schemas.microsoft.com/office/drawing/2014/main" id="{0948E2C2-379D-494A-A302-C81083AD670E}"/>
              </a:ext>
            </a:extLst>
          </p:cNvPr>
          <p:cNvGraphicFramePr>
            <a:graphicFrameLocks noGrp="1"/>
          </p:cNvGraphicFramePr>
          <p:nvPr>
            <p:extLst>
              <p:ext uri="{D42A27DB-BD31-4B8C-83A1-F6EECF244321}">
                <p14:modId xmlns:p14="http://schemas.microsoft.com/office/powerpoint/2010/main" val="3002597506"/>
              </p:ext>
            </p:extLst>
          </p:nvPr>
        </p:nvGraphicFramePr>
        <p:xfrm>
          <a:off x="356412" y="3429000"/>
          <a:ext cx="4314062" cy="3014004"/>
        </p:xfrm>
        <a:graphic>
          <a:graphicData uri="http://schemas.openxmlformats.org/drawingml/2006/table">
            <a:tbl>
              <a:tblPr bandRow="1">
                <a:tableStyleId>{B422A3FB-C304-4149-A0D4-6115FF64C566}</a:tableStyleId>
              </a:tblPr>
              <a:tblGrid>
                <a:gridCol w="1632883">
                  <a:extLst>
                    <a:ext uri="{9D8B030D-6E8A-4147-A177-3AD203B41FA5}">
                      <a16:colId xmlns:a16="http://schemas.microsoft.com/office/drawing/2014/main" val="2510990808"/>
                    </a:ext>
                  </a:extLst>
                </a:gridCol>
                <a:gridCol w="2681179">
                  <a:extLst>
                    <a:ext uri="{9D8B030D-6E8A-4147-A177-3AD203B41FA5}">
                      <a16:colId xmlns:a16="http://schemas.microsoft.com/office/drawing/2014/main" val="614385843"/>
                    </a:ext>
                  </a:extLst>
                </a:gridCol>
              </a:tblGrid>
              <a:tr h="196768">
                <a:tc>
                  <a:txBody>
                    <a:bodyPr/>
                    <a:lstStyle/>
                    <a:p>
                      <a:pPr algn="ctr">
                        <a:lnSpc>
                          <a:spcPct val="107000"/>
                        </a:lnSpc>
                        <a:spcAft>
                          <a:spcPts val="800"/>
                        </a:spcAft>
                      </a:pPr>
                      <a:r>
                        <a:rPr lang="en-US" sz="1100" b="1" dirty="0">
                          <a:effectLst/>
                        </a:rPr>
                        <a:t>Numeric Feature</a:t>
                      </a:r>
                      <a:endParaRPr lang="en-CA" sz="1100" b="1" dirty="0">
                        <a:effectLst/>
                        <a:latin typeface="Calibri" panose="020F0502020204030204" pitchFamily="34" charset="0"/>
                        <a:ea typeface="Calibri" panose="020F0502020204030204" pitchFamily="34" charset="0"/>
                      </a:endParaRPr>
                    </a:p>
                  </a:txBody>
                  <a:tcPr marL="68580" marR="68580" marT="0" marB="0">
                    <a:solidFill>
                      <a:schemeClr val="bg1">
                        <a:lumMod val="75000"/>
                      </a:schemeClr>
                    </a:solidFill>
                  </a:tcPr>
                </a:tc>
                <a:tc>
                  <a:txBody>
                    <a:bodyPr/>
                    <a:lstStyle/>
                    <a:p>
                      <a:pPr algn="ctr">
                        <a:lnSpc>
                          <a:spcPct val="107000"/>
                        </a:lnSpc>
                        <a:spcAft>
                          <a:spcPts val="800"/>
                        </a:spcAft>
                      </a:pPr>
                      <a:r>
                        <a:rPr lang="en-US" sz="1100" b="1" dirty="0">
                          <a:effectLst/>
                        </a:rPr>
                        <a:t>Description</a:t>
                      </a:r>
                      <a:endParaRPr lang="en-CA" sz="1100" b="1" dirty="0">
                        <a:effectLst/>
                        <a:latin typeface="Calibri" panose="020F0502020204030204" pitchFamily="34" charset="0"/>
                        <a:ea typeface="Calibri" panose="020F0502020204030204" pitchFamily="34" charset="0"/>
                      </a:endParaRPr>
                    </a:p>
                  </a:txBody>
                  <a:tcPr marL="68580" marR="68580" marT="0" marB="0">
                    <a:solidFill>
                      <a:schemeClr val="bg1">
                        <a:lumMod val="75000"/>
                      </a:schemeClr>
                    </a:solidFill>
                  </a:tcPr>
                </a:tc>
                <a:extLst>
                  <a:ext uri="{0D108BD9-81ED-4DB2-BD59-A6C34878D82A}">
                    <a16:rowId xmlns:a16="http://schemas.microsoft.com/office/drawing/2014/main" val="2185595288"/>
                  </a:ext>
                </a:extLst>
              </a:tr>
              <a:tr h="196768">
                <a:tc>
                  <a:txBody>
                    <a:bodyPr/>
                    <a:lstStyle/>
                    <a:p>
                      <a:pPr>
                        <a:lnSpc>
                          <a:spcPct val="107000"/>
                        </a:lnSpc>
                        <a:spcAft>
                          <a:spcPts val="800"/>
                        </a:spcAft>
                      </a:pPr>
                      <a:r>
                        <a:rPr lang="en-US" sz="1100">
                          <a:effectLst/>
                        </a:rPr>
                        <a:t>ID 2	</a:t>
                      </a:r>
                      <a:endParaRPr lang="en-CA"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US" sz="1100">
                          <a:effectLst/>
                        </a:rPr>
                        <a:t>Student ID</a:t>
                      </a:r>
                      <a:endParaRPr lang="en-CA"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724466824"/>
                  </a:ext>
                </a:extLst>
              </a:tr>
              <a:tr h="196768">
                <a:tc>
                  <a:txBody>
                    <a:bodyPr/>
                    <a:lstStyle/>
                    <a:p>
                      <a:pPr>
                        <a:lnSpc>
                          <a:spcPct val="107000"/>
                        </a:lnSpc>
                        <a:spcAft>
                          <a:spcPts val="800"/>
                        </a:spcAft>
                      </a:pPr>
                      <a:r>
                        <a:rPr lang="en-US" sz="1100">
                          <a:effectLst/>
                        </a:rPr>
                        <a:t>RECORD COUNT</a:t>
                      </a:r>
                      <a:endParaRPr lang="en-CA"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US" sz="1100">
                          <a:effectLst/>
                        </a:rPr>
                        <a:t> </a:t>
                      </a:r>
                      <a:endParaRPr lang="en-CA"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010750099"/>
                  </a:ext>
                </a:extLst>
              </a:tr>
              <a:tr h="403950">
                <a:tc>
                  <a:txBody>
                    <a:bodyPr/>
                    <a:lstStyle/>
                    <a:p>
                      <a:pPr>
                        <a:lnSpc>
                          <a:spcPct val="107000"/>
                        </a:lnSpc>
                        <a:spcAft>
                          <a:spcPts val="800"/>
                        </a:spcAft>
                      </a:pPr>
                      <a:r>
                        <a:rPr lang="en-US" sz="1100">
                          <a:effectLst/>
                        </a:rPr>
                        <a:t>PRIMARY PROGRAM CODE</a:t>
                      </a:r>
                      <a:endParaRPr lang="en-CA"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US" sz="1100">
                          <a:effectLst/>
                        </a:rPr>
                        <a:t> </a:t>
                      </a:r>
                      <a:endParaRPr lang="en-CA"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206254429"/>
                  </a:ext>
                </a:extLst>
              </a:tr>
              <a:tr h="403950">
                <a:tc>
                  <a:txBody>
                    <a:bodyPr/>
                    <a:lstStyle/>
                    <a:p>
                      <a:pPr>
                        <a:lnSpc>
                          <a:spcPct val="107000"/>
                        </a:lnSpc>
                        <a:spcAft>
                          <a:spcPts val="800"/>
                        </a:spcAft>
                      </a:pPr>
                      <a:r>
                        <a:rPr lang="en-US" sz="1100">
                          <a:effectLst/>
                        </a:rPr>
                        <a:t>PROGRAM SEMESTERS	</a:t>
                      </a:r>
                      <a:endParaRPr lang="en-CA"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US" sz="1100">
                          <a:effectLst/>
                        </a:rPr>
                        <a:t> </a:t>
                      </a:r>
                      <a:endParaRPr lang="en-CA"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094979083"/>
                  </a:ext>
                </a:extLst>
              </a:tr>
              <a:tr h="403950">
                <a:tc>
                  <a:txBody>
                    <a:bodyPr/>
                    <a:lstStyle/>
                    <a:p>
                      <a:pPr>
                        <a:lnSpc>
                          <a:spcPct val="107000"/>
                        </a:lnSpc>
                        <a:spcAft>
                          <a:spcPts val="800"/>
                        </a:spcAft>
                      </a:pPr>
                      <a:r>
                        <a:rPr lang="en-US" sz="1100">
                          <a:effectLst/>
                        </a:rPr>
                        <a:t>TOTAL PROGRAM SEMESTERS</a:t>
                      </a:r>
                      <a:endParaRPr lang="en-CA"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US" sz="1100">
                          <a:effectLst/>
                        </a:rPr>
                        <a:t> </a:t>
                      </a:r>
                      <a:endParaRPr lang="en-CA"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736286746"/>
                  </a:ext>
                </a:extLst>
              </a:tr>
              <a:tr h="403950">
                <a:tc>
                  <a:txBody>
                    <a:bodyPr/>
                    <a:lstStyle/>
                    <a:p>
                      <a:pPr>
                        <a:lnSpc>
                          <a:spcPct val="107000"/>
                        </a:lnSpc>
                        <a:spcAft>
                          <a:spcPts val="800"/>
                        </a:spcAft>
                      </a:pPr>
                      <a:r>
                        <a:rPr lang="en-US" sz="1100">
                          <a:effectLst/>
                        </a:rPr>
                        <a:t>EXPECTED GRAD TERM CODE</a:t>
                      </a:r>
                      <a:endParaRPr lang="en-CA"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CA" sz="1100">
                          <a:effectLst/>
                        </a:rPr>
                        <a:t>Year/Month format</a:t>
                      </a:r>
                      <a:endParaRPr lang="en-CA"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446317321"/>
                  </a:ext>
                </a:extLst>
              </a:tr>
              <a:tr h="403950">
                <a:tc>
                  <a:txBody>
                    <a:bodyPr/>
                    <a:lstStyle/>
                    <a:p>
                      <a:pPr>
                        <a:lnSpc>
                          <a:spcPct val="107000"/>
                        </a:lnSpc>
                        <a:spcAft>
                          <a:spcPts val="800"/>
                        </a:spcAft>
                      </a:pPr>
                      <a:r>
                        <a:rPr lang="en-US" sz="1100">
                          <a:effectLst/>
                        </a:rPr>
                        <a:t>HS AVERAGE MARKS</a:t>
                      </a:r>
                      <a:endParaRPr lang="en-CA"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US" sz="1100">
                          <a:effectLst/>
                        </a:rPr>
                        <a:t>Marks</a:t>
                      </a:r>
                      <a:endParaRPr lang="en-CA"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625450671"/>
                  </a:ext>
                </a:extLst>
              </a:tr>
              <a:tr h="403950">
                <a:tc>
                  <a:txBody>
                    <a:bodyPr/>
                    <a:lstStyle/>
                    <a:p>
                      <a:pPr>
                        <a:lnSpc>
                          <a:spcPct val="107000"/>
                        </a:lnSpc>
                        <a:spcAft>
                          <a:spcPts val="800"/>
                        </a:spcAft>
                      </a:pPr>
                      <a:r>
                        <a:rPr lang="en-US" sz="1100">
                          <a:effectLst/>
                        </a:rPr>
                        <a:t>ENGLISH TEST SCORE</a:t>
                      </a:r>
                      <a:endParaRPr lang="en-CA"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US" sz="1100" dirty="0">
                          <a:effectLst/>
                        </a:rPr>
                        <a:t>Score</a:t>
                      </a:r>
                      <a:endParaRPr lang="en-CA"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079943759"/>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5FBFC"/>
            </a:gs>
            <a:gs pos="74000">
              <a:srgbClr val="AFDCE5"/>
            </a:gs>
            <a:gs pos="83000">
              <a:srgbClr val="AFDCE5"/>
            </a:gs>
            <a:gs pos="100000">
              <a:srgbClr val="C9E8EE"/>
            </a:gs>
          </a:gsLst>
          <a:lin ang="5400000" scaled="0"/>
        </a:gradFill>
        <a:effectLst/>
      </p:bgPr>
    </p:bg>
    <p:spTree>
      <p:nvGrpSpPr>
        <p:cNvPr id="1" name="Shape 107"/>
        <p:cNvGrpSpPr/>
        <p:nvPr/>
      </p:nvGrpSpPr>
      <p:grpSpPr>
        <a:xfrm>
          <a:off x="0" y="0"/>
          <a:ext cx="0" cy="0"/>
          <a:chOff x="0" y="0"/>
          <a:chExt cx="0" cy="0"/>
        </a:xfrm>
      </p:grpSpPr>
      <p:sp>
        <p:nvSpPr>
          <p:cNvPr id="108" name="Google Shape;108;p4"/>
          <p:cNvSpPr txBox="1">
            <a:spLocks noGrp="1"/>
          </p:cNvSpPr>
          <p:nvPr>
            <p:ph type="title"/>
          </p:nvPr>
        </p:nvSpPr>
        <p:spPr>
          <a:xfrm>
            <a:off x="643157" y="232247"/>
            <a:ext cx="10772775" cy="766559"/>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85000"/>
              </a:lnSpc>
              <a:spcBef>
                <a:spcPts val="0"/>
              </a:spcBef>
              <a:spcAft>
                <a:spcPts val="0"/>
              </a:spcAft>
              <a:buClr>
                <a:schemeClr val="accent1"/>
              </a:buClr>
              <a:buSzPct val="111111"/>
              <a:buFont typeface="Calibri"/>
              <a:buNone/>
            </a:pPr>
            <a:r>
              <a:rPr lang="en-US"/>
              <a:t>Data Analysis</a:t>
            </a:r>
            <a:endParaRPr/>
          </a:p>
        </p:txBody>
      </p:sp>
      <p:sp>
        <p:nvSpPr>
          <p:cNvPr id="109" name="Google Shape;109;p4"/>
          <p:cNvSpPr txBox="1"/>
          <p:nvPr/>
        </p:nvSpPr>
        <p:spPr>
          <a:xfrm>
            <a:off x="401662" y="1270911"/>
            <a:ext cx="10772775" cy="766559"/>
          </a:xfrm>
          <a:prstGeom prst="rect">
            <a:avLst/>
          </a:prstGeom>
          <a:noFill/>
          <a:ln>
            <a:noFill/>
          </a:ln>
        </p:spPr>
        <p:txBody>
          <a:bodyPr spcFirstLastPara="1" wrap="square" lIns="91425" tIns="45700" rIns="91425" bIns="45700" anchor="ctr" anchorCtr="0">
            <a:normAutofit fontScale="97500" lnSpcReduction="10000"/>
          </a:bodyPr>
          <a:lstStyle/>
          <a:p>
            <a:pPr marL="685800" marR="0" lvl="0" indent="-342900" algn="l" rtl="0">
              <a:lnSpc>
                <a:spcPct val="85000"/>
              </a:lnSpc>
              <a:spcBef>
                <a:spcPts val="0"/>
              </a:spcBef>
              <a:spcAft>
                <a:spcPts val="0"/>
              </a:spcAft>
              <a:buClr>
                <a:schemeClr val="accent1"/>
              </a:buClr>
              <a:buSzPct val="102564"/>
              <a:buFont typeface="Noto Sans Symbols"/>
              <a:buNone/>
            </a:pPr>
            <a:endParaRPr sz="5400" b="0" i="0" u="none" strike="noStrike" cap="none">
              <a:solidFill>
                <a:schemeClr val="accent1"/>
              </a:solidFill>
              <a:latin typeface="Twentieth Century"/>
              <a:ea typeface="Twentieth Century"/>
              <a:cs typeface="Twentieth Century"/>
              <a:sym typeface="Twentieth Century"/>
            </a:endParaRPr>
          </a:p>
        </p:txBody>
      </p:sp>
      <p:sp>
        <p:nvSpPr>
          <p:cNvPr id="110" name="Google Shape;110;p4"/>
          <p:cNvSpPr txBox="1">
            <a:spLocks noGrp="1"/>
          </p:cNvSpPr>
          <p:nvPr>
            <p:ph type="body" idx="1"/>
          </p:nvPr>
        </p:nvSpPr>
        <p:spPr>
          <a:xfrm>
            <a:off x="621163" y="1163539"/>
            <a:ext cx="5343540" cy="5518615"/>
          </a:xfrm>
          <a:prstGeom prst="rect">
            <a:avLst/>
          </a:prstGeom>
          <a:noFill/>
          <a:ln>
            <a:noFill/>
          </a:ln>
        </p:spPr>
        <p:txBody>
          <a:bodyPr spcFirstLastPara="1" wrap="square" lIns="91425" tIns="45700" rIns="91425" bIns="45700" anchor="t" anchorCtr="0">
            <a:normAutofit/>
          </a:bodyPr>
          <a:lstStyle/>
          <a:p>
            <a:pPr marL="342900" lvl="0" indent="-190500" algn="l" rtl="0">
              <a:lnSpc>
                <a:spcPct val="85000"/>
              </a:lnSpc>
              <a:spcBef>
                <a:spcPts val="0"/>
              </a:spcBef>
              <a:spcAft>
                <a:spcPts val="0"/>
              </a:spcAft>
              <a:buClr>
                <a:schemeClr val="dk1"/>
              </a:buClr>
              <a:buSzPts val="2400"/>
              <a:buFont typeface="Noto Sans Symbols"/>
              <a:buNone/>
            </a:pPr>
            <a:endParaRPr sz="2000" cap="none" dirty="0">
              <a:solidFill>
                <a:schemeClr val="dk1"/>
              </a:solidFill>
              <a:latin typeface="Twentieth Century"/>
              <a:ea typeface="Twentieth Century"/>
              <a:cs typeface="Twentieth Century"/>
              <a:sym typeface="Twentieth Century"/>
            </a:endParaRPr>
          </a:p>
          <a:p>
            <a:pPr marL="342900" lvl="0" indent="-342900" algn="l" rtl="0">
              <a:lnSpc>
                <a:spcPct val="85000"/>
              </a:lnSpc>
              <a:spcBef>
                <a:spcPts val="0"/>
              </a:spcBef>
              <a:spcAft>
                <a:spcPts val="0"/>
              </a:spcAft>
              <a:buClr>
                <a:schemeClr val="dk1"/>
              </a:buClr>
              <a:buSzPts val="2400"/>
              <a:buFont typeface="Noto Sans Symbols"/>
              <a:buChar char="❑"/>
            </a:pPr>
            <a:r>
              <a:rPr lang="en-US" sz="1800" dirty="0">
                <a:effectLst/>
                <a:latin typeface="Calibri" panose="020F0502020204030204" pitchFamily="34" charset="0"/>
                <a:ea typeface="Calibri" panose="020F0502020204030204" pitchFamily="34" charset="0"/>
              </a:rPr>
              <a:t>Females counts(around 45% more) are more than males. </a:t>
            </a:r>
          </a:p>
          <a:p>
            <a:pPr marL="342900" lvl="0" indent="-342900" algn="l" rtl="0">
              <a:lnSpc>
                <a:spcPct val="85000"/>
              </a:lnSpc>
              <a:spcBef>
                <a:spcPts val="0"/>
              </a:spcBef>
              <a:spcAft>
                <a:spcPts val="0"/>
              </a:spcAft>
              <a:buClr>
                <a:schemeClr val="dk1"/>
              </a:buClr>
              <a:buSzPts val="2400"/>
              <a:buFont typeface="Noto Sans Symbols"/>
              <a:buChar char="❑"/>
            </a:pPr>
            <a:endParaRPr lang="en-US" sz="1800" dirty="0">
              <a:latin typeface="Calibri" panose="020F0502020204030204" pitchFamily="34" charset="0"/>
              <a:ea typeface="Calibri" panose="020F0502020204030204" pitchFamily="34" charset="0"/>
            </a:endParaRPr>
          </a:p>
          <a:p>
            <a:pPr marL="342900" lvl="0" indent="-342900" algn="l" rtl="0">
              <a:lnSpc>
                <a:spcPct val="85000"/>
              </a:lnSpc>
              <a:spcBef>
                <a:spcPts val="0"/>
              </a:spcBef>
              <a:spcAft>
                <a:spcPts val="0"/>
              </a:spcAft>
              <a:buClr>
                <a:schemeClr val="dk1"/>
              </a:buClr>
              <a:buSzPts val="2400"/>
              <a:buFont typeface="Noto Sans Symbols"/>
              <a:buChar char="❑"/>
            </a:pPr>
            <a:endParaRPr lang="en-US" sz="1800" dirty="0">
              <a:latin typeface="Calibri" panose="020F0502020204030204" pitchFamily="34" charset="0"/>
              <a:ea typeface="Calibri" panose="020F0502020204030204" pitchFamily="34" charset="0"/>
            </a:endParaRPr>
          </a:p>
          <a:p>
            <a:pPr marL="342900" lvl="0" indent="-342900" algn="l" rtl="0">
              <a:lnSpc>
                <a:spcPct val="85000"/>
              </a:lnSpc>
              <a:spcBef>
                <a:spcPts val="0"/>
              </a:spcBef>
              <a:spcAft>
                <a:spcPts val="0"/>
              </a:spcAft>
              <a:buClr>
                <a:schemeClr val="dk1"/>
              </a:buClr>
              <a:buSzPts val="2400"/>
              <a:buFont typeface="Noto Sans Symbols"/>
              <a:buChar char="❑"/>
            </a:pPr>
            <a:r>
              <a:rPr lang="en-US" sz="1800" dirty="0">
                <a:effectLst/>
                <a:latin typeface="Calibri" panose="020F0502020204030204" pitchFamily="34" charset="0"/>
                <a:ea typeface="Calibri" panose="020F0502020204030204" pitchFamily="34" charset="0"/>
              </a:rPr>
              <a:t>Males are often more unsuccessful (more 65% more) than females</a:t>
            </a:r>
          </a:p>
          <a:p>
            <a:pPr marL="342900" lvl="0" indent="-342900" algn="l" rtl="0">
              <a:lnSpc>
                <a:spcPct val="85000"/>
              </a:lnSpc>
              <a:spcBef>
                <a:spcPts val="0"/>
              </a:spcBef>
              <a:spcAft>
                <a:spcPts val="0"/>
              </a:spcAft>
              <a:buClr>
                <a:schemeClr val="dk1"/>
              </a:buClr>
              <a:buSzPts val="2400"/>
              <a:buFont typeface="Noto Sans Symbols"/>
              <a:buChar char="❑"/>
            </a:pPr>
            <a:endParaRPr lang="en-US" sz="1800" dirty="0">
              <a:solidFill>
                <a:schemeClr val="dk1"/>
              </a:solidFill>
              <a:latin typeface="Calibri" panose="020F0502020204030204" pitchFamily="34" charset="0"/>
              <a:ea typeface="Twentieth Century"/>
              <a:cs typeface="Twentieth Century"/>
              <a:sym typeface="Twentieth Century"/>
            </a:endParaRPr>
          </a:p>
          <a:p>
            <a:pPr marL="342900" lvl="0" indent="-342900" algn="l" rtl="0">
              <a:lnSpc>
                <a:spcPct val="85000"/>
              </a:lnSpc>
              <a:spcBef>
                <a:spcPts val="0"/>
              </a:spcBef>
              <a:spcAft>
                <a:spcPts val="0"/>
              </a:spcAft>
              <a:buClr>
                <a:schemeClr val="dk1"/>
              </a:buClr>
              <a:buSzPts val="2400"/>
              <a:buFont typeface="Noto Sans Symbols"/>
              <a:buChar char="❑"/>
            </a:pPr>
            <a:endParaRPr lang="en-US" sz="2000" dirty="0">
              <a:solidFill>
                <a:schemeClr val="dk1"/>
              </a:solidFill>
              <a:latin typeface="Twentieth Century"/>
              <a:ea typeface="Twentieth Century"/>
              <a:cs typeface="Twentieth Century"/>
              <a:sym typeface="Twentieth Century"/>
            </a:endParaRPr>
          </a:p>
          <a:p>
            <a:pPr marL="342900">
              <a:spcBef>
                <a:spcPts val="0"/>
              </a:spcBef>
              <a:buClr>
                <a:schemeClr val="dk1"/>
              </a:buClr>
              <a:buSzPts val="2400"/>
              <a:buFont typeface="Noto Sans Symbols"/>
              <a:buChar char="❑"/>
            </a:pPr>
            <a:r>
              <a:rPr lang="en-US" sz="1800" dirty="0">
                <a:effectLst/>
                <a:latin typeface="Calibri" panose="020F0502020204030204" pitchFamily="34" charset="0"/>
                <a:ea typeface="Calibri" panose="020F0502020204030204" pitchFamily="34" charset="0"/>
              </a:rPr>
              <a:t>Most of the students belong to 21 to 15 age group followed by 26 to 30. </a:t>
            </a:r>
            <a:endParaRPr lang="en-CA" sz="1800" dirty="0">
              <a:effectLst/>
              <a:latin typeface="Calibri" panose="020F0502020204030204" pitchFamily="34" charset="0"/>
              <a:ea typeface="Calibri" panose="020F0502020204030204" pitchFamily="34" charset="0"/>
            </a:endParaRPr>
          </a:p>
          <a:p>
            <a:pPr marL="342900" lvl="0" indent="-342900" algn="l" rtl="0">
              <a:lnSpc>
                <a:spcPct val="85000"/>
              </a:lnSpc>
              <a:spcBef>
                <a:spcPts val="0"/>
              </a:spcBef>
              <a:spcAft>
                <a:spcPts val="0"/>
              </a:spcAft>
              <a:buClr>
                <a:schemeClr val="dk1"/>
              </a:buClr>
              <a:buSzPts val="2400"/>
              <a:buFont typeface="Noto Sans Symbols"/>
              <a:buChar char="❑"/>
            </a:pPr>
            <a:endParaRPr lang="en-US" sz="2000" dirty="0">
              <a:solidFill>
                <a:schemeClr val="dk1"/>
              </a:solidFill>
              <a:latin typeface="Twentieth Century"/>
              <a:ea typeface="Twentieth Century"/>
              <a:cs typeface="Twentieth Century"/>
              <a:sym typeface="Twentieth Century"/>
            </a:endParaRPr>
          </a:p>
          <a:p>
            <a:pPr marL="342900" lvl="0" indent="-342900" algn="l" rtl="0">
              <a:lnSpc>
                <a:spcPct val="85000"/>
              </a:lnSpc>
              <a:spcBef>
                <a:spcPts val="0"/>
              </a:spcBef>
              <a:spcAft>
                <a:spcPts val="0"/>
              </a:spcAft>
              <a:buClr>
                <a:schemeClr val="dk1"/>
              </a:buClr>
              <a:buSzPts val="2400"/>
              <a:buFont typeface="Noto Sans Symbols"/>
              <a:buChar char="❑"/>
            </a:pPr>
            <a:endParaRPr lang="en-CA" sz="2000" dirty="0">
              <a:solidFill>
                <a:schemeClr val="dk1"/>
              </a:solidFill>
              <a:latin typeface="Twentieth Century"/>
              <a:ea typeface="Twentieth Century"/>
              <a:cs typeface="Twentieth Century"/>
              <a:sym typeface="Twentieth Century"/>
            </a:endParaRPr>
          </a:p>
          <a:p>
            <a:pPr marL="342900">
              <a:spcBef>
                <a:spcPts val="0"/>
              </a:spcBef>
              <a:buClr>
                <a:schemeClr val="dk1"/>
              </a:buClr>
              <a:buSzPts val="2400"/>
              <a:buFont typeface="Noto Sans Symbols"/>
              <a:buChar char="❑"/>
            </a:pPr>
            <a:r>
              <a:rPr lang="en-US" sz="1800" dirty="0">
                <a:effectLst/>
                <a:latin typeface="Calibri" panose="020F0502020204030204" pitchFamily="34" charset="0"/>
                <a:ea typeface="Calibri" panose="020F0502020204030204" pitchFamily="34" charset="0"/>
              </a:rPr>
              <a:t>most among 21-25 age group and 26-25 age group are most unsuccessful. </a:t>
            </a:r>
            <a:endParaRPr lang="en-CA" sz="1800" dirty="0">
              <a:effectLst/>
              <a:latin typeface="Calibri" panose="020F0502020204030204" pitchFamily="34" charset="0"/>
              <a:ea typeface="Calibri" panose="020F0502020204030204" pitchFamily="34" charset="0"/>
            </a:endParaRPr>
          </a:p>
          <a:p>
            <a:pPr marL="342900" lvl="0" indent="-342900" algn="l" rtl="0">
              <a:lnSpc>
                <a:spcPct val="85000"/>
              </a:lnSpc>
              <a:spcBef>
                <a:spcPts val="0"/>
              </a:spcBef>
              <a:spcAft>
                <a:spcPts val="0"/>
              </a:spcAft>
              <a:buClr>
                <a:schemeClr val="dk1"/>
              </a:buClr>
              <a:buSzPts val="2400"/>
              <a:buFont typeface="Noto Sans Symbols"/>
              <a:buChar char="❑"/>
            </a:pPr>
            <a:endParaRPr lang="en-US" sz="2000" dirty="0">
              <a:solidFill>
                <a:schemeClr val="dk1"/>
              </a:solidFill>
              <a:latin typeface="Twentieth Century"/>
              <a:ea typeface="Twentieth Century"/>
              <a:cs typeface="Twentieth Century"/>
              <a:sym typeface="Twentieth Century"/>
            </a:endParaRPr>
          </a:p>
          <a:p>
            <a:pPr marL="342900" lvl="0" indent="-342900" algn="l" rtl="0">
              <a:lnSpc>
                <a:spcPct val="85000"/>
              </a:lnSpc>
              <a:spcBef>
                <a:spcPts val="0"/>
              </a:spcBef>
              <a:spcAft>
                <a:spcPts val="0"/>
              </a:spcAft>
              <a:buClr>
                <a:schemeClr val="dk1"/>
              </a:buClr>
              <a:buSzPts val="2400"/>
              <a:buFont typeface="Noto Sans Symbols"/>
              <a:buChar char="❑"/>
            </a:pPr>
            <a:endParaRPr sz="2000" dirty="0">
              <a:solidFill>
                <a:schemeClr val="dk1"/>
              </a:solidFill>
              <a:latin typeface="Twentieth Century"/>
              <a:ea typeface="Twentieth Century"/>
              <a:cs typeface="Twentieth Century"/>
              <a:sym typeface="Twentieth Century"/>
            </a:endParaRPr>
          </a:p>
          <a:p>
            <a:pPr marL="342900" lvl="0" indent="-190500" algn="l" rtl="0">
              <a:lnSpc>
                <a:spcPct val="85000"/>
              </a:lnSpc>
              <a:spcBef>
                <a:spcPts val="0"/>
              </a:spcBef>
              <a:spcAft>
                <a:spcPts val="0"/>
              </a:spcAft>
              <a:buClr>
                <a:schemeClr val="dk1"/>
              </a:buClr>
              <a:buSzPts val="2400"/>
              <a:buFont typeface="Noto Sans Symbols"/>
              <a:buNone/>
            </a:pPr>
            <a:endParaRPr dirty="0">
              <a:solidFill>
                <a:schemeClr val="dk1"/>
              </a:solidFill>
              <a:latin typeface="Twentieth Century"/>
              <a:ea typeface="Twentieth Century"/>
              <a:cs typeface="Twentieth Century"/>
              <a:sym typeface="Twentieth Century"/>
            </a:endParaRPr>
          </a:p>
        </p:txBody>
      </p:sp>
      <p:pic>
        <p:nvPicPr>
          <p:cNvPr id="7" name="Picture 6">
            <a:extLst>
              <a:ext uri="{FF2B5EF4-FFF2-40B4-BE49-F238E27FC236}">
                <a16:creationId xmlns:a16="http://schemas.microsoft.com/office/drawing/2014/main" id="{15E31E1C-0428-4497-AEDE-05F664B6A617}"/>
              </a:ext>
            </a:extLst>
          </p:cNvPr>
          <p:cNvPicPr>
            <a:picLocks noChangeAspect="1"/>
          </p:cNvPicPr>
          <p:nvPr/>
        </p:nvPicPr>
        <p:blipFill>
          <a:blip r:embed="rId3"/>
          <a:stretch>
            <a:fillRect/>
          </a:stretch>
        </p:blipFill>
        <p:spPr>
          <a:xfrm>
            <a:off x="6521695" y="858130"/>
            <a:ext cx="4894237" cy="2925160"/>
          </a:xfrm>
          <a:prstGeom prst="rect">
            <a:avLst/>
          </a:prstGeom>
        </p:spPr>
      </p:pic>
      <p:pic>
        <p:nvPicPr>
          <p:cNvPr id="9" name="Picture 8">
            <a:extLst>
              <a:ext uri="{FF2B5EF4-FFF2-40B4-BE49-F238E27FC236}">
                <a16:creationId xmlns:a16="http://schemas.microsoft.com/office/drawing/2014/main" id="{E3D03E4E-46B9-4B39-BF84-410131999BCF}"/>
              </a:ext>
            </a:extLst>
          </p:cNvPr>
          <p:cNvPicPr>
            <a:picLocks noChangeAspect="1"/>
          </p:cNvPicPr>
          <p:nvPr/>
        </p:nvPicPr>
        <p:blipFill>
          <a:blip r:embed="rId4"/>
          <a:stretch>
            <a:fillRect/>
          </a:stretch>
        </p:blipFill>
        <p:spPr>
          <a:xfrm>
            <a:off x="6302394" y="3890662"/>
            <a:ext cx="5529282" cy="332281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5FBFC"/>
            </a:gs>
            <a:gs pos="74000">
              <a:srgbClr val="AFDCE5"/>
            </a:gs>
            <a:gs pos="83000">
              <a:srgbClr val="AFDCE5"/>
            </a:gs>
            <a:gs pos="100000">
              <a:srgbClr val="C9E8EE"/>
            </a:gs>
          </a:gsLst>
          <a:lin ang="5400000" scaled="0"/>
        </a:gradFill>
        <a:effectLst/>
      </p:bgPr>
    </p:bg>
    <p:spTree>
      <p:nvGrpSpPr>
        <p:cNvPr id="1" name="Shape 116"/>
        <p:cNvGrpSpPr/>
        <p:nvPr/>
      </p:nvGrpSpPr>
      <p:grpSpPr>
        <a:xfrm>
          <a:off x="0" y="0"/>
          <a:ext cx="0" cy="0"/>
          <a:chOff x="0" y="0"/>
          <a:chExt cx="0" cy="0"/>
        </a:xfrm>
      </p:grpSpPr>
      <p:sp>
        <p:nvSpPr>
          <p:cNvPr id="117" name="Google Shape;117;p5"/>
          <p:cNvSpPr txBox="1">
            <a:spLocks noGrp="1"/>
          </p:cNvSpPr>
          <p:nvPr>
            <p:ph type="title"/>
          </p:nvPr>
        </p:nvSpPr>
        <p:spPr>
          <a:xfrm>
            <a:off x="671292" y="133773"/>
            <a:ext cx="10772775" cy="794695"/>
          </a:xfrm>
          <a:prstGeom prst="rect">
            <a:avLst/>
          </a:prstGeom>
          <a:noFill/>
          <a:ln>
            <a:noFill/>
          </a:ln>
        </p:spPr>
        <p:txBody>
          <a:bodyPr spcFirstLastPara="1" wrap="square" lIns="91425" tIns="45700" rIns="91425" bIns="45700" anchor="ctr" anchorCtr="0">
            <a:normAutofit/>
          </a:bodyPr>
          <a:lstStyle/>
          <a:p>
            <a:pPr marL="0" lvl="0" indent="0" algn="ctr" rtl="0">
              <a:lnSpc>
                <a:spcPct val="85000"/>
              </a:lnSpc>
              <a:spcBef>
                <a:spcPts val="0"/>
              </a:spcBef>
              <a:spcAft>
                <a:spcPts val="0"/>
              </a:spcAft>
              <a:buClr>
                <a:schemeClr val="accent1"/>
              </a:buClr>
              <a:buSzPts val="5400"/>
              <a:buFont typeface="Calibri"/>
              <a:buNone/>
            </a:pPr>
            <a:r>
              <a:rPr lang="en-US"/>
              <a:t>Data Analysis</a:t>
            </a:r>
            <a:endParaRPr/>
          </a:p>
        </p:txBody>
      </p:sp>
      <p:sp>
        <p:nvSpPr>
          <p:cNvPr id="119" name="Google Shape;119;p5"/>
          <p:cNvSpPr txBox="1"/>
          <p:nvPr/>
        </p:nvSpPr>
        <p:spPr>
          <a:xfrm>
            <a:off x="773563" y="1062721"/>
            <a:ext cx="5343540" cy="5518615"/>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85000"/>
              </a:lnSpc>
              <a:spcBef>
                <a:spcPts val="0"/>
              </a:spcBef>
              <a:spcAft>
                <a:spcPts val="0"/>
              </a:spcAft>
              <a:buClr>
                <a:schemeClr val="dk1"/>
              </a:buClr>
              <a:buSzPts val="2400"/>
              <a:buFont typeface="Noto Sans Symbols"/>
              <a:buChar char="❑"/>
            </a:pPr>
            <a:r>
              <a:rPr lang="en-US" sz="2000" b="0" i="0" u="none" strike="noStrike" cap="none" dirty="0">
                <a:solidFill>
                  <a:srgbClr val="262626"/>
                </a:solidFill>
                <a:latin typeface="Calibri"/>
                <a:ea typeface="Calibri"/>
                <a:cs typeface="Calibri"/>
                <a:sym typeface="Calibri"/>
              </a:rPr>
              <a:t>Those who got A and B were half successful and half unsuccessful.</a:t>
            </a:r>
          </a:p>
          <a:p>
            <a:pPr marL="342900" marR="0" lvl="0" indent="-342900" algn="l" rtl="0">
              <a:lnSpc>
                <a:spcPct val="85000"/>
              </a:lnSpc>
              <a:spcBef>
                <a:spcPts val="0"/>
              </a:spcBef>
              <a:spcAft>
                <a:spcPts val="0"/>
              </a:spcAft>
              <a:buClr>
                <a:schemeClr val="dk1"/>
              </a:buClr>
              <a:buSzPts val="2400"/>
              <a:buFont typeface="Noto Sans Symbols"/>
              <a:buChar char="❑"/>
            </a:pPr>
            <a:endParaRPr lang="en-US" sz="2000" dirty="0">
              <a:solidFill>
                <a:srgbClr val="262626"/>
              </a:solidFill>
              <a:latin typeface="Calibri"/>
              <a:ea typeface="Calibri"/>
              <a:cs typeface="Calibri"/>
              <a:sym typeface="Calibri"/>
            </a:endParaRPr>
          </a:p>
          <a:p>
            <a:pPr marL="342900" marR="0" lvl="0" indent="-342900" algn="l" rtl="0">
              <a:lnSpc>
                <a:spcPct val="85000"/>
              </a:lnSpc>
              <a:spcBef>
                <a:spcPts val="0"/>
              </a:spcBef>
              <a:spcAft>
                <a:spcPts val="0"/>
              </a:spcAft>
              <a:buClr>
                <a:schemeClr val="dk1"/>
              </a:buClr>
              <a:buSzPts val="2400"/>
              <a:buFont typeface="Noto Sans Symbols"/>
              <a:buChar char="❑"/>
            </a:pPr>
            <a:endParaRPr lang="en-US" sz="2000" b="0" i="0" u="none" strike="noStrike" cap="none" dirty="0">
              <a:solidFill>
                <a:srgbClr val="262626"/>
              </a:solidFill>
              <a:latin typeface="Calibri"/>
              <a:ea typeface="Calibri"/>
              <a:cs typeface="Calibri"/>
              <a:sym typeface="Calibri"/>
            </a:endParaRPr>
          </a:p>
          <a:p>
            <a:pPr marL="342900" marR="0" lvl="0" indent="-342900" algn="l" rtl="0">
              <a:lnSpc>
                <a:spcPct val="85000"/>
              </a:lnSpc>
              <a:spcBef>
                <a:spcPts val="0"/>
              </a:spcBef>
              <a:spcAft>
                <a:spcPts val="0"/>
              </a:spcAft>
              <a:buClr>
                <a:schemeClr val="dk1"/>
              </a:buClr>
              <a:buSzPts val="2400"/>
              <a:buFont typeface="Noto Sans Symbols"/>
              <a:buChar char="❑"/>
            </a:pPr>
            <a:r>
              <a:rPr lang="en-US" sz="2000" b="0" i="0" u="none" strike="noStrike" cap="none" dirty="0">
                <a:solidFill>
                  <a:srgbClr val="262626"/>
                </a:solidFill>
                <a:latin typeface="Calibri"/>
                <a:ea typeface="Calibri"/>
                <a:cs typeface="Calibri"/>
                <a:sym typeface="Calibri"/>
              </a:rPr>
              <a:t>Those who got C are mostly successful</a:t>
            </a:r>
          </a:p>
          <a:p>
            <a:pPr marL="342900" marR="0" lvl="0" indent="-342900" algn="l" rtl="0">
              <a:lnSpc>
                <a:spcPct val="85000"/>
              </a:lnSpc>
              <a:spcBef>
                <a:spcPts val="0"/>
              </a:spcBef>
              <a:spcAft>
                <a:spcPts val="0"/>
              </a:spcAft>
              <a:buClr>
                <a:schemeClr val="dk1"/>
              </a:buClr>
              <a:buSzPts val="2400"/>
              <a:buFont typeface="Noto Sans Symbols"/>
              <a:buChar char="❑"/>
            </a:pPr>
            <a:endParaRPr lang="en-US" sz="2000" dirty="0">
              <a:solidFill>
                <a:srgbClr val="262626"/>
              </a:solidFill>
              <a:latin typeface="Calibri"/>
              <a:ea typeface="Calibri"/>
              <a:cs typeface="Calibri"/>
              <a:sym typeface="Calibri"/>
            </a:endParaRPr>
          </a:p>
          <a:p>
            <a:pPr marL="342900" marR="0" lvl="0" indent="-342900" algn="l" rtl="0">
              <a:lnSpc>
                <a:spcPct val="85000"/>
              </a:lnSpc>
              <a:spcBef>
                <a:spcPts val="0"/>
              </a:spcBef>
              <a:spcAft>
                <a:spcPts val="0"/>
              </a:spcAft>
              <a:buClr>
                <a:schemeClr val="dk1"/>
              </a:buClr>
              <a:buSzPts val="2400"/>
              <a:buFont typeface="Noto Sans Symbols"/>
              <a:buChar char="❑"/>
            </a:pPr>
            <a:endParaRPr lang="en-US" sz="2000" b="0" i="0" u="none" strike="noStrike" cap="none" dirty="0">
              <a:solidFill>
                <a:srgbClr val="262626"/>
              </a:solidFill>
              <a:latin typeface="Calibri"/>
              <a:ea typeface="Calibri"/>
              <a:cs typeface="Calibri"/>
              <a:sym typeface="Calibri"/>
            </a:endParaRPr>
          </a:p>
          <a:p>
            <a:pPr marL="342900" marR="0" lvl="0" indent="-342900" algn="l" rtl="0">
              <a:lnSpc>
                <a:spcPct val="85000"/>
              </a:lnSpc>
              <a:spcBef>
                <a:spcPts val="0"/>
              </a:spcBef>
              <a:spcAft>
                <a:spcPts val="0"/>
              </a:spcAft>
              <a:buClr>
                <a:schemeClr val="dk1"/>
              </a:buClr>
              <a:buSzPts val="2400"/>
              <a:buFont typeface="Noto Sans Symbols"/>
              <a:buChar char="❑"/>
            </a:pPr>
            <a:r>
              <a:rPr lang="en-US" sz="2000" b="0" i="0" u="none" strike="noStrike" cap="none" dirty="0">
                <a:solidFill>
                  <a:srgbClr val="262626"/>
                </a:solidFill>
                <a:latin typeface="Calibri"/>
                <a:ea typeface="Calibri"/>
                <a:cs typeface="Calibri"/>
                <a:sym typeface="Calibri"/>
              </a:rPr>
              <a:t>Those who got D and F are mostly unsuccessful. </a:t>
            </a:r>
          </a:p>
          <a:p>
            <a:pPr marL="342900" marR="0" lvl="0" indent="-342900" algn="l" rtl="0">
              <a:lnSpc>
                <a:spcPct val="85000"/>
              </a:lnSpc>
              <a:spcBef>
                <a:spcPts val="0"/>
              </a:spcBef>
              <a:spcAft>
                <a:spcPts val="0"/>
              </a:spcAft>
              <a:buClr>
                <a:schemeClr val="dk1"/>
              </a:buClr>
              <a:buSzPts val="2400"/>
              <a:buFont typeface="Noto Sans Symbols"/>
              <a:buChar char="❑"/>
            </a:pPr>
            <a:endParaRPr lang="en-US" sz="2000" dirty="0">
              <a:solidFill>
                <a:srgbClr val="262626"/>
              </a:solidFill>
              <a:latin typeface="Calibri"/>
              <a:cs typeface="Calibri"/>
              <a:sym typeface="Calibri"/>
            </a:endParaRPr>
          </a:p>
          <a:p>
            <a:pPr marL="342900" marR="0" lvl="0" indent="-342900" algn="l" rtl="0">
              <a:lnSpc>
                <a:spcPct val="85000"/>
              </a:lnSpc>
              <a:spcBef>
                <a:spcPts val="0"/>
              </a:spcBef>
              <a:spcAft>
                <a:spcPts val="0"/>
              </a:spcAft>
              <a:buClr>
                <a:schemeClr val="dk1"/>
              </a:buClr>
              <a:buSzPts val="2400"/>
              <a:buFont typeface="Noto Sans Symbols"/>
              <a:buChar char="❑"/>
            </a:pPr>
            <a:r>
              <a:rPr lang="en-US" sz="2000" dirty="0">
                <a:solidFill>
                  <a:srgbClr val="262626"/>
                </a:solidFill>
                <a:latin typeface="Calibri"/>
                <a:cs typeface="Calibri"/>
                <a:sym typeface="Twentieth Century"/>
              </a:rPr>
              <a:t>Those who didn’t persist during the first year are likely to be unsuccessful.</a:t>
            </a:r>
          </a:p>
          <a:p>
            <a:pPr marL="342900" marR="0" lvl="0" indent="-342900" algn="l" rtl="0">
              <a:lnSpc>
                <a:spcPct val="85000"/>
              </a:lnSpc>
              <a:spcBef>
                <a:spcPts val="0"/>
              </a:spcBef>
              <a:spcAft>
                <a:spcPts val="0"/>
              </a:spcAft>
              <a:buClr>
                <a:schemeClr val="dk1"/>
              </a:buClr>
              <a:buSzPts val="2400"/>
              <a:buFont typeface="Noto Sans Symbols"/>
              <a:buChar char="❑"/>
            </a:pPr>
            <a:endParaRPr lang="en-US" sz="2000" dirty="0">
              <a:solidFill>
                <a:srgbClr val="262626"/>
              </a:solidFill>
              <a:latin typeface="Calibri"/>
              <a:cs typeface="Calibri"/>
              <a:sym typeface="Twentieth Century"/>
            </a:endParaRPr>
          </a:p>
          <a:p>
            <a:pPr marL="342900" marR="0" lvl="0" indent="-342900" algn="l" rtl="0">
              <a:lnSpc>
                <a:spcPct val="85000"/>
              </a:lnSpc>
              <a:spcBef>
                <a:spcPts val="0"/>
              </a:spcBef>
              <a:spcAft>
                <a:spcPts val="0"/>
              </a:spcAft>
              <a:buClr>
                <a:schemeClr val="dk1"/>
              </a:buClr>
              <a:buSzPts val="2400"/>
              <a:buFont typeface="Noto Sans Symbols"/>
              <a:buChar char="❑"/>
            </a:pPr>
            <a:endParaRPr lang="en-US" sz="2000" dirty="0">
              <a:solidFill>
                <a:srgbClr val="262626"/>
              </a:solidFill>
              <a:latin typeface="Calibri"/>
              <a:cs typeface="Calibri"/>
              <a:sym typeface="Twentieth Century"/>
            </a:endParaRPr>
          </a:p>
          <a:p>
            <a:pPr marL="342900" marR="0" lvl="0" indent="-342900" algn="l" rtl="0">
              <a:lnSpc>
                <a:spcPct val="85000"/>
              </a:lnSpc>
              <a:spcBef>
                <a:spcPts val="0"/>
              </a:spcBef>
              <a:spcAft>
                <a:spcPts val="0"/>
              </a:spcAft>
              <a:buClr>
                <a:schemeClr val="dk1"/>
              </a:buClr>
              <a:buSzPts val="2400"/>
              <a:buFont typeface="Noto Sans Symbols"/>
              <a:buChar char="❑"/>
            </a:pPr>
            <a:r>
              <a:rPr lang="en-US" sz="2000" dirty="0">
                <a:solidFill>
                  <a:srgbClr val="262626"/>
                </a:solidFill>
                <a:latin typeface="Calibri"/>
                <a:cs typeface="Calibri"/>
                <a:sym typeface="Twentieth Century"/>
              </a:rPr>
              <a:t>Most of International Applicants are successful,  only few of Non-Direct Entry candidates are unsuccessful. </a:t>
            </a:r>
          </a:p>
          <a:p>
            <a:pPr marL="342900" marR="0" lvl="0" indent="-342900" algn="l" rtl="0">
              <a:lnSpc>
                <a:spcPct val="85000"/>
              </a:lnSpc>
              <a:spcBef>
                <a:spcPts val="0"/>
              </a:spcBef>
              <a:spcAft>
                <a:spcPts val="0"/>
              </a:spcAft>
              <a:buClr>
                <a:schemeClr val="dk1"/>
              </a:buClr>
              <a:buSzPts val="2400"/>
              <a:buFont typeface="Noto Sans Symbols"/>
              <a:buChar char="❑"/>
            </a:pPr>
            <a:endParaRPr lang="en-US" sz="2000" dirty="0">
              <a:solidFill>
                <a:srgbClr val="262626"/>
              </a:solidFill>
              <a:latin typeface="Calibri"/>
              <a:cs typeface="Calibri"/>
              <a:sym typeface="Twentieth Century"/>
            </a:endParaRPr>
          </a:p>
          <a:p>
            <a:pPr marL="342900" indent="-342900">
              <a:lnSpc>
                <a:spcPct val="85000"/>
              </a:lnSpc>
              <a:buClr>
                <a:schemeClr val="dk1"/>
              </a:buClr>
              <a:buSzPts val="2400"/>
              <a:buFont typeface="Noto Sans Symbols"/>
              <a:buChar char="❑"/>
            </a:pPr>
            <a:r>
              <a:rPr lang="en-US" sz="2000" dirty="0">
                <a:solidFill>
                  <a:srgbClr val="262626"/>
                </a:solidFill>
                <a:latin typeface="Calibri"/>
                <a:cs typeface="Calibri"/>
              </a:rPr>
              <a:t>Domestic high School students are noticeably unsuccessful. </a:t>
            </a:r>
            <a:endParaRPr lang="en-CA" sz="2000" dirty="0">
              <a:solidFill>
                <a:srgbClr val="262626"/>
              </a:solidFill>
              <a:latin typeface="Calibri"/>
              <a:cs typeface="Calibri"/>
            </a:endParaRPr>
          </a:p>
          <a:p>
            <a:pPr marL="342900" marR="0" lvl="0" indent="-342900" algn="l" rtl="0">
              <a:lnSpc>
                <a:spcPct val="85000"/>
              </a:lnSpc>
              <a:spcBef>
                <a:spcPts val="0"/>
              </a:spcBef>
              <a:spcAft>
                <a:spcPts val="0"/>
              </a:spcAft>
              <a:buClr>
                <a:schemeClr val="dk1"/>
              </a:buClr>
              <a:buSzPts val="2400"/>
              <a:buFont typeface="Noto Sans Symbols"/>
              <a:buChar char="❑"/>
            </a:pPr>
            <a:endParaRPr lang="en-CA" sz="2000" dirty="0">
              <a:solidFill>
                <a:srgbClr val="262626"/>
              </a:solidFill>
              <a:latin typeface="Calibri"/>
              <a:cs typeface="Calibri"/>
              <a:sym typeface="Twentieth Century"/>
            </a:endParaRPr>
          </a:p>
        </p:txBody>
      </p:sp>
      <p:pic>
        <p:nvPicPr>
          <p:cNvPr id="5" name="Picture 4">
            <a:extLst>
              <a:ext uri="{FF2B5EF4-FFF2-40B4-BE49-F238E27FC236}">
                <a16:creationId xmlns:a16="http://schemas.microsoft.com/office/drawing/2014/main" id="{48C018E4-925E-4065-9E91-17F5824481D2}"/>
              </a:ext>
            </a:extLst>
          </p:cNvPr>
          <p:cNvPicPr>
            <a:picLocks noChangeAspect="1"/>
          </p:cNvPicPr>
          <p:nvPr/>
        </p:nvPicPr>
        <p:blipFill>
          <a:blip r:embed="rId3"/>
          <a:stretch>
            <a:fillRect/>
          </a:stretch>
        </p:blipFill>
        <p:spPr>
          <a:xfrm>
            <a:off x="6492387" y="1062722"/>
            <a:ext cx="5197865" cy="341377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5FBFC"/>
            </a:gs>
            <a:gs pos="74000">
              <a:srgbClr val="AFDCE5"/>
            </a:gs>
            <a:gs pos="83000">
              <a:srgbClr val="AFDCE5"/>
            </a:gs>
            <a:gs pos="100000">
              <a:srgbClr val="C9E8EE"/>
            </a:gs>
          </a:gsLst>
          <a:lin ang="5400000" scaled="0"/>
        </a:gradFill>
        <a:effectLst/>
      </p:bgPr>
    </p:bg>
    <p:spTree>
      <p:nvGrpSpPr>
        <p:cNvPr id="1" name="Shape 116"/>
        <p:cNvGrpSpPr/>
        <p:nvPr/>
      </p:nvGrpSpPr>
      <p:grpSpPr>
        <a:xfrm>
          <a:off x="0" y="0"/>
          <a:ext cx="0" cy="0"/>
          <a:chOff x="0" y="0"/>
          <a:chExt cx="0" cy="0"/>
        </a:xfrm>
      </p:grpSpPr>
      <p:sp>
        <p:nvSpPr>
          <p:cNvPr id="117" name="Google Shape;117;p5"/>
          <p:cNvSpPr txBox="1">
            <a:spLocks noGrp="1"/>
          </p:cNvSpPr>
          <p:nvPr>
            <p:ph type="title"/>
          </p:nvPr>
        </p:nvSpPr>
        <p:spPr>
          <a:xfrm>
            <a:off x="671292" y="133773"/>
            <a:ext cx="10772775" cy="794695"/>
          </a:xfrm>
          <a:prstGeom prst="rect">
            <a:avLst/>
          </a:prstGeom>
          <a:noFill/>
          <a:ln>
            <a:noFill/>
          </a:ln>
        </p:spPr>
        <p:txBody>
          <a:bodyPr spcFirstLastPara="1" wrap="square" lIns="91425" tIns="45700" rIns="91425" bIns="45700" anchor="ctr" anchorCtr="0">
            <a:normAutofit/>
          </a:bodyPr>
          <a:lstStyle/>
          <a:p>
            <a:pPr marL="0" lvl="0" indent="0" algn="ctr" rtl="0">
              <a:lnSpc>
                <a:spcPct val="85000"/>
              </a:lnSpc>
              <a:spcBef>
                <a:spcPts val="0"/>
              </a:spcBef>
              <a:spcAft>
                <a:spcPts val="0"/>
              </a:spcAft>
              <a:buClr>
                <a:schemeClr val="accent1"/>
              </a:buClr>
              <a:buSzPts val="5400"/>
              <a:buFont typeface="Calibri"/>
              <a:buNone/>
            </a:pPr>
            <a:r>
              <a:rPr lang="en-US" dirty="0"/>
              <a:t>Feature Engineering</a:t>
            </a:r>
            <a:endParaRPr dirty="0"/>
          </a:p>
        </p:txBody>
      </p:sp>
      <p:sp>
        <p:nvSpPr>
          <p:cNvPr id="119" name="Google Shape;119;p5"/>
          <p:cNvSpPr txBox="1"/>
          <p:nvPr/>
        </p:nvSpPr>
        <p:spPr>
          <a:xfrm>
            <a:off x="1040848" y="1205612"/>
            <a:ext cx="10269577" cy="5518615"/>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85000"/>
              </a:lnSpc>
              <a:spcBef>
                <a:spcPts val="0"/>
              </a:spcBef>
              <a:spcAft>
                <a:spcPts val="0"/>
              </a:spcAft>
              <a:buClr>
                <a:schemeClr val="dk1"/>
              </a:buClr>
              <a:buSzPts val="2400"/>
              <a:buFont typeface="Noto Sans Symbols"/>
              <a:buChar char="❑"/>
            </a:pPr>
            <a:r>
              <a:rPr lang="en-US" sz="2400" dirty="0">
                <a:effectLst/>
                <a:latin typeface="Calibri" panose="020F0502020204030204" pitchFamily="34" charset="0"/>
                <a:ea typeface="Calibri" panose="020F0502020204030204" pitchFamily="34" charset="0"/>
              </a:rPr>
              <a:t>We found that CURRENT STAY STATUS has 10 categories, reduce to 3</a:t>
            </a:r>
          </a:p>
          <a:p>
            <a:pPr marL="342900" marR="0" lvl="0" indent="-342900" algn="l" rtl="0">
              <a:lnSpc>
                <a:spcPct val="85000"/>
              </a:lnSpc>
              <a:spcBef>
                <a:spcPts val="0"/>
              </a:spcBef>
              <a:spcAft>
                <a:spcPts val="0"/>
              </a:spcAft>
              <a:buClr>
                <a:schemeClr val="dk1"/>
              </a:buClr>
              <a:buSzPts val="2400"/>
              <a:buFont typeface="Noto Sans Symbols"/>
              <a:buChar char="❑"/>
            </a:pPr>
            <a:endParaRPr sz="2400" b="0" i="0" u="none" strike="noStrike" cap="none" dirty="0">
              <a:solidFill>
                <a:schemeClr val="dk1"/>
              </a:solidFill>
              <a:latin typeface="Calibri"/>
              <a:ea typeface="Calibri"/>
              <a:cs typeface="Calibri"/>
              <a:sym typeface="Calibri"/>
            </a:endParaRPr>
          </a:p>
          <a:p>
            <a:pPr marL="342900" indent="-342900">
              <a:lnSpc>
                <a:spcPct val="85000"/>
              </a:lnSpc>
              <a:buClr>
                <a:schemeClr val="dk1"/>
              </a:buClr>
              <a:buSzPts val="2400"/>
              <a:buFont typeface="Noto Sans Symbols"/>
              <a:buChar char="❑"/>
            </a:pPr>
            <a:endParaRPr lang="en-US" sz="2800" b="0" i="0" u="none" strike="noStrike" cap="none" dirty="0">
              <a:solidFill>
                <a:schemeClr val="dk1"/>
              </a:solidFill>
              <a:latin typeface="Twentieth Century"/>
              <a:ea typeface="Twentieth Century"/>
              <a:cs typeface="Twentieth Century"/>
              <a:sym typeface="Twentieth Century"/>
            </a:endParaRPr>
          </a:p>
          <a:p>
            <a:pPr marL="342900" indent="-342900">
              <a:lnSpc>
                <a:spcPct val="85000"/>
              </a:lnSpc>
              <a:buClr>
                <a:schemeClr val="dk1"/>
              </a:buClr>
              <a:buSzPts val="2400"/>
              <a:buFont typeface="Noto Sans Symbols"/>
              <a:buChar char="❑"/>
            </a:pPr>
            <a:r>
              <a:rPr lang="en-US" sz="2800" b="0" i="0" u="none" strike="noStrike" cap="none" dirty="0">
                <a:solidFill>
                  <a:schemeClr val="dk1"/>
                </a:solidFill>
                <a:latin typeface="Twentieth Century"/>
                <a:ea typeface="Twentieth Century"/>
                <a:cs typeface="Twentieth Century"/>
                <a:sym typeface="Twentieth Century"/>
              </a:rPr>
              <a:t>Using ADMIT TERM CODE </a:t>
            </a:r>
            <a:r>
              <a:rPr lang="en-US" sz="2800" dirty="0">
                <a:solidFill>
                  <a:schemeClr val="dk1"/>
                </a:solidFill>
                <a:latin typeface="Twentieth Century"/>
                <a:ea typeface="Twentieth Century"/>
                <a:cs typeface="Twentieth Century"/>
                <a:sym typeface="Twentieth Century"/>
              </a:rPr>
              <a:t>keep </a:t>
            </a:r>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latest enrollment.</a:t>
            </a:r>
            <a:endParaRPr lang="en-CA" sz="2400" dirty="0">
              <a:effectLst/>
              <a:latin typeface="Calibri" panose="020F0502020204030204" pitchFamily="34" charset="0"/>
              <a:ea typeface="Calibri" panose="020F0502020204030204" pitchFamily="34" charset="0"/>
            </a:endParaRPr>
          </a:p>
          <a:p>
            <a:pPr marL="342900" marR="0" lvl="0" indent="-342900" algn="l" rtl="0">
              <a:lnSpc>
                <a:spcPct val="85000"/>
              </a:lnSpc>
              <a:spcBef>
                <a:spcPts val="0"/>
              </a:spcBef>
              <a:spcAft>
                <a:spcPts val="0"/>
              </a:spcAft>
              <a:buClr>
                <a:schemeClr val="dk1"/>
              </a:buClr>
              <a:buSzPts val="2400"/>
              <a:buFont typeface="Noto Sans Symbols"/>
              <a:buChar char="❑"/>
            </a:pPr>
            <a:endParaRPr sz="1800" dirty="0"/>
          </a:p>
          <a:p>
            <a:pPr marL="342900" marR="0" lvl="0" indent="-190500" algn="l" rtl="0">
              <a:lnSpc>
                <a:spcPct val="85000"/>
              </a:lnSpc>
              <a:spcBef>
                <a:spcPts val="0"/>
              </a:spcBef>
              <a:spcAft>
                <a:spcPts val="0"/>
              </a:spcAft>
              <a:buClr>
                <a:schemeClr val="dk1"/>
              </a:buClr>
              <a:buSzPts val="2400"/>
              <a:buFont typeface="Noto Sans Symbols"/>
              <a:buNone/>
            </a:pPr>
            <a:endParaRPr sz="2800" b="0" i="0" u="none" strike="noStrike" cap="none" dirty="0">
              <a:solidFill>
                <a:schemeClr val="dk1"/>
              </a:solidFill>
              <a:latin typeface="Twentieth Century"/>
              <a:ea typeface="Twentieth Century"/>
              <a:cs typeface="Twentieth Century"/>
              <a:sym typeface="Twentieth Century"/>
            </a:endParaRPr>
          </a:p>
          <a:p>
            <a:pPr marL="342900" marR="0" lvl="0" indent="-342900" algn="l" rtl="0">
              <a:lnSpc>
                <a:spcPct val="85000"/>
              </a:lnSpc>
              <a:spcBef>
                <a:spcPts val="0"/>
              </a:spcBef>
              <a:spcAft>
                <a:spcPts val="0"/>
              </a:spcAft>
              <a:buClr>
                <a:schemeClr val="dk1"/>
              </a:buClr>
              <a:buSzPts val="2400"/>
              <a:buFont typeface="Noto Sans Symbols"/>
              <a:buChar char="❑"/>
            </a:pPr>
            <a:r>
              <a:rPr lang="en-US" sz="2400" dirty="0">
                <a:solidFill>
                  <a:srgbClr val="000000"/>
                </a:solidFill>
                <a:effectLst/>
                <a:latin typeface="Calibri" panose="020F0502020204030204" pitchFamily="34" charset="0"/>
                <a:ea typeface="Calibri" panose="020F0502020204030204" pitchFamily="34" charset="0"/>
              </a:rPr>
              <a:t>Convert FUTURE TERM ENROL into 10 encoded columns</a:t>
            </a:r>
          </a:p>
          <a:p>
            <a:pPr marL="342900" marR="0" lvl="0" indent="-342900" algn="l" rtl="0">
              <a:lnSpc>
                <a:spcPct val="85000"/>
              </a:lnSpc>
              <a:spcBef>
                <a:spcPts val="0"/>
              </a:spcBef>
              <a:spcAft>
                <a:spcPts val="0"/>
              </a:spcAft>
              <a:buClr>
                <a:schemeClr val="dk1"/>
              </a:buClr>
              <a:buSzPts val="2400"/>
              <a:buFont typeface="Noto Sans Symbols"/>
              <a:buChar char="❑"/>
            </a:pPr>
            <a:endParaRPr lang="en-US" sz="2400" dirty="0">
              <a:solidFill>
                <a:srgbClr val="000000"/>
              </a:solidFill>
              <a:effectLst/>
              <a:latin typeface="Calibri" panose="020F0502020204030204" pitchFamily="34" charset="0"/>
              <a:ea typeface="Calibri" panose="020F0502020204030204" pitchFamily="34" charset="0"/>
            </a:endParaRPr>
          </a:p>
          <a:p>
            <a:pPr marL="342900" marR="0" lvl="0" indent="-342900" algn="l" rtl="0">
              <a:lnSpc>
                <a:spcPct val="85000"/>
              </a:lnSpc>
              <a:spcBef>
                <a:spcPts val="0"/>
              </a:spcBef>
              <a:spcAft>
                <a:spcPts val="0"/>
              </a:spcAft>
              <a:buClr>
                <a:schemeClr val="dk1"/>
              </a:buClr>
              <a:buSzPts val="2400"/>
              <a:buFont typeface="Noto Sans Symbols"/>
              <a:buChar char="❑"/>
            </a:pPr>
            <a:endParaRPr lang="en-US" sz="2400" b="0" i="0" u="none" strike="noStrike" cap="none" dirty="0">
              <a:latin typeface="Calibri" panose="020F0502020204030204" pitchFamily="34" charset="0"/>
              <a:ea typeface="Twentieth Century"/>
              <a:cs typeface="Twentieth Century"/>
              <a:sym typeface="Twentieth Century"/>
            </a:endParaRPr>
          </a:p>
          <a:p>
            <a:pPr marL="342900" marR="0" lvl="0" indent="-342900" algn="l" rtl="0">
              <a:lnSpc>
                <a:spcPct val="85000"/>
              </a:lnSpc>
              <a:spcBef>
                <a:spcPts val="0"/>
              </a:spcBef>
              <a:spcAft>
                <a:spcPts val="0"/>
              </a:spcAft>
              <a:buClr>
                <a:schemeClr val="dk1"/>
              </a:buClr>
              <a:buSzPts val="2400"/>
              <a:buFont typeface="Noto Sans Symbols"/>
              <a:buChar char="❑"/>
            </a:pPr>
            <a:r>
              <a:rPr lang="en-US" sz="2400" dirty="0">
                <a:solidFill>
                  <a:schemeClr val="dk1"/>
                </a:solidFill>
                <a:latin typeface="Calibri" panose="020F0502020204030204" pitchFamily="34" charset="0"/>
                <a:ea typeface="Twentieth Century"/>
                <a:cs typeface="Twentieth Century"/>
                <a:sym typeface="Twentieth Century"/>
              </a:rPr>
              <a:t>Use ADMIT TERM CODE to create summer/fall/winter admissions</a:t>
            </a:r>
            <a:endParaRPr sz="2800" b="0" i="0" u="none" strike="noStrike" cap="none" dirty="0">
              <a:solidFill>
                <a:schemeClr val="dk1"/>
              </a:solidFill>
              <a:latin typeface="Twentieth Century"/>
              <a:ea typeface="Twentieth Century"/>
              <a:cs typeface="Twentieth Century"/>
              <a:sym typeface="Twentieth Century"/>
            </a:endParaRPr>
          </a:p>
          <a:p>
            <a:pPr marL="342900" marR="0" lvl="0" indent="-190500" algn="l" rtl="0">
              <a:lnSpc>
                <a:spcPct val="85000"/>
              </a:lnSpc>
              <a:spcBef>
                <a:spcPts val="0"/>
              </a:spcBef>
              <a:spcAft>
                <a:spcPts val="0"/>
              </a:spcAft>
              <a:buClr>
                <a:schemeClr val="dk1"/>
              </a:buClr>
              <a:buSzPts val="2400"/>
              <a:buFont typeface="Noto Sans Symbols"/>
              <a:buNone/>
            </a:pPr>
            <a:endParaRPr sz="2000" b="0" i="0" u="none" strike="noStrike" cap="none" dirty="0">
              <a:solidFill>
                <a:schemeClr val="dk1"/>
              </a:solidFill>
              <a:latin typeface="Twentieth Century"/>
              <a:ea typeface="Twentieth Century"/>
              <a:cs typeface="Twentieth Century"/>
              <a:sym typeface="Twentieth Century"/>
            </a:endParaRPr>
          </a:p>
        </p:txBody>
      </p:sp>
    </p:spTree>
    <p:extLst>
      <p:ext uri="{BB962C8B-B14F-4D97-AF65-F5344CB8AC3E}">
        <p14:creationId xmlns:p14="http://schemas.microsoft.com/office/powerpoint/2010/main" val="1822530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5FBFC"/>
            </a:gs>
            <a:gs pos="74000">
              <a:srgbClr val="AFDCE5"/>
            </a:gs>
            <a:gs pos="83000">
              <a:srgbClr val="AFDCE5"/>
            </a:gs>
            <a:gs pos="100000">
              <a:srgbClr val="C9E8EE"/>
            </a:gs>
          </a:gsLst>
          <a:lin ang="5400000" scaled="0"/>
        </a:gradFill>
        <a:effectLst/>
      </p:bgPr>
    </p:bg>
    <p:spTree>
      <p:nvGrpSpPr>
        <p:cNvPr id="1" name="Shape 133"/>
        <p:cNvGrpSpPr/>
        <p:nvPr/>
      </p:nvGrpSpPr>
      <p:grpSpPr>
        <a:xfrm>
          <a:off x="0" y="0"/>
          <a:ext cx="0" cy="0"/>
          <a:chOff x="0" y="0"/>
          <a:chExt cx="0" cy="0"/>
        </a:xfrm>
      </p:grpSpPr>
      <p:sp>
        <p:nvSpPr>
          <p:cNvPr id="134" name="Google Shape;134;p9"/>
          <p:cNvSpPr txBox="1">
            <a:spLocks noGrp="1"/>
          </p:cNvSpPr>
          <p:nvPr>
            <p:ph type="title"/>
          </p:nvPr>
        </p:nvSpPr>
        <p:spPr>
          <a:xfrm>
            <a:off x="671292" y="344788"/>
            <a:ext cx="10772775" cy="68215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85000"/>
              </a:lnSpc>
              <a:spcBef>
                <a:spcPts val="0"/>
              </a:spcBef>
              <a:spcAft>
                <a:spcPts val="0"/>
              </a:spcAft>
              <a:buClr>
                <a:schemeClr val="accent1"/>
              </a:buClr>
              <a:buSzPct val="111111"/>
              <a:buFont typeface="Calibri"/>
              <a:buNone/>
            </a:pPr>
            <a:r>
              <a:rPr lang="en-US"/>
              <a:t>Feature Selection</a:t>
            </a:r>
            <a:endParaRPr/>
          </a:p>
        </p:txBody>
      </p:sp>
      <p:sp>
        <p:nvSpPr>
          <p:cNvPr id="135" name="Google Shape;135;p9"/>
          <p:cNvSpPr txBox="1">
            <a:spLocks noGrp="1"/>
          </p:cNvSpPr>
          <p:nvPr>
            <p:ph type="body" idx="1"/>
          </p:nvPr>
        </p:nvSpPr>
        <p:spPr>
          <a:xfrm>
            <a:off x="775130" y="1139483"/>
            <a:ext cx="10753725" cy="3766185"/>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rgbClr val="000000"/>
              </a:buClr>
              <a:buSzPts val="3200"/>
              <a:buNone/>
            </a:pPr>
            <a:r>
              <a:rPr lang="en-US" sz="3200" b="0" i="0" u="none" strike="noStrike">
                <a:solidFill>
                  <a:srgbClr val="000000"/>
                </a:solidFill>
                <a:latin typeface="Calibri"/>
                <a:ea typeface="Calibri"/>
                <a:cs typeface="Calibri"/>
                <a:sym typeface="Calibri"/>
              </a:rPr>
              <a:t> </a:t>
            </a:r>
            <a:endParaRPr sz="3200"/>
          </a:p>
        </p:txBody>
      </p:sp>
      <p:sp>
        <p:nvSpPr>
          <p:cNvPr id="137" name="Google Shape;137;p9"/>
          <p:cNvSpPr txBox="1"/>
          <p:nvPr/>
        </p:nvSpPr>
        <p:spPr>
          <a:xfrm>
            <a:off x="0" y="1214640"/>
            <a:ext cx="7952935" cy="682153"/>
          </a:xfrm>
          <a:prstGeom prst="rect">
            <a:avLst/>
          </a:prstGeom>
          <a:noFill/>
          <a:ln>
            <a:noFill/>
          </a:ln>
        </p:spPr>
        <p:txBody>
          <a:bodyPr spcFirstLastPara="1" wrap="square" lIns="91425" tIns="45700" rIns="91425" bIns="45700" anchor="ctr" anchorCtr="0">
            <a:normAutofit fontScale="97500"/>
          </a:bodyPr>
          <a:lstStyle/>
          <a:p>
            <a:pPr marL="457200" marR="0" lvl="0" indent="-457231" algn="ctr" rtl="0">
              <a:lnSpc>
                <a:spcPct val="85000"/>
              </a:lnSpc>
              <a:spcBef>
                <a:spcPts val="0"/>
              </a:spcBef>
              <a:spcAft>
                <a:spcPts val="0"/>
              </a:spcAft>
              <a:buClr>
                <a:schemeClr val="accent1"/>
              </a:buClr>
              <a:buSzPct val="100000"/>
              <a:buFont typeface="Noto Sans Symbols"/>
              <a:buChar char="❖"/>
            </a:pPr>
            <a:r>
              <a:rPr lang="en-US" sz="2900" b="0" i="0" u="none" strike="noStrike" cap="none" dirty="0">
                <a:solidFill>
                  <a:schemeClr val="accent1"/>
                </a:solidFill>
                <a:latin typeface="Calibri"/>
                <a:ea typeface="Calibri"/>
                <a:cs typeface="Calibri"/>
                <a:sym typeface="Calibri"/>
              </a:rPr>
              <a:t>Based on Chi2Test</a:t>
            </a:r>
            <a:endParaRPr sz="3600" b="0" i="0" u="none" strike="noStrike" cap="none" dirty="0">
              <a:solidFill>
                <a:schemeClr val="accent1"/>
              </a:solidFill>
              <a:latin typeface="Calibri"/>
              <a:ea typeface="Calibri"/>
              <a:cs typeface="Calibri"/>
              <a:sym typeface="Calibri"/>
            </a:endParaRPr>
          </a:p>
        </p:txBody>
      </p:sp>
      <p:pic>
        <p:nvPicPr>
          <p:cNvPr id="7" name="Picture 6">
            <a:extLst>
              <a:ext uri="{FF2B5EF4-FFF2-40B4-BE49-F238E27FC236}">
                <a16:creationId xmlns:a16="http://schemas.microsoft.com/office/drawing/2014/main" id="{9C3C5B2A-4CA1-4C97-9C96-7720BDCAEF16}"/>
              </a:ext>
            </a:extLst>
          </p:cNvPr>
          <p:cNvPicPr>
            <a:picLocks noChangeAspect="1"/>
          </p:cNvPicPr>
          <p:nvPr/>
        </p:nvPicPr>
        <p:blipFill>
          <a:blip r:embed="rId3"/>
          <a:stretch>
            <a:fillRect/>
          </a:stretch>
        </p:blipFill>
        <p:spPr>
          <a:xfrm>
            <a:off x="4252850" y="1907344"/>
            <a:ext cx="4806597" cy="4428720"/>
          </a:xfrm>
          <a:prstGeom prst="rect">
            <a:avLst/>
          </a:prstGeom>
        </p:spPr>
      </p:pic>
      <p:sp>
        <p:nvSpPr>
          <p:cNvPr id="2" name="Rectangle 1">
            <a:extLst>
              <a:ext uri="{FF2B5EF4-FFF2-40B4-BE49-F238E27FC236}">
                <a16:creationId xmlns:a16="http://schemas.microsoft.com/office/drawing/2014/main" id="{83F5EDAF-E348-4FD8-8EE8-83C4D61B60E1}"/>
              </a:ext>
            </a:extLst>
          </p:cNvPr>
          <p:cNvSpPr/>
          <p:nvPr/>
        </p:nvSpPr>
        <p:spPr>
          <a:xfrm>
            <a:off x="4252850" y="5303520"/>
            <a:ext cx="4806597" cy="815926"/>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cxnSp>
        <p:nvCxnSpPr>
          <p:cNvPr id="5" name="Straight Connector 4">
            <a:extLst>
              <a:ext uri="{FF2B5EF4-FFF2-40B4-BE49-F238E27FC236}">
                <a16:creationId xmlns:a16="http://schemas.microsoft.com/office/drawing/2014/main" id="{85A4C0A2-79CD-43CA-8F47-6D6B4FBD42C0}"/>
              </a:ext>
            </a:extLst>
          </p:cNvPr>
          <p:cNvCxnSpPr/>
          <p:nvPr/>
        </p:nvCxnSpPr>
        <p:spPr>
          <a:xfrm flipH="1" flipV="1">
            <a:off x="2869809" y="4332849"/>
            <a:ext cx="1383041" cy="97067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2" name="Google Shape;119;p5">
            <a:extLst>
              <a:ext uri="{FF2B5EF4-FFF2-40B4-BE49-F238E27FC236}">
                <a16:creationId xmlns:a16="http://schemas.microsoft.com/office/drawing/2014/main" id="{94AF55E9-C5F9-4BAC-9D46-66DA3E9A78CF}"/>
              </a:ext>
            </a:extLst>
          </p:cNvPr>
          <p:cNvSpPr txBox="1"/>
          <p:nvPr/>
        </p:nvSpPr>
        <p:spPr>
          <a:xfrm>
            <a:off x="2291030" y="4093569"/>
            <a:ext cx="1828961" cy="1319539"/>
          </a:xfrm>
          <a:prstGeom prst="rect">
            <a:avLst/>
          </a:prstGeom>
          <a:noFill/>
          <a:ln>
            <a:noFill/>
          </a:ln>
        </p:spPr>
        <p:txBody>
          <a:bodyPr spcFirstLastPara="1" wrap="square" lIns="91425" tIns="45700" rIns="91425" bIns="45700" anchor="t" anchorCtr="0">
            <a:normAutofit/>
          </a:bodyPr>
          <a:lstStyle/>
          <a:p>
            <a:pPr marL="342900" marR="0" lvl="0" indent="-190500" algn="l" rtl="0">
              <a:lnSpc>
                <a:spcPct val="85000"/>
              </a:lnSpc>
              <a:spcBef>
                <a:spcPts val="0"/>
              </a:spcBef>
              <a:spcAft>
                <a:spcPts val="0"/>
              </a:spcAft>
              <a:buClr>
                <a:schemeClr val="dk1"/>
              </a:buClr>
              <a:buSzPts val="2400"/>
              <a:buFont typeface="Noto Sans Symbols"/>
              <a:buNone/>
            </a:pPr>
            <a:r>
              <a:rPr lang="en-US" sz="2000" b="0" i="0" u="none" strike="noStrike" cap="none" dirty="0">
                <a:solidFill>
                  <a:schemeClr val="dk1"/>
                </a:solidFill>
                <a:latin typeface="Twentieth Century"/>
                <a:ea typeface="Twentieth Century"/>
                <a:cs typeface="Twentieth Century"/>
                <a:sym typeface="Twentieth Century"/>
              </a:rPr>
              <a:t>drop</a:t>
            </a:r>
            <a:endParaRPr sz="2000" b="0" i="0" u="none" strike="noStrike" cap="none" dirty="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5FBFC"/>
            </a:gs>
            <a:gs pos="74000">
              <a:srgbClr val="AFDCE5"/>
            </a:gs>
            <a:gs pos="83000">
              <a:srgbClr val="AFDCE5"/>
            </a:gs>
            <a:gs pos="100000">
              <a:srgbClr val="C9E8EE"/>
            </a:gs>
          </a:gsLst>
          <a:lin ang="5400000" scaled="0"/>
        </a:gradFill>
        <a:effectLst/>
      </p:bgPr>
    </p:bg>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xfrm>
            <a:off x="671292" y="344788"/>
            <a:ext cx="10772775" cy="68215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85000"/>
              </a:lnSpc>
              <a:spcBef>
                <a:spcPts val="0"/>
              </a:spcBef>
              <a:spcAft>
                <a:spcPts val="0"/>
              </a:spcAft>
              <a:buClr>
                <a:schemeClr val="accent1"/>
              </a:buClr>
              <a:buSzPct val="111111"/>
              <a:buFont typeface="Calibri"/>
              <a:buNone/>
            </a:pPr>
            <a:r>
              <a:rPr lang="en-US"/>
              <a:t>Pipeline</a:t>
            </a:r>
            <a:endParaRPr/>
          </a:p>
        </p:txBody>
      </p:sp>
      <p:sp>
        <p:nvSpPr>
          <p:cNvPr id="144" name="Google Shape;144;p27"/>
          <p:cNvSpPr txBox="1">
            <a:spLocks noGrp="1"/>
          </p:cNvSpPr>
          <p:nvPr>
            <p:ph type="body" idx="1"/>
          </p:nvPr>
        </p:nvSpPr>
        <p:spPr>
          <a:xfrm>
            <a:off x="775130" y="1139483"/>
            <a:ext cx="10753725" cy="3766185"/>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rgbClr val="000000"/>
              </a:buClr>
              <a:buSzPts val="3200"/>
              <a:buNone/>
            </a:pPr>
            <a:r>
              <a:rPr lang="en-US" sz="3200" b="0" i="0" u="none" strike="noStrike">
                <a:solidFill>
                  <a:srgbClr val="000000"/>
                </a:solidFill>
                <a:latin typeface="Calibri"/>
                <a:ea typeface="Calibri"/>
                <a:cs typeface="Calibri"/>
                <a:sym typeface="Calibri"/>
              </a:rPr>
              <a:t> </a:t>
            </a:r>
            <a:endParaRPr sz="3200"/>
          </a:p>
        </p:txBody>
      </p:sp>
      <p:sp>
        <p:nvSpPr>
          <p:cNvPr id="145" name="Google Shape;145;p27"/>
          <p:cNvSpPr txBox="1"/>
          <p:nvPr/>
        </p:nvSpPr>
        <p:spPr>
          <a:xfrm>
            <a:off x="775130" y="1139483"/>
            <a:ext cx="7219070" cy="4923694"/>
          </a:xfrm>
          <a:prstGeom prst="rect">
            <a:avLst/>
          </a:prstGeom>
          <a:noFill/>
          <a:ln>
            <a:noFill/>
          </a:ln>
        </p:spPr>
        <p:txBody>
          <a:bodyPr spcFirstLastPara="1" wrap="square" lIns="91425" tIns="45700" rIns="91425" bIns="45700" anchor="ctr" anchorCtr="0">
            <a:normAutofit fontScale="67500" lnSpcReduction="20000"/>
          </a:bodyPr>
          <a:lstStyle/>
          <a:p>
            <a:pPr marR="0" lvl="0" algn="l" rtl="0">
              <a:lnSpc>
                <a:spcPct val="85000"/>
              </a:lnSpc>
              <a:spcBef>
                <a:spcPts val="0"/>
              </a:spcBef>
              <a:spcAft>
                <a:spcPts val="0"/>
              </a:spcAft>
              <a:buClr>
                <a:schemeClr val="accent1"/>
              </a:buClr>
              <a:buSzPct val="100000"/>
            </a:pPr>
            <a:endParaRPr dirty="0"/>
          </a:p>
          <a:p>
            <a:pPr marL="457200" marR="0" lvl="0" indent="-327215" algn="l" rtl="0">
              <a:lnSpc>
                <a:spcPct val="85000"/>
              </a:lnSpc>
              <a:spcBef>
                <a:spcPts val="0"/>
              </a:spcBef>
              <a:spcAft>
                <a:spcPts val="0"/>
              </a:spcAft>
              <a:buClr>
                <a:schemeClr val="accent1"/>
              </a:buClr>
              <a:buSzPct val="100000"/>
              <a:buFont typeface="Noto Sans Symbols"/>
              <a:buNone/>
            </a:pPr>
            <a:endParaRPr sz="2100" b="0" i="0" u="none" strike="noStrike" cap="none" dirty="0">
              <a:solidFill>
                <a:schemeClr val="accent1"/>
              </a:solidFill>
              <a:latin typeface="Twentieth Century"/>
              <a:ea typeface="Twentieth Century"/>
              <a:cs typeface="Twentieth Century"/>
              <a:sym typeface="Twentieth Century"/>
            </a:endParaRPr>
          </a:p>
          <a:p>
            <a:pPr marL="457200" indent="-457231">
              <a:lnSpc>
                <a:spcPct val="85000"/>
              </a:lnSpc>
              <a:buClr>
                <a:schemeClr val="accent1"/>
              </a:buClr>
              <a:buSzPct val="100000"/>
              <a:buFont typeface="Noto Sans Symbols"/>
              <a:buChar char="❖"/>
            </a:pPr>
            <a:endParaRPr lang="en-US" sz="2100" dirty="0">
              <a:solidFill>
                <a:schemeClr val="accent1"/>
              </a:solidFill>
              <a:latin typeface="Twentieth Century"/>
            </a:endParaRPr>
          </a:p>
          <a:p>
            <a:pPr marL="457200" indent="-457231">
              <a:lnSpc>
                <a:spcPct val="85000"/>
              </a:lnSpc>
              <a:buClr>
                <a:schemeClr val="accent1"/>
              </a:buClr>
              <a:buSzPct val="100000"/>
              <a:buFont typeface="Noto Sans Symbols"/>
              <a:buChar char="❖"/>
            </a:pPr>
            <a:endParaRPr lang="en-US" sz="2100" dirty="0">
              <a:solidFill>
                <a:schemeClr val="accent1"/>
              </a:solidFill>
              <a:latin typeface="Twentieth Century"/>
            </a:endParaRPr>
          </a:p>
          <a:p>
            <a:pPr marL="457200" indent="-457231">
              <a:lnSpc>
                <a:spcPct val="85000"/>
              </a:lnSpc>
              <a:buClrTx/>
              <a:buSzPct val="100000"/>
              <a:buFont typeface="Wingdings" panose="05000000000000000000" pitchFamily="2" charset="2"/>
              <a:buChar char="q"/>
            </a:pPr>
            <a:r>
              <a:rPr lang="en-US" sz="2900" dirty="0">
                <a:solidFill>
                  <a:schemeClr val="tx1"/>
                </a:solidFill>
                <a:latin typeface="Twentieth Century"/>
              </a:rPr>
              <a:t>10% Test</a:t>
            </a:r>
          </a:p>
          <a:p>
            <a:pPr marL="457200" indent="-457231">
              <a:lnSpc>
                <a:spcPct val="85000"/>
              </a:lnSpc>
              <a:buClr>
                <a:schemeClr val="accent1"/>
              </a:buClr>
              <a:buSzPct val="100000"/>
              <a:buFont typeface="Wingdings" panose="05000000000000000000" pitchFamily="2" charset="2"/>
              <a:buChar char="q"/>
            </a:pPr>
            <a:endParaRPr lang="en-US" sz="2900" dirty="0">
              <a:solidFill>
                <a:schemeClr val="tx1"/>
              </a:solidFill>
              <a:latin typeface="Twentieth Century"/>
            </a:endParaRPr>
          </a:p>
          <a:p>
            <a:pPr marL="457200" indent="-457231">
              <a:lnSpc>
                <a:spcPct val="85000"/>
              </a:lnSpc>
              <a:buClr>
                <a:schemeClr val="accent1"/>
              </a:buClr>
              <a:buSzPct val="100000"/>
              <a:buFont typeface="Wingdings" panose="05000000000000000000" pitchFamily="2" charset="2"/>
              <a:buChar char="q"/>
            </a:pPr>
            <a:endParaRPr lang="en-US" sz="2900" dirty="0">
              <a:solidFill>
                <a:schemeClr val="tx1"/>
              </a:solidFill>
              <a:latin typeface="Twentieth Century"/>
            </a:endParaRPr>
          </a:p>
          <a:p>
            <a:pPr marL="457200" indent="-457231">
              <a:lnSpc>
                <a:spcPct val="85000"/>
              </a:lnSpc>
              <a:buClr>
                <a:schemeClr val="accent1"/>
              </a:buClr>
              <a:buSzPct val="100000"/>
              <a:buFont typeface="Wingdings" panose="05000000000000000000" pitchFamily="2" charset="2"/>
              <a:buChar char="q"/>
            </a:pPr>
            <a:endParaRPr lang="en-US" sz="2900" dirty="0">
              <a:solidFill>
                <a:schemeClr val="tx1"/>
              </a:solidFill>
              <a:latin typeface="Twentieth Century"/>
            </a:endParaRPr>
          </a:p>
          <a:p>
            <a:pPr marL="457200" indent="-457231">
              <a:lnSpc>
                <a:spcPct val="85000"/>
              </a:lnSpc>
              <a:buClrTx/>
              <a:buSzPct val="100000"/>
              <a:buFont typeface="Wingdings" panose="05000000000000000000" pitchFamily="2" charset="2"/>
              <a:buChar char="q"/>
            </a:pPr>
            <a:r>
              <a:rPr lang="en-US" sz="2900" dirty="0">
                <a:solidFill>
                  <a:schemeClr val="tx1"/>
                </a:solidFill>
                <a:latin typeface="Twentieth Century"/>
              </a:rPr>
              <a:t>Numeric Features - 'PROGRAM SEMESTERS', 'TOTAL PROGRAM SEMESTERS', 'FIRST YEAR PERSISTENCE COUNT', 'ENGLISH TEST SCORE',  'Term1', 'Term2', 'Term3','Term4', 'Term5', 'Term6','Term7', 'Term8', 'Term9', 'Term10’</a:t>
            </a:r>
            <a:endParaRPr lang="en-CA" sz="2900" dirty="0">
              <a:solidFill>
                <a:schemeClr val="tx1"/>
              </a:solidFill>
              <a:latin typeface="Twentieth Century"/>
            </a:endParaRPr>
          </a:p>
          <a:p>
            <a:pPr marL="457200" lvl="0" indent="-457231">
              <a:lnSpc>
                <a:spcPct val="85000"/>
              </a:lnSpc>
              <a:buClrTx/>
              <a:buSzPct val="100000"/>
              <a:buFont typeface="Wingdings" panose="05000000000000000000" pitchFamily="2" charset="2"/>
              <a:buChar char="q"/>
            </a:pPr>
            <a:endParaRPr lang="en-US" sz="2900" dirty="0">
              <a:solidFill>
                <a:schemeClr val="tx1"/>
              </a:solidFill>
              <a:latin typeface="Twentieth Century"/>
              <a:sym typeface="Twentieth Century"/>
            </a:endParaRPr>
          </a:p>
          <a:p>
            <a:pPr marL="457200" lvl="0" indent="-457231">
              <a:lnSpc>
                <a:spcPct val="85000"/>
              </a:lnSpc>
              <a:buClrTx/>
              <a:buSzPct val="100000"/>
              <a:buFont typeface="Wingdings" panose="05000000000000000000" pitchFamily="2" charset="2"/>
              <a:buChar char="q"/>
            </a:pPr>
            <a:endParaRPr lang="en-US" sz="2900" dirty="0">
              <a:solidFill>
                <a:schemeClr val="tx1"/>
              </a:solidFill>
              <a:latin typeface="Twentieth Century"/>
              <a:sym typeface="Twentieth Century"/>
            </a:endParaRPr>
          </a:p>
          <a:p>
            <a:pPr marL="457200" lvl="0" indent="-457231">
              <a:lnSpc>
                <a:spcPct val="85000"/>
              </a:lnSpc>
              <a:buClrTx/>
              <a:buSzPct val="100000"/>
              <a:buFont typeface="Wingdings" panose="05000000000000000000" pitchFamily="2" charset="2"/>
              <a:buChar char="q"/>
            </a:pPr>
            <a:r>
              <a:rPr lang="en-US" sz="2900" dirty="0">
                <a:solidFill>
                  <a:schemeClr val="tx1"/>
                </a:solidFill>
                <a:latin typeface="Twentieth Century"/>
                <a:sym typeface="Twentieth Century"/>
              </a:rPr>
              <a:t>Categorical Features - 'INTAKE COLLEGE EXPERIENCE', 'SCHOOL CODE', 'STUDENT LEVEL NAME', 'TIME STATUS NAME', 'RESIDENCY STATUS NAME', 'FUNDING SOURCE NAME', 'GENDER', 'DISABILITY IND', 'MAILING COUNTRY NAME',   'CURRENT STAY STATUS',  'ACADEMIC PERFORMANCE', 'AGE GROUP LONG NAME', 'APPLICANT CATEGORY NAME',   'APPLICANT TARGET SEGMENT NAME', 'PREV EDU CRED LEVEL NAME'</a:t>
            </a:r>
          </a:p>
          <a:p>
            <a:pPr marL="457200" lvl="0" indent="-457231">
              <a:lnSpc>
                <a:spcPct val="85000"/>
              </a:lnSpc>
              <a:buClrTx/>
              <a:buSzPct val="100000"/>
              <a:buFont typeface="Wingdings" panose="05000000000000000000" pitchFamily="2" charset="2"/>
              <a:buChar char="q"/>
            </a:pPr>
            <a:endParaRPr lang="en-US" sz="2900" dirty="0">
              <a:solidFill>
                <a:schemeClr val="tx1"/>
              </a:solidFill>
              <a:latin typeface="Twentieth Century"/>
              <a:sym typeface="Twentieth Century"/>
            </a:endParaRPr>
          </a:p>
          <a:p>
            <a:pPr marL="457200" lvl="0" indent="-457231">
              <a:lnSpc>
                <a:spcPct val="85000"/>
              </a:lnSpc>
              <a:buClrTx/>
              <a:buSzPct val="100000"/>
              <a:buFont typeface="Wingdings" panose="05000000000000000000" pitchFamily="2" charset="2"/>
              <a:buChar char="q"/>
            </a:pPr>
            <a:endParaRPr sz="2900" dirty="0">
              <a:solidFill>
                <a:schemeClr val="tx1"/>
              </a:solidFill>
              <a:latin typeface="Twentieth Century"/>
              <a:sym typeface="Twentieth Century"/>
            </a:endParaRPr>
          </a:p>
          <a:p>
            <a:pPr marL="457200" lvl="0" indent="-457231">
              <a:lnSpc>
                <a:spcPct val="85000"/>
              </a:lnSpc>
              <a:buClrTx/>
              <a:buSzPct val="100000"/>
              <a:buFont typeface="Wingdings" panose="05000000000000000000" pitchFamily="2" charset="2"/>
              <a:buChar char="q"/>
            </a:pPr>
            <a:r>
              <a:rPr lang="en-US" sz="2900" dirty="0">
                <a:solidFill>
                  <a:schemeClr val="tx1"/>
                </a:solidFill>
                <a:latin typeface="Twentieth Century"/>
                <a:sym typeface="Twentieth Century"/>
              </a:rPr>
              <a:t># of features after one-hot encode = 76</a:t>
            </a:r>
            <a:endParaRPr sz="2900" dirty="0">
              <a:solidFill>
                <a:schemeClr val="tx1"/>
              </a:solidFill>
              <a:latin typeface="Twentieth Century"/>
            </a:endParaRPr>
          </a:p>
          <a:p>
            <a:pPr marL="457200" marR="0" lvl="0" indent="-259080" algn="l" rtl="0">
              <a:lnSpc>
                <a:spcPct val="85000"/>
              </a:lnSpc>
              <a:spcBef>
                <a:spcPts val="0"/>
              </a:spcBef>
              <a:spcAft>
                <a:spcPts val="0"/>
              </a:spcAft>
              <a:buClr>
                <a:schemeClr val="accent1"/>
              </a:buClr>
              <a:buSzPct val="100000"/>
              <a:buFont typeface="Noto Sans Symbols"/>
              <a:buNone/>
            </a:pPr>
            <a:endParaRPr sz="3200" b="0" i="0" u="none" strike="noStrike" cap="none" dirty="0">
              <a:solidFill>
                <a:schemeClr val="tx1"/>
              </a:solidFill>
              <a:latin typeface="Twentieth Century"/>
              <a:ea typeface="Twentieth Century"/>
              <a:cs typeface="Twentieth Century"/>
              <a:sym typeface="Twentieth Century"/>
            </a:endParaRPr>
          </a:p>
          <a:p>
            <a:pPr marL="457200" marR="0" lvl="0" indent="-259080" algn="l" rtl="0">
              <a:lnSpc>
                <a:spcPct val="85000"/>
              </a:lnSpc>
              <a:spcBef>
                <a:spcPts val="0"/>
              </a:spcBef>
              <a:spcAft>
                <a:spcPts val="0"/>
              </a:spcAft>
              <a:buClr>
                <a:schemeClr val="accent1"/>
              </a:buClr>
              <a:buSzPct val="100000"/>
              <a:buFont typeface="Noto Sans Symbols"/>
              <a:buNone/>
            </a:pPr>
            <a:endParaRPr sz="3200" b="1" i="0" u="none" strike="noStrike" cap="none" dirty="0">
              <a:solidFill>
                <a:schemeClr val="accent1"/>
              </a:solidFill>
              <a:latin typeface="Twentieth Century"/>
              <a:ea typeface="Twentieth Century"/>
              <a:cs typeface="Twentieth Century"/>
              <a:sym typeface="Twentieth Century"/>
            </a:endParaRPr>
          </a:p>
          <a:p>
            <a:pPr marL="457200" marR="0" lvl="0" indent="-277685" algn="l" rtl="0">
              <a:lnSpc>
                <a:spcPct val="85000"/>
              </a:lnSpc>
              <a:spcBef>
                <a:spcPts val="0"/>
              </a:spcBef>
              <a:spcAft>
                <a:spcPts val="0"/>
              </a:spcAft>
              <a:buClr>
                <a:schemeClr val="accent1"/>
              </a:buClr>
              <a:buSzPct val="100000"/>
              <a:buFont typeface="Noto Sans Symbols"/>
              <a:buNone/>
            </a:pPr>
            <a:endParaRPr sz="2900" b="0" i="0" u="none" strike="noStrike" cap="none" dirty="0">
              <a:solidFill>
                <a:schemeClr val="accent1"/>
              </a:solidFill>
              <a:latin typeface="Calibri"/>
              <a:ea typeface="Calibri"/>
              <a:cs typeface="Calibri"/>
              <a:sym typeface="Calibri"/>
            </a:endParaRPr>
          </a:p>
          <a:p>
            <a:pPr marL="457200" marR="0" lvl="0" indent="-277685" algn="l" rtl="0">
              <a:lnSpc>
                <a:spcPct val="85000"/>
              </a:lnSpc>
              <a:spcBef>
                <a:spcPts val="0"/>
              </a:spcBef>
              <a:spcAft>
                <a:spcPts val="0"/>
              </a:spcAft>
              <a:buClr>
                <a:schemeClr val="accent1"/>
              </a:buClr>
              <a:buSzPct val="100000"/>
              <a:buFont typeface="Noto Sans Symbols"/>
              <a:buNone/>
            </a:pPr>
            <a:endParaRPr sz="2900" b="0" i="0" u="none" strike="noStrike" cap="none" dirty="0">
              <a:solidFill>
                <a:schemeClr val="accent1"/>
              </a:solidFill>
              <a:latin typeface="Calibri"/>
              <a:ea typeface="Calibri"/>
              <a:cs typeface="Calibri"/>
              <a:sym typeface="Calibri"/>
            </a:endParaRPr>
          </a:p>
          <a:p>
            <a:pPr marL="457200" marR="0" lvl="0" indent="-234315" algn="ctr" rtl="0">
              <a:lnSpc>
                <a:spcPct val="85000"/>
              </a:lnSpc>
              <a:spcBef>
                <a:spcPts val="0"/>
              </a:spcBef>
              <a:spcAft>
                <a:spcPts val="0"/>
              </a:spcAft>
              <a:buClr>
                <a:schemeClr val="accent1"/>
              </a:buClr>
              <a:buSzPct val="100000"/>
              <a:buFont typeface="Noto Sans Symbols"/>
              <a:buNone/>
            </a:pPr>
            <a:endParaRPr sz="3600" b="0" i="0" u="none" strike="noStrike" cap="none" dirty="0">
              <a:solidFill>
                <a:schemeClr val="accent1"/>
              </a:solidFill>
              <a:latin typeface="Calibri"/>
              <a:ea typeface="Calibri"/>
              <a:cs typeface="Calibri"/>
              <a:sym typeface="Calibri"/>
            </a:endParaRPr>
          </a:p>
        </p:txBody>
      </p:sp>
      <p:pic>
        <p:nvPicPr>
          <p:cNvPr id="5" name="Picture 4">
            <a:extLst>
              <a:ext uri="{FF2B5EF4-FFF2-40B4-BE49-F238E27FC236}">
                <a16:creationId xmlns:a16="http://schemas.microsoft.com/office/drawing/2014/main" id="{50B74A26-B92C-40BA-B16B-199EBCCE966D}"/>
              </a:ext>
            </a:extLst>
          </p:cNvPr>
          <p:cNvPicPr>
            <a:picLocks noChangeAspect="1"/>
          </p:cNvPicPr>
          <p:nvPr/>
        </p:nvPicPr>
        <p:blipFill>
          <a:blip r:embed="rId3"/>
          <a:stretch>
            <a:fillRect/>
          </a:stretch>
        </p:blipFill>
        <p:spPr>
          <a:xfrm>
            <a:off x="8238156" y="344788"/>
            <a:ext cx="3791451" cy="266569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5FBFC"/>
            </a:gs>
            <a:gs pos="74000">
              <a:srgbClr val="AFDCE5"/>
            </a:gs>
            <a:gs pos="83000">
              <a:srgbClr val="AFDCE5"/>
            </a:gs>
            <a:gs pos="100000">
              <a:srgbClr val="C9E8EE"/>
            </a:gs>
          </a:gsLst>
          <a:lin ang="5400000" scaled="0"/>
        </a:gradFill>
        <a:effectLst/>
      </p:bgPr>
    </p:bg>
    <p:spTree>
      <p:nvGrpSpPr>
        <p:cNvPr id="1" name="Shape 150"/>
        <p:cNvGrpSpPr/>
        <p:nvPr/>
      </p:nvGrpSpPr>
      <p:grpSpPr>
        <a:xfrm>
          <a:off x="0" y="0"/>
          <a:ext cx="0" cy="0"/>
          <a:chOff x="0" y="0"/>
          <a:chExt cx="0" cy="0"/>
        </a:xfrm>
      </p:grpSpPr>
      <p:sp>
        <p:nvSpPr>
          <p:cNvPr id="151" name="Google Shape;151;p10"/>
          <p:cNvSpPr txBox="1">
            <a:spLocks noGrp="1"/>
          </p:cNvSpPr>
          <p:nvPr>
            <p:ph type="title"/>
          </p:nvPr>
        </p:nvSpPr>
        <p:spPr>
          <a:xfrm>
            <a:off x="600954" y="302585"/>
            <a:ext cx="10772775" cy="766559"/>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85000"/>
              </a:lnSpc>
              <a:spcBef>
                <a:spcPts val="0"/>
              </a:spcBef>
              <a:spcAft>
                <a:spcPts val="0"/>
              </a:spcAft>
              <a:buClr>
                <a:schemeClr val="accent1"/>
              </a:buClr>
              <a:buSzPct val="111111"/>
              <a:buFont typeface="Calibri"/>
              <a:buNone/>
            </a:pPr>
            <a:r>
              <a:rPr lang="en-US"/>
              <a:t>Modelling</a:t>
            </a:r>
            <a:endParaRPr/>
          </a:p>
        </p:txBody>
      </p:sp>
      <p:graphicFrame>
        <p:nvGraphicFramePr>
          <p:cNvPr id="2" name="Table 1">
            <a:extLst>
              <a:ext uri="{FF2B5EF4-FFF2-40B4-BE49-F238E27FC236}">
                <a16:creationId xmlns:a16="http://schemas.microsoft.com/office/drawing/2014/main" id="{695A6D02-1B54-4730-B155-FCB7FC53824F}"/>
              </a:ext>
            </a:extLst>
          </p:cNvPr>
          <p:cNvGraphicFramePr>
            <a:graphicFrameLocks noGrp="1"/>
          </p:cNvGraphicFramePr>
          <p:nvPr>
            <p:extLst>
              <p:ext uri="{D42A27DB-BD31-4B8C-83A1-F6EECF244321}">
                <p14:modId xmlns:p14="http://schemas.microsoft.com/office/powerpoint/2010/main" val="1745336572"/>
              </p:ext>
            </p:extLst>
          </p:nvPr>
        </p:nvGraphicFramePr>
        <p:xfrm>
          <a:off x="858130" y="1294227"/>
          <a:ext cx="10649243" cy="5430129"/>
        </p:xfrm>
        <a:graphic>
          <a:graphicData uri="http://schemas.openxmlformats.org/drawingml/2006/table">
            <a:tbl>
              <a:tblPr bandRow="1">
                <a:tableStyleId>{B422A3FB-C304-4149-A0D4-6115FF64C566}</a:tableStyleId>
              </a:tblPr>
              <a:tblGrid>
                <a:gridCol w="2350396">
                  <a:extLst>
                    <a:ext uri="{9D8B030D-6E8A-4147-A177-3AD203B41FA5}">
                      <a16:colId xmlns:a16="http://schemas.microsoft.com/office/drawing/2014/main" val="1873526096"/>
                    </a:ext>
                  </a:extLst>
                </a:gridCol>
                <a:gridCol w="1364254">
                  <a:extLst>
                    <a:ext uri="{9D8B030D-6E8A-4147-A177-3AD203B41FA5}">
                      <a16:colId xmlns:a16="http://schemas.microsoft.com/office/drawing/2014/main" val="3125855251"/>
                    </a:ext>
                  </a:extLst>
                </a:gridCol>
                <a:gridCol w="2922467">
                  <a:extLst>
                    <a:ext uri="{9D8B030D-6E8A-4147-A177-3AD203B41FA5}">
                      <a16:colId xmlns:a16="http://schemas.microsoft.com/office/drawing/2014/main" val="3832397074"/>
                    </a:ext>
                  </a:extLst>
                </a:gridCol>
                <a:gridCol w="2468079">
                  <a:extLst>
                    <a:ext uri="{9D8B030D-6E8A-4147-A177-3AD203B41FA5}">
                      <a16:colId xmlns:a16="http://schemas.microsoft.com/office/drawing/2014/main" val="1327718062"/>
                    </a:ext>
                  </a:extLst>
                </a:gridCol>
                <a:gridCol w="1544047">
                  <a:extLst>
                    <a:ext uri="{9D8B030D-6E8A-4147-A177-3AD203B41FA5}">
                      <a16:colId xmlns:a16="http://schemas.microsoft.com/office/drawing/2014/main" val="245383577"/>
                    </a:ext>
                  </a:extLst>
                </a:gridCol>
              </a:tblGrid>
              <a:tr h="576484">
                <a:tc>
                  <a:txBody>
                    <a:bodyPr/>
                    <a:lstStyle/>
                    <a:p>
                      <a:pPr algn="ctr">
                        <a:lnSpc>
                          <a:spcPct val="107000"/>
                        </a:lnSpc>
                        <a:spcAft>
                          <a:spcPts val="800"/>
                        </a:spcAft>
                      </a:pPr>
                      <a:r>
                        <a:rPr lang="en-US" sz="1800" b="1" dirty="0">
                          <a:effectLst/>
                        </a:rPr>
                        <a:t>Model</a:t>
                      </a:r>
                      <a:endParaRPr lang="en-CA" sz="1800" b="1" dirty="0">
                        <a:effectLst/>
                        <a:latin typeface="Calibri" panose="020F0502020204030204" pitchFamily="34" charset="0"/>
                        <a:ea typeface="Calibri" panose="020F0502020204030204" pitchFamily="34" charset="0"/>
                      </a:endParaRPr>
                    </a:p>
                  </a:txBody>
                  <a:tcPr marL="68580" marR="68580" marT="0" marB="0">
                    <a:solidFill>
                      <a:schemeClr val="bg1">
                        <a:lumMod val="85000"/>
                      </a:schemeClr>
                    </a:solidFill>
                  </a:tcPr>
                </a:tc>
                <a:tc>
                  <a:txBody>
                    <a:bodyPr/>
                    <a:lstStyle/>
                    <a:p>
                      <a:pPr algn="ctr">
                        <a:lnSpc>
                          <a:spcPct val="107000"/>
                        </a:lnSpc>
                        <a:spcAft>
                          <a:spcPts val="800"/>
                        </a:spcAft>
                      </a:pPr>
                      <a:r>
                        <a:rPr lang="en-US" sz="1800" b="1">
                          <a:effectLst/>
                        </a:rPr>
                        <a:t> Input shape</a:t>
                      </a:r>
                      <a:endParaRPr lang="en-CA" sz="1800" b="1">
                        <a:effectLst/>
                        <a:latin typeface="Calibri" panose="020F0502020204030204" pitchFamily="34" charset="0"/>
                        <a:ea typeface="Calibri" panose="020F0502020204030204" pitchFamily="34" charset="0"/>
                      </a:endParaRPr>
                    </a:p>
                  </a:txBody>
                  <a:tcPr marL="68580" marR="68580" marT="0" marB="0">
                    <a:solidFill>
                      <a:schemeClr val="bg1">
                        <a:lumMod val="85000"/>
                      </a:schemeClr>
                    </a:solidFill>
                  </a:tcPr>
                </a:tc>
                <a:tc>
                  <a:txBody>
                    <a:bodyPr/>
                    <a:lstStyle/>
                    <a:p>
                      <a:pPr algn="ctr">
                        <a:lnSpc>
                          <a:spcPct val="107000"/>
                        </a:lnSpc>
                        <a:spcAft>
                          <a:spcPts val="800"/>
                        </a:spcAft>
                      </a:pPr>
                      <a:r>
                        <a:rPr lang="en-US" sz="1800" b="1" dirty="0">
                          <a:effectLst/>
                        </a:rPr>
                        <a:t>Features used</a:t>
                      </a:r>
                      <a:endParaRPr lang="en-CA" sz="1800" b="1" dirty="0">
                        <a:effectLst/>
                        <a:latin typeface="Calibri" panose="020F0502020204030204" pitchFamily="34" charset="0"/>
                        <a:ea typeface="Calibri" panose="020F0502020204030204" pitchFamily="34" charset="0"/>
                      </a:endParaRPr>
                    </a:p>
                  </a:txBody>
                  <a:tcPr marL="68580" marR="68580" marT="0" marB="0">
                    <a:solidFill>
                      <a:schemeClr val="bg1">
                        <a:lumMod val="85000"/>
                      </a:schemeClr>
                    </a:solidFill>
                  </a:tcPr>
                </a:tc>
                <a:tc>
                  <a:txBody>
                    <a:bodyPr/>
                    <a:lstStyle/>
                    <a:p>
                      <a:pPr algn="ctr">
                        <a:lnSpc>
                          <a:spcPct val="107000"/>
                        </a:lnSpc>
                        <a:spcAft>
                          <a:spcPts val="800"/>
                        </a:spcAft>
                      </a:pPr>
                      <a:r>
                        <a:rPr lang="en-US" sz="1800" b="1" dirty="0">
                          <a:effectLst/>
                        </a:rPr>
                        <a:t>Total params</a:t>
                      </a:r>
                      <a:endParaRPr lang="en-CA" sz="1800" b="1" dirty="0">
                        <a:effectLst/>
                        <a:latin typeface="Calibri" panose="020F0502020204030204" pitchFamily="34" charset="0"/>
                        <a:ea typeface="Calibri" panose="020F0502020204030204" pitchFamily="34" charset="0"/>
                      </a:endParaRPr>
                    </a:p>
                  </a:txBody>
                  <a:tcPr marL="68580" marR="68580" marT="0" marB="0">
                    <a:solidFill>
                      <a:schemeClr val="bg1">
                        <a:lumMod val="85000"/>
                      </a:schemeClr>
                    </a:solidFill>
                  </a:tcPr>
                </a:tc>
                <a:tc>
                  <a:txBody>
                    <a:bodyPr/>
                    <a:lstStyle/>
                    <a:p>
                      <a:pPr algn="ctr">
                        <a:lnSpc>
                          <a:spcPct val="107000"/>
                        </a:lnSpc>
                        <a:spcAft>
                          <a:spcPts val="800"/>
                        </a:spcAft>
                      </a:pPr>
                      <a:r>
                        <a:rPr lang="en-US" sz="1800" b="1" dirty="0">
                          <a:effectLst/>
                        </a:rPr>
                        <a:t>Accuracy</a:t>
                      </a:r>
                      <a:endParaRPr lang="en-CA" sz="1800" b="1" dirty="0">
                        <a:effectLst/>
                        <a:latin typeface="Calibri" panose="020F0502020204030204" pitchFamily="34" charset="0"/>
                        <a:ea typeface="Calibri" panose="020F0502020204030204" pitchFamily="34" charset="0"/>
                      </a:endParaRPr>
                    </a:p>
                  </a:txBody>
                  <a:tcPr marL="68580" marR="68580" marT="0" marB="0">
                    <a:solidFill>
                      <a:schemeClr val="bg1">
                        <a:lumMod val="85000"/>
                      </a:schemeClr>
                    </a:solidFill>
                  </a:tcPr>
                </a:tc>
                <a:extLst>
                  <a:ext uri="{0D108BD9-81ED-4DB2-BD59-A6C34878D82A}">
                    <a16:rowId xmlns:a16="http://schemas.microsoft.com/office/drawing/2014/main" val="526016864"/>
                  </a:ext>
                </a:extLst>
              </a:tr>
              <a:tr h="872158">
                <a:tc>
                  <a:txBody>
                    <a:bodyPr/>
                    <a:lstStyle/>
                    <a:p>
                      <a:pPr>
                        <a:lnSpc>
                          <a:spcPct val="107000"/>
                        </a:lnSpc>
                        <a:spcAft>
                          <a:spcPts val="800"/>
                        </a:spcAft>
                      </a:pPr>
                      <a:r>
                        <a:rPr lang="en-US" sz="1800">
                          <a:effectLst/>
                        </a:rPr>
                        <a:t>1 Dense Layer of 32 Units, 1 DropOut 0.5</a:t>
                      </a:r>
                      <a:endParaRPr lang="en-CA" sz="18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US" sz="1800" dirty="0">
                          <a:effectLst/>
                        </a:rPr>
                        <a:t>(303, 70)</a:t>
                      </a:r>
                      <a:endParaRPr lang="en-CA" sz="1800"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US" sz="1800">
                          <a:effectLst/>
                        </a:rPr>
                        <a:t>Removed 'APPL FIRST LANGUAGE DESC'</a:t>
                      </a:r>
                      <a:endParaRPr lang="en-CA" sz="1800">
                        <a:effectLst/>
                        <a:latin typeface="Calibri" panose="020F0502020204030204" pitchFamily="34" charset="0"/>
                        <a:ea typeface="Calibri" panose="020F0502020204030204" pitchFamily="34" charset="0"/>
                      </a:endParaRPr>
                    </a:p>
                  </a:txBody>
                  <a:tcPr marL="68580" marR="68580" marT="0" marB="0"/>
                </a:tc>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600">
                          <a:effectLst/>
                        </a:rPr>
                        <a:t>2,305</a:t>
                      </a:r>
                      <a:endParaRPr lang="en-CA" sz="1800">
                        <a:effectLst/>
                        <a:latin typeface="Calibri" panose="020F0502020204030204" pitchFamily="34" charset="0"/>
                        <a:ea typeface="Calibri" panose="020F0502020204030204" pitchFamily="34" charset="0"/>
                      </a:endParaRPr>
                    </a:p>
                  </a:txBody>
                  <a:tcPr marL="68580" marR="68580" marT="0" marB="0"/>
                </a:tc>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600">
                          <a:effectLst/>
                        </a:rPr>
                        <a:t>0.85</a:t>
                      </a:r>
                      <a:endParaRPr lang="en-CA" sz="18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269167198"/>
                  </a:ext>
                </a:extLst>
              </a:tr>
              <a:tr h="1167830">
                <a:tc>
                  <a:txBody>
                    <a:bodyPr/>
                    <a:lstStyle/>
                    <a:p>
                      <a:pPr>
                        <a:lnSpc>
                          <a:spcPct val="107000"/>
                        </a:lnSpc>
                        <a:spcAft>
                          <a:spcPts val="800"/>
                        </a:spcAft>
                      </a:pPr>
                      <a:r>
                        <a:rPr lang="en-US" sz="1800">
                          <a:effectLst/>
                        </a:rPr>
                        <a:t>1 Dense Layer of 32 Units, 1 DropOut 0.5</a:t>
                      </a:r>
                      <a:endParaRPr lang="en-CA" sz="18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US" sz="1800">
                          <a:effectLst/>
                        </a:rPr>
                        <a:t>(303, 76)</a:t>
                      </a:r>
                      <a:endParaRPr lang="en-CA" sz="18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US" sz="1800" dirty="0">
                          <a:effectLst/>
                        </a:rPr>
                        <a:t>Included most of the features + Added Winter/Fall/Summer Sem feature</a:t>
                      </a:r>
                      <a:endParaRPr lang="en-CA" sz="1800" dirty="0">
                        <a:effectLst/>
                        <a:latin typeface="Calibri" panose="020F0502020204030204" pitchFamily="34" charset="0"/>
                        <a:ea typeface="Calibri" panose="020F0502020204030204" pitchFamily="34" charset="0"/>
                      </a:endParaRPr>
                    </a:p>
                  </a:txBody>
                  <a:tcPr marL="68580" marR="68580" marT="0" marB="0"/>
                </a:tc>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600">
                          <a:effectLst/>
                        </a:rPr>
                        <a:t>2,497</a:t>
                      </a:r>
                      <a:endParaRPr lang="en-CA" sz="1800">
                        <a:effectLst/>
                        <a:latin typeface="Calibri" panose="020F0502020204030204" pitchFamily="34" charset="0"/>
                        <a:ea typeface="Calibri" panose="020F0502020204030204" pitchFamily="34" charset="0"/>
                      </a:endParaRPr>
                    </a:p>
                  </a:txBody>
                  <a:tcPr marL="68580" marR="68580" marT="0" marB="0"/>
                </a:tc>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600" dirty="0">
                          <a:effectLst/>
                        </a:rPr>
                        <a:t>0.95</a:t>
                      </a:r>
                      <a:endParaRPr lang="en-CA" sz="1800" dirty="0">
                        <a:effectLst/>
                      </a:endParaRPr>
                    </a:p>
                    <a:p>
                      <a:pPr>
                        <a:lnSpc>
                          <a:spcPct val="107000"/>
                        </a:lnSpc>
                        <a:spcAft>
                          <a:spcPts val="800"/>
                        </a:spcAft>
                      </a:pPr>
                      <a:r>
                        <a:rPr lang="en-US" sz="1800" dirty="0">
                          <a:effectLst/>
                        </a:rPr>
                        <a:t> </a:t>
                      </a:r>
                      <a:endParaRPr lang="en-CA" sz="18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56304488"/>
                  </a:ext>
                </a:extLst>
              </a:tr>
              <a:tr h="2813657">
                <a:tc>
                  <a:txBody>
                    <a:bodyPr/>
                    <a:lstStyle/>
                    <a:p>
                      <a:pPr>
                        <a:lnSpc>
                          <a:spcPct val="107000"/>
                        </a:lnSpc>
                        <a:spcAft>
                          <a:spcPts val="800"/>
                        </a:spcAft>
                      </a:pPr>
                      <a:r>
                        <a:rPr lang="en-US" sz="1800">
                          <a:effectLst/>
                        </a:rPr>
                        <a:t>1 Dense Layer of 32 Units, 1 DropOut 0.5</a:t>
                      </a:r>
                      <a:endParaRPr lang="en-CA" sz="180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US" sz="1800" dirty="0">
                          <a:effectLst/>
                        </a:rPr>
                        <a:t>(303, 68)</a:t>
                      </a:r>
                      <a:endParaRPr lang="en-CA" sz="1800"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07000"/>
                        </a:lnSpc>
                        <a:spcAft>
                          <a:spcPts val="800"/>
                        </a:spcAft>
                      </a:pPr>
                      <a:r>
                        <a:rPr lang="en-US" sz="1800" dirty="0">
                          <a:effectLst/>
                        </a:rPr>
                        <a:t>Dropped 3 categorical features with least p-value in Chi2Test</a:t>
                      </a:r>
                      <a:endParaRPr lang="en-CA" sz="1800" dirty="0">
                        <a:effectLst/>
                      </a:endParaRPr>
                    </a:p>
                    <a:p>
                      <a:pPr>
                        <a:lnSpc>
                          <a:spcPct val="107000"/>
                        </a:lnSpc>
                        <a:spcAft>
                          <a:spcPts val="800"/>
                        </a:spcAft>
                      </a:pPr>
                      <a:r>
                        <a:rPr lang="en-US" sz="1800" dirty="0">
                          <a:effectLst/>
                        </a:rPr>
                        <a:t>'FIRST YEAR PERSISTENCE COUNT’, 'CURRENT STAY STATUS’, ‘ACADEMIC PERFORMANCE',</a:t>
                      </a:r>
                      <a:endParaRPr lang="en-CA" sz="1800" dirty="0">
                        <a:effectLst/>
                        <a:latin typeface="Calibri" panose="020F0502020204030204" pitchFamily="34" charset="0"/>
                        <a:ea typeface="Calibri" panose="020F0502020204030204" pitchFamily="34" charset="0"/>
                      </a:endParaRPr>
                    </a:p>
                  </a:txBody>
                  <a:tcPr marL="68580" marR="68580" marT="0" marB="0"/>
                </a:tc>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600" dirty="0">
                          <a:effectLst/>
                        </a:rPr>
                        <a:t>2,241</a:t>
                      </a:r>
                      <a:endParaRPr lang="en-CA" sz="1800" dirty="0">
                        <a:effectLst/>
                      </a:endParaRPr>
                    </a:p>
                    <a:p>
                      <a:pPr>
                        <a:lnSpc>
                          <a:spcPct val="107000"/>
                        </a:lnSpc>
                        <a:spcAft>
                          <a:spcPts val="800"/>
                        </a:spcAft>
                      </a:pPr>
                      <a:r>
                        <a:rPr lang="en-US" sz="1800" dirty="0">
                          <a:effectLst/>
                        </a:rPr>
                        <a:t> </a:t>
                      </a:r>
                      <a:endParaRPr lang="en-CA" sz="1800" dirty="0">
                        <a:effectLst/>
                        <a:latin typeface="Calibri" panose="020F0502020204030204" pitchFamily="34" charset="0"/>
                        <a:ea typeface="Calibri" panose="020F0502020204030204" pitchFamily="34" charset="0"/>
                      </a:endParaRPr>
                    </a:p>
                  </a:txBody>
                  <a:tcPr marL="68580" marR="68580" marT="0" marB="0"/>
                </a:tc>
                <a:tc>
                  <a:txBody>
                    <a:bodyPr/>
                    <a:lstStyle/>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600" dirty="0">
                          <a:effectLst/>
                        </a:rPr>
                        <a:t>0.84</a:t>
                      </a:r>
                      <a:endParaRPr lang="en-CA" sz="1800" dirty="0">
                        <a:effectLst/>
                      </a:endParaRPr>
                    </a:p>
                    <a:p>
                      <a:pPr>
                        <a:lnSpc>
                          <a:spcPct val="107000"/>
                        </a:lnSpc>
                        <a:spcAft>
                          <a:spcPts val="800"/>
                        </a:spcAft>
                      </a:pPr>
                      <a:r>
                        <a:rPr lang="en-US" sz="1800" dirty="0">
                          <a:effectLst/>
                        </a:rPr>
                        <a:t> </a:t>
                      </a:r>
                      <a:endParaRPr lang="en-CA" sz="18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287272360"/>
                  </a:ext>
                </a:extLst>
              </a:tr>
            </a:tbl>
          </a:graphicData>
        </a:graphic>
      </p:graphicFrame>
    </p:spTree>
  </p:cSld>
  <p:clrMapOvr>
    <a:masterClrMapping/>
  </p:clrMapOvr>
</p:sld>
</file>

<file path=ppt/theme/theme1.xml><?xml version="1.0" encoding="utf-8"?>
<a:theme xmlns:a="http://schemas.openxmlformats.org/drawingml/2006/main" name="Metropolitan">
  <a:themeElements>
    <a:clrScheme name="Metropolitan">
      <a:dk1>
        <a:srgbClr val="000000"/>
      </a:dk1>
      <a:lt1>
        <a:srgbClr val="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824</Words>
  <Application>Microsoft Office PowerPoint</Application>
  <PresentationFormat>Widescreen</PresentationFormat>
  <Paragraphs>251</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Noto Sans Symbols</vt:lpstr>
      <vt:lpstr>Twentieth Century</vt:lpstr>
      <vt:lpstr>Wingdings</vt:lpstr>
      <vt:lpstr>Metropolitan</vt:lpstr>
      <vt:lpstr>COMP258 Neural Networks Project</vt:lpstr>
      <vt:lpstr>Agenda</vt:lpstr>
      <vt:lpstr>Introduction</vt:lpstr>
      <vt:lpstr>Data Analysis</vt:lpstr>
      <vt:lpstr>Data Analysis</vt:lpstr>
      <vt:lpstr>Feature Engineering</vt:lpstr>
      <vt:lpstr>Feature Selection</vt:lpstr>
      <vt:lpstr>Pipeline</vt:lpstr>
      <vt:lpstr>Modelling</vt:lpstr>
      <vt:lpstr>Fine Tune</vt:lpstr>
      <vt:lpstr>Hosting</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COMP247 Supervised Learning Project</dc:title>
  <dc:creator>Vaishali Siddeshwar</dc:creator>
  <cp:lastModifiedBy>Vaishali Siddeshwar</cp:lastModifiedBy>
  <cp:revision>90</cp:revision>
  <dcterms:created xsi:type="dcterms:W3CDTF">2021-04-16T00:12:53Z</dcterms:created>
  <dcterms:modified xsi:type="dcterms:W3CDTF">2021-12-15T15:32:23Z</dcterms:modified>
</cp:coreProperties>
</file>