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64" r:id="rId8"/>
    <p:sldId id="265" r:id="rId9"/>
    <p:sldId id="269" r:id="rId10"/>
    <p:sldId id="263" r:id="rId11"/>
    <p:sldId id="266" r:id="rId12"/>
    <p:sldId id="262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FECBE-DE2B-476E-A151-401D4310A0DA}" v="71" dt="2023-05-25T19:00:17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YANTA NIYANTA" userId="83c9864d036beebb" providerId="LiveId" clId="{693FECBE-DE2B-476E-A151-401D4310A0DA}"/>
    <pc:docChg chg="custSel delSld modSld">
      <pc:chgData name="NIYANTA NIYANTA" userId="83c9864d036beebb" providerId="LiveId" clId="{693FECBE-DE2B-476E-A151-401D4310A0DA}" dt="2023-05-25T19:00:41.414" v="157" actId="1076"/>
      <pc:docMkLst>
        <pc:docMk/>
      </pc:docMkLst>
      <pc:sldChg chg="addSp delSp modSp mod delAnim modAnim">
        <pc:chgData name="NIYANTA NIYANTA" userId="83c9864d036beebb" providerId="LiveId" clId="{693FECBE-DE2B-476E-A151-401D4310A0DA}" dt="2023-05-25T19:00:41.414" v="157" actId="1076"/>
        <pc:sldMkLst>
          <pc:docMk/>
          <pc:sldMk cId="109857222" sldId="256"/>
        </pc:sldMkLst>
        <pc:spChg chg="del mod">
          <ac:chgData name="NIYANTA NIYANTA" userId="83c9864d036beebb" providerId="LiveId" clId="{693FECBE-DE2B-476E-A151-401D4310A0DA}" dt="2023-05-25T19:00:23.206" v="153" actId="47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10" creationId="{8156CB1F-F1BB-3542-2C0B-4CE43AFA5EE9}"/>
          </ac:spMkLst>
        </pc:spChg>
        <pc:spChg chg="mod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14" creationId="{25CFC6E6-0D08-728D-03C0-3D2D2A4FB115}"/>
          </ac:spMkLst>
        </pc:spChg>
        <pc:spChg chg="mod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58" creationId="{8304FFD7-22EA-5C71-7218-FD209C84B162}"/>
          </ac:spMkLst>
        </pc:spChg>
        <pc:spChg chg="del mod">
          <ac:chgData name="NIYANTA NIYANTA" userId="83c9864d036beebb" providerId="LiveId" clId="{693FECBE-DE2B-476E-A151-401D4310A0DA}" dt="2023-05-25T19:00:23.209" v="155"/>
          <ac:spMkLst>
            <pc:docMk/>
            <pc:sldMk cId="109857222" sldId="256"/>
            <ac:spMk id="60" creationId="{9D60310A-85CA-C565-305D-24068735DB73}"/>
          </ac:spMkLst>
        </pc:spChg>
        <pc:spChg chg="del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76" creationId="{1D50F262-343C-4101-AB3C-9DA1072F7305}"/>
          </ac:spMkLst>
        </pc:spChg>
        <pc:spChg chg="del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78" creationId="{6A0924B3-0260-445E-AFD7-9533C0D1B3C9}"/>
          </ac:spMkLst>
        </pc:spChg>
        <pc:spChg chg="del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80" creationId="{7C34E8CB-B972-4A94-8469-315C10C2AA93}"/>
          </ac:spMkLst>
        </pc:spChg>
        <pc:spChg chg="del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82" creationId="{114A821F-8663-46BA-8CC0-D4C44F639F3A}"/>
          </ac:spMkLst>
        </pc:spChg>
        <pc:spChg chg="del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84" creationId="{67EF550F-47CE-4FB2-9DAC-12AD835C833D}"/>
          </ac:spMkLst>
        </pc:spChg>
        <pc:spChg chg="add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89" creationId="{A061BA2E-A388-41C5-B73A-B0FEB6B1029D}"/>
          </ac:spMkLst>
        </pc:spChg>
        <pc:spChg chg="add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91" creationId="{76E192A2-3ED3-4081-8A86-A22B5114178F}"/>
          </ac:spMkLst>
        </pc:spChg>
        <pc:spChg chg="add">
          <ac:chgData name="NIYANTA NIYANTA" userId="83c9864d036beebb" providerId="LiveId" clId="{693FECBE-DE2B-476E-A151-401D4310A0DA}" dt="2023-05-25T19:00:32.670" v="156" actId="26606"/>
          <ac:spMkLst>
            <pc:docMk/>
            <pc:sldMk cId="109857222" sldId="256"/>
            <ac:spMk id="93" creationId="{79F40191-0F44-4FD1-82CC-ACB507C14BE6}"/>
          </ac:spMkLst>
        </pc:spChg>
        <pc:picChg chg="mod ord">
          <ac:chgData name="NIYANTA NIYANTA" userId="83c9864d036beebb" providerId="LiveId" clId="{693FECBE-DE2B-476E-A151-401D4310A0DA}" dt="2023-05-25T19:00:32.670" v="156" actId="26606"/>
          <ac:picMkLst>
            <pc:docMk/>
            <pc:sldMk cId="109857222" sldId="256"/>
            <ac:picMk id="8" creationId="{6934B3DA-9FA4-157D-1065-9D9016C5F1AC}"/>
          </ac:picMkLst>
        </pc:picChg>
        <pc:picChg chg="mod">
          <ac:chgData name="NIYANTA NIYANTA" userId="83c9864d036beebb" providerId="LiveId" clId="{693FECBE-DE2B-476E-A151-401D4310A0DA}" dt="2023-05-25T19:00:41.414" v="157" actId="1076"/>
          <ac:picMkLst>
            <pc:docMk/>
            <pc:sldMk cId="109857222" sldId="256"/>
            <ac:picMk id="57" creationId="{8F629BEE-11FC-C0F3-E79C-7D4A7B1A8F98}"/>
          </ac:picMkLst>
        </pc:picChg>
      </pc:sldChg>
      <pc:sldChg chg="del">
        <pc:chgData name="NIYANTA NIYANTA" userId="83c9864d036beebb" providerId="LiveId" clId="{693FECBE-DE2B-476E-A151-401D4310A0DA}" dt="2023-05-25T18:59:03.454" v="74" actId="2696"/>
        <pc:sldMkLst>
          <pc:docMk/>
          <pc:sldMk cId="1901652769" sldId="259"/>
        </pc:sldMkLst>
      </pc:sldChg>
      <pc:sldChg chg="modSp mod">
        <pc:chgData name="NIYANTA NIYANTA" userId="83c9864d036beebb" providerId="LiveId" clId="{693FECBE-DE2B-476E-A151-401D4310A0DA}" dt="2023-05-25T18:59:14.513" v="76" actId="122"/>
        <pc:sldMkLst>
          <pc:docMk/>
          <pc:sldMk cId="3606546480" sldId="264"/>
        </pc:sldMkLst>
        <pc:spChg chg="mod">
          <ac:chgData name="NIYANTA NIYANTA" userId="83c9864d036beebb" providerId="LiveId" clId="{693FECBE-DE2B-476E-A151-401D4310A0DA}" dt="2023-05-25T18:59:14.513" v="76" actId="122"/>
          <ac:spMkLst>
            <pc:docMk/>
            <pc:sldMk cId="3606546480" sldId="264"/>
            <ac:spMk id="2" creationId="{184123FE-575D-9658-4DB1-61B1D1E4E626}"/>
          </ac:spMkLst>
        </pc:spChg>
      </pc:sldChg>
      <pc:sldChg chg="del">
        <pc:chgData name="NIYANTA NIYANTA" userId="83c9864d036beebb" providerId="LiveId" clId="{693FECBE-DE2B-476E-A151-401D4310A0DA}" dt="2023-05-25T18:58:49.255" v="73" actId="2696"/>
        <pc:sldMkLst>
          <pc:docMk/>
          <pc:sldMk cId="4284472933" sldId="270"/>
        </pc:sldMkLst>
      </pc:sldChg>
    </pc:docChg>
  </pc:docChgLst>
  <pc:docChgLst>
    <pc:chgData name="Niyanta ." userId="S::n351@my.centennialcollege.ca::e45453d9-6bbe-4b04-a4a7-3a024da8086c" providerId="AD" clId="Web-{EEA70D65-62CC-4673-822E-51DF51E9DA21}"/>
    <pc:docChg chg="modSld">
      <pc:chgData name="Niyanta ." userId="S::n351@my.centennialcollege.ca::e45453d9-6bbe-4b04-a4a7-3a024da8086c" providerId="AD" clId="Web-{EEA70D65-62CC-4673-822E-51DF51E9DA21}" dt="2022-04-11T03:29:59.370" v="11" actId="14100"/>
      <pc:docMkLst>
        <pc:docMk/>
      </pc:docMkLst>
      <pc:sldChg chg="modSp">
        <pc:chgData name="Niyanta ." userId="S::n351@my.centennialcollege.ca::e45453d9-6bbe-4b04-a4a7-3a024da8086c" providerId="AD" clId="Web-{EEA70D65-62CC-4673-822E-51DF51E9DA21}" dt="2022-04-11T03:29:59.370" v="11" actId="14100"/>
        <pc:sldMkLst>
          <pc:docMk/>
          <pc:sldMk cId="4284472933" sldId="270"/>
        </pc:sldMkLst>
        <pc:spChg chg="mod">
          <ac:chgData name="Niyanta ." userId="S::n351@my.centennialcollege.ca::e45453d9-6bbe-4b04-a4a7-3a024da8086c" providerId="AD" clId="Web-{EEA70D65-62CC-4673-822E-51DF51E9DA21}" dt="2022-04-11T03:29:50.151" v="10" actId="1076"/>
          <ac:spMkLst>
            <pc:docMk/>
            <pc:sldMk cId="4284472933" sldId="270"/>
            <ac:spMk id="8" creationId="{D8EDAF42-388A-8E30-449F-4C33A78A3158}"/>
          </ac:spMkLst>
        </pc:spChg>
        <pc:picChg chg="mod">
          <ac:chgData name="Niyanta ." userId="S::n351@my.centennialcollege.ca::e45453d9-6bbe-4b04-a4a7-3a024da8086c" providerId="AD" clId="Web-{EEA70D65-62CC-4673-822E-51DF51E9DA21}" dt="2022-04-11T03:29:42.823" v="9" actId="14100"/>
          <ac:picMkLst>
            <pc:docMk/>
            <pc:sldMk cId="4284472933" sldId="270"/>
            <ac:picMk id="6" creationId="{D705B279-20B3-12E8-F12A-D89A05FEB980}"/>
          </ac:picMkLst>
        </pc:picChg>
        <pc:picChg chg="mod">
          <ac:chgData name="Niyanta ." userId="S::n351@my.centennialcollege.ca::e45453d9-6bbe-4b04-a4a7-3a024da8086c" providerId="AD" clId="Web-{EEA70D65-62CC-4673-822E-51DF51E9DA21}" dt="2022-04-11T03:29:59.370" v="11" actId="14100"/>
          <ac:picMkLst>
            <pc:docMk/>
            <pc:sldMk cId="4284472933" sldId="270"/>
            <ac:picMk id="11" creationId="{7D3F69BF-83DD-0A44-32DF-0D6C38D15635}"/>
          </ac:picMkLst>
        </pc:picChg>
      </pc:sldChg>
    </pc:docChg>
  </pc:docChgLst>
  <pc:docChgLst>
    <pc:chgData name="Christopher Chantres Hernandez" userId="S::cchantre@my.centennialcollege.ca::3b14d14e-fbee-4edc-9534-3735bc9c4fb3" providerId="AD" clId="Web-{5C7F15B6-04BB-ECAB-2A95-2BC75A2317BE}"/>
    <pc:docChg chg="addSld delSld modSld">
      <pc:chgData name="Christopher Chantres Hernandez" userId="S::cchantre@my.centennialcollege.ca::3b14d14e-fbee-4edc-9534-3735bc9c4fb3" providerId="AD" clId="Web-{5C7F15B6-04BB-ECAB-2A95-2BC75A2317BE}" dt="2022-04-11T03:13:41.168" v="135" actId="14100"/>
      <pc:docMkLst>
        <pc:docMk/>
      </pc:docMkLst>
      <pc:sldChg chg="addSp delSp modSp">
        <pc:chgData name="Christopher Chantres Hernandez" userId="S::cchantre@my.centennialcollege.ca::3b14d14e-fbee-4edc-9534-3735bc9c4fb3" providerId="AD" clId="Web-{5C7F15B6-04BB-ECAB-2A95-2BC75A2317BE}" dt="2022-04-11T02:39:28.240" v="53" actId="14100"/>
        <pc:sldMkLst>
          <pc:docMk/>
          <pc:sldMk cId="3820483333" sldId="260"/>
        </pc:sldMkLst>
        <pc:spChg chg="mod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2" creationId="{CBF3BBBF-D491-25D0-32D9-311A34C3CF48}"/>
          </ac:spMkLst>
        </pc:spChg>
        <pc:spChg chg="add del mod">
          <ac:chgData name="Christopher Chantres Hernandez" userId="S::cchantre@my.centennialcollege.ca::3b14d14e-fbee-4edc-9534-3735bc9c4fb3" providerId="AD" clId="Web-{5C7F15B6-04BB-ECAB-2A95-2BC75A2317BE}" dt="2022-04-11T02:23:15.372" v="2"/>
          <ac:spMkLst>
            <pc:docMk/>
            <pc:sldMk cId="3820483333" sldId="260"/>
            <ac:spMk id="4" creationId="{7F4B4E70-7E85-8847-ECF0-4B3A98C1A414}"/>
          </ac:spMkLst>
        </pc:spChg>
        <pc:spChg chg="del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47" creationId="{8D06CE56-3881-4ADA-8CEF-D18B02C242A3}"/>
          </ac:spMkLst>
        </pc:spChg>
        <pc:spChg chg="del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48" creationId="{79F3C543-62EC-4433-9C93-A2CD8764E9B4}"/>
          </ac:spMkLst>
        </pc:spChg>
        <pc:spChg chg="del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49" creationId="{96646FC9-C66D-4EC7-8310-0DD4ACC49C6C}"/>
          </ac:spMkLst>
        </pc:spChg>
        <pc:spChg chg="del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50" creationId="{A3473CF9-37EB-43E7-89EF-D2D1C53D1DAC}"/>
          </ac:spMkLst>
        </pc:spChg>
        <pc:spChg chg="del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51" creationId="{586B4EF9-43BA-4655-A6FF-1D8E21574C95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56" creationId="{8D06CE56-3881-4ADA-8CEF-D18B02C242A3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58" creationId="{79F3C543-62EC-4433-9C93-A2CD8764E9B4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60" creationId="{D7D03296-BABA-47AD-A5D5-ED156727016E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62" creationId="{284A8429-F65A-490D-96E4-1158D3E8A026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2:39:07.912" v="47"/>
          <ac:spMkLst>
            <pc:docMk/>
            <pc:sldMk cId="3820483333" sldId="260"/>
            <ac:spMk id="64" creationId="{0F022291-A82B-4D23-A1E0-5F9BD684669E}"/>
          </ac:spMkLst>
        </pc:spChg>
        <pc:picChg chg="add mod ord">
          <ac:chgData name="Christopher Chantres Hernandez" userId="S::cchantre@my.centennialcollege.ca::3b14d14e-fbee-4edc-9534-3735bc9c4fb3" providerId="AD" clId="Web-{5C7F15B6-04BB-ECAB-2A95-2BC75A2317BE}" dt="2022-04-11T02:39:28.240" v="53" actId="14100"/>
          <ac:picMkLst>
            <pc:docMk/>
            <pc:sldMk cId="3820483333" sldId="260"/>
            <ac:picMk id="5" creationId="{7A650437-7920-AB80-6983-E0EB425C2C8E}"/>
          </ac:picMkLst>
        </pc:picChg>
        <pc:picChg chg="add mod">
          <ac:chgData name="Christopher Chantres Hernandez" userId="S::cchantre@my.centennialcollege.ca::3b14d14e-fbee-4edc-9534-3735bc9c4fb3" providerId="AD" clId="Web-{5C7F15B6-04BB-ECAB-2A95-2BC75A2317BE}" dt="2022-04-11T02:39:24.975" v="52" actId="14100"/>
          <ac:picMkLst>
            <pc:docMk/>
            <pc:sldMk cId="3820483333" sldId="260"/>
            <ac:picMk id="6" creationId="{04C6C964-9348-9663-E52F-3A0D64F98F98}"/>
          </ac:picMkLst>
        </pc:picChg>
        <pc:picChg chg="del">
          <ac:chgData name="Christopher Chantres Hernandez" userId="S::cchantre@my.centennialcollege.ca::3b14d14e-fbee-4edc-9534-3735bc9c4fb3" providerId="AD" clId="Web-{5C7F15B6-04BB-ECAB-2A95-2BC75A2317BE}" dt="2022-04-11T02:22:39.324" v="1"/>
          <ac:picMkLst>
            <pc:docMk/>
            <pc:sldMk cId="3820483333" sldId="260"/>
            <ac:picMk id="7" creationId="{AE71EA0E-2E8A-794C-5EF0-68D5848D6352}"/>
          </ac:picMkLst>
        </pc:picChg>
        <pc:picChg chg="del">
          <ac:chgData name="Christopher Chantres Hernandez" userId="S::cchantre@my.centennialcollege.ca::3b14d14e-fbee-4edc-9534-3735bc9c4fb3" providerId="AD" clId="Web-{5C7F15B6-04BB-ECAB-2A95-2BC75A2317BE}" dt="2022-04-11T02:22:38.542" v="0"/>
          <ac:picMkLst>
            <pc:docMk/>
            <pc:sldMk cId="3820483333" sldId="260"/>
            <ac:picMk id="8" creationId="{620ACA02-362E-7151-D90E-44F8E9BEE6EA}"/>
          </ac:picMkLst>
        </pc:picChg>
      </pc:sldChg>
      <pc:sldChg chg="modSp">
        <pc:chgData name="Christopher Chantres Hernandez" userId="S::cchantre@my.centennialcollege.ca::3b14d14e-fbee-4edc-9534-3735bc9c4fb3" providerId="AD" clId="Web-{5C7F15B6-04BB-ECAB-2A95-2BC75A2317BE}" dt="2022-04-11T03:09:05.208" v="108" actId="20577"/>
        <pc:sldMkLst>
          <pc:docMk/>
          <pc:sldMk cId="3606546480" sldId="264"/>
        </pc:sldMkLst>
        <pc:spChg chg="mod">
          <ac:chgData name="Christopher Chantres Hernandez" userId="S::cchantre@my.centennialcollege.ca::3b14d14e-fbee-4edc-9534-3735bc9c4fb3" providerId="AD" clId="Web-{5C7F15B6-04BB-ECAB-2A95-2BC75A2317BE}" dt="2022-04-11T03:09:05.208" v="108" actId="20577"/>
          <ac:spMkLst>
            <pc:docMk/>
            <pc:sldMk cId="3606546480" sldId="264"/>
            <ac:spMk id="2" creationId="{184123FE-575D-9658-4DB1-61B1D1E4E626}"/>
          </ac:spMkLst>
        </pc:spChg>
      </pc:sldChg>
      <pc:sldChg chg="addSp delSp modSp">
        <pc:chgData name="Christopher Chantres Hernandez" userId="S::cchantre@my.centennialcollege.ca::3b14d14e-fbee-4edc-9534-3735bc9c4fb3" providerId="AD" clId="Web-{5C7F15B6-04BB-ECAB-2A95-2BC75A2317BE}" dt="2022-04-11T03:11:52.868" v="128" actId="14100"/>
        <pc:sldMkLst>
          <pc:docMk/>
          <pc:sldMk cId="2880559865" sldId="265"/>
        </pc:sldMkLst>
        <pc:spChg chg="mod">
          <ac:chgData name="Christopher Chantres Hernandez" userId="S::cchantre@my.centennialcollege.ca::3b14d14e-fbee-4edc-9534-3735bc9c4fb3" providerId="AD" clId="Web-{5C7F15B6-04BB-ECAB-2A95-2BC75A2317BE}" dt="2022-04-11T03:11:05.258" v="119" actId="14100"/>
          <ac:spMkLst>
            <pc:docMk/>
            <pc:sldMk cId="2880559865" sldId="265"/>
            <ac:spMk id="2" creationId="{EE4B66AF-1383-2591-6BC4-8780B06372A6}"/>
          </ac:spMkLst>
        </pc:spChg>
        <pc:spChg chg="del">
          <ac:chgData name="Christopher Chantres Hernandez" userId="S::cchantre@my.centennialcollege.ca::3b14d14e-fbee-4edc-9534-3735bc9c4fb3" providerId="AD" clId="Web-{5C7F15B6-04BB-ECAB-2A95-2BC75A2317BE}" dt="2022-04-11T02:25:57.673" v="12"/>
          <ac:spMkLst>
            <pc:docMk/>
            <pc:sldMk cId="2880559865" sldId="265"/>
            <ac:spMk id="3" creationId="{876F9947-0258-B3FB-9278-132FBF115C3A}"/>
          </ac:spMkLst>
        </pc:spChg>
        <pc:picChg chg="add mod ord">
          <ac:chgData name="Christopher Chantres Hernandez" userId="S::cchantre@my.centennialcollege.ca::3b14d14e-fbee-4edc-9534-3735bc9c4fb3" providerId="AD" clId="Web-{5C7F15B6-04BB-ECAB-2A95-2BC75A2317BE}" dt="2022-04-11T03:11:43.493" v="125" actId="1076"/>
          <ac:picMkLst>
            <pc:docMk/>
            <pc:sldMk cId="2880559865" sldId="265"/>
            <ac:picMk id="4" creationId="{48A81693-AC5D-FECA-EE0D-9EC19EC66C12}"/>
          </ac:picMkLst>
        </pc:picChg>
        <pc:picChg chg="add mod">
          <ac:chgData name="Christopher Chantres Hernandez" userId="S::cchantre@my.centennialcollege.ca::3b14d14e-fbee-4edc-9534-3735bc9c4fb3" providerId="AD" clId="Web-{5C7F15B6-04BB-ECAB-2A95-2BC75A2317BE}" dt="2022-04-11T03:11:41.852" v="124" actId="1076"/>
          <ac:picMkLst>
            <pc:docMk/>
            <pc:sldMk cId="2880559865" sldId="265"/>
            <ac:picMk id="5" creationId="{5FCCADB1-7A20-8FA4-D100-09C0E8AD7C89}"/>
          </ac:picMkLst>
        </pc:picChg>
        <pc:picChg chg="add mod">
          <ac:chgData name="Christopher Chantres Hernandez" userId="S::cchantre@my.centennialcollege.ca::3b14d14e-fbee-4edc-9534-3735bc9c4fb3" providerId="AD" clId="Web-{5C7F15B6-04BB-ECAB-2A95-2BC75A2317BE}" dt="2022-04-11T03:11:52.868" v="128" actId="14100"/>
          <ac:picMkLst>
            <pc:docMk/>
            <pc:sldMk cId="2880559865" sldId="265"/>
            <ac:picMk id="6" creationId="{5036DDF9-FA03-0249-8A93-E687DE9F7698}"/>
          </ac:picMkLst>
        </pc:picChg>
      </pc:sldChg>
      <pc:sldChg chg="addSp delSp modSp">
        <pc:chgData name="Christopher Chantres Hernandez" userId="S::cchantre@my.centennialcollege.ca::3b14d14e-fbee-4edc-9534-3735bc9c4fb3" providerId="AD" clId="Web-{5C7F15B6-04BB-ECAB-2A95-2BC75A2317BE}" dt="2022-04-11T02:25:16.297" v="11"/>
        <pc:sldMkLst>
          <pc:docMk/>
          <pc:sldMk cId="3314166845" sldId="266"/>
        </pc:sldMkLst>
        <pc:spChg chg="add del mod">
          <ac:chgData name="Christopher Chantres Hernandez" userId="S::cchantre@my.centennialcollege.ca::3b14d14e-fbee-4edc-9534-3735bc9c4fb3" providerId="AD" clId="Web-{5C7F15B6-04BB-ECAB-2A95-2BC75A2317BE}" dt="2022-04-11T02:25:07.406" v="8"/>
          <ac:spMkLst>
            <pc:docMk/>
            <pc:sldMk cId="3314166845" sldId="266"/>
            <ac:spMk id="4" creationId="{B04DDEF7-ADE3-EAFC-1217-5BA2BFCAA36C}"/>
          </ac:spMkLst>
        </pc:spChg>
        <pc:spChg chg="add del mod">
          <ac:chgData name="Christopher Chantres Hernandez" userId="S::cchantre@my.centennialcollege.ca::3b14d14e-fbee-4edc-9534-3735bc9c4fb3" providerId="AD" clId="Web-{5C7F15B6-04BB-ECAB-2A95-2BC75A2317BE}" dt="2022-04-11T02:25:16.297" v="11"/>
          <ac:spMkLst>
            <pc:docMk/>
            <pc:sldMk cId="3314166845" sldId="266"/>
            <ac:spMk id="5" creationId="{4927520F-EB26-CF74-9A7B-48EC110365F7}"/>
          </ac:spMkLst>
        </pc:spChg>
      </pc:sldChg>
      <pc:sldChg chg="delSp">
        <pc:chgData name="Christopher Chantres Hernandez" userId="S::cchantre@my.centennialcollege.ca::3b14d14e-fbee-4edc-9534-3735bc9c4fb3" providerId="AD" clId="Web-{5C7F15B6-04BB-ECAB-2A95-2BC75A2317BE}" dt="2022-04-11T02:29:07.912" v="40"/>
        <pc:sldMkLst>
          <pc:docMk/>
          <pc:sldMk cId="3224201275" sldId="268"/>
        </pc:sldMkLst>
        <pc:spChg chg="del">
          <ac:chgData name="Christopher Chantres Hernandez" userId="S::cchantre@my.centennialcollege.ca::3b14d14e-fbee-4edc-9534-3735bc9c4fb3" providerId="AD" clId="Web-{5C7F15B6-04BB-ECAB-2A95-2BC75A2317BE}" dt="2022-04-11T02:29:07.912" v="40"/>
          <ac:spMkLst>
            <pc:docMk/>
            <pc:sldMk cId="3224201275" sldId="268"/>
            <ac:spMk id="8" creationId="{21641BD0-18ED-D5DC-AA44-90D030AC2108}"/>
          </ac:spMkLst>
        </pc:spChg>
      </pc:sldChg>
      <pc:sldChg chg="addSp delSp modSp new">
        <pc:chgData name="Christopher Chantres Hernandez" userId="S::cchantre@my.centennialcollege.ca::3b14d14e-fbee-4edc-9534-3735bc9c4fb3" providerId="AD" clId="Web-{5C7F15B6-04BB-ECAB-2A95-2BC75A2317BE}" dt="2022-04-11T02:28:18.895" v="39" actId="1076"/>
        <pc:sldMkLst>
          <pc:docMk/>
          <pc:sldMk cId="4136943562" sldId="269"/>
        </pc:sldMkLst>
        <pc:spChg chg="mod">
          <ac:chgData name="Christopher Chantres Hernandez" userId="S::cchantre@my.centennialcollege.ca::3b14d14e-fbee-4edc-9534-3735bc9c4fb3" providerId="AD" clId="Web-{5C7F15B6-04BB-ECAB-2A95-2BC75A2317BE}" dt="2022-04-11T02:28:03.863" v="33" actId="20577"/>
          <ac:spMkLst>
            <pc:docMk/>
            <pc:sldMk cId="4136943562" sldId="269"/>
            <ac:spMk id="2" creationId="{4DD1A678-02D5-B45B-311E-CB5B156F217C}"/>
          </ac:spMkLst>
        </pc:spChg>
        <pc:spChg chg="del">
          <ac:chgData name="Christopher Chantres Hernandez" userId="S::cchantre@my.centennialcollege.ca::3b14d14e-fbee-4edc-9534-3735bc9c4fb3" providerId="AD" clId="Web-{5C7F15B6-04BB-ECAB-2A95-2BC75A2317BE}" dt="2022-04-11T02:28:08.926" v="34"/>
          <ac:spMkLst>
            <pc:docMk/>
            <pc:sldMk cId="4136943562" sldId="269"/>
            <ac:spMk id="3" creationId="{FBA88235-13B9-F9D3-AFCC-94BC1631B7E4}"/>
          </ac:spMkLst>
        </pc:spChg>
        <pc:picChg chg="add mod ord">
          <ac:chgData name="Christopher Chantres Hernandez" userId="S::cchantre@my.centennialcollege.ca::3b14d14e-fbee-4edc-9534-3735bc9c4fb3" providerId="AD" clId="Web-{5C7F15B6-04BB-ECAB-2A95-2BC75A2317BE}" dt="2022-04-11T02:28:18.895" v="39" actId="1076"/>
          <ac:picMkLst>
            <pc:docMk/>
            <pc:sldMk cId="4136943562" sldId="269"/>
            <ac:picMk id="4" creationId="{DFD23FBA-FF78-5AB6-9D75-EF3C15EE7E04}"/>
          </ac:picMkLst>
        </pc:picChg>
      </pc:sldChg>
      <pc:sldChg chg="addSp delSp modSp new">
        <pc:chgData name="Christopher Chantres Hernandez" userId="S::cchantre@my.centennialcollege.ca::3b14d14e-fbee-4edc-9534-3735bc9c4fb3" providerId="AD" clId="Web-{5C7F15B6-04BB-ECAB-2A95-2BC75A2317BE}" dt="2022-04-11T03:13:41.168" v="135" actId="14100"/>
        <pc:sldMkLst>
          <pc:docMk/>
          <pc:sldMk cId="4284472933" sldId="270"/>
        </pc:sldMkLst>
        <pc:spChg chg="mod">
          <ac:chgData name="Christopher Chantres Hernandez" userId="S::cchantre@my.centennialcollege.ca::3b14d14e-fbee-4edc-9534-3735bc9c4fb3" providerId="AD" clId="Web-{5C7F15B6-04BB-ECAB-2A95-2BC75A2317BE}" dt="2022-04-11T02:42:49.245" v="60" actId="20577"/>
          <ac:spMkLst>
            <pc:docMk/>
            <pc:sldMk cId="4284472933" sldId="270"/>
            <ac:spMk id="2" creationId="{265265E5-8BC2-AB63-BCA9-08238CC2C463}"/>
          </ac:spMkLst>
        </pc:spChg>
        <pc:spChg chg="del">
          <ac:chgData name="Christopher Chantres Hernandez" userId="S::cchantre@my.centennialcollege.ca::3b14d14e-fbee-4edc-9534-3735bc9c4fb3" providerId="AD" clId="Web-{5C7F15B6-04BB-ECAB-2A95-2BC75A2317BE}" dt="2022-04-11T02:43:47.794" v="61"/>
          <ac:spMkLst>
            <pc:docMk/>
            <pc:sldMk cId="4284472933" sldId="270"/>
            <ac:spMk id="3" creationId="{F73311ED-2403-C66C-2800-C04DD8754B6B}"/>
          </ac:spMkLst>
        </pc:spChg>
        <pc:spChg chg="add mod">
          <ac:chgData name="Christopher Chantres Hernandez" userId="S::cchantre@my.centennialcollege.ca::3b14d14e-fbee-4edc-9534-3735bc9c4fb3" providerId="AD" clId="Web-{5C7F15B6-04BB-ECAB-2A95-2BC75A2317BE}" dt="2022-04-11T02:47:39.878" v="70" actId="1076"/>
          <ac:spMkLst>
            <pc:docMk/>
            <pc:sldMk cId="4284472933" sldId="270"/>
            <ac:spMk id="5" creationId="{6422830F-F4FA-E7F3-8904-8413641B7025}"/>
          </ac:spMkLst>
        </pc:spChg>
        <pc:spChg chg="add mod">
          <ac:chgData name="Christopher Chantres Hernandez" userId="S::cchantre@my.centennialcollege.ca::3b14d14e-fbee-4edc-9534-3735bc9c4fb3" providerId="AD" clId="Web-{5C7F15B6-04BB-ECAB-2A95-2BC75A2317BE}" dt="2022-04-11T03:00:46.648" v="78" actId="1076"/>
          <ac:spMkLst>
            <pc:docMk/>
            <pc:sldMk cId="4284472933" sldId="270"/>
            <ac:spMk id="8" creationId="{D8EDAF42-388A-8E30-449F-4C33A78A3158}"/>
          </ac:spMkLst>
        </pc:spChg>
        <pc:spChg chg="add mod">
          <ac:chgData name="Christopher Chantres Hernandez" userId="S::cchantre@my.centennialcollege.ca::3b14d14e-fbee-4edc-9534-3735bc9c4fb3" providerId="AD" clId="Web-{5C7F15B6-04BB-ECAB-2A95-2BC75A2317BE}" dt="2022-04-11T03:03:51.715" v="88" actId="14100"/>
          <ac:spMkLst>
            <pc:docMk/>
            <pc:sldMk cId="4284472933" sldId="270"/>
            <ac:spMk id="9" creationId="{92752F02-C7EE-AA5A-558F-A367E6A6BB2C}"/>
          </ac:spMkLst>
        </pc:spChg>
        <pc:picChg chg="add mod ord modCrop">
          <ac:chgData name="Christopher Chantres Hernandez" userId="S::cchantre@my.centennialcollege.ca::3b14d14e-fbee-4edc-9534-3735bc9c4fb3" providerId="AD" clId="Web-{5C7F15B6-04BB-ECAB-2A95-2BC75A2317BE}" dt="2022-04-11T02:43:59.450" v="64"/>
          <ac:picMkLst>
            <pc:docMk/>
            <pc:sldMk cId="4284472933" sldId="270"/>
            <ac:picMk id="4" creationId="{AEBBF84E-5CC9-46CC-C6F9-29D82178B185}"/>
          </ac:picMkLst>
        </pc:picChg>
        <pc:picChg chg="add mod">
          <ac:chgData name="Christopher Chantres Hernandez" userId="S::cchantre@my.centennialcollege.ca::3b14d14e-fbee-4edc-9534-3735bc9c4fb3" providerId="AD" clId="Web-{5C7F15B6-04BB-ECAB-2A95-2BC75A2317BE}" dt="2022-04-11T03:04:37.576" v="93" actId="14100"/>
          <ac:picMkLst>
            <pc:docMk/>
            <pc:sldMk cId="4284472933" sldId="270"/>
            <ac:picMk id="6" creationId="{D705B279-20B3-12E8-F12A-D89A05FEB980}"/>
          </ac:picMkLst>
        </pc:picChg>
        <pc:picChg chg="add del mod">
          <ac:chgData name="Christopher Chantres Hernandez" userId="S::cchantre@my.centennialcollege.ca::3b14d14e-fbee-4edc-9534-3735bc9c4fb3" providerId="AD" clId="Web-{5C7F15B6-04BB-ECAB-2A95-2BC75A2317BE}" dt="2022-04-11T03:00:24.366" v="74"/>
          <ac:picMkLst>
            <pc:docMk/>
            <pc:sldMk cId="4284472933" sldId="270"/>
            <ac:picMk id="7" creationId="{DCD701B4-2EE1-4C52-2D6C-D5B715DAD429}"/>
          </ac:picMkLst>
        </pc:picChg>
        <pc:picChg chg="add del mod">
          <ac:chgData name="Christopher Chantres Hernandez" userId="S::cchantre@my.centennialcollege.ca::3b14d14e-fbee-4edc-9534-3735bc9c4fb3" providerId="AD" clId="Web-{5C7F15B6-04BB-ECAB-2A95-2BC75A2317BE}" dt="2022-04-11T03:13:15.058" v="130"/>
          <ac:picMkLst>
            <pc:docMk/>
            <pc:sldMk cId="4284472933" sldId="270"/>
            <ac:picMk id="10" creationId="{43CD78D1-5159-5A10-1854-24363F75FCC3}"/>
          </ac:picMkLst>
        </pc:picChg>
        <pc:picChg chg="add mod">
          <ac:chgData name="Christopher Chantres Hernandez" userId="S::cchantre@my.centennialcollege.ca::3b14d14e-fbee-4edc-9534-3735bc9c4fb3" providerId="AD" clId="Web-{5C7F15B6-04BB-ECAB-2A95-2BC75A2317BE}" dt="2022-04-11T03:13:41.168" v="135" actId="14100"/>
          <ac:picMkLst>
            <pc:docMk/>
            <pc:sldMk cId="4284472933" sldId="270"/>
            <ac:picMk id="11" creationId="{7D3F69BF-83DD-0A44-32DF-0D6C38D15635}"/>
          </ac:picMkLst>
        </pc:picChg>
      </pc:sldChg>
      <pc:sldChg chg="addSp delSp modSp new mod setBg">
        <pc:chgData name="Christopher Chantres Hernandez" userId="S::cchantre@my.centennialcollege.ca::3b14d14e-fbee-4edc-9534-3735bc9c4fb3" providerId="AD" clId="Web-{5C7F15B6-04BB-ECAB-2A95-2BC75A2317BE}" dt="2022-04-11T03:08:27.613" v="103"/>
        <pc:sldMkLst>
          <pc:docMk/>
          <pc:sldMk cId="1532664877" sldId="271"/>
        </pc:sldMkLst>
        <pc:spChg chg="mod">
          <ac:chgData name="Christopher Chantres Hernandez" userId="S::cchantre@my.centennialcollege.ca::3b14d14e-fbee-4edc-9534-3735bc9c4fb3" providerId="AD" clId="Web-{5C7F15B6-04BB-ECAB-2A95-2BC75A2317BE}" dt="2022-04-11T03:08:24.488" v="102"/>
          <ac:spMkLst>
            <pc:docMk/>
            <pc:sldMk cId="1532664877" sldId="271"/>
            <ac:spMk id="2" creationId="{9B035795-ADC3-58A5-82BC-9E6FB1A6CA50}"/>
          </ac:spMkLst>
        </pc:spChg>
        <pc:spChg chg="del">
          <ac:chgData name="Christopher Chantres Hernandez" userId="S::cchantre@my.centennialcollege.ca::3b14d14e-fbee-4edc-9534-3735bc9c4fb3" providerId="AD" clId="Web-{5C7F15B6-04BB-ECAB-2A95-2BC75A2317BE}" dt="2022-04-11T03:08:13.191" v="97"/>
          <ac:spMkLst>
            <pc:docMk/>
            <pc:sldMk cId="1532664877" sldId="271"/>
            <ac:spMk id="3" creationId="{B4A7D5E6-0268-418A-FAE5-2FED6151CD72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2.003" v="99"/>
          <ac:spMkLst>
            <pc:docMk/>
            <pc:sldMk cId="1532664877" sldId="271"/>
            <ac:spMk id="8" creationId="{7464BA99-0254-C412-7475-1D40CD37B9B8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2.003" v="99"/>
          <ac:spMkLst>
            <pc:docMk/>
            <pc:sldMk cId="1532664877" sldId="271"/>
            <ac:spMk id="11" creationId="{84ECDE7A-6944-466D-8FFE-149A29BA6BAE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2.003" v="99"/>
          <ac:spMkLst>
            <pc:docMk/>
            <pc:sldMk cId="1532664877" sldId="271"/>
            <ac:spMk id="13" creationId="{B3420082-9415-44EC-802E-C77D71D59C57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2.003" v="99"/>
          <ac:spMkLst>
            <pc:docMk/>
            <pc:sldMk cId="1532664877" sldId="271"/>
            <ac:spMk id="15" creationId="{55A52C45-1FCB-4636-A80F-2849B8226C01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2.003" v="99"/>
          <ac:spMkLst>
            <pc:docMk/>
            <pc:sldMk cId="1532664877" sldId="271"/>
            <ac:spMk id="17" creationId="{768EB4DD-3704-43AD-92B3-C4E0C6EA92CB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4.472" v="101"/>
          <ac:spMkLst>
            <pc:docMk/>
            <pc:sldMk cId="1532664877" sldId="271"/>
            <ac:spMk id="19" creationId="{0B9EE3F3-89B7-43C3-8651-C4C96830993D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4.472" v="101"/>
          <ac:spMkLst>
            <pc:docMk/>
            <pc:sldMk cId="1532664877" sldId="271"/>
            <ac:spMk id="20" creationId="{33AE4636-AEEC-45D6-84D4-7AC2DA48ECF8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4.472" v="101"/>
          <ac:spMkLst>
            <pc:docMk/>
            <pc:sldMk cId="1532664877" sldId="271"/>
            <ac:spMk id="21" creationId="{8D9CE0F4-2EB2-4F1F-8AAC-DB3571D9FE10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4.472" v="101"/>
          <ac:spMkLst>
            <pc:docMk/>
            <pc:sldMk cId="1532664877" sldId="271"/>
            <ac:spMk id="22" creationId="{A6562AC4-950A-F155-C79D-DEA52D5C5244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3:08:24.488" v="102"/>
          <ac:spMkLst>
            <pc:docMk/>
            <pc:sldMk cId="1532664877" sldId="271"/>
            <ac:spMk id="24" creationId="{0288C6B4-AFC3-407F-A595-EFFD38D4CCAF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3:08:24.488" v="102"/>
          <ac:spMkLst>
            <pc:docMk/>
            <pc:sldMk cId="1532664877" sldId="271"/>
            <ac:spMk id="25" creationId="{CF236821-17FE-429B-8D2C-08E13A64EA40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3:08:24.488" v="102"/>
          <ac:spMkLst>
            <pc:docMk/>
            <pc:sldMk cId="1532664877" sldId="271"/>
            <ac:spMk id="26" creationId="{C0BDBCD2-E081-43AB-9119-C55465E59757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3:08:24.488" v="102"/>
          <ac:spMkLst>
            <pc:docMk/>
            <pc:sldMk cId="1532664877" sldId="271"/>
            <ac:spMk id="27" creationId="{98E79BE4-34FE-485A-98A5-92CE8F7C4743}"/>
          </ac:spMkLst>
        </pc:spChg>
        <pc:spChg chg="add">
          <ac:chgData name="Christopher Chantres Hernandez" userId="S::cchantre@my.centennialcollege.ca::3b14d14e-fbee-4edc-9534-3735bc9c4fb3" providerId="AD" clId="Web-{5C7F15B6-04BB-ECAB-2A95-2BC75A2317BE}" dt="2022-04-11T03:08:24.488" v="102"/>
          <ac:spMkLst>
            <pc:docMk/>
            <pc:sldMk cId="1532664877" sldId="271"/>
            <ac:spMk id="28" creationId="{7A5F0580-5EE9-419F-96EE-B6529EF6E7D0}"/>
          </ac:spMkLst>
        </pc:spChg>
        <pc:spChg chg="add del">
          <ac:chgData name="Christopher Chantres Hernandez" userId="S::cchantre@my.centennialcollege.ca::3b14d14e-fbee-4edc-9534-3735bc9c4fb3" providerId="AD" clId="Web-{5C7F15B6-04BB-ECAB-2A95-2BC75A2317BE}" dt="2022-04-11T03:08:27.613" v="103"/>
          <ac:spMkLst>
            <pc:docMk/>
            <pc:sldMk cId="1532664877" sldId="271"/>
            <ac:spMk id="29" creationId="{7D9DAC3A-2ACA-C17C-EAF8-C265CF042FF8}"/>
          </ac:spMkLst>
        </pc:spChg>
        <pc:picChg chg="add mod ord">
          <ac:chgData name="Christopher Chantres Hernandez" userId="S::cchantre@my.centennialcollege.ca::3b14d14e-fbee-4edc-9534-3735bc9c4fb3" providerId="AD" clId="Web-{5C7F15B6-04BB-ECAB-2A95-2BC75A2317BE}" dt="2022-04-11T03:08:24.488" v="102"/>
          <ac:picMkLst>
            <pc:docMk/>
            <pc:sldMk cId="1532664877" sldId="271"/>
            <ac:picMk id="4" creationId="{2DE51A58-FB9F-1B12-0B14-8F6AFB063D5C}"/>
          </ac:picMkLst>
        </pc:picChg>
      </pc:sldChg>
      <pc:sldChg chg="new del">
        <pc:chgData name="Christopher Chantres Hernandez" userId="S::cchantre@my.centennialcollege.ca::3b14d14e-fbee-4edc-9534-3735bc9c4fb3" providerId="AD" clId="Web-{5C7F15B6-04BB-ECAB-2A95-2BC75A2317BE}" dt="2022-04-11T03:12:00.572" v="129"/>
        <pc:sldMkLst>
          <pc:docMk/>
          <pc:sldMk cId="309562908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65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20/03/02/neuron-like-chips-could-help-revert-neurological-damage/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news.euspert.com/nlp-neuro-linguistic-programming-is-there-a-difference-between-women-and-men-perception-how-does-it-affect-the-business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cciano.commons.gc.cuny.edu/2019/03/26/dark-side-of-artificial-intelligence-in-health-care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19/07/04/new-ai-programming-language-goes-beyond-deep-learning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7" descr="Diagram&#10;&#10;Description automatically generated">
            <a:extLst>
              <a:ext uri="{FF2B5EF4-FFF2-40B4-BE49-F238E27FC236}">
                <a16:creationId xmlns:a16="http://schemas.microsoft.com/office/drawing/2014/main" id="{8F629BEE-11FC-C0F3-E79C-7D4A7B1A8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901" r="22764" b="-1"/>
          <a:stretch/>
        </p:blipFill>
        <p:spPr>
          <a:xfrm>
            <a:off x="0" y="10"/>
            <a:ext cx="6096001" cy="6857990"/>
          </a:xfrm>
          <a:prstGeom prst="rect">
            <a:avLst/>
          </a:prstGeom>
        </p:spPr>
      </p:pic>
      <p:pic>
        <p:nvPicPr>
          <p:cNvPr id="8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934B3DA-9FA4-157D-1065-9D9016C5F1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4789" r="12116" b="1"/>
          <a:stretch/>
        </p:blipFill>
        <p:spPr>
          <a:xfrm>
            <a:off x="6097523" y="10"/>
            <a:ext cx="6094477" cy="685799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2" y="5624945"/>
            <a:ext cx="907999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YOUTUBE COMMENT SPAM AND HAM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6CB1F-F1BB-3542-2C0B-4CE43AFA5EE9}"/>
              </a:ext>
            </a:extLst>
          </p:cNvPr>
          <p:cNvSpPr txBox="1"/>
          <p:nvPr/>
        </p:nvSpPr>
        <p:spPr>
          <a:xfrm>
            <a:off x="9516268" y="6657945"/>
            <a:ext cx="267573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04FFD7-22EA-5C71-7218-FD209C84B162}"/>
              </a:ext>
            </a:extLst>
          </p:cNvPr>
          <p:cNvSpPr txBox="1"/>
          <p:nvPr/>
        </p:nvSpPr>
        <p:spPr>
          <a:xfrm>
            <a:off x="3255158" y="6657945"/>
            <a:ext cx="284084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FC6E6-0D08-728D-03C0-3D2D2A4FB115}"/>
              </a:ext>
            </a:extLst>
          </p:cNvPr>
          <p:cNvSpPr txBox="1"/>
          <p:nvPr/>
        </p:nvSpPr>
        <p:spPr>
          <a:xfrm>
            <a:off x="2296106" y="6520511"/>
            <a:ext cx="21717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April 12th,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36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3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65D75-82AE-EED6-CAA3-DC0641FD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/>
              <a:t>Model improvement results</a:t>
            </a:r>
            <a:endParaRPr lang="en-US"/>
          </a:p>
        </p:txBody>
      </p:sp>
      <p:sp>
        <p:nvSpPr>
          <p:cNvPr id="60" name="Rectangle: Rounded Corners 4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0A9178C-1AC5-D15C-A89C-5E08122A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72" y="2097884"/>
            <a:ext cx="5596128" cy="395111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21774B1-D34C-6D67-D7E6-38CE225F3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2" y="2147190"/>
            <a:ext cx="5596128" cy="39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3D0-13F5-C4AB-B0B7-4D613369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D3FC49DE-4D41-0A23-8829-7BEFC879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027062"/>
            <a:ext cx="10642600" cy="187677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58E8494-9E72-01F7-C1B8-1A4D21388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3" y="4957763"/>
            <a:ext cx="2441575" cy="5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28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62D7BDD-463B-C8B2-F095-1C0A42F9F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2" r="-2" b="5598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36FBAE7-AB0A-4837-3288-203B326E5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5" r="-2" b="420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56" name="Freeform: Shape 30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Freeform: Shape 32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225F0-FA7C-93B1-8BDE-999D4876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58" name="Rectangle 34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36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98C9F3-9F7F-BF73-C1BD-073DFF95C4FA}"/>
              </a:ext>
            </a:extLst>
          </p:cNvPr>
          <p:cNvCxnSpPr/>
          <p:nvPr/>
        </p:nvCxnSpPr>
        <p:spPr>
          <a:xfrm>
            <a:off x="4022352" y="3495674"/>
            <a:ext cx="8124262" cy="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5AC597-EB11-7335-CFCE-028CBBFE258A}"/>
              </a:ext>
            </a:extLst>
          </p:cNvPr>
          <p:cNvSpPr txBox="1"/>
          <p:nvPr/>
        </p:nvSpPr>
        <p:spPr>
          <a:xfrm>
            <a:off x="4124885" y="1267386"/>
            <a:ext cx="1331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SPAM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EF9F27-56C6-1D82-3BCA-0BCE6D3E1113}"/>
              </a:ext>
            </a:extLst>
          </p:cNvPr>
          <p:cNvSpPr txBox="1"/>
          <p:nvPr/>
        </p:nvSpPr>
        <p:spPr>
          <a:xfrm>
            <a:off x="3049120" y="5435973"/>
            <a:ext cx="2653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REAL COMMENTS</a:t>
            </a:r>
          </a:p>
        </p:txBody>
      </p:sp>
    </p:spTree>
    <p:extLst>
      <p:ext uri="{BB962C8B-B14F-4D97-AF65-F5344CB8AC3E}">
        <p14:creationId xmlns:p14="http://schemas.microsoft.com/office/powerpoint/2010/main" val="28223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E759AD04-A761-29EA-DD6D-B8D620006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" r="268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A1A5B-114F-704D-51C7-0BD051AF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CONCLUSION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97098-0781-AFC6-1FCA-677D7A3EF74A}"/>
              </a:ext>
            </a:extLst>
          </p:cNvPr>
          <p:cNvSpPr txBox="1"/>
          <p:nvPr/>
        </p:nvSpPr>
        <p:spPr>
          <a:xfrm>
            <a:off x="371094" y="2718054"/>
            <a:ext cx="5782415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given data is slightly unbalanced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Only columns CLASS and "Content " are relevant.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Most of the people have commented only once.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07989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45B606-4150-E29B-6FB7-7A91967B8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6A2BD-4DC4-EEA5-72FC-D0E16494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8B1CE-5EEA-7CE4-9850-451341AA00DF}"/>
              </a:ext>
            </a:extLst>
          </p:cNvPr>
          <p:cNvSpPr txBox="1"/>
          <p:nvPr/>
        </p:nvSpPr>
        <p:spPr>
          <a:xfrm>
            <a:off x="9359173" y="6657945"/>
            <a:ext cx="283282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201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0D98B-1DEB-A8AE-FD3F-EB4C526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SUMMARY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E56E437-3C20-6A72-2543-C6E556C1D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144" r="14473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3E80BABD-4C8F-0F5D-695A-C0381D6E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363" y="2557587"/>
            <a:ext cx="5229045" cy="3717317"/>
          </a:xfrm>
        </p:spPr>
        <p:txBody>
          <a:bodyPr anchor="t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"Bag of words"</a:t>
            </a:r>
            <a:r>
              <a:rPr lang="en-US" sz="1700">
                <a:ea typeface="+mn-lt"/>
                <a:cs typeface="+mn-lt"/>
              </a:rPr>
              <a:t>  language model &amp; the </a:t>
            </a:r>
            <a:r>
              <a:rPr lang="en-US" sz="1700" b="1">
                <a:ea typeface="+mn-lt"/>
                <a:cs typeface="+mn-lt"/>
              </a:rPr>
              <a:t>Navie Bayes </a:t>
            </a:r>
            <a:r>
              <a:rPr lang="en-US" sz="1700">
                <a:ea typeface="+mn-lt"/>
                <a:cs typeface="+mn-lt"/>
              </a:rPr>
              <a:t>classifier</a:t>
            </a:r>
          </a:p>
          <a:p>
            <a:r>
              <a:rPr lang="en-US" sz="1700">
                <a:ea typeface="+mn-lt"/>
                <a:cs typeface="+mn-lt"/>
              </a:rPr>
              <a:t>Preparing Data (explain it)</a:t>
            </a:r>
          </a:p>
          <a:p>
            <a:r>
              <a:rPr lang="en-US" sz="1700">
                <a:ea typeface="+mn-lt"/>
                <a:cs typeface="+mn-lt"/>
              </a:rPr>
              <a:t>Loading data</a:t>
            </a:r>
            <a:endParaRPr lang="en-US"/>
          </a:p>
          <a:p>
            <a:r>
              <a:rPr lang="en-US" sz="1700">
                <a:ea typeface="+mn-lt"/>
                <a:cs typeface="+mn-lt"/>
              </a:rPr>
              <a:t>Training Dataset.</a:t>
            </a:r>
          </a:p>
          <a:p>
            <a:r>
              <a:rPr lang="en-US" sz="1700">
                <a:ea typeface="+mn-lt"/>
                <a:cs typeface="+mn-lt"/>
              </a:rPr>
              <a:t>Training model with  </a:t>
            </a:r>
            <a:r>
              <a:rPr lang="en-US" sz="1700" b="1">
                <a:ea typeface="+mn-lt"/>
                <a:cs typeface="+mn-lt"/>
              </a:rPr>
              <a:t>Naive Bayes classifier</a:t>
            </a:r>
            <a:endParaRPr lang="en-US" sz="1700">
              <a:ea typeface="+mn-lt"/>
              <a:cs typeface="+mn-lt"/>
            </a:endParaRPr>
          </a:p>
          <a:p>
            <a:r>
              <a:rPr lang="en-US" sz="1700" b="1">
                <a:ea typeface="+mn-lt"/>
                <a:cs typeface="+mn-lt"/>
              </a:rPr>
              <a:t>Explain Results</a:t>
            </a:r>
          </a:p>
          <a:p>
            <a:r>
              <a:rPr lang="en-US" sz="1700" b="1">
                <a:ea typeface="+mn-lt"/>
                <a:cs typeface="+mn-lt"/>
              </a:rPr>
              <a:t>Demonstrate the output (new comments)</a:t>
            </a:r>
          </a:p>
          <a:p>
            <a:r>
              <a:rPr lang="en-US" sz="1700">
                <a:ea typeface="+mn-lt"/>
                <a:cs typeface="+mn-lt"/>
              </a:rPr>
              <a:t>Conclusions</a:t>
            </a:r>
            <a:endParaRPr lang="en-US" sz="1700" b="1">
              <a:ea typeface="+mn-lt"/>
              <a:cs typeface="+mn-lt"/>
            </a:endParaRPr>
          </a:p>
          <a:p>
            <a:endParaRPr lang="en-US" sz="1700" b="1">
              <a:ea typeface="+mn-lt"/>
              <a:cs typeface="+mn-lt"/>
            </a:endParaRPr>
          </a:p>
          <a:p>
            <a:endParaRPr lang="en-US" sz="1700" b="1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3A17-1303-BC4F-A20C-6E36DBB068D5}"/>
              </a:ext>
            </a:extLst>
          </p:cNvPr>
          <p:cNvSpPr txBox="1"/>
          <p:nvPr/>
        </p:nvSpPr>
        <p:spPr>
          <a:xfrm>
            <a:off x="9351158" y="6657945"/>
            <a:ext cx="284084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13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46C10-9AD3-95B5-75C6-0937EBA99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6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E48E-17C7-A427-208A-D6888AF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"Bag of words"</a:t>
            </a:r>
            <a:r>
              <a:rPr lang="en-US" sz="5100" b="0"/>
              <a:t>  language model &amp; the </a:t>
            </a:r>
            <a:r>
              <a:rPr lang="en-US" sz="5100"/>
              <a:t>Navie Bayes </a:t>
            </a:r>
            <a:r>
              <a:rPr lang="en-US" sz="5100" b="0"/>
              <a:t>classifier</a:t>
            </a:r>
            <a:endParaRPr lang="en-US" sz="51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75C1-203A-0ABA-B99C-E6E92052C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/>
              <a:t>Explain both</a:t>
            </a:r>
          </a:p>
        </p:txBody>
      </p:sp>
    </p:spTree>
    <p:extLst>
      <p:ext uri="{BB962C8B-B14F-4D97-AF65-F5344CB8AC3E}">
        <p14:creationId xmlns:p14="http://schemas.microsoft.com/office/powerpoint/2010/main" val="429376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3BBBF-D491-25D0-32D9-311A34C3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Loading Data</a:t>
            </a: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04C6C964-9348-9663-E52F-3A0D64F9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" y="1318071"/>
            <a:ext cx="8533717" cy="310974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A650437-7920-AB80-6983-E0EB425C2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2576" y="3857322"/>
            <a:ext cx="5543222" cy="29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DB8C-BA31-C4BA-7F73-BF291DC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Data input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011DEC5-4E80-2469-E140-A6DAF6D7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01" y="1586628"/>
            <a:ext cx="11603600" cy="5103157"/>
          </a:xfrm>
        </p:spPr>
      </p:pic>
    </p:spTree>
    <p:extLst>
      <p:ext uri="{BB962C8B-B14F-4D97-AF65-F5344CB8AC3E}">
        <p14:creationId xmlns:p14="http://schemas.microsoft.com/office/powerpoint/2010/main" val="261332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35795-ADC3-58A5-82BC-9E6FB1A6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" sz="2800" b="0">
                <a:ea typeface="+mj-lt"/>
                <a:cs typeface="+mj-lt"/>
              </a:rPr>
              <a:t>Basic data exploration </a:t>
            </a:r>
            <a:endParaRPr lang="en-US" sz="280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DE51A58-FB9F-1B12-0B14-8F6AFB06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64249"/>
            <a:ext cx="6922008" cy="44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6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23FE-575D-9658-4DB1-61B1D1E4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Preparing Data for Model Building </a:t>
            </a:r>
            <a:br>
              <a:rPr lang="en-US" dirty="0"/>
            </a:br>
            <a:r>
              <a:rPr lang="en-US" dirty="0"/>
              <a:t>(</a:t>
            </a:r>
            <a:r>
              <a:rPr lang="en" b="0" dirty="0">
                <a:ea typeface="+mj-lt"/>
                <a:cs typeface="+mj-lt"/>
              </a:rPr>
              <a:t>nltk toolkit )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EB9E3DE-4AFA-6284-FB77-1FEB4859C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647" y="5463799"/>
            <a:ext cx="9286875" cy="914400"/>
          </a:xfr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C4A623-0DDB-FE34-6986-D83214BF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22" y="2320618"/>
            <a:ext cx="9601200" cy="24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4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66AF-1383-2591-6BC4-8780B063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99448" cy="1165199"/>
          </a:xfrm>
        </p:spPr>
        <p:txBody>
          <a:bodyPr>
            <a:normAutofit fontScale="90000"/>
          </a:bodyPr>
          <a:lstStyle/>
          <a:p>
            <a:r>
              <a:rPr lang="en-US"/>
              <a:t>Training the Dataset </a:t>
            </a:r>
            <a:r>
              <a:rPr lang="en-US">
                <a:ea typeface="+mj-lt"/>
                <a:cs typeface="+mj-lt"/>
              </a:rPr>
              <a:t>&amp; </a:t>
            </a:r>
            <a:r>
              <a:rPr lang="en">
                <a:ea typeface="+mj-lt"/>
                <a:cs typeface="+mj-lt"/>
              </a:rPr>
              <a:t>highlights of the output</a:t>
            </a:r>
            <a:r>
              <a:rPr lang="en" b="0">
                <a:ea typeface="+mj-lt"/>
                <a:cs typeface="+mj-lt"/>
              </a:rPr>
              <a:t> 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8A81693-AC5D-FECA-EE0D-9EC19EC66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402" y="3361919"/>
            <a:ext cx="7489706" cy="125065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FCCADB1-7A20-8FA4-D100-09C0E8AD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89" y="4740721"/>
            <a:ext cx="8537275" cy="17616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36DDF9-FA03-0249-8A93-E687DE9F7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589" y="2431309"/>
            <a:ext cx="8465388" cy="8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A678-02D5-B45B-311E-CB5B156F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0">
                <a:ea typeface="+mj-lt"/>
                <a:cs typeface="+mj-lt"/>
              </a:rPr>
              <a:t>Naive Bayes classifier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FD23FBA-FF78-5AB6-9D75-EF3C15EE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208" y="1442854"/>
            <a:ext cx="9934847" cy="5290061"/>
          </a:xfrm>
        </p:spPr>
      </p:pic>
    </p:spTree>
    <p:extLst>
      <p:ext uri="{BB962C8B-B14F-4D97-AF65-F5344CB8AC3E}">
        <p14:creationId xmlns:p14="http://schemas.microsoft.com/office/powerpoint/2010/main" val="41369435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C34D9C"/>
      </a:accent1>
      <a:accent2>
        <a:srgbClr val="A83BB1"/>
      </a:accent2>
      <a:accent3>
        <a:srgbClr val="884DC3"/>
      </a:accent3>
      <a:accent4>
        <a:srgbClr val="493FB3"/>
      </a:accent4>
      <a:accent5>
        <a:srgbClr val="4D74C3"/>
      </a:accent5>
      <a:accent6>
        <a:srgbClr val="3B94B1"/>
      </a:accent6>
      <a:hlink>
        <a:srgbClr val="3F54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172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Neue Haas Grotesk Text Pro</vt:lpstr>
      <vt:lpstr>AccentBoxVTI</vt:lpstr>
      <vt:lpstr>PowerPoint Presentation</vt:lpstr>
      <vt:lpstr>SUMMARY</vt:lpstr>
      <vt:lpstr>"Bag of words"  language model &amp; the Navie Bayes classifier</vt:lpstr>
      <vt:lpstr>Loading Data</vt:lpstr>
      <vt:lpstr>Data input</vt:lpstr>
      <vt:lpstr>Basic data exploration </vt:lpstr>
      <vt:lpstr>Preparing Data for Model Building  (nltk toolkit )</vt:lpstr>
      <vt:lpstr>Training the Dataset &amp; highlights of the output </vt:lpstr>
      <vt:lpstr>Naive Bayes classifier</vt:lpstr>
      <vt:lpstr>Model improvement results</vt:lpstr>
      <vt:lpstr>EXAMPLES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NIYANTA NIYANTA</cp:lastModifiedBy>
  <cp:revision>1</cp:revision>
  <dcterms:created xsi:type="dcterms:W3CDTF">2022-04-03T20:57:34Z</dcterms:created>
  <dcterms:modified xsi:type="dcterms:W3CDTF">2023-05-25T19:00:49Z</dcterms:modified>
</cp:coreProperties>
</file>