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78" r:id="rId4"/>
    <p:sldId id="257" r:id="rId5"/>
    <p:sldId id="258" r:id="rId6"/>
    <p:sldId id="262" r:id="rId7"/>
    <p:sldId id="261" r:id="rId8"/>
    <p:sldId id="260" r:id="rId9"/>
    <p:sldId id="268" r:id="rId10"/>
    <p:sldId id="263" r:id="rId11"/>
    <p:sldId id="264" r:id="rId12"/>
    <p:sldId id="269" r:id="rId13"/>
    <p:sldId id="265" r:id="rId14"/>
    <p:sldId id="266" r:id="rId15"/>
    <p:sldId id="267" r:id="rId16"/>
    <p:sldId id="259" r:id="rId17"/>
    <p:sldId id="270" r:id="rId18"/>
    <p:sldId id="271" r:id="rId19"/>
    <p:sldId id="275" r:id="rId20"/>
    <p:sldId id="272" r:id="rId21"/>
    <p:sldId id="274" r:id="rId22"/>
    <p:sldId id="276" r:id="rId23"/>
    <p:sldId id="277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2B"/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3738" autoAdjust="0"/>
  </p:normalViewPr>
  <p:slideViewPr>
    <p:cSldViewPr>
      <p:cViewPr varScale="1">
        <p:scale>
          <a:sx n="140" d="100"/>
          <a:sy n="140" d="100"/>
        </p:scale>
        <p:origin x="-234" y="-198"/>
      </p:cViewPr>
      <p:guideLst>
        <p:guide orient="horz" pos="1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22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3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2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1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09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6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10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06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0538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2173034" y="1998008"/>
            <a:ext cx="516519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基于车身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数据的停车场定位系统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12027" y="2582783"/>
            <a:ext cx="2119946" cy="276999"/>
            <a:chOff x="3512027" y="2433250"/>
            <a:chExt cx="2119946" cy="276999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388A84"/>
                  </a:solidFill>
                </a:rPr>
                <a:t>CT_ITC_CTU    </a:t>
              </a:r>
              <a:endParaRPr lang="zh-CN" altLang="en-US" sz="1200" dirty="0">
                <a:solidFill>
                  <a:srgbClr val="388A84"/>
                </a:solidFill>
              </a:endParaRPr>
            </a:p>
          </p:txBody>
        </p:sp>
      </p:grpSp>
      <p:sp>
        <p:nvSpPr>
          <p:cNvPr id="3" name="AutoShape 2" descr="âparking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849" b="81407" l="31967" r="757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92" t="26173" r="19201" b="15618"/>
          <a:stretch/>
        </p:blipFill>
        <p:spPr>
          <a:xfrm>
            <a:off x="228600" y="2954100"/>
            <a:ext cx="866064" cy="2060812"/>
          </a:xfrm>
          <a:prstGeom prst="rect">
            <a:avLst/>
          </a:prstGeom>
        </p:spPr>
      </p:pic>
      <p:pic>
        <p:nvPicPr>
          <p:cNvPr id="45" name="Picture 8" descr="D:\uidq1343\Desktop\无标题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28" b="97872" l="2128" r="97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4" y="2999572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椭圆 47"/>
          <p:cNvSpPr/>
          <p:nvPr/>
        </p:nvSpPr>
        <p:spPr>
          <a:xfrm>
            <a:off x="7380312" y="987574"/>
            <a:ext cx="663080" cy="7200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61" b="89216" l="1334" r="96247">
                        <a14:foregroundMark x1="5254" y1="40196" x2="5254" y2="40196"/>
                        <a14:foregroundMark x1="5421" y1="25490" x2="5421" y2="25490"/>
                        <a14:foregroundMark x1="9008" y1="53922" x2="9008" y2="53922"/>
                        <a14:foregroundMark x1="9008" y1="47059" x2="9008" y2="47059"/>
                        <a14:foregroundMark x1="2585" y1="47059" x2="2585" y2="47059"/>
                        <a14:foregroundMark x1="6339" y1="28431" x2="6339" y2="28431"/>
                        <a14:foregroundMark x1="7006" y1="17647" x2="7006" y2="17647"/>
                        <a14:foregroundMark x1="5338" y1="16667" x2="5338" y2="16667"/>
                        <a14:foregroundMark x1="16347" y1="33333" x2="16347" y2="33333"/>
                        <a14:foregroundMark x1="14178" y1="29412" x2="14178" y2="29412"/>
                        <a14:foregroundMark x1="27356" y1="57843" x2="27356" y2="57843"/>
                        <a14:foregroundMark x1="27356" y1="35294" x2="27356" y2="35294"/>
                        <a14:foregroundMark x1="37698" y1="22549" x2="37698" y2="22549"/>
                        <a14:foregroundMark x1="35696" y1="15686" x2="35696" y2="15686"/>
                        <a14:foregroundMark x1="50209" y1="24510" x2="50209" y2="24510"/>
                        <a14:foregroundMark x1="58465" y1="25490" x2="58465" y2="25490"/>
                        <a14:foregroundMark x1="55546" y1="56863" x2="55546" y2="56863"/>
                        <a14:foregroundMark x1="71977" y1="53922" x2="71977" y2="53922"/>
                        <a14:foregroundMark x1="71143" y1="31373" x2="71143" y2="31373"/>
                        <a14:foregroundMark x1="66889" y1="58824" x2="66889" y2="58824"/>
                        <a14:foregroundMark x1="66472" y1="81373" x2="66472" y2="81373"/>
                        <a14:foregroundMark x1="70225" y1="29412" x2="70225" y2="29412"/>
                        <a14:foregroundMark x1="70809" y1="26471" x2="70809" y2="26471"/>
                        <a14:foregroundMark x1="73812" y1="79412" x2="73812" y2="79412"/>
                        <a14:foregroundMark x1="79650" y1="60784" x2="79650" y2="60784"/>
                        <a14:foregroundMark x1="78482" y1="67647" x2="78482" y2="67647"/>
                        <a14:foregroundMark x1="80150" y1="64706" x2="80150" y2="64706"/>
                        <a14:foregroundMark x1="81318" y1="65686" x2="81318" y2="65686"/>
                        <a14:foregroundMark x1="78399" y1="68627" x2="78399" y2="68627"/>
                        <a14:foregroundMark x1="79066" y1="66667" x2="79066" y2="66667"/>
                        <a14:foregroundMark x1="76480" y1="76471" x2="76480" y2="76471"/>
                        <a14:foregroundMark x1="82736" y1="76471" x2="82736" y2="76471"/>
                        <a14:foregroundMark x1="80484" y1="25490" x2="80484" y2="22549"/>
                        <a14:foregroundMark x1="79233" y1="17647" x2="79233" y2="17647"/>
                        <a14:foregroundMark x1="89658" y1="35294" x2="89658" y2="35294"/>
                        <a14:foregroundMark x1="92744" y1="40196" x2="92744" y2="40196"/>
                        <a14:foregroundMark x1="86072" y1="39216" x2="86072" y2="39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68237"/>
            <a:ext cx="8898519" cy="759000"/>
          </a:xfrm>
          <a:prstGeom prst="rect">
            <a:avLst/>
          </a:prstGeom>
        </p:spPr>
      </p:pic>
      <p:pic>
        <p:nvPicPr>
          <p:cNvPr id="1038" name="Picture 14" descr="D:\uidq1343\Desktop\室内定位\timg (6)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3418" y1="41797" x2="53418" y2="41797"/>
                        <a14:foregroundMark x1="54883" y1="65625" x2="54883" y2="65625"/>
                        <a14:foregroundMark x1="46973" y1="65820" x2="46973" y2="65820"/>
                        <a14:foregroundMark x1="70508" y1="39844" x2="70508" y2="39844"/>
                        <a14:foregroundMark x1="34082" y1="24316" x2="34082" y2="24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82" y="411510"/>
            <a:ext cx="680308" cy="68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37178" y="2201938"/>
            <a:ext cx="318896" cy="315974"/>
            <a:chOff x="8185151" y="600075"/>
            <a:chExt cx="1212850" cy="1201738"/>
          </a:xfrm>
          <a:solidFill>
            <a:schemeClr val="bg1">
              <a:lumMod val="95000"/>
            </a:schemeClr>
          </a:solidFill>
        </p:grpSpPr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237151" y="3185910"/>
            <a:ext cx="1318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COMPANY ASSETS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31345" y="3185910"/>
            <a:ext cx="88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BANK INFO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09639" y="3185910"/>
            <a:ext cx="91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BIRTHDAYS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618" y="2810949"/>
            <a:ext cx="5500604" cy="144016"/>
            <a:chOff x="1824618" y="2810949"/>
            <a:chExt cx="5500604" cy="144016"/>
          </a:xfrm>
        </p:grpSpPr>
        <p:sp>
          <p:nvSpPr>
            <p:cNvPr id="2" name="椭圆 1"/>
            <p:cNvSpPr/>
            <p:nvPr/>
          </p:nvSpPr>
          <p:spPr>
            <a:xfrm>
              <a:off x="1824618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502912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181206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2" idx="6"/>
              <a:endCxn id="60" idx="2"/>
            </p:cNvCxnSpPr>
            <p:nvPr/>
          </p:nvCxnSpPr>
          <p:spPr>
            <a:xfrm>
              <a:off x="1968634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0" idx="6"/>
              <a:endCxn id="64" idx="2"/>
            </p:cNvCxnSpPr>
            <p:nvPr/>
          </p:nvCxnSpPr>
          <p:spPr>
            <a:xfrm>
              <a:off x="4646928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335008" y="2201938"/>
            <a:ext cx="387350" cy="323070"/>
            <a:chOff x="2760663" y="5032375"/>
            <a:chExt cx="1473200" cy="1228726"/>
          </a:xfrm>
          <a:solidFill>
            <a:schemeClr val="bg1">
              <a:lumMod val="95000"/>
            </a:schemeClr>
          </a:solidFill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80409" y="2201938"/>
            <a:ext cx="345610" cy="357715"/>
            <a:chOff x="8116888" y="4364038"/>
            <a:chExt cx="1314450" cy="1360488"/>
          </a:xfrm>
          <a:solidFill>
            <a:schemeClr val="bg1">
              <a:lumMod val="95000"/>
            </a:schemeClr>
          </a:solidFill>
        </p:grpSpPr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18756" y="1679198"/>
            <a:ext cx="5447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REQUIRES RESEARCH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305" y="2167136"/>
            <a:ext cx="8141715" cy="1152128"/>
            <a:chOff x="1005305" y="2167136"/>
            <a:chExt cx="8141715" cy="1152128"/>
          </a:xfrm>
        </p:grpSpPr>
        <p:grpSp>
          <p:nvGrpSpPr>
            <p:cNvPr id="5" name="组合 4"/>
            <p:cNvGrpSpPr/>
            <p:nvPr/>
          </p:nvGrpSpPr>
          <p:grpSpPr>
            <a:xfrm>
              <a:off x="2157433" y="2671192"/>
              <a:ext cx="6989587" cy="144016"/>
              <a:chOff x="2157433" y="2671192"/>
              <a:chExt cx="6989587" cy="14401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300821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588224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3" idx="6"/>
                <a:endCxn id="59" idx="2"/>
              </p:cNvCxnSpPr>
              <p:nvPr/>
            </p:nvCxnSpPr>
            <p:spPr>
              <a:xfrm>
                <a:off x="2157433" y="2743200"/>
                <a:ext cx="21433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9" idx="6"/>
                <a:endCxn id="62" idx="2"/>
              </p:cNvCxnSpPr>
              <p:nvPr/>
            </p:nvCxnSpPr>
            <p:spPr>
              <a:xfrm>
                <a:off x="4444837" y="2743200"/>
                <a:ext cx="214338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62" idx="6"/>
              </p:cNvCxnSpPr>
              <p:nvPr/>
            </p:nvCxnSpPr>
            <p:spPr>
              <a:xfrm>
                <a:off x="6732240" y="2743200"/>
                <a:ext cx="24147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1005305" y="2167136"/>
              <a:ext cx="1152128" cy="1152128"/>
              <a:chOff x="1005305" y="2167136"/>
              <a:chExt cx="1152128" cy="115212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05305" y="2167136"/>
                <a:ext cx="1152128" cy="11521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1364675" y="2528888"/>
                <a:ext cx="433387" cy="374650"/>
                <a:chOff x="4456113" y="6981826"/>
                <a:chExt cx="433387" cy="374650"/>
              </a:xfrm>
              <a:solidFill>
                <a:srgbClr val="1C5E6E"/>
              </a:solidFill>
            </p:grpSpPr>
            <p:sp>
              <p:nvSpPr>
                <p:cNvPr id="91" name="Freeform 27"/>
                <p:cNvSpPr>
                  <a:spLocks noEditPoints="1"/>
                </p:cNvSpPr>
                <p:nvPr/>
              </p:nvSpPr>
              <p:spPr bwMode="auto">
                <a:xfrm>
                  <a:off x="4456113" y="6981826"/>
                  <a:ext cx="306387" cy="374650"/>
                </a:xfrm>
                <a:custGeom>
                  <a:avLst/>
                  <a:gdLst>
                    <a:gd name="T0" fmla="*/ 67 w 96"/>
                    <a:gd name="T1" fmla="*/ 48 h 119"/>
                    <a:gd name="T2" fmla="*/ 76 w 96"/>
                    <a:gd name="T3" fmla="*/ 28 h 119"/>
                    <a:gd name="T4" fmla="*/ 48 w 96"/>
                    <a:gd name="T5" fmla="*/ 0 h 119"/>
                    <a:gd name="T6" fmla="*/ 20 w 96"/>
                    <a:gd name="T7" fmla="*/ 28 h 119"/>
                    <a:gd name="T8" fmla="*/ 29 w 96"/>
                    <a:gd name="T9" fmla="*/ 48 h 119"/>
                    <a:gd name="T10" fmla="*/ 0 w 96"/>
                    <a:gd name="T11" fmla="*/ 92 h 119"/>
                    <a:gd name="T12" fmla="*/ 0 w 96"/>
                    <a:gd name="T13" fmla="*/ 119 h 119"/>
                    <a:gd name="T14" fmla="*/ 96 w 96"/>
                    <a:gd name="T15" fmla="*/ 119 h 119"/>
                    <a:gd name="T16" fmla="*/ 96 w 96"/>
                    <a:gd name="T17" fmla="*/ 92 h 119"/>
                    <a:gd name="T18" fmla="*/ 67 w 96"/>
                    <a:gd name="T19" fmla="*/ 48 h 119"/>
                    <a:gd name="T20" fmla="*/ 27 w 96"/>
                    <a:gd name="T21" fmla="*/ 28 h 119"/>
                    <a:gd name="T22" fmla="*/ 48 w 96"/>
                    <a:gd name="T23" fmla="*/ 8 h 119"/>
                    <a:gd name="T24" fmla="*/ 69 w 96"/>
                    <a:gd name="T25" fmla="*/ 28 h 119"/>
                    <a:gd name="T26" fmla="*/ 59 w 96"/>
                    <a:gd name="T27" fmla="*/ 46 h 119"/>
                    <a:gd name="T28" fmla="*/ 48 w 96"/>
                    <a:gd name="T29" fmla="*/ 49 h 119"/>
                    <a:gd name="T30" fmla="*/ 37 w 96"/>
                    <a:gd name="T31" fmla="*/ 46 h 119"/>
                    <a:gd name="T32" fmla="*/ 27 w 96"/>
                    <a:gd name="T33" fmla="*/ 28 h 119"/>
                    <a:gd name="T34" fmla="*/ 83 w 96"/>
                    <a:gd name="T35" fmla="*/ 107 h 119"/>
                    <a:gd name="T36" fmla="*/ 13 w 96"/>
                    <a:gd name="T37" fmla="*/ 107 h 119"/>
                    <a:gd name="T38" fmla="*/ 13 w 96"/>
                    <a:gd name="T39" fmla="*/ 92 h 119"/>
                    <a:gd name="T40" fmla="*/ 48 w 96"/>
                    <a:gd name="T41" fmla="*/ 57 h 119"/>
                    <a:gd name="T42" fmla="*/ 83 w 96"/>
                    <a:gd name="T43" fmla="*/ 92 h 119"/>
                    <a:gd name="T44" fmla="*/ 83 w 96"/>
                    <a:gd name="T45" fmla="*/ 10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119">
                      <a:moveTo>
                        <a:pt x="67" y="48"/>
                      </a:moveTo>
                      <a:cubicBezTo>
                        <a:pt x="73" y="43"/>
                        <a:pt x="76" y="36"/>
                        <a:pt x="76" y="28"/>
                      </a:cubicBezTo>
                      <a:cubicBezTo>
                        <a:pt x="76" y="13"/>
                        <a:pt x="63" y="0"/>
                        <a:pt x="48" y="0"/>
                      </a:cubicBezTo>
                      <a:cubicBezTo>
                        <a:pt x="33" y="0"/>
                        <a:pt x="20" y="13"/>
                        <a:pt x="20" y="28"/>
                      </a:cubicBezTo>
                      <a:cubicBezTo>
                        <a:pt x="20" y="36"/>
                        <a:pt x="24" y="43"/>
                        <a:pt x="29" y="48"/>
                      </a:cubicBezTo>
                      <a:cubicBezTo>
                        <a:pt x="12" y="56"/>
                        <a:pt x="0" y="73"/>
                        <a:pt x="0" y="92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96" y="119"/>
                        <a:pt x="96" y="119"/>
                        <a:pt x="96" y="119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cubicBezTo>
                        <a:pt x="96" y="73"/>
                        <a:pt x="84" y="56"/>
                        <a:pt x="67" y="48"/>
                      </a:cubicBezTo>
                      <a:moveTo>
                        <a:pt x="27" y="28"/>
                      </a:moveTo>
                      <a:cubicBezTo>
                        <a:pt x="27" y="17"/>
                        <a:pt x="37" y="8"/>
                        <a:pt x="48" y="8"/>
                      </a:cubicBezTo>
                      <a:cubicBezTo>
                        <a:pt x="59" y="8"/>
                        <a:pt x="69" y="17"/>
                        <a:pt x="69" y="28"/>
                      </a:cubicBezTo>
                      <a:cubicBezTo>
                        <a:pt x="69" y="36"/>
                        <a:pt x="65" y="42"/>
                        <a:pt x="59" y="46"/>
                      </a:cubicBezTo>
                      <a:cubicBezTo>
                        <a:pt x="56" y="48"/>
                        <a:pt x="52" y="49"/>
                        <a:pt x="48" y="49"/>
                      </a:cubicBezTo>
                      <a:cubicBezTo>
                        <a:pt x="44" y="49"/>
                        <a:pt x="40" y="48"/>
                        <a:pt x="37" y="46"/>
                      </a:cubicBezTo>
                      <a:cubicBezTo>
                        <a:pt x="31" y="42"/>
                        <a:pt x="27" y="36"/>
                        <a:pt x="27" y="28"/>
                      </a:cubicBezTo>
                      <a:moveTo>
                        <a:pt x="83" y="107"/>
                      </a:moveTo>
                      <a:cubicBezTo>
                        <a:pt x="13" y="107"/>
                        <a:pt x="13" y="107"/>
                        <a:pt x="13" y="107"/>
                      </a:cubicBezTo>
                      <a:cubicBezTo>
                        <a:pt x="13" y="92"/>
                        <a:pt x="13" y="92"/>
                        <a:pt x="13" y="92"/>
                      </a:cubicBezTo>
                      <a:cubicBezTo>
                        <a:pt x="13" y="73"/>
                        <a:pt x="29" y="57"/>
                        <a:pt x="48" y="57"/>
                      </a:cubicBezTo>
                      <a:cubicBezTo>
                        <a:pt x="68" y="57"/>
                        <a:pt x="83" y="73"/>
                        <a:pt x="83" y="92"/>
                      </a:cubicBezTo>
                      <a:lnTo>
                        <a:pt x="83" y="1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4749800" y="6988176"/>
                  <a:ext cx="139700" cy="195263"/>
                </a:xfrm>
                <a:custGeom>
                  <a:avLst/>
                  <a:gdLst>
                    <a:gd name="T0" fmla="*/ 22 w 44"/>
                    <a:gd name="T1" fmla="*/ 62 h 62"/>
                    <a:gd name="T2" fmla="*/ 19 w 44"/>
                    <a:gd name="T3" fmla="*/ 58 h 62"/>
                    <a:gd name="T4" fmla="*/ 19 w 44"/>
                    <a:gd name="T5" fmla="*/ 37 h 62"/>
                    <a:gd name="T6" fmla="*/ 22 w 44"/>
                    <a:gd name="T7" fmla="*/ 37 h 62"/>
                    <a:gd name="T8" fmla="*/ 37 w 44"/>
                    <a:gd name="T9" fmla="*/ 22 h 62"/>
                    <a:gd name="T10" fmla="*/ 22 w 44"/>
                    <a:gd name="T11" fmla="*/ 7 h 62"/>
                    <a:gd name="T12" fmla="*/ 8 w 44"/>
                    <a:gd name="T13" fmla="*/ 22 h 62"/>
                    <a:gd name="T14" fmla="*/ 4 w 44"/>
                    <a:gd name="T15" fmla="*/ 26 h 62"/>
                    <a:gd name="T16" fmla="*/ 0 w 44"/>
                    <a:gd name="T17" fmla="*/ 22 h 62"/>
                    <a:gd name="T18" fmla="*/ 22 w 44"/>
                    <a:gd name="T19" fmla="*/ 0 h 62"/>
                    <a:gd name="T20" fmla="*/ 44 w 44"/>
                    <a:gd name="T21" fmla="*/ 22 h 62"/>
                    <a:gd name="T22" fmla="*/ 26 w 44"/>
                    <a:gd name="T23" fmla="*/ 44 h 62"/>
                    <a:gd name="T24" fmla="*/ 26 w 44"/>
                    <a:gd name="T25" fmla="*/ 58 h 62"/>
                    <a:gd name="T26" fmla="*/ 22 w 44"/>
                    <a:gd name="T2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62">
                      <a:moveTo>
                        <a:pt x="22" y="62"/>
                      </a:moveTo>
                      <a:cubicBezTo>
                        <a:pt x="20" y="62"/>
                        <a:pt x="19" y="60"/>
                        <a:pt x="19" y="58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31" y="37"/>
                        <a:pt x="37" y="30"/>
                        <a:pt x="37" y="22"/>
                      </a:cubicBezTo>
                      <a:cubicBezTo>
                        <a:pt x="37" y="14"/>
                        <a:pt x="31" y="7"/>
                        <a:pt x="22" y="7"/>
                      </a:cubicBezTo>
                      <a:cubicBezTo>
                        <a:pt x="14" y="7"/>
                        <a:pt x="8" y="14"/>
                        <a:pt x="8" y="22"/>
                      </a:cubicBezTo>
                      <a:cubicBezTo>
                        <a:pt x="8" y="24"/>
                        <a:pt x="6" y="26"/>
                        <a:pt x="4" y="26"/>
                      </a:cubicBezTo>
                      <a:cubicBezTo>
                        <a:pt x="2" y="26"/>
                        <a:pt x="0" y="2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3"/>
                        <a:pt x="36" y="42"/>
                        <a:pt x="26" y="44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60"/>
                        <a:pt x="24" y="62"/>
                        <a:pt x="22" y="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Oval 29"/>
                <p:cNvSpPr>
                  <a:spLocks noChangeArrowheads="1"/>
                </p:cNvSpPr>
                <p:nvPr/>
              </p:nvSpPr>
              <p:spPr bwMode="auto">
                <a:xfrm>
                  <a:off x="4803775" y="7196138"/>
                  <a:ext cx="34925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3530026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4044829" y="219548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936231" y="2885660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9939" y="2195484"/>
            <a:ext cx="1891928" cy="1521173"/>
            <a:chOff x="3440931" y="2195484"/>
            <a:chExt cx="1891928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440931" y="2885660"/>
              <a:ext cx="1891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 CONTACT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3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1414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3959104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09231" y="2885660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19935" y="2195484"/>
            <a:ext cx="1702396" cy="1521173"/>
            <a:chOff x="3530026" y="2195484"/>
            <a:chExt cx="1702396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749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847331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78892" y="2195484"/>
            <a:ext cx="1702396" cy="1521173"/>
            <a:chOff x="3530026" y="2195484"/>
            <a:chExt cx="1702396" cy="1521173"/>
          </a:xfrm>
        </p:grpSpPr>
        <p:sp>
          <p:nvSpPr>
            <p:cNvPr id="47" name="TextBox 46"/>
            <p:cNvSpPr txBox="1"/>
            <p:nvPr/>
          </p:nvSpPr>
          <p:spPr>
            <a:xfrm>
              <a:off x="40130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13:00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18731" y="2885660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00465" y="2671192"/>
            <a:ext cx="9244465" cy="144685"/>
            <a:chOff x="-100465" y="2671192"/>
            <a:chExt cx="9244465" cy="144685"/>
          </a:xfrm>
        </p:grpSpPr>
        <p:sp>
          <p:nvSpPr>
            <p:cNvPr id="59" name="椭圆 58"/>
            <p:cNvSpPr/>
            <p:nvPr/>
          </p:nvSpPr>
          <p:spPr>
            <a:xfrm>
              <a:off x="2096584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478987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9" idx="2"/>
            </p:cNvCxnSpPr>
            <p:nvPr/>
          </p:nvCxnSpPr>
          <p:spPr>
            <a:xfrm>
              <a:off x="-100465" y="2743200"/>
              <a:ext cx="21970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9" idx="6"/>
              <a:endCxn id="62" idx="2"/>
            </p:cNvCxnSpPr>
            <p:nvPr/>
          </p:nvCxnSpPr>
          <p:spPr>
            <a:xfrm>
              <a:off x="2240600" y="2743200"/>
              <a:ext cx="2238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2" idx="6"/>
              <a:endCxn id="45" idx="2"/>
            </p:cNvCxnSpPr>
            <p:nvPr/>
          </p:nvCxnSpPr>
          <p:spPr>
            <a:xfrm>
              <a:off x="4623003" y="2743200"/>
              <a:ext cx="2352625" cy="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6975628" y="2671861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7119644" y="2743869"/>
              <a:ext cx="20243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13376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3911994" y="2195484"/>
            <a:ext cx="1702396" cy="1521173"/>
            <a:chOff x="3530026" y="2195484"/>
            <a:chExt cx="1702396" cy="1521173"/>
          </a:xfrm>
        </p:grpSpPr>
        <p:sp>
          <p:nvSpPr>
            <p:cNvPr id="64" name="TextBox 63"/>
            <p:cNvSpPr txBox="1"/>
            <p:nvPr/>
          </p:nvSpPr>
          <p:spPr>
            <a:xfrm>
              <a:off x="3910176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70849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1632986" y="2195484"/>
            <a:ext cx="1702396" cy="1521173"/>
            <a:chOff x="3530026" y="2195484"/>
            <a:chExt cx="1702396" cy="1521173"/>
          </a:xfrm>
        </p:grpSpPr>
        <p:sp>
          <p:nvSpPr>
            <p:cNvPr id="69" name="TextBox 68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723480" y="2885660"/>
              <a:ext cx="1329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</a:t>
              </a:r>
            </a:p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2604" y="2167136"/>
            <a:ext cx="8141715" cy="1152128"/>
            <a:chOff x="-2604" y="2167136"/>
            <a:chExt cx="8141715" cy="1152128"/>
          </a:xfrm>
        </p:grpSpPr>
        <p:sp>
          <p:nvSpPr>
            <p:cNvPr id="50" name="椭圆 49"/>
            <p:cNvSpPr/>
            <p:nvPr/>
          </p:nvSpPr>
          <p:spPr>
            <a:xfrm flipH="1">
              <a:off x="6986983" y="2167136"/>
              <a:ext cx="1152128" cy="1152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4699579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2412176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0" idx="6"/>
              <a:endCxn id="51" idx="2"/>
            </p:cNvCxnSpPr>
            <p:nvPr/>
          </p:nvCxnSpPr>
          <p:spPr>
            <a:xfrm flipH="1">
              <a:off x="4843595" y="2743200"/>
              <a:ext cx="21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1" idx="6"/>
              <a:endCxn id="53" idx="2"/>
            </p:cNvCxnSpPr>
            <p:nvPr/>
          </p:nvCxnSpPr>
          <p:spPr>
            <a:xfrm flipH="1">
              <a:off x="2556192" y="2743200"/>
              <a:ext cx="2143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3" idx="6"/>
            </p:cNvCxnSpPr>
            <p:nvPr/>
          </p:nvCxnSpPr>
          <p:spPr>
            <a:xfrm flipH="1">
              <a:off x="-2604" y="2743200"/>
              <a:ext cx="2414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7488874" y="2564816"/>
              <a:ext cx="333720" cy="326620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7278701" y="2665643"/>
              <a:ext cx="218693" cy="217274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93133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无版权图片\99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0007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229973" y="1950322"/>
            <a:ext cx="2466020" cy="1557532"/>
            <a:chOff x="6229973" y="1950322"/>
            <a:chExt cx="2466020" cy="1557532"/>
          </a:xfrm>
        </p:grpSpPr>
        <p:grpSp>
          <p:nvGrpSpPr>
            <p:cNvPr id="5" name="组合 4"/>
            <p:cNvGrpSpPr/>
            <p:nvPr/>
          </p:nvGrpSpPr>
          <p:grpSpPr>
            <a:xfrm>
              <a:off x="6330925" y="1950322"/>
              <a:ext cx="244041" cy="244041"/>
              <a:chOff x="6372200" y="625153"/>
              <a:chExt cx="360040" cy="36004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6344565" y="1989902"/>
              <a:ext cx="1778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employee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 flipH="1" flipV="1">
              <a:off x="7872144" y="213651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229973" y="2492191"/>
              <a:ext cx="24660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Kin gets employee files, addresses, emergency contacts, bank info, and other data into a single, secure location and notifies you when any of it is updated.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0116616" y="1275606"/>
            <a:ext cx="335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六边形 45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8617" y="2135024"/>
            <a:ext cx="1351008" cy="2403997"/>
            <a:chOff x="3858617" y="2135024"/>
            <a:chExt cx="1351008" cy="2403997"/>
          </a:xfrm>
        </p:grpSpPr>
        <p:grpSp>
          <p:nvGrpSpPr>
            <p:cNvPr id="28" name="组合 27"/>
            <p:cNvGrpSpPr/>
            <p:nvPr/>
          </p:nvGrpSpPr>
          <p:grpSpPr>
            <a:xfrm rot="166006">
              <a:off x="3858617" y="2135024"/>
              <a:ext cx="1351008" cy="2403997"/>
              <a:chOff x="3846513" y="1814513"/>
              <a:chExt cx="323850" cy="576262"/>
            </a:xfrm>
          </p:grpSpPr>
          <p:sp>
            <p:nvSpPr>
              <p:cNvPr id="42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150115" y="2394914"/>
              <a:ext cx="844240" cy="836532"/>
              <a:chOff x="8567738" y="995363"/>
              <a:chExt cx="347662" cy="344488"/>
            </a:xfrm>
            <a:solidFill>
              <a:schemeClr val="bg1"/>
            </a:solidFill>
          </p:grpSpPr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8629650" y="1008063"/>
                <a:ext cx="44450" cy="38100"/>
              </a:xfrm>
              <a:custGeom>
                <a:avLst/>
                <a:gdLst>
                  <a:gd name="T0" fmla="*/ 0 w 17"/>
                  <a:gd name="T1" fmla="*/ 10 h 14"/>
                  <a:gd name="T2" fmla="*/ 9 w 17"/>
                  <a:gd name="T3" fmla="*/ 14 h 14"/>
                  <a:gd name="T4" fmla="*/ 17 w 17"/>
                  <a:gd name="T5" fmla="*/ 0 h 14"/>
                  <a:gd name="T6" fmla="*/ 0 w 17"/>
                  <a:gd name="T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0" y="10"/>
                    </a:moveTo>
                    <a:cubicBezTo>
                      <a:pt x="3" y="12"/>
                      <a:pt x="6" y="13"/>
                      <a:pt x="9" y="14"/>
                    </a:cubicBezTo>
                    <a:cubicBezTo>
                      <a:pt x="11" y="9"/>
                      <a:pt x="14" y="4"/>
                      <a:pt x="17" y="0"/>
                    </a:cubicBezTo>
                    <a:cubicBezTo>
                      <a:pt x="11" y="3"/>
                      <a:pt x="5" y="6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8834438" y="1054101"/>
                <a:ext cx="69850" cy="85725"/>
              </a:xfrm>
              <a:custGeom>
                <a:avLst/>
                <a:gdLst>
                  <a:gd name="T0" fmla="*/ 26 w 26"/>
                  <a:gd name="T1" fmla="*/ 22 h 32"/>
                  <a:gd name="T2" fmla="*/ 13 w 26"/>
                  <a:gd name="T3" fmla="*/ 0 h 32"/>
                  <a:gd name="T4" fmla="*/ 0 w 26"/>
                  <a:gd name="T5" fmla="*/ 6 h 32"/>
                  <a:gd name="T6" fmla="*/ 6 w 26"/>
                  <a:gd name="T7" fmla="*/ 32 h 32"/>
                  <a:gd name="T8" fmla="*/ 26 w 26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26" y="22"/>
                    </a:moveTo>
                    <a:cubicBezTo>
                      <a:pt x="23" y="14"/>
                      <a:pt x="19" y="6"/>
                      <a:pt x="13" y="0"/>
                    </a:cubicBezTo>
                    <a:cubicBezTo>
                      <a:pt x="9" y="2"/>
                      <a:pt x="4" y="4"/>
                      <a:pt x="0" y="6"/>
                    </a:cubicBezTo>
                    <a:cubicBezTo>
                      <a:pt x="3" y="14"/>
                      <a:pt x="5" y="23"/>
                      <a:pt x="6" y="32"/>
                    </a:cubicBezTo>
                    <a:cubicBezTo>
                      <a:pt x="13" y="30"/>
                      <a:pt x="20" y="26"/>
                      <a:pt x="2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8575675" y="1054101"/>
                <a:ext cx="66675" cy="85725"/>
              </a:xfrm>
              <a:custGeom>
                <a:avLst/>
                <a:gdLst>
                  <a:gd name="T0" fmla="*/ 13 w 25"/>
                  <a:gd name="T1" fmla="*/ 0 h 32"/>
                  <a:gd name="T2" fmla="*/ 0 w 25"/>
                  <a:gd name="T3" fmla="*/ 22 h 32"/>
                  <a:gd name="T4" fmla="*/ 19 w 25"/>
                  <a:gd name="T5" fmla="*/ 32 h 32"/>
                  <a:gd name="T6" fmla="*/ 25 w 25"/>
                  <a:gd name="T7" fmla="*/ 5 h 32"/>
                  <a:gd name="T8" fmla="*/ 13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13" y="0"/>
                    </a:moveTo>
                    <a:cubicBezTo>
                      <a:pt x="8" y="6"/>
                      <a:pt x="3" y="14"/>
                      <a:pt x="0" y="22"/>
                    </a:cubicBezTo>
                    <a:cubicBezTo>
                      <a:pt x="6" y="26"/>
                      <a:pt x="12" y="29"/>
                      <a:pt x="19" y="32"/>
                    </a:cubicBezTo>
                    <a:cubicBezTo>
                      <a:pt x="20" y="23"/>
                      <a:pt x="22" y="14"/>
                      <a:pt x="25" y="5"/>
                    </a:cubicBezTo>
                    <a:cubicBezTo>
                      <a:pt x="21" y="4"/>
                      <a:pt x="17" y="2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8645525" y="1171576"/>
                <a:ext cx="82550" cy="82550"/>
              </a:xfrm>
              <a:custGeom>
                <a:avLst/>
                <a:gdLst>
                  <a:gd name="T0" fmla="*/ 0 w 31"/>
                  <a:gd name="T1" fmla="*/ 3 h 31"/>
                  <a:gd name="T2" fmla="*/ 3 w 31"/>
                  <a:gd name="T3" fmla="*/ 26 h 31"/>
                  <a:gd name="T4" fmla="*/ 31 w 31"/>
                  <a:gd name="T5" fmla="*/ 31 h 31"/>
                  <a:gd name="T6" fmla="*/ 31 w 31"/>
                  <a:gd name="T7" fmla="*/ 5 h 31"/>
                  <a:gd name="T8" fmla="*/ 0 w 31"/>
                  <a:gd name="T9" fmla="*/ 0 h 31"/>
                  <a:gd name="T10" fmla="*/ 0 w 31"/>
                  <a:gd name="T1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0" y="3"/>
                    </a:moveTo>
                    <a:cubicBezTo>
                      <a:pt x="0" y="11"/>
                      <a:pt x="1" y="18"/>
                      <a:pt x="3" y="26"/>
                    </a:cubicBezTo>
                    <a:cubicBezTo>
                      <a:pt x="12" y="29"/>
                      <a:pt x="21" y="31"/>
                      <a:pt x="31" y="3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1" y="5"/>
                      <a:pt x="10" y="3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8647113" y="1074738"/>
                <a:ext cx="80963" cy="88900"/>
              </a:xfrm>
              <a:custGeom>
                <a:avLst/>
                <a:gdLst>
                  <a:gd name="T0" fmla="*/ 30 w 30"/>
                  <a:gd name="T1" fmla="*/ 4 h 33"/>
                  <a:gd name="T2" fmla="*/ 7 w 30"/>
                  <a:gd name="T3" fmla="*/ 0 h 33"/>
                  <a:gd name="T4" fmla="*/ 0 w 30"/>
                  <a:gd name="T5" fmla="*/ 27 h 33"/>
                  <a:gd name="T6" fmla="*/ 30 w 30"/>
                  <a:gd name="T7" fmla="*/ 33 h 33"/>
                  <a:gd name="T8" fmla="*/ 30 w 30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4"/>
                    </a:moveTo>
                    <a:cubicBezTo>
                      <a:pt x="22" y="4"/>
                      <a:pt x="14" y="2"/>
                      <a:pt x="7" y="0"/>
                    </a:cubicBezTo>
                    <a:cubicBezTo>
                      <a:pt x="3" y="9"/>
                      <a:pt x="1" y="18"/>
                      <a:pt x="0" y="27"/>
                    </a:cubicBezTo>
                    <a:cubicBezTo>
                      <a:pt x="10" y="30"/>
                      <a:pt x="20" y="32"/>
                      <a:pt x="30" y="33"/>
                    </a:cubicBezTo>
                    <a:lnTo>
                      <a:pt x="3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8801100" y="1004888"/>
                <a:ext cx="52388" cy="42863"/>
              </a:xfrm>
              <a:custGeom>
                <a:avLst/>
                <a:gdLst>
                  <a:gd name="T0" fmla="*/ 0 w 20"/>
                  <a:gd name="T1" fmla="*/ 0 h 16"/>
                  <a:gd name="T2" fmla="*/ 9 w 20"/>
                  <a:gd name="T3" fmla="*/ 16 h 16"/>
                  <a:gd name="T4" fmla="*/ 20 w 20"/>
                  <a:gd name="T5" fmla="*/ 11 h 16"/>
                  <a:gd name="T6" fmla="*/ 0 w 2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cubicBezTo>
                      <a:pt x="3" y="5"/>
                      <a:pt x="7" y="10"/>
                      <a:pt x="9" y="16"/>
                    </a:cubicBezTo>
                    <a:cubicBezTo>
                      <a:pt x="13" y="15"/>
                      <a:pt x="16" y="13"/>
                      <a:pt x="20" y="11"/>
                    </a:cubicBezTo>
                    <a:cubicBezTo>
                      <a:pt x="14" y="6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51888" y="1077913"/>
                <a:ext cx="77788" cy="85725"/>
              </a:xfrm>
              <a:custGeom>
                <a:avLst/>
                <a:gdLst>
                  <a:gd name="T0" fmla="*/ 0 w 29"/>
                  <a:gd name="T1" fmla="*/ 3 h 32"/>
                  <a:gd name="T2" fmla="*/ 0 w 29"/>
                  <a:gd name="T3" fmla="*/ 32 h 32"/>
                  <a:gd name="T4" fmla="*/ 29 w 29"/>
                  <a:gd name="T5" fmla="*/ 27 h 32"/>
                  <a:gd name="T6" fmla="*/ 22 w 29"/>
                  <a:gd name="T7" fmla="*/ 0 h 32"/>
                  <a:gd name="T8" fmla="*/ 0 w 29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0" y="3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0" y="31"/>
                      <a:pt x="20" y="29"/>
                      <a:pt x="29" y="27"/>
                    </a:cubicBezTo>
                    <a:cubicBezTo>
                      <a:pt x="28" y="17"/>
                      <a:pt x="26" y="8"/>
                      <a:pt x="22" y="0"/>
                    </a:cubicBezTo>
                    <a:cubicBezTo>
                      <a:pt x="15" y="2"/>
                      <a:pt x="8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567738" y="1136651"/>
                <a:ext cx="58738" cy="93663"/>
              </a:xfrm>
              <a:custGeom>
                <a:avLst/>
                <a:gdLst>
                  <a:gd name="T0" fmla="*/ 20 w 22"/>
                  <a:gd name="T1" fmla="*/ 16 h 35"/>
                  <a:gd name="T2" fmla="*/ 21 w 22"/>
                  <a:gd name="T3" fmla="*/ 10 h 35"/>
                  <a:gd name="T4" fmla="*/ 1 w 22"/>
                  <a:gd name="T5" fmla="*/ 0 h 35"/>
                  <a:gd name="T6" fmla="*/ 0 w 22"/>
                  <a:gd name="T7" fmla="*/ 12 h 35"/>
                  <a:gd name="T8" fmla="*/ 1 w 22"/>
                  <a:gd name="T9" fmla="*/ 21 h 35"/>
                  <a:gd name="T10" fmla="*/ 22 w 22"/>
                  <a:gd name="T11" fmla="*/ 35 h 35"/>
                  <a:gd name="T12" fmla="*/ 20 w 22"/>
                  <a:gd name="T1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20" y="16"/>
                    </a:moveTo>
                    <a:cubicBezTo>
                      <a:pt x="20" y="14"/>
                      <a:pt x="21" y="12"/>
                      <a:pt x="21" y="10"/>
                    </a:cubicBezTo>
                    <a:cubicBezTo>
                      <a:pt x="14" y="7"/>
                      <a:pt x="7" y="4"/>
                      <a:pt x="1" y="0"/>
                    </a:cubicBezTo>
                    <a:cubicBezTo>
                      <a:pt x="0" y="3"/>
                      <a:pt x="0" y="8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ubicBezTo>
                      <a:pt x="7" y="26"/>
                      <a:pt x="14" y="31"/>
                      <a:pt x="22" y="35"/>
                    </a:cubicBezTo>
                    <a:cubicBezTo>
                      <a:pt x="21" y="29"/>
                      <a:pt x="20" y="23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8751888" y="1173163"/>
                <a:ext cx="77788" cy="80963"/>
              </a:xfrm>
              <a:custGeom>
                <a:avLst/>
                <a:gdLst>
                  <a:gd name="T0" fmla="*/ 29 w 29"/>
                  <a:gd name="T1" fmla="*/ 2 h 30"/>
                  <a:gd name="T2" fmla="*/ 29 w 29"/>
                  <a:gd name="T3" fmla="*/ 0 h 30"/>
                  <a:gd name="T4" fmla="*/ 0 w 29"/>
                  <a:gd name="T5" fmla="*/ 4 h 30"/>
                  <a:gd name="T6" fmla="*/ 0 w 29"/>
                  <a:gd name="T7" fmla="*/ 30 h 30"/>
                  <a:gd name="T8" fmla="*/ 27 w 29"/>
                  <a:gd name="T9" fmla="*/ 25 h 30"/>
                  <a:gd name="T10" fmla="*/ 29 w 29"/>
                  <a:gd name="T1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9" y="1"/>
                      <a:pt x="29" y="0"/>
                      <a:pt x="29" y="0"/>
                    </a:cubicBezTo>
                    <a:cubicBezTo>
                      <a:pt x="20" y="2"/>
                      <a:pt x="10" y="4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18" y="28"/>
                      <a:pt x="27" y="25"/>
                    </a:cubicBezTo>
                    <a:cubicBezTo>
                      <a:pt x="29" y="18"/>
                      <a:pt x="2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8818563" y="1227138"/>
                <a:ext cx="84138" cy="93663"/>
              </a:xfrm>
              <a:custGeom>
                <a:avLst/>
                <a:gdLst>
                  <a:gd name="T0" fmla="*/ 31 w 31"/>
                  <a:gd name="T1" fmla="*/ 0 h 35"/>
                  <a:gd name="T2" fmla="*/ 9 w 31"/>
                  <a:gd name="T3" fmla="*/ 12 h 35"/>
                  <a:gd name="T4" fmla="*/ 0 w 31"/>
                  <a:gd name="T5" fmla="*/ 35 h 35"/>
                  <a:gd name="T6" fmla="*/ 31 w 31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5">
                    <a:moveTo>
                      <a:pt x="31" y="0"/>
                    </a:moveTo>
                    <a:cubicBezTo>
                      <a:pt x="25" y="5"/>
                      <a:pt x="17" y="9"/>
                      <a:pt x="9" y="12"/>
                    </a:cubicBezTo>
                    <a:cubicBezTo>
                      <a:pt x="7" y="20"/>
                      <a:pt x="4" y="28"/>
                      <a:pt x="0" y="35"/>
                    </a:cubicBezTo>
                    <a:cubicBezTo>
                      <a:pt x="15" y="28"/>
                      <a:pt x="26" y="16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8848725" y="1136651"/>
                <a:ext cx="66675" cy="96838"/>
              </a:xfrm>
              <a:custGeom>
                <a:avLst/>
                <a:gdLst>
                  <a:gd name="T0" fmla="*/ 25 w 25"/>
                  <a:gd name="T1" fmla="*/ 12 h 36"/>
                  <a:gd name="T2" fmla="*/ 23 w 25"/>
                  <a:gd name="T3" fmla="*/ 0 h 36"/>
                  <a:gd name="T4" fmla="*/ 2 w 25"/>
                  <a:gd name="T5" fmla="*/ 11 h 36"/>
                  <a:gd name="T6" fmla="*/ 2 w 25"/>
                  <a:gd name="T7" fmla="*/ 16 h 36"/>
                  <a:gd name="T8" fmla="*/ 0 w 25"/>
                  <a:gd name="T9" fmla="*/ 36 h 36"/>
                  <a:gd name="T10" fmla="*/ 24 w 25"/>
                  <a:gd name="T11" fmla="*/ 21 h 36"/>
                  <a:gd name="T12" fmla="*/ 25 w 25"/>
                  <a:gd name="T1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6">
                    <a:moveTo>
                      <a:pt x="25" y="12"/>
                    </a:moveTo>
                    <a:cubicBezTo>
                      <a:pt x="25" y="8"/>
                      <a:pt x="24" y="3"/>
                      <a:pt x="23" y="0"/>
                    </a:cubicBezTo>
                    <a:cubicBezTo>
                      <a:pt x="17" y="4"/>
                      <a:pt x="10" y="8"/>
                      <a:pt x="2" y="11"/>
                    </a:cubicBezTo>
                    <a:cubicBezTo>
                      <a:pt x="2" y="12"/>
                      <a:pt x="2" y="14"/>
                      <a:pt x="2" y="16"/>
                    </a:cubicBezTo>
                    <a:cubicBezTo>
                      <a:pt x="2" y="23"/>
                      <a:pt x="2" y="29"/>
                      <a:pt x="0" y="36"/>
                    </a:cubicBezTo>
                    <a:cubicBezTo>
                      <a:pt x="9" y="32"/>
                      <a:pt x="17" y="27"/>
                      <a:pt x="24" y="21"/>
                    </a:cubicBezTo>
                    <a:cubicBezTo>
                      <a:pt x="24" y="18"/>
                      <a:pt x="25" y="15"/>
                      <a:pt x="2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8751888" y="995363"/>
                <a:ext cx="50800" cy="66675"/>
              </a:xfrm>
              <a:custGeom>
                <a:avLst/>
                <a:gdLst>
                  <a:gd name="T0" fmla="*/ 19 w 19"/>
                  <a:gd name="T1" fmla="*/ 23 h 25"/>
                  <a:gd name="T2" fmla="*/ 5 w 19"/>
                  <a:gd name="T3" fmla="*/ 1 h 25"/>
                  <a:gd name="T4" fmla="*/ 0 w 19"/>
                  <a:gd name="T5" fmla="*/ 0 h 25"/>
                  <a:gd name="T6" fmla="*/ 0 w 19"/>
                  <a:gd name="T7" fmla="*/ 25 h 25"/>
                  <a:gd name="T8" fmla="*/ 19 w 19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9" y="23"/>
                    </a:moveTo>
                    <a:cubicBezTo>
                      <a:pt x="15" y="15"/>
                      <a:pt x="10" y="7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" y="25"/>
                      <a:pt x="13" y="24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8"/>
              <p:cNvSpPr>
                <a:spLocks/>
              </p:cNvSpPr>
              <p:nvPr/>
            </p:nvSpPr>
            <p:spPr bwMode="auto">
              <a:xfrm>
                <a:off x="8751888" y="1266826"/>
                <a:ext cx="65088" cy="73025"/>
              </a:xfrm>
              <a:custGeom>
                <a:avLst/>
                <a:gdLst>
                  <a:gd name="T0" fmla="*/ 24 w 24"/>
                  <a:gd name="T1" fmla="*/ 0 h 27"/>
                  <a:gd name="T2" fmla="*/ 0 w 24"/>
                  <a:gd name="T3" fmla="*/ 4 h 27"/>
                  <a:gd name="T4" fmla="*/ 0 w 24"/>
                  <a:gd name="T5" fmla="*/ 27 h 27"/>
                  <a:gd name="T6" fmla="*/ 12 w 24"/>
                  <a:gd name="T7" fmla="*/ 25 h 27"/>
                  <a:gd name="T8" fmla="*/ 24 w 2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16" y="2"/>
                      <a:pt x="8" y="4"/>
                      <a:pt x="0" y="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" y="27"/>
                      <a:pt x="8" y="26"/>
                      <a:pt x="12" y="25"/>
                    </a:cubicBezTo>
                    <a:cubicBezTo>
                      <a:pt x="17" y="18"/>
                      <a:pt x="21" y="9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8578850" y="1227138"/>
                <a:ext cx="77788" cy="90488"/>
              </a:xfrm>
              <a:custGeom>
                <a:avLst/>
                <a:gdLst>
                  <a:gd name="T0" fmla="*/ 29 w 29"/>
                  <a:gd name="T1" fmla="*/ 34 h 34"/>
                  <a:gd name="T2" fmla="*/ 20 w 29"/>
                  <a:gd name="T3" fmla="*/ 11 h 34"/>
                  <a:gd name="T4" fmla="*/ 0 w 29"/>
                  <a:gd name="T5" fmla="*/ 0 h 34"/>
                  <a:gd name="T6" fmla="*/ 29 w 29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5" y="27"/>
                      <a:pt x="22" y="19"/>
                      <a:pt x="20" y="11"/>
                    </a:cubicBezTo>
                    <a:cubicBezTo>
                      <a:pt x="13" y="8"/>
                      <a:pt x="6" y="5"/>
                      <a:pt x="0" y="0"/>
                    </a:cubicBezTo>
                    <a:cubicBezTo>
                      <a:pt x="5" y="15"/>
                      <a:pt x="16" y="27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0"/>
              <p:cNvSpPr>
                <a:spLocks/>
              </p:cNvSpPr>
              <p:nvPr/>
            </p:nvSpPr>
            <p:spPr bwMode="auto">
              <a:xfrm>
                <a:off x="8674100" y="995363"/>
                <a:ext cx="53975" cy="66675"/>
              </a:xfrm>
              <a:custGeom>
                <a:avLst/>
                <a:gdLst>
                  <a:gd name="T0" fmla="*/ 14 w 20"/>
                  <a:gd name="T1" fmla="*/ 1 h 25"/>
                  <a:gd name="T2" fmla="*/ 0 w 20"/>
                  <a:gd name="T3" fmla="*/ 22 h 25"/>
                  <a:gd name="T4" fmla="*/ 20 w 20"/>
                  <a:gd name="T5" fmla="*/ 25 h 25"/>
                  <a:gd name="T6" fmla="*/ 20 w 20"/>
                  <a:gd name="T7" fmla="*/ 0 h 25"/>
                  <a:gd name="T8" fmla="*/ 14 w 20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14" y="1"/>
                    </a:moveTo>
                    <a:cubicBezTo>
                      <a:pt x="8" y="7"/>
                      <a:pt x="4" y="14"/>
                      <a:pt x="0" y="22"/>
                    </a:cubicBezTo>
                    <a:cubicBezTo>
                      <a:pt x="7" y="24"/>
                      <a:pt x="13" y="25"/>
                      <a:pt x="2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6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1"/>
              <p:cNvSpPr>
                <a:spLocks/>
              </p:cNvSpPr>
              <p:nvPr/>
            </p:nvSpPr>
            <p:spPr bwMode="auto">
              <a:xfrm>
                <a:off x="8658225" y="1266826"/>
                <a:ext cx="69850" cy="73025"/>
              </a:xfrm>
              <a:custGeom>
                <a:avLst/>
                <a:gdLst>
                  <a:gd name="T0" fmla="*/ 0 w 26"/>
                  <a:gd name="T1" fmla="*/ 0 h 27"/>
                  <a:gd name="T2" fmla="*/ 12 w 26"/>
                  <a:gd name="T3" fmla="*/ 25 h 27"/>
                  <a:gd name="T4" fmla="*/ 26 w 26"/>
                  <a:gd name="T5" fmla="*/ 27 h 27"/>
                  <a:gd name="T6" fmla="*/ 26 w 26"/>
                  <a:gd name="T7" fmla="*/ 4 h 27"/>
                  <a:gd name="T8" fmla="*/ 0 w 2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cubicBezTo>
                      <a:pt x="3" y="9"/>
                      <a:pt x="7" y="17"/>
                      <a:pt x="12" y="25"/>
                    </a:cubicBezTo>
                    <a:cubicBezTo>
                      <a:pt x="16" y="26"/>
                      <a:pt x="21" y="27"/>
                      <a:pt x="26" y="2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7" y="4"/>
                      <a:pt x="9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309346" y="3316736"/>
            <a:ext cx="683252" cy="683252"/>
            <a:chOff x="5309346" y="3316736"/>
            <a:chExt cx="683252" cy="683252"/>
          </a:xfrm>
        </p:grpSpPr>
        <p:sp>
          <p:nvSpPr>
            <p:cNvPr id="48" name="椭圆 47"/>
            <p:cNvSpPr/>
            <p:nvPr/>
          </p:nvSpPr>
          <p:spPr>
            <a:xfrm>
              <a:off x="5309346" y="3316736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506539" y="3591945"/>
              <a:ext cx="248055" cy="220158"/>
            </a:xfrm>
            <a:custGeom>
              <a:avLst/>
              <a:gdLst>
                <a:gd name="T0" fmla="*/ 74 w 187"/>
                <a:gd name="T1" fmla="*/ 100 h 166"/>
                <a:gd name="T2" fmla="*/ 0 w 187"/>
                <a:gd name="T3" fmla="*/ 100 h 166"/>
                <a:gd name="T4" fmla="*/ 0 w 187"/>
                <a:gd name="T5" fmla="*/ 166 h 166"/>
                <a:gd name="T6" fmla="*/ 8 w 187"/>
                <a:gd name="T7" fmla="*/ 166 h 166"/>
                <a:gd name="T8" fmla="*/ 8 w 187"/>
                <a:gd name="T9" fmla="*/ 109 h 166"/>
                <a:gd name="T10" fmla="*/ 66 w 187"/>
                <a:gd name="T11" fmla="*/ 109 h 166"/>
                <a:gd name="T12" fmla="*/ 66 w 187"/>
                <a:gd name="T13" fmla="*/ 166 h 166"/>
                <a:gd name="T14" fmla="*/ 74 w 187"/>
                <a:gd name="T15" fmla="*/ 166 h 166"/>
                <a:gd name="T16" fmla="*/ 74 w 187"/>
                <a:gd name="T17" fmla="*/ 100 h 166"/>
                <a:gd name="T18" fmla="*/ 49 w 187"/>
                <a:gd name="T19" fmla="*/ 26 h 166"/>
                <a:gd name="T20" fmla="*/ 21 w 187"/>
                <a:gd name="T21" fmla="*/ 54 h 166"/>
                <a:gd name="T22" fmla="*/ 34 w 187"/>
                <a:gd name="T23" fmla="*/ 78 h 166"/>
                <a:gd name="T24" fmla="*/ 14 w 187"/>
                <a:gd name="T25" fmla="*/ 96 h 166"/>
                <a:gd name="T26" fmla="*/ 79 w 187"/>
                <a:gd name="T27" fmla="*/ 96 h 166"/>
                <a:gd name="T28" fmla="*/ 79 w 187"/>
                <a:gd name="T29" fmla="*/ 152 h 166"/>
                <a:gd name="T30" fmla="*/ 126 w 187"/>
                <a:gd name="T31" fmla="*/ 110 h 166"/>
                <a:gd name="T32" fmla="*/ 125 w 187"/>
                <a:gd name="T33" fmla="*/ 95 h 166"/>
                <a:gd name="T34" fmla="*/ 118 w 187"/>
                <a:gd name="T35" fmla="*/ 92 h 166"/>
                <a:gd name="T36" fmla="*/ 110 w 187"/>
                <a:gd name="T37" fmla="*/ 96 h 166"/>
                <a:gd name="T38" fmla="*/ 88 w 187"/>
                <a:gd name="T39" fmla="*/ 111 h 166"/>
                <a:gd name="T40" fmla="*/ 63 w 187"/>
                <a:gd name="T41" fmla="*/ 78 h 166"/>
                <a:gd name="T42" fmla="*/ 76 w 187"/>
                <a:gd name="T43" fmla="*/ 54 h 166"/>
                <a:gd name="T44" fmla="*/ 49 w 187"/>
                <a:gd name="T45" fmla="*/ 26 h 166"/>
                <a:gd name="T46" fmla="*/ 167 w 187"/>
                <a:gd name="T47" fmla="*/ 14 h 166"/>
                <a:gd name="T48" fmla="*/ 136 w 187"/>
                <a:gd name="T49" fmla="*/ 44 h 166"/>
                <a:gd name="T50" fmla="*/ 113 w 187"/>
                <a:gd name="T51" fmla="*/ 30 h 166"/>
                <a:gd name="T52" fmla="*/ 112 w 187"/>
                <a:gd name="T53" fmla="*/ 29 h 166"/>
                <a:gd name="T54" fmla="*/ 111 w 187"/>
                <a:gd name="T55" fmla="*/ 30 h 166"/>
                <a:gd name="T56" fmla="*/ 89 w 187"/>
                <a:gd name="T57" fmla="*/ 52 h 166"/>
                <a:gd name="T58" fmla="*/ 92 w 187"/>
                <a:gd name="T59" fmla="*/ 55 h 166"/>
                <a:gd name="T60" fmla="*/ 112 w 187"/>
                <a:gd name="T61" fmla="*/ 34 h 166"/>
                <a:gd name="T62" fmla="*/ 135 w 187"/>
                <a:gd name="T63" fmla="*/ 49 h 166"/>
                <a:gd name="T64" fmla="*/ 136 w 187"/>
                <a:gd name="T65" fmla="*/ 50 h 166"/>
                <a:gd name="T66" fmla="*/ 138 w 187"/>
                <a:gd name="T67" fmla="*/ 49 h 166"/>
                <a:gd name="T68" fmla="*/ 170 w 187"/>
                <a:gd name="T69" fmla="*/ 17 h 166"/>
                <a:gd name="T70" fmla="*/ 167 w 187"/>
                <a:gd name="T71" fmla="*/ 14 h 166"/>
                <a:gd name="T72" fmla="*/ 187 w 187"/>
                <a:gd name="T73" fmla="*/ 0 h 166"/>
                <a:gd name="T74" fmla="*/ 71 w 187"/>
                <a:gd name="T75" fmla="*/ 0 h 166"/>
                <a:gd name="T76" fmla="*/ 71 w 187"/>
                <a:gd name="T77" fmla="*/ 26 h 166"/>
                <a:gd name="T78" fmla="*/ 80 w 187"/>
                <a:gd name="T79" fmla="*/ 35 h 166"/>
                <a:gd name="T80" fmla="*/ 80 w 187"/>
                <a:gd name="T81" fmla="*/ 9 h 166"/>
                <a:gd name="T82" fmla="*/ 179 w 187"/>
                <a:gd name="T83" fmla="*/ 9 h 166"/>
                <a:gd name="T84" fmla="*/ 179 w 187"/>
                <a:gd name="T85" fmla="*/ 58 h 166"/>
                <a:gd name="T86" fmla="*/ 85 w 187"/>
                <a:gd name="T87" fmla="*/ 58 h 166"/>
                <a:gd name="T88" fmla="*/ 83 w 187"/>
                <a:gd name="T89" fmla="*/ 67 h 166"/>
                <a:gd name="T90" fmla="*/ 126 w 187"/>
                <a:gd name="T91" fmla="*/ 67 h 166"/>
                <a:gd name="T92" fmla="*/ 126 w 187"/>
                <a:gd name="T93" fmla="*/ 72 h 166"/>
                <a:gd name="T94" fmla="*/ 114 w 187"/>
                <a:gd name="T95" fmla="*/ 72 h 166"/>
                <a:gd name="T96" fmla="*/ 114 w 187"/>
                <a:gd name="T97" fmla="*/ 81 h 166"/>
                <a:gd name="T98" fmla="*/ 147 w 187"/>
                <a:gd name="T99" fmla="*/ 81 h 166"/>
                <a:gd name="T100" fmla="*/ 147 w 187"/>
                <a:gd name="T101" fmla="*/ 72 h 166"/>
                <a:gd name="T102" fmla="*/ 135 w 187"/>
                <a:gd name="T103" fmla="*/ 72 h 166"/>
                <a:gd name="T104" fmla="*/ 135 w 187"/>
                <a:gd name="T105" fmla="*/ 67 h 166"/>
                <a:gd name="T106" fmla="*/ 187 w 187"/>
                <a:gd name="T107" fmla="*/ 67 h 166"/>
                <a:gd name="T108" fmla="*/ 187 w 187"/>
                <a:gd name="T10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166">
                  <a:moveTo>
                    <a:pt x="74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00"/>
                    <a:pt x="74" y="100"/>
                    <a:pt x="74" y="100"/>
                  </a:cubicBezTo>
                  <a:moveTo>
                    <a:pt x="49" y="26"/>
                  </a:moveTo>
                  <a:cubicBezTo>
                    <a:pt x="33" y="26"/>
                    <a:pt x="21" y="39"/>
                    <a:pt x="21" y="54"/>
                  </a:cubicBezTo>
                  <a:cubicBezTo>
                    <a:pt x="21" y="64"/>
                    <a:pt x="26" y="73"/>
                    <a:pt x="34" y="78"/>
                  </a:cubicBezTo>
                  <a:cubicBezTo>
                    <a:pt x="26" y="81"/>
                    <a:pt x="19" y="88"/>
                    <a:pt x="14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0" y="106"/>
                    <a:pt x="130" y="99"/>
                    <a:pt x="125" y="95"/>
                  </a:cubicBezTo>
                  <a:cubicBezTo>
                    <a:pt x="123" y="93"/>
                    <a:pt x="121" y="92"/>
                    <a:pt x="118" y="92"/>
                  </a:cubicBezTo>
                  <a:cubicBezTo>
                    <a:pt x="115" y="92"/>
                    <a:pt x="112" y="93"/>
                    <a:pt x="110" y="96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5" y="99"/>
                    <a:pt x="78" y="86"/>
                    <a:pt x="63" y="78"/>
                  </a:cubicBezTo>
                  <a:cubicBezTo>
                    <a:pt x="71" y="73"/>
                    <a:pt x="76" y="64"/>
                    <a:pt x="76" y="54"/>
                  </a:cubicBezTo>
                  <a:cubicBezTo>
                    <a:pt x="76" y="39"/>
                    <a:pt x="64" y="26"/>
                    <a:pt x="49" y="26"/>
                  </a:cubicBezTo>
                  <a:moveTo>
                    <a:pt x="167" y="14"/>
                  </a:moveTo>
                  <a:cubicBezTo>
                    <a:pt x="136" y="44"/>
                    <a:pt x="136" y="44"/>
                    <a:pt x="136" y="44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67" y="14"/>
                    <a:pt x="167" y="14"/>
                    <a:pt x="167" y="14"/>
                  </a:cubicBezTo>
                  <a:moveTo>
                    <a:pt x="18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5" y="28"/>
                    <a:pt x="78" y="32"/>
                    <a:pt x="80" y="35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61"/>
                    <a:pt x="84" y="64"/>
                    <a:pt x="83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8960" y="1601211"/>
            <a:ext cx="683252" cy="683252"/>
            <a:chOff x="3168960" y="1601211"/>
            <a:chExt cx="683252" cy="683252"/>
          </a:xfrm>
        </p:grpSpPr>
        <p:sp>
          <p:nvSpPr>
            <p:cNvPr id="3" name="椭圆 2"/>
            <p:cNvSpPr/>
            <p:nvPr/>
          </p:nvSpPr>
          <p:spPr>
            <a:xfrm>
              <a:off x="3168960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3350021" y="1813144"/>
              <a:ext cx="285797" cy="259385"/>
            </a:xfrm>
            <a:custGeom>
              <a:avLst/>
              <a:gdLst>
                <a:gd name="T0" fmla="*/ 60 w 120"/>
                <a:gd name="T1" fmla="*/ 26 h 109"/>
                <a:gd name="T2" fmla="*/ 57 w 120"/>
                <a:gd name="T3" fmla="*/ 28 h 109"/>
                <a:gd name="T4" fmla="*/ 57 w 120"/>
                <a:gd name="T5" fmla="*/ 57 h 109"/>
                <a:gd name="T6" fmla="*/ 54 w 120"/>
                <a:gd name="T7" fmla="*/ 58 h 109"/>
                <a:gd name="T8" fmla="*/ 52 w 120"/>
                <a:gd name="T9" fmla="*/ 61 h 109"/>
                <a:gd name="T10" fmla="*/ 55 w 120"/>
                <a:gd name="T11" fmla="*/ 63 h 109"/>
                <a:gd name="T12" fmla="*/ 55 w 120"/>
                <a:gd name="T13" fmla="*/ 62 h 109"/>
                <a:gd name="T14" fmla="*/ 57 w 120"/>
                <a:gd name="T15" fmla="*/ 62 h 109"/>
                <a:gd name="T16" fmla="*/ 57 w 120"/>
                <a:gd name="T17" fmla="*/ 68 h 109"/>
                <a:gd name="T18" fmla="*/ 60 w 120"/>
                <a:gd name="T19" fmla="*/ 71 h 109"/>
                <a:gd name="T20" fmla="*/ 62 w 120"/>
                <a:gd name="T21" fmla="*/ 68 h 109"/>
                <a:gd name="T22" fmla="*/ 62 w 120"/>
                <a:gd name="T23" fmla="*/ 60 h 109"/>
                <a:gd name="T24" fmla="*/ 85 w 120"/>
                <a:gd name="T25" fmla="*/ 53 h 109"/>
                <a:gd name="T26" fmla="*/ 87 w 120"/>
                <a:gd name="T27" fmla="*/ 49 h 109"/>
                <a:gd name="T28" fmla="*/ 84 w 120"/>
                <a:gd name="T29" fmla="*/ 48 h 109"/>
                <a:gd name="T30" fmla="*/ 84 w 120"/>
                <a:gd name="T31" fmla="*/ 48 h 109"/>
                <a:gd name="T32" fmla="*/ 62 w 120"/>
                <a:gd name="T33" fmla="*/ 55 h 109"/>
                <a:gd name="T34" fmla="*/ 62 w 120"/>
                <a:gd name="T35" fmla="*/ 28 h 109"/>
                <a:gd name="T36" fmla="*/ 60 w 120"/>
                <a:gd name="T37" fmla="*/ 26 h 109"/>
                <a:gd name="T38" fmla="*/ 60 w 120"/>
                <a:gd name="T39" fmla="*/ 97 h 109"/>
                <a:gd name="T40" fmla="*/ 33 w 120"/>
                <a:gd name="T41" fmla="*/ 86 h 109"/>
                <a:gd name="T42" fmla="*/ 21 w 120"/>
                <a:gd name="T43" fmla="*/ 59 h 109"/>
                <a:gd name="T44" fmla="*/ 60 w 120"/>
                <a:gd name="T45" fmla="*/ 20 h 109"/>
                <a:gd name="T46" fmla="*/ 98 w 120"/>
                <a:gd name="T47" fmla="*/ 59 h 109"/>
                <a:gd name="T48" fmla="*/ 87 w 120"/>
                <a:gd name="T49" fmla="*/ 86 h 109"/>
                <a:gd name="T50" fmla="*/ 60 w 120"/>
                <a:gd name="T51" fmla="*/ 97 h 109"/>
                <a:gd name="T52" fmla="*/ 96 w 120"/>
                <a:gd name="T53" fmla="*/ 0 h 109"/>
                <a:gd name="T54" fmla="*/ 81 w 120"/>
                <a:gd name="T55" fmla="*/ 6 h 109"/>
                <a:gd name="T56" fmla="*/ 92 w 120"/>
                <a:gd name="T57" fmla="*/ 17 h 109"/>
                <a:gd name="T58" fmla="*/ 89 w 120"/>
                <a:gd name="T59" fmla="*/ 20 h 109"/>
                <a:gd name="T60" fmla="*/ 60 w 120"/>
                <a:gd name="T61" fmla="*/ 10 h 109"/>
                <a:gd name="T62" fmla="*/ 31 w 120"/>
                <a:gd name="T63" fmla="*/ 20 h 109"/>
                <a:gd name="T64" fmla="*/ 28 w 120"/>
                <a:gd name="T65" fmla="*/ 17 h 109"/>
                <a:gd name="T66" fmla="*/ 39 w 120"/>
                <a:gd name="T67" fmla="*/ 6 h 109"/>
                <a:gd name="T68" fmla="*/ 24 w 120"/>
                <a:gd name="T69" fmla="*/ 0 h 109"/>
                <a:gd name="T70" fmla="*/ 8 w 120"/>
                <a:gd name="T71" fmla="*/ 6 h 109"/>
                <a:gd name="T72" fmla="*/ 8 w 120"/>
                <a:gd name="T73" fmla="*/ 37 h 109"/>
                <a:gd name="T74" fmla="*/ 19 w 120"/>
                <a:gd name="T75" fmla="*/ 26 h 109"/>
                <a:gd name="T76" fmla="*/ 22 w 120"/>
                <a:gd name="T77" fmla="*/ 29 h 109"/>
                <a:gd name="T78" fmla="*/ 11 w 120"/>
                <a:gd name="T79" fmla="*/ 59 h 109"/>
                <a:gd name="T80" fmla="*/ 26 w 120"/>
                <a:gd name="T81" fmla="*/ 93 h 109"/>
                <a:gd name="T82" fmla="*/ 27 w 120"/>
                <a:gd name="T83" fmla="*/ 94 h 109"/>
                <a:gd name="T84" fmla="*/ 23 w 120"/>
                <a:gd name="T85" fmla="*/ 98 h 109"/>
                <a:gd name="T86" fmla="*/ 23 w 120"/>
                <a:gd name="T87" fmla="*/ 107 h 109"/>
                <a:gd name="T88" fmla="*/ 28 w 120"/>
                <a:gd name="T89" fmla="*/ 109 h 109"/>
                <a:gd name="T90" fmla="*/ 32 w 120"/>
                <a:gd name="T91" fmla="*/ 107 h 109"/>
                <a:gd name="T92" fmla="*/ 37 w 120"/>
                <a:gd name="T93" fmla="*/ 102 h 109"/>
                <a:gd name="T94" fmla="*/ 37 w 120"/>
                <a:gd name="T95" fmla="*/ 102 h 109"/>
                <a:gd name="T96" fmla="*/ 60 w 120"/>
                <a:gd name="T97" fmla="*/ 107 h 109"/>
                <a:gd name="T98" fmla="*/ 84 w 120"/>
                <a:gd name="T99" fmla="*/ 101 h 109"/>
                <a:gd name="T100" fmla="*/ 85 w 120"/>
                <a:gd name="T101" fmla="*/ 102 h 109"/>
                <a:gd name="T102" fmla="*/ 90 w 120"/>
                <a:gd name="T103" fmla="*/ 107 h 109"/>
                <a:gd name="T104" fmla="*/ 94 w 120"/>
                <a:gd name="T105" fmla="*/ 109 h 109"/>
                <a:gd name="T106" fmla="*/ 99 w 120"/>
                <a:gd name="T107" fmla="*/ 107 h 109"/>
                <a:gd name="T108" fmla="*/ 99 w 120"/>
                <a:gd name="T109" fmla="*/ 98 h 109"/>
                <a:gd name="T110" fmla="*/ 94 w 120"/>
                <a:gd name="T111" fmla="*/ 93 h 109"/>
                <a:gd name="T112" fmla="*/ 94 w 120"/>
                <a:gd name="T113" fmla="*/ 93 h 109"/>
                <a:gd name="T114" fmla="*/ 108 w 120"/>
                <a:gd name="T115" fmla="*/ 59 h 109"/>
                <a:gd name="T116" fmla="*/ 98 w 120"/>
                <a:gd name="T117" fmla="*/ 29 h 109"/>
                <a:gd name="T118" fmla="*/ 100 w 120"/>
                <a:gd name="T119" fmla="*/ 26 h 109"/>
                <a:gd name="T120" fmla="*/ 111 w 120"/>
                <a:gd name="T121" fmla="*/ 37 h 109"/>
                <a:gd name="T122" fmla="*/ 111 w 120"/>
                <a:gd name="T123" fmla="*/ 6 h 109"/>
                <a:gd name="T124" fmla="*/ 96 w 120"/>
                <a:gd name="T1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0" h="109">
                  <a:moveTo>
                    <a:pt x="60" y="26"/>
                  </a:moveTo>
                  <a:cubicBezTo>
                    <a:pt x="59" y="26"/>
                    <a:pt x="57" y="27"/>
                    <a:pt x="57" y="2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60"/>
                    <a:pt x="52" y="61"/>
                  </a:cubicBezTo>
                  <a:cubicBezTo>
                    <a:pt x="53" y="62"/>
                    <a:pt x="53" y="63"/>
                    <a:pt x="55" y="63"/>
                  </a:cubicBezTo>
                  <a:cubicBezTo>
                    <a:pt x="55" y="63"/>
                    <a:pt x="55" y="63"/>
                    <a:pt x="55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70"/>
                    <a:pt x="59" y="71"/>
                    <a:pt x="60" y="71"/>
                  </a:cubicBezTo>
                  <a:cubicBezTo>
                    <a:pt x="61" y="71"/>
                    <a:pt x="62" y="70"/>
                    <a:pt x="62" y="68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6" y="52"/>
                    <a:pt x="87" y="51"/>
                    <a:pt x="87" y="49"/>
                  </a:cubicBezTo>
                  <a:cubicBezTo>
                    <a:pt x="86" y="48"/>
                    <a:pt x="85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7"/>
                    <a:pt x="61" y="26"/>
                    <a:pt x="60" y="26"/>
                  </a:cubicBezTo>
                  <a:moveTo>
                    <a:pt x="60" y="97"/>
                  </a:moveTo>
                  <a:cubicBezTo>
                    <a:pt x="50" y="97"/>
                    <a:pt x="40" y="93"/>
                    <a:pt x="33" y="86"/>
                  </a:cubicBezTo>
                  <a:cubicBezTo>
                    <a:pt x="25" y="79"/>
                    <a:pt x="21" y="69"/>
                    <a:pt x="21" y="59"/>
                  </a:cubicBezTo>
                  <a:cubicBezTo>
                    <a:pt x="21" y="38"/>
                    <a:pt x="39" y="20"/>
                    <a:pt x="60" y="20"/>
                  </a:cubicBezTo>
                  <a:cubicBezTo>
                    <a:pt x="81" y="20"/>
                    <a:pt x="98" y="38"/>
                    <a:pt x="98" y="59"/>
                  </a:cubicBezTo>
                  <a:cubicBezTo>
                    <a:pt x="98" y="69"/>
                    <a:pt x="94" y="79"/>
                    <a:pt x="87" y="86"/>
                  </a:cubicBezTo>
                  <a:cubicBezTo>
                    <a:pt x="80" y="93"/>
                    <a:pt x="70" y="97"/>
                    <a:pt x="60" y="97"/>
                  </a:cubicBezTo>
                  <a:moveTo>
                    <a:pt x="96" y="0"/>
                  </a:moveTo>
                  <a:cubicBezTo>
                    <a:pt x="91" y="0"/>
                    <a:pt x="85" y="2"/>
                    <a:pt x="81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14"/>
                    <a:pt x="71" y="10"/>
                    <a:pt x="60" y="10"/>
                  </a:cubicBezTo>
                  <a:cubicBezTo>
                    <a:pt x="49" y="10"/>
                    <a:pt x="39" y="14"/>
                    <a:pt x="31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2"/>
                    <a:pt x="29" y="0"/>
                    <a:pt x="24" y="0"/>
                  </a:cubicBezTo>
                  <a:cubicBezTo>
                    <a:pt x="18" y="0"/>
                    <a:pt x="13" y="2"/>
                    <a:pt x="8" y="6"/>
                  </a:cubicBezTo>
                  <a:cubicBezTo>
                    <a:pt x="0" y="15"/>
                    <a:pt x="0" y="28"/>
                    <a:pt x="8" y="3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5" y="37"/>
                    <a:pt x="11" y="47"/>
                    <a:pt x="11" y="59"/>
                  </a:cubicBezTo>
                  <a:cubicBezTo>
                    <a:pt x="11" y="72"/>
                    <a:pt x="17" y="84"/>
                    <a:pt x="26" y="93"/>
                  </a:cubicBezTo>
                  <a:cubicBezTo>
                    <a:pt x="26" y="94"/>
                    <a:pt x="27" y="94"/>
                    <a:pt x="27" y="94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1" y="101"/>
                    <a:pt x="21" y="104"/>
                    <a:pt x="23" y="107"/>
                  </a:cubicBezTo>
                  <a:cubicBezTo>
                    <a:pt x="25" y="108"/>
                    <a:pt x="26" y="109"/>
                    <a:pt x="28" y="109"/>
                  </a:cubicBezTo>
                  <a:cubicBezTo>
                    <a:pt x="29" y="109"/>
                    <a:pt x="31" y="108"/>
                    <a:pt x="32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4" y="105"/>
                    <a:pt x="52" y="107"/>
                    <a:pt x="60" y="107"/>
                  </a:cubicBezTo>
                  <a:cubicBezTo>
                    <a:pt x="69" y="107"/>
                    <a:pt x="77" y="105"/>
                    <a:pt x="84" y="101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1" y="108"/>
                    <a:pt x="93" y="109"/>
                    <a:pt x="94" y="109"/>
                  </a:cubicBezTo>
                  <a:cubicBezTo>
                    <a:pt x="96" y="109"/>
                    <a:pt x="97" y="108"/>
                    <a:pt x="99" y="107"/>
                  </a:cubicBezTo>
                  <a:cubicBezTo>
                    <a:pt x="101" y="104"/>
                    <a:pt x="101" y="101"/>
                    <a:pt x="99" y="9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03" y="84"/>
                    <a:pt x="108" y="72"/>
                    <a:pt x="108" y="59"/>
                  </a:cubicBezTo>
                  <a:cubicBezTo>
                    <a:pt x="108" y="47"/>
                    <a:pt x="104" y="37"/>
                    <a:pt x="98" y="29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20" y="28"/>
                    <a:pt x="120" y="15"/>
                    <a:pt x="111" y="6"/>
                  </a:cubicBezTo>
                  <a:cubicBezTo>
                    <a:pt x="107" y="2"/>
                    <a:pt x="102" y="0"/>
                    <a:pt x="96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50972" y="2469515"/>
            <a:ext cx="683252" cy="683252"/>
            <a:chOff x="5650972" y="2469515"/>
            <a:chExt cx="683252" cy="683252"/>
          </a:xfrm>
        </p:grpSpPr>
        <p:sp>
          <p:nvSpPr>
            <p:cNvPr id="47" name="椭圆 46"/>
            <p:cNvSpPr/>
            <p:nvPr/>
          </p:nvSpPr>
          <p:spPr>
            <a:xfrm>
              <a:off x="5650972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823012" y="2752059"/>
              <a:ext cx="339171" cy="188119"/>
              <a:chOff x="2282826" y="1428750"/>
              <a:chExt cx="581025" cy="322262"/>
            </a:xfrm>
            <a:solidFill>
              <a:srgbClr val="1C5E6E"/>
            </a:solidFill>
          </p:grpSpPr>
          <p:sp>
            <p:nvSpPr>
              <p:cNvPr id="70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0"/>
              <p:cNvSpPr>
                <a:spLocks/>
              </p:cNvSpPr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124720" y="3316737"/>
            <a:ext cx="683252" cy="683252"/>
            <a:chOff x="3124720" y="3316737"/>
            <a:chExt cx="683252" cy="683252"/>
          </a:xfrm>
        </p:grpSpPr>
        <p:sp>
          <p:nvSpPr>
            <p:cNvPr id="46" name="椭圆 45"/>
            <p:cNvSpPr/>
            <p:nvPr/>
          </p:nvSpPr>
          <p:spPr>
            <a:xfrm>
              <a:off x="3124720" y="3316737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3342603" y="3577685"/>
              <a:ext cx="259110" cy="194333"/>
              <a:chOff x="1716088" y="1390650"/>
              <a:chExt cx="495300" cy="371475"/>
            </a:xfrm>
            <a:solidFill>
              <a:srgbClr val="1C5E6E"/>
            </a:solidFill>
          </p:grpSpPr>
          <p:sp>
            <p:nvSpPr>
              <p:cNvPr id="74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5"/>
              <p:cNvSpPr>
                <a:spLocks/>
              </p:cNvSpPr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7"/>
              <p:cNvSpPr>
                <a:spLocks/>
              </p:cNvSpPr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0"/>
              <p:cNvSpPr>
                <a:spLocks/>
              </p:cNvSpPr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1"/>
              <p:cNvSpPr>
                <a:spLocks/>
              </p:cNvSpPr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83094" y="2469515"/>
            <a:ext cx="683252" cy="683252"/>
            <a:chOff x="2783094" y="2469515"/>
            <a:chExt cx="683252" cy="683252"/>
          </a:xfrm>
        </p:grpSpPr>
        <p:sp>
          <p:nvSpPr>
            <p:cNvPr id="45" name="椭圆 44"/>
            <p:cNvSpPr/>
            <p:nvPr/>
          </p:nvSpPr>
          <p:spPr>
            <a:xfrm>
              <a:off x="2783094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012200" y="2648267"/>
              <a:ext cx="225039" cy="277547"/>
              <a:chOff x="1674813" y="1797050"/>
              <a:chExt cx="381001" cy="469900"/>
            </a:xfrm>
            <a:solidFill>
              <a:srgbClr val="1C5E6E"/>
            </a:solidFill>
          </p:grpSpPr>
          <p:sp>
            <p:nvSpPr>
              <p:cNvPr id="84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328728" y="1601211"/>
            <a:ext cx="683252" cy="683252"/>
            <a:chOff x="5328728" y="1601211"/>
            <a:chExt cx="683252" cy="683252"/>
          </a:xfrm>
        </p:grpSpPr>
        <p:sp>
          <p:nvSpPr>
            <p:cNvPr id="49" name="椭圆 48"/>
            <p:cNvSpPr/>
            <p:nvPr/>
          </p:nvSpPr>
          <p:spPr>
            <a:xfrm>
              <a:off x="5328728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5517412" y="1813144"/>
              <a:ext cx="275838" cy="262357"/>
              <a:chOff x="2921001" y="1944688"/>
              <a:chExt cx="422275" cy="401637"/>
            </a:xfrm>
            <a:solidFill>
              <a:srgbClr val="1C5E6E"/>
            </a:solidFill>
          </p:grpSpPr>
          <p:sp>
            <p:nvSpPr>
              <p:cNvPr id="89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81537" y="1580735"/>
            <a:ext cx="2111141" cy="600909"/>
            <a:chOff x="573460" y="1580735"/>
            <a:chExt cx="2111141" cy="600909"/>
          </a:xfrm>
        </p:grpSpPr>
        <p:sp>
          <p:nvSpPr>
            <p:cNvPr id="97" name="矩形 96"/>
            <p:cNvSpPr/>
            <p:nvPr/>
          </p:nvSpPr>
          <p:spPr>
            <a:xfrm>
              <a:off x="1794614" y="1580735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81537" y="2469321"/>
            <a:ext cx="2073042" cy="600909"/>
            <a:chOff x="573460" y="1580735"/>
            <a:chExt cx="2073042" cy="600909"/>
          </a:xfrm>
        </p:grpSpPr>
        <p:sp>
          <p:nvSpPr>
            <p:cNvPr id="100" name="矩形 99"/>
            <p:cNvSpPr/>
            <p:nvPr/>
          </p:nvSpPr>
          <p:spPr>
            <a:xfrm>
              <a:off x="1519024" y="1580735"/>
              <a:ext cx="11233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</a:t>
              </a:r>
              <a:endPara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81537" y="3357908"/>
            <a:ext cx="2093486" cy="600909"/>
            <a:chOff x="573460" y="1580735"/>
            <a:chExt cx="2093486" cy="600909"/>
          </a:xfrm>
        </p:grpSpPr>
        <p:sp>
          <p:nvSpPr>
            <p:cNvPr id="103" name="矩形 102"/>
            <p:cNvSpPr/>
            <p:nvPr/>
          </p:nvSpPr>
          <p:spPr>
            <a:xfrm>
              <a:off x="1632689" y="1580735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82235" y="1580735"/>
            <a:ext cx="2073042" cy="600909"/>
            <a:chOff x="573460" y="1580735"/>
            <a:chExt cx="2073042" cy="600909"/>
          </a:xfrm>
        </p:grpSpPr>
        <p:sp>
          <p:nvSpPr>
            <p:cNvPr id="106" name="矩形 105"/>
            <p:cNvSpPr/>
            <p:nvPr/>
          </p:nvSpPr>
          <p:spPr>
            <a:xfrm>
              <a:off x="573460" y="1580735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82235" y="2469321"/>
            <a:ext cx="2073042" cy="600909"/>
            <a:chOff x="573460" y="1580735"/>
            <a:chExt cx="2073042" cy="600909"/>
          </a:xfrm>
        </p:grpSpPr>
        <p:sp>
          <p:nvSpPr>
            <p:cNvPr id="109" name="矩形 108"/>
            <p:cNvSpPr/>
            <p:nvPr/>
          </p:nvSpPr>
          <p:spPr>
            <a:xfrm>
              <a:off x="573460" y="1580735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482235" y="3357908"/>
            <a:ext cx="2073042" cy="600909"/>
            <a:chOff x="573460" y="1580735"/>
            <a:chExt cx="2073042" cy="600909"/>
          </a:xfrm>
        </p:grpSpPr>
        <p:sp>
          <p:nvSpPr>
            <p:cNvPr id="112" name="矩形 111"/>
            <p:cNvSpPr/>
            <p:nvPr/>
          </p:nvSpPr>
          <p:spPr>
            <a:xfrm>
              <a:off x="573460" y="1580735"/>
              <a:ext cx="908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</a:t>
              </a:r>
              <a:r>
                <a:rPr lang="en-US" altLang="zh-CN" sz="1000" dirty="0" smtClean="0">
                  <a:solidFill>
                    <a:schemeClr val="bg1"/>
                  </a:solidFill>
                </a:rPr>
                <a:t>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3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7707460" y="48590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48314" y="2241012"/>
            <a:ext cx="1083951" cy="1074208"/>
            <a:chOff x="4048314" y="2241012"/>
            <a:chExt cx="1083951" cy="1074208"/>
          </a:xfrm>
        </p:grpSpPr>
        <p:sp>
          <p:nvSpPr>
            <p:cNvPr id="8" name="椭圆 7"/>
            <p:cNvSpPr/>
            <p:nvPr/>
          </p:nvSpPr>
          <p:spPr>
            <a:xfrm>
              <a:off x="4049575" y="2241012"/>
              <a:ext cx="1074208" cy="10742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048314" y="2649781"/>
              <a:ext cx="108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1760" y="2490116"/>
            <a:ext cx="576000" cy="576000"/>
            <a:chOff x="1911760" y="2490116"/>
            <a:chExt cx="576000" cy="576000"/>
          </a:xfrm>
        </p:grpSpPr>
        <p:sp>
          <p:nvSpPr>
            <p:cNvPr id="118" name="椭圆 117"/>
            <p:cNvSpPr/>
            <p:nvPr/>
          </p:nvSpPr>
          <p:spPr>
            <a:xfrm>
              <a:off x="1911760" y="2490116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910"/>
            <p:cNvSpPr>
              <a:spLocks/>
            </p:cNvSpPr>
            <p:nvPr/>
          </p:nvSpPr>
          <p:spPr bwMode="auto">
            <a:xfrm>
              <a:off x="2087627" y="2675134"/>
              <a:ext cx="224265" cy="226292"/>
            </a:xfrm>
            <a:custGeom>
              <a:avLst/>
              <a:gdLst>
                <a:gd name="T0" fmla="*/ 140 w 280"/>
                <a:gd name="T1" fmla="*/ 0 h 283"/>
                <a:gd name="T2" fmla="*/ 0 w 280"/>
                <a:gd name="T3" fmla="*/ 122 h 283"/>
                <a:gd name="T4" fmla="*/ 34 w 280"/>
                <a:gd name="T5" fmla="*/ 104 h 283"/>
                <a:gd name="T6" fmla="*/ 70 w 280"/>
                <a:gd name="T7" fmla="*/ 124 h 283"/>
                <a:gd name="T8" fmla="*/ 105 w 280"/>
                <a:gd name="T9" fmla="*/ 104 h 283"/>
                <a:gd name="T10" fmla="*/ 135 w 280"/>
                <a:gd name="T11" fmla="*/ 117 h 283"/>
                <a:gd name="T12" fmla="*/ 135 w 280"/>
                <a:gd name="T13" fmla="*/ 194 h 283"/>
                <a:gd name="T14" fmla="*/ 129 w 280"/>
                <a:gd name="T15" fmla="*/ 194 h 283"/>
                <a:gd name="T16" fmla="*/ 129 w 280"/>
                <a:gd name="T17" fmla="*/ 222 h 283"/>
                <a:gd name="T18" fmla="*/ 129 w 280"/>
                <a:gd name="T19" fmla="*/ 250 h 283"/>
                <a:gd name="T20" fmla="*/ 127 w 280"/>
                <a:gd name="T21" fmla="*/ 259 h 283"/>
                <a:gd name="T22" fmla="*/ 117 w 280"/>
                <a:gd name="T23" fmla="*/ 264 h 283"/>
                <a:gd name="T24" fmla="*/ 113 w 280"/>
                <a:gd name="T25" fmla="*/ 264 h 283"/>
                <a:gd name="T26" fmla="*/ 107 w 280"/>
                <a:gd name="T27" fmla="*/ 261 h 283"/>
                <a:gd name="T28" fmla="*/ 105 w 280"/>
                <a:gd name="T29" fmla="*/ 257 h 283"/>
                <a:gd name="T30" fmla="*/ 104 w 280"/>
                <a:gd name="T31" fmla="*/ 251 h 283"/>
                <a:gd name="T32" fmla="*/ 101 w 280"/>
                <a:gd name="T33" fmla="*/ 244 h 283"/>
                <a:gd name="T34" fmla="*/ 93 w 280"/>
                <a:gd name="T35" fmla="*/ 240 h 283"/>
                <a:gd name="T36" fmla="*/ 86 w 280"/>
                <a:gd name="T37" fmla="*/ 243 h 283"/>
                <a:gd name="T38" fmla="*/ 83 w 280"/>
                <a:gd name="T39" fmla="*/ 251 h 283"/>
                <a:gd name="T40" fmla="*/ 85 w 280"/>
                <a:gd name="T41" fmla="*/ 264 h 283"/>
                <a:gd name="T42" fmla="*/ 91 w 280"/>
                <a:gd name="T43" fmla="*/ 274 h 283"/>
                <a:gd name="T44" fmla="*/ 107 w 280"/>
                <a:gd name="T45" fmla="*/ 282 h 283"/>
                <a:gd name="T46" fmla="*/ 117 w 280"/>
                <a:gd name="T47" fmla="*/ 283 h 283"/>
                <a:gd name="T48" fmla="*/ 117 w 280"/>
                <a:gd name="T49" fmla="*/ 283 h 283"/>
                <a:gd name="T50" fmla="*/ 117 w 280"/>
                <a:gd name="T51" fmla="*/ 283 h 283"/>
                <a:gd name="T52" fmla="*/ 117 w 280"/>
                <a:gd name="T53" fmla="*/ 283 h 283"/>
                <a:gd name="T54" fmla="*/ 117 w 280"/>
                <a:gd name="T55" fmla="*/ 283 h 283"/>
                <a:gd name="T56" fmla="*/ 117 w 280"/>
                <a:gd name="T57" fmla="*/ 283 h 283"/>
                <a:gd name="T58" fmla="*/ 117 w 280"/>
                <a:gd name="T59" fmla="*/ 283 h 283"/>
                <a:gd name="T60" fmla="*/ 117 w 280"/>
                <a:gd name="T61" fmla="*/ 283 h 283"/>
                <a:gd name="T62" fmla="*/ 143 w 280"/>
                <a:gd name="T63" fmla="*/ 272 h 283"/>
                <a:gd name="T64" fmla="*/ 151 w 280"/>
                <a:gd name="T65" fmla="*/ 250 h 283"/>
                <a:gd name="T66" fmla="*/ 151 w 280"/>
                <a:gd name="T67" fmla="*/ 250 h 283"/>
                <a:gd name="T68" fmla="*/ 151 w 280"/>
                <a:gd name="T69" fmla="*/ 250 h 283"/>
                <a:gd name="T70" fmla="*/ 151 w 280"/>
                <a:gd name="T71" fmla="*/ 222 h 283"/>
                <a:gd name="T72" fmla="*/ 151 w 280"/>
                <a:gd name="T73" fmla="*/ 194 h 283"/>
                <a:gd name="T74" fmla="*/ 145 w 280"/>
                <a:gd name="T75" fmla="*/ 194 h 283"/>
                <a:gd name="T76" fmla="*/ 145 w 280"/>
                <a:gd name="T77" fmla="*/ 117 h 283"/>
                <a:gd name="T78" fmla="*/ 175 w 280"/>
                <a:gd name="T79" fmla="*/ 105 h 283"/>
                <a:gd name="T80" fmla="*/ 210 w 280"/>
                <a:gd name="T81" fmla="*/ 124 h 283"/>
                <a:gd name="T82" fmla="*/ 246 w 280"/>
                <a:gd name="T83" fmla="*/ 105 h 283"/>
                <a:gd name="T84" fmla="*/ 280 w 280"/>
                <a:gd name="T85" fmla="*/ 123 h 283"/>
                <a:gd name="T86" fmla="*/ 140 w 280"/>
                <a:gd name="T8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283">
                  <a:moveTo>
                    <a:pt x="140" y="0"/>
                  </a:moveTo>
                  <a:cubicBezTo>
                    <a:pt x="68" y="0"/>
                    <a:pt x="9" y="54"/>
                    <a:pt x="0" y="122"/>
                  </a:cubicBezTo>
                  <a:cubicBezTo>
                    <a:pt x="7" y="112"/>
                    <a:pt x="20" y="104"/>
                    <a:pt x="34" y="104"/>
                  </a:cubicBezTo>
                  <a:cubicBezTo>
                    <a:pt x="50" y="104"/>
                    <a:pt x="63" y="112"/>
                    <a:pt x="70" y="124"/>
                  </a:cubicBezTo>
                  <a:cubicBezTo>
                    <a:pt x="76" y="113"/>
                    <a:pt x="89" y="104"/>
                    <a:pt x="105" y="104"/>
                  </a:cubicBezTo>
                  <a:cubicBezTo>
                    <a:pt x="117" y="104"/>
                    <a:pt x="128" y="110"/>
                    <a:pt x="135" y="117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9" y="194"/>
                    <a:pt x="129" y="208"/>
                    <a:pt x="129" y="222"/>
                  </a:cubicBezTo>
                  <a:cubicBezTo>
                    <a:pt x="129" y="236"/>
                    <a:pt x="129" y="250"/>
                    <a:pt x="129" y="250"/>
                  </a:cubicBezTo>
                  <a:cubicBezTo>
                    <a:pt x="129" y="252"/>
                    <a:pt x="129" y="256"/>
                    <a:pt x="127" y="259"/>
                  </a:cubicBezTo>
                  <a:cubicBezTo>
                    <a:pt x="125" y="262"/>
                    <a:pt x="122" y="264"/>
                    <a:pt x="117" y="264"/>
                  </a:cubicBezTo>
                  <a:cubicBezTo>
                    <a:pt x="116" y="264"/>
                    <a:pt x="115" y="264"/>
                    <a:pt x="113" y="264"/>
                  </a:cubicBezTo>
                  <a:cubicBezTo>
                    <a:pt x="111" y="263"/>
                    <a:pt x="109" y="262"/>
                    <a:pt x="107" y="261"/>
                  </a:cubicBezTo>
                  <a:cubicBezTo>
                    <a:pt x="106" y="259"/>
                    <a:pt x="106" y="258"/>
                    <a:pt x="105" y="257"/>
                  </a:cubicBezTo>
                  <a:cubicBezTo>
                    <a:pt x="104" y="255"/>
                    <a:pt x="104" y="253"/>
                    <a:pt x="104" y="251"/>
                  </a:cubicBezTo>
                  <a:cubicBezTo>
                    <a:pt x="104" y="248"/>
                    <a:pt x="103" y="245"/>
                    <a:pt x="101" y="244"/>
                  </a:cubicBezTo>
                  <a:cubicBezTo>
                    <a:pt x="99" y="242"/>
                    <a:pt x="96" y="240"/>
                    <a:pt x="93" y="240"/>
                  </a:cubicBezTo>
                  <a:cubicBezTo>
                    <a:pt x="90" y="240"/>
                    <a:pt x="88" y="242"/>
                    <a:pt x="86" y="243"/>
                  </a:cubicBezTo>
                  <a:cubicBezTo>
                    <a:pt x="84" y="245"/>
                    <a:pt x="83" y="248"/>
                    <a:pt x="83" y="251"/>
                  </a:cubicBezTo>
                  <a:cubicBezTo>
                    <a:pt x="83" y="256"/>
                    <a:pt x="83" y="260"/>
                    <a:pt x="85" y="264"/>
                  </a:cubicBezTo>
                  <a:cubicBezTo>
                    <a:pt x="86" y="267"/>
                    <a:pt x="88" y="271"/>
                    <a:pt x="91" y="274"/>
                  </a:cubicBezTo>
                  <a:cubicBezTo>
                    <a:pt x="96" y="278"/>
                    <a:pt x="102" y="281"/>
                    <a:pt x="107" y="282"/>
                  </a:cubicBezTo>
                  <a:cubicBezTo>
                    <a:pt x="112" y="283"/>
                    <a:pt x="116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29" y="283"/>
                    <a:pt x="137" y="278"/>
                    <a:pt x="143" y="272"/>
                  </a:cubicBezTo>
                  <a:cubicBezTo>
                    <a:pt x="148" y="265"/>
                    <a:pt x="150" y="257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22"/>
                    <a:pt x="151" y="222"/>
                    <a:pt x="151" y="222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52" y="109"/>
                    <a:pt x="163" y="104"/>
                    <a:pt x="175" y="105"/>
                  </a:cubicBezTo>
                  <a:cubicBezTo>
                    <a:pt x="191" y="105"/>
                    <a:pt x="204" y="113"/>
                    <a:pt x="210" y="124"/>
                  </a:cubicBezTo>
                  <a:cubicBezTo>
                    <a:pt x="217" y="113"/>
                    <a:pt x="230" y="105"/>
                    <a:pt x="246" y="105"/>
                  </a:cubicBezTo>
                  <a:cubicBezTo>
                    <a:pt x="260" y="105"/>
                    <a:pt x="273" y="112"/>
                    <a:pt x="280" y="123"/>
                  </a:cubicBezTo>
                  <a:cubicBezTo>
                    <a:pt x="271" y="54"/>
                    <a:pt x="212" y="0"/>
                    <a:pt x="14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7822" y="3331729"/>
            <a:ext cx="881417" cy="881417"/>
            <a:chOff x="1117822" y="3331729"/>
            <a:chExt cx="881417" cy="881417"/>
          </a:xfrm>
        </p:grpSpPr>
        <p:sp>
          <p:nvSpPr>
            <p:cNvPr id="114" name="椭圆 113"/>
            <p:cNvSpPr/>
            <p:nvPr/>
          </p:nvSpPr>
          <p:spPr>
            <a:xfrm>
              <a:off x="1117822" y="3331729"/>
              <a:ext cx="881417" cy="8814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266"/>
            <p:cNvSpPr>
              <a:spLocks noChangeAspect="1" noEditPoints="1"/>
            </p:cNvSpPr>
            <p:nvPr/>
          </p:nvSpPr>
          <p:spPr bwMode="auto">
            <a:xfrm>
              <a:off x="1413334" y="3628437"/>
              <a:ext cx="262863" cy="288000"/>
            </a:xfrm>
            <a:custGeom>
              <a:avLst/>
              <a:gdLst>
                <a:gd name="T0" fmla="*/ 62 w 183"/>
                <a:gd name="T1" fmla="*/ 22 h 200"/>
                <a:gd name="T2" fmla="*/ 36 w 183"/>
                <a:gd name="T3" fmla="*/ 11 h 200"/>
                <a:gd name="T4" fmla="*/ 0 w 183"/>
                <a:gd name="T5" fmla="*/ 48 h 200"/>
                <a:gd name="T6" fmla="*/ 9 w 183"/>
                <a:gd name="T7" fmla="*/ 73 h 200"/>
                <a:gd name="T8" fmla="*/ 62 w 183"/>
                <a:gd name="T9" fmla="*/ 22 h 200"/>
                <a:gd name="T10" fmla="*/ 147 w 183"/>
                <a:gd name="T11" fmla="*/ 11 h 200"/>
                <a:gd name="T12" fmla="*/ 119 w 183"/>
                <a:gd name="T13" fmla="*/ 23 h 200"/>
                <a:gd name="T14" fmla="*/ 170 w 183"/>
                <a:gd name="T15" fmla="*/ 76 h 200"/>
                <a:gd name="T16" fmla="*/ 183 w 183"/>
                <a:gd name="T17" fmla="*/ 48 h 200"/>
                <a:gd name="T18" fmla="*/ 147 w 183"/>
                <a:gd name="T19" fmla="*/ 11 h 200"/>
                <a:gd name="T20" fmla="*/ 169 w 183"/>
                <a:gd name="T21" fmla="*/ 103 h 200"/>
                <a:gd name="T22" fmla="*/ 96 w 183"/>
                <a:gd name="T23" fmla="*/ 23 h 200"/>
                <a:gd name="T24" fmla="*/ 96 w 183"/>
                <a:gd name="T25" fmla="*/ 6 h 200"/>
                <a:gd name="T26" fmla="*/ 98 w 183"/>
                <a:gd name="T27" fmla="*/ 6 h 200"/>
                <a:gd name="T28" fmla="*/ 102 w 183"/>
                <a:gd name="T29" fmla="*/ 3 h 200"/>
                <a:gd name="T30" fmla="*/ 98 w 183"/>
                <a:gd name="T31" fmla="*/ 0 h 200"/>
                <a:gd name="T32" fmla="*/ 81 w 183"/>
                <a:gd name="T33" fmla="*/ 0 h 200"/>
                <a:gd name="T34" fmla="*/ 78 w 183"/>
                <a:gd name="T35" fmla="*/ 3 h 200"/>
                <a:gd name="T36" fmla="*/ 81 w 183"/>
                <a:gd name="T37" fmla="*/ 6 h 200"/>
                <a:gd name="T38" fmla="*/ 84 w 183"/>
                <a:gd name="T39" fmla="*/ 6 h 200"/>
                <a:gd name="T40" fmla="*/ 84 w 183"/>
                <a:gd name="T41" fmla="*/ 23 h 200"/>
                <a:gd name="T42" fmla="*/ 9 w 183"/>
                <a:gd name="T43" fmla="*/ 103 h 200"/>
                <a:gd name="T44" fmla="*/ 38 w 183"/>
                <a:gd name="T45" fmla="*/ 164 h 200"/>
                <a:gd name="T46" fmla="*/ 29 w 183"/>
                <a:gd name="T47" fmla="*/ 190 h 200"/>
                <a:gd name="T48" fmla="*/ 33 w 183"/>
                <a:gd name="T49" fmla="*/ 198 h 200"/>
                <a:gd name="T50" fmla="*/ 35 w 183"/>
                <a:gd name="T51" fmla="*/ 199 h 200"/>
                <a:gd name="T52" fmla="*/ 43 w 183"/>
                <a:gd name="T53" fmla="*/ 196 h 200"/>
                <a:gd name="T54" fmla="*/ 53 w 183"/>
                <a:gd name="T55" fmla="*/ 174 h 200"/>
                <a:gd name="T56" fmla="*/ 89 w 183"/>
                <a:gd name="T57" fmla="*/ 183 h 200"/>
                <a:gd name="T58" fmla="*/ 125 w 183"/>
                <a:gd name="T59" fmla="*/ 174 h 200"/>
                <a:gd name="T60" fmla="*/ 136 w 183"/>
                <a:gd name="T61" fmla="*/ 196 h 200"/>
                <a:gd name="T62" fmla="*/ 144 w 183"/>
                <a:gd name="T63" fmla="*/ 199 h 200"/>
                <a:gd name="T64" fmla="*/ 146 w 183"/>
                <a:gd name="T65" fmla="*/ 198 h 200"/>
                <a:gd name="T66" fmla="*/ 149 w 183"/>
                <a:gd name="T67" fmla="*/ 190 h 200"/>
                <a:gd name="T68" fmla="*/ 141 w 183"/>
                <a:gd name="T69" fmla="*/ 164 h 200"/>
                <a:gd name="T70" fmla="*/ 169 w 183"/>
                <a:gd name="T71" fmla="*/ 103 h 200"/>
                <a:gd name="T72" fmla="*/ 89 w 183"/>
                <a:gd name="T73" fmla="*/ 167 h 200"/>
                <a:gd name="T74" fmla="*/ 25 w 183"/>
                <a:gd name="T75" fmla="*/ 103 h 200"/>
                <a:gd name="T76" fmla="*/ 89 w 183"/>
                <a:gd name="T77" fmla="*/ 39 h 200"/>
                <a:gd name="T78" fmla="*/ 153 w 183"/>
                <a:gd name="T79" fmla="*/ 103 h 200"/>
                <a:gd name="T80" fmla="*/ 89 w 183"/>
                <a:gd name="T81" fmla="*/ 167 h 200"/>
                <a:gd name="T82" fmla="*/ 97 w 183"/>
                <a:gd name="T83" fmla="*/ 111 h 200"/>
                <a:gd name="T84" fmla="*/ 100 w 183"/>
                <a:gd name="T85" fmla="*/ 103 h 200"/>
                <a:gd name="T86" fmla="*/ 91 w 183"/>
                <a:gd name="T87" fmla="*/ 92 h 200"/>
                <a:gd name="T88" fmla="*/ 91 w 183"/>
                <a:gd name="T89" fmla="*/ 55 h 200"/>
                <a:gd name="T90" fmla="*/ 89 w 183"/>
                <a:gd name="T91" fmla="*/ 53 h 200"/>
                <a:gd name="T92" fmla="*/ 87 w 183"/>
                <a:gd name="T93" fmla="*/ 55 h 200"/>
                <a:gd name="T94" fmla="*/ 87 w 183"/>
                <a:gd name="T95" fmla="*/ 92 h 200"/>
                <a:gd name="T96" fmla="*/ 78 w 183"/>
                <a:gd name="T97" fmla="*/ 103 h 200"/>
                <a:gd name="T98" fmla="*/ 89 w 183"/>
                <a:gd name="T99" fmla="*/ 114 h 200"/>
                <a:gd name="T100" fmla="*/ 93 w 183"/>
                <a:gd name="T101" fmla="*/ 113 h 200"/>
                <a:gd name="T102" fmla="*/ 104 w 183"/>
                <a:gd name="T103" fmla="*/ 131 h 200"/>
                <a:gd name="T104" fmla="*/ 107 w 183"/>
                <a:gd name="T105" fmla="*/ 132 h 200"/>
                <a:gd name="T106" fmla="*/ 108 w 183"/>
                <a:gd name="T107" fmla="*/ 129 h 200"/>
                <a:gd name="T108" fmla="*/ 97 w 183"/>
                <a:gd name="T109" fmla="*/ 11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00">
                  <a:moveTo>
                    <a:pt x="62" y="22"/>
                  </a:moveTo>
                  <a:cubicBezTo>
                    <a:pt x="56" y="15"/>
                    <a:pt x="46" y="11"/>
                    <a:pt x="36" y="11"/>
                  </a:cubicBezTo>
                  <a:cubicBezTo>
                    <a:pt x="16" y="11"/>
                    <a:pt x="0" y="28"/>
                    <a:pt x="0" y="48"/>
                  </a:cubicBezTo>
                  <a:cubicBezTo>
                    <a:pt x="0" y="57"/>
                    <a:pt x="3" y="66"/>
                    <a:pt x="9" y="73"/>
                  </a:cubicBezTo>
                  <a:cubicBezTo>
                    <a:pt x="18" y="49"/>
                    <a:pt x="38" y="30"/>
                    <a:pt x="62" y="22"/>
                  </a:cubicBezTo>
                  <a:close/>
                  <a:moveTo>
                    <a:pt x="147" y="11"/>
                  </a:moveTo>
                  <a:cubicBezTo>
                    <a:pt x="136" y="11"/>
                    <a:pt x="126" y="16"/>
                    <a:pt x="119" y="23"/>
                  </a:cubicBezTo>
                  <a:cubicBezTo>
                    <a:pt x="143" y="32"/>
                    <a:pt x="162" y="52"/>
                    <a:pt x="170" y="76"/>
                  </a:cubicBezTo>
                  <a:cubicBezTo>
                    <a:pt x="178" y="69"/>
                    <a:pt x="183" y="59"/>
                    <a:pt x="183" y="48"/>
                  </a:cubicBezTo>
                  <a:cubicBezTo>
                    <a:pt x="183" y="28"/>
                    <a:pt x="167" y="11"/>
                    <a:pt x="147" y="11"/>
                  </a:cubicBezTo>
                  <a:close/>
                  <a:moveTo>
                    <a:pt x="169" y="103"/>
                  </a:moveTo>
                  <a:cubicBezTo>
                    <a:pt x="169" y="61"/>
                    <a:pt x="137" y="26"/>
                    <a:pt x="96" y="23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0" y="6"/>
                    <a:pt x="102" y="5"/>
                    <a:pt x="102" y="3"/>
                  </a:cubicBezTo>
                  <a:cubicBezTo>
                    <a:pt x="102" y="1"/>
                    <a:pt x="100" y="0"/>
                    <a:pt x="9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8" y="1"/>
                    <a:pt x="78" y="3"/>
                  </a:cubicBezTo>
                  <a:cubicBezTo>
                    <a:pt x="78" y="5"/>
                    <a:pt x="80" y="6"/>
                    <a:pt x="81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42" y="25"/>
                    <a:pt x="9" y="60"/>
                    <a:pt x="9" y="103"/>
                  </a:cubicBezTo>
                  <a:cubicBezTo>
                    <a:pt x="9" y="127"/>
                    <a:pt x="20" y="150"/>
                    <a:pt x="38" y="164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94"/>
                    <a:pt x="30" y="197"/>
                    <a:pt x="33" y="19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8" y="200"/>
                    <a:pt x="41" y="199"/>
                    <a:pt x="43" y="196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64" y="180"/>
                    <a:pt x="76" y="183"/>
                    <a:pt x="89" y="183"/>
                  </a:cubicBezTo>
                  <a:cubicBezTo>
                    <a:pt x="102" y="183"/>
                    <a:pt x="114" y="180"/>
                    <a:pt x="125" y="174"/>
                  </a:cubicBezTo>
                  <a:cubicBezTo>
                    <a:pt x="136" y="196"/>
                    <a:pt x="136" y="196"/>
                    <a:pt x="136" y="196"/>
                  </a:cubicBezTo>
                  <a:cubicBezTo>
                    <a:pt x="137" y="199"/>
                    <a:pt x="141" y="200"/>
                    <a:pt x="144" y="199"/>
                  </a:cubicBezTo>
                  <a:cubicBezTo>
                    <a:pt x="146" y="198"/>
                    <a:pt x="146" y="198"/>
                    <a:pt x="146" y="198"/>
                  </a:cubicBezTo>
                  <a:cubicBezTo>
                    <a:pt x="149" y="197"/>
                    <a:pt x="150" y="194"/>
                    <a:pt x="149" y="19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8" y="149"/>
                    <a:pt x="169" y="127"/>
                    <a:pt x="169" y="103"/>
                  </a:cubicBezTo>
                  <a:close/>
                  <a:moveTo>
                    <a:pt x="89" y="167"/>
                  </a:moveTo>
                  <a:cubicBezTo>
                    <a:pt x="54" y="167"/>
                    <a:pt x="25" y="138"/>
                    <a:pt x="25" y="103"/>
                  </a:cubicBezTo>
                  <a:cubicBezTo>
                    <a:pt x="25" y="67"/>
                    <a:pt x="54" y="39"/>
                    <a:pt x="89" y="39"/>
                  </a:cubicBezTo>
                  <a:cubicBezTo>
                    <a:pt x="124" y="39"/>
                    <a:pt x="153" y="67"/>
                    <a:pt x="153" y="103"/>
                  </a:cubicBezTo>
                  <a:cubicBezTo>
                    <a:pt x="153" y="138"/>
                    <a:pt x="124" y="167"/>
                    <a:pt x="89" y="167"/>
                  </a:cubicBezTo>
                  <a:close/>
                  <a:moveTo>
                    <a:pt x="97" y="111"/>
                  </a:moveTo>
                  <a:cubicBezTo>
                    <a:pt x="99" y="109"/>
                    <a:pt x="100" y="106"/>
                    <a:pt x="100" y="103"/>
                  </a:cubicBezTo>
                  <a:cubicBezTo>
                    <a:pt x="100" y="97"/>
                    <a:pt x="96" y="93"/>
                    <a:pt x="91" y="9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4"/>
                    <a:pt x="90" y="53"/>
                    <a:pt x="89" y="53"/>
                  </a:cubicBezTo>
                  <a:cubicBezTo>
                    <a:pt x="88" y="53"/>
                    <a:pt x="87" y="54"/>
                    <a:pt x="87" y="55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2" y="93"/>
                    <a:pt x="78" y="97"/>
                    <a:pt x="78" y="103"/>
                  </a:cubicBezTo>
                  <a:cubicBezTo>
                    <a:pt x="78" y="109"/>
                    <a:pt x="83" y="114"/>
                    <a:pt x="89" y="114"/>
                  </a:cubicBezTo>
                  <a:cubicBezTo>
                    <a:pt x="90" y="114"/>
                    <a:pt x="92" y="114"/>
                    <a:pt x="93" y="113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5" y="132"/>
                    <a:pt x="106" y="133"/>
                    <a:pt x="107" y="132"/>
                  </a:cubicBezTo>
                  <a:cubicBezTo>
                    <a:pt x="108" y="131"/>
                    <a:pt x="109" y="130"/>
                    <a:pt x="108" y="129"/>
                  </a:cubicBezTo>
                  <a:lnTo>
                    <a:pt x="97" y="111"/>
                  </a:ln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38820" y="1595992"/>
            <a:ext cx="575109" cy="575109"/>
            <a:chOff x="3338820" y="1595992"/>
            <a:chExt cx="575109" cy="575109"/>
          </a:xfrm>
        </p:grpSpPr>
        <p:sp>
          <p:nvSpPr>
            <p:cNvPr id="115" name="椭圆 114"/>
            <p:cNvSpPr/>
            <p:nvPr/>
          </p:nvSpPr>
          <p:spPr>
            <a:xfrm>
              <a:off x="3338820" y="1595992"/>
              <a:ext cx="575109" cy="5751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>
              <a:grpSpLocks noChangeAspect="1"/>
            </p:cNvGrpSpPr>
            <p:nvPr/>
          </p:nvGrpSpPr>
          <p:grpSpPr>
            <a:xfrm>
              <a:off x="3504718" y="1778229"/>
              <a:ext cx="244975" cy="209743"/>
              <a:chOff x="2162176" y="-104775"/>
              <a:chExt cx="1655763" cy="1417638"/>
            </a:xfrm>
            <a:solidFill>
              <a:srgbClr val="1C5E6E"/>
            </a:solidFill>
          </p:grpSpPr>
          <p:sp>
            <p:nvSpPr>
              <p:cNvPr id="127" name="Freeform 3767"/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70530" y="1595101"/>
            <a:ext cx="576000" cy="576000"/>
            <a:chOff x="1270530" y="1595101"/>
            <a:chExt cx="576000" cy="576000"/>
          </a:xfrm>
        </p:grpSpPr>
        <p:sp>
          <p:nvSpPr>
            <p:cNvPr id="117" name="椭圆 116"/>
            <p:cNvSpPr/>
            <p:nvPr/>
          </p:nvSpPr>
          <p:spPr>
            <a:xfrm>
              <a:off x="1270530" y="1595101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Freeform 63"/>
            <p:cNvSpPr>
              <a:spLocks noChangeAspect="1" noEditPoints="1"/>
            </p:cNvSpPr>
            <p:nvPr/>
          </p:nvSpPr>
          <p:spPr bwMode="auto">
            <a:xfrm>
              <a:off x="1432633" y="1746479"/>
              <a:ext cx="224267" cy="254727"/>
            </a:xfrm>
            <a:custGeom>
              <a:avLst/>
              <a:gdLst>
                <a:gd name="T0" fmla="*/ 319 w 352"/>
                <a:gd name="T1" fmla="*/ 209 h 400"/>
                <a:gd name="T2" fmla="*/ 238 w 352"/>
                <a:gd name="T3" fmla="*/ 134 h 400"/>
                <a:gd name="T4" fmla="*/ 251 w 352"/>
                <a:gd name="T5" fmla="*/ 134 h 400"/>
                <a:gd name="T6" fmla="*/ 313 w 352"/>
                <a:gd name="T7" fmla="*/ 114 h 400"/>
                <a:gd name="T8" fmla="*/ 283 w 352"/>
                <a:gd name="T9" fmla="*/ 96 h 400"/>
                <a:gd name="T10" fmla="*/ 292 w 352"/>
                <a:gd name="T11" fmla="*/ 82 h 400"/>
                <a:gd name="T12" fmla="*/ 289 w 352"/>
                <a:gd name="T13" fmla="*/ 75 h 400"/>
                <a:gd name="T14" fmla="*/ 237 w 352"/>
                <a:gd name="T15" fmla="*/ 97 h 400"/>
                <a:gd name="T16" fmla="*/ 231 w 352"/>
                <a:gd name="T17" fmla="*/ 16 h 400"/>
                <a:gd name="T18" fmla="*/ 142 w 352"/>
                <a:gd name="T19" fmla="*/ 17 h 400"/>
                <a:gd name="T20" fmla="*/ 136 w 352"/>
                <a:gd name="T21" fmla="*/ 108 h 400"/>
                <a:gd name="T22" fmla="*/ 121 w 352"/>
                <a:gd name="T23" fmla="*/ 112 h 400"/>
                <a:gd name="T24" fmla="*/ 111 w 352"/>
                <a:gd name="T25" fmla="*/ 119 h 400"/>
                <a:gd name="T26" fmla="*/ 127 w 352"/>
                <a:gd name="T27" fmla="*/ 130 h 400"/>
                <a:gd name="T28" fmla="*/ 34 w 352"/>
                <a:gd name="T29" fmla="*/ 214 h 400"/>
                <a:gd name="T30" fmla="*/ 149 w 352"/>
                <a:gd name="T31" fmla="*/ 391 h 400"/>
                <a:gd name="T32" fmla="*/ 343 w 352"/>
                <a:gd name="T33" fmla="*/ 268 h 400"/>
                <a:gd name="T34" fmla="*/ 303 w 352"/>
                <a:gd name="T35" fmla="*/ 109 h 400"/>
                <a:gd name="T36" fmla="*/ 251 w 352"/>
                <a:gd name="T37" fmla="*/ 123 h 400"/>
                <a:gd name="T38" fmla="*/ 243 w 352"/>
                <a:gd name="T39" fmla="*/ 122 h 400"/>
                <a:gd name="T40" fmla="*/ 280 w 352"/>
                <a:gd name="T41" fmla="*/ 85 h 400"/>
                <a:gd name="T42" fmla="*/ 239 w 352"/>
                <a:gd name="T43" fmla="*/ 111 h 400"/>
                <a:gd name="T44" fmla="*/ 280 w 352"/>
                <a:gd name="T45" fmla="*/ 85 h 400"/>
                <a:gd name="T46" fmla="*/ 218 w 352"/>
                <a:gd name="T47" fmla="*/ 315 h 400"/>
                <a:gd name="T48" fmla="*/ 183 w 352"/>
                <a:gd name="T49" fmla="*/ 326 h 400"/>
                <a:gd name="T50" fmla="*/ 169 w 352"/>
                <a:gd name="T51" fmla="*/ 344 h 400"/>
                <a:gd name="T52" fmla="*/ 147 w 352"/>
                <a:gd name="T53" fmla="*/ 322 h 400"/>
                <a:gd name="T54" fmla="*/ 122 w 352"/>
                <a:gd name="T55" fmla="*/ 300 h 400"/>
                <a:gd name="T56" fmla="*/ 155 w 352"/>
                <a:gd name="T57" fmla="*/ 280 h 400"/>
                <a:gd name="T58" fmla="*/ 169 w 352"/>
                <a:gd name="T59" fmla="*/ 301 h 400"/>
                <a:gd name="T60" fmla="*/ 142 w 352"/>
                <a:gd name="T61" fmla="*/ 258 h 400"/>
                <a:gd name="T62" fmla="*/ 122 w 352"/>
                <a:gd name="T63" fmla="*/ 225 h 400"/>
                <a:gd name="T64" fmla="*/ 169 w 352"/>
                <a:gd name="T65" fmla="*/ 184 h 400"/>
                <a:gd name="T66" fmla="*/ 183 w 352"/>
                <a:gd name="T67" fmla="*/ 175 h 400"/>
                <a:gd name="T68" fmla="*/ 215 w 352"/>
                <a:gd name="T69" fmla="*/ 194 h 400"/>
                <a:gd name="T70" fmla="*/ 195 w 352"/>
                <a:gd name="T71" fmla="*/ 223 h 400"/>
                <a:gd name="T72" fmla="*/ 183 w 352"/>
                <a:gd name="T73" fmla="*/ 209 h 400"/>
                <a:gd name="T74" fmla="*/ 221 w 352"/>
                <a:gd name="T75" fmla="*/ 252 h 400"/>
                <a:gd name="T76" fmla="*/ 230 w 352"/>
                <a:gd name="T77" fmla="*/ 30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2" h="400">
                  <a:moveTo>
                    <a:pt x="343" y="268"/>
                  </a:moveTo>
                  <a:cubicBezTo>
                    <a:pt x="339" y="245"/>
                    <a:pt x="331" y="231"/>
                    <a:pt x="319" y="209"/>
                  </a:cubicBezTo>
                  <a:cubicBezTo>
                    <a:pt x="308" y="192"/>
                    <a:pt x="288" y="172"/>
                    <a:pt x="273" y="160"/>
                  </a:cubicBezTo>
                  <a:cubicBezTo>
                    <a:pt x="262" y="151"/>
                    <a:pt x="249" y="143"/>
                    <a:pt x="238" y="134"/>
                  </a:cubicBezTo>
                  <a:cubicBezTo>
                    <a:pt x="241" y="134"/>
                    <a:pt x="241" y="134"/>
                    <a:pt x="241" y="134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58" y="134"/>
                    <a:pt x="266" y="134"/>
                    <a:pt x="274" y="133"/>
                  </a:cubicBezTo>
                  <a:cubicBezTo>
                    <a:pt x="283" y="132"/>
                    <a:pt x="306" y="128"/>
                    <a:pt x="313" y="114"/>
                  </a:cubicBezTo>
                  <a:cubicBezTo>
                    <a:pt x="318" y="104"/>
                    <a:pt x="314" y="99"/>
                    <a:pt x="311" y="97"/>
                  </a:cubicBezTo>
                  <a:cubicBezTo>
                    <a:pt x="306" y="93"/>
                    <a:pt x="295" y="94"/>
                    <a:pt x="283" y="96"/>
                  </a:cubicBezTo>
                  <a:cubicBezTo>
                    <a:pt x="288" y="92"/>
                    <a:pt x="291" y="88"/>
                    <a:pt x="292" y="84"/>
                  </a:cubicBezTo>
                  <a:cubicBezTo>
                    <a:pt x="292" y="84"/>
                    <a:pt x="292" y="83"/>
                    <a:pt x="292" y="82"/>
                  </a:cubicBezTo>
                  <a:cubicBezTo>
                    <a:pt x="292" y="80"/>
                    <a:pt x="292" y="78"/>
                    <a:pt x="290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7" y="74"/>
                    <a:pt x="287" y="74"/>
                    <a:pt x="287" y="74"/>
                  </a:cubicBezTo>
                  <a:cubicBezTo>
                    <a:pt x="272" y="72"/>
                    <a:pt x="251" y="83"/>
                    <a:pt x="237" y="97"/>
                  </a:cubicBezTo>
                  <a:cubicBezTo>
                    <a:pt x="252" y="77"/>
                    <a:pt x="280" y="51"/>
                    <a:pt x="285" y="30"/>
                  </a:cubicBezTo>
                  <a:cubicBezTo>
                    <a:pt x="266" y="29"/>
                    <a:pt x="247" y="25"/>
                    <a:pt x="231" y="16"/>
                  </a:cubicBezTo>
                  <a:cubicBezTo>
                    <a:pt x="216" y="8"/>
                    <a:pt x="209" y="0"/>
                    <a:pt x="191" y="3"/>
                  </a:cubicBezTo>
                  <a:cubicBezTo>
                    <a:pt x="174" y="5"/>
                    <a:pt x="158" y="13"/>
                    <a:pt x="142" y="17"/>
                  </a:cubicBezTo>
                  <a:cubicBezTo>
                    <a:pt x="124" y="22"/>
                    <a:pt x="108" y="15"/>
                    <a:pt x="90" y="18"/>
                  </a:cubicBezTo>
                  <a:cubicBezTo>
                    <a:pt x="87" y="49"/>
                    <a:pt x="125" y="79"/>
                    <a:pt x="136" y="108"/>
                  </a:cubicBezTo>
                  <a:cubicBezTo>
                    <a:pt x="131" y="109"/>
                    <a:pt x="126" y="110"/>
                    <a:pt x="121" y="11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18" y="113"/>
                    <a:pt x="115" y="114"/>
                    <a:pt x="114" y="116"/>
                  </a:cubicBezTo>
                  <a:cubicBezTo>
                    <a:pt x="111" y="119"/>
                    <a:pt x="111" y="119"/>
                    <a:pt x="111" y="119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6" y="127"/>
                    <a:pt x="120" y="129"/>
                    <a:pt x="127" y="130"/>
                  </a:cubicBezTo>
                  <a:cubicBezTo>
                    <a:pt x="113" y="139"/>
                    <a:pt x="96" y="149"/>
                    <a:pt x="84" y="159"/>
                  </a:cubicBezTo>
                  <a:cubicBezTo>
                    <a:pt x="69" y="172"/>
                    <a:pt x="46" y="198"/>
                    <a:pt x="34" y="214"/>
                  </a:cubicBezTo>
                  <a:cubicBezTo>
                    <a:pt x="13" y="240"/>
                    <a:pt x="0" y="275"/>
                    <a:pt x="6" y="307"/>
                  </a:cubicBezTo>
                  <a:cubicBezTo>
                    <a:pt x="18" y="370"/>
                    <a:pt x="92" y="391"/>
                    <a:pt x="149" y="391"/>
                  </a:cubicBezTo>
                  <a:cubicBezTo>
                    <a:pt x="212" y="391"/>
                    <a:pt x="293" y="400"/>
                    <a:pt x="335" y="348"/>
                  </a:cubicBezTo>
                  <a:cubicBezTo>
                    <a:pt x="352" y="327"/>
                    <a:pt x="347" y="295"/>
                    <a:pt x="343" y="268"/>
                  </a:cubicBezTo>
                  <a:close/>
                  <a:moveTo>
                    <a:pt x="305" y="105"/>
                  </a:moveTo>
                  <a:cubicBezTo>
                    <a:pt x="305" y="105"/>
                    <a:pt x="305" y="106"/>
                    <a:pt x="303" y="109"/>
                  </a:cubicBezTo>
                  <a:cubicBezTo>
                    <a:pt x="299" y="117"/>
                    <a:pt x="284" y="121"/>
                    <a:pt x="273" y="123"/>
                  </a:cubicBezTo>
                  <a:cubicBezTo>
                    <a:pt x="266" y="124"/>
                    <a:pt x="258" y="124"/>
                    <a:pt x="251" y="123"/>
                  </a:cubicBezTo>
                  <a:cubicBezTo>
                    <a:pt x="243" y="123"/>
                    <a:pt x="243" y="123"/>
                    <a:pt x="243" y="123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63" y="112"/>
                    <a:pt x="300" y="101"/>
                    <a:pt x="305" y="105"/>
                  </a:cubicBezTo>
                  <a:close/>
                  <a:moveTo>
                    <a:pt x="280" y="85"/>
                  </a:moveTo>
                  <a:cubicBezTo>
                    <a:pt x="275" y="90"/>
                    <a:pt x="260" y="99"/>
                    <a:pt x="251" y="104"/>
                  </a:cubicBezTo>
                  <a:cubicBezTo>
                    <a:pt x="247" y="106"/>
                    <a:pt x="243" y="108"/>
                    <a:pt x="239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49" y="98"/>
                    <a:pt x="267" y="86"/>
                    <a:pt x="280" y="85"/>
                  </a:cubicBezTo>
                  <a:close/>
                  <a:moveTo>
                    <a:pt x="230" y="301"/>
                  </a:moveTo>
                  <a:cubicBezTo>
                    <a:pt x="227" y="306"/>
                    <a:pt x="223" y="311"/>
                    <a:pt x="218" y="315"/>
                  </a:cubicBezTo>
                  <a:cubicBezTo>
                    <a:pt x="213" y="319"/>
                    <a:pt x="208" y="322"/>
                    <a:pt x="203" y="323"/>
                  </a:cubicBezTo>
                  <a:cubicBezTo>
                    <a:pt x="197" y="325"/>
                    <a:pt x="191" y="326"/>
                    <a:pt x="183" y="326"/>
                  </a:cubicBezTo>
                  <a:cubicBezTo>
                    <a:pt x="183" y="344"/>
                    <a:pt x="183" y="344"/>
                    <a:pt x="183" y="34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69" y="326"/>
                    <a:pt x="169" y="326"/>
                    <a:pt x="169" y="326"/>
                  </a:cubicBezTo>
                  <a:cubicBezTo>
                    <a:pt x="160" y="326"/>
                    <a:pt x="152" y="324"/>
                    <a:pt x="147" y="322"/>
                  </a:cubicBezTo>
                  <a:cubicBezTo>
                    <a:pt x="141" y="320"/>
                    <a:pt x="136" y="317"/>
                    <a:pt x="132" y="313"/>
                  </a:cubicBezTo>
                  <a:cubicBezTo>
                    <a:pt x="127" y="309"/>
                    <a:pt x="124" y="305"/>
                    <a:pt x="122" y="300"/>
                  </a:cubicBezTo>
                  <a:cubicBezTo>
                    <a:pt x="120" y="296"/>
                    <a:pt x="118" y="291"/>
                    <a:pt x="117" y="284"/>
                  </a:cubicBezTo>
                  <a:cubicBezTo>
                    <a:pt x="155" y="280"/>
                    <a:pt x="155" y="280"/>
                    <a:pt x="155" y="280"/>
                  </a:cubicBezTo>
                  <a:cubicBezTo>
                    <a:pt x="156" y="286"/>
                    <a:pt x="158" y="291"/>
                    <a:pt x="160" y="293"/>
                  </a:cubicBezTo>
                  <a:cubicBezTo>
                    <a:pt x="162" y="296"/>
                    <a:pt x="165" y="299"/>
                    <a:pt x="169" y="301"/>
                  </a:cubicBezTo>
                  <a:cubicBezTo>
                    <a:pt x="169" y="267"/>
                    <a:pt x="169" y="267"/>
                    <a:pt x="169" y="267"/>
                  </a:cubicBezTo>
                  <a:cubicBezTo>
                    <a:pt x="156" y="264"/>
                    <a:pt x="147" y="261"/>
                    <a:pt x="142" y="258"/>
                  </a:cubicBezTo>
                  <a:cubicBezTo>
                    <a:pt x="137" y="255"/>
                    <a:pt x="132" y="251"/>
                    <a:pt x="128" y="246"/>
                  </a:cubicBezTo>
                  <a:cubicBezTo>
                    <a:pt x="124" y="240"/>
                    <a:pt x="122" y="233"/>
                    <a:pt x="122" y="225"/>
                  </a:cubicBezTo>
                  <a:cubicBezTo>
                    <a:pt x="122" y="213"/>
                    <a:pt x="126" y="204"/>
                    <a:pt x="134" y="196"/>
                  </a:cubicBezTo>
                  <a:cubicBezTo>
                    <a:pt x="142" y="189"/>
                    <a:pt x="154" y="185"/>
                    <a:pt x="169" y="184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97" y="185"/>
                    <a:pt x="208" y="188"/>
                    <a:pt x="215" y="194"/>
                  </a:cubicBezTo>
                  <a:cubicBezTo>
                    <a:pt x="223" y="200"/>
                    <a:pt x="228" y="208"/>
                    <a:pt x="230" y="218"/>
                  </a:cubicBezTo>
                  <a:cubicBezTo>
                    <a:pt x="195" y="223"/>
                    <a:pt x="195" y="223"/>
                    <a:pt x="195" y="223"/>
                  </a:cubicBezTo>
                  <a:cubicBezTo>
                    <a:pt x="193" y="219"/>
                    <a:pt x="191" y="216"/>
                    <a:pt x="190" y="214"/>
                  </a:cubicBezTo>
                  <a:cubicBezTo>
                    <a:pt x="189" y="212"/>
                    <a:pt x="186" y="211"/>
                    <a:pt x="183" y="209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202" y="241"/>
                    <a:pt x="215" y="247"/>
                    <a:pt x="221" y="252"/>
                  </a:cubicBezTo>
                  <a:cubicBezTo>
                    <a:pt x="230" y="260"/>
                    <a:pt x="234" y="270"/>
                    <a:pt x="234" y="282"/>
                  </a:cubicBezTo>
                  <a:cubicBezTo>
                    <a:pt x="234" y="288"/>
                    <a:pt x="233" y="295"/>
                    <a:pt x="230" y="3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4916" y="3593790"/>
            <a:ext cx="792000" cy="792000"/>
            <a:chOff x="7144916" y="3593790"/>
            <a:chExt cx="792000" cy="792000"/>
          </a:xfrm>
        </p:grpSpPr>
        <p:sp>
          <p:nvSpPr>
            <p:cNvPr id="122" name="椭圆 121"/>
            <p:cNvSpPr/>
            <p:nvPr/>
          </p:nvSpPr>
          <p:spPr>
            <a:xfrm>
              <a:off x="7144916" y="3593790"/>
              <a:ext cx="792000" cy="792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34"/>
            <p:cNvSpPr>
              <a:spLocks noEditPoints="1"/>
            </p:cNvSpPr>
            <p:nvPr/>
          </p:nvSpPr>
          <p:spPr bwMode="auto">
            <a:xfrm>
              <a:off x="7360918" y="3825197"/>
              <a:ext cx="359996" cy="327742"/>
            </a:xfrm>
            <a:custGeom>
              <a:avLst/>
              <a:gdLst>
                <a:gd name="T0" fmla="*/ 23 w 124"/>
                <a:gd name="T1" fmla="*/ 38 h 113"/>
                <a:gd name="T2" fmla="*/ 0 w 124"/>
                <a:gd name="T3" fmla="*/ 66 h 113"/>
                <a:gd name="T4" fmla="*/ 47 w 124"/>
                <a:gd name="T5" fmla="*/ 98 h 113"/>
                <a:gd name="T6" fmla="*/ 61 w 124"/>
                <a:gd name="T7" fmla="*/ 96 h 113"/>
                <a:gd name="T8" fmla="*/ 78 w 124"/>
                <a:gd name="T9" fmla="*/ 113 h 113"/>
                <a:gd name="T10" fmla="*/ 74 w 124"/>
                <a:gd name="T11" fmla="*/ 92 h 113"/>
                <a:gd name="T12" fmla="*/ 93 w 124"/>
                <a:gd name="T13" fmla="*/ 71 h 113"/>
                <a:gd name="T14" fmla="*/ 74 w 124"/>
                <a:gd name="T15" fmla="*/ 74 h 113"/>
                <a:gd name="T16" fmla="*/ 61 w 124"/>
                <a:gd name="T17" fmla="*/ 73 h 113"/>
                <a:gd name="T18" fmla="*/ 43 w 124"/>
                <a:gd name="T19" fmla="*/ 85 h 113"/>
                <a:gd name="T20" fmla="*/ 43 w 124"/>
                <a:gd name="T21" fmla="*/ 66 h 113"/>
                <a:gd name="T22" fmla="*/ 23 w 124"/>
                <a:gd name="T23" fmla="*/ 38 h 113"/>
                <a:gd name="T24" fmla="*/ 77 w 124"/>
                <a:gd name="T25" fmla="*/ 0 h 113"/>
                <a:gd name="T26" fmla="*/ 30 w 124"/>
                <a:gd name="T27" fmla="*/ 33 h 113"/>
                <a:gd name="T28" fmla="*/ 50 w 124"/>
                <a:gd name="T29" fmla="*/ 59 h 113"/>
                <a:gd name="T30" fmla="*/ 50 w 124"/>
                <a:gd name="T31" fmla="*/ 72 h 113"/>
                <a:gd name="T32" fmla="*/ 63 w 124"/>
                <a:gd name="T33" fmla="*/ 64 h 113"/>
                <a:gd name="T34" fmla="*/ 77 w 124"/>
                <a:gd name="T35" fmla="*/ 65 h 113"/>
                <a:gd name="T36" fmla="*/ 124 w 124"/>
                <a:gd name="T37" fmla="*/ 33 h 113"/>
                <a:gd name="T38" fmla="*/ 77 w 124"/>
                <a:gd name="T3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13">
                  <a:moveTo>
                    <a:pt x="23" y="38"/>
                  </a:moveTo>
                  <a:cubicBezTo>
                    <a:pt x="9" y="43"/>
                    <a:pt x="0" y="54"/>
                    <a:pt x="0" y="66"/>
                  </a:cubicBezTo>
                  <a:cubicBezTo>
                    <a:pt x="0" y="83"/>
                    <a:pt x="21" y="98"/>
                    <a:pt x="47" y="98"/>
                  </a:cubicBezTo>
                  <a:cubicBezTo>
                    <a:pt x="52" y="98"/>
                    <a:pt x="57" y="97"/>
                    <a:pt x="61" y="9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84" y="87"/>
                    <a:pt x="91" y="80"/>
                    <a:pt x="93" y="71"/>
                  </a:cubicBezTo>
                  <a:cubicBezTo>
                    <a:pt x="87" y="73"/>
                    <a:pt x="81" y="74"/>
                    <a:pt x="74" y="74"/>
                  </a:cubicBezTo>
                  <a:cubicBezTo>
                    <a:pt x="70" y="74"/>
                    <a:pt x="65" y="74"/>
                    <a:pt x="61" y="73"/>
                  </a:cubicBezTo>
                  <a:cubicBezTo>
                    <a:pt x="59" y="74"/>
                    <a:pt x="43" y="85"/>
                    <a:pt x="43" y="85"/>
                  </a:cubicBezTo>
                  <a:cubicBezTo>
                    <a:pt x="43" y="85"/>
                    <a:pt x="43" y="70"/>
                    <a:pt x="43" y="66"/>
                  </a:cubicBezTo>
                  <a:cubicBezTo>
                    <a:pt x="31" y="60"/>
                    <a:pt x="23" y="49"/>
                    <a:pt x="23" y="38"/>
                  </a:cubicBezTo>
                  <a:moveTo>
                    <a:pt x="77" y="0"/>
                  </a:moveTo>
                  <a:cubicBezTo>
                    <a:pt x="51" y="0"/>
                    <a:pt x="30" y="15"/>
                    <a:pt x="30" y="33"/>
                  </a:cubicBezTo>
                  <a:cubicBezTo>
                    <a:pt x="30" y="44"/>
                    <a:pt x="38" y="53"/>
                    <a:pt x="50" y="59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7" y="65"/>
                    <a:pt x="72" y="65"/>
                    <a:pt x="77" y="65"/>
                  </a:cubicBezTo>
                  <a:cubicBezTo>
                    <a:pt x="103" y="65"/>
                    <a:pt x="124" y="51"/>
                    <a:pt x="124" y="33"/>
                  </a:cubicBezTo>
                  <a:cubicBezTo>
                    <a:pt x="124" y="15"/>
                    <a:pt x="103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96135" y="2740594"/>
            <a:ext cx="504000" cy="504000"/>
            <a:chOff x="5796135" y="2740594"/>
            <a:chExt cx="504000" cy="504000"/>
          </a:xfrm>
        </p:grpSpPr>
        <p:sp>
          <p:nvSpPr>
            <p:cNvPr id="116" name="椭圆 115"/>
            <p:cNvSpPr/>
            <p:nvPr/>
          </p:nvSpPr>
          <p:spPr>
            <a:xfrm>
              <a:off x="5796135" y="2740594"/>
              <a:ext cx="504000" cy="50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Freeform 36"/>
            <p:cNvSpPr>
              <a:spLocks noEditPoints="1"/>
            </p:cNvSpPr>
            <p:nvPr/>
          </p:nvSpPr>
          <p:spPr bwMode="auto">
            <a:xfrm>
              <a:off x="5940094" y="2883586"/>
              <a:ext cx="216081" cy="218016"/>
            </a:xfrm>
            <a:custGeom>
              <a:avLst/>
              <a:gdLst>
                <a:gd name="T0" fmla="*/ 67 w 120"/>
                <a:gd name="T1" fmla="*/ 53 h 121"/>
                <a:gd name="T2" fmla="*/ 67 w 120"/>
                <a:gd name="T3" fmla="*/ 26 h 121"/>
                <a:gd name="T4" fmla="*/ 53 w 120"/>
                <a:gd name="T5" fmla="*/ 26 h 121"/>
                <a:gd name="T6" fmla="*/ 53 w 120"/>
                <a:gd name="T7" fmla="*/ 53 h 121"/>
                <a:gd name="T8" fmla="*/ 27 w 120"/>
                <a:gd name="T9" fmla="*/ 53 h 121"/>
                <a:gd name="T10" fmla="*/ 27 w 120"/>
                <a:gd name="T11" fmla="*/ 68 h 121"/>
                <a:gd name="T12" fmla="*/ 53 w 120"/>
                <a:gd name="T13" fmla="*/ 68 h 121"/>
                <a:gd name="T14" fmla="*/ 53 w 120"/>
                <a:gd name="T15" fmla="*/ 94 h 121"/>
                <a:gd name="T16" fmla="*/ 67 w 120"/>
                <a:gd name="T17" fmla="*/ 94 h 121"/>
                <a:gd name="T18" fmla="*/ 67 w 120"/>
                <a:gd name="T19" fmla="*/ 68 h 121"/>
                <a:gd name="T20" fmla="*/ 93 w 120"/>
                <a:gd name="T21" fmla="*/ 68 h 121"/>
                <a:gd name="T22" fmla="*/ 93 w 120"/>
                <a:gd name="T23" fmla="*/ 53 h 121"/>
                <a:gd name="T24" fmla="*/ 67 w 120"/>
                <a:gd name="T25" fmla="*/ 53 h 121"/>
                <a:gd name="T26" fmla="*/ 60 w 120"/>
                <a:gd name="T27" fmla="*/ 0 h 121"/>
                <a:gd name="T28" fmla="*/ 0 w 120"/>
                <a:gd name="T29" fmla="*/ 61 h 121"/>
                <a:gd name="T30" fmla="*/ 60 w 120"/>
                <a:gd name="T31" fmla="*/ 121 h 121"/>
                <a:gd name="T32" fmla="*/ 120 w 120"/>
                <a:gd name="T33" fmla="*/ 61 h 121"/>
                <a:gd name="T34" fmla="*/ 60 w 120"/>
                <a:gd name="T35" fmla="*/ 0 h 121"/>
                <a:gd name="T36" fmla="*/ 60 w 120"/>
                <a:gd name="T37" fmla="*/ 107 h 121"/>
                <a:gd name="T38" fmla="*/ 13 w 120"/>
                <a:gd name="T39" fmla="*/ 61 h 121"/>
                <a:gd name="T40" fmla="*/ 60 w 120"/>
                <a:gd name="T41" fmla="*/ 14 h 121"/>
                <a:gd name="T42" fmla="*/ 107 w 120"/>
                <a:gd name="T43" fmla="*/ 61 h 121"/>
                <a:gd name="T44" fmla="*/ 60 w 120"/>
                <a:gd name="T45" fmla="*/ 10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21">
                  <a:moveTo>
                    <a:pt x="67" y="53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53"/>
                    <a:pt x="93" y="53"/>
                    <a:pt x="93" y="53"/>
                  </a:cubicBezTo>
                  <a:lnTo>
                    <a:pt x="67" y="53"/>
                  </a:lnTo>
                  <a:close/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0" y="94"/>
                    <a:pt x="120" y="61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60" y="107"/>
                  </a:moveTo>
                  <a:cubicBezTo>
                    <a:pt x="34" y="107"/>
                    <a:pt x="13" y="86"/>
                    <a:pt x="13" y="61"/>
                  </a:cubicBezTo>
                  <a:cubicBezTo>
                    <a:pt x="13" y="35"/>
                    <a:pt x="34" y="14"/>
                    <a:pt x="60" y="14"/>
                  </a:cubicBezTo>
                  <a:cubicBezTo>
                    <a:pt x="86" y="14"/>
                    <a:pt x="107" y="35"/>
                    <a:pt x="107" y="61"/>
                  </a:cubicBezTo>
                  <a:cubicBezTo>
                    <a:pt x="107" y="86"/>
                    <a:pt x="86" y="107"/>
                    <a:pt x="60" y="107"/>
                  </a:cubicBez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8820" y="3484437"/>
            <a:ext cx="594663" cy="576000"/>
            <a:chOff x="3338820" y="3484437"/>
            <a:chExt cx="594663" cy="576000"/>
          </a:xfrm>
        </p:grpSpPr>
        <p:sp>
          <p:nvSpPr>
            <p:cNvPr id="119" name="椭圆 118"/>
            <p:cNvSpPr/>
            <p:nvPr/>
          </p:nvSpPr>
          <p:spPr>
            <a:xfrm>
              <a:off x="3338820" y="3484437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6920" y="364082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84833" y="1599074"/>
            <a:ext cx="862044" cy="862044"/>
            <a:chOff x="6384833" y="1599074"/>
            <a:chExt cx="862044" cy="862044"/>
          </a:xfrm>
        </p:grpSpPr>
        <p:sp>
          <p:nvSpPr>
            <p:cNvPr id="121" name="椭圆 120"/>
            <p:cNvSpPr/>
            <p:nvPr/>
          </p:nvSpPr>
          <p:spPr>
            <a:xfrm>
              <a:off x="6384833" y="1599074"/>
              <a:ext cx="862044" cy="86204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537573" y="188354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460" y="2390911"/>
            <a:ext cx="522297" cy="504000"/>
            <a:chOff x="7707460" y="2390911"/>
            <a:chExt cx="522297" cy="504000"/>
          </a:xfrm>
        </p:grpSpPr>
        <p:sp>
          <p:nvSpPr>
            <p:cNvPr id="120" name="椭圆 119"/>
            <p:cNvSpPr/>
            <p:nvPr/>
          </p:nvSpPr>
          <p:spPr>
            <a:xfrm>
              <a:off x="7707460" y="2390911"/>
              <a:ext cx="504000" cy="504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727696" y="252179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33¥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5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无版权图片\51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3353" y="1723843"/>
            <a:ext cx="2081369" cy="20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无版权图片\519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72191" y="1723843"/>
            <a:ext cx="1023422" cy="10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0452" y="1723844"/>
            <a:ext cx="2046842" cy="1003556"/>
            <a:chOff x="3050452" y="1723844"/>
            <a:chExt cx="2046842" cy="1003556"/>
          </a:xfrm>
        </p:grpSpPr>
        <p:sp>
          <p:nvSpPr>
            <p:cNvPr id="44" name="矩形 43"/>
            <p:cNvSpPr/>
            <p:nvPr/>
          </p:nvSpPr>
          <p:spPr>
            <a:xfrm>
              <a:off x="3050452" y="1723844"/>
              <a:ext cx="2046842" cy="1003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52563" y="1782811"/>
              <a:ext cx="1176925" cy="307777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49" name="Rectangle 51"/>
            <p:cNvSpPr/>
            <p:nvPr/>
          </p:nvSpPr>
          <p:spPr>
            <a:xfrm>
              <a:off x="3052592" y="2032944"/>
              <a:ext cx="202971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compliance certifications Service-level 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compliance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 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near-term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roadmap Preparedness</a:t>
              </a: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83922" y="1727113"/>
            <a:ext cx="2059990" cy="2065844"/>
            <a:chOff x="6283922" y="1727113"/>
            <a:chExt cx="2059990" cy="2065844"/>
          </a:xfrm>
        </p:grpSpPr>
        <p:sp>
          <p:nvSpPr>
            <p:cNvPr id="47" name="矩形 46"/>
            <p:cNvSpPr/>
            <p:nvPr/>
          </p:nvSpPr>
          <p:spPr>
            <a:xfrm>
              <a:off x="6283922" y="1727113"/>
              <a:ext cx="2059990" cy="2065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00221" y="2023201"/>
              <a:ext cx="1197957" cy="5232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COMPANY </a:t>
              </a:r>
              <a:endParaRPr lang="en-US" altLang="zh-CN" sz="1400" dirty="0" smtClean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ASSETS</a:t>
              </a:r>
              <a:endParaRPr lang="en-US" altLang="zh-CN" sz="14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6307041" y="2808537"/>
              <a:ext cx="202188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compliance certifications Service-level 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compliance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 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near-term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roadmap Preparedness</a:t>
              </a: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testing</a:t>
              </a: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413268" y="2554414"/>
              <a:ext cx="704380" cy="180533"/>
              <a:chOff x="4822295" y="2796296"/>
              <a:chExt cx="1085741" cy="278276"/>
            </a:xfrm>
            <a:solidFill>
              <a:srgbClr val="1C5E6E"/>
            </a:solidFill>
            <a:effectLst/>
          </p:grpSpPr>
          <p:sp>
            <p:nvSpPr>
              <p:cNvPr id="61" name="Freeform 92"/>
              <p:cNvSpPr>
                <a:spLocks noEditPoints="1"/>
              </p:cNvSpPr>
              <p:nvPr/>
            </p:nvSpPr>
            <p:spPr bwMode="auto">
              <a:xfrm>
                <a:off x="4822295" y="2796296"/>
                <a:ext cx="204835" cy="259473"/>
              </a:xfrm>
              <a:custGeom>
                <a:avLst/>
                <a:gdLst>
                  <a:gd name="T0" fmla="*/ 340 w 347"/>
                  <a:gd name="T1" fmla="*/ 93 h 440"/>
                  <a:gd name="T2" fmla="*/ 281 w 347"/>
                  <a:gd name="T3" fmla="*/ 93 h 440"/>
                  <a:gd name="T4" fmla="*/ 281 w 347"/>
                  <a:gd name="T5" fmla="*/ 34 h 440"/>
                  <a:gd name="T6" fmla="*/ 273 w 347"/>
                  <a:gd name="T7" fmla="*/ 27 h 440"/>
                  <a:gd name="T8" fmla="*/ 214 w 347"/>
                  <a:gd name="T9" fmla="*/ 27 h 440"/>
                  <a:gd name="T10" fmla="*/ 214 w 347"/>
                  <a:gd name="T11" fmla="*/ 7 h 440"/>
                  <a:gd name="T12" fmla="*/ 207 w 347"/>
                  <a:gd name="T13" fmla="*/ 0 h 440"/>
                  <a:gd name="T14" fmla="*/ 140 w 347"/>
                  <a:gd name="T15" fmla="*/ 0 h 440"/>
                  <a:gd name="T16" fmla="*/ 133 w 347"/>
                  <a:gd name="T17" fmla="*/ 7 h 440"/>
                  <a:gd name="T18" fmla="*/ 133 w 347"/>
                  <a:gd name="T19" fmla="*/ 27 h 440"/>
                  <a:gd name="T20" fmla="*/ 74 w 347"/>
                  <a:gd name="T21" fmla="*/ 27 h 440"/>
                  <a:gd name="T22" fmla="*/ 66 w 347"/>
                  <a:gd name="T23" fmla="*/ 34 h 440"/>
                  <a:gd name="T24" fmla="*/ 66 w 347"/>
                  <a:gd name="T25" fmla="*/ 159 h 440"/>
                  <a:gd name="T26" fmla="*/ 7 w 347"/>
                  <a:gd name="T27" fmla="*/ 159 h 440"/>
                  <a:gd name="T28" fmla="*/ 0 w 347"/>
                  <a:gd name="T29" fmla="*/ 167 h 440"/>
                  <a:gd name="T30" fmla="*/ 0 w 347"/>
                  <a:gd name="T31" fmla="*/ 300 h 440"/>
                  <a:gd name="T32" fmla="*/ 2 w 347"/>
                  <a:gd name="T33" fmla="*/ 305 h 440"/>
                  <a:gd name="T34" fmla="*/ 66 w 347"/>
                  <a:gd name="T35" fmla="*/ 369 h 440"/>
                  <a:gd name="T36" fmla="*/ 66 w 347"/>
                  <a:gd name="T37" fmla="*/ 433 h 440"/>
                  <a:gd name="T38" fmla="*/ 74 w 347"/>
                  <a:gd name="T39" fmla="*/ 440 h 440"/>
                  <a:gd name="T40" fmla="*/ 273 w 347"/>
                  <a:gd name="T41" fmla="*/ 440 h 440"/>
                  <a:gd name="T42" fmla="*/ 281 w 347"/>
                  <a:gd name="T43" fmla="*/ 433 h 440"/>
                  <a:gd name="T44" fmla="*/ 281 w 347"/>
                  <a:gd name="T45" fmla="*/ 364 h 440"/>
                  <a:gd name="T46" fmla="*/ 345 w 347"/>
                  <a:gd name="T47" fmla="*/ 305 h 440"/>
                  <a:gd name="T48" fmla="*/ 347 w 347"/>
                  <a:gd name="T49" fmla="*/ 300 h 440"/>
                  <a:gd name="T50" fmla="*/ 347 w 347"/>
                  <a:gd name="T51" fmla="*/ 100 h 440"/>
                  <a:gd name="T52" fmla="*/ 340 w 347"/>
                  <a:gd name="T53" fmla="*/ 93 h 440"/>
                  <a:gd name="T54" fmla="*/ 332 w 347"/>
                  <a:gd name="T55" fmla="*/ 296 h 440"/>
                  <a:gd name="T56" fmla="*/ 268 w 347"/>
                  <a:gd name="T57" fmla="*/ 355 h 440"/>
                  <a:gd name="T58" fmla="*/ 266 w 347"/>
                  <a:gd name="T59" fmla="*/ 361 h 440"/>
                  <a:gd name="T60" fmla="*/ 266 w 347"/>
                  <a:gd name="T61" fmla="*/ 425 h 440"/>
                  <a:gd name="T62" fmla="*/ 81 w 347"/>
                  <a:gd name="T63" fmla="*/ 425 h 440"/>
                  <a:gd name="T64" fmla="*/ 81 w 347"/>
                  <a:gd name="T65" fmla="*/ 366 h 440"/>
                  <a:gd name="T66" fmla="*/ 79 w 347"/>
                  <a:gd name="T67" fmla="*/ 361 h 440"/>
                  <a:gd name="T68" fmla="*/ 15 w 347"/>
                  <a:gd name="T69" fmla="*/ 297 h 440"/>
                  <a:gd name="T70" fmla="*/ 15 w 347"/>
                  <a:gd name="T71" fmla="*/ 174 h 440"/>
                  <a:gd name="T72" fmla="*/ 66 w 347"/>
                  <a:gd name="T73" fmla="*/ 174 h 440"/>
                  <a:gd name="T74" fmla="*/ 66 w 347"/>
                  <a:gd name="T75" fmla="*/ 233 h 440"/>
                  <a:gd name="T76" fmla="*/ 81 w 347"/>
                  <a:gd name="T77" fmla="*/ 233 h 440"/>
                  <a:gd name="T78" fmla="*/ 81 w 347"/>
                  <a:gd name="T79" fmla="*/ 167 h 440"/>
                  <a:gd name="T80" fmla="*/ 81 w 347"/>
                  <a:gd name="T81" fmla="*/ 41 h 440"/>
                  <a:gd name="T82" fmla="*/ 133 w 347"/>
                  <a:gd name="T83" fmla="*/ 41 h 440"/>
                  <a:gd name="T84" fmla="*/ 133 w 347"/>
                  <a:gd name="T85" fmla="*/ 233 h 440"/>
                  <a:gd name="T86" fmla="*/ 148 w 347"/>
                  <a:gd name="T87" fmla="*/ 233 h 440"/>
                  <a:gd name="T88" fmla="*/ 148 w 347"/>
                  <a:gd name="T89" fmla="*/ 34 h 440"/>
                  <a:gd name="T90" fmla="*/ 148 w 347"/>
                  <a:gd name="T91" fmla="*/ 15 h 440"/>
                  <a:gd name="T92" fmla="*/ 199 w 347"/>
                  <a:gd name="T93" fmla="*/ 15 h 440"/>
                  <a:gd name="T94" fmla="*/ 199 w 347"/>
                  <a:gd name="T95" fmla="*/ 34 h 440"/>
                  <a:gd name="T96" fmla="*/ 199 w 347"/>
                  <a:gd name="T97" fmla="*/ 233 h 440"/>
                  <a:gd name="T98" fmla="*/ 214 w 347"/>
                  <a:gd name="T99" fmla="*/ 233 h 440"/>
                  <a:gd name="T100" fmla="*/ 214 w 347"/>
                  <a:gd name="T101" fmla="*/ 41 h 440"/>
                  <a:gd name="T102" fmla="*/ 266 w 347"/>
                  <a:gd name="T103" fmla="*/ 41 h 440"/>
                  <a:gd name="T104" fmla="*/ 266 w 347"/>
                  <a:gd name="T105" fmla="*/ 100 h 440"/>
                  <a:gd name="T106" fmla="*/ 266 w 347"/>
                  <a:gd name="T107" fmla="*/ 233 h 440"/>
                  <a:gd name="T108" fmla="*/ 281 w 347"/>
                  <a:gd name="T109" fmla="*/ 233 h 440"/>
                  <a:gd name="T110" fmla="*/ 281 w 347"/>
                  <a:gd name="T111" fmla="*/ 108 h 440"/>
                  <a:gd name="T112" fmla="*/ 332 w 347"/>
                  <a:gd name="T113" fmla="*/ 108 h 440"/>
                  <a:gd name="T114" fmla="*/ 332 w 347"/>
                  <a:gd name="T115" fmla="*/ 29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7" h="440">
                    <a:moveTo>
                      <a:pt x="340" y="93"/>
                    </a:moveTo>
                    <a:cubicBezTo>
                      <a:pt x="281" y="93"/>
                      <a:pt x="281" y="93"/>
                      <a:pt x="281" y="93"/>
                    </a:cubicBezTo>
                    <a:cubicBezTo>
                      <a:pt x="281" y="34"/>
                      <a:pt x="281" y="34"/>
                      <a:pt x="281" y="34"/>
                    </a:cubicBezTo>
                    <a:cubicBezTo>
                      <a:pt x="281" y="30"/>
                      <a:pt x="277" y="27"/>
                      <a:pt x="273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3"/>
                      <a:pt x="211" y="0"/>
                      <a:pt x="207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3" y="3"/>
                      <a:pt x="133" y="7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0" y="27"/>
                      <a:pt x="66" y="30"/>
                      <a:pt x="66" y="34"/>
                    </a:cubicBezTo>
                    <a:cubicBezTo>
                      <a:pt x="66" y="159"/>
                      <a:pt x="66" y="159"/>
                      <a:pt x="66" y="159"/>
                    </a:cubicBezTo>
                    <a:cubicBezTo>
                      <a:pt x="7" y="159"/>
                      <a:pt x="7" y="159"/>
                      <a:pt x="7" y="159"/>
                    </a:cubicBezTo>
                    <a:cubicBezTo>
                      <a:pt x="3" y="159"/>
                      <a:pt x="0" y="163"/>
                      <a:pt x="0" y="167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2"/>
                      <a:pt x="1" y="304"/>
                      <a:pt x="2" y="305"/>
                    </a:cubicBezTo>
                    <a:cubicBezTo>
                      <a:pt x="66" y="369"/>
                      <a:pt x="66" y="369"/>
                      <a:pt x="66" y="369"/>
                    </a:cubicBezTo>
                    <a:cubicBezTo>
                      <a:pt x="66" y="433"/>
                      <a:pt x="66" y="433"/>
                      <a:pt x="66" y="433"/>
                    </a:cubicBezTo>
                    <a:cubicBezTo>
                      <a:pt x="66" y="437"/>
                      <a:pt x="70" y="440"/>
                      <a:pt x="74" y="440"/>
                    </a:cubicBezTo>
                    <a:cubicBezTo>
                      <a:pt x="273" y="440"/>
                      <a:pt x="273" y="440"/>
                      <a:pt x="273" y="440"/>
                    </a:cubicBezTo>
                    <a:cubicBezTo>
                      <a:pt x="277" y="440"/>
                      <a:pt x="281" y="437"/>
                      <a:pt x="281" y="433"/>
                    </a:cubicBezTo>
                    <a:cubicBezTo>
                      <a:pt x="281" y="364"/>
                      <a:pt x="281" y="364"/>
                      <a:pt x="281" y="364"/>
                    </a:cubicBezTo>
                    <a:cubicBezTo>
                      <a:pt x="345" y="305"/>
                      <a:pt x="345" y="305"/>
                      <a:pt x="345" y="305"/>
                    </a:cubicBezTo>
                    <a:cubicBezTo>
                      <a:pt x="346" y="304"/>
                      <a:pt x="347" y="302"/>
                      <a:pt x="347" y="300"/>
                    </a:cubicBezTo>
                    <a:cubicBezTo>
                      <a:pt x="347" y="100"/>
                      <a:pt x="347" y="100"/>
                      <a:pt x="347" y="100"/>
                    </a:cubicBezTo>
                    <a:cubicBezTo>
                      <a:pt x="347" y="96"/>
                      <a:pt x="344" y="93"/>
                      <a:pt x="340" y="93"/>
                    </a:cubicBezTo>
                    <a:close/>
                    <a:moveTo>
                      <a:pt x="332" y="296"/>
                    </a:moveTo>
                    <a:cubicBezTo>
                      <a:pt x="268" y="355"/>
                      <a:pt x="268" y="355"/>
                      <a:pt x="268" y="355"/>
                    </a:cubicBezTo>
                    <a:cubicBezTo>
                      <a:pt x="267" y="357"/>
                      <a:pt x="266" y="359"/>
                      <a:pt x="266" y="361"/>
                    </a:cubicBezTo>
                    <a:cubicBezTo>
                      <a:pt x="266" y="425"/>
                      <a:pt x="266" y="425"/>
                      <a:pt x="266" y="425"/>
                    </a:cubicBezTo>
                    <a:cubicBezTo>
                      <a:pt x="81" y="425"/>
                      <a:pt x="81" y="425"/>
                      <a:pt x="81" y="42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4"/>
                      <a:pt x="80" y="362"/>
                      <a:pt x="79" y="361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66" y="233"/>
                      <a:pt x="66" y="233"/>
                      <a:pt x="66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133" y="41"/>
                      <a:pt x="133" y="41"/>
                      <a:pt x="133" y="41"/>
                    </a:cubicBezTo>
                    <a:cubicBezTo>
                      <a:pt x="133" y="233"/>
                      <a:pt x="133" y="233"/>
                      <a:pt x="133" y="233"/>
                    </a:cubicBezTo>
                    <a:cubicBezTo>
                      <a:pt x="148" y="233"/>
                      <a:pt x="148" y="233"/>
                      <a:pt x="148" y="233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99" y="15"/>
                      <a:pt x="199" y="15"/>
                      <a:pt x="199" y="15"/>
                    </a:cubicBezTo>
                    <a:cubicBezTo>
                      <a:pt x="199" y="34"/>
                      <a:pt x="199" y="34"/>
                      <a:pt x="199" y="34"/>
                    </a:cubicBezTo>
                    <a:cubicBezTo>
                      <a:pt x="199" y="233"/>
                      <a:pt x="199" y="233"/>
                      <a:pt x="199" y="233"/>
                    </a:cubicBezTo>
                    <a:cubicBezTo>
                      <a:pt x="214" y="233"/>
                      <a:pt x="214" y="233"/>
                      <a:pt x="214" y="233"/>
                    </a:cubicBezTo>
                    <a:cubicBezTo>
                      <a:pt x="214" y="41"/>
                      <a:pt x="214" y="41"/>
                      <a:pt x="214" y="41"/>
                    </a:cubicBezTo>
                    <a:cubicBezTo>
                      <a:pt x="266" y="41"/>
                      <a:pt x="266" y="41"/>
                      <a:pt x="266" y="41"/>
                    </a:cubicBezTo>
                    <a:cubicBezTo>
                      <a:pt x="266" y="100"/>
                      <a:pt x="266" y="100"/>
                      <a:pt x="266" y="100"/>
                    </a:cubicBezTo>
                    <a:cubicBezTo>
                      <a:pt x="266" y="233"/>
                      <a:pt x="266" y="233"/>
                      <a:pt x="266" y="233"/>
                    </a:cubicBezTo>
                    <a:cubicBezTo>
                      <a:pt x="281" y="233"/>
                      <a:pt x="281" y="233"/>
                      <a:pt x="281" y="233"/>
                    </a:cubicBezTo>
                    <a:cubicBezTo>
                      <a:pt x="281" y="108"/>
                      <a:pt x="281" y="108"/>
                      <a:pt x="281" y="108"/>
                    </a:cubicBezTo>
                    <a:cubicBezTo>
                      <a:pt x="332" y="108"/>
                      <a:pt x="332" y="108"/>
                      <a:pt x="332" y="108"/>
                    </a:cubicBezTo>
                    <a:lnTo>
                      <a:pt x="332" y="2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2" name="Freeform 70"/>
              <p:cNvSpPr>
                <a:spLocks noEditPoints="1"/>
              </p:cNvSpPr>
              <p:nvPr/>
            </p:nvSpPr>
            <p:spPr bwMode="auto">
              <a:xfrm>
                <a:off x="5201664" y="2805390"/>
                <a:ext cx="216024" cy="258527"/>
              </a:xfrm>
              <a:custGeom>
                <a:avLst/>
                <a:gdLst>
                  <a:gd name="T0" fmla="*/ 346 w 346"/>
                  <a:gd name="T1" fmla="*/ 77 h 414"/>
                  <a:gd name="T2" fmla="*/ 345 w 346"/>
                  <a:gd name="T3" fmla="*/ 75 h 414"/>
                  <a:gd name="T4" fmla="*/ 345 w 346"/>
                  <a:gd name="T5" fmla="*/ 74 h 414"/>
                  <a:gd name="T6" fmla="*/ 343 w 346"/>
                  <a:gd name="T7" fmla="*/ 72 h 414"/>
                  <a:gd name="T8" fmla="*/ 273 w 346"/>
                  <a:gd name="T9" fmla="*/ 2 h 414"/>
                  <a:gd name="T10" fmla="*/ 271 w 346"/>
                  <a:gd name="T11" fmla="*/ 0 h 414"/>
                  <a:gd name="T12" fmla="*/ 270 w 346"/>
                  <a:gd name="T13" fmla="*/ 0 h 414"/>
                  <a:gd name="T14" fmla="*/ 268 w 346"/>
                  <a:gd name="T15" fmla="*/ 0 h 414"/>
                  <a:gd name="T16" fmla="*/ 268 w 346"/>
                  <a:gd name="T17" fmla="*/ 0 h 414"/>
                  <a:gd name="T18" fmla="*/ 7 w 346"/>
                  <a:gd name="T19" fmla="*/ 0 h 414"/>
                  <a:gd name="T20" fmla="*/ 0 w 346"/>
                  <a:gd name="T21" fmla="*/ 7 h 414"/>
                  <a:gd name="T22" fmla="*/ 0 w 346"/>
                  <a:gd name="T23" fmla="*/ 407 h 414"/>
                  <a:gd name="T24" fmla="*/ 7 w 346"/>
                  <a:gd name="T25" fmla="*/ 414 h 414"/>
                  <a:gd name="T26" fmla="*/ 338 w 346"/>
                  <a:gd name="T27" fmla="*/ 414 h 414"/>
                  <a:gd name="T28" fmla="*/ 346 w 346"/>
                  <a:gd name="T29" fmla="*/ 407 h 414"/>
                  <a:gd name="T30" fmla="*/ 346 w 346"/>
                  <a:gd name="T31" fmla="*/ 77 h 414"/>
                  <a:gd name="T32" fmla="*/ 346 w 346"/>
                  <a:gd name="T33" fmla="*/ 77 h 414"/>
                  <a:gd name="T34" fmla="*/ 275 w 346"/>
                  <a:gd name="T35" fmla="*/ 25 h 414"/>
                  <a:gd name="T36" fmla="*/ 320 w 346"/>
                  <a:gd name="T37" fmla="*/ 70 h 414"/>
                  <a:gd name="T38" fmla="*/ 275 w 346"/>
                  <a:gd name="T39" fmla="*/ 70 h 414"/>
                  <a:gd name="T40" fmla="*/ 275 w 346"/>
                  <a:gd name="T41" fmla="*/ 25 h 414"/>
                  <a:gd name="T42" fmla="*/ 14 w 346"/>
                  <a:gd name="T43" fmla="*/ 400 h 414"/>
                  <a:gd name="T44" fmla="*/ 14 w 346"/>
                  <a:gd name="T45" fmla="*/ 14 h 414"/>
                  <a:gd name="T46" fmla="*/ 260 w 346"/>
                  <a:gd name="T47" fmla="*/ 14 h 414"/>
                  <a:gd name="T48" fmla="*/ 260 w 346"/>
                  <a:gd name="T49" fmla="*/ 77 h 414"/>
                  <a:gd name="T50" fmla="*/ 268 w 346"/>
                  <a:gd name="T51" fmla="*/ 85 h 414"/>
                  <a:gd name="T52" fmla="*/ 331 w 346"/>
                  <a:gd name="T53" fmla="*/ 85 h 414"/>
                  <a:gd name="T54" fmla="*/ 331 w 346"/>
                  <a:gd name="T55" fmla="*/ 400 h 414"/>
                  <a:gd name="T56" fmla="*/ 14 w 346"/>
                  <a:gd name="T57" fmla="*/ 40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" h="414">
                    <a:moveTo>
                      <a:pt x="346" y="77"/>
                    </a:moveTo>
                    <a:cubicBezTo>
                      <a:pt x="345" y="76"/>
                      <a:pt x="345" y="76"/>
                      <a:pt x="345" y="75"/>
                    </a:cubicBezTo>
                    <a:cubicBezTo>
                      <a:pt x="345" y="75"/>
                      <a:pt x="345" y="75"/>
                      <a:pt x="345" y="74"/>
                    </a:cubicBezTo>
                    <a:cubicBezTo>
                      <a:pt x="345" y="74"/>
                      <a:pt x="344" y="73"/>
                      <a:pt x="343" y="72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2" y="1"/>
                      <a:pt x="272" y="1"/>
                      <a:pt x="271" y="0"/>
                    </a:cubicBezTo>
                    <a:cubicBezTo>
                      <a:pt x="271" y="0"/>
                      <a:pt x="270" y="0"/>
                      <a:pt x="270" y="0"/>
                    </a:cubicBezTo>
                    <a:cubicBezTo>
                      <a:pt x="270" y="0"/>
                      <a:pt x="269" y="0"/>
                      <a:pt x="268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1"/>
                      <a:pt x="3" y="414"/>
                      <a:pt x="7" y="414"/>
                    </a:cubicBezTo>
                    <a:cubicBezTo>
                      <a:pt x="338" y="414"/>
                      <a:pt x="338" y="414"/>
                      <a:pt x="338" y="414"/>
                    </a:cubicBezTo>
                    <a:cubicBezTo>
                      <a:pt x="342" y="414"/>
                      <a:pt x="346" y="411"/>
                      <a:pt x="346" y="407"/>
                    </a:cubicBezTo>
                    <a:cubicBezTo>
                      <a:pt x="346" y="77"/>
                      <a:pt x="346" y="77"/>
                      <a:pt x="346" y="77"/>
                    </a:cubicBezTo>
                    <a:cubicBezTo>
                      <a:pt x="346" y="77"/>
                      <a:pt x="346" y="77"/>
                      <a:pt x="346" y="77"/>
                    </a:cubicBezTo>
                    <a:close/>
                    <a:moveTo>
                      <a:pt x="275" y="25"/>
                    </a:moveTo>
                    <a:cubicBezTo>
                      <a:pt x="320" y="70"/>
                      <a:pt x="320" y="70"/>
                      <a:pt x="320" y="70"/>
                    </a:cubicBezTo>
                    <a:cubicBezTo>
                      <a:pt x="275" y="70"/>
                      <a:pt x="275" y="70"/>
                      <a:pt x="275" y="70"/>
                    </a:cubicBezTo>
                    <a:lnTo>
                      <a:pt x="275" y="25"/>
                    </a:lnTo>
                    <a:close/>
                    <a:moveTo>
                      <a:pt x="14" y="400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260" y="14"/>
                      <a:pt x="260" y="14"/>
                      <a:pt x="260" y="14"/>
                    </a:cubicBezTo>
                    <a:cubicBezTo>
                      <a:pt x="260" y="77"/>
                      <a:pt x="260" y="77"/>
                      <a:pt x="260" y="77"/>
                    </a:cubicBezTo>
                    <a:cubicBezTo>
                      <a:pt x="260" y="81"/>
                      <a:pt x="264" y="85"/>
                      <a:pt x="268" y="85"/>
                    </a:cubicBezTo>
                    <a:cubicBezTo>
                      <a:pt x="331" y="85"/>
                      <a:pt x="331" y="85"/>
                      <a:pt x="331" y="85"/>
                    </a:cubicBezTo>
                    <a:cubicBezTo>
                      <a:pt x="331" y="400"/>
                      <a:pt x="331" y="400"/>
                      <a:pt x="331" y="400"/>
                    </a:cubicBezTo>
                    <a:lnTo>
                      <a:pt x="14" y="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3" name="Freeform 83"/>
              <p:cNvSpPr>
                <a:spLocks noEditPoints="1"/>
              </p:cNvSpPr>
              <p:nvPr/>
            </p:nvSpPr>
            <p:spPr bwMode="auto">
              <a:xfrm>
                <a:off x="5561704" y="2805390"/>
                <a:ext cx="346332" cy="269182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052563" y="2792673"/>
            <a:ext cx="1021309" cy="1003556"/>
            <a:chOff x="3052563" y="2792673"/>
            <a:chExt cx="1021309" cy="1003556"/>
          </a:xfrm>
        </p:grpSpPr>
        <p:sp>
          <p:nvSpPr>
            <p:cNvPr id="45" name="矩形 44"/>
            <p:cNvSpPr/>
            <p:nvPr/>
          </p:nvSpPr>
          <p:spPr>
            <a:xfrm>
              <a:off x="3052563" y="2792673"/>
              <a:ext cx="1021309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05329" y="3042775"/>
              <a:ext cx="846707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2"/>
                  </a:solidFill>
                  <a:latin typeface="Impact" pitchFamily="34" charset="0"/>
                </a:rPr>
                <a:t>+75%</a:t>
              </a:r>
              <a:endParaRPr lang="zh-CN" altLang="en-US" sz="2400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10149" y="2789402"/>
            <a:ext cx="2085463" cy="1003556"/>
            <a:chOff x="4110149" y="2789402"/>
            <a:chExt cx="2085463" cy="1003556"/>
          </a:xfrm>
        </p:grpSpPr>
        <p:sp>
          <p:nvSpPr>
            <p:cNvPr id="46" name="矩形 45"/>
            <p:cNvSpPr/>
            <p:nvPr/>
          </p:nvSpPr>
          <p:spPr>
            <a:xfrm>
              <a:off x="4115847" y="2789402"/>
              <a:ext cx="2079765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51"/>
            <p:cNvSpPr/>
            <p:nvPr/>
          </p:nvSpPr>
          <p:spPr>
            <a:xfrm>
              <a:off x="4110149" y="2861932"/>
              <a:ext cx="1853947" cy="784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bg2"/>
                  </a:solidFill>
                </a:rPr>
                <a:t>Physical facilities have broad </a:t>
              </a:r>
              <a:r>
                <a:rPr lang="en-US" sz="900" dirty="0" smtClean="0">
                  <a:solidFill>
                    <a:schemeClr val="bg2"/>
                  </a:solidFill>
                </a:rPr>
                <a:t> compliance certifications Service-level </a:t>
              </a:r>
              <a:r>
                <a:rPr lang="en-US" sz="900" dirty="0">
                  <a:solidFill>
                    <a:schemeClr val="bg2"/>
                  </a:solidFill>
                </a:rPr>
                <a:t>compliance </a:t>
              </a:r>
              <a:br>
                <a:rPr lang="en-US" sz="900" dirty="0">
                  <a:solidFill>
                    <a:schemeClr val="bg2"/>
                  </a:solidFill>
                </a:rPr>
              </a:br>
              <a:r>
                <a:rPr lang="en-US" sz="900" dirty="0">
                  <a:solidFill>
                    <a:schemeClr val="bg2"/>
                  </a:solidFill>
                </a:rPr>
                <a:t>on near-term </a:t>
              </a:r>
              <a:r>
                <a:rPr lang="en-US" sz="900" dirty="0" smtClean="0">
                  <a:solidFill>
                    <a:schemeClr val="bg2"/>
                  </a:solidFill>
                </a:rPr>
                <a:t>roadmap Preparedness</a:t>
              </a:r>
              <a:r>
                <a:rPr lang="en-US" sz="900" dirty="0">
                  <a:solidFill>
                    <a:schemeClr val="bg2"/>
                  </a:solidFill>
                </a:rPr>
                <a:t>, testing, 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3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无版权图片\52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6758" y="1723842"/>
            <a:ext cx="2447539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无版权图片\52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117" y="1723844"/>
            <a:ext cx="2449367" cy="9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无版权图片\524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2744067"/>
            <a:ext cx="24461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无版权图片\52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0527" y="2744067"/>
            <a:ext cx="1223769" cy="10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无版权图片\526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8" y="2744066"/>
            <a:ext cx="244785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无版权图片\527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2800" y="2744066"/>
            <a:ext cx="12246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520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1723843"/>
            <a:ext cx="122309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无版权图片\522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7" y="1723841"/>
            <a:ext cx="122476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763" y="3651870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691741" y="1998008"/>
            <a:ext cx="376051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HOT-HUNT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TEMPLATES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12027" y="2582783"/>
            <a:ext cx="2119946" cy="276999"/>
            <a:chOff x="3512027" y="2433250"/>
            <a:chExt cx="2119946" cy="276999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388A84"/>
                  </a:solidFill>
                </a:rPr>
                <a:t>HOUSES OF </a:t>
              </a:r>
              <a:r>
                <a:rPr lang="en-US" altLang="zh-CN" sz="1200" dirty="0" smtClean="0">
                  <a:solidFill>
                    <a:srgbClr val="388A84"/>
                  </a:solidFill>
                </a:rPr>
                <a:t>PARLIAMENT</a:t>
              </a:r>
              <a:endParaRPr lang="zh-CN" altLang="en-US" sz="1200" dirty="0">
                <a:solidFill>
                  <a:srgbClr val="388A84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91552" y="2387084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江南化工</a:t>
            </a:r>
          </a:p>
        </p:txBody>
      </p:sp>
    </p:spTree>
    <p:extLst>
      <p:ext uri="{BB962C8B-B14F-4D97-AF65-F5344CB8AC3E}">
        <p14:creationId xmlns:p14="http://schemas.microsoft.com/office/powerpoint/2010/main" val="76138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9046" y="1895103"/>
            <a:ext cx="7562228" cy="311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05914" y="1914153"/>
            <a:ext cx="56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endParaRPr lang="zh-CN" altLang="en-US" sz="1200" dirty="0">
              <a:solidFill>
                <a:srgbClr val="1C5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itle 3"/>
          <p:cNvSpPr>
            <a:spLocks noGrp="1"/>
          </p:cNvSpPr>
          <p:nvPr>
            <p:ph type="title"/>
          </p:nvPr>
        </p:nvSpPr>
        <p:spPr>
          <a:xfrm>
            <a:off x="3047057" y="1826750"/>
            <a:ext cx="1192148" cy="48990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EMERGENCY</a:t>
            </a: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5102265" y="1807700"/>
            <a:ext cx="1037893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BIRTHDAYS</a:t>
            </a: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6875204" y="1807700"/>
            <a:ext cx="1140356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BANK INFO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9046" y="2213509"/>
            <a:ext cx="7562228" cy="311809"/>
            <a:chOff x="769046" y="2213509"/>
            <a:chExt cx="7562228" cy="311809"/>
          </a:xfrm>
        </p:grpSpPr>
        <p:sp>
          <p:nvSpPr>
            <p:cNvPr id="57" name="矩形 56"/>
            <p:cNvSpPr/>
            <p:nvPr/>
          </p:nvSpPr>
          <p:spPr>
            <a:xfrm>
              <a:off x="769046" y="2213509"/>
              <a:ext cx="7562228" cy="311809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8367" y="2225962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Resource Pooling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55666" y="224444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35KM</a:t>
              </a:r>
              <a:endParaRPr lang="zh-CN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50882" y="2244441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105KM</a:t>
              </a:r>
              <a:endParaRPr lang="zh-CN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07138" y="222596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65KM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9046" y="2531915"/>
            <a:ext cx="7562228" cy="311809"/>
            <a:chOff x="769046" y="2531915"/>
            <a:chExt cx="7562228" cy="311809"/>
          </a:xfrm>
        </p:grpSpPr>
        <p:sp>
          <p:nvSpPr>
            <p:cNvPr id="55" name="矩形 54"/>
            <p:cNvSpPr/>
            <p:nvPr/>
          </p:nvSpPr>
          <p:spPr>
            <a:xfrm>
              <a:off x="769046" y="2531915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713" y="2555182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Automation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68964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15h</a:t>
              </a:r>
              <a:endParaRPr lang="zh-CN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64180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23h</a:t>
              </a:r>
              <a:endParaRPr lang="zh-CN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436" y="2557565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8h</a:t>
              </a:r>
              <a:endParaRPr lang="zh-CN" altLang="en-US" sz="10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046" y="2850321"/>
            <a:ext cx="7562228" cy="311809"/>
            <a:chOff x="769046" y="2850321"/>
            <a:chExt cx="7562228" cy="311809"/>
          </a:xfrm>
        </p:grpSpPr>
        <p:sp>
          <p:nvSpPr>
            <p:cNvPr id="54" name="矩形 53"/>
            <p:cNvSpPr/>
            <p:nvPr/>
          </p:nvSpPr>
          <p:spPr>
            <a:xfrm>
              <a:off x="769046" y="2850321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7872" y="2884402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Storage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78489" y="288019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small</a:t>
              </a:r>
              <a:endParaRPr lang="zh-CN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73705" y="288019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big</a:t>
              </a:r>
              <a:endParaRPr lang="zh-CN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49011" y="2861714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---</a:t>
              </a:r>
              <a:endParaRPr lang="zh-CN" altLang="en-US" sz="1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046" y="3168727"/>
            <a:ext cx="7562228" cy="311809"/>
            <a:chOff x="769046" y="3168727"/>
            <a:chExt cx="7562228" cy="311809"/>
          </a:xfrm>
        </p:grpSpPr>
        <p:sp>
          <p:nvSpPr>
            <p:cNvPr id="53" name="矩形 52"/>
            <p:cNvSpPr/>
            <p:nvPr/>
          </p:nvSpPr>
          <p:spPr>
            <a:xfrm>
              <a:off x="769046" y="3168727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7999" y="3213622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Self Service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71738" y="320006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35KM</a:t>
              </a:r>
              <a:endParaRPr lang="zh-CN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66954" y="3200068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105KM</a:t>
              </a:r>
              <a:endParaRPr lang="zh-CN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3210" y="318158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65KM</a:t>
              </a:r>
              <a:endParaRPr lang="zh-CN" altLang="en-US" sz="10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9046" y="3487133"/>
            <a:ext cx="7562228" cy="311809"/>
            <a:chOff x="769046" y="3487133"/>
            <a:chExt cx="7562228" cy="311809"/>
          </a:xfrm>
        </p:grpSpPr>
        <p:sp>
          <p:nvSpPr>
            <p:cNvPr id="52" name="矩形 51"/>
            <p:cNvSpPr/>
            <p:nvPr/>
          </p:nvSpPr>
          <p:spPr>
            <a:xfrm>
              <a:off x="769046" y="3487133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69121" y="3542842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Mission Critical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85036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15h</a:t>
              </a:r>
              <a:endParaRPr lang="zh-CN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80252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23h</a:t>
              </a:r>
              <a:endParaRPr lang="zh-CN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6508" y="3513192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 smtClean="0"/>
                <a:t>8h</a:t>
              </a:r>
              <a:endParaRPr lang="zh-CN" altLang="en-US" sz="1000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769046" y="3817545"/>
            <a:ext cx="7562228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348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9570" y="2069882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388A84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600" dirty="0">
              <a:solidFill>
                <a:srgbClr val="388A8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3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案例\212\london-skyline\tower_bridge.png"/>
          <p:cNvPicPr>
            <a:picLocks noChangeAspect="1" noChangeArrowheads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9088" y="488396"/>
            <a:ext cx="3025549" cy="10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956534" y="1515051"/>
            <a:ext cx="13374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6052" y="2384622"/>
            <a:ext cx="1162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CONVERTING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14850" y="2786326"/>
            <a:ext cx="1504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PERFORM BETTER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09566" y="3188030"/>
            <a:ext cx="1715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REQUIRES RESEARCH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65032" y="3589734"/>
            <a:ext cx="1633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GOOGLE ADWORDS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49" name="直接连接符 2048"/>
          <p:cNvCxnSpPr/>
          <p:nvPr/>
        </p:nvCxnSpPr>
        <p:spPr>
          <a:xfrm>
            <a:off x="4211960" y="4139902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F:\案例\212\london-skyline\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450283"/>
            <a:ext cx="123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:\案例\212\london-skyline\loading_bus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69" y="4255087"/>
            <a:ext cx="1159607" cy="11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:\案例\212\london-skyline\pinnac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979" y="3428094"/>
            <a:ext cx="528786" cy="17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:\案例\212\london-skyline\pla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329" y="345521"/>
            <a:ext cx="495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20947" y="1679198"/>
            <a:ext cx="3547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CONVERTING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45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6291" y="1479823"/>
            <a:ext cx="1247068" cy="12470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767394" y="2815275"/>
            <a:ext cx="1604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JAMES TOUHEY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8057" y="3057531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CEO &amp; Creative Director, Hello Design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2544" y="3412021"/>
            <a:ext cx="6148934" cy="564297"/>
            <a:chOff x="1432544" y="3412021"/>
            <a:chExt cx="6148934" cy="564297"/>
          </a:xfrm>
        </p:grpSpPr>
        <p:grpSp>
          <p:nvGrpSpPr>
            <p:cNvPr id="43" name="组合 42"/>
            <p:cNvGrpSpPr/>
            <p:nvPr/>
          </p:nvGrpSpPr>
          <p:grpSpPr>
            <a:xfrm>
              <a:off x="1432544" y="341202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541612" y="3534042"/>
              <a:ext cx="60398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When I discovered Kin, it was exactly what I was looking for, a well-designed, simple to use interface that empowers our employees. Kin allows us to focus on what we do best.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flipH="1" flipV="1">
              <a:off x="7057413" y="3732277"/>
              <a:ext cx="244041" cy="244041"/>
              <a:chOff x="6372200" y="625153"/>
              <a:chExt cx="360040" cy="36004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2175" y="2272700"/>
            <a:ext cx="9144000" cy="90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1787" y="2408402"/>
            <a:ext cx="2420417" cy="641880"/>
            <a:chOff x="1401787" y="2408402"/>
            <a:chExt cx="2420417" cy="64188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1787" y="2408402"/>
              <a:ext cx="244041" cy="244041"/>
              <a:chOff x="6372200" y="625153"/>
              <a:chExt cx="360040" cy="36004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1466227" y="2498782"/>
              <a:ext cx="2308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Get </a:t>
              </a:r>
              <a:r>
                <a:rPr lang="en-US" altLang="zh-CN" sz="2400" b="1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employee</a:t>
              </a:r>
              <a:endParaRPr lang="zh-CN" altLang="en-US" sz="2400" b="1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flipH="1" flipV="1">
              <a:off x="3578163" y="2806241"/>
              <a:ext cx="244041" cy="244041"/>
              <a:chOff x="6372200" y="625153"/>
              <a:chExt cx="360040" cy="36004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/>
          <p:cNvSpPr/>
          <p:nvPr/>
        </p:nvSpPr>
        <p:spPr>
          <a:xfrm>
            <a:off x="4658304" y="2408402"/>
            <a:ext cx="329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C5E6E"/>
                </a:solidFill>
              </a:rPr>
              <a:t>Kin’s task and notification system is the secret sauce behind every time-off request, file completion, or employee update.</a:t>
            </a:r>
            <a:endParaRPr lang="zh-CN" altLang="en-US" sz="1200" dirty="0">
              <a:solidFill>
                <a:srgbClr val="1C5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32544" y="2160109"/>
            <a:ext cx="244041" cy="244041"/>
            <a:chOff x="6372200" y="625153"/>
            <a:chExt cx="360040" cy="36004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372200" y="6275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6194561" y="805173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 flipV="1">
            <a:off x="7406147" y="3260713"/>
            <a:ext cx="244041" cy="244041"/>
            <a:chOff x="6372200" y="625153"/>
            <a:chExt cx="360040" cy="3600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6372200" y="6275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6194561" y="805173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837964" y="2282129"/>
            <a:ext cx="546807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Tell Kin </a:t>
            </a:r>
            <a:r>
              <a:rPr lang="en-US" altLang="zh-CN" sz="1200" dirty="0">
                <a:solidFill>
                  <a:schemeClr val="bg1"/>
                </a:solidFill>
              </a:rPr>
              <a:t>how your company handles time off, vacation, and sick days. Then, Kin creates a simple request and approval process for your team, along with a beautiful </a:t>
            </a:r>
            <a:r>
              <a:rPr lang="en-US" altLang="zh-CN" sz="1600" b="1" dirty="0">
                <a:solidFill>
                  <a:srgbClr val="FFC000"/>
                </a:solidFill>
              </a:rPr>
              <a:t>calendar</a:t>
            </a:r>
            <a:r>
              <a:rPr lang="en-US" altLang="zh-CN" sz="1200" dirty="0">
                <a:solidFill>
                  <a:srgbClr val="FFC000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showing all the time off across the company. Learn more about managing time off with Kin.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260569" y="1679198"/>
            <a:ext cx="4615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PERFORM BETTER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</a:t>
            </a:r>
            <a:r>
              <a:rPr lang="en-US" altLang="zh-CN" sz="900" dirty="0" smtClean="0">
                <a:solidFill>
                  <a:schemeClr val="bg1"/>
                </a:solidFill>
              </a:rPr>
              <a:t>ANDCONSULTING </a:t>
            </a:r>
            <a:r>
              <a:rPr lang="en-US" altLang="zh-CN" sz="900" dirty="0">
                <a:solidFill>
                  <a:schemeClr val="bg1"/>
                </a:solidFill>
              </a:rPr>
              <a:t>FIRM SPECIALIZING IN FORENSIC ARCHITECTURE, </a:t>
            </a:r>
            <a:r>
              <a:rPr lang="en-US" altLang="zh-CN" sz="900" dirty="0" smtClean="0">
                <a:solidFill>
                  <a:schemeClr val="bg1"/>
                </a:solidFill>
              </a:rPr>
              <a:t>QUALITY ASSURANCE</a:t>
            </a:r>
            <a:r>
              <a:rPr lang="en-US" altLang="zh-CN" sz="900" dirty="0">
                <a:solidFill>
                  <a:schemeClr val="bg1"/>
                </a:solidFill>
              </a:rPr>
              <a:t>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3647" y="1786624"/>
            <a:ext cx="3512764" cy="923330"/>
            <a:chOff x="909897" y="1549124"/>
            <a:chExt cx="3512764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87438" y="1677082"/>
              <a:ext cx="1381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82054" y="1786624"/>
            <a:ext cx="3512764" cy="923330"/>
            <a:chOff x="909897" y="1549124"/>
            <a:chExt cx="3512764" cy="923330"/>
          </a:xfrm>
        </p:grpSpPr>
        <p:sp>
          <p:nvSpPr>
            <p:cNvPr id="44" name="TextBox 43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87438" y="1677082"/>
              <a:ext cx="19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 CONTACT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33647" y="3030827"/>
            <a:ext cx="3512764" cy="923330"/>
            <a:chOff x="909897" y="1549124"/>
            <a:chExt cx="3512764" cy="923330"/>
          </a:xfrm>
        </p:grpSpPr>
        <p:sp>
          <p:nvSpPr>
            <p:cNvPr id="48" name="TextBox 47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87438" y="1677082"/>
              <a:ext cx="925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82054" y="3030827"/>
            <a:ext cx="3512764" cy="923330"/>
            <a:chOff x="909897" y="1549124"/>
            <a:chExt cx="3512764" cy="923330"/>
          </a:xfrm>
        </p:grpSpPr>
        <p:sp>
          <p:nvSpPr>
            <p:cNvPr id="52" name="TextBox 51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87438" y="1677082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9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1198</Words>
  <Application>Microsoft Office PowerPoint</Application>
  <PresentationFormat>全屏显示(16:9)</PresentationFormat>
  <Paragraphs>198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EMERGENCY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绿色卡通</dc:title>
  <dc:creator>第一PPT</dc:creator>
  <cp:keywords>www.1ppt.com</cp:keywords>
  <cp:lastModifiedBy>pc</cp:lastModifiedBy>
  <cp:revision>56</cp:revision>
  <dcterms:created xsi:type="dcterms:W3CDTF">2015-07-19T10:44:10Z</dcterms:created>
  <dcterms:modified xsi:type="dcterms:W3CDTF">2018-11-22T10:17:07Z</dcterms:modified>
</cp:coreProperties>
</file>