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charts/chart1.xml" ContentType="application/vnd.openxmlformats-officedocument.drawingml.chart+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charts/chart2.xml" ContentType="application/vnd.openxmlformats-officedocument.drawingml.chart+xml"/>
  <Override PartName="/ppt/tags/tag77.xml" ContentType="application/vnd.openxmlformats-officedocument.presentationml.tags+xml"/>
  <Override PartName="/ppt/tags/tag78.xml" ContentType="application/vnd.openxmlformats-officedocument.presentationml.tags+xml"/>
  <Override PartName="/ppt/charts/chart3.xml" ContentType="application/vnd.openxmlformats-officedocument.drawingml.chart+xml"/>
  <Override PartName="/ppt/tags/tag79.xml" ContentType="application/vnd.openxmlformats-officedocument.presentationml.tags+xml"/>
  <Override PartName="/ppt/tags/tag80.xml" ContentType="application/vnd.openxmlformats-officedocument.presentationml.tags+xml"/>
  <Override PartName="/ppt/charts/chart4.xml" ContentType="application/vnd.openxmlformats-officedocument.drawingml.chart+xml"/>
  <Override PartName="/ppt/tags/tag81.xml" ContentType="application/vnd.openxmlformats-officedocument.presentationml.tags+xml"/>
  <Override PartName="/ppt/tags/tag82.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48" r:id="rId2"/>
  </p:sldMasterIdLst>
  <p:handoutMasterIdLst>
    <p:handoutMasterId r:id="rId31"/>
  </p:handoutMasterIdLst>
  <p:sldIdLst>
    <p:sldId id="287" r:id="rId3"/>
    <p:sldId id="256" r:id="rId4"/>
    <p:sldId id="285" r:id="rId5"/>
    <p:sldId id="261" r:id="rId6"/>
    <p:sldId id="265" r:id="rId7"/>
    <p:sldId id="260" r:id="rId8"/>
    <p:sldId id="262" r:id="rId9"/>
    <p:sldId id="263" r:id="rId10"/>
    <p:sldId id="264" r:id="rId11"/>
    <p:sldId id="266" r:id="rId12"/>
    <p:sldId id="267" r:id="rId13"/>
    <p:sldId id="268" r:id="rId14"/>
    <p:sldId id="269" r:id="rId15"/>
    <p:sldId id="270" r:id="rId16"/>
    <p:sldId id="271" r:id="rId17"/>
    <p:sldId id="272" r:id="rId18"/>
    <p:sldId id="273" r:id="rId19"/>
    <p:sldId id="259" r:id="rId20"/>
    <p:sldId id="275" r:id="rId21"/>
    <p:sldId id="276" r:id="rId22"/>
    <p:sldId id="274" r:id="rId23"/>
    <p:sldId id="277" r:id="rId24"/>
    <p:sldId id="278" r:id="rId25"/>
    <p:sldId id="279" r:id="rId26"/>
    <p:sldId id="280" r:id="rId27"/>
    <p:sldId id="288" r:id="rId28"/>
    <p:sldId id="289" r:id="rId29"/>
    <p:sldId id="25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FFFF"/>
    <a:srgbClr val="005CA5"/>
    <a:srgbClr val="164D84"/>
    <a:srgbClr val="33363D"/>
    <a:srgbClr val="232F33"/>
    <a:srgbClr val="222E32"/>
    <a:srgbClr val="171E21"/>
    <a:srgbClr val="003D75"/>
    <a:srgbClr val="A463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1547" autoAdjust="0"/>
    <p:restoredTop sz="94660"/>
  </p:normalViewPr>
  <p:slideViewPr>
    <p:cSldViewPr snapToGrid="0">
      <p:cViewPr varScale="1">
        <p:scale>
          <a:sx n="100" d="100"/>
          <a:sy n="100" d="100"/>
        </p:scale>
        <p:origin x="-84" y="-354"/>
      </p:cViewPr>
      <p:guideLst>
        <p:guide orient="horz" pos="2137"/>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gradFill>
              <a:gsLst>
                <a:gs pos="100000">
                  <a:schemeClr val="tx1">
                    <a:alpha val="20000"/>
                  </a:schemeClr>
                </a:gs>
                <a:gs pos="0">
                  <a:schemeClr val="bg1">
                    <a:lumMod val="50000"/>
                  </a:schemeClr>
                </a:gs>
              </a:gsLst>
              <a:lin ang="15000000" scaled="0"/>
            </a:gradFill>
            <a:ln>
              <a:noFill/>
            </a:ln>
            <a:effectLst/>
          </c:spP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C2A1-46A4-9213-8EF9E841DD82}"/>
            </c:ext>
          </c:extLst>
        </c:ser>
        <c:ser>
          <c:idx val="1"/>
          <c:order val="1"/>
          <c:tx>
            <c:strRef>
              <c:f>Sheet1!$C$1</c:f>
              <c:strCache>
                <c:ptCount val="1"/>
                <c:pt idx="0">
                  <c:v>Series 2</c:v>
                </c:pt>
              </c:strCache>
            </c:strRef>
          </c:tx>
          <c:spPr>
            <a:gradFill>
              <a:gsLst>
                <a:gs pos="100000">
                  <a:schemeClr val="tx1">
                    <a:alpha val="20000"/>
                  </a:schemeClr>
                </a:gs>
                <a:gs pos="9000">
                  <a:srgbClr val="0055A2">
                    <a:alpha val="90000"/>
                  </a:srgbClr>
                </a:gs>
              </a:gsLst>
              <a:lin ang="15000000" scaled="0"/>
            </a:gradFill>
            <a:ln>
              <a:noFill/>
            </a:ln>
            <a:effectLst/>
          </c:spP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C2A1-46A4-9213-8EF9E841DD82}"/>
            </c:ext>
          </c:extLst>
        </c:ser>
        <c:dLbls>
          <c:showLegendKey val="0"/>
          <c:showVal val="0"/>
          <c:showCatName val="0"/>
          <c:showSerName val="0"/>
          <c:showPercent val="0"/>
          <c:showBubbleSize val="0"/>
        </c:dLbls>
        <c:axId val="43068928"/>
        <c:axId val="513767616"/>
      </c:areaChart>
      <c:dateAx>
        <c:axId val="43068928"/>
        <c:scaling>
          <c:orientation val="minMax"/>
        </c:scaling>
        <c:delete val="0"/>
        <c:axPos val="b"/>
        <c:numFmt formatCode="[$-409]d\-mmm;@" sourceLinked="0"/>
        <c:majorTickMark val="none"/>
        <c:minorTickMark val="in"/>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13767616"/>
        <c:crosses val="autoZero"/>
        <c:auto val="1"/>
        <c:lblOffset val="100"/>
        <c:baseTimeUnit val="days"/>
      </c:dateAx>
      <c:valAx>
        <c:axId val="51376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068928"/>
        <c:crossesAt val="37261"/>
        <c:crossBetween val="midCat"/>
      </c:valAx>
      <c:spPr>
        <a:noFill/>
        <a:ln>
          <a:noFill/>
        </a:ln>
        <a:effectLst/>
      </c:spPr>
    </c:plotArea>
    <c:legend>
      <c:legendPos val="b"/>
      <c:layout>
        <c:manualLayout>
          <c:xMode val="edge"/>
          <c:yMode val="edge"/>
          <c:x val="0.30432747589262782"/>
          <c:y val="0.95801978414025479"/>
          <c:w val="0.39786512398651663"/>
          <c:h val="4.198021585974522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500169131194545E-2"/>
          <c:y val="3.5791760106560551E-2"/>
          <c:w val="0.89693198895652881"/>
          <c:h val="0.8022383557004078"/>
        </c:manualLayout>
      </c:layout>
      <c:barChart>
        <c:barDir val="bar"/>
        <c:grouping val="clustered"/>
        <c:varyColors val="0"/>
        <c:ser>
          <c:idx val="0"/>
          <c:order val="0"/>
          <c:tx>
            <c:strRef>
              <c:f>Sheet1!$B$1</c:f>
              <c:strCache>
                <c:ptCount val="1"/>
                <c:pt idx="0">
                  <c:v>A</c:v>
                </c:pt>
              </c:strCache>
            </c:strRef>
          </c:tx>
          <c:spPr>
            <a:solidFill>
              <a:srgbClr val="0DC0FF"/>
            </a:solidFill>
            <a:ln>
              <a:noFill/>
            </a:ln>
            <a:effectLst/>
          </c:spPr>
          <c:invertIfNegative val="0"/>
          <c:cat>
            <c:strRef>
              <c:f>Sheet1!$A$2:$A$5</c:f>
              <c:strCache>
                <c:ptCount val="4"/>
                <c:pt idx="0">
                  <c:v>Series 1</c:v>
                </c:pt>
                <c:pt idx="1">
                  <c:v>Series 2</c:v>
                </c:pt>
                <c:pt idx="2">
                  <c:v>Series 3</c:v>
                </c:pt>
                <c:pt idx="3">
                  <c:v>Series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844F-4EF6-9393-229961294FA3}"/>
            </c:ext>
          </c:extLst>
        </c:ser>
        <c:ser>
          <c:idx val="1"/>
          <c:order val="1"/>
          <c:tx>
            <c:strRef>
              <c:f>Sheet1!$C$1</c:f>
              <c:strCache>
                <c:ptCount val="1"/>
                <c:pt idx="0">
                  <c:v>B</c:v>
                </c:pt>
              </c:strCache>
            </c:strRef>
          </c:tx>
          <c:spPr>
            <a:solidFill>
              <a:srgbClr val="0070C0"/>
            </a:solidFill>
            <a:ln>
              <a:noFill/>
            </a:ln>
            <a:effectLst/>
          </c:spPr>
          <c:invertIfNegative val="0"/>
          <c:cat>
            <c:strRef>
              <c:f>Sheet1!$A$2:$A$5</c:f>
              <c:strCache>
                <c:ptCount val="4"/>
                <c:pt idx="0">
                  <c:v>Series 1</c:v>
                </c:pt>
                <c:pt idx="1">
                  <c:v>Series 2</c:v>
                </c:pt>
                <c:pt idx="2">
                  <c:v>Series 3</c:v>
                </c:pt>
                <c:pt idx="3">
                  <c:v>Series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844F-4EF6-9393-229961294FA3}"/>
            </c:ext>
          </c:extLst>
        </c:ser>
        <c:ser>
          <c:idx val="2"/>
          <c:order val="2"/>
          <c:tx>
            <c:strRef>
              <c:f>Sheet1!$D$1</c:f>
              <c:strCache>
                <c:ptCount val="1"/>
                <c:pt idx="0">
                  <c:v>C</c:v>
                </c:pt>
              </c:strCache>
            </c:strRef>
          </c:tx>
          <c:spPr>
            <a:solidFill>
              <a:srgbClr val="81999F"/>
            </a:solidFill>
            <a:ln>
              <a:noFill/>
            </a:ln>
            <a:effectLst/>
          </c:spPr>
          <c:invertIfNegative val="0"/>
          <c:cat>
            <c:strRef>
              <c:f>Sheet1!$A$2:$A$5</c:f>
              <c:strCache>
                <c:ptCount val="4"/>
                <c:pt idx="0">
                  <c:v>Series 1</c:v>
                </c:pt>
                <c:pt idx="1">
                  <c:v>Series 2</c:v>
                </c:pt>
                <c:pt idx="2">
                  <c:v>Series 3</c:v>
                </c:pt>
                <c:pt idx="3">
                  <c:v>Series 4</c:v>
                </c:pt>
              </c:strCache>
            </c:strRef>
          </c:cat>
          <c:val>
            <c:numRef>
              <c:f>Sheet1!$D$2:$D$5</c:f>
              <c:numCache>
                <c:formatCode>General</c:formatCode>
                <c:ptCount val="4"/>
                <c:pt idx="0">
                  <c:v>2</c:v>
                </c:pt>
                <c:pt idx="1">
                  <c:v>2</c:v>
                </c:pt>
                <c:pt idx="2">
                  <c:v>3</c:v>
                </c:pt>
                <c:pt idx="3">
                  <c:v>5.5</c:v>
                </c:pt>
              </c:numCache>
            </c:numRef>
          </c:val>
          <c:extLst xmlns:c16r2="http://schemas.microsoft.com/office/drawing/2015/06/chart">
            <c:ext xmlns:c16="http://schemas.microsoft.com/office/drawing/2014/chart" uri="{C3380CC4-5D6E-409C-BE32-E72D297353CC}">
              <c16:uniqueId val="{00000002-844F-4EF6-9393-229961294FA3}"/>
            </c:ext>
          </c:extLst>
        </c:ser>
        <c:dLbls>
          <c:showLegendKey val="0"/>
          <c:showVal val="0"/>
          <c:showCatName val="0"/>
          <c:showSerName val="0"/>
          <c:showPercent val="0"/>
          <c:showBubbleSize val="0"/>
        </c:dLbls>
        <c:gapWidth val="270"/>
        <c:axId val="72388608"/>
        <c:axId val="507393664"/>
      </c:barChart>
      <c:catAx>
        <c:axId val="72388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07393664"/>
        <c:crosses val="autoZero"/>
        <c:auto val="1"/>
        <c:lblAlgn val="ctr"/>
        <c:lblOffset val="100"/>
        <c:noMultiLvlLbl val="0"/>
      </c:catAx>
      <c:valAx>
        <c:axId val="507393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2388608"/>
        <c:crosses val="autoZero"/>
        <c:crossBetween val="between"/>
      </c:valAx>
      <c:spPr>
        <a:noFill/>
        <a:ln>
          <a:noFill/>
        </a:ln>
        <a:effectLst/>
      </c:spPr>
    </c:plotArea>
    <c:legend>
      <c:legendPos val="b"/>
      <c:layout>
        <c:manualLayout>
          <c:xMode val="edge"/>
          <c:yMode val="edge"/>
          <c:x val="0.24340646165339488"/>
          <c:y val="0.94109886742712434"/>
          <c:w val="0.44455948399717121"/>
          <c:h val="5.890113257287567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a:latin typeface="Arial" panose="020B0604020202020204" pitchFamily="34" charset="0"/>
                <a:ea typeface="黑体" panose="02010609060101010101" pitchFamily="49" charset="-122"/>
                <a:cs typeface="Arial" panose="020B0604020202020204" pitchFamily="34" charset="0"/>
              </a:rPr>
              <a:t>图表标题</a:t>
            </a:r>
            <a:endParaRPr lang="en-US" altLang="zh-CN" dirty="0">
              <a:latin typeface="Arial" panose="020B0604020202020204" pitchFamily="34" charset="0"/>
              <a:ea typeface="黑体" panose="02010609060101010101" pitchFamily="49" charset="-122"/>
              <a:cs typeface="Arial" panose="020B0604020202020204" pitchFamily="34" charset="0"/>
            </a:endParaRPr>
          </a:p>
        </c:rich>
      </c:tx>
      <c:layout/>
      <c:overlay val="0"/>
      <c:spPr>
        <a:noFill/>
        <a:ln>
          <a:noFill/>
        </a:ln>
        <a:effectLst/>
      </c:spPr>
    </c:title>
    <c:autoTitleDeleted val="0"/>
    <c:plotArea>
      <c:layout/>
      <c:pieChart>
        <c:varyColors val="1"/>
        <c:ser>
          <c:idx val="0"/>
          <c:order val="0"/>
          <c:tx>
            <c:strRef>
              <c:f>Sheet1!$B$1</c:f>
              <c:strCache>
                <c:ptCount val="1"/>
                <c:pt idx="0">
                  <c:v>DESAY SV AUTOMOTIVE</c:v>
                </c:pt>
              </c:strCache>
            </c:strRef>
          </c:tx>
          <c:dPt>
            <c:idx val="0"/>
            <c:bubble3D val="0"/>
            <c:spPr>
              <a:solidFill>
                <a:srgbClr val="0070C0"/>
              </a:solidFill>
              <a:ln w="19050">
                <a:solidFill>
                  <a:schemeClr val="lt1"/>
                </a:solidFill>
              </a:ln>
              <a:effectLst/>
            </c:spPr>
            <c:extLst xmlns:c16r2="http://schemas.microsoft.com/office/drawing/2015/06/chart">
              <c:ext xmlns:c16="http://schemas.microsoft.com/office/drawing/2014/chart" uri="{C3380CC4-5D6E-409C-BE32-E72D297353CC}">
                <c16:uniqueId val="{00000001-E079-46DD-9A96-5C4CF35B9709}"/>
              </c:ext>
            </c:extLst>
          </c:dPt>
          <c:dPt>
            <c:idx val="1"/>
            <c:bubble3D val="0"/>
            <c:spPr>
              <a:solidFill>
                <a:srgbClr val="81999F"/>
              </a:solidFill>
              <a:ln w="19050">
                <a:solidFill>
                  <a:schemeClr val="lt1"/>
                </a:solidFill>
              </a:ln>
              <a:effectLst/>
            </c:spPr>
            <c:extLst xmlns:c16r2="http://schemas.microsoft.com/office/drawing/2015/06/chart">
              <c:ext xmlns:c16="http://schemas.microsoft.com/office/drawing/2014/chart" uri="{C3380CC4-5D6E-409C-BE32-E72D297353CC}">
                <c16:uniqueId val="{00000003-E079-46DD-9A96-5C4CF35B9709}"/>
              </c:ext>
            </c:extLst>
          </c:dPt>
          <c:dPt>
            <c:idx val="2"/>
            <c:bubble3D val="0"/>
            <c:spPr>
              <a:solidFill>
                <a:srgbClr val="0DC0FF"/>
              </a:solidFill>
              <a:ln w="19050">
                <a:solidFill>
                  <a:schemeClr val="lt1"/>
                </a:solidFill>
              </a:ln>
              <a:effectLst/>
            </c:spPr>
            <c:extLst xmlns:c16r2="http://schemas.microsoft.com/office/drawing/2015/06/chart">
              <c:ext xmlns:c16="http://schemas.microsoft.com/office/drawing/2014/chart" uri="{C3380CC4-5D6E-409C-BE32-E72D297353CC}">
                <c16:uniqueId val="{00000005-E079-46DD-9A96-5C4CF35B9709}"/>
              </c:ext>
            </c:extLst>
          </c:dPt>
          <c:dPt>
            <c:idx val="3"/>
            <c:bubble3D val="0"/>
            <c:spPr>
              <a:solidFill>
                <a:srgbClr val="33363D"/>
              </a:solidFill>
              <a:ln w="19050">
                <a:solidFill>
                  <a:schemeClr val="lt1"/>
                </a:solidFill>
              </a:ln>
              <a:effectLst/>
            </c:spPr>
            <c:extLst xmlns:c16r2="http://schemas.microsoft.com/office/drawing/2015/06/chart">
              <c:ext xmlns:c16="http://schemas.microsoft.com/office/drawing/2014/chart" uri="{C3380CC4-5D6E-409C-BE32-E72D297353CC}">
                <c16:uniqueId val="{00000007-E079-46DD-9A96-5C4CF35B9709}"/>
              </c:ext>
            </c:extLst>
          </c:dPt>
          <c:cat>
            <c:strRef>
              <c:f>Sheet1!$A$2:$A$5</c:f>
              <c:strCache>
                <c:ptCount val="4"/>
                <c:pt idx="0">
                  <c:v>Series 1</c:v>
                </c:pt>
                <c:pt idx="1">
                  <c:v>Series 2</c:v>
                </c:pt>
                <c:pt idx="2">
                  <c:v>Series 3</c:v>
                </c:pt>
                <c:pt idx="3">
                  <c:v>Series 4</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E079-46DD-9A96-5C4CF35B970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768923361662817E-2"/>
          <c:y val="1.9768749044587166E-2"/>
          <c:w val="0.72231690521239189"/>
          <c:h val="0.81481571471580838"/>
        </c:manualLayout>
      </c:layout>
      <c:lineChart>
        <c:grouping val="stacked"/>
        <c:varyColors val="0"/>
        <c:ser>
          <c:idx val="0"/>
          <c:order val="0"/>
          <c:tx>
            <c:strRef>
              <c:f>Sheet1!$B$1</c:f>
              <c:strCache>
                <c:ptCount val="1"/>
                <c:pt idx="0">
                  <c:v>A</c:v>
                </c:pt>
              </c:strCache>
            </c:strRef>
          </c:tx>
          <c:spPr>
            <a:ln w="31750" cap="rnd">
              <a:solidFill>
                <a:srgbClr val="0070C0"/>
              </a:solidFill>
              <a:round/>
            </a:ln>
            <a:effectLst/>
          </c:spPr>
          <c:marker>
            <c:symbol val="circle"/>
            <c:size val="5"/>
            <c:spPr>
              <a:solidFill>
                <a:schemeClr val="bg1"/>
              </a:solidFill>
              <a:ln w="31750">
                <a:solidFill>
                  <a:srgbClr val="0070C0"/>
                </a:solidFill>
              </a:ln>
              <a:effectLst/>
            </c:spPr>
          </c:marker>
          <c:cat>
            <c:strRef>
              <c:f>Sheet1!$A$2:$A$5</c:f>
              <c:strCache>
                <c:ptCount val="4"/>
                <c:pt idx="0">
                  <c:v>Series 1</c:v>
                </c:pt>
                <c:pt idx="1">
                  <c:v>Series 2</c:v>
                </c:pt>
                <c:pt idx="2">
                  <c:v>Series 3</c:v>
                </c:pt>
                <c:pt idx="3">
                  <c:v>Series 4</c:v>
                </c:pt>
              </c:strCache>
            </c:strRef>
          </c:cat>
          <c:val>
            <c:numRef>
              <c:f>Sheet1!$B$2:$B$5</c:f>
              <c:numCache>
                <c:formatCode>General</c:formatCode>
                <c:ptCount val="4"/>
                <c:pt idx="0">
                  <c:v>4.3</c:v>
                </c:pt>
                <c:pt idx="1">
                  <c:v>2.5</c:v>
                </c:pt>
                <c:pt idx="2">
                  <c:v>3.5</c:v>
                </c:pt>
                <c:pt idx="3">
                  <c:v>4.5</c:v>
                </c:pt>
              </c:numCache>
            </c:numRef>
          </c:val>
          <c:smooth val="1"/>
          <c:extLst xmlns:c16r2="http://schemas.microsoft.com/office/drawing/2015/06/chart">
            <c:ext xmlns:c16="http://schemas.microsoft.com/office/drawing/2014/chart" uri="{C3380CC4-5D6E-409C-BE32-E72D297353CC}">
              <c16:uniqueId val="{00000000-7775-4682-BA6D-8B5960E7A722}"/>
            </c:ext>
          </c:extLst>
        </c:ser>
        <c:ser>
          <c:idx val="1"/>
          <c:order val="1"/>
          <c:tx>
            <c:strRef>
              <c:f>Sheet1!$C$1</c:f>
              <c:strCache>
                <c:ptCount val="1"/>
                <c:pt idx="0">
                  <c:v>B</c:v>
                </c:pt>
              </c:strCache>
            </c:strRef>
          </c:tx>
          <c:spPr>
            <a:ln w="31750" cap="rnd">
              <a:solidFill>
                <a:srgbClr val="0DC0FF"/>
              </a:solidFill>
              <a:round/>
            </a:ln>
            <a:effectLst/>
          </c:spPr>
          <c:marker>
            <c:symbol val="circle"/>
            <c:size val="5"/>
            <c:spPr>
              <a:solidFill>
                <a:schemeClr val="bg1"/>
              </a:solidFill>
              <a:ln w="31750">
                <a:solidFill>
                  <a:srgbClr val="0DC0FF"/>
                </a:solidFill>
              </a:ln>
              <a:effectLst/>
            </c:spPr>
          </c:marker>
          <c:cat>
            <c:strRef>
              <c:f>Sheet1!$A$2:$A$5</c:f>
              <c:strCache>
                <c:ptCount val="4"/>
                <c:pt idx="0">
                  <c:v>Series 1</c:v>
                </c:pt>
                <c:pt idx="1">
                  <c:v>Series 2</c:v>
                </c:pt>
                <c:pt idx="2">
                  <c:v>Series 3</c:v>
                </c:pt>
                <c:pt idx="3">
                  <c:v>Series 4</c:v>
                </c:pt>
              </c:strCache>
            </c:strRef>
          </c:cat>
          <c:val>
            <c:numRef>
              <c:f>Sheet1!$C$2:$C$5</c:f>
              <c:numCache>
                <c:formatCode>General</c:formatCode>
                <c:ptCount val="4"/>
                <c:pt idx="0">
                  <c:v>2.4</c:v>
                </c:pt>
                <c:pt idx="1">
                  <c:v>4.4000000000000004</c:v>
                </c:pt>
                <c:pt idx="2">
                  <c:v>1.8</c:v>
                </c:pt>
                <c:pt idx="3">
                  <c:v>2.8</c:v>
                </c:pt>
              </c:numCache>
            </c:numRef>
          </c:val>
          <c:smooth val="1"/>
          <c:extLst xmlns:c16r2="http://schemas.microsoft.com/office/drawing/2015/06/chart">
            <c:ext xmlns:c16="http://schemas.microsoft.com/office/drawing/2014/chart" uri="{C3380CC4-5D6E-409C-BE32-E72D297353CC}">
              <c16:uniqueId val="{00000001-7775-4682-BA6D-8B5960E7A722}"/>
            </c:ext>
          </c:extLst>
        </c:ser>
        <c:ser>
          <c:idx val="2"/>
          <c:order val="2"/>
          <c:tx>
            <c:strRef>
              <c:f>Sheet1!$D$1</c:f>
              <c:strCache>
                <c:ptCount val="1"/>
                <c:pt idx="0">
                  <c:v>C</c:v>
                </c:pt>
              </c:strCache>
            </c:strRef>
          </c:tx>
          <c:spPr>
            <a:ln w="31750" cap="rnd">
              <a:solidFill>
                <a:srgbClr val="81999F"/>
              </a:solidFill>
              <a:round/>
            </a:ln>
            <a:effectLst/>
          </c:spPr>
          <c:marker>
            <c:symbol val="circle"/>
            <c:size val="5"/>
            <c:spPr>
              <a:solidFill>
                <a:schemeClr val="bg1"/>
              </a:solidFill>
              <a:ln w="31750" cap="rnd">
                <a:solidFill>
                  <a:srgbClr val="81999F"/>
                </a:solidFill>
                <a:round/>
              </a:ln>
              <a:effectLst/>
            </c:spPr>
          </c:marker>
          <c:cat>
            <c:strRef>
              <c:f>Sheet1!$A$2:$A$5</c:f>
              <c:strCache>
                <c:ptCount val="4"/>
                <c:pt idx="0">
                  <c:v>Series 1</c:v>
                </c:pt>
                <c:pt idx="1">
                  <c:v>Series 2</c:v>
                </c:pt>
                <c:pt idx="2">
                  <c:v>Series 3</c:v>
                </c:pt>
                <c:pt idx="3">
                  <c:v>Series 4</c:v>
                </c:pt>
              </c:strCache>
            </c:strRef>
          </c:cat>
          <c:val>
            <c:numRef>
              <c:f>Sheet1!$D$2:$D$5</c:f>
              <c:numCache>
                <c:formatCode>General</c:formatCode>
                <c:ptCount val="4"/>
                <c:pt idx="0">
                  <c:v>2</c:v>
                </c:pt>
                <c:pt idx="1">
                  <c:v>2</c:v>
                </c:pt>
                <c:pt idx="2">
                  <c:v>3</c:v>
                </c:pt>
                <c:pt idx="3">
                  <c:v>5</c:v>
                </c:pt>
              </c:numCache>
            </c:numRef>
          </c:val>
          <c:smooth val="1"/>
          <c:extLst xmlns:c16r2="http://schemas.microsoft.com/office/drawing/2015/06/chart">
            <c:ext xmlns:c16="http://schemas.microsoft.com/office/drawing/2014/chart" uri="{C3380CC4-5D6E-409C-BE32-E72D297353CC}">
              <c16:uniqueId val="{00000002-7775-4682-BA6D-8B5960E7A722}"/>
            </c:ext>
          </c:extLst>
        </c:ser>
        <c:dLbls>
          <c:showLegendKey val="0"/>
          <c:showVal val="0"/>
          <c:showCatName val="0"/>
          <c:showSerName val="0"/>
          <c:showPercent val="0"/>
          <c:showBubbleSize val="0"/>
        </c:dLbls>
        <c:marker val="1"/>
        <c:smooth val="0"/>
        <c:axId val="82775552"/>
        <c:axId val="69469888"/>
      </c:lineChart>
      <c:catAx>
        <c:axId val="8277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9469888"/>
        <c:crosses val="autoZero"/>
        <c:auto val="1"/>
        <c:lblAlgn val="ctr"/>
        <c:lblOffset val="100"/>
        <c:noMultiLvlLbl val="0"/>
      </c:catAx>
      <c:valAx>
        <c:axId val="69469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2775552"/>
        <c:crosses val="autoZero"/>
        <c:crossBetween val="between"/>
      </c:valAx>
      <c:spPr>
        <a:noFill/>
        <a:ln>
          <a:noFill/>
        </a:ln>
        <a:effectLst/>
      </c:spPr>
    </c:plotArea>
    <c:legend>
      <c:legendPos val="b"/>
      <c:layout>
        <c:manualLayout>
          <c:xMode val="edge"/>
          <c:yMode val="edge"/>
          <c:x val="0.78603766699727828"/>
          <c:y val="0.52080964228472559"/>
          <c:w val="0.19194588948612634"/>
          <c:h val="0.3651529314365399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800" b="1" i="0" baseline="0" dirty="0">
                <a:effectLst/>
                <a:latin typeface="黑体" panose="02010609060101010101" pitchFamily="49" charset="-122"/>
                <a:ea typeface="黑体" panose="02010609060101010101" pitchFamily="49" charset="-122"/>
                <a:cs typeface="Arial" panose="020B0604020202020204" pitchFamily="34" charset="0"/>
              </a:rPr>
              <a:t>图表标题</a:t>
            </a:r>
            <a:r>
              <a:rPr lang="en-US" altLang="zh-CN" sz="1800" b="1" i="0" baseline="0" dirty="0">
                <a:effectLst/>
                <a:latin typeface="黑体" panose="02010609060101010101" pitchFamily="49" charset="-122"/>
                <a:ea typeface="黑体" panose="02010609060101010101" pitchFamily="49" charset="-122"/>
                <a:cs typeface="Arial" panose="020B0604020202020204" pitchFamily="34" charset="0"/>
              </a:rPr>
              <a:t> </a:t>
            </a:r>
            <a:endParaRPr lang="zh-CN" altLang="zh-CN" dirty="0">
              <a:effectLst/>
              <a:latin typeface="黑体" panose="02010609060101010101" pitchFamily="49" charset="-122"/>
              <a:ea typeface="黑体" panose="02010609060101010101" pitchFamily="49" charset="-122"/>
              <a:cs typeface="Arial" panose="020B0604020202020204" pitchFamily="34" charset="0"/>
            </a:endParaRPr>
          </a:p>
        </c:rich>
      </c:tx>
      <c:layout>
        <c:manualLayout>
          <c:xMode val="edge"/>
          <c:yMode val="edge"/>
          <c:x val="6.0077509842519682E-3"/>
          <c:y val="2.3437498558224745E-3"/>
        </c:manualLayout>
      </c:layout>
      <c:overlay val="0"/>
      <c:spPr>
        <a:noFill/>
        <a:ln>
          <a:noFill/>
        </a:ln>
        <a:effectLst/>
      </c:spPr>
    </c:title>
    <c:autoTitleDeleted val="0"/>
    <c:plotArea>
      <c:layout>
        <c:manualLayout>
          <c:layoutTarget val="inner"/>
          <c:xMode val="edge"/>
          <c:yMode val="edge"/>
          <c:x val="3.7629046369203847E-2"/>
          <c:y val="0.18003265143463554"/>
          <c:w val="0.7180677322051161"/>
          <c:h val="0.70888753716575492"/>
        </c:manualLayout>
      </c:layout>
      <c:barChart>
        <c:barDir val="col"/>
        <c:grouping val="clustered"/>
        <c:varyColors val="0"/>
        <c:ser>
          <c:idx val="0"/>
          <c:order val="0"/>
          <c:tx>
            <c:strRef>
              <c:f>Sheet1!$B$1</c:f>
              <c:strCache>
                <c:ptCount val="1"/>
                <c:pt idx="0">
                  <c:v>A</c:v>
                </c:pt>
              </c:strCache>
            </c:strRef>
          </c:tx>
          <c:spPr>
            <a:solidFill>
              <a:srgbClr val="0DC0FF"/>
            </a:solidFill>
            <a:ln>
              <a:noFill/>
            </a:ln>
            <a:effectLst/>
          </c:spPr>
          <c:invertIfNegative val="0"/>
          <c:cat>
            <c:strRef>
              <c:f>Sheet1!$A$2:$A$6</c:f>
              <c:strCache>
                <c:ptCount val="5"/>
                <c:pt idx="0">
                  <c:v>Series 1</c:v>
                </c:pt>
                <c:pt idx="1">
                  <c:v>Series 2</c:v>
                </c:pt>
                <c:pt idx="2">
                  <c:v>Series 3</c:v>
                </c:pt>
                <c:pt idx="3">
                  <c:v>Series 4</c:v>
                </c:pt>
                <c:pt idx="4">
                  <c:v>Series 5</c:v>
                </c:pt>
              </c:strCache>
            </c:strRef>
          </c:cat>
          <c:val>
            <c:numRef>
              <c:f>Sheet1!$B$2:$B$6</c:f>
              <c:numCache>
                <c:formatCode>General</c:formatCode>
                <c:ptCount val="5"/>
                <c:pt idx="0">
                  <c:v>4.3</c:v>
                </c:pt>
                <c:pt idx="1">
                  <c:v>2.5</c:v>
                </c:pt>
                <c:pt idx="2">
                  <c:v>3.5</c:v>
                </c:pt>
                <c:pt idx="3">
                  <c:v>4.5</c:v>
                </c:pt>
                <c:pt idx="4">
                  <c:v>5.5</c:v>
                </c:pt>
              </c:numCache>
            </c:numRef>
          </c:val>
          <c:extLst xmlns:c16r2="http://schemas.microsoft.com/office/drawing/2015/06/chart">
            <c:ext xmlns:c16="http://schemas.microsoft.com/office/drawing/2014/chart" uri="{C3380CC4-5D6E-409C-BE32-E72D297353CC}">
              <c16:uniqueId val="{00000000-DD0F-4E6C-A91A-6CD76F9614A4}"/>
            </c:ext>
          </c:extLst>
        </c:ser>
        <c:ser>
          <c:idx val="1"/>
          <c:order val="1"/>
          <c:tx>
            <c:strRef>
              <c:f>Sheet1!$C$1</c:f>
              <c:strCache>
                <c:ptCount val="1"/>
                <c:pt idx="0">
                  <c:v>B</c:v>
                </c:pt>
              </c:strCache>
            </c:strRef>
          </c:tx>
          <c:spPr>
            <a:solidFill>
              <a:srgbClr val="0070C0"/>
            </a:solidFill>
            <a:ln>
              <a:noFill/>
            </a:ln>
            <a:effectLst/>
          </c:spPr>
          <c:invertIfNegative val="0"/>
          <c:cat>
            <c:strRef>
              <c:f>Sheet1!$A$2:$A$6</c:f>
              <c:strCache>
                <c:ptCount val="5"/>
                <c:pt idx="0">
                  <c:v>Series 1</c:v>
                </c:pt>
                <c:pt idx="1">
                  <c:v>Series 2</c:v>
                </c:pt>
                <c:pt idx="2">
                  <c:v>Series 3</c:v>
                </c:pt>
                <c:pt idx="3">
                  <c:v>Series 4</c:v>
                </c:pt>
                <c:pt idx="4">
                  <c:v>Series 5</c:v>
                </c:pt>
              </c:strCache>
            </c:strRef>
          </c:cat>
          <c:val>
            <c:numRef>
              <c:f>Sheet1!$C$2:$C$6</c:f>
              <c:numCache>
                <c:formatCode>General</c:formatCode>
                <c:ptCount val="5"/>
                <c:pt idx="0">
                  <c:v>2.4</c:v>
                </c:pt>
                <c:pt idx="1">
                  <c:v>4.4000000000000004</c:v>
                </c:pt>
                <c:pt idx="2">
                  <c:v>1.8</c:v>
                </c:pt>
                <c:pt idx="3">
                  <c:v>2.8</c:v>
                </c:pt>
                <c:pt idx="4">
                  <c:v>2.4</c:v>
                </c:pt>
              </c:numCache>
            </c:numRef>
          </c:val>
          <c:extLst xmlns:c16r2="http://schemas.microsoft.com/office/drawing/2015/06/chart">
            <c:ext xmlns:c16="http://schemas.microsoft.com/office/drawing/2014/chart" uri="{C3380CC4-5D6E-409C-BE32-E72D297353CC}">
              <c16:uniqueId val="{00000001-DD0F-4E6C-A91A-6CD76F9614A4}"/>
            </c:ext>
          </c:extLst>
        </c:ser>
        <c:ser>
          <c:idx val="2"/>
          <c:order val="2"/>
          <c:tx>
            <c:strRef>
              <c:f>Sheet1!$D$1</c:f>
              <c:strCache>
                <c:ptCount val="1"/>
                <c:pt idx="0">
                  <c:v>C</c:v>
                </c:pt>
              </c:strCache>
            </c:strRef>
          </c:tx>
          <c:spPr>
            <a:solidFill>
              <a:srgbClr val="81999F"/>
            </a:solidFill>
            <a:ln>
              <a:noFill/>
            </a:ln>
            <a:effectLst/>
          </c:spPr>
          <c:invertIfNegative val="0"/>
          <c:cat>
            <c:strRef>
              <c:f>Sheet1!$A$2:$A$6</c:f>
              <c:strCache>
                <c:ptCount val="5"/>
                <c:pt idx="0">
                  <c:v>Series 1</c:v>
                </c:pt>
                <c:pt idx="1">
                  <c:v>Series 2</c:v>
                </c:pt>
                <c:pt idx="2">
                  <c:v>Series 3</c:v>
                </c:pt>
                <c:pt idx="3">
                  <c:v>Series 4</c:v>
                </c:pt>
                <c:pt idx="4">
                  <c:v>Series 5</c:v>
                </c:pt>
              </c:strCache>
            </c:strRef>
          </c:cat>
          <c:val>
            <c:numRef>
              <c:f>Sheet1!$D$2:$D$6</c:f>
              <c:numCache>
                <c:formatCode>General</c:formatCode>
                <c:ptCount val="5"/>
                <c:pt idx="0">
                  <c:v>2</c:v>
                </c:pt>
                <c:pt idx="1">
                  <c:v>2</c:v>
                </c:pt>
                <c:pt idx="2">
                  <c:v>3</c:v>
                </c:pt>
                <c:pt idx="3">
                  <c:v>5</c:v>
                </c:pt>
                <c:pt idx="4">
                  <c:v>5.5</c:v>
                </c:pt>
              </c:numCache>
            </c:numRef>
          </c:val>
          <c:extLst xmlns:c16r2="http://schemas.microsoft.com/office/drawing/2015/06/chart">
            <c:ext xmlns:c16="http://schemas.microsoft.com/office/drawing/2014/chart" uri="{C3380CC4-5D6E-409C-BE32-E72D297353CC}">
              <c16:uniqueId val="{00000002-DD0F-4E6C-A91A-6CD76F9614A4}"/>
            </c:ext>
          </c:extLst>
        </c:ser>
        <c:dLbls>
          <c:showLegendKey val="0"/>
          <c:showVal val="0"/>
          <c:showCatName val="0"/>
          <c:showSerName val="0"/>
          <c:showPercent val="0"/>
          <c:showBubbleSize val="0"/>
        </c:dLbls>
        <c:gapWidth val="219"/>
        <c:overlap val="-27"/>
        <c:axId val="82976256"/>
        <c:axId val="69472192"/>
      </c:barChart>
      <c:catAx>
        <c:axId val="8297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69472192"/>
        <c:crosses val="autoZero"/>
        <c:auto val="1"/>
        <c:lblAlgn val="ctr"/>
        <c:lblOffset val="100"/>
        <c:noMultiLvlLbl val="0"/>
      </c:catAx>
      <c:valAx>
        <c:axId val="69472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2976256"/>
        <c:crosses val="autoZero"/>
        <c:crossBetween val="between"/>
      </c:valAx>
      <c:spPr>
        <a:noFill/>
        <a:ln>
          <a:noFill/>
        </a:ln>
        <a:effectLst/>
      </c:spPr>
    </c:plotArea>
    <c:legend>
      <c:legendPos val="b"/>
      <c:layout>
        <c:manualLayout>
          <c:xMode val="edge"/>
          <c:yMode val="edge"/>
          <c:x val="0.79566733262819755"/>
          <c:y val="0.52211833901025217"/>
          <c:w val="0.1903275098425197"/>
          <c:h val="0.4008819027264717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zh-CN" altLang="zh-CN" sz="1800" b="1" i="0" u="none" strike="noStrike" kern="1200" spc="0" baseline="0" dirty="0">
                <a:solidFill>
                  <a:prstClr val="black">
                    <a:lumMod val="65000"/>
                    <a:lumOff val="35000"/>
                  </a:prstClr>
                </a:solidFill>
                <a:effectLst/>
                <a:latin typeface="Arial" panose="020B0604020202020204" pitchFamily="34" charset="0"/>
                <a:ea typeface="+mn-ea"/>
                <a:cs typeface="Arial" panose="020B0604020202020204" pitchFamily="34" charset="0"/>
              </a:defRPr>
            </a:pPr>
            <a:r>
              <a:rPr lang="zh-CN" altLang="zh-CN" sz="1800" b="1" i="0" u="none" strike="noStrike" baseline="0" dirty="0">
                <a:effectLst/>
                <a:latin typeface="黑体" panose="02010609060101010101" pitchFamily="49" charset="-122"/>
                <a:ea typeface="黑体" panose="02010609060101010101" pitchFamily="49" charset="-122"/>
              </a:rPr>
              <a:t>图表</a:t>
            </a:r>
            <a:r>
              <a:rPr lang="zh-CN" altLang="en-US" sz="1800" b="1" i="0" u="none" strike="noStrike" baseline="0" dirty="0">
                <a:effectLst/>
                <a:latin typeface="黑体" panose="02010609060101010101" pitchFamily="49" charset="-122"/>
                <a:ea typeface="黑体" panose="02010609060101010101" pitchFamily="49" charset="-122"/>
              </a:rPr>
              <a:t>标题</a:t>
            </a:r>
            <a:endParaRPr lang="zh-CN" altLang="zh-CN" sz="1800" b="1" i="0" u="none" strike="noStrike" kern="1200" spc="0" baseline="0" dirty="0">
              <a:solidFill>
                <a:prstClr val="black">
                  <a:lumMod val="65000"/>
                  <a:lumOff val="35000"/>
                </a:prstClr>
              </a:solidFill>
              <a:effectLst/>
              <a:latin typeface="黑体" panose="02010609060101010101" pitchFamily="49" charset="-122"/>
              <a:ea typeface="黑体" panose="02010609060101010101" pitchFamily="49" charset="-122"/>
              <a:cs typeface="Arial" panose="020B0604020202020204" pitchFamily="34" charset="0"/>
            </a:endParaRPr>
          </a:p>
        </c:rich>
      </c:tx>
      <c:layout>
        <c:manualLayout>
          <c:xMode val="edge"/>
          <c:yMode val="edge"/>
          <c:x val="6.0077509842519682E-3"/>
          <c:y val="2.3437498558224745E-3"/>
        </c:manualLayout>
      </c:layout>
      <c:overlay val="0"/>
      <c:spPr>
        <a:noFill/>
        <a:ln>
          <a:noFill/>
        </a:ln>
        <a:effectLst/>
      </c:spPr>
    </c:title>
    <c:autoTitleDeleted val="0"/>
    <c:plotArea>
      <c:layout>
        <c:manualLayout>
          <c:layoutTarget val="inner"/>
          <c:xMode val="edge"/>
          <c:yMode val="edge"/>
          <c:x val="3.7629046369203847E-2"/>
          <c:y val="0.18003265143463554"/>
          <c:w val="0.7180677322051161"/>
          <c:h val="0.70888753716575492"/>
        </c:manualLayout>
      </c:layout>
      <c:barChart>
        <c:barDir val="col"/>
        <c:grouping val="clustered"/>
        <c:varyColors val="0"/>
        <c:ser>
          <c:idx val="0"/>
          <c:order val="0"/>
          <c:tx>
            <c:strRef>
              <c:f>Sheet1!$B$1</c:f>
              <c:strCache>
                <c:ptCount val="1"/>
                <c:pt idx="0">
                  <c:v>A</c:v>
                </c:pt>
              </c:strCache>
            </c:strRef>
          </c:tx>
          <c:spPr>
            <a:solidFill>
              <a:srgbClr val="0DC0FF"/>
            </a:solidFill>
            <a:ln>
              <a:noFill/>
            </a:ln>
            <a:effectLst/>
          </c:spPr>
          <c:invertIfNegative val="0"/>
          <c:cat>
            <c:strRef>
              <c:f>Sheet1!$A$2:$A$6</c:f>
              <c:strCache>
                <c:ptCount val="5"/>
                <c:pt idx="0">
                  <c:v>Series 1</c:v>
                </c:pt>
                <c:pt idx="1">
                  <c:v>Series 2</c:v>
                </c:pt>
                <c:pt idx="2">
                  <c:v>Series 3</c:v>
                </c:pt>
                <c:pt idx="3">
                  <c:v>Series 4</c:v>
                </c:pt>
                <c:pt idx="4">
                  <c:v>Series 5</c:v>
                </c:pt>
              </c:strCache>
            </c:strRef>
          </c:cat>
          <c:val>
            <c:numRef>
              <c:f>Sheet1!$B$2:$B$6</c:f>
              <c:numCache>
                <c:formatCode>General</c:formatCode>
                <c:ptCount val="5"/>
                <c:pt idx="0">
                  <c:v>4.3</c:v>
                </c:pt>
                <c:pt idx="1">
                  <c:v>2.5</c:v>
                </c:pt>
                <c:pt idx="2">
                  <c:v>3.5</c:v>
                </c:pt>
                <c:pt idx="3">
                  <c:v>4.5</c:v>
                </c:pt>
                <c:pt idx="4">
                  <c:v>5.5</c:v>
                </c:pt>
              </c:numCache>
            </c:numRef>
          </c:val>
          <c:extLst xmlns:c16r2="http://schemas.microsoft.com/office/drawing/2015/06/chart">
            <c:ext xmlns:c16="http://schemas.microsoft.com/office/drawing/2014/chart" uri="{C3380CC4-5D6E-409C-BE32-E72D297353CC}">
              <c16:uniqueId val="{00000000-0A9C-44F6-BBA5-43F14A056FF1}"/>
            </c:ext>
          </c:extLst>
        </c:ser>
        <c:ser>
          <c:idx val="1"/>
          <c:order val="1"/>
          <c:tx>
            <c:strRef>
              <c:f>Sheet1!$C$1</c:f>
              <c:strCache>
                <c:ptCount val="1"/>
                <c:pt idx="0">
                  <c:v>B</c:v>
                </c:pt>
              </c:strCache>
            </c:strRef>
          </c:tx>
          <c:spPr>
            <a:solidFill>
              <a:srgbClr val="0070C0"/>
            </a:solidFill>
            <a:ln>
              <a:noFill/>
            </a:ln>
            <a:effectLst/>
          </c:spPr>
          <c:invertIfNegative val="0"/>
          <c:cat>
            <c:strRef>
              <c:f>Sheet1!$A$2:$A$6</c:f>
              <c:strCache>
                <c:ptCount val="5"/>
                <c:pt idx="0">
                  <c:v>Series 1</c:v>
                </c:pt>
                <c:pt idx="1">
                  <c:v>Series 2</c:v>
                </c:pt>
                <c:pt idx="2">
                  <c:v>Series 3</c:v>
                </c:pt>
                <c:pt idx="3">
                  <c:v>Series 4</c:v>
                </c:pt>
                <c:pt idx="4">
                  <c:v>Series 5</c:v>
                </c:pt>
              </c:strCache>
            </c:strRef>
          </c:cat>
          <c:val>
            <c:numRef>
              <c:f>Sheet1!$C$2:$C$6</c:f>
              <c:numCache>
                <c:formatCode>General</c:formatCode>
                <c:ptCount val="5"/>
                <c:pt idx="0">
                  <c:v>2.4</c:v>
                </c:pt>
                <c:pt idx="1">
                  <c:v>4.4000000000000004</c:v>
                </c:pt>
                <c:pt idx="2">
                  <c:v>1.8</c:v>
                </c:pt>
                <c:pt idx="3">
                  <c:v>2.8</c:v>
                </c:pt>
                <c:pt idx="4">
                  <c:v>2.4</c:v>
                </c:pt>
              </c:numCache>
            </c:numRef>
          </c:val>
          <c:extLst xmlns:c16r2="http://schemas.microsoft.com/office/drawing/2015/06/chart">
            <c:ext xmlns:c16="http://schemas.microsoft.com/office/drawing/2014/chart" uri="{C3380CC4-5D6E-409C-BE32-E72D297353CC}">
              <c16:uniqueId val="{00000001-0A9C-44F6-BBA5-43F14A056FF1}"/>
            </c:ext>
          </c:extLst>
        </c:ser>
        <c:ser>
          <c:idx val="2"/>
          <c:order val="2"/>
          <c:tx>
            <c:strRef>
              <c:f>Sheet1!$D$1</c:f>
              <c:strCache>
                <c:ptCount val="1"/>
                <c:pt idx="0">
                  <c:v>C</c:v>
                </c:pt>
              </c:strCache>
            </c:strRef>
          </c:tx>
          <c:spPr>
            <a:solidFill>
              <a:srgbClr val="81999F"/>
            </a:solidFill>
            <a:ln>
              <a:noFill/>
            </a:ln>
            <a:effectLst/>
          </c:spPr>
          <c:invertIfNegative val="0"/>
          <c:cat>
            <c:strRef>
              <c:f>Sheet1!$A$2:$A$6</c:f>
              <c:strCache>
                <c:ptCount val="5"/>
                <c:pt idx="0">
                  <c:v>Series 1</c:v>
                </c:pt>
                <c:pt idx="1">
                  <c:v>Series 2</c:v>
                </c:pt>
                <c:pt idx="2">
                  <c:v>Series 3</c:v>
                </c:pt>
                <c:pt idx="3">
                  <c:v>Series 4</c:v>
                </c:pt>
                <c:pt idx="4">
                  <c:v>Series 5</c:v>
                </c:pt>
              </c:strCache>
            </c:strRef>
          </c:cat>
          <c:val>
            <c:numRef>
              <c:f>Sheet1!$D$2:$D$6</c:f>
              <c:numCache>
                <c:formatCode>General</c:formatCode>
                <c:ptCount val="5"/>
                <c:pt idx="0">
                  <c:v>2</c:v>
                </c:pt>
                <c:pt idx="1">
                  <c:v>2</c:v>
                </c:pt>
                <c:pt idx="2">
                  <c:v>3</c:v>
                </c:pt>
                <c:pt idx="3">
                  <c:v>5</c:v>
                </c:pt>
                <c:pt idx="4">
                  <c:v>5.5</c:v>
                </c:pt>
              </c:numCache>
            </c:numRef>
          </c:val>
          <c:extLst xmlns:c16r2="http://schemas.microsoft.com/office/drawing/2015/06/chart">
            <c:ext xmlns:c16="http://schemas.microsoft.com/office/drawing/2014/chart" uri="{C3380CC4-5D6E-409C-BE32-E72D297353CC}">
              <c16:uniqueId val="{00000002-0A9C-44F6-BBA5-43F14A056FF1}"/>
            </c:ext>
          </c:extLst>
        </c:ser>
        <c:dLbls>
          <c:showLegendKey val="0"/>
          <c:showVal val="0"/>
          <c:showCatName val="0"/>
          <c:showSerName val="0"/>
          <c:showPercent val="0"/>
          <c:showBubbleSize val="0"/>
        </c:dLbls>
        <c:gapWidth val="219"/>
        <c:overlap val="-27"/>
        <c:axId val="150713344"/>
        <c:axId val="69473920"/>
      </c:barChart>
      <c:catAx>
        <c:axId val="15071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69473920"/>
        <c:crosses val="autoZero"/>
        <c:auto val="1"/>
        <c:lblAlgn val="ctr"/>
        <c:lblOffset val="100"/>
        <c:noMultiLvlLbl val="0"/>
      </c:catAx>
      <c:valAx>
        <c:axId val="6947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0713344"/>
        <c:crosses val="autoZero"/>
        <c:crossBetween val="between"/>
      </c:valAx>
      <c:spPr>
        <a:noFill/>
        <a:ln>
          <a:noFill/>
        </a:ln>
        <a:effectLst/>
      </c:spPr>
    </c:plotArea>
    <c:legend>
      <c:legendPos val="b"/>
      <c:layout>
        <c:manualLayout>
          <c:xMode val="edge"/>
          <c:yMode val="edge"/>
          <c:x val="0.79566733262819755"/>
          <c:y val="0.52211833901025217"/>
          <c:w val="0.1903275098425197"/>
          <c:h val="0.4008819027264717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E892EFB7-117B-4719-AFAD-AB4DAA208A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3F484DEF-7DB3-4858-9B86-172ACC8AB1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B3F085-6F0B-48E1-84FC-53366482C64C}" type="datetimeFigureOut">
              <a:rPr lang="zh-CN" altLang="en-US" smtClean="0"/>
              <a:t>2018-11-23</a:t>
            </a:fld>
            <a:endParaRPr lang="zh-CN" altLang="en-US"/>
          </a:p>
        </p:txBody>
      </p:sp>
      <p:sp>
        <p:nvSpPr>
          <p:cNvPr id="4" name="页脚占位符 3">
            <a:extLst>
              <a:ext uri="{FF2B5EF4-FFF2-40B4-BE49-F238E27FC236}">
                <a16:creationId xmlns="" xmlns:a16="http://schemas.microsoft.com/office/drawing/2014/main" id="{C7E9BF30-1B2F-4D59-81D2-DC8E632DDB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A194761E-F9C3-4E00-B5C5-D81334929F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E249CD-98EA-416C-9E0E-A00AF5F75676}" type="slidenum">
              <a:rPr lang="zh-CN" altLang="en-US" smtClean="0"/>
              <a:t>‹#›</a:t>
            </a:fld>
            <a:endParaRPr lang="zh-CN" altLang="en-US"/>
          </a:p>
        </p:txBody>
      </p:sp>
    </p:spTree>
    <p:extLst>
      <p:ext uri="{BB962C8B-B14F-4D97-AF65-F5344CB8AC3E}">
        <p14:creationId xmlns:p14="http://schemas.microsoft.com/office/powerpoint/2010/main" val="29130221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rictly Confidential">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cxnSp>
        <p:nvCxnSpPr>
          <p:cNvPr id="9" name="直接连接符 8">
            <a:extLst>
              <a:ext uri="{FF2B5EF4-FFF2-40B4-BE49-F238E27FC236}">
                <a16:creationId xmlns="" xmlns:a16="http://schemas.microsoft.com/office/drawing/2014/main" id="{A0D905CB-D675-4EA4-9D5A-9027440BC270}"/>
              </a:ext>
            </a:extLst>
          </p:cNvPr>
          <p:cNvCxnSpPr>
            <a:cxnSpLocks/>
          </p:cNvCxnSpPr>
          <p:nvPr/>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8CDE37CE-9BE6-4979-B7B8-AB90F28CC3FC}"/>
              </a:ext>
            </a:extLst>
          </p:cNvPr>
          <p:cNvCxnSpPr>
            <a:cxnSpLocks/>
          </p:cNvCxnSpPr>
          <p:nvPr/>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2367589" cy="246221"/>
            <a:chOff x="511402" y="6460351"/>
            <a:chExt cx="2566357"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sp>
          <p:nvSpPr>
            <p:cNvPr id="16" name="PA_蓝剑_文本框 68">
              <a:extLst>
                <a:ext uri="{FF2B5EF4-FFF2-40B4-BE49-F238E27FC236}">
                  <a16:creationId xmlns="" xmlns:a16="http://schemas.microsoft.com/office/drawing/2014/main" id="{41DDC2EB-DA69-4248-B67F-1E539B87CC15}"/>
                </a:ext>
              </a:extLst>
            </p:cNvPr>
            <p:cNvSpPr txBox="1"/>
            <p:nvPr>
              <p:custDataLst>
                <p:tags r:id="rId2"/>
              </p:custDataLst>
            </p:nvPr>
          </p:nvSpPr>
          <p:spPr>
            <a:xfrm>
              <a:off x="1692559" y="6460351"/>
              <a:ext cx="13852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Strictly Confidential</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20" name="直接连接符 19">
            <a:extLst>
              <a:ext uri="{FF2B5EF4-FFF2-40B4-BE49-F238E27FC236}">
                <a16:creationId xmlns="" xmlns:a16="http://schemas.microsoft.com/office/drawing/2014/main" id="{7A3EA302-C575-4711-B868-A38C812F0FD9}"/>
              </a:ext>
            </a:extLst>
          </p:cNvPr>
          <p:cNvCxnSpPr>
            <a:cxnSpLocks/>
          </p:cNvCxnSpPr>
          <p:nvPr userDrawn="1"/>
        </p:nvCxnSpPr>
        <p:spPr>
          <a:xfrm flipH="1">
            <a:off x="1309687" y="6583363"/>
            <a:ext cx="26120" cy="1071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70E505F6-7E3E-4B3C-896D-0A67CF8360A0}"/>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47" name="文本占位符 2">
            <a:extLst>
              <a:ext uri="{FF2B5EF4-FFF2-40B4-BE49-F238E27FC236}">
                <a16:creationId xmlns="" xmlns:a16="http://schemas.microsoft.com/office/drawing/2014/main" id="{19414A37-A18F-463C-B3A0-A9F0C0D48C12}"/>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zh-CN" altLang="en-US" dirty="0">
                <a:solidFill>
                  <a:srgbClr val="0070C0"/>
                </a:solidFill>
              </a:rPr>
              <a:t>点击添加章节标题</a:t>
            </a:r>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13053" y="6433907"/>
            <a:ext cx="1040839" cy="3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77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with No photos &amp; English LOGO">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945208" cy="246221"/>
            <a:chOff x="511402" y="6460351"/>
            <a:chExt cx="1024562"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47" name="直接连接符 46">
            <a:extLst>
              <a:ext uri="{FF2B5EF4-FFF2-40B4-BE49-F238E27FC236}">
                <a16:creationId xmlns="" xmlns:a16="http://schemas.microsoft.com/office/drawing/2014/main" id="{58142A37-C35B-4AAF-9DCF-719345F0292F}"/>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5057D3EA-0040-44A7-A1E5-1A0E1AC3D1F1}"/>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067AF2A0-7CF4-4F25-8477-B4962EDCF70D}"/>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52" name="文本占位符 2">
            <a:extLst>
              <a:ext uri="{FF2B5EF4-FFF2-40B4-BE49-F238E27FC236}">
                <a16:creationId xmlns="" xmlns:a16="http://schemas.microsoft.com/office/drawing/2014/main" id="{605B1169-8672-4394-BCFA-4A0BF8A2F7FA}"/>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altLang="zh-CN" dirty="0">
                <a:solidFill>
                  <a:srgbClr val="0070C0"/>
                </a:solidFill>
              </a:rPr>
              <a:t>ADD YOUR CHAPTER HEADING</a:t>
            </a:r>
            <a:endParaRPr lang="zh-CN" altLang="en-US" dirty="0">
              <a:solidFill>
                <a:srgbClr val="0070C0"/>
              </a:solidFill>
            </a:endParaRPr>
          </a:p>
        </p:txBody>
      </p:sp>
      <p:pic>
        <p:nvPicPr>
          <p:cNvPr id="4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0863" y="6464609"/>
            <a:ext cx="11334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31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with English LOGO">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cxnSp>
        <p:nvCxnSpPr>
          <p:cNvPr id="47" name="直接连接符 46">
            <a:extLst>
              <a:ext uri="{FF2B5EF4-FFF2-40B4-BE49-F238E27FC236}">
                <a16:creationId xmlns="" xmlns:a16="http://schemas.microsoft.com/office/drawing/2014/main" id="{58142A37-C35B-4AAF-9DCF-719345F0292F}"/>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5057D3EA-0040-44A7-A1E5-1A0E1AC3D1F1}"/>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067AF2A0-7CF4-4F25-8477-B4962EDCF70D}"/>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pic>
        <p:nvPicPr>
          <p:cNvPr id="4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10863" y="6464609"/>
            <a:ext cx="11334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占位符 2">
            <a:extLst>
              <a:ext uri="{FF2B5EF4-FFF2-40B4-BE49-F238E27FC236}">
                <a16:creationId xmlns="" xmlns:a16="http://schemas.microsoft.com/office/drawing/2014/main" id="{605B1169-8672-4394-BCFA-4A0BF8A2F7FA}"/>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altLang="zh-CN" dirty="0">
                <a:solidFill>
                  <a:srgbClr val="0070C0"/>
                </a:solidFill>
              </a:rPr>
              <a:t>ADD YOUR CHAPTER HEADING</a:t>
            </a:r>
            <a:endParaRPr lang="zh-CN" altLang="en-US" dirty="0">
              <a:solidFill>
                <a:srgbClr val="0070C0"/>
              </a:solidFill>
            </a:endParaRPr>
          </a:p>
        </p:txBody>
      </p:sp>
    </p:spTree>
    <p:extLst>
      <p:ext uri="{BB962C8B-B14F-4D97-AF65-F5344CB8AC3E}">
        <p14:creationId xmlns:p14="http://schemas.microsoft.com/office/powerpoint/2010/main" val="1843929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532A297-FFC5-49FF-879B-4CFC775F7E71}"/>
              </a:ext>
            </a:extLst>
          </p:cNvPr>
          <p:cNvSpPr>
            <a:spLocks noGrp="1"/>
          </p:cNvSpPr>
          <p:nvPr>
            <p:ph type="dt" sz="half" idx="10"/>
          </p:nvPr>
        </p:nvSpPr>
        <p:spPr>
          <a:xfrm>
            <a:off x="838200" y="6356350"/>
            <a:ext cx="2743200" cy="365125"/>
          </a:xfrm>
          <a:prstGeom prst="rect">
            <a:avLst/>
          </a:prstGeom>
        </p:spPr>
        <p:txBody>
          <a:bodyPr/>
          <a:lstStyle/>
          <a:p>
            <a:fld id="{B959C107-07A8-4621-BAB0-922A1951878C}" type="datetimeFigureOut">
              <a:rPr lang="zh-CN" altLang="en-US" smtClean="0"/>
              <a:t>2018-11-23</a:t>
            </a:fld>
            <a:endParaRPr lang="zh-CN" altLang="en-US"/>
          </a:p>
        </p:txBody>
      </p:sp>
      <p:sp>
        <p:nvSpPr>
          <p:cNvPr id="3" name="页脚占位符 2">
            <a:extLst>
              <a:ext uri="{FF2B5EF4-FFF2-40B4-BE49-F238E27FC236}">
                <a16:creationId xmlns="" xmlns:a16="http://schemas.microsoft.com/office/drawing/2014/main" id="{A4F9D32B-EF59-4943-9F09-0457D1F1E44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DFC30A1C-47F2-4D3D-A4B2-D4737B576690}"/>
              </a:ext>
            </a:extLst>
          </p:cNvPr>
          <p:cNvSpPr>
            <a:spLocks noGrp="1"/>
          </p:cNvSpPr>
          <p:nvPr>
            <p:ph type="sldNum" sz="quarter" idx="12"/>
          </p:nvPr>
        </p:nvSpPr>
        <p:spPr>
          <a:xfrm>
            <a:off x="8610600" y="6356350"/>
            <a:ext cx="2743200" cy="365125"/>
          </a:xfrm>
          <a:prstGeom prst="rect">
            <a:avLst/>
          </a:prstGeom>
        </p:spPr>
        <p:txBody>
          <a:bodyPr/>
          <a:lstStyle/>
          <a:p>
            <a:fld id="{520B504E-A10A-4C1C-B669-34DA5F9CAC6C}" type="slidenum">
              <a:rPr lang="zh-CN" altLang="en-US" smtClean="0"/>
              <a:t>‹#›</a:t>
            </a:fld>
            <a:endParaRPr lang="zh-CN" altLang="en-US"/>
          </a:p>
        </p:txBody>
      </p:sp>
    </p:spTree>
    <p:extLst>
      <p:ext uri="{BB962C8B-B14F-4D97-AF65-F5344CB8AC3E}">
        <p14:creationId xmlns:p14="http://schemas.microsoft.com/office/powerpoint/2010/main" val="329513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 Internal Only">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2224921" cy="246221"/>
            <a:chOff x="511402" y="6460351"/>
            <a:chExt cx="2411712"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sp>
          <p:nvSpPr>
            <p:cNvPr id="16" name="PA_蓝剑_文本框 68">
              <a:extLst>
                <a:ext uri="{FF2B5EF4-FFF2-40B4-BE49-F238E27FC236}">
                  <a16:creationId xmlns="" xmlns:a16="http://schemas.microsoft.com/office/drawing/2014/main" id="{41DDC2EB-DA69-4248-B67F-1E539B87CC15}"/>
                </a:ext>
              </a:extLst>
            </p:cNvPr>
            <p:cNvSpPr txBox="1"/>
            <p:nvPr>
              <p:custDataLst>
                <p:tags r:id="rId2"/>
              </p:custDataLst>
            </p:nvPr>
          </p:nvSpPr>
          <p:spPr>
            <a:xfrm>
              <a:off x="1692559" y="6460351"/>
              <a:ext cx="1230555"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For Internal Only</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20" name="直接连接符 19">
            <a:extLst>
              <a:ext uri="{FF2B5EF4-FFF2-40B4-BE49-F238E27FC236}">
                <a16:creationId xmlns="" xmlns:a16="http://schemas.microsoft.com/office/drawing/2014/main" id="{7A3EA302-C575-4711-B868-A38C812F0FD9}"/>
              </a:ext>
            </a:extLst>
          </p:cNvPr>
          <p:cNvCxnSpPr>
            <a:cxnSpLocks/>
          </p:cNvCxnSpPr>
          <p:nvPr userDrawn="1"/>
        </p:nvCxnSpPr>
        <p:spPr>
          <a:xfrm flipH="1">
            <a:off x="1309687" y="6583363"/>
            <a:ext cx="26120" cy="1071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FA171399-08FA-4BF1-ADCB-D075C24CD4E3}"/>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D1B96681-2BD1-4FB8-AE6D-494A9DDFFCF6}"/>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19C0DFB4-06F5-4C32-B95C-8D0127F20A85}"/>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49" name="文本占位符 2">
            <a:extLst>
              <a:ext uri="{FF2B5EF4-FFF2-40B4-BE49-F238E27FC236}">
                <a16:creationId xmlns="" xmlns:a16="http://schemas.microsoft.com/office/drawing/2014/main" id="{8DF25846-7AF0-4E40-A25B-785B30A11B42}"/>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zh-CN" altLang="en-US" dirty="0">
                <a:solidFill>
                  <a:srgbClr val="0070C0"/>
                </a:solidFill>
              </a:rPr>
              <a:t>点击添加章节标题</a:t>
            </a:r>
          </a:p>
        </p:txBody>
      </p:sp>
      <p:pic>
        <p:nvPicPr>
          <p:cNvPr id="5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13053" y="6433907"/>
            <a:ext cx="1040839" cy="3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5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1947600" cy="246221"/>
            <a:chOff x="511402" y="6460351"/>
            <a:chExt cx="2111109"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sp>
          <p:nvSpPr>
            <p:cNvPr id="16" name="PA_蓝剑_文本框 68">
              <a:extLst>
                <a:ext uri="{FF2B5EF4-FFF2-40B4-BE49-F238E27FC236}">
                  <a16:creationId xmlns="" xmlns:a16="http://schemas.microsoft.com/office/drawing/2014/main" id="{41DDC2EB-DA69-4248-B67F-1E539B87CC15}"/>
                </a:ext>
              </a:extLst>
            </p:cNvPr>
            <p:cNvSpPr txBox="1"/>
            <p:nvPr>
              <p:custDataLst>
                <p:tags r:id="rId2"/>
              </p:custDataLst>
            </p:nvPr>
          </p:nvSpPr>
          <p:spPr>
            <a:xfrm>
              <a:off x="1692558" y="6460351"/>
              <a:ext cx="929953"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Confidential</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20" name="直接连接符 19">
            <a:extLst>
              <a:ext uri="{FF2B5EF4-FFF2-40B4-BE49-F238E27FC236}">
                <a16:creationId xmlns="" xmlns:a16="http://schemas.microsoft.com/office/drawing/2014/main" id="{7A3EA302-C575-4711-B868-A38C812F0FD9}"/>
              </a:ext>
            </a:extLst>
          </p:cNvPr>
          <p:cNvCxnSpPr>
            <a:cxnSpLocks/>
          </p:cNvCxnSpPr>
          <p:nvPr userDrawn="1"/>
        </p:nvCxnSpPr>
        <p:spPr>
          <a:xfrm flipH="1">
            <a:off x="1309687" y="6583363"/>
            <a:ext cx="26120" cy="1071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58142A37-C35B-4AAF-9DCF-719345F0292F}"/>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5057D3EA-0040-44A7-A1E5-1A0E1AC3D1F1}"/>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067AF2A0-7CF4-4F25-8477-B4962EDCF70D}"/>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49" name="文本占位符 2">
            <a:extLst>
              <a:ext uri="{FF2B5EF4-FFF2-40B4-BE49-F238E27FC236}">
                <a16:creationId xmlns="" xmlns:a16="http://schemas.microsoft.com/office/drawing/2014/main" id="{73BA9C95-FB79-4C94-9D43-8B21BFA24B69}"/>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zh-CN" altLang="en-US" dirty="0">
                <a:solidFill>
                  <a:srgbClr val="0070C0"/>
                </a:solidFill>
              </a:rPr>
              <a:t>点击添加章节标题</a:t>
            </a:r>
          </a:p>
        </p:txBody>
      </p:sp>
      <p:pic>
        <p:nvPicPr>
          <p:cNvPr id="5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813053" y="6433907"/>
            <a:ext cx="1040839" cy="3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482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带有No photos &amp; 中文LOGO">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945208" cy="246221"/>
            <a:chOff x="511402" y="6460351"/>
            <a:chExt cx="1024562"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47" name="直接连接符 46">
            <a:extLst>
              <a:ext uri="{FF2B5EF4-FFF2-40B4-BE49-F238E27FC236}">
                <a16:creationId xmlns="" xmlns:a16="http://schemas.microsoft.com/office/drawing/2014/main" id="{58142A37-C35B-4AAF-9DCF-719345F0292F}"/>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5057D3EA-0040-44A7-A1E5-1A0E1AC3D1F1}"/>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067AF2A0-7CF4-4F25-8477-B4962EDCF70D}"/>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49" name="文本占位符 2">
            <a:extLst>
              <a:ext uri="{FF2B5EF4-FFF2-40B4-BE49-F238E27FC236}">
                <a16:creationId xmlns="" xmlns:a16="http://schemas.microsoft.com/office/drawing/2014/main" id="{73BA9C95-FB79-4C94-9D43-8B21BFA24B69}"/>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zh-CN" altLang="en-US" dirty="0">
                <a:solidFill>
                  <a:srgbClr val="0070C0"/>
                </a:solidFill>
              </a:rPr>
              <a:t>点击添加章节标题</a:t>
            </a:r>
          </a:p>
        </p:txBody>
      </p:sp>
      <p:pic>
        <p:nvPicPr>
          <p:cNvPr id="5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813053" y="6433907"/>
            <a:ext cx="1040839" cy="3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46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带有中文LOGO">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cxnSp>
        <p:nvCxnSpPr>
          <p:cNvPr id="47" name="直接连接符 46">
            <a:extLst>
              <a:ext uri="{FF2B5EF4-FFF2-40B4-BE49-F238E27FC236}">
                <a16:creationId xmlns="" xmlns:a16="http://schemas.microsoft.com/office/drawing/2014/main" id="{58142A37-C35B-4AAF-9DCF-719345F0292F}"/>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5057D3EA-0040-44A7-A1E5-1A0E1AC3D1F1}"/>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067AF2A0-7CF4-4F25-8477-B4962EDCF70D}"/>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pic>
        <p:nvPicPr>
          <p:cNvPr id="5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13053" y="6433907"/>
            <a:ext cx="1040839" cy="3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占位符 2">
            <a:extLst>
              <a:ext uri="{FF2B5EF4-FFF2-40B4-BE49-F238E27FC236}">
                <a16:creationId xmlns="" xmlns:a16="http://schemas.microsoft.com/office/drawing/2014/main" id="{73BA9C95-FB79-4C94-9D43-8B21BFA24B69}"/>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zh-CN" altLang="en-US" dirty="0">
                <a:solidFill>
                  <a:srgbClr val="0070C0"/>
                </a:solidFill>
              </a:rPr>
              <a:t>点击添加章节标题</a:t>
            </a:r>
          </a:p>
        </p:txBody>
      </p:sp>
    </p:spTree>
    <p:extLst>
      <p:ext uri="{BB962C8B-B14F-4D97-AF65-F5344CB8AC3E}">
        <p14:creationId xmlns:p14="http://schemas.microsoft.com/office/powerpoint/2010/main" val="376407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7DD6B2B-B4D4-4769-AD85-271B988B630D}"/>
              </a:ext>
            </a:extLst>
          </p:cNvPr>
          <p:cNvSpPr>
            <a:spLocks noGrp="1"/>
          </p:cNvSpPr>
          <p:nvPr>
            <p:ph type="dt" sz="half" idx="10"/>
          </p:nvPr>
        </p:nvSpPr>
        <p:spPr>
          <a:xfrm>
            <a:off x="838200" y="6356350"/>
            <a:ext cx="2743200" cy="365125"/>
          </a:xfrm>
        </p:spPr>
        <p:txBody>
          <a:bodyPr/>
          <a:lstStyle/>
          <a:p>
            <a:fld id="{2F9C488D-5867-417E-81DE-94CE3A07A833}" type="datetimeFigureOut">
              <a:rPr lang="zh-CN" altLang="en-US" smtClean="0"/>
              <a:t>2018-11-23</a:t>
            </a:fld>
            <a:endParaRPr lang="zh-CN" altLang="en-US"/>
          </a:p>
        </p:txBody>
      </p:sp>
      <p:sp>
        <p:nvSpPr>
          <p:cNvPr id="3" name="页脚占位符 2">
            <a:extLst>
              <a:ext uri="{FF2B5EF4-FFF2-40B4-BE49-F238E27FC236}">
                <a16:creationId xmlns="" xmlns:a16="http://schemas.microsoft.com/office/drawing/2014/main" id="{B20BE2D4-7F0F-41DE-92EC-EBEEBAFD1A71}"/>
              </a:ext>
            </a:extLst>
          </p:cNvPr>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a:extLst>
              <a:ext uri="{FF2B5EF4-FFF2-40B4-BE49-F238E27FC236}">
                <a16:creationId xmlns="" xmlns:a16="http://schemas.microsoft.com/office/drawing/2014/main" id="{D1B23466-6669-404B-95E8-8EE6BA93078D}"/>
              </a:ext>
            </a:extLst>
          </p:cNvPr>
          <p:cNvSpPr>
            <a:spLocks noGrp="1"/>
          </p:cNvSpPr>
          <p:nvPr>
            <p:ph type="sldNum" sz="quarter" idx="12"/>
          </p:nvPr>
        </p:nvSpPr>
        <p:spPr>
          <a:xfrm>
            <a:off x="8610600" y="6356350"/>
            <a:ext cx="2743200" cy="365125"/>
          </a:xfrm>
        </p:spPr>
        <p:txBody>
          <a:bodyPr/>
          <a:lstStyle/>
          <a:p>
            <a:fld id="{73E582A9-2A14-4DEF-8748-473F4664DD2C}" type="slidenum">
              <a:rPr lang="zh-CN" altLang="en-US" smtClean="0"/>
              <a:t>‹#›</a:t>
            </a:fld>
            <a:endParaRPr lang="zh-CN" altLang="en-US"/>
          </a:p>
        </p:txBody>
      </p:sp>
    </p:spTree>
    <p:extLst>
      <p:ext uri="{BB962C8B-B14F-4D97-AF65-F5344CB8AC3E}">
        <p14:creationId xmlns:p14="http://schemas.microsoft.com/office/powerpoint/2010/main" val="74352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rictly Confidential">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cxnSp>
        <p:nvCxnSpPr>
          <p:cNvPr id="9" name="直接连接符 8">
            <a:extLst>
              <a:ext uri="{FF2B5EF4-FFF2-40B4-BE49-F238E27FC236}">
                <a16:creationId xmlns="" xmlns:a16="http://schemas.microsoft.com/office/drawing/2014/main" id="{A0D905CB-D675-4EA4-9D5A-9027440BC270}"/>
              </a:ext>
            </a:extLst>
          </p:cNvPr>
          <p:cNvCxnSpPr>
            <a:cxnSpLocks/>
          </p:cNvCxnSpPr>
          <p:nvPr/>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8CDE37CE-9BE6-4979-B7B8-AB90F28CC3FC}"/>
              </a:ext>
            </a:extLst>
          </p:cNvPr>
          <p:cNvCxnSpPr>
            <a:cxnSpLocks/>
          </p:cNvCxnSpPr>
          <p:nvPr/>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2367589" cy="246221"/>
            <a:chOff x="511402" y="6460351"/>
            <a:chExt cx="2566357"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sp>
          <p:nvSpPr>
            <p:cNvPr id="16" name="PA_蓝剑_文本框 68">
              <a:extLst>
                <a:ext uri="{FF2B5EF4-FFF2-40B4-BE49-F238E27FC236}">
                  <a16:creationId xmlns="" xmlns:a16="http://schemas.microsoft.com/office/drawing/2014/main" id="{41DDC2EB-DA69-4248-B67F-1E539B87CC15}"/>
                </a:ext>
              </a:extLst>
            </p:cNvPr>
            <p:cNvSpPr txBox="1"/>
            <p:nvPr>
              <p:custDataLst>
                <p:tags r:id="rId2"/>
              </p:custDataLst>
            </p:nvPr>
          </p:nvSpPr>
          <p:spPr>
            <a:xfrm>
              <a:off x="1692559" y="6460351"/>
              <a:ext cx="13852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Strictly Confidential</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20" name="直接连接符 19">
            <a:extLst>
              <a:ext uri="{FF2B5EF4-FFF2-40B4-BE49-F238E27FC236}">
                <a16:creationId xmlns="" xmlns:a16="http://schemas.microsoft.com/office/drawing/2014/main" id="{7A3EA302-C575-4711-B868-A38C812F0FD9}"/>
              </a:ext>
            </a:extLst>
          </p:cNvPr>
          <p:cNvCxnSpPr>
            <a:cxnSpLocks/>
          </p:cNvCxnSpPr>
          <p:nvPr userDrawn="1"/>
        </p:nvCxnSpPr>
        <p:spPr>
          <a:xfrm flipH="1">
            <a:off x="1309687" y="6583363"/>
            <a:ext cx="26120" cy="1071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70E505F6-7E3E-4B3C-896D-0A67CF8360A0}"/>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47" name="文本占位符 2">
            <a:extLst>
              <a:ext uri="{FF2B5EF4-FFF2-40B4-BE49-F238E27FC236}">
                <a16:creationId xmlns="" xmlns:a16="http://schemas.microsoft.com/office/drawing/2014/main" id="{19414A37-A18F-463C-B3A0-A9F0C0D48C12}"/>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altLang="zh-CN" dirty="0">
                <a:solidFill>
                  <a:srgbClr val="0070C0"/>
                </a:solidFill>
              </a:rPr>
              <a:t>ADD YOUR CHAPTER HEADING</a:t>
            </a:r>
            <a:endParaRPr lang="zh-CN" altLang="en-US" dirty="0">
              <a:solidFill>
                <a:srgbClr val="0070C0"/>
              </a:solidFill>
            </a:endParaRPr>
          </a:p>
        </p:txBody>
      </p:sp>
      <p:pic>
        <p:nvPicPr>
          <p:cNvPr id="4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10863" y="6464609"/>
            <a:ext cx="11334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93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r Internal Only">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2224921" cy="246221"/>
            <a:chOff x="511402" y="6460351"/>
            <a:chExt cx="2411712"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sp>
          <p:nvSpPr>
            <p:cNvPr id="16" name="PA_蓝剑_文本框 68">
              <a:extLst>
                <a:ext uri="{FF2B5EF4-FFF2-40B4-BE49-F238E27FC236}">
                  <a16:creationId xmlns="" xmlns:a16="http://schemas.microsoft.com/office/drawing/2014/main" id="{41DDC2EB-DA69-4248-B67F-1E539B87CC15}"/>
                </a:ext>
              </a:extLst>
            </p:cNvPr>
            <p:cNvSpPr txBox="1"/>
            <p:nvPr>
              <p:custDataLst>
                <p:tags r:id="rId2"/>
              </p:custDataLst>
            </p:nvPr>
          </p:nvSpPr>
          <p:spPr>
            <a:xfrm>
              <a:off x="1692559" y="6460351"/>
              <a:ext cx="1230555"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For Internal Only</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20" name="直接连接符 19">
            <a:extLst>
              <a:ext uri="{FF2B5EF4-FFF2-40B4-BE49-F238E27FC236}">
                <a16:creationId xmlns="" xmlns:a16="http://schemas.microsoft.com/office/drawing/2014/main" id="{7A3EA302-C575-4711-B868-A38C812F0FD9}"/>
              </a:ext>
            </a:extLst>
          </p:cNvPr>
          <p:cNvCxnSpPr>
            <a:cxnSpLocks/>
          </p:cNvCxnSpPr>
          <p:nvPr userDrawn="1"/>
        </p:nvCxnSpPr>
        <p:spPr>
          <a:xfrm flipH="1">
            <a:off x="1309687" y="6583363"/>
            <a:ext cx="26120" cy="1071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FA171399-08FA-4BF1-ADCB-D075C24CD4E3}"/>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D1B96681-2BD1-4FB8-AE6D-494A9DDFFCF6}"/>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19C0DFB4-06F5-4C32-B95C-8D0127F20A85}"/>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52" name="文本占位符 2">
            <a:extLst>
              <a:ext uri="{FF2B5EF4-FFF2-40B4-BE49-F238E27FC236}">
                <a16:creationId xmlns="" xmlns:a16="http://schemas.microsoft.com/office/drawing/2014/main" id="{97B24280-043A-4246-BE9E-A94772DCD8FE}"/>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altLang="zh-CN" dirty="0">
                <a:solidFill>
                  <a:srgbClr val="0070C0"/>
                </a:solidFill>
              </a:rPr>
              <a:t>ADD YOUR CHAPTER HEADING</a:t>
            </a:r>
            <a:endParaRPr lang="zh-CN" altLang="en-US" dirty="0">
              <a:solidFill>
                <a:srgbClr val="0070C0"/>
              </a:solidFill>
            </a:endParaRPr>
          </a:p>
        </p:txBody>
      </p:sp>
      <p:pic>
        <p:nvPicPr>
          <p:cNvPr id="205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10863" y="6464609"/>
            <a:ext cx="11334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23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任意多边形: 形状 5">
            <a:extLst>
              <a:ext uri="{FF2B5EF4-FFF2-40B4-BE49-F238E27FC236}">
                <a16:creationId xmlns="" xmlns:a16="http://schemas.microsoft.com/office/drawing/2014/main" id="{1AB23BA9-4861-45DF-813B-36266CE00604}"/>
              </a:ext>
            </a:extLst>
          </p:cNvPr>
          <p:cNvSpPr>
            <a:spLocks/>
          </p:cNvSpPr>
          <p:nvPr userDrawn="1"/>
        </p:nvSpPr>
        <p:spPr bwMode="auto">
          <a:xfrm>
            <a:off x="-2" y="0"/>
            <a:ext cx="12192002" cy="6458618"/>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grpSp>
        <p:nvGrpSpPr>
          <p:cNvPr id="11" name="组合 10">
            <a:extLst>
              <a:ext uri="{FF2B5EF4-FFF2-40B4-BE49-F238E27FC236}">
                <a16:creationId xmlns="" xmlns:a16="http://schemas.microsoft.com/office/drawing/2014/main" id="{690FABA2-B587-46D4-A2DD-2F55A945B0DA}"/>
              </a:ext>
            </a:extLst>
          </p:cNvPr>
          <p:cNvGrpSpPr/>
          <p:nvPr userDrawn="1"/>
        </p:nvGrpSpPr>
        <p:grpSpPr>
          <a:xfrm>
            <a:off x="334963" y="6507210"/>
            <a:ext cx="1947600" cy="246221"/>
            <a:chOff x="511402" y="6460351"/>
            <a:chExt cx="2111109" cy="266892"/>
          </a:xfrm>
        </p:grpSpPr>
        <p:sp>
          <p:nvSpPr>
            <p:cNvPr id="12" name="椭圆 11">
              <a:extLst>
                <a:ext uri="{FF2B5EF4-FFF2-40B4-BE49-F238E27FC236}">
                  <a16:creationId xmlns="" xmlns:a16="http://schemas.microsoft.com/office/drawing/2014/main" id="{A8486A6D-9933-4C1A-8AB2-0CEF1362398B}"/>
                </a:ext>
              </a:extLst>
            </p:cNvPr>
            <p:cNvSpPr/>
            <p:nvPr/>
          </p:nvSpPr>
          <p:spPr>
            <a:xfrm>
              <a:off x="511402" y="6496412"/>
              <a:ext cx="189479" cy="189479"/>
            </a:xfrm>
            <a:prstGeom prst="ellipse">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panose="020F0502020204030204"/>
                <a:ea typeface="黑体"/>
                <a:cs typeface="+mn-ea"/>
                <a:sym typeface="+mn-lt"/>
              </a:endParaRPr>
            </a:p>
          </p:txBody>
        </p:sp>
        <p:grpSp>
          <p:nvGrpSpPr>
            <p:cNvPr id="13" name="Group 4">
              <a:extLst>
                <a:ext uri="{FF2B5EF4-FFF2-40B4-BE49-F238E27FC236}">
                  <a16:creationId xmlns="" xmlns:a16="http://schemas.microsoft.com/office/drawing/2014/main" id="{ADFCA86E-3CB2-4550-B9EF-42F7B37763D7}"/>
                </a:ext>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7" name="Freeform 5">
                <a:extLst>
                  <a:ext uri="{FF2B5EF4-FFF2-40B4-BE49-F238E27FC236}">
                    <a16:creationId xmlns="" xmlns:a16="http://schemas.microsoft.com/office/drawing/2014/main" id="{89DEC096-DB28-4A18-932C-C62535D8566C}"/>
                  </a:ext>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8" name="Freeform 6">
                <a:extLst>
                  <a:ext uri="{FF2B5EF4-FFF2-40B4-BE49-F238E27FC236}">
                    <a16:creationId xmlns="" xmlns:a16="http://schemas.microsoft.com/office/drawing/2014/main" id="{F8023463-3F35-4067-A414-6F0BBE708AF2}"/>
                  </a:ext>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sp>
            <p:nvSpPr>
              <p:cNvPr id="19" name="Freeform 7">
                <a:extLst>
                  <a:ext uri="{FF2B5EF4-FFF2-40B4-BE49-F238E27FC236}">
                    <a16:creationId xmlns="" xmlns:a16="http://schemas.microsoft.com/office/drawing/2014/main" id="{81C6C252-4051-40B8-9B88-17110068472D}"/>
                  </a:ext>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ea typeface="黑体"/>
                  <a:cs typeface="+mn-ea"/>
                  <a:sym typeface="+mn-lt"/>
                </a:endParaRPr>
              </a:p>
            </p:txBody>
          </p:sp>
        </p:grpSp>
        <p:cxnSp>
          <p:nvCxnSpPr>
            <p:cNvPr id="14" name="直接连接符 13">
              <a:extLst>
                <a:ext uri="{FF2B5EF4-FFF2-40B4-BE49-F238E27FC236}">
                  <a16:creationId xmlns="" xmlns:a16="http://schemas.microsoft.com/office/drawing/2014/main" id="{8562E478-1F96-42FE-98D8-51B041E9E868}"/>
                </a:ext>
              </a:extLst>
            </p:cNvPr>
            <p:cNvCxnSpPr>
              <a:stCxn id="12" idx="1"/>
              <a:endCxn id="12" idx="5"/>
            </p:cNvCxnSpPr>
            <p:nvPr/>
          </p:nvCxnSpPr>
          <p:spPr>
            <a:xfrm>
              <a:off x="539150" y="6524160"/>
              <a:ext cx="133982" cy="133982"/>
            </a:xfrm>
            <a:prstGeom prst="line">
              <a:avLst/>
            </a:prstGeom>
            <a:noFill/>
            <a:ln w="6350" cap="flat" cmpd="sng" algn="ctr">
              <a:solidFill>
                <a:sysClr val="window" lastClr="FFFFFF">
                  <a:lumMod val="50000"/>
                </a:sysClr>
              </a:solidFill>
              <a:prstDash val="solid"/>
              <a:miter lim="800000"/>
            </a:ln>
            <a:effectLst/>
          </p:spPr>
        </p:cxnSp>
        <p:sp>
          <p:nvSpPr>
            <p:cNvPr id="15" name="PA_蓝剑_文本框 68">
              <a:extLst>
                <a:ext uri="{FF2B5EF4-FFF2-40B4-BE49-F238E27FC236}">
                  <a16:creationId xmlns="" xmlns:a16="http://schemas.microsoft.com/office/drawing/2014/main" id="{26281E96-D218-4018-A184-A6336B6CA3CE}"/>
                </a:ext>
              </a:extLst>
            </p:cNvPr>
            <p:cNvSpPr txBox="1"/>
            <p:nvPr>
              <p:custDataLst>
                <p:tags r:id="rId1"/>
              </p:custDataLst>
            </p:nvPr>
          </p:nvSpPr>
          <p:spPr>
            <a:xfrm>
              <a:off x="668564" y="6460351"/>
              <a:ext cx="867400"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No photos </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sp>
          <p:nvSpPr>
            <p:cNvPr id="16" name="PA_蓝剑_文本框 68">
              <a:extLst>
                <a:ext uri="{FF2B5EF4-FFF2-40B4-BE49-F238E27FC236}">
                  <a16:creationId xmlns="" xmlns:a16="http://schemas.microsoft.com/office/drawing/2014/main" id="{41DDC2EB-DA69-4248-B67F-1E539B87CC15}"/>
                </a:ext>
              </a:extLst>
            </p:cNvPr>
            <p:cNvSpPr txBox="1"/>
            <p:nvPr>
              <p:custDataLst>
                <p:tags r:id="rId2"/>
              </p:custDataLst>
            </p:nvPr>
          </p:nvSpPr>
          <p:spPr>
            <a:xfrm>
              <a:off x="1692558" y="6460351"/>
              <a:ext cx="929953" cy="26689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rPr>
                <a:t>Confidential</a:t>
              </a:r>
              <a:endParaRPr kumimoji="0" lang="zh-CN" altLang="en-US" sz="1000" b="0" i="0" u="none" strike="noStrike" kern="0" cap="none" spc="0" normalizeH="0" baseline="0" noProof="0" dirty="0">
                <a:ln>
                  <a:noFill/>
                </a:ln>
                <a:solidFill>
                  <a:prstClr val="white">
                    <a:lumMod val="50000"/>
                  </a:prstClr>
                </a:solidFill>
                <a:effectLst/>
                <a:uLnTx/>
                <a:uFillTx/>
                <a:latin typeface="Arial" panose="020F0502020204030204"/>
                <a:ea typeface="黑体"/>
                <a:cs typeface="+mn-ea"/>
                <a:sym typeface="+mn-lt"/>
              </a:endParaRPr>
            </a:p>
          </p:txBody>
        </p:sp>
      </p:grpSp>
      <p:cxnSp>
        <p:nvCxnSpPr>
          <p:cNvPr id="20" name="直接连接符 19">
            <a:extLst>
              <a:ext uri="{FF2B5EF4-FFF2-40B4-BE49-F238E27FC236}">
                <a16:creationId xmlns="" xmlns:a16="http://schemas.microsoft.com/office/drawing/2014/main" id="{7A3EA302-C575-4711-B868-A38C812F0FD9}"/>
              </a:ext>
            </a:extLst>
          </p:cNvPr>
          <p:cNvCxnSpPr>
            <a:cxnSpLocks/>
          </p:cNvCxnSpPr>
          <p:nvPr userDrawn="1"/>
        </p:nvCxnSpPr>
        <p:spPr>
          <a:xfrm flipH="1">
            <a:off x="1309687" y="6583363"/>
            <a:ext cx="26120" cy="1071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58142A37-C35B-4AAF-9DCF-719345F0292F}"/>
              </a:ext>
            </a:extLst>
          </p:cNvPr>
          <p:cNvCxnSpPr>
            <a:cxnSpLocks/>
          </p:cNvCxnSpPr>
          <p:nvPr userDrawn="1"/>
        </p:nvCxnSpPr>
        <p:spPr>
          <a:xfrm>
            <a:off x="6207734" y="66516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5057D3EA-0040-44A7-A1E5-1A0E1AC3D1F1}"/>
              </a:ext>
            </a:extLst>
          </p:cNvPr>
          <p:cNvCxnSpPr>
            <a:cxnSpLocks/>
          </p:cNvCxnSpPr>
          <p:nvPr userDrawn="1"/>
        </p:nvCxnSpPr>
        <p:spPr>
          <a:xfrm>
            <a:off x="5920740" y="6651625"/>
            <a:ext cx="40005"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 xmlns:a16="http://schemas.microsoft.com/office/drawing/2014/main" id="{067AF2A0-7CF4-4F25-8477-B4962EDCF70D}"/>
              </a:ext>
            </a:extLst>
          </p:cNvPr>
          <p:cNvSpPr txBox="1"/>
          <p:nvPr userDrawn="1"/>
        </p:nvSpPr>
        <p:spPr>
          <a:xfrm>
            <a:off x="5780826" y="6505254"/>
            <a:ext cx="616226" cy="261610"/>
          </a:xfrm>
          <a:prstGeom prst="rect">
            <a:avLst/>
          </a:prstGeom>
          <a:noFill/>
        </p:spPr>
        <p:txBody>
          <a:bodyPr wrap="square" rtlCol="0">
            <a:spAutoFit/>
          </a:bodyPr>
          <a:lstStyle/>
          <a:p>
            <a:pPr algn="ctr"/>
            <a:fld id="{97768681-413D-45D4-979C-D3F700D13AA1}" type="slidenum">
              <a:rPr lang="zh-CN" altLang="en-US" sz="1100" kern="1200" smtClean="0">
                <a:solidFill>
                  <a:srgbClr val="5A5A5A"/>
                </a:solidFill>
                <a:latin typeface="+mn-lt"/>
                <a:ea typeface="+mn-ea"/>
                <a:cs typeface="+mn-cs"/>
              </a:rPr>
              <a:pPr algn="ctr"/>
              <a:t>‹#›</a:t>
            </a:fld>
            <a:endParaRPr lang="zh-CN" altLang="en-US" sz="1100" kern="1200" dirty="0">
              <a:solidFill>
                <a:srgbClr val="5A5A5A"/>
              </a:solidFill>
              <a:latin typeface="+mn-lt"/>
              <a:ea typeface="+mn-ea"/>
              <a:cs typeface="+mn-cs"/>
            </a:endParaRPr>
          </a:p>
        </p:txBody>
      </p:sp>
      <p:sp>
        <p:nvSpPr>
          <p:cNvPr id="52" name="文本占位符 2">
            <a:extLst>
              <a:ext uri="{FF2B5EF4-FFF2-40B4-BE49-F238E27FC236}">
                <a16:creationId xmlns="" xmlns:a16="http://schemas.microsoft.com/office/drawing/2014/main" id="{605B1169-8672-4394-BCFA-4A0BF8A2F7FA}"/>
              </a:ext>
            </a:extLst>
          </p:cNvPr>
          <p:cNvSpPr>
            <a:spLocks noGrp="1"/>
          </p:cNvSpPr>
          <p:nvPr>
            <p:ph type="body" sz="quarter" idx="10" hasCustomPrompt="1"/>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altLang="zh-CN" dirty="0">
                <a:solidFill>
                  <a:srgbClr val="0070C0"/>
                </a:solidFill>
              </a:rPr>
              <a:t>ADD YOUR CHAPTER HEADING</a:t>
            </a:r>
            <a:endParaRPr lang="zh-CN" altLang="en-US" dirty="0">
              <a:solidFill>
                <a:srgbClr val="0070C0"/>
              </a:solidFill>
            </a:endParaRPr>
          </a:p>
        </p:txBody>
      </p:sp>
      <p:pic>
        <p:nvPicPr>
          <p:cNvPr id="4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10863" y="6464609"/>
            <a:ext cx="11334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7857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C468964-B453-406F-B3A8-716AA42B7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A2327FBD-A3D5-405A-BFD2-8D0A3D1F2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1F5BC29A-834C-4C4C-BC41-E8CB7D8F6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C488D-5867-417E-81DE-94CE3A07A833}" type="datetimeFigureOut">
              <a:rPr lang="zh-CN" altLang="en-US" smtClean="0"/>
              <a:t>2018-11-23</a:t>
            </a:fld>
            <a:endParaRPr lang="zh-CN" altLang="en-US"/>
          </a:p>
        </p:txBody>
      </p:sp>
      <p:sp>
        <p:nvSpPr>
          <p:cNvPr id="5" name="页脚占位符 4">
            <a:extLst>
              <a:ext uri="{FF2B5EF4-FFF2-40B4-BE49-F238E27FC236}">
                <a16:creationId xmlns="" xmlns:a16="http://schemas.microsoft.com/office/drawing/2014/main" id="{9AC50C82-B9D8-4FFC-8C8C-DB97BFEEC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F1AE25D2-528C-495F-9EF8-59D29B7FA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582A9-2A14-4DEF-8748-473F4664DD2C}" type="slidenum">
              <a:rPr lang="zh-CN" altLang="en-US" smtClean="0"/>
              <a:t>‹#›</a:t>
            </a:fld>
            <a:endParaRPr lang="zh-CN" altLang="en-US"/>
          </a:p>
        </p:txBody>
      </p:sp>
    </p:spTree>
    <p:extLst>
      <p:ext uri="{BB962C8B-B14F-4D97-AF65-F5344CB8AC3E}">
        <p14:creationId xmlns:p14="http://schemas.microsoft.com/office/powerpoint/2010/main" val="94143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9"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9538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707" r:id="rId4"/>
    <p:sldLayoutId id="2147483710" r:id="rId5"/>
    <p:sldLayoutId id="2147483655" r:id="rId6"/>
  </p:sldLayoutIdLst>
  <p:txStyles>
    <p:titleStyle>
      <a:lvl1pPr algn="l" defTabSz="9144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7.xml"/><Relationship Id="rId7"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5.xml"/><Relationship Id="rId1" Type="http://schemas.openxmlformats.org/officeDocument/2006/relationships/tags" Target="../tags/tag38.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7.jpg"/><Relationship Id="rId4"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7.jpg"/><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5.xml"/><Relationship Id="rId5" Type="http://schemas.openxmlformats.org/officeDocument/2006/relationships/tags" Target="../tags/tag51.xml"/><Relationship Id="rId4" Type="http://schemas.openxmlformats.org/officeDocument/2006/relationships/tags" Target="../tags/tag5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1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1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tags" Target="../tags/tag67.xml"/><Relationship Id="rId7" Type="http://schemas.openxmlformats.org/officeDocument/2006/relationships/slideLayout" Target="../slideLayouts/slideLayout5.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jpeg"/><Relationship Id="rId5" Type="http://schemas.openxmlformats.org/officeDocument/2006/relationships/slideLayout" Target="../slideLayouts/slideLayout5.xml"/><Relationship Id="rId4" Type="http://schemas.openxmlformats.org/officeDocument/2006/relationships/tags" Target="../tags/tag2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2.xml"/><Relationship Id="rId1" Type="http://schemas.openxmlformats.org/officeDocument/2006/relationships/tags" Target="../tags/tag7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4.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chart" Target="../charts/chart2.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media/image22.png"/><Relationship Id="rId5" Type="http://schemas.openxmlformats.org/officeDocument/2006/relationships/tags" Target="../tags/tag87.xml"/><Relationship Id="rId10" Type="http://schemas.openxmlformats.org/officeDocument/2006/relationships/slideLayout" Target="../slideLayouts/slideLayout5.xml"/><Relationship Id="rId4" Type="http://schemas.openxmlformats.org/officeDocument/2006/relationships/tags" Target="../tags/tag86.xml"/><Relationship Id="rId9" Type="http://schemas.openxmlformats.org/officeDocument/2006/relationships/tags" Target="../tags/tag91.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27.xml"/><Relationship Id="rId7" Type="http://schemas.openxmlformats.org/officeDocument/2006/relationships/image" Target="../media/image7.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6.jpeg"/><Relationship Id="rId5" Type="http://schemas.openxmlformats.org/officeDocument/2006/relationships/slideLayout" Target="../slideLayouts/slideLayout5.xml"/><Relationship Id="rId4" Type="http://schemas.openxmlformats.org/officeDocument/2006/relationships/tags" Target="../tags/tag28.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29.xml"/><Relationship Id="rId6" Type="http://schemas.openxmlformats.org/officeDocument/2006/relationships/image" Target="../media/image12.png"/><Relationship Id="rId11" Type="http://schemas.microsoft.com/office/2007/relationships/hdphoto" Target="../media/hdphoto1.wdp"/><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3.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封面-01"/>
          <p:cNvPicPr>
            <a:picLocks noChangeAspect="1"/>
          </p:cNvPicPr>
          <p:nvPr/>
        </p:nvPicPr>
        <p:blipFill>
          <a:blip r:embed="rId8"/>
          <a:stretch>
            <a:fillRect/>
          </a:stretch>
        </p:blipFill>
        <p:spPr>
          <a:xfrm>
            <a:off x="0" y="-1251"/>
            <a:ext cx="12196613" cy="6859251"/>
          </a:xfrm>
          <a:prstGeom prst="rect">
            <a:avLst/>
          </a:prstGeom>
        </p:spPr>
      </p:pic>
      <p:pic>
        <p:nvPicPr>
          <p:cNvPr id="205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96964" y="263900"/>
            <a:ext cx="1175521" cy="448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Placeholder 3">
            <a:extLst>
              <a:ext uri="{FF2B5EF4-FFF2-40B4-BE49-F238E27FC236}">
                <a16:creationId xmlns:a16="http://schemas.microsoft.com/office/drawing/2014/main" xmlns="" id="{ADC345AF-DD5F-4DA9-B655-CFA99CDD0021}"/>
              </a:ext>
            </a:extLst>
          </p:cNvPr>
          <p:cNvSpPr txBox="1">
            <a:spLocks/>
          </p:cNvSpPr>
          <p:nvPr/>
        </p:nvSpPr>
        <p:spPr>
          <a:xfrm>
            <a:off x="6629400" y="1473200"/>
            <a:ext cx="5562600" cy="2832100"/>
          </a:xfrm>
          <a:prstGeom prst="rect">
            <a:avLst/>
          </a:prstGeom>
          <a:gradFill>
            <a:gsLst>
              <a:gs pos="100000">
                <a:schemeClr val="tx1">
                  <a:alpha val="75000"/>
                </a:schemeClr>
              </a:gs>
              <a:gs pos="5000">
                <a:srgbClr val="0055A2">
                  <a:alpha val="85000"/>
                </a:srgbClr>
              </a:gs>
            </a:gsLst>
            <a:lin ang="15000000" scaled="0"/>
          </a:gra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a:sym typeface="+mn-lt"/>
              </a:rPr>
              <a:t> </a:t>
            </a:r>
            <a:endParaRPr lang="en-US" sz="1800" dirty="0">
              <a:sym typeface="+mn-lt"/>
            </a:endParaRPr>
          </a:p>
        </p:txBody>
      </p:sp>
      <p:sp>
        <p:nvSpPr>
          <p:cNvPr id="12" name="PA_蓝剑_文本框 66">
            <a:extLst>
              <a:ext uri="{FF2B5EF4-FFF2-40B4-BE49-F238E27FC236}">
                <a16:creationId xmlns:a16="http://schemas.microsoft.com/office/drawing/2014/main" xmlns="" id="{5CF4CE99-CE48-4E1C-9960-1EF8338131CB}"/>
              </a:ext>
            </a:extLst>
          </p:cNvPr>
          <p:cNvSpPr txBox="1"/>
          <p:nvPr>
            <p:custDataLst>
              <p:tags r:id="rId1"/>
            </p:custDataLst>
          </p:nvPr>
        </p:nvSpPr>
        <p:spPr>
          <a:xfrm>
            <a:off x="10076856" y="1727979"/>
            <a:ext cx="1895011" cy="861774"/>
          </a:xfrm>
          <a:prstGeom prst="rect">
            <a:avLst/>
          </a:prstGeom>
          <a:noFill/>
        </p:spPr>
        <p:txBody>
          <a:bodyPr wrap="square" rtlCol="0">
            <a:spAutoFit/>
          </a:bodyPr>
          <a:lstStyle/>
          <a:p>
            <a:pPr lvl="0" algn="r">
              <a:lnSpc>
                <a:spcPts val="6000"/>
              </a:lnSpc>
              <a:defRPr/>
            </a:pPr>
            <a:r>
              <a:rPr lang="zh-CN" altLang="en-US" sz="5400" b="1" spc="300" dirty="0" smtClean="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基于</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8" name="PA_蓝剑_矩形 67"/>
          <p:cNvSpPr/>
          <p:nvPr>
            <p:custDataLst>
              <p:tags r:id="rId2"/>
            </p:custDataLst>
          </p:nvPr>
        </p:nvSpPr>
        <p:spPr>
          <a:xfrm>
            <a:off x="9916374" y="5182250"/>
            <a:ext cx="1639631" cy="461661"/>
          </a:xfrm>
          <a:prstGeom prst="rect">
            <a:avLst/>
          </a:prstGeom>
        </p:spPr>
        <p:txBody>
          <a:bodyPr wrap="square" lIns="91436" tIns="45718" rIns="91436" bIns="45718">
            <a:spAutoFit/>
          </a:bodyPr>
          <a:lstStyle/>
          <a:p>
            <a:pPr algn="r" defTabSz="913530">
              <a:buClr>
                <a:srgbClr val="00589A"/>
              </a:buClr>
              <a:defRPr/>
            </a:pPr>
            <a:r>
              <a:rPr lang="zh-CN" altLang="en-US"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姓名</a:t>
            </a:r>
            <a:endParaRPr lang="en-US" altLang="zh-CN"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endParaRPr>
          </a:p>
          <a:p>
            <a:pPr algn="r" defTabSz="913530">
              <a:buClr>
                <a:srgbClr val="00589A"/>
              </a:buClr>
              <a:defRPr/>
            </a:pPr>
            <a:r>
              <a:rPr lang="zh-CN" altLang="en-US"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倪旭春、黄守义</a:t>
            </a:r>
            <a:endParaRPr lang="zh-CN" altLang="en-US" sz="1200" spc="300" dirty="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9" name="PA_蓝剑_矩形 67"/>
          <p:cNvSpPr/>
          <p:nvPr>
            <p:custDataLst>
              <p:tags r:id="rId3"/>
            </p:custDataLst>
          </p:nvPr>
        </p:nvSpPr>
        <p:spPr>
          <a:xfrm>
            <a:off x="9837490" y="5652159"/>
            <a:ext cx="1718512" cy="461661"/>
          </a:xfrm>
          <a:prstGeom prst="rect">
            <a:avLst/>
          </a:prstGeom>
        </p:spPr>
        <p:txBody>
          <a:bodyPr wrap="square" lIns="91436" tIns="45718" rIns="91436" bIns="45718">
            <a:spAutoFit/>
          </a:bodyPr>
          <a:lstStyle/>
          <a:p>
            <a:pPr algn="r" defTabSz="913530">
              <a:buClr>
                <a:srgbClr val="00589A"/>
              </a:buClr>
              <a:defRPr/>
            </a:pPr>
            <a:r>
              <a:rPr lang="zh-CN" altLang="en-US"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日期</a:t>
            </a:r>
            <a:endParaRPr lang="en-US" altLang="zh-CN"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endParaRPr>
          </a:p>
          <a:p>
            <a:pPr algn="r" defTabSz="913530">
              <a:buClr>
                <a:srgbClr val="00589A"/>
              </a:buClr>
              <a:defRPr/>
            </a:pPr>
            <a:r>
              <a:rPr lang="en-US" altLang="zh-CN"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2018.12.6</a:t>
            </a:r>
            <a:endParaRPr lang="zh-CN" altLang="en-US" sz="1200" spc="300" dirty="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10" name="PA_蓝剑_矩形 67"/>
          <p:cNvSpPr/>
          <p:nvPr>
            <p:custDataLst>
              <p:tags r:id="rId4"/>
            </p:custDataLst>
          </p:nvPr>
        </p:nvSpPr>
        <p:spPr>
          <a:xfrm>
            <a:off x="9916374" y="4766756"/>
            <a:ext cx="1639631" cy="461661"/>
          </a:xfrm>
          <a:prstGeom prst="rect">
            <a:avLst/>
          </a:prstGeom>
        </p:spPr>
        <p:txBody>
          <a:bodyPr wrap="square" lIns="91436" tIns="45718" rIns="91436" bIns="45718">
            <a:spAutoFit/>
          </a:bodyPr>
          <a:lstStyle/>
          <a:p>
            <a:pPr algn="r" defTabSz="913530">
              <a:buClr>
                <a:srgbClr val="00589A"/>
              </a:buClr>
              <a:defRPr/>
            </a:pPr>
            <a:r>
              <a:rPr lang="zh-CN" altLang="en-US"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部门 </a:t>
            </a:r>
            <a:r>
              <a:rPr lang="en-US" altLang="zh-CN" sz="1200" spc="3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CT_ITC_CTU</a:t>
            </a:r>
            <a:endParaRPr lang="zh-CN" altLang="en-US" sz="1200" spc="300" dirty="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13" name="PA_蓝剑_文本框 66">
            <a:extLst>
              <a:ext uri="{FF2B5EF4-FFF2-40B4-BE49-F238E27FC236}">
                <a16:creationId xmlns:a16="http://schemas.microsoft.com/office/drawing/2014/main" xmlns="" id="{5CF4CE99-CE48-4E1C-9960-1EF8338131CB}"/>
              </a:ext>
            </a:extLst>
          </p:cNvPr>
          <p:cNvSpPr txBox="1"/>
          <p:nvPr>
            <p:custDataLst>
              <p:tags r:id="rId5"/>
            </p:custDataLst>
          </p:nvPr>
        </p:nvSpPr>
        <p:spPr>
          <a:xfrm>
            <a:off x="5723045" y="2589753"/>
            <a:ext cx="6325022" cy="861774"/>
          </a:xfrm>
          <a:prstGeom prst="rect">
            <a:avLst/>
          </a:prstGeom>
          <a:noFill/>
        </p:spPr>
        <p:txBody>
          <a:bodyPr wrap="square" rtlCol="0">
            <a:spAutoFit/>
          </a:bodyPr>
          <a:lstStyle/>
          <a:p>
            <a:pPr algn="r">
              <a:lnSpc>
                <a:spcPts val="6000"/>
              </a:lnSpc>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车身</a:t>
            </a:r>
            <a:r>
              <a:rPr lang="en-US" altLang="zh-CN" sz="5400" b="1" spc="300" dirty="0" smtClean="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CAN</a:t>
            </a:r>
            <a:r>
              <a:rPr lang="zh-CN" altLang="en-US" sz="5400" b="1" spc="300" dirty="0" smtClean="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数据的</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14" name="PA_蓝剑_文本框 66">
            <a:extLst>
              <a:ext uri="{FF2B5EF4-FFF2-40B4-BE49-F238E27FC236}">
                <a16:creationId xmlns:a16="http://schemas.microsoft.com/office/drawing/2014/main" xmlns="" id="{5CF4CE99-CE48-4E1C-9960-1EF8338131CB}"/>
              </a:ext>
            </a:extLst>
          </p:cNvPr>
          <p:cNvSpPr txBox="1"/>
          <p:nvPr>
            <p:custDataLst>
              <p:tags r:id="rId6"/>
            </p:custDataLst>
          </p:nvPr>
        </p:nvSpPr>
        <p:spPr>
          <a:xfrm>
            <a:off x="6245498" y="3401811"/>
            <a:ext cx="5802569" cy="861774"/>
          </a:xfrm>
          <a:prstGeom prst="rect">
            <a:avLst/>
          </a:prstGeom>
          <a:noFill/>
        </p:spPr>
        <p:txBody>
          <a:bodyPr wrap="square" rtlCol="0">
            <a:spAutoFit/>
          </a:bodyPr>
          <a:lstStyle/>
          <a:p>
            <a:pPr lvl="0" algn="r">
              <a:lnSpc>
                <a:spcPts val="6000"/>
              </a:lnSpc>
              <a:defRPr/>
            </a:pPr>
            <a:r>
              <a:rPr lang="zh-CN" altLang="en-US" sz="5400" b="1" spc="300" dirty="0" smtClean="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停车场定位系统</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p:txBody>
      </p:sp>
    </p:spTree>
    <p:extLst>
      <p:ext uri="{BB962C8B-B14F-4D97-AF65-F5344CB8AC3E}">
        <p14:creationId xmlns:p14="http://schemas.microsoft.com/office/powerpoint/2010/main" val="21834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图片包含 汽车, 人员, 户外, 道路&#10;&#10;已生成极高可信度的说明">
            <a:extLst>
              <a:ext uri="{FF2B5EF4-FFF2-40B4-BE49-F238E27FC236}">
                <a16:creationId xmlns="" xmlns:a16="http://schemas.microsoft.com/office/drawing/2014/main" id="{74AC10E3-D53F-45AD-9508-10C6DF904436}"/>
              </a:ext>
            </a:extLst>
          </p:cNvPr>
          <p:cNvPicPr>
            <a:picLocks noChangeAspect="1"/>
          </p:cNvPicPr>
          <p:nvPr/>
        </p:nvPicPr>
        <p:blipFill rotWithShape="1">
          <a:blip r:embed="rId3">
            <a:extLst>
              <a:ext uri="{28A0092B-C50C-407E-A947-70E740481C1C}">
                <a14:useLocalDpi xmlns:a14="http://schemas.microsoft.com/office/drawing/2010/main" val="0"/>
              </a:ext>
            </a:extLst>
          </a:blip>
          <a:srcRect t="3126" b="19142"/>
          <a:stretch/>
        </p:blipFill>
        <p:spPr>
          <a:xfrm>
            <a:off x="0" y="0"/>
            <a:ext cx="12192000" cy="6318092"/>
          </a:xfrm>
          <a:custGeom>
            <a:avLst/>
            <a:gdLst>
              <a:gd name="connsiteX0" fmla="*/ 0 w 12192000"/>
              <a:gd name="connsiteY0" fmla="*/ 0 h 6318092"/>
              <a:gd name="connsiteX1" fmla="*/ 12192000 w 12192000"/>
              <a:gd name="connsiteY1" fmla="*/ 0 h 6318092"/>
              <a:gd name="connsiteX2" fmla="*/ 12192000 w 12192000"/>
              <a:gd name="connsiteY2" fmla="*/ 6318092 h 6318092"/>
              <a:gd name="connsiteX3" fmla="*/ 0 w 12192000"/>
              <a:gd name="connsiteY3" fmla="*/ 6318092 h 6318092"/>
            </a:gdLst>
            <a:ahLst/>
            <a:cxnLst>
              <a:cxn ang="0">
                <a:pos x="connsiteX0" y="connsiteY0"/>
              </a:cxn>
              <a:cxn ang="0">
                <a:pos x="connsiteX1" y="connsiteY1"/>
              </a:cxn>
              <a:cxn ang="0">
                <a:pos x="connsiteX2" y="connsiteY2"/>
              </a:cxn>
              <a:cxn ang="0">
                <a:pos x="connsiteX3" y="connsiteY3"/>
              </a:cxn>
            </a:cxnLst>
            <a:rect l="l" t="t" r="r" b="b"/>
            <a:pathLst>
              <a:path w="12192000" h="6318092">
                <a:moveTo>
                  <a:pt x="0" y="0"/>
                </a:moveTo>
                <a:lnTo>
                  <a:pt x="12192000" y="0"/>
                </a:lnTo>
                <a:lnTo>
                  <a:pt x="12192000" y="6318092"/>
                </a:lnTo>
                <a:lnTo>
                  <a:pt x="0" y="6318092"/>
                </a:lnTo>
                <a:close/>
              </a:path>
            </a:pathLst>
          </a:custGeom>
        </p:spPr>
      </p:pic>
      <p:sp>
        <p:nvSpPr>
          <p:cNvPr id="4" name="矩形 3">
            <a:extLst>
              <a:ext uri="{FF2B5EF4-FFF2-40B4-BE49-F238E27FC236}">
                <a16:creationId xmlns="" xmlns:a16="http://schemas.microsoft.com/office/drawing/2014/main" id="{A1FD0FCB-F365-4428-97B7-167C6CB4D6E8}"/>
              </a:ext>
            </a:extLst>
          </p:cNvPr>
          <p:cNvSpPr/>
          <p:nvPr/>
        </p:nvSpPr>
        <p:spPr>
          <a:xfrm>
            <a:off x="0" y="0"/>
            <a:ext cx="7605917" cy="6318092"/>
          </a:xfrm>
          <a:prstGeom prst="rect">
            <a:avLst/>
          </a:prstGeom>
          <a:solidFill>
            <a:srgbClr val="2633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03EE7F5A-51DF-45AA-8782-1612A54C0EB7}"/>
              </a:ext>
            </a:extLst>
          </p:cNvPr>
          <p:cNvSpPr/>
          <p:nvPr/>
        </p:nvSpPr>
        <p:spPr>
          <a:xfrm>
            <a:off x="1" y="0"/>
            <a:ext cx="12191999" cy="6318092"/>
          </a:xfrm>
          <a:prstGeom prst="rect">
            <a:avLst/>
          </a:prstGeom>
          <a:gradFill flip="none" rotWithShape="1">
            <a:gsLst>
              <a:gs pos="0">
                <a:srgbClr val="172023">
                  <a:alpha val="0"/>
                </a:srgbClr>
              </a:gs>
              <a:gs pos="100000">
                <a:srgbClr val="263338">
                  <a:alpha val="6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PA_蓝剑_矩形 106">
            <a:extLst>
              <a:ext uri="{FF2B5EF4-FFF2-40B4-BE49-F238E27FC236}">
                <a16:creationId xmlns="" xmlns:a16="http://schemas.microsoft.com/office/drawing/2014/main" id="{52EEA78E-A076-490A-9A56-2242591B7469}"/>
              </a:ext>
            </a:extLst>
          </p:cNvPr>
          <p:cNvSpPr/>
          <p:nvPr>
            <p:custDataLst>
              <p:tags r:id="rId1"/>
            </p:custDataLst>
          </p:nvPr>
        </p:nvSpPr>
        <p:spPr>
          <a:xfrm>
            <a:off x="638200" y="3761629"/>
            <a:ext cx="5153000" cy="1887696"/>
          </a:xfrm>
          <a:prstGeom prst="rect">
            <a:avLst/>
          </a:prstGeom>
        </p:spPr>
        <p:txBody>
          <a:bodyPr wrap="square">
            <a:spAutoFit/>
          </a:bodyPr>
          <a:lstStyle/>
          <a:p>
            <a:pPr lvl="0">
              <a:lnSpc>
                <a:spcPts val="2000"/>
              </a:lnSpc>
              <a:defRPr/>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8" name="标题 1">
            <a:extLst>
              <a:ext uri="{FF2B5EF4-FFF2-40B4-BE49-F238E27FC236}">
                <a16:creationId xmlns="" xmlns:a16="http://schemas.microsoft.com/office/drawing/2014/main" id="{B2C3A272-4624-4461-99BC-E964E3B77966}"/>
              </a:ext>
            </a:extLst>
          </p:cNvPr>
          <p:cNvSpPr txBox="1">
            <a:spLocks/>
          </p:cNvSpPr>
          <p:nvPr/>
        </p:nvSpPr>
        <p:spPr>
          <a:xfrm>
            <a:off x="638199" y="1189247"/>
            <a:ext cx="4483107" cy="20962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一级标题</a:t>
            </a:r>
          </a:p>
        </p:txBody>
      </p:sp>
      <p:grpSp>
        <p:nvGrpSpPr>
          <p:cNvPr id="9" name="组合 8">
            <a:extLst>
              <a:ext uri="{FF2B5EF4-FFF2-40B4-BE49-F238E27FC236}">
                <a16:creationId xmlns="" xmlns:a16="http://schemas.microsoft.com/office/drawing/2014/main" id="{C10453A9-3B31-419F-BD9A-968CA2D3BBFE}"/>
              </a:ext>
            </a:extLst>
          </p:cNvPr>
          <p:cNvGrpSpPr/>
          <p:nvPr/>
        </p:nvGrpSpPr>
        <p:grpSpPr>
          <a:xfrm>
            <a:off x="6228080" y="556054"/>
            <a:ext cx="2750820" cy="5227186"/>
            <a:chOff x="6126480" y="1066934"/>
            <a:chExt cx="2750820" cy="5227186"/>
          </a:xfrm>
        </p:grpSpPr>
        <p:pic>
          <p:nvPicPr>
            <p:cNvPr id="10" name="图片 9">
              <a:extLst>
                <a:ext uri="{FF2B5EF4-FFF2-40B4-BE49-F238E27FC236}">
                  <a16:creationId xmlns="" xmlns:a16="http://schemas.microsoft.com/office/drawing/2014/main" id="{3CE889AF-30A2-46D2-A3E7-99679AFF18B0}"/>
                </a:ext>
              </a:extLst>
            </p:cNvPr>
            <p:cNvPicPr>
              <a:picLocks noChangeAspect="1"/>
            </p:cNvPicPr>
            <p:nvPr/>
          </p:nvPicPr>
          <p:blipFill>
            <a:blip r:embed="rId4"/>
            <a:stretch>
              <a:fillRect/>
            </a:stretch>
          </p:blipFill>
          <p:spPr>
            <a:xfrm>
              <a:off x="6257525" y="1066934"/>
              <a:ext cx="2536097" cy="5227128"/>
            </a:xfrm>
            <a:prstGeom prst="rect">
              <a:avLst/>
            </a:prstGeom>
          </p:spPr>
        </p:pic>
        <p:pic>
          <p:nvPicPr>
            <p:cNvPr id="11" name="图片 10">
              <a:extLst>
                <a:ext uri="{FF2B5EF4-FFF2-40B4-BE49-F238E27FC236}">
                  <a16:creationId xmlns="" xmlns:a16="http://schemas.microsoft.com/office/drawing/2014/main" id="{64A77B20-6230-450D-BC0B-79F064F39C52}"/>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l="38906" t="13119" r="39191" b="12924"/>
            <a:stretch/>
          </p:blipFill>
          <p:spPr>
            <a:xfrm>
              <a:off x="6126480" y="1067863"/>
              <a:ext cx="2750820" cy="5226257"/>
            </a:xfrm>
            <a:prstGeom prst="rect">
              <a:avLst/>
            </a:prstGeom>
            <a:effectLst>
              <a:innerShdw blurRad="114300">
                <a:prstClr val="black">
                  <a:alpha val="30000"/>
                </a:prstClr>
              </a:innerShdw>
            </a:effectLst>
          </p:spPr>
        </p:pic>
      </p:grpSp>
      <p:sp>
        <p:nvSpPr>
          <p:cNvPr id="13" name="任意多边形: 形状 12">
            <a:extLst>
              <a:ext uri="{FF2B5EF4-FFF2-40B4-BE49-F238E27FC236}">
                <a16:creationId xmlns="" xmlns:a16="http://schemas.microsoft.com/office/drawing/2014/main" id="{A4B41DA2-F37A-4758-9494-E2BD919BD6EC}"/>
              </a:ext>
            </a:extLst>
          </p:cNvPr>
          <p:cNvSpPr>
            <a:spLocks/>
          </p:cNvSpPr>
          <p:nvPr/>
        </p:nvSpPr>
        <p:spPr bwMode="auto">
          <a:xfrm>
            <a:off x="11186059" y="6302701"/>
            <a:ext cx="177825" cy="155917"/>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171E21"/>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14" name="文本占位符 2"/>
          <p:cNvSpPr>
            <a:spLocks noGrp="1"/>
          </p:cNvSpPr>
          <p:nvPr>
            <p:ph type="body" sz="quarter" idx="10"/>
          </p:nvPr>
        </p:nvSpPr>
        <p:spPr>
          <a:xfrm>
            <a:off x="295212" y="209477"/>
            <a:ext cx="4327588" cy="331816"/>
          </a:xfrm>
        </p:spPr>
        <p:txBody>
          <a:bodyPr>
            <a:normAutofit fontScale="92500" lnSpcReduction="10000"/>
          </a:bodyPr>
          <a:lstStyle/>
          <a:p>
            <a:r>
              <a:rPr lang="zh-CN" altLang="en-US" dirty="0">
                <a:solidFill>
                  <a:schemeClr val="bg1"/>
                </a:solidFill>
                <a:cs typeface="Arial" panose="020B0604020202020204" pitchFamily="34" charset="0"/>
              </a:rPr>
              <a:t>点击添加章节标题</a:t>
            </a:r>
            <a:endParaRPr lang="en-US" altLang="zh-CN" dirty="0">
              <a:solidFill>
                <a:schemeClr val="bg1"/>
              </a:solidFill>
              <a:cs typeface="Arial" panose="020B0604020202020204" pitchFamily="34" charset="0"/>
            </a:endParaRPr>
          </a:p>
          <a:p>
            <a:endParaRPr lang="zh-CN" altLang="en-US" dirty="0">
              <a:solidFill>
                <a:schemeClr val="bg1"/>
              </a:solidFill>
            </a:endParaRPr>
          </a:p>
        </p:txBody>
      </p:sp>
      <p:sp>
        <p:nvSpPr>
          <p:cNvPr id="15" name="平行四边形 14">
            <a:extLst>
              <a:ext uri="{FF2B5EF4-FFF2-40B4-BE49-F238E27FC236}">
                <a16:creationId xmlns="" xmlns:a16="http://schemas.microsoft.com/office/drawing/2014/main" id="{38BA1D9D-7F19-4D04-B5DD-E4D17E47ABE4}"/>
              </a:ext>
            </a:extLst>
          </p:cNvPr>
          <p:cNvSpPr/>
          <p:nvPr/>
        </p:nvSpPr>
        <p:spPr>
          <a:xfrm>
            <a:off x="260511" y="1330970"/>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2537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图片 95" descr="图片包含 汽车, 人员, 户外, 道路&#10;&#10;已生成极高可信度的说明">
            <a:extLst>
              <a:ext uri="{FF2B5EF4-FFF2-40B4-BE49-F238E27FC236}">
                <a16:creationId xmlns="" xmlns:a16="http://schemas.microsoft.com/office/drawing/2014/main" id="{A9B4F352-E4DC-4298-9527-00F3EA23F040}"/>
              </a:ext>
            </a:extLst>
          </p:cNvPr>
          <p:cNvPicPr>
            <a:picLocks noChangeAspect="1"/>
          </p:cNvPicPr>
          <p:nvPr/>
        </p:nvPicPr>
        <p:blipFill rotWithShape="1">
          <a:blip r:embed="rId5">
            <a:extLst>
              <a:ext uri="{28A0092B-C50C-407E-A947-70E740481C1C}">
                <a14:useLocalDpi xmlns:a14="http://schemas.microsoft.com/office/drawing/2010/main" val="0"/>
              </a:ext>
            </a:extLst>
          </a:blip>
          <a:srcRect l="11615" t="761" r="5672" b="4728"/>
          <a:stretch/>
        </p:blipFill>
        <p:spPr>
          <a:xfrm>
            <a:off x="3904341" y="0"/>
            <a:ext cx="8287659" cy="6313234"/>
          </a:xfrm>
          <a:custGeom>
            <a:avLst/>
            <a:gdLst>
              <a:gd name="connsiteX0" fmla="*/ 0 w 8287659"/>
              <a:gd name="connsiteY0" fmla="*/ 0 h 6313234"/>
              <a:gd name="connsiteX1" fmla="*/ 8287659 w 8287659"/>
              <a:gd name="connsiteY1" fmla="*/ 0 h 6313234"/>
              <a:gd name="connsiteX2" fmla="*/ 8287659 w 8287659"/>
              <a:gd name="connsiteY2" fmla="*/ 6313234 h 6313234"/>
              <a:gd name="connsiteX3" fmla="*/ 0 w 8287659"/>
              <a:gd name="connsiteY3" fmla="*/ 6313234 h 6313234"/>
            </a:gdLst>
            <a:ahLst/>
            <a:cxnLst>
              <a:cxn ang="0">
                <a:pos x="connsiteX0" y="connsiteY0"/>
              </a:cxn>
              <a:cxn ang="0">
                <a:pos x="connsiteX1" y="connsiteY1"/>
              </a:cxn>
              <a:cxn ang="0">
                <a:pos x="connsiteX2" y="connsiteY2"/>
              </a:cxn>
              <a:cxn ang="0">
                <a:pos x="connsiteX3" y="connsiteY3"/>
              </a:cxn>
            </a:cxnLst>
            <a:rect l="l" t="t" r="r" b="b"/>
            <a:pathLst>
              <a:path w="8287659" h="6313234">
                <a:moveTo>
                  <a:pt x="0" y="0"/>
                </a:moveTo>
                <a:lnTo>
                  <a:pt x="8287659" y="0"/>
                </a:lnTo>
                <a:lnTo>
                  <a:pt x="8287659" y="6313234"/>
                </a:lnTo>
                <a:lnTo>
                  <a:pt x="0" y="6313234"/>
                </a:lnTo>
                <a:close/>
              </a:path>
            </a:pathLst>
          </a:custGeom>
        </p:spPr>
      </p:pic>
      <p:sp>
        <p:nvSpPr>
          <p:cNvPr id="93" name="任意多边形: 形状 92">
            <a:extLst>
              <a:ext uri="{FF2B5EF4-FFF2-40B4-BE49-F238E27FC236}">
                <a16:creationId xmlns="" xmlns:a16="http://schemas.microsoft.com/office/drawing/2014/main" id="{BC96ECE5-B7F8-4E77-BF03-F278D3D5E121}"/>
              </a:ext>
            </a:extLst>
          </p:cNvPr>
          <p:cNvSpPr/>
          <p:nvPr/>
        </p:nvSpPr>
        <p:spPr>
          <a:xfrm>
            <a:off x="3904342" y="0"/>
            <a:ext cx="8287657" cy="6458617"/>
          </a:xfrm>
          <a:custGeom>
            <a:avLst/>
            <a:gdLst>
              <a:gd name="connsiteX0" fmla="*/ 0 w 8287657"/>
              <a:gd name="connsiteY0" fmla="*/ 0 h 6458617"/>
              <a:gd name="connsiteX1" fmla="*/ 8287657 w 8287657"/>
              <a:gd name="connsiteY1" fmla="*/ 0 h 6458617"/>
              <a:gd name="connsiteX2" fmla="*/ 8287657 w 8287657"/>
              <a:gd name="connsiteY2" fmla="*/ 6302700 h 6458617"/>
              <a:gd name="connsiteX3" fmla="*/ 7459542 w 8287657"/>
              <a:gd name="connsiteY3" fmla="*/ 6302700 h 6458617"/>
              <a:gd name="connsiteX4" fmla="*/ 7426552 w 8287657"/>
              <a:gd name="connsiteY4" fmla="*/ 6325044 h 6458617"/>
              <a:gd name="connsiteX5" fmla="*/ 7370629 w 8287657"/>
              <a:gd name="connsiteY5" fmla="*/ 6458617 h 6458617"/>
              <a:gd name="connsiteX6" fmla="*/ 7314706 w 8287657"/>
              <a:gd name="connsiteY6" fmla="*/ 6325044 h 6458617"/>
              <a:gd name="connsiteX7" fmla="*/ 7281717 w 8287657"/>
              <a:gd name="connsiteY7" fmla="*/ 6302700 h 6458617"/>
              <a:gd name="connsiteX8" fmla="*/ 0 w 8287657"/>
              <a:gd name="connsiteY8" fmla="*/ 6302700 h 645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7657" h="6458617">
                <a:moveTo>
                  <a:pt x="0" y="0"/>
                </a:moveTo>
                <a:lnTo>
                  <a:pt x="8287657" y="0"/>
                </a:lnTo>
                <a:lnTo>
                  <a:pt x="8287657" y="6302700"/>
                </a:lnTo>
                <a:lnTo>
                  <a:pt x="7459542" y="6302700"/>
                </a:lnTo>
                <a:lnTo>
                  <a:pt x="7426552" y="6325044"/>
                </a:lnTo>
                <a:cubicBezTo>
                  <a:pt x="7392321" y="6356654"/>
                  <a:pt x="7370629" y="6404597"/>
                  <a:pt x="7370629" y="6458617"/>
                </a:cubicBezTo>
                <a:cubicBezTo>
                  <a:pt x="7370629" y="6404597"/>
                  <a:pt x="7348938" y="6356654"/>
                  <a:pt x="7314706" y="6325044"/>
                </a:cubicBezTo>
                <a:lnTo>
                  <a:pt x="7281717" y="6302700"/>
                </a:lnTo>
                <a:lnTo>
                  <a:pt x="0" y="6302700"/>
                </a:lnTo>
                <a:close/>
              </a:path>
            </a:pathLst>
          </a:custGeom>
          <a:solidFill>
            <a:srgbClr val="2633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48" name="直接连接符 47">
            <a:extLst>
              <a:ext uri="{FF2B5EF4-FFF2-40B4-BE49-F238E27FC236}">
                <a16:creationId xmlns="" xmlns:a16="http://schemas.microsoft.com/office/drawing/2014/main" id="{5313DF5F-DECE-4662-B629-9B55EEBC41C9}"/>
              </a:ext>
            </a:extLst>
          </p:cNvPr>
          <p:cNvCxnSpPr/>
          <p:nvPr/>
        </p:nvCxnSpPr>
        <p:spPr>
          <a:xfrm>
            <a:off x="6670120" y="0"/>
            <a:ext cx="0" cy="63132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D1F6C333-D2A5-4CD0-9510-D76B66D74B53}"/>
              </a:ext>
            </a:extLst>
          </p:cNvPr>
          <p:cNvCxnSpPr/>
          <p:nvPr/>
        </p:nvCxnSpPr>
        <p:spPr>
          <a:xfrm>
            <a:off x="9431060" y="0"/>
            <a:ext cx="0" cy="63132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Group 4">
            <a:extLst>
              <a:ext uri="{FF2B5EF4-FFF2-40B4-BE49-F238E27FC236}">
                <a16:creationId xmlns="" xmlns:a16="http://schemas.microsoft.com/office/drawing/2014/main" id="{6CC3468F-BC8A-437E-B16C-F980BB4FD90D}"/>
              </a:ext>
            </a:extLst>
          </p:cNvPr>
          <p:cNvGrpSpPr>
            <a:grpSpLocks noChangeAspect="1"/>
          </p:cNvGrpSpPr>
          <p:nvPr/>
        </p:nvGrpSpPr>
        <p:grpSpPr bwMode="auto">
          <a:xfrm>
            <a:off x="5048275" y="1159891"/>
            <a:ext cx="552934" cy="775844"/>
            <a:chOff x="3649" y="1895"/>
            <a:chExt cx="382" cy="536"/>
          </a:xfrm>
          <a:solidFill>
            <a:schemeClr val="bg1"/>
          </a:solidFill>
        </p:grpSpPr>
        <p:sp>
          <p:nvSpPr>
            <p:cNvPr id="51" name="Freeform 5">
              <a:extLst>
                <a:ext uri="{FF2B5EF4-FFF2-40B4-BE49-F238E27FC236}">
                  <a16:creationId xmlns="" xmlns:a16="http://schemas.microsoft.com/office/drawing/2014/main" id="{16E6CBF2-396B-4BA3-BBB2-C3DC35C1AAB8}"/>
                </a:ext>
              </a:extLst>
            </p:cNvPr>
            <p:cNvSpPr>
              <a:spLocks noEditPoints="1"/>
            </p:cNvSpPr>
            <p:nvPr/>
          </p:nvSpPr>
          <p:spPr bwMode="auto">
            <a:xfrm>
              <a:off x="3649" y="1895"/>
              <a:ext cx="382" cy="536"/>
            </a:xfrm>
            <a:custGeom>
              <a:avLst/>
              <a:gdLst>
                <a:gd name="T0" fmla="*/ 115 w 140"/>
                <a:gd name="T1" fmla="*/ 160 h 198"/>
                <a:gd name="T2" fmla="*/ 97 w 140"/>
                <a:gd name="T3" fmla="*/ 133 h 198"/>
                <a:gd name="T4" fmla="*/ 78 w 140"/>
                <a:gd name="T5" fmla="*/ 105 h 198"/>
                <a:gd name="T6" fmla="*/ 67 w 140"/>
                <a:gd name="T7" fmla="*/ 58 h 198"/>
                <a:gd name="T8" fmla="*/ 74 w 140"/>
                <a:gd name="T9" fmla="*/ 94 h 198"/>
                <a:gd name="T10" fmla="*/ 83 w 140"/>
                <a:gd name="T11" fmla="*/ 94 h 198"/>
                <a:gd name="T12" fmla="*/ 85 w 140"/>
                <a:gd name="T13" fmla="*/ 58 h 198"/>
                <a:gd name="T14" fmla="*/ 106 w 140"/>
                <a:gd name="T15" fmla="*/ 27 h 198"/>
                <a:gd name="T16" fmla="*/ 86 w 140"/>
                <a:gd name="T17" fmla="*/ 0 h 198"/>
                <a:gd name="T18" fmla="*/ 38 w 140"/>
                <a:gd name="T19" fmla="*/ 9 h 198"/>
                <a:gd name="T20" fmla="*/ 39 w 140"/>
                <a:gd name="T21" fmla="*/ 45 h 198"/>
                <a:gd name="T22" fmla="*/ 58 w 140"/>
                <a:gd name="T23" fmla="*/ 58 h 198"/>
                <a:gd name="T24" fmla="*/ 44 w 140"/>
                <a:gd name="T25" fmla="*/ 123 h 198"/>
                <a:gd name="T26" fmla="*/ 26 w 140"/>
                <a:gd name="T27" fmla="*/ 151 h 198"/>
                <a:gd name="T28" fmla="*/ 19 w 140"/>
                <a:gd name="T29" fmla="*/ 160 h 198"/>
                <a:gd name="T30" fmla="*/ 0 w 140"/>
                <a:gd name="T31" fmla="*/ 193 h 198"/>
                <a:gd name="T32" fmla="*/ 135 w 140"/>
                <a:gd name="T33" fmla="*/ 198 h 198"/>
                <a:gd name="T34" fmla="*/ 140 w 140"/>
                <a:gd name="T35" fmla="*/ 179 h 198"/>
                <a:gd name="T36" fmla="*/ 48 w 140"/>
                <a:gd name="T37" fmla="*/ 42 h 198"/>
                <a:gd name="T38" fmla="*/ 46 w 140"/>
                <a:gd name="T39" fmla="*/ 15 h 198"/>
                <a:gd name="T40" fmla="*/ 86 w 140"/>
                <a:gd name="T41" fmla="*/ 10 h 198"/>
                <a:gd name="T42" fmla="*/ 97 w 140"/>
                <a:gd name="T43" fmla="*/ 24 h 198"/>
                <a:gd name="T44" fmla="*/ 85 w 140"/>
                <a:gd name="T45" fmla="*/ 48 h 198"/>
                <a:gd name="T46" fmla="*/ 48 w 140"/>
                <a:gd name="T47" fmla="*/ 42 h 198"/>
                <a:gd name="T48" fmla="*/ 62 w 140"/>
                <a:gd name="T49" fmla="*/ 114 h 198"/>
                <a:gd name="T50" fmla="*/ 87 w 140"/>
                <a:gd name="T51" fmla="*/ 123 h 198"/>
                <a:gd name="T52" fmla="*/ 53 w 140"/>
                <a:gd name="T53" fmla="*/ 132 h 198"/>
                <a:gd name="T54" fmla="*/ 36 w 140"/>
                <a:gd name="T55" fmla="*/ 151 h 198"/>
                <a:gd name="T56" fmla="*/ 49 w 140"/>
                <a:gd name="T57" fmla="*/ 142 h 198"/>
                <a:gd name="T58" fmla="*/ 96 w 140"/>
                <a:gd name="T59" fmla="*/ 142 h 198"/>
                <a:gd name="T60" fmla="*/ 105 w 140"/>
                <a:gd name="T61" fmla="*/ 160 h 198"/>
                <a:gd name="T62" fmla="*/ 36 w 140"/>
                <a:gd name="T63" fmla="*/ 151 h 198"/>
                <a:gd name="T64" fmla="*/ 10 w 140"/>
                <a:gd name="T65" fmla="*/ 188 h 198"/>
                <a:gd name="T66" fmla="*/ 19 w 140"/>
                <a:gd name="T67" fmla="*/ 170 h 198"/>
                <a:gd name="T68" fmla="*/ 110 w 140"/>
                <a:gd name="T69" fmla="*/ 170 h 198"/>
                <a:gd name="T70" fmla="*/ 131 w 140"/>
                <a:gd name="T71" fmla="*/ 17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0" h="198">
                  <a:moveTo>
                    <a:pt x="122" y="160"/>
                  </a:moveTo>
                  <a:cubicBezTo>
                    <a:pt x="115" y="160"/>
                    <a:pt x="115" y="160"/>
                    <a:pt x="115" y="160"/>
                  </a:cubicBezTo>
                  <a:cubicBezTo>
                    <a:pt x="115" y="151"/>
                    <a:pt x="115" y="151"/>
                    <a:pt x="115" y="151"/>
                  </a:cubicBezTo>
                  <a:cubicBezTo>
                    <a:pt x="115" y="141"/>
                    <a:pt x="107" y="133"/>
                    <a:pt x="97" y="133"/>
                  </a:cubicBezTo>
                  <a:cubicBezTo>
                    <a:pt x="97" y="123"/>
                    <a:pt x="97" y="123"/>
                    <a:pt x="97" y="123"/>
                  </a:cubicBezTo>
                  <a:cubicBezTo>
                    <a:pt x="97" y="113"/>
                    <a:pt x="89" y="105"/>
                    <a:pt x="78" y="105"/>
                  </a:cubicBezTo>
                  <a:cubicBezTo>
                    <a:pt x="67" y="105"/>
                    <a:pt x="67" y="105"/>
                    <a:pt x="67" y="105"/>
                  </a:cubicBezTo>
                  <a:cubicBezTo>
                    <a:pt x="67" y="58"/>
                    <a:pt x="67" y="58"/>
                    <a:pt x="67" y="58"/>
                  </a:cubicBezTo>
                  <a:cubicBezTo>
                    <a:pt x="74" y="58"/>
                    <a:pt x="74" y="58"/>
                    <a:pt x="74" y="58"/>
                  </a:cubicBezTo>
                  <a:cubicBezTo>
                    <a:pt x="74" y="94"/>
                    <a:pt x="74" y="94"/>
                    <a:pt x="74" y="94"/>
                  </a:cubicBezTo>
                  <a:cubicBezTo>
                    <a:pt x="74" y="96"/>
                    <a:pt x="76" y="99"/>
                    <a:pt x="78" y="99"/>
                  </a:cubicBezTo>
                  <a:cubicBezTo>
                    <a:pt x="81" y="99"/>
                    <a:pt x="83" y="96"/>
                    <a:pt x="83" y="94"/>
                  </a:cubicBezTo>
                  <a:cubicBezTo>
                    <a:pt x="83" y="58"/>
                    <a:pt x="83" y="58"/>
                    <a:pt x="83" y="58"/>
                  </a:cubicBezTo>
                  <a:cubicBezTo>
                    <a:pt x="85" y="58"/>
                    <a:pt x="85" y="58"/>
                    <a:pt x="85" y="58"/>
                  </a:cubicBezTo>
                  <a:cubicBezTo>
                    <a:pt x="93" y="58"/>
                    <a:pt x="100" y="52"/>
                    <a:pt x="102" y="45"/>
                  </a:cubicBezTo>
                  <a:cubicBezTo>
                    <a:pt x="106" y="27"/>
                    <a:pt x="106" y="27"/>
                    <a:pt x="106" y="27"/>
                  </a:cubicBezTo>
                  <a:cubicBezTo>
                    <a:pt x="108" y="20"/>
                    <a:pt x="107" y="14"/>
                    <a:pt x="102" y="9"/>
                  </a:cubicBezTo>
                  <a:cubicBezTo>
                    <a:pt x="98" y="3"/>
                    <a:pt x="92" y="0"/>
                    <a:pt x="86" y="0"/>
                  </a:cubicBezTo>
                  <a:cubicBezTo>
                    <a:pt x="55" y="0"/>
                    <a:pt x="55" y="0"/>
                    <a:pt x="55" y="0"/>
                  </a:cubicBezTo>
                  <a:cubicBezTo>
                    <a:pt x="48" y="0"/>
                    <a:pt x="42" y="3"/>
                    <a:pt x="38" y="9"/>
                  </a:cubicBezTo>
                  <a:cubicBezTo>
                    <a:pt x="34" y="14"/>
                    <a:pt x="33" y="20"/>
                    <a:pt x="34" y="27"/>
                  </a:cubicBezTo>
                  <a:cubicBezTo>
                    <a:pt x="39" y="45"/>
                    <a:pt x="39" y="45"/>
                    <a:pt x="39" y="45"/>
                  </a:cubicBezTo>
                  <a:cubicBezTo>
                    <a:pt x="41" y="52"/>
                    <a:pt x="48" y="58"/>
                    <a:pt x="56" y="58"/>
                  </a:cubicBezTo>
                  <a:cubicBezTo>
                    <a:pt x="58" y="58"/>
                    <a:pt x="58" y="58"/>
                    <a:pt x="58" y="58"/>
                  </a:cubicBezTo>
                  <a:cubicBezTo>
                    <a:pt x="58" y="105"/>
                    <a:pt x="58" y="105"/>
                    <a:pt x="58" y="105"/>
                  </a:cubicBezTo>
                  <a:cubicBezTo>
                    <a:pt x="50" y="108"/>
                    <a:pt x="44" y="115"/>
                    <a:pt x="44" y="123"/>
                  </a:cubicBezTo>
                  <a:cubicBezTo>
                    <a:pt x="44" y="133"/>
                    <a:pt x="44" y="133"/>
                    <a:pt x="44" y="133"/>
                  </a:cubicBezTo>
                  <a:cubicBezTo>
                    <a:pt x="34" y="133"/>
                    <a:pt x="26" y="141"/>
                    <a:pt x="26" y="151"/>
                  </a:cubicBezTo>
                  <a:cubicBezTo>
                    <a:pt x="26" y="160"/>
                    <a:pt x="26" y="160"/>
                    <a:pt x="26" y="160"/>
                  </a:cubicBezTo>
                  <a:cubicBezTo>
                    <a:pt x="19" y="160"/>
                    <a:pt x="19" y="160"/>
                    <a:pt x="19" y="160"/>
                  </a:cubicBezTo>
                  <a:cubicBezTo>
                    <a:pt x="9" y="160"/>
                    <a:pt x="0" y="169"/>
                    <a:pt x="0" y="179"/>
                  </a:cubicBezTo>
                  <a:cubicBezTo>
                    <a:pt x="0" y="193"/>
                    <a:pt x="0" y="193"/>
                    <a:pt x="0" y="193"/>
                  </a:cubicBezTo>
                  <a:cubicBezTo>
                    <a:pt x="0" y="195"/>
                    <a:pt x="3" y="198"/>
                    <a:pt x="5" y="198"/>
                  </a:cubicBezTo>
                  <a:cubicBezTo>
                    <a:pt x="135" y="198"/>
                    <a:pt x="135" y="198"/>
                    <a:pt x="135" y="198"/>
                  </a:cubicBezTo>
                  <a:cubicBezTo>
                    <a:pt x="138" y="198"/>
                    <a:pt x="140" y="195"/>
                    <a:pt x="140" y="193"/>
                  </a:cubicBezTo>
                  <a:cubicBezTo>
                    <a:pt x="140" y="179"/>
                    <a:pt x="140" y="179"/>
                    <a:pt x="140" y="179"/>
                  </a:cubicBezTo>
                  <a:cubicBezTo>
                    <a:pt x="140" y="169"/>
                    <a:pt x="132" y="160"/>
                    <a:pt x="122" y="160"/>
                  </a:cubicBezTo>
                  <a:close/>
                  <a:moveTo>
                    <a:pt x="48" y="42"/>
                  </a:moveTo>
                  <a:cubicBezTo>
                    <a:pt x="44" y="24"/>
                    <a:pt x="44" y="24"/>
                    <a:pt x="44" y="24"/>
                  </a:cubicBezTo>
                  <a:cubicBezTo>
                    <a:pt x="43" y="21"/>
                    <a:pt x="44" y="17"/>
                    <a:pt x="46" y="15"/>
                  </a:cubicBezTo>
                  <a:cubicBezTo>
                    <a:pt x="48" y="12"/>
                    <a:pt x="52" y="10"/>
                    <a:pt x="55" y="10"/>
                  </a:cubicBezTo>
                  <a:cubicBezTo>
                    <a:pt x="86" y="10"/>
                    <a:pt x="86" y="10"/>
                    <a:pt x="86" y="10"/>
                  </a:cubicBezTo>
                  <a:cubicBezTo>
                    <a:pt x="89" y="10"/>
                    <a:pt x="93" y="12"/>
                    <a:pt x="95" y="15"/>
                  </a:cubicBezTo>
                  <a:cubicBezTo>
                    <a:pt x="97" y="17"/>
                    <a:pt x="98" y="21"/>
                    <a:pt x="97" y="24"/>
                  </a:cubicBezTo>
                  <a:cubicBezTo>
                    <a:pt x="92" y="42"/>
                    <a:pt x="92" y="42"/>
                    <a:pt x="92" y="42"/>
                  </a:cubicBezTo>
                  <a:cubicBezTo>
                    <a:pt x="92" y="46"/>
                    <a:pt x="89" y="48"/>
                    <a:pt x="85" y="48"/>
                  </a:cubicBezTo>
                  <a:cubicBezTo>
                    <a:pt x="56" y="48"/>
                    <a:pt x="56" y="48"/>
                    <a:pt x="56" y="48"/>
                  </a:cubicBezTo>
                  <a:cubicBezTo>
                    <a:pt x="52" y="48"/>
                    <a:pt x="49" y="46"/>
                    <a:pt x="48" y="42"/>
                  </a:cubicBezTo>
                  <a:close/>
                  <a:moveTo>
                    <a:pt x="53" y="123"/>
                  </a:moveTo>
                  <a:cubicBezTo>
                    <a:pt x="53" y="118"/>
                    <a:pt x="57" y="114"/>
                    <a:pt x="62" y="114"/>
                  </a:cubicBezTo>
                  <a:cubicBezTo>
                    <a:pt x="78" y="114"/>
                    <a:pt x="78" y="114"/>
                    <a:pt x="78" y="114"/>
                  </a:cubicBezTo>
                  <a:cubicBezTo>
                    <a:pt x="83" y="114"/>
                    <a:pt x="87" y="118"/>
                    <a:pt x="87" y="123"/>
                  </a:cubicBezTo>
                  <a:cubicBezTo>
                    <a:pt x="87" y="132"/>
                    <a:pt x="87" y="132"/>
                    <a:pt x="87" y="132"/>
                  </a:cubicBezTo>
                  <a:cubicBezTo>
                    <a:pt x="53" y="132"/>
                    <a:pt x="53" y="132"/>
                    <a:pt x="53" y="132"/>
                  </a:cubicBezTo>
                  <a:lnTo>
                    <a:pt x="53" y="123"/>
                  </a:lnTo>
                  <a:close/>
                  <a:moveTo>
                    <a:pt x="36" y="151"/>
                  </a:moveTo>
                  <a:cubicBezTo>
                    <a:pt x="36" y="146"/>
                    <a:pt x="40" y="142"/>
                    <a:pt x="45" y="142"/>
                  </a:cubicBezTo>
                  <a:cubicBezTo>
                    <a:pt x="49" y="142"/>
                    <a:pt x="49" y="142"/>
                    <a:pt x="49" y="142"/>
                  </a:cubicBezTo>
                  <a:cubicBezTo>
                    <a:pt x="92" y="142"/>
                    <a:pt x="92" y="142"/>
                    <a:pt x="92" y="142"/>
                  </a:cubicBezTo>
                  <a:cubicBezTo>
                    <a:pt x="96" y="142"/>
                    <a:pt x="96" y="142"/>
                    <a:pt x="96" y="142"/>
                  </a:cubicBezTo>
                  <a:cubicBezTo>
                    <a:pt x="101" y="142"/>
                    <a:pt x="105" y="146"/>
                    <a:pt x="105" y="151"/>
                  </a:cubicBezTo>
                  <a:cubicBezTo>
                    <a:pt x="105" y="160"/>
                    <a:pt x="105" y="160"/>
                    <a:pt x="105" y="160"/>
                  </a:cubicBezTo>
                  <a:cubicBezTo>
                    <a:pt x="36" y="160"/>
                    <a:pt x="36" y="160"/>
                    <a:pt x="36" y="160"/>
                  </a:cubicBezTo>
                  <a:lnTo>
                    <a:pt x="36" y="151"/>
                  </a:lnTo>
                  <a:close/>
                  <a:moveTo>
                    <a:pt x="131" y="188"/>
                  </a:moveTo>
                  <a:cubicBezTo>
                    <a:pt x="10" y="188"/>
                    <a:pt x="10" y="188"/>
                    <a:pt x="10" y="188"/>
                  </a:cubicBezTo>
                  <a:cubicBezTo>
                    <a:pt x="10" y="179"/>
                    <a:pt x="10" y="179"/>
                    <a:pt x="10" y="179"/>
                  </a:cubicBezTo>
                  <a:cubicBezTo>
                    <a:pt x="10" y="174"/>
                    <a:pt x="14" y="170"/>
                    <a:pt x="19" y="170"/>
                  </a:cubicBezTo>
                  <a:cubicBezTo>
                    <a:pt x="31" y="170"/>
                    <a:pt x="31" y="170"/>
                    <a:pt x="31" y="170"/>
                  </a:cubicBezTo>
                  <a:cubicBezTo>
                    <a:pt x="110" y="170"/>
                    <a:pt x="110" y="170"/>
                    <a:pt x="110" y="170"/>
                  </a:cubicBezTo>
                  <a:cubicBezTo>
                    <a:pt x="122" y="170"/>
                    <a:pt x="122" y="170"/>
                    <a:pt x="122" y="170"/>
                  </a:cubicBezTo>
                  <a:cubicBezTo>
                    <a:pt x="127" y="170"/>
                    <a:pt x="131" y="174"/>
                    <a:pt x="131" y="179"/>
                  </a:cubicBezTo>
                  <a:lnTo>
                    <a:pt x="131"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
              <a:extLst>
                <a:ext uri="{FF2B5EF4-FFF2-40B4-BE49-F238E27FC236}">
                  <a16:creationId xmlns="" xmlns:a16="http://schemas.microsoft.com/office/drawing/2014/main" id="{E892FBC5-A4DF-439B-814F-248CA309CC86}"/>
                </a:ext>
              </a:extLst>
            </p:cNvPr>
            <p:cNvSpPr>
              <a:spLocks/>
            </p:cNvSpPr>
            <p:nvPr/>
          </p:nvSpPr>
          <p:spPr bwMode="auto">
            <a:xfrm>
              <a:off x="3788" y="1946"/>
              <a:ext cx="60" cy="22"/>
            </a:xfrm>
            <a:custGeom>
              <a:avLst/>
              <a:gdLst>
                <a:gd name="T0" fmla="*/ 22 w 22"/>
                <a:gd name="T1" fmla="*/ 4 h 8"/>
                <a:gd name="T2" fmla="*/ 18 w 22"/>
                <a:gd name="T3" fmla="*/ 0 h 8"/>
                <a:gd name="T4" fmla="*/ 4 w 22"/>
                <a:gd name="T5" fmla="*/ 0 h 8"/>
                <a:gd name="T6" fmla="*/ 0 w 22"/>
                <a:gd name="T7" fmla="*/ 4 h 8"/>
                <a:gd name="T8" fmla="*/ 4 w 22"/>
                <a:gd name="T9" fmla="*/ 8 h 8"/>
                <a:gd name="T10" fmla="*/ 18 w 22"/>
                <a:gd name="T11" fmla="*/ 8 h 8"/>
                <a:gd name="T12" fmla="*/ 22 w 2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2" h="8">
                  <a:moveTo>
                    <a:pt x="22" y="4"/>
                  </a:moveTo>
                  <a:cubicBezTo>
                    <a:pt x="22" y="2"/>
                    <a:pt x="20" y="0"/>
                    <a:pt x="18" y="0"/>
                  </a:cubicBezTo>
                  <a:cubicBezTo>
                    <a:pt x="4" y="0"/>
                    <a:pt x="4" y="0"/>
                    <a:pt x="4" y="0"/>
                  </a:cubicBezTo>
                  <a:cubicBezTo>
                    <a:pt x="2" y="0"/>
                    <a:pt x="0" y="2"/>
                    <a:pt x="0" y="4"/>
                  </a:cubicBezTo>
                  <a:cubicBezTo>
                    <a:pt x="0" y="6"/>
                    <a:pt x="2" y="8"/>
                    <a:pt x="4" y="8"/>
                  </a:cubicBezTo>
                  <a:cubicBezTo>
                    <a:pt x="18" y="8"/>
                    <a:pt x="18" y="8"/>
                    <a:pt x="18" y="8"/>
                  </a:cubicBezTo>
                  <a:cubicBezTo>
                    <a:pt x="20" y="8"/>
                    <a:pt x="22" y="6"/>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7">
              <a:extLst>
                <a:ext uri="{FF2B5EF4-FFF2-40B4-BE49-F238E27FC236}">
                  <a16:creationId xmlns="" xmlns:a16="http://schemas.microsoft.com/office/drawing/2014/main" id="{CDBF4444-ECCA-4DBB-B453-173D77C9D465}"/>
                </a:ext>
              </a:extLst>
            </p:cNvPr>
            <p:cNvSpPr>
              <a:spLocks/>
            </p:cNvSpPr>
            <p:nvPr/>
          </p:nvSpPr>
          <p:spPr bwMode="auto">
            <a:xfrm>
              <a:off x="3862" y="1946"/>
              <a:ext cx="24" cy="22"/>
            </a:xfrm>
            <a:custGeom>
              <a:avLst/>
              <a:gdLst>
                <a:gd name="T0" fmla="*/ 4 w 9"/>
                <a:gd name="T1" fmla="*/ 8 h 8"/>
                <a:gd name="T2" fmla="*/ 5 w 9"/>
                <a:gd name="T3" fmla="*/ 8 h 8"/>
                <a:gd name="T4" fmla="*/ 9 w 9"/>
                <a:gd name="T5" fmla="*/ 4 h 8"/>
                <a:gd name="T6" fmla="*/ 5 w 9"/>
                <a:gd name="T7" fmla="*/ 0 h 8"/>
                <a:gd name="T8" fmla="*/ 4 w 9"/>
                <a:gd name="T9" fmla="*/ 0 h 8"/>
                <a:gd name="T10" fmla="*/ 0 w 9"/>
                <a:gd name="T11" fmla="*/ 4 h 8"/>
                <a:gd name="T12" fmla="*/ 4 w 9"/>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8"/>
                  </a:moveTo>
                  <a:cubicBezTo>
                    <a:pt x="5" y="8"/>
                    <a:pt x="5" y="8"/>
                    <a:pt x="5" y="8"/>
                  </a:cubicBezTo>
                  <a:cubicBezTo>
                    <a:pt x="8" y="8"/>
                    <a:pt x="9" y="6"/>
                    <a:pt x="9" y="4"/>
                  </a:cubicBezTo>
                  <a:cubicBezTo>
                    <a:pt x="9" y="2"/>
                    <a:pt x="8" y="0"/>
                    <a:pt x="5" y="0"/>
                  </a:cubicBezTo>
                  <a:cubicBezTo>
                    <a:pt x="4" y="0"/>
                    <a:pt x="4" y="0"/>
                    <a:pt x="4" y="0"/>
                  </a:cubicBezTo>
                  <a:cubicBezTo>
                    <a:pt x="1" y="0"/>
                    <a:pt x="0" y="2"/>
                    <a:pt x="0" y="4"/>
                  </a:cubicBezTo>
                  <a:cubicBezTo>
                    <a:pt x="0" y="6"/>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Group 10">
            <a:extLst>
              <a:ext uri="{FF2B5EF4-FFF2-40B4-BE49-F238E27FC236}">
                <a16:creationId xmlns="" xmlns:a16="http://schemas.microsoft.com/office/drawing/2014/main" id="{097D48B9-4BFC-4D2E-9784-BFAA616868E5}"/>
              </a:ext>
            </a:extLst>
          </p:cNvPr>
          <p:cNvGrpSpPr>
            <a:grpSpLocks noChangeAspect="1"/>
          </p:cNvGrpSpPr>
          <p:nvPr/>
        </p:nvGrpSpPr>
        <p:grpSpPr bwMode="auto">
          <a:xfrm>
            <a:off x="7641531" y="1323456"/>
            <a:ext cx="885852" cy="448716"/>
            <a:chOff x="4507" y="1813"/>
            <a:chExt cx="612" cy="310"/>
          </a:xfrm>
          <a:solidFill>
            <a:schemeClr val="bg1"/>
          </a:solidFill>
        </p:grpSpPr>
        <p:sp>
          <p:nvSpPr>
            <p:cNvPr id="55" name="Freeform 11">
              <a:extLst>
                <a:ext uri="{FF2B5EF4-FFF2-40B4-BE49-F238E27FC236}">
                  <a16:creationId xmlns="" xmlns:a16="http://schemas.microsoft.com/office/drawing/2014/main" id="{2992A05F-8127-4D51-B491-1AA353E47B19}"/>
                </a:ext>
              </a:extLst>
            </p:cNvPr>
            <p:cNvSpPr>
              <a:spLocks noEditPoints="1"/>
            </p:cNvSpPr>
            <p:nvPr/>
          </p:nvSpPr>
          <p:spPr bwMode="auto">
            <a:xfrm>
              <a:off x="4507" y="1860"/>
              <a:ext cx="197" cy="235"/>
            </a:xfrm>
            <a:custGeom>
              <a:avLst/>
              <a:gdLst>
                <a:gd name="T0" fmla="*/ 53 w 73"/>
                <a:gd name="T1" fmla="*/ 28 h 86"/>
                <a:gd name="T2" fmla="*/ 50 w 73"/>
                <a:gd name="T3" fmla="*/ 28 h 86"/>
                <a:gd name="T4" fmla="*/ 50 w 73"/>
                <a:gd name="T5" fmla="*/ 17 h 86"/>
                <a:gd name="T6" fmla="*/ 45 w 73"/>
                <a:gd name="T7" fmla="*/ 12 h 86"/>
                <a:gd name="T8" fmla="*/ 41 w 73"/>
                <a:gd name="T9" fmla="*/ 17 h 86"/>
                <a:gd name="T10" fmla="*/ 41 w 73"/>
                <a:gd name="T11" fmla="*/ 28 h 86"/>
                <a:gd name="T12" fmla="*/ 37 w 73"/>
                <a:gd name="T13" fmla="*/ 28 h 86"/>
                <a:gd name="T14" fmla="*/ 37 w 73"/>
                <a:gd name="T15" fmla="*/ 5 h 86"/>
                <a:gd name="T16" fmla="*/ 32 w 73"/>
                <a:gd name="T17" fmla="*/ 0 h 86"/>
                <a:gd name="T18" fmla="*/ 27 w 73"/>
                <a:gd name="T19" fmla="*/ 5 h 86"/>
                <a:gd name="T20" fmla="*/ 27 w 73"/>
                <a:gd name="T21" fmla="*/ 28 h 86"/>
                <a:gd name="T22" fmla="*/ 20 w 73"/>
                <a:gd name="T23" fmla="*/ 28 h 86"/>
                <a:gd name="T24" fmla="*/ 6 w 73"/>
                <a:gd name="T25" fmla="*/ 35 h 86"/>
                <a:gd name="T26" fmla="*/ 1 w 73"/>
                <a:gd name="T27" fmla="*/ 51 h 86"/>
                <a:gd name="T28" fmla="*/ 5 w 73"/>
                <a:gd name="T29" fmla="*/ 71 h 86"/>
                <a:gd name="T30" fmla="*/ 24 w 73"/>
                <a:gd name="T31" fmla="*/ 86 h 86"/>
                <a:gd name="T32" fmla="*/ 49 w 73"/>
                <a:gd name="T33" fmla="*/ 86 h 86"/>
                <a:gd name="T34" fmla="*/ 68 w 73"/>
                <a:gd name="T35" fmla="*/ 71 h 86"/>
                <a:gd name="T36" fmla="*/ 72 w 73"/>
                <a:gd name="T37" fmla="*/ 51 h 86"/>
                <a:gd name="T38" fmla="*/ 68 w 73"/>
                <a:gd name="T39" fmla="*/ 35 h 86"/>
                <a:gd name="T40" fmla="*/ 53 w 73"/>
                <a:gd name="T41" fmla="*/ 28 h 86"/>
                <a:gd name="T42" fmla="*/ 62 w 73"/>
                <a:gd name="T43" fmla="*/ 49 h 86"/>
                <a:gd name="T44" fmla="*/ 58 w 73"/>
                <a:gd name="T45" fmla="*/ 69 h 86"/>
                <a:gd name="T46" fmla="*/ 49 w 73"/>
                <a:gd name="T47" fmla="*/ 77 h 86"/>
                <a:gd name="T48" fmla="*/ 24 w 73"/>
                <a:gd name="T49" fmla="*/ 77 h 86"/>
                <a:gd name="T50" fmla="*/ 15 w 73"/>
                <a:gd name="T51" fmla="*/ 69 h 86"/>
                <a:gd name="T52" fmla="*/ 11 w 73"/>
                <a:gd name="T53" fmla="*/ 49 h 86"/>
                <a:gd name="T54" fmla="*/ 13 w 73"/>
                <a:gd name="T55" fmla="*/ 41 h 86"/>
                <a:gd name="T56" fmla="*/ 20 w 73"/>
                <a:gd name="T57" fmla="*/ 38 h 86"/>
                <a:gd name="T58" fmla="*/ 53 w 73"/>
                <a:gd name="T59" fmla="*/ 38 h 86"/>
                <a:gd name="T60" fmla="*/ 60 w 73"/>
                <a:gd name="T61" fmla="*/ 41 h 86"/>
                <a:gd name="T62" fmla="*/ 62 w 73"/>
                <a:gd name="T63" fmla="*/ 4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6">
                  <a:moveTo>
                    <a:pt x="53" y="28"/>
                  </a:moveTo>
                  <a:cubicBezTo>
                    <a:pt x="50" y="28"/>
                    <a:pt x="50" y="28"/>
                    <a:pt x="50" y="28"/>
                  </a:cubicBezTo>
                  <a:cubicBezTo>
                    <a:pt x="50" y="17"/>
                    <a:pt x="50" y="17"/>
                    <a:pt x="50" y="17"/>
                  </a:cubicBezTo>
                  <a:cubicBezTo>
                    <a:pt x="50" y="14"/>
                    <a:pt x="48" y="12"/>
                    <a:pt x="45" y="12"/>
                  </a:cubicBezTo>
                  <a:cubicBezTo>
                    <a:pt x="43" y="12"/>
                    <a:pt x="41" y="14"/>
                    <a:pt x="41" y="17"/>
                  </a:cubicBezTo>
                  <a:cubicBezTo>
                    <a:pt x="41" y="28"/>
                    <a:pt x="41" y="28"/>
                    <a:pt x="41" y="28"/>
                  </a:cubicBezTo>
                  <a:cubicBezTo>
                    <a:pt x="37" y="28"/>
                    <a:pt x="37" y="28"/>
                    <a:pt x="37" y="28"/>
                  </a:cubicBezTo>
                  <a:cubicBezTo>
                    <a:pt x="37" y="5"/>
                    <a:pt x="37" y="5"/>
                    <a:pt x="37" y="5"/>
                  </a:cubicBezTo>
                  <a:cubicBezTo>
                    <a:pt x="37" y="2"/>
                    <a:pt x="35" y="0"/>
                    <a:pt x="32" y="0"/>
                  </a:cubicBezTo>
                  <a:cubicBezTo>
                    <a:pt x="29" y="0"/>
                    <a:pt x="27" y="2"/>
                    <a:pt x="27" y="5"/>
                  </a:cubicBezTo>
                  <a:cubicBezTo>
                    <a:pt x="27" y="28"/>
                    <a:pt x="27" y="28"/>
                    <a:pt x="27" y="28"/>
                  </a:cubicBezTo>
                  <a:cubicBezTo>
                    <a:pt x="20" y="28"/>
                    <a:pt x="20" y="28"/>
                    <a:pt x="20" y="28"/>
                  </a:cubicBezTo>
                  <a:cubicBezTo>
                    <a:pt x="15" y="28"/>
                    <a:pt x="9" y="31"/>
                    <a:pt x="6" y="35"/>
                  </a:cubicBezTo>
                  <a:cubicBezTo>
                    <a:pt x="2" y="40"/>
                    <a:pt x="0" y="45"/>
                    <a:pt x="1" y="51"/>
                  </a:cubicBezTo>
                  <a:cubicBezTo>
                    <a:pt x="5" y="71"/>
                    <a:pt x="5" y="71"/>
                    <a:pt x="5" y="71"/>
                  </a:cubicBezTo>
                  <a:cubicBezTo>
                    <a:pt x="7" y="80"/>
                    <a:pt x="15" y="86"/>
                    <a:pt x="24" y="86"/>
                  </a:cubicBezTo>
                  <a:cubicBezTo>
                    <a:pt x="49" y="86"/>
                    <a:pt x="49" y="86"/>
                    <a:pt x="49" y="86"/>
                  </a:cubicBezTo>
                  <a:cubicBezTo>
                    <a:pt x="58" y="86"/>
                    <a:pt x="66" y="80"/>
                    <a:pt x="68" y="71"/>
                  </a:cubicBezTo>
                  <a:cubicBezTo>
                    <a:pt x="72" y="51"/>
                    <a:pt x="72" y="51"/>
                    <a:pt x="72" y="51"/>
                  </a:cubicBezTo>
                  <a:cubicBezTo>
                    <a:pt x="73" y="45"/>
                    <a:pt x="71" y="40"/>
                    <a:pt x="68" y="35"/>
                  </a:cubicBezTo>
                  <a:cubicBezTo>
                    <a:pt x="64" y="31"/>
                    <a:pt x="59" y="28"/>
                    <a:pt x="53" y="28"/>
                  </a:cubicBezTo>
                  <a:close/>
                  <a:moveTo>
                    <a:pt x="62" y="49"/>
                  </a:moveTo>
                  <a:cubicBezTo>
                    <a:pt x="58" y="69"/>
                    <a:pt x="58" y="69"/>
                    <a:pt x="58" y="69"/>
                  </a:cubicBezTo>
                  <a:cubicBezTo>
                    <a:pt x="57" y="73"/>
                    <a:pt x="54" y="77"/>
                    <a:pt x="49" y="77"/>
                  </a:cubicBezTo>
                  <a:cubicBezTo>
                    <a:pt x="24" y="77"/>
                    <a:pt x="24" y="77"/>
                    <a:pt x="24" y="77"/>
                  </a:cubicBezTo>
                  <a:cubicBezTo>
                    <a:pt x="20" y="77"/>
                    <a:pt x="16" y="73"/>
                    <a:pt x="15" y="69"/>
                  </a:cubicBezTo>
                  <a:cubicBezTo>
                    <a:pt x="11" y="49"/>
                    <a:pt x="11" y="49"/>
                    <a:pt x="11" y="49"/>
                  </a:cubicBezTo>
                  <a:cubicBezTo>
                    <a:pt x="10" y="46"/>
                    <a:pt x="11" y="44"/>
                    <a:pt x="13" y="41"/>
                  </a:cubicBezTo>
                  <a:cubicBezTo>
                    <a:pt x="15" y="39"/>
                    <a:pt x="17" y="38"/>
                    <a:pt x="20" y="38"/>
                  </a:cubicBezTo>
                  <a:cubicBezTo>
                    <a:pt x="53" y="38"/>
                    <a:pt x="53" y="38"/>
                    <a:pt x="53" y="38"/>
                  </a:cubicBezTo>
                  <a:cubicBezTo>
                    <a:pt x="56" y="38"/>
                    <a:pt x="58" y="39"/>
                    <a:pt x="60" y="41"/>
                  </a:cubicBezTo>
                  <a:cubicBezTo>
                    <a:pt x="62" y="44"/>
                    <a:pt x="63" y="46"/>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2">
              <a:extLst>
                <a:ext uri="{FF2B5EF4-FFF2-40B4-BE49-F238E27FC236}">
                  <a16:creationId xmlns="" xmlns:a16="http://schemas.microsoft.com/office/drawing/2014/main" id="{1F1CB45C-7468-47DA-B480-B46D6BED6DBC}"/>
                </a:ext>
              </a:extLst>
            </p:cNvPr>
            <p:cNvSpPr>
              <a:spLocks/>
            </p:cNvSpPr>
            <p:nvPr/>
          </p:nvSpPr>
          <p:spPr bwMode="auto">
            <a:xfrm>
              <a:off x="4579" y="1813"/>
              <a:ext cx="27" cy="30"/>
            </a:xfrm>
            <a:custGeom>
              <a:avLst/>
              <a:gdLst>
                <a:gd name="T0" fmla="*/ 5 w 10"/>
                <a:gd name="T1" fmla="*/ 11 h 11"/>
                <a:gd name="T2" fmla="*/ 10 w 10"/>
                <a:gd name="T3" fmla="*/ 6 h 11"/>
                <a:gd name="T4" fmla="*/ 10 w 10"/>
                <a:gd name="T5" fmla="*/ 5 h 11"/>
                <a:gd name="T6" fmla="*/ 5 w 10"/>
                <a:gd name="T7" fmla="*/ 0 h 11"/>
                <a:gd name="T8" fmla="*/ 0 w 10"/>
                <a:gd name="T9" fmla="*/ 5 h 11"/>
                <a:gd name="T10" fmla="*/ 0 w 10"/>
                <a:gd name="T11" fmla="*/ 6 h 11"/>
                <a:gd name="T12" fmla="*/ 5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5" y="11"/>
                  </a:moveTo>
                  <a:cubicBezTo>
                    <a:pt x="8" y="11"/>
                    <a:pt x="10" y="9"/>
                    <a:pt x="10" y="6"/>
                  </a:cubicBezTo>
                  <a:cubicBezTo>
                    <a:pt x="10" y="5"/>
                    <a:pt x="10" y="5"/>
                    <a:pt x="10" y="5"/>
                  </a:cubicBezTo>
                  <a:cubicBezTo>
                    <a:pt x="10" y="2"/>
                    <a:pt x="8" y="0"/>
                    <a:pt x="5" y="0"/>
                  </a:cubicBezTo>
                  <a:cubicBezTo>
                    <a:pt x="2" y="0"/>
                    <a:pt x="0" y="2"/>
                    <a:pt x="0" y="5"/>
                  </a:cubicBezTo>
                  <a:cubicBezTo>
                    <a:pt x="0" y="6"/>
                    <a:pt x="0" y="6"/>
                    <a:pt x="0" y="6"/>
                  </a:cubicBezTo>
                  <a:cubicBezTo>
                    <a:pt x="0" y="9"/>
                    <a:pt x="2"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3">
              <a:extLst>
                <a:ext uri="{FF2B5EF4-FFF2-40B4-BE49-F238E27FC236}">
                  <a16:creationId xmlns="" xmlns:a16="http://schemas.microsoft.com/office/drawing/2014/main" id="{0CCBD0D3-CD94-40CE-B70F-4E3F4505682C}"/>
                </a:ext>
              </a:extLst>
            </p:cNvPr>
            <p:cNvSpPr>
              <a:spLocks/>
            </p:cNvSpPr>
            <p:nvPr/>
          </p:nvSpPr>
          <p:spPr bwMode="auto">
            <a:xfrm>
              <a:off x="4553" y="1986"/>
              <a:ext cx="107" cy="19"/>
            </a:xfrm>
            <a:custGeom>
              <a:avLst/>
              <a:gdLst>
                <a:gd name="T0" fmla="*/ 36 w 40"/>
                <a:gd name="T1" fmla="*/ 0 h 7"/>
                <a:gd name="T2" fmla="*/ 3 w 40"/>
                <a:gd name="T3" fmla="*/ 0 h 7"/>
                <a:gd name="T4" fmla="*/ 0 w 40"/>
                <a:gd name="T5" fmla="*/ 3 h 7"/>
                <a:gd name="T6" fmla="*/ 3 w 40"/>
                <a:gd name="T7" fmla="*/ 7 h 7"/>
                <a:gd name="T8" fmla="*/ 36 w 40"/>
                <a:gd name="T9" fmla="*/ 7 h 7"/>
                <a:gd name="T10" fmla="*/ 40 w 40"/>
                <a:gd name="T11" fmla="*/ 3 h 7"/>
                <a:gd name="T12" fmla="*/ 36 w 4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0" h="7">
                  <a:moveTo>
                    <a:pt x="36" y="0"/>
                  </a:moveTo>
                  <a:cubicBezTo>
                    <a:pt x="3" y="0"/>
                    <a:pt x="3" y="0"/>
                    <a:pt x="3" y="0"/>
                  </a:cubicBezTo>
                  <a:cubicBezTo>
                    <a:pt x="1" y="0"/>
                    <a:pt x="0" y="1"/>
                    <a:pt x="0" y="3"/>
                  </a:cubicBezTo>
                  <a:cubicBezTo>
                    <a:pt x="0" y="6"/>
                    <a:pt x="1" y="7"/>
                    <a:pt x="3" y="7"/>
                  </a:cubicBezTo>
                  <a:cubicBezTo>
                    <a:pt x="36" y="7"/>
                    <a:pt x="36" y="7"/>
                    <a:pt x="36" y="7"/>
                  </a:cubicBezTo>
                  <a:cubicBezTo>
                    <a:pt x="38" y="7"/>
                    <a:pt x="40" y="6"/>
                    <a:pt x="40" y="3"/>
                  </a:cubicBezTo>
                  <a:cubicBezTo>
                    <a:pt x="40" y="1"/>
                    <a:pt x="38"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4">
              <a:extLst>
                <a:ext uri="{FF2B5EF4-FFF2-40B4-BE49-F238E27FC236}">
                  <a16:creationId xmlns="" xmlns:a16="http://schemas.microsoft.com/office/drawing/2014/main" id="{0B6B771D-4924-449B-ADD3-64A7FA614138}"/>
                </a:ext>
              </a:extLst>
            </p:cNvPr>
            <p:cNvSpPr>
              <a:spLocks/>
            </p:cNvSpPr>
            <p:nvPr/>
          </p:nvSpPr>
          <p:spPr bwMode="auto">
            <a:xfrm>
              <a:off x="4555" y="2027"/>
              <a:ext cx="100"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6" y="8"/>
                    <a:pt x="37" y="6"/>
                    <a:pt x="37" y="4"/>
                  </a:cubicBezTo>
                  <a:cubicBezTo>
                    <a:pt x="37" y="2"/>
                    <a:pt x="36"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5">
              <a:extLst>
                <a:ext uri="{FF2B5EF4-FFF2-40B4-BE49-F238E27FC236}">
                  <a16:creationId xmlns="" xmlns:a16="http://schemas.microsoft.com/office/drawing/2014/main" id="{E23149C8-E505-4B88-B3B1-EF3F3A3E9065}"/>
                </a:ext>
              </a:extLst>
            </p:cNvPr>
            <p:cNvSpPr>
              <a:spLocks/>
            </p:cNvSpPr>
            <p:nvPr/>
          </p:nvSpPr>
          <p:spPr bwMode="auto">
            <a:xfrm>
              <a:off x="4617" y="1849"/>
              <a:ext cx="25" cy="30"/>
            </a:xfrm>
            <a:custGeom>
              <a:avLst/>
              <a:gdLst>
                <a:gd name="T0" fmla="*/ 4 w 9"/>
                <a:gd name="T1" fmla="*/ 11 h 11"/>
                <a:gd name="T2" fmla="*/ 9 w 9"/>
                <a:gd name="T3" fmla="*/ 6 h 11"/>
                <a:gd name="T4" fmla="*/ 9 w 9"/>
                <a:gd name="T5" fmla="*/ 4 h 11"/>
                <a:gd name="T6" fmla="*/ 4 w 9"/>
                <a:gd name="T7" fmla="*/ 0 h 11"/>
                <a:gd name="T8" fmla="*/ 0 w 9"/>
                <a:gd name="T9" fmla="*/ 4 h 11"/>
                <a:gd name="T10" fmla="*/ 0 w 9"/>
                <a:gd name="T11" fmla="*/ 6 h 11"/>
                <a:gd name="T12" fmla="*/ 4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4" y="11"/>
                  </a:moveTo>
                  <a:cubicBezTo>
                    <a:pt x="7" y="11"/>
                    <a:pt x="9" y="9"/>
                    <a:pt x="9" y="6"/>
                  </a:cubicBezTo>
                  <a:cubicBezTo>
                    <a:pt x="9" y="4"/>
                    <a:pt x="9" y="4"/>
                    <a:pt x="9" y="4"/>
                  </a:cubicBezTo>
                  <a:cubicBezTo>
                    <a:pt x="9" y="2"/>
                    <a:pt x="7" y="0"/>
                    <a:pt x="4" y="0"/>
                  </a:cubicBezTo>
                  <a:cubicBezTo>
                    <a:pt x="2" y="0"/>
                    <a:pt x="0" y="2"/>
                    <a:pt x="0" y="4"/>
                  </a:cubicBezTo>
                  <a:cubicBezTo>
                    <a:pt x="0" y="6"/>
                    <a:pt x="0" y="6"/>
                    <a:pt x="0" y="6"/>
                  </a:cubicBezTo>
                  <a:cubicBezTo>
                    <a:pt x="0" y="9"/>
                    <a:pt x="2"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 xmlns:a16="http://schemas.microsoft.com/office/drawing/2014/main" id="{09304E54-4990-4EBE-91E0-554B402EE826}"/>
                </a:ext>
              </a:extLst>
            </p:cNvPr>
            <p:cNvSpPr>
              <a:spLocks noEditPoints="1"/>
            </p:cNvSpPr>
            <p:nvPr/>
          </p:nvSpPr>
          <p:spPr bwMode="auto">
            <a:xfrm>
              <a:off x="4714" y="1860"/>
              <a:ext cx="197" cy="235"/>
            </a:xfrm>
            <a:custGeom>
              <a:avLst/>
              <a:gdLst>
                <a:gd name="T0" fmla="*/ 53 w 73"/>
                <a:gd name="T1" fmla="*/ 28 h 86"/>
                <a:gd name="T2" fmla="*/ 50 w 73"/>
                <a:gd name="T3" fmla="*/ 28 h 86"/>
                <a:gd name="T4" fmla="*/ 50 w 73"/>
                <a:gd name="T5" fmla="*/ 17 h 86"/>
                <a:gd name="T6" fmla="*/ 45 w 73"/>
                <a:gd name="T7" fmla="*/ 12 h 86"/>
                <a:gd name="T8" fmla="*/ 41 w 73"/>
                <a:gd name="T9" fmla="*/ 17 h 86"/>
                <a:gd name="T10" fmla="*/ 41 w 73"/>
                <a:gd name="T11" fmla="*/ 28 h 86"/>
                <a:gd name="T12" fmla="*/ 37 w 73"/>
                <a:gd name="T13" fmla="*/ 28 h 86"/>
                <a:gd name="T14" fmla="*/ 37 w 73"/>
                <a:gd name="T15" fmla="*/ 5 h 86"/>
                <a:gd name="T16" fmla="*/ 32 w 73"/>
                <a:gd name="T17" fmla="*/ 0 h 86"/>
                <a:gd name="T18" fmla="*/ 27 w 73"/>
                <a:gd name="T19" fmla="*/ 5 h 86"/>
                <a:gd name="T20" fmla="*/ 27 w 73"/>
                <a:gd name="T21" fmla="*/ 28 h 86"/>
                <a:gd name="T22" fmla="*/ 20 w 73"/>
                <a:gd name="T23" fmla="*/ 28 h 86"/>
                <a:gd name="T24" fmla="*/ 6 w 73"/>
                <a:gd name="T25" fmla="*/ 35 h 86"/>
                <a:gd name="T26" fmla="*/ 1 w 73"/>
                <a:gd name="T27" fmla="*/ 51 h 86"/>
                <a:gd name="T28" fmla="*/ 5 w 73"/>
                <a:gd name="T29" fmla="*/ 71 h 86"/>
                <a:gd name="T30" fmla="*/ 24 w 73"/>
                <a:gd name="T31" fmla="*/ 86 h 86"/>
                <a:gd name="T32" fmla="*/ 49 w 73"/>
                <a:gd name="T33" fmla="*/ 86 h 86"/>
                <a:gd name="T34" fmla="*/ 68 w 73"/>
                <a:gd name="T35" fmla="*/ 71 h 86"/>
                <a:gd name="T36" fmla="*/ 72 w 73"/>
                <a:gd name="T37" fmla="*/ 51 h 86"/>
                <a:gd name="T38" fmla="*/ 68 w 73"/>
                <a:gd name="T39" fmla="*/ 35 h 86"/>
                <a:gd name="T40" fmla="*/ 53 w 73"/>
                <a:gd name="T41" fmla="*/ 28 h 86"/>
                <a:gd name="T42" fmla="*/ 62 w 73"/>
                <a:gd name="T43" fmla="*/ 49 h 86"/>
                <a:gd name="T44" fmla="*/ 58 w 73"/>
                <a:gd name="T45" fmla="*/ 69 h 86"/>
                <a:gd name="T46" fmla="*/ 49 w 73"/>
                <a:gd name="T47" fmla="*/ 77 h 86"/>
                <a:gd name="T48" fmla="*/ 24 w 73"/>
                <a:gd name="T49" fmla="*/ 77 h 86"/>
                <a:gd name="T50" fmla="*/ 15 w 73"/>
                <a:gd name="T51" fmla="*/ 69 h 86"/>
                <a:gd name="T52" fmla="*/ 11 w 73"/>
                <a:gd name="T53" fmla="*/ 49 h 86"/>
                <a:gd name="T54" fmla="*/ 13 w 73"/>
                <a:gd name="T55" fmla="*/ 41 h 86"/>
                <a:gd name="T56" fmla="*/ 20 w 73"/>
                <a:gd name="T57" fmla="*/ 38 h 86"/>
                <a:gd name="T58" fmla="*/ 53 w 73"/>
                <a:gd name="T59" fmla="*/ 38 h 86"/>
                <a:gd name="T60" fmla="*/ 60 w 73"/>
                <a:gd name="T61" fmla="*/ 41 h 86"/>
                <a:gd name="T62" fmla="*/ 62 w 73"/>
                <a:gd name="T63" fmla="*/ 4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6">
                  <a:moveTo>
                    <a:pt x="53" y="28"/>
                  </a:moveTo>
                  <a:cubicBezTo>
                    <a:pt x="50" y="28"/>
                    <a:pt x="50" y="28"/>
                    <a:pt x="50" y="28"/>
                  </a:cubicBezTo>
                  <a:cubicBezTo>
                    <a:pt x="50" y="17"/>
                    <a:pt x="50" y="17"/>
                    <a:pt x="50" y="17"/>
                  </a:cubicBezTo>
                  <a:cubicBezTo>
                    <a:pt x="50" y="14"/>
                    <a:pt x="48" y="12"/>
                    <a:pt x="45" y="12"/>
                  </a:cubicBezTo>
                  <a:cubicBezTo>
                    <a:pt x="43" y="12"/>
                    <a:pt x="41" y="14"/>
                    <a:pt x="41" y="17"/>
                  </a:cubicBezTo>
                  <a:cubicBezTo>
                    <a:pt x="41" y="28"/>
                    <a:pt x="41" y="28"/>
                    <a:pt x="41" y="28"/>
                  </a:cubicBezTo>
                  <a:cubicBezTo>
                    <a:pt x="37" y="28"/>
                    <a:pt x="37" y="28"/>
                    <a:pt x="37" y="28"/>
                  </a:cubicBezTo>
                  <a:cubicBezTo>
                    <a:pt x="37" y="5"/>
                    <a:pt x="37" y="5"/>
                    <a:pt x="37" y="5"/>
                  </a:cubicBezTo>
                  <a:cubicBezTo>
                    <a:pt x="37" y="2"/>
                    <a:pt x="35" y="0"/>
                    <a:pt x="32" y="0"/>
                  </a:cubicBezTo>
                  <a:cubicBezTo>
                    <a:pt x="29" y="0"/>
                    <a:pt x="27" y="2"/>
                    <a:pt x="27" y="5"/>
                  </a:cubicBezTo>
                  <a:cubicBezTo>
                    <a:pt x="27" y="28"/>
                    <a:pt x="27" y="28"/>
                    <a:pt x="27" y="28"/>
                  </a:cubicBezTo>
                  <a:cubicBezTo>
                    <a:pt x="20" y="28"/>
                    <a:pt x="20" y="28"/>
                    <a:pt x="20" y="28"/>
                  </a:cubicBezTo>
                  <a:cubicBezTo>
                    <a:pt x="15" y="28"/>
                    <a:pt x="9" y="31"/>
                    <a:pt x="6" y="35"/>
                  </a:cubicBezTo>
                  <a:cubicBezTo>
                    <a:pt x="2" y="40"/>
                    <a:pt x="0" y="45"/>
                    <a:pt x="1" y="51"/>
                  </a:cubicBezTo>
                  <a:cubicBezTo>
                    <a:pt x="5" y="71"/>
                    <a:pt x="5" y="71"/>
                    <a:pt x="5" y="71"/>
                  </a:cubicBezTo>
                  <a:cubicBezTo>
                    <a:pt x="7" y="80"/>
                    <a:pt x="15" y="86"/>
                    <a:pt x="24" y="86"/>
                  </a:cubicBezTo>
                  <a:cubicBezTo>
                    <a:pt x="49" y="86"/>
                    <a:pt x="49" y="86"/>
                    <a:pt x="49" y="86"/>
                  </a:cubicBezTo>
                  <a:cubicBezTo>
                    <a:pt x="58" y="86"/>
                    <a:pt x="66" y="80"/>
                    <a:pt x="68" y="71"/>
                  </a:cubicBezTo>
                  <a:cubicBezTo>
                    <a:pt x="72" y="51"/>
                    <a:pt x="72" y="51"/>
                    <a:pt x="72" y="51"/>
                  </a:cubicBezTo>
                  <a:cubicBezTo>
                    <a:pt x="73" y="45"/>
                    <a:pt x="71" y="40"/>
                    <a:pt x="68" y="35"/>
                  </a:cubicBezTo>
                  <a:cubicBezTo>
                    <a:pt x="64" y="31"/>
                    <a:pt x="59" y="28"/>
                    <a:pt x="53" y="28"/>
                  </a:cubicBezTo>
                  <a:close/>
                  <a:moveTo>
                    <a:pt x="62" y="49"/>
                  </a:moveTo>
                  <a:cubicBezTo>
                    <a:pt x="58" y="69"/>
                    <a:pt x="58" y="69"/>
                    <a:pt x="58" y="69"/>
                  </a:cubicBezTo>
                  <a:cubicBezTo>
                    <a:pt x="57" y="73"/>
                    <a:pt x="54" y="77"/>
                    <a:pt x="49" y="77"/>
                  </a:cubicBezTo>
                  <a:cubicBezTo>
                    <a:pt x="24" y="77"/>
                    <a:pt x="24" y="77"/>
                    <a:pt x="24" y="77"/>
                  </a:cubicBezTo>
                  <a:cubicBezTo>
                    <a:pt x="20" y="77"/>
                    <a:pt x="16" y="73"/>
                    <a:pt x="15" y="69"/>
                  </a:cubicBezTo>
                  <a:cubicBezTo>
                    <a:pt x="11" y="49"/>
                    <a:pt x="11" y="49"/>
                    <a:pt x="11" y="49"/>
                  </a:cubicBezTo>
                  <a:cubicBezTo>
                    <a:pt x="10" y="46"/>
                    <a:pt x="11" y="44"/>
                    <a:pt x="13" y="41"/>
                  </a:cubicBezTo>
                  <a:cubicBezTo>
                    <a:pt x="15" y="39"/>
                    <a:pt x="17" y="38"/>
                    <a:pt x="20" y="38"/>
                  </a:cubicBezTo>
                  <a:cubicBezTo>
                    <a:pt x="53" y="38"/>
                    <a:pt x="53" y="38"/>
                    <a:pt x="53" y="38"/>
                  </a:cubicBezTo>
                  <a:cubicBezTo>
                    <a:pt x="56" y="38"/>
                    <a:pt x="58" y="39"/>
                    <a:pt x="60" y="41"/>
                  </a:cubicBezTo>
                  <a:cubicBezTo>
                    <a:pt x="62" y="44"/>
                    <a:pt x="63" y="46"/>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 xmlns:a16="http://schemas.microsoft.com/office/drawing/2014/main" id="{E660CCE3-A294-4887-9AA2-22CF1419EDF3}"/>
                </a:ext>
              </a:extLst>
            </p:cNvPr>
            <p:cNvSpPr>
              <a:spLocks/>
            </p:cNvSpPr>
            <p:nvPr/>
          </p:nvSpPr>
          <p:spPr bwMode="auto">
            <a:xfrm>
              <a:off x="4787" y="1813"/>
              <a:ext cx="27" cy="30"/>
            </a:xfrm>
            <a:custGeom>
              <a:avLst/>
              <a:gdLst>
                <a:gd name="T0" fmla="*/ 5 w 10"/>
                <a:gd name="T1" fmla="*/ 11 h 11"/>
                <a:gd name="T2" fmla="*/ 10 w 10"/>
                <a:gd name="T3" fmla="*/ 6 h 11"/>
                <a:gd name="T4" fmla="*/ 10 w 10"/>
                <a:gd name="T5" fmla="*/ 5 h 11"/>
                <a:gd name="T6" fmla="*/ 5 w 10"/>
                <a:gd name="T7" fmla="*/ 0 h 11"/>
                <a:gd name="T8" fmla="*/ 0 w 10"/>
                <a:gd name="T9" fmla="*/ 5 h 11"/>
                <a:gd name="T10" fmla="*/ 0 w 10"/>
                <a:gd name="T11" fmla="*/ 6 h 11"/>
                <a:gd name="T12" fmla="*/ 5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5" y="11"/>
                  </a:moveTo>
                  <a:cubicBezTo>
                    <a:pt x="8" y="11"/>
                    <a:pt x="10" y="9"/>
                    <a:pt x="10" y="6"/>
                  </a:cubicBezTo>
                  <a:cubicBezTo>
                    <a:pt x="10" y="5"/>
                    <a:pt x="10" y="5"/>
                    <a:pt x="10" y="5"/>
                  </a:cubicBezTo>
                  <a:cubicBezTo>
                    <a:pt x="10" y="2"/>
                    <a:pt x="8" y="0"/>
                    <a:pt x="5" y="0"/>
                  </a:cubicBezTo>
                  <a:cubicBezTo>
                    <a:pt x="2" y="0"/>
                    <a:pt x="0" y="2"/>
                    <a:pt x="0" y="5"/>
                  </a:cubicBezTo>
                  <a:cubicBezTo>
                    <a:pt x="0" y="6"/>
                    <a:pt x="0" y="6"/>
                    <a:pt x="0" y="6"/>
                  </a:cubicBezTo>
                  <a:cubicBezTo>
                    <a:pt x="0" y="9"/>
                    <a:pt x="2"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8">
              <a:extLst>
                <a:ext uri="{FF2B5EF4-FFF2-40B4-BE49-F238E27FC236}">
                  <a16:creationId xmlns="" xmlns:a16="http://schemas.microsoft.com/office/drawing/2014/main" id="{7EE2F86A-C012-4575-9638-577537FD75EA}"/>
                </a:ext>
              </a:extLst>
            </p:cNvPr>
            <p:cNvSpPr>
              <a:spLocks/>
            </p:cNvSpPr>
            <p:nvPr/>
          </p:nvSpPr>
          <p:spPr bwMode="auto">
            <a:xfrm>
              <a:off x="4760" y="1986"/>
              <a:ext cx="108" cy="19"/>
            </a:xfrm>
            <a:custGeom>
              <a:avLst/>
              <a:gdLst>
                <a:gd name="T0" fmla="*/ 36 w 40"/>
                <a:gd name="T1" fmla="*/ 0 h 7"/>
                <a:gd name="T2" fmla="*/ 3 w 40"/>
                <a:gd name="T3" fmla="*/ 0 h 7"/>
                <a:gd name="T4" fmla="*/ 0 w 40"/>
                <a:gd name="T5" fmla="*/ 3 h 7"/>
                <a:gd name="T6" fmla="*/ 3 w 40"/>
                <a:gd name="T7" fmla="*/ 7 h 7"/>
                <a:gd name="T8" fmla="*/ 36 w 40"/>
                <a:gd name="T9" fmla="*/ 7 h 7"/>
                <a:gd name="T10" fmla="*/ 40 w 40"/>
                <a:gd name="T11" fmla="*/ 3 h 7"/>
                <a:gd name="T12" fmla="*/ 36 w 4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0" h="7">
                  <a:moveTo>
                    <a:pt x="36" y="0"/>
                  </a:moveTo>
                  <a:cubicBezTo>
                    <a:pt x="3" y="0"/>
                    <a:pt x="3" y="0"/>
                    <a:pt x="3" y="0"/>
                  </a:cubicBezTo>
                  <a:cubicBezTo>
                    <a:pt x="1" y="0"/>
                    <a:pt x="0" y="1"/>
                    <a:pt x="0" y="3"/>
                  </a:cubicBezTo>
                  <a:cubicBezTo>
                    <a:pt x="0" y="6"/>
                    <a:pt x="1" y="7"/>
                    <a:pt x="3" y="7"/>
                  </a:cubicBezTo>
                  <a:cubicBezTo>
                    <a:pt x="36" y="7"/>
                    <a:pt x="36" y="7"/>
                    <a:pt x="36" y="7"/>
                  </a:cubicBezTo>
                  <a:cubicBezTo>
                    <a:pt x="38" y="7"/>
                    <a:pt x="40" y="6"/>
                    <a:pt x="40" y="3"/>
                  </a:cubicBezTo>
                  <a:cubicBezTo>
                    <a:pt x="40" y="1"/>
                    <a:pt x="38"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 xmlns:a16="http://schemas.microsoft.com/office/drawing/2014/main" id="{CD100F5E-6A55-4DD4-B8EF-7DF91322937E}"/>
                </a:ext>
              </a:extLst>
            </p:cNvPr>
            <p:cNvSpPr>
              <a:spLocks/>
            </p:cNvSpPr>
            <p:nvPr/>
          </p:nvSpPr>
          <p:spPr bwMode="auto">
            <a:xfrm>
              <a:off x="4763" y="2027"/>
              <a:ext cx="100"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6" y="8"/>
                    <a:pt x="37" y="6"/>
                    <a:pt x="37" y="4"/>
                  </a:cubicBezTo>
                  <a:cubicBezTo>
                    <a:pt x="37" y="2"/>
                    <a:pt x="36"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 xmlns:a16="http://schemas.microsoft.com/office/drawing/2014/main" id="{9D43C1A6-282A-42EB-A27F-A7624CE7D9AD}"/>
                </a:ext>
              </a:extLst>
            </p:cNvPr>
            <p:cNvSpPr>
              <a:spLocks/>
            </p:cNvSpPr>
            <p:nvPr/>
          </p:nvSpPr>
          <p:spPr bwMode="auto">
            <a:xfrm>
              <a:off x="4825" y="1849"/>
              <a:ext cx="24" cy="30"/>
            </a:xfrm>
            <a:custGeom>
              <a:avLst/>
              <a:gdLst>
                <a:gd name="T0" fmla="*/ 4 w 9"/>
                <a:gd name="T1" fmla="*/ 11 h 11"/>
                <a:gd name="T2" fmla="*/ 9 w 9"/>
                <a:gd name="T3" fmla="*/ 6 h 11"/>
                <a:gd name="T4" fmla="*/ 9 w 9"/>
                <a:gd name="T5" fmla="*/ 4 h 11"/>
                <a:gd name="T6" fmla="*/ 4 w 9"/>
                <a:gd name="T7" fmla="*/ 0 h 11"/>
                <a:gd name="T8" fmla="*/ 0 w 9"/>
                <a:gd name="T9" fmla="*/ 4 h 11"/>
                <a:gd name="T10" fmla="*/ 0 w 9"/>
                <a:gd name="T11" fmla="*/ 6 h 11"/>
                <a:gd name="T12" fmla="*/ 4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4" y="11"/>
                  </a:moveTo>
                  <a:cubicBezTo>
                    <a:pt x="7" y="11"/>
                    <a:pt x="9" y="9"/>
                    <a:pt x="9" y="6"/>
                  </a:cubicBezTo>
                  <a:cubicBezTo>
                    <a:pt x="9" y="4"/>
                    <a:pt x="9" y="4"/>
                    <a:pt x="9" y="4"/>
                  </a:cubicBezTo>
                  <a:cubicBezTo>
                    <a:pt x="9" y="2"/>
                    <a:pt x="7" y="0"/>
                    <a:pt x="4" y="0"/>
                  </a:cubicBezTo>
                  <a:cubicBezTo>
                    <a:pt x="2" y="0"/>
                    <a:pt x="0" y="2"/>
                    <a:pt x="0" y="4"/>
                  </a:cubicBezTo>
                  <a:cubicBezTo>
                    <a:pt x="0" y="6"/>
                    <a:pt x="0" y="6"/>
                    <a:pt x="0" y="6"/>
                  </a:cubicBezTo>
                  <a:cubicBezTo>
                    <a:pt x="0" y="9"/>
                    <a:pt x="2"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 xmlns:a16="http://schemas.microsoft.com/office/drawing/2014/main" id="{D81C9FB8-F6B2-4706-B922-1FACF82ADCE1}"/>
                </a:ext>
              </a:extLst>
            </p:cNvPr>
            <p:cNvSpPr>
              <a:spLocks noEditPoints="1"/>
            </p:cNvSpPr>
            <p:nvPr/>
          </p:nvSpPr>
          <p:spPr bwMode="auto">
            <a:xfrm>
              <a:off x="4922" y="1860"/>
              <a:ext cx="197" cy="263"/>
            </a:xfrm>
            <a:custGeom>
              <a:avLst/>
              <a:gdLst>
                <a:gd name="T0" fmla="*/ 53 w 73"/>
                <a:gd name="T1" fmla="*/ 28 h 96"/>
                <a:gd name="T2" fmla="*/ 50 w 73"/>
                <a:gd name="T3" fmla="*/ 28 h 96"/>
                <a:gd name="T4" fmla="*/ 50 w 73"/>
                <a:gd name="T5" fmla="*/ 17 h 96"/>
                <a:gd name="T6" fmla="*/ 45 w 73"/>
                <a:gd name="T7" fmla="*/ 12 h 96"/>
                <a:gd name="T8" fmla="*/ 41 w 73"/>
                <a:gd name="T9" fmla="*/ 17 h 96"/>
                <a:gd name="T10" fmla="*/ 41 w 73"/>
                <a:gd name="T11" fmla="*/ 28 h 96"/>
                <a:gd name="T12" fmla="*/ 37 w 73"/>
                <a:gd name="T13" fmla="*/ 28 h 96"/>
                <a:gd name="T14" fmla="*/ 37 w 73"/>
                <a:gd name="T15" fmla="*/ 5 h 96"/>
                <a:gd name="T16" fmla="*/ 32 w 73"/>
                <a:gd name="T17" fmla="*/ 0 h 96"/>
                <a:gd name="T18" fmla="*/ 27 w 73"/>
                <a:gd name="T19" fmla="*/ 5 h 96"/>
                <a:gd name="T20" fmla="*/ 27 w 73"/>
                <a:gd name="T21" fmla="*/ 28 h 96"/>
                <a:gd name="T22" fmla="*/ 20 w 73"/>
                <a:gd name="T23" fmla="*/ 28 h 96"/>
                <a:gd name="T24" fmla="*/ 5 w 73"/>
                <a:gd name="T25" fmla="*/ 35 h 96"/>
                <a:gd name="T26" fmla="*/ 1 w 73"/>
                <a:gd name="T27" fmla="*/ 51 h 96"/>
                <a:gd name="T28" fmla="*/ 5 w 73"/>
                <a:gd name="T29" fmla="*/ 80 h 96"/>
                <a:gd name="T30" fmla="*/ 5 w 73"/>
                <a:gd name="T31" fmla="*/ 81 h 96"/>
                <a:gd name="T32" fmla="*/ 24 w 73"/>
                <a:gd name="T33" fmla="*/ 96 h 96"/>
                <a:gd name="T34" fmla="*/ 49 w 73"/>
                <a:gd name="T35" fmla="*/ 96 h 96"/>
                <a:gd name="T36" fmla="*/ 68 w 73"/>
                <a:gd name="T37" fmla="*/ 81 h 96"/>
                <a:gd name="T38" fmla="*/ 68 w 73"/>
                <a:gd name="T39" fmla="*/ 80 h 96"/>
                <a:gd name="T40" fmla="*/ 72 w 73"/>
                <a:gd name="T41" fmla="*/ 51 h 96"/>
                <a:gd name="T42" fmla="*/ 68 w 73"/>
                <a:gd name="T43" fmla="*/ 35 h 96"/>
                <a:gd name="T44" fmla="*/ 53 w 73"/>
                <a:gd name="T45" fmla="*/ 28 h 96"/>
                <a:gd name="T46" fmla="*/ 62 w 73"/>
                <a:gd name="T47" fmla="*/ 49 h 96"/>
                <a:gd name="T48" fmla="*/ 62 w 73"/>
                <a:gd name="T49" fmla="*/ 49 h 96"/>
                <a:gd name="T50" fmla="*/ 58 w 73"/>
                <a:gd name="T51" fmla="*/ 79 h 96"/>
                <a:gd name="T52" fmla="*/ 49 w 73"/>
                <a:gd name="T53" fmla="*/ 86 h 96"/>
                <a:gd name="T54" fmla="*/ 24 w 73"/>
                <a:gd name="T55" fmla="*/ 86 h 96"/>
                <a:gd name="T56" fmla="*/ 15 w 73"/>
                <a:gd name="T57" fmla="*/ 79 h 96"/>
                <a:gd name="T58" fmla="*/ 11 w 73"/>
                <a:gd name="T59" fmla="*/ 49 h 96"/>
                <a:gd name="T60" fmla="*/ 11 w 73"/>
                <a:gd name="T61" fmla="*/ 49 h 96"/>
                <a:gd name="T62" fmla="*/ 13 w 73"/>
                <a:gd name="T63" fmla="*/ 41 h 96"/>
                <a:gd name="T64" fmla="*/ 20 w 73"/>
                <a:gd name="T65" fmla="*/ 38 h 96"/>
                <a:gd name="T66" fmla="*/ 53 w 73"/>
                <a:gd name="T67" fmla="*/ 38 h 96"/>
                <a:gd name="T68" fmla="*/ 60 w 73"/>
                <a:gd name="T69" fmla="*/ 41 h 96"/>
                <a:gd name="T70" fmla="*/ 62 w 73"/>
                <a:gd name="T71"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 h="96">
                  <a:moveTo>
                    <a:pt x="53" y="28"/>
                  </a:moveTo>
                  <a:cubicBezTo>
                    <a:pt x="50" y="28"/>
                    <a:pt x="50" y="28"/>
                    <a:pt x="50" y="28"/>
                  </a:cubicBezTo>
                  <a:cubicBezTo>
                    <a:pt x="50" y="17"/>
                    <a:pt x="50" y="17"/>
                    <a:pt x="50" y="17"/>
                  </a:cubicBezTo>
                  <a:cubicBezTo>
                    <a:pt x="50" y="14"/>
                    <a:pt x="48" y="12"/>
                    <a:pt x="45" y="12"/>
                  </a:cubicBezTo>
                  <a:cubicBezTo>
                    <a:pt x="43" y="12"/>
                    <a:pt x="41" y="14"/>
                    <a:pt x="41" y="17"/>
                  </a:cubicBezTo>
                  <a:cubicBezTo>
                    <a:pt x="41" y="28"/>
                    <a:pt x="41" y="28"/>
                    <a:pt x="41" y="28"/>
                  </a:cubicBezTo>
                  <a:cubicBezTo>
                    <a:pt x="37" y="28"/>
                    <a:pt x="37" y="28"/>
                    <a:pt x="37" y="28"/>
                  </a:cubicBezTo>
                  <a:cubicBezTo>
                    <a:pt x="37" y="5"/>
                    <a:pt x="37" y="5"/>
                    <a:pt x="37" y="5"/>
                  </a:cubicBezTo>
                  <a:cubicBezTo>
                    <a:pt x="37" y="2"/>
                    <a:pt x="35" y="0"/>
                    <a:pt x="32" y="0"/>
                  </a:cubicBezTo>
                  <a:cubicBezTo>
                    <a:pt x="29" y="0"/>
                    <a:pt x="27" y="2"/>
                    <a:pt x="27" y="5"/>
                  </a:cubicBezTo>
                  <a:cubicBezTo>
                    <a:pt x="27" y="28"/>
                    <a:pt x="27" y="28"/>
                    <a:pt x="27" y="28"/>
                  </a:cubicBezTo>
                  <a:cubicBezTo>
                    <a:pt x="20" y="28"/>
                    <a:pt x="20" y="28"/>
                    <a:pt x="20" y="28"/>
                  </a:cubicBezTo>
                  <a:cubicBezTo>
                    <a:pt x="15" y="28"/>
                    <a:pt x="9" y="31"/>
                    <a:pt x="5" y="35"/>
                  </a:cubicBezTo>
                  <a:cubicBezTo>
                    <a:pt x="2" y="40"/>
                    <a:pt x="0" y="45"/>
                    <a:pt x="1" y="51"/>
                  </a:cubicBezTo>
                  <a:cubicBezTo>
                    <a:pt x="5" y="80"/>
                    <a:pt x="5" y="80"/>
                    <a:pt x="5" y="80"/>
                  </a:cubicBezTo>
                  <a:cubicBezTo>
                    <a:pt x="5" y="80"/>
                    <a:pt x="5" y="81"/>
                    <a:pt x="5" y="81"/>
                  </a:cubicBezTo>
                  <a:cubicBezTo>
                    <a:pt x="7" y="90"/>
                    <a:pt x="15" y="96"/>
                    <a:pt x="24" y="96"/>
                  </a:cubicBezTo>
                  <a:cubicBezTo>
                    <a:pt x="49" y="96"/>
                    <a:pt x="49" y="96"/>
                    <a:pt x="49" y="96"/>
                  </a:cubicBezTo>
                  <a:cubicBezTo>
                    <a:pt x="58" y="96"/>
                    <a:pt x="66" y="90"/>
                    <a:pt x="68" y="81"/>
                  </a:cubicBezTo>
                  <a:cubicBezTo>
                    <a:pt x="68" y="81"/>
                    <a:pt x="68" y="80"/>
                    <a:pt x="68" y="80"/>
                  </a:cubicBezTo>
                  <a:cubicBezTo>
                    <a:pt x="72" y="51"/>
                    <a:pt x="72" y="51"/>
                    <a:pt x="72" y="51"/>
                  </a:cubicBezTo>
                  <a:cubicBezTo>
                    <a:pt x="73" y="45"/>
                    <a:pt x="71" y="40"/>
                    <a:pt x="68" y="35"/>
                  </a:cubicBezTo>
                  <a:cubicBezTo>
                    <a:pt x="64" y="31"/>
                    <a:pt x="59" y="28"/>
                    <a:pt x="53" y="28"/>
                  </a:cubicBezTo>
                  <a:close/>
                  <a:moveTo>
                    <a:pt x="62" y="49"/>
                  </a:moveTo>
                  <a:cubicBezTo>
                    <a:pt x="62" y="49"/>
                    <a:pt x="62" y="49"/>
                    <a:pt x="62" y="49"/>
                  </a:cubicBezTo>
                  <a:cubicBezTo>
                    <a:pt x="58" y="79"/>
                    <a:pt x="58" y="79"/>
                    <a:pt x="58" y="79"/>
                  </a:cubicBezTo>
                  <a:cubicBezTo>
                    <a:pt x="57" y="83"/>
                    <a:pt x="54" y="86"/>
                    <a:pt x="49" y="86"/>
                  </a:cubicBezTo>
                  <a:cubicBezTo>
                    <a:pt x="24" y="86"/>
                    <a:pt x="24" y="86"/>
                    <a:pt x="24" y="86"/>
                  </a:cubicBezTo>
                  <a:cubicBezTo>
                    <a:pt x="20" y="86"/>
                    <a:pt x="16" y="83"/>
                    <a:pt x="15" y="79"/>
                  </a:cubicBezTo>
                  <a:cubicBezTo>
                    <a:pt x="11" y="49"/>
                    <a:pt x="11" y="49"/>
                    <a:pt x="11" y="49"/>
                  </a:cubicBezTo>
                  <a:cubicBezTo>
                    <a:pt x="11" y="49"/>
                    <a:pt x="11" y="49"/>
                    <a:pt x="11" y="49"/>
                  </a:cubicBezTo>
                  <a:cubicBezTo>
                    <a:pt x="10" y="46"/>
                    <a:pt x="11" y="44"/>
                    <a:pt x="13" y="41"/>
                  </a:cubicBezTo>
                  <a:cubicBezTo>
                    <a:pt x="15" y="39"/>
                    <a:pt x="17" y="38"/>
                    <a:pt x="20" y="38"/>
                  </a:cubicBezTo>
                  <a:cubicBezTo>
                    <a:pt x="53" y="38"/>
                    <a:pt x="53" y="38"/>
                    <a:pt x="53" y="38"/>
                  </a:cubicBezTo>
                  <a:cubicBezTo>
                    <a:pt x="56" y="38"/>
                    <a:pt x="58" y="39"/>
                    <a:pt x="60" y="41"/>
                  </a:cubicBezTo>
                  <a:cubicBezTo>
                    <a:pt x="62" y="44"/>
                    <a:pt x="63" y="46"/>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 xmlns:a16="http://schemas.microsoft.com/office/drawing/2014/main" id="{110634C7-2BCA-412E-9FBA-61A7098A7BC9}"/>
                </a:ext>
              </a:extLst>
            </p:cNvPr>
            <p:cNvSpPr>
              <a:spLocks/>
            </p:cNvSpPr>
            <p:nvPr/>
          </p:nvSpPr>
          <p:spPr bwMode="auto">
            <a:xfrm>
              <a:off x="4995" y="1813"/>
              <a:ext cx="27" cy="30"/>
            </a:xfrm>
            <a:custGeom>
              <a:avLst/>
              <a:gdLst>
                <a:gd name="T0" fmla="*/ 5 w 10"/>
                <a:gd name="T1" fmla="*/ 11 h 11"/>
                <a:gd name="T2" fmla="*/ 10 w 10"/>
                <a:gd name="T3" fmla="*/ 6 h 11"/>
                <a:gd name="T4" fmla="*/ 10 w 10"/>
                <a:gd name="T5" fmla="*/ 5 h 11"/>
                <a:gd name="T6" fmla="*/ 5 w 10"/>
                <a:gd name="T7" fmla="*/ 0 h 11"/>
                <a:gd name="T8" fmla="*/ 0 w 10"/>
                <a:gd name="T9" fmla="*/ 5 h 11"/>
                <a:gd name="T10" fmla="*/ 0 w 10"/>
                <a:gd name="T11" fmla="*/ 6 h 11"/>
                <a:gd name="T12" fmla="*/ 5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5" y="11"/>
                  </a:moveTo>
                  <a:cubicBezTo>
                    <a:pt x="8" y="11"/>
                    <a:pt x="10" y="9"/>
                    <a:pt x="10" y="6"/>
                  </a:cubicBezTo>
                  <a:cubicBezTo>
                    <a:pt x="10" y="5"/>
                    <a:pt x="10" y="5"/>
                    <a:pt x="10" y="5"/>
                  </a:cubicBezTo>
                  <a:cubicBezTo>
                    <a:pt x="10" y="2"/>
                    <a:pt x="8" y="0"/>
                    <a:pt x="5" y="0"/>
                  </a:cubicBezTo>
                  <a:cubicBezTo>
                    <a:pt x="2" y="0"/>
                    <a:pt x="0" y="2"/>
                    <a:pt x="0" y="5"/>
                  </a:cubicBezTo>
                  <a:cubicBezTo>
                    <a:pt x="0" y="6"/>
                    <a:pt x="0" y="6"/>
                    <a:pt x="0" y="6"/>
                  </a:cubicBezTo>
                  <a:cubicBezTo>
                    <a:pt x="0" y="9"/>
                    <a:pt x="2"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 xmlns:a16="http://schemas.microsoft.com/office/drawing/2014/main" id="{83B5C7C6-AB1C-489F-B3BC-2AFC36431856}"/>
                </a:ext>
              </a:extLst>
            </p:cNvPr>
            <p:cNvSpPr>
              <a:spLocks/>
            </p:cNvSpPr>
            <p:nvPr/>
          </p:nvSpPr>
          <p:spPr bwMode="auto">
            <a:xfrm>
              <a:off x="4968" y="1986"/>
              <a:ext cx="108" cy="19"/>
            </a:xfrm>
            <a:custGeom>
              <a:avLst/>
              <a:gdLst>
                <a:gd name="T0" fmla="*/ 36 w 40"/>
                <a:gd name="T1" fmla="*/ 0 h 7"/>
                <a:gd name="T2" fmla="*/ 3 w 40"/>
                <a:gd name="T3" fmla="*/ 0 h 7"/>
                <a:gd name="T4" fmla="*/ 0 w 40"/>
                <a:gd name="T5" fmla="*/ 3 h 7"/>
                <a:gd name="T6" fmla="*/ 3 w 40"/>
                <a:gd name="T7" fmla="*/ 7 h 7"/>
                <a:gd name="T8" fmla="*/ 36 w 40"/>
                <a:gd name="T9" fmla="*/ 7 h 7"/>
                <a:gd name="T10" fmla="*/ 40 w 40"/>
                <a:gd name="T11" fmla="*/ 3 h 7"/>
                <a:gd name="T12" fmla="*/ 36 w 4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0" h="7">
                  <a:moveTo>
                    <a:pt x="36" y="0"/>
                  </a:moveTo>
                  <a:cubicBezTo>
                    <a:pt x="3" y="0"/>
                    <a:pt x="3" y="0"/>
                    <a:pt x="3" y="0"/>
                  </a:cubicBezTo>
                  <a:cubicBezTo>
                    <a:pt x="1" y="0"/>
                    <a:pt x="0" y="1"/>
                    <a:pt x="0" y="3"/>
                  </a:cubicBezTo>
                  <a:cubicBezTo>
                    <a:pt x="0" y="6"/>
                    <a:pt x="1" y="7"/>
                    <a:pt x="3" y="7"/>
                  </a:cubicBezTo>
                  <a:cubicBezTo>
                    <a:pt x="36" y="7"/>
                    <a:pt x="36" y="7"/>
                    <a:pt x="36" y="7"/>
                  </a:cubicBezTo>
                  <a:cubicBezTo>
                    <a:pt x="38" y="7"/>
                    <a:pt x="40" y="6"/>
                    <a:pt x="40" y="3"/>
                  </a:cubicBezTo>
                  <a:cubicBezTo>
                    <a:pt x="40" y="1"/>
                    <a:pt x="38"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 xmlns:a16="http://schemas.microsoft.com/office/drawing/2014/main" id="{6C97EFC0-258D-452F-8C3D-E01D6BAD0096}"/>
                </a:ext>
              </a:extLst>
            </p:cNvPr>
            <p:cNvSpPr>
              <a:spLocks/>
            </p:cNvSpPr>
            <p:nvPr/>
          </p:nvSpPr>
          <p:spPr bwMode="auto">
            <a:xfrm>
              <a:off x="4971" y="2054"/>
              <a:ext cx="99"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5" y="8"/>
                    <a:pt x="37" y="6"/>
                    <a:pt x="37" y="4"/>
                  </a:cubicBezTo>
                  <a:cubicBezTo>
                    <a:pt x="37" y="2"/>
                    <a:pt x="35"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
              <a:extLst>
                <a:ext uri="{FF2B5EF4-FFF2-40B4-BE49-F238E27FC236}">
                  <a16:creationId xmlns="" xmlns:a16="http://schemas.microsoft.com/office/drawing/2014/main" id="{ED72073A-4B4C-44FC-AD96-CE08BF2B94C4}"/>
                </a:ext>
              </a:extLst>
            </p:cNvPr>
            <p:cNvSpPr>
              <a:spLocks/>
            </p:cNvSpPr>
            <p:nvPr/>
          </p:nvSpPr>
          <p:spPr bwMode="auto">
            <a:xfrm>
              <a:off x="4971" y="2019"/>
              <a:ext cx="99"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6" y="8"/>
                    <a:pt x="37" y="6"/>
                    <a:pt x="37" y="4"/>
                  </a:cubicBezTo>
                  <a:cubicBezTo>
                    <a:pt x="37" y="2"/>
                    <a:pt x="36"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 xmlns:a16="http://schemas.microsoft.com/office/drawing/2014/main" id="{0B1C9487-2EAD-4369-8412-E41DDA170F50}"/>
                </a:ext>
              </a:extLst>
            </p:cNvPr>
            <p:cNvSpPr>
              <a:spLocks/>
            </p:cNvSpPr>
            <p:nvPr/>
          </p:nvSpPr>
          <p:spPr bwMode="auto">
            <a:xfrm>
              <a:off x="5033" y="1849"/>
              <a:ext cx="24" cy="30"/>
            </a:xfrm>
            <a:custGeom>
              <a:avLst/>
              <a:gdLst>
                <a:gd name="T0" fmla="*/ 4 w 9"/>
                <a:gd name="T1" fmla="*/ 11 h 11"/>
                <a:gd name="T2" fmla="*/ 9 w 9"/>
                <a:gd name="T3" fmla="*/ 6 h 11"/>
                <a:gd name="T4" fmla="*/ 9 w 9"/>
                <a:gd name="T5" fmla="*/ 4 h 11"/>
                <a:gd name="T6" fmla="*/ 4 w 9"/>
                <a:gd name="T7" fmla="*/ 0 h 11"/>
                <a:gd name="T8" fmla="*/ 0 w 9"/>
                <a:gd name="T9" fmla="*/ 4 h 11"/>
                <a:gd name="T10" fmla="*/ 0 w 9"/>
                <a:gd name="T11" fmla="*/ 6 h 11"/>
                <a:gd name="T12" fmla="*/ 4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4" y="11"/>
                  </a:moveTo>
                  <a:cubicBezTo>
                    <a:pt x="7" y="11"/>
                    <a:pt x="9" y="9"/>
                    <a:pt x="9" y="6"/>
                  </a:cubicBezTo>
                  <a:cubicBezTo>
                    <a:pt x="9" y="4"/>
                    <a:pt x="9" y="4"/>
                    <a:pt x="9" y="4"/>
                  </a:cubicBezTo>
                  <a:cubicBezTo>
                    <a:pt x="9" y="2"/>
                    <a:pt x="7" y="0"/>
                    <a:pt x="4" y="0"/>
                  </a:cubicBezTo>
                  <a:cubicBezTo>
                    <a:pt x="2" y="0"/>
                    <a:pt x="0" y="2"/>
                    <a:pt x="0" y="4"/>
                  </a:cubicBezTo>
                  <a:cubicBezTo>
                    <a:pt x="0" y="6"/>
                    <a:pt x="0" y="6"/>
                    <a:pt x="0" y="6"/>
                  </a:cubicBezTo>
                  <a:cubicBezTo>
                    <a:pt x="0" y="9"/>
                    <a:pt x="2"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1" name="Group 29">
            <a:extLst>
              <a:ext uri="{FF2B5EF4-FFF2-40B4-BE49-F238E27FC236}">
                <a16:creationId xmlns="" xmlns:a16="http://schemas.microsoft.com/office/drawing/2014/main" id="{367C731A-AE67-40D3-8B3E-DBF9A36163C0}"/>
              </a:ext>
            </a:extLst>
          </p:cNvPr>
          <p:cNvGrpSpPr>
            <a:grpSpLocks noChangeAspect="1"/>
          </p:cNvGrpSpPr>
          <p:nvPr/>
        </p:nvGrpSpPr>
        <p:grpSpPr bwMode="auto">
          <a:xfrm>
            <a:off x="10409448" y="1332141"/>
            <a:ext cx="894536" cy="431346"/>
            <a:chOff x="3531" y="2011"/>
            <a:chExt cx="618" cy="298"/>
          </a:xfrm>
          <a:solidFill>
            <a:schemeClr val="bg1"/>
          </a:solidFill>
        </p:grpSpPr>
        <p:sp>
          <p:nvSpPr>
            <p:cNvPr id="72" name="Freeform 30">
              <a:extLst>
                <a:ext uri="{FF2B5EF4-FFF2-40B4-BE49-F238E27FC236}">
                  <a16:creationId xmlns="" xmlns:a16="http://schemas.microsoft.com/office/drawing/2014/main" id="{369BCD5B-8D38-4513-AABA-C471E98740D7}"/>
                </a:ext>
              </a:extLst>
            </p:cNvPr>
            <p:cNvSpPr>
              <a:spLocks/>
            </p:cNvSpPr>
            <p:nvPr/>
          </p:nvSpPr>
          <p:spPr bwMode="auto">
            <a:xfrm>
              <a:off x="3531" y="2011"/>
              <a:ext cx="618" cy="298"/>
            </a:xfrm>
            <a:custGeom>
              <a:avLst/>
              <a:gdLst>
                <a:gd name="T0" fmla="*/ 181 w 229"/>
                <a:gd name="T1" fmla="*/ 0 h 109"/>
                <a:gd name="T2" fmla="*/ 145 w 229"/>
                <a:gd name="T3" fmla="*/ 16 h 109"/>
                <a:gd name="T4" fmla="*/ 114 w 229"/>
                <a:gd name="T5" fmla="*/ 10 h 109"/>
                <a:gd name="T6" fmla="*/ 84 w 229"/>
                <a:gd name="T7" fmla="*/ 16 h 109"/>
                <a:gd name="T8" fmla="*/ 48 w 229"/>
                <a:gd name="T9" fmla="*/ 0 h 109"/>
                <a:gd name="T10" fmla="*/ 0 w 229"/>
                <a:gd name="T11" fmla="*/ 48 h 109"/>
                <a:gd name="T12" fmla="*/ 1 w 229"/>
                <a:gd name="T13" fmla="*/ 58 h 109"/>
                <a:gd name="T14" fmla="*/ 6 w 229"/>
                <a:gd name="T15" fmla="*/ 61 h 109"/>
                <a:gd name="T16" fmla="*/ 7 w 229"/>
                <a:gd name="T17" fmla="*/ 61 h 109"/>
                <a:gd name="T18" fmla="*/ 11 w 229"/>
                <a:gd name="T19" fmla="*/ 56 h 109"/>
                <a:gd name="T20" fmla="*/ 10 w 229"/>
                <a:gd name="T21" fmla="*/ 48 h 109"/>
                <a:gd name="T22" fmla="*/ 48 w 229"/>
                <a:gd name="T23" fmla="*/ 10 h 109"/>
                <a:gd name="T24" fmla="*/ 75 w 229"/>
                <a:gd name="T25" fmla="*/ 21 h 109"/>
                <a:gd name="T26" fmla="*/ 52 w 229"/>
                <a:gd name="T27" fmla="*/ 41 h 109"/>
                <a:gd name="T28" fmla="*/ 46 w 229"/>
                <a:gd name="T29" fmla="*/ 37 h 109"/>
                <a:gd name="T30" fmla="*/ 24 w 229"/>
                <a:gd name="T31" fmla="*/ 43 h 109"/>
                <a:gd name="T32" fmla="*/ 20 w 229"/>
                <a:gd name="T33" fmla="*/ 49 h 109"/>
                <a:gd name="T34" fmla="*/ 25 w 229"/>
                <a:gd name="T35" fmla="*/ 52 h 109"/>
                <a:gd name="T36" fmla="*/ 26 w 229"/>
                <a:gd name="T37" fmla="*/ 52 h 109"/>
                <a:gd name="T38" fmla="*/ 47 w 229"/>
                <a:gd name="T39" fmla="*/ 47 h 109"/>
                <a:gd name="T40" fmla="*/ 35 w 229"/>
                <a:gd name="T41" fmla="*/ 89 h 109"/>
                <a:gd name="T42" fmla="*/ 37 w 229"/>
                <a:gd name="T43" fmla="*/ 105 h 109"/>
                <a:gd name="T44" fmla="*/ 42 w 229"/>
                <a:gd name="T45" fmla="*/ 109 h 109"/>
                <a:gd name="T46" fmla="*/ 43 w 229"/>
                <a:gd name="T47" fmla="*/ 109 h 109"/>
                <a:gd name="T48" fmla="*/ 47 w 229"/>
                <a:gd name="T49" fmla="*/ 103 h 109"/>
                <a:gd name="T50" fmla="*/ 45 w 229"/>
                <a:gd name="T51" fmla="*/ 89 h 109"/>
                <a:gd name="T52" fmla="*/ 114 w 229"/>
                <a:gd name="T53" fmla="*/ 20 h 109"/>
                <a:gd name="T54" fmla="*/ 184 w 229"/>
                <a:gd name="T55" fmla="*/ 89 h 109"/>
                <a:gd name="T56" fmla="*/ 182 w 229"/>
                <a:gd name="T57" fmla="*/ 103 h 109"/>
                <a:gd name="T58" fmla="*/ 186 w 229"/>
                <a:gd name="T59" fmla="*/ 108 h 109"/>
                <a:gd name="T60" fmla="*/ 192 w 229"/>
                <a:gd name="T61" fmla="*/ 105 h 109"/>
                <a:gd name="T62" fmla="*/ 193 w 229"/>
                <a:gd name="T63" fmla="*/ 89 h 109"/>
                <a:gd name="T64" fmla="*/ 181 w 229"/>
                <a:gd name="T65" fmla="*/ 47 h 109"/>
                <a:gd name="T66" fmla="*/ 184 w 229"/>
                <a:gd name="T67" fmla="*/ 46 h 109"/>
                <a:gd name="T68" fmla="*/ 202 w 229"/>
                <a:gd name="T69" fmla="*/ 31 h 109"/>
                <a:gd name="T70" fmla="*/ 203 w 229"/>
                <a:gd name="T71" fmla="*/ 24 h 109"/>
                <a:gd name="T72" fmla="*/ 196 w 229"/>
                <a:gd name="T73" fmla="*/ 24 h 109"/>
                <a:gd name="T74" fmla="*/ 178 w 229"/>
                <a:gd name="T75" fmla="*/ 38 h 109"/>
                <a:gd name="T76" fmla="*/ 176 w 229"/>
                <a:gd name="T77" fmla="*/ 40 h 109"/>
                <a:gd name="T78" fmla="*/ 154 w 229"/>
                <a:gd name="T79" fmla="*/ 21 h 109"/>
                <a:gd name="T80" fmla="*/ 181 w 229"/>
                <a:gd name="T81" fmla="*/ 10 h 109"/>
                <a:gd name="T82" fmla="*/ 219 w 229"/>
                <a:gd name="T83" fmla="*/ 48 h 109"/>
                <a:gd name="T84" fmla="*/ 218 w 229"/>
                <a:gd name="T85" fmla="*/ 56 h 109"/>
                <a:gd name="T86" fmla="*/ 222 w 229"/>
                <a:gd name="T87" fmla="*/ 61 h 109"/>
                <a:gd name="T88" fmla="*/ 223 w 229"/>
                <a:gd name="T89" fmla="*/ 61 h 109"/>
                <a:gd name="T90" fmla="*/ 228 w 229"/>
                <a:gd name="T91" fmla="*/ 58 h 109"/>
                <a:gd name="T92" fmla="*/ 229 w 229"/>
                <a:gd name="T93" fmla="*/ 48 h 109"/>
                <a:gd name="T94" fmla="*/ 181 w 229"/>
                <a:gd name="T9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109">
                  <a:moveTo>
                    <a:pt x="181" y="0"/>
                  </a:moveTo>
                  <a:cubicBezTo>
                    <a:pt x="167" y="0"/>
                    <a:pt x="154" y="6"/>
                    <a:pt x="145" y="16"/>
                  </a:cubicBezTo>
                  <a:cubicBezTo>
                    <a:pt x="136" y="12"/>
                    <a:pt x="125" y="10"/>
                    <a:pt x="114" y="10"/>
                  </a:cubicBezTo>
                  <a:cubicBezTo>
                    <a:pt x="104" y="10"/>
                    <a:pt x="93" y="12"/>
                    <a:pt x="84" y="16"/>
                  </a:cubicBezTo>
                  <a:cubicBezTo>
                    <a:pt x="75" y="6"/>
                    <a:pt x="62" y="0"/>
                    <a:pt x="48" y="0"/>
                  </a:cubicBezTo>
                  <a:cubicBezTo>
                    <a:pt x="22" y="0"/>
                    <a:pt x="0" y="22"/>
                    <a:pt x="0" y="48"/>
                  </a:cubicBezTo>
                  <a:cubicBezTo>
                    <a:pt x="0" y="51"/>
                    <a:pt x="1" y="54"/>
                    <a:pt x="1" y="58"/>
                  </a:cubicBezTo>
                  <a:cubicBezTo>
                    <a:pt x="2" y="60"/>
                    <a:pt x="4" y="61"/>
                    <a:pt x="6" y="61"/>
                  </a:cubicBezTo>
                  <a:cubicBezTo>
                    <a:pt x="6" y="61"/>
                    <a:pt x="7" y="61"/>
                    <a:pt x="7" y="61"/>
                  </a:cubicBezTo>
                  <a:cubicBezTo>
                    <a:pt x="10" y="61"/>
                    <a:pt x="11" y="58"/>
                    <a:pt x="11" y="56"/>
                  </a:cubicBezTo>
                  <a:cubicBezTo>
                    <a:pt x="10" y="53"/>
                    <a:pt x="10" y="51"/>
                    <a:pt x="10" y="48"/>
                  </a:cubicBezTo>
                  <a:cubicBezTo>
                    <a:pt x="10" y="27"/>
                    <a:pt x="27" y="10"/>
                    <a:pt x="48" y="10"/>
                  </a:cubicBezTo>
                  <a:cubicBezTo>
                    <a:pt x="58" y="10"/>
                    <a:pt x="67" y="14"/>
                    <a:pt x="75" y="21"/>
                  </a:cubicBezTo>
                  <a:cubicBezTo>
                    <a:pt x="66" y="26"/>
                    <a:pt x="58" y="33"/>
                    <a:pt x="52" y="41"/>
                  </a:cubicBezTo>
                  <a:cubicBezTo>
                    <a:pt x="51" y="38"/>
                    <a:pt x="49" y="37"/>
                    <a:pt x="46" y="37"/>
                  </a:cubicBezTo>
                  <a:cubicBezTo>
                    <a:pt x="24" y="43"/>
                    <a:pt x="24" y="43"/>
                    <a:pt x="24" y="43"/>
                  </a:cubicBezTo>
                  <a:cubicBezTo>
                    <a:pt x="21" y="43"/>
                    <a:pt x="19" y="46"/>
                    <a:pt x="20" y="49"/>
                  </a:cubicBezTo>
                  <a:cubicBezTo>
                    <a:pt x="20" y="51"/>
                    <a:pt x="22" y="52"/>
                    <a:pt x="25" y="52"/>
                  </a:cubicBezTo>
                  <a:cubicBezTo>
                    <a:pt x="25" y="52"/>
                    <a:pt x="25" y="52"/>
                    <a:pt x="26" y="52"/>
                  </a:cubicBezTo>
                  <a:cubicBezTo>
                    <a:pt x="47" y="47"/>
                    <a:pt x="47" y="47"/>
                    <a:pt x="47" y="47"/>
                  </a:cubicBezTo>
                  <a:cubicBezTo>
                    <a:pt x="40" y="59"/>
                    <a:pt x="35" y="73"/>
                    <a:pt x="35" y="89"/>
                  </a:cubicBezTo>
                  <a:cubicBezTo>
                    <a:pt x="35" y="94"/>
                    <a:pt x="36" y="100"/>
                    <a:pt x="37" y="105"/>
                  </a:cubicBezTo>
                  <a:cubicBezTo>
                    <a:pt x="37" y="107"/>
                    <a:pt x="39" y="109"/>
                    <a:pt x="42" y="109"/>
                  </a:cubicBezTo>
                  <a:cubicBezTo>
                    <a:pt x="42" y="109"/>
                    <a:pt x="42" y="109"/>
                    <a:pt x="43" y="109"/>
                  </a:cubicBezTo>
                  <a:cubicBezTo>
                    <a:pt x="45" y="108"/>
                    <a:pt x="47" y="105"/>
                    <a:pt x="47" y="103"/>
                  </a:cubicBezTo>
                  <a:cubicBezTo>
                    <a:pt x="46" y="98"/>
                    <a:pt x="45" y="94"/>
                    <a:pt x="45" y="89"/>
                  </a:cubicBezTo>
                  <a:cubicBezTo>
                    <a:pt x="45" y="51"/>
                    <a:pt x="76" y="20"/>
                    <a:pt x="114" y="20"/>
                  </a:cubicBezTo>
                  <a:cubicBezTo>
                    <a:pt x="153" y="20"/>
                    <a:pt x="184" y="51"/>
                    <a:pt x="184" y="89"/>
                  </a:cubicBezTo>
                  <a:cubicBezTo>
                    <a:pt x="184" y="93"/>
                    <a:pt x="183" y="98"/>
                    <a:pt x="182" y="103"/>
                  </a:cubicBezTo>
                  <a:cubicBezTo>
                    <a:pt x="182" y="105"/>
                    <a:pt x="184" y="108"/>
                    <a:pt x="186" y="108"/>
                  </a:cubicBezTo>
                  <a:cubicBezTo>
                    <a:pt x="189" y="109"/>
                    <a:pt x="191" y="107"/>
                    <a:pt x="192" y="105"/>
                  </a:cubicBezTo>
                  <a:cubicBezTo>
                    <a:pt x="193" y="99"/>
                    <a:pt x="193" y="94"/>
                    <a:pt x="193" y="89"/>
                  </a:cubicBezTo>
                  <a:cubicBezTo>
                    <a:pt x="193" y="73"/>
                    <a:pt x="189" y="59"/>
                    <a:pt x="181" y="47"/>
                  </a:cubicBezTo>
                  <a:cubicBezTo>
                    <a:pt x="182" y="47"/>
                    <a:pt x="183" y="46"/>
                    <a:pt x="184" y="46"/>
                  </a:cubicBezTo>
                  <a:cubicBezTo>
                    <a:pt x="202" y="31"/>
                    <a:pt x="202" y="31"/>
                    <a:pt x="202" y="31"/>
                  </a:cubicBezTo>
                  <a:cubicBezTo>
                    <a:pt x="204" y="30"/>
                    <a:pt x="204" y="27"/>
                    <a:pt x="203" y="24"/>
                  </a:cubicBezTo>
                  <a:cubicBezTo>
                    <a:pt x="201" y="22"/>
                    <a:pt x="198" y="22"/>
                    <a:pt x="196" y="24"/>
                  </a:cubicBezTo>
                  <a:cubicBezTo>
                    <a:pt x="178" y="38"/>
                    <a:pt x="178" y="38"/>
                    <a:pt x="178" y="38"/>
                  </a:cubicBezTo>
                  <a:cubicBezTo>
                    <a:pt x="177" y="39"/>
                    <a:pt x="177" y="39"/>
                    <a:pt x="176" y="40"/>
                  </a:cubicBezTo>
                  <a:cubicBezTo>
                    <a:pt x="170" y="32"/>
                    <a:pt x="163" y="26"/>
                    <a:pt x="154" y="21"/>
                  </a:cubicBezTo>
                  <a:cubicBezTo>
                    <a:pt x="161" y="14"/>
                    <a:pt x="171" y="10"/>
                    <a:pt x="181" y="10"/>
                  </a:cubicBezTo>
                  <a:cubicBezTo>
                    <a:pt x="202" y="10"/>
                    <a:pt x="219" y="27"/>
                    <a:pt x="219" y="48"/>
                  </a:cubicBezTo>
                  <a:cubicBezTo>
                    <a:pt x="219" y="51"/>
                    <a:pt x="219" y="53"/>
                    <a:pt x="218" y="56"/>
                  </a:cubicBezTo>
                  <a:cubicBezTo>
                    <a:pt x="218" y="58"/>
                    <a:pt x="219" y="61"/>
                    <a:pt x="222" y="61"/>
                  </a:cubicBezTo>
                  <a:cubicBezTo>
                    <a:pt x="222" y="61"/>
                    <a:pt x="223" y="61"/>
                    <a:pt x="223" y="61"/>
                  </a:cubicBezTo>
                  <a:cubicBezTo>
                    <a:pt x="225" y="61"/>
                    <a:pt x="227" y="60"/>
                    <a:pt x="228" y="58"/>
                  </a:cubicBezTo>
                  <a:cubicBezTo>
                    <a:pt x="228" y="54"/>
                    <a:pt x="229" y="51"/>
                    <a:pt x="229" y="48"/>
                  </a:cubicBezTo>
                  <a:cubicBezTo>
                    <a:pt x="229" y="22"/>
                    <a:pt x="207" y="0"/>
                    <a:pt x="1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1">
              <a:extLst>
                <a:ext uri="{FF2B5EF4-FFF2-40B4-BE49-F238E27FC236}">
                  <a16:creationId xmlns="" xmlns:a16="http://schemas.microsoft.com/office/drawing/2014/main" id="{AED4432A-F986-4664-9C41-47D151C531EA}"/>
                </a:ext>
              </a:extLst>
            </p:cNvPr>
            <p:cNvSpPr>
              <a:spLocks noEditPoints="1"/>
            </p:cNvSpPr>
            <p:nvPr/>
          </p:nvSpPr>
          <p:spPr bwMode="auto">
            <a:xfrm>
              <a:off x="3804" y="2131"/>
              <a:ext cx="148" cy="159"/>
            </a:xfrm>
            <a:custGeom>
              <a:avLst/>
              <a:gdLst>
                <a:gd name="T0" fmla="*/ 46 w 55"/>
                <a:gd name="T1" fmla="*/ 2 h 58"/>
                <a:gd name="T2" fmla="*/ 18 w 55"/>
                <a:gd name="T3" fmla="*/ 33 h 58"/>
                <a:gd name="T4" fmla="*/ 13 w 55"/>
                <a:gd name="T5" fmla="*/ 32 h 58"/>
                <a:gd name="T6" fmla="*/ 0 w 55"/>
                <a:gd name="T7" fmla="*/ 45 h 58"/>
                <a:gd name="T8" fmla="*/ 13 w 55"/>
                <a:gd name="T9" fmla="*/ 58 h 58"/>
                <a:gd name="T10" fmla="*/ 27 w 55"/>
                <a:gd name="T11" fmla="*/ 45 h 58"/>
                <a:gd name="T12" fmla="*/ 25 w 55"/>
                <a:gd name="T13" fmla="*/ 39 h 58"/>
                <a:gd name="T14" fmla="*/ 53 w 55"/>
                <a:gd name="T15" fmla="*/ 9 h 58"/>
                <a:gd name="T16" fmla="*/ 53 w 55"/>
                <a:gd name="T17" fmla="*/ 2 h 58"/>
                <a:gd name="T18" fmla="*/ 46 w 55"/>
                <a:gd name="T19" fmla="*/ 2 h 58"/>
                <a:gd name="T20" fmla="*/ 13 w 55"/>
                <a:gd name="T21" fmla="*/ 48 h 58"/>
                <a:gd name="T22" fmla="*/ 10 w 55"/>
                <a:gd name="T23" fmla="*/ 45 h 58"/>
                <a:gd name="T24" fmla="*/ 13 w 55"/>
                <a:gd name="T25" fmla="*/ 41 h 58"/>
                <a:gd name="T26" fmla="*/ 17 w 55"/>
                <a:gd name="T27" fmla="*/ 45 h 58"/>
                <a:gd name="T28" fmla="*/ 13 w 55"/>
                <a:gd name="T29"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8">
                  <a:moveTo>
                    <a:pt x="46" y="2"/>
                  </a:moveTo>
                  <a:cubicBezTo>
                    <a:pt x="18" y="33"/>
                    <a:pt x="18" y="33"/>
                    <a:pt x="18" y="33"/>
                  </a:cubicBezTo>
                  <a:cubicBezTo>
                    <a:pt x="17" y="32"/>
                    <a:pt x="15" y="32"/>
                    <a:pt x="13" y="32"/>
                  </a:cubicBezTo>
                  <a:cubicBezTo>
                    <a:pt x="6" y="32"/>
                    <a:pt x="0" y="38"/>
                    <a:pt x="0" y="45"/>
                  </a:cubicBezTo>
                  <a:cubicBezTo>
                    <a:pt x="0" y="52"/>
                    <a:pt x="6" y="58"/>
                    <a:pt x="13" y="58"/>
                  </a:cubicBezTo>
                  <a:cubicBezTo>
                    <a:pt x="21" y="58"/>
                    <a:pt x="27" y="52"/>
                    <a:pt x="27" y="45"/>
                  </a:cubicBezTo>
                  <a:cubicBezTo>
                    <a:pt x="27" y="43"/>
                    <a:pt x="26" y="41"/>
                    <a:pt x="25" y="39"/>
                  </a:cubicBezTo>
                  <a:cubicBezTo>
                    <a:pt x="53" y="9"/>
                    <a:pt x="53" y="9"/>
                    <a:pt x="53" y="9"/>
                  </a:cubicBezTo>
                  <a:cubicBezTo>
                    <a:pt x="55" y="7"/>
                    <a:pt x="55" y="4"/>
                    <a:pt x="53" y="2"/>
                  </a:cubicBezTo>
                  <a:cubicBezTo>
                    <a:pt x="51" y="0"/>
                    <a:pt x="48" y="0"/>
                    <a:pt x="46" y="2"/>
                  </a:cubicBezTo>
                  <a:close/>
                  <a:moveTo>
                    <a:pt x="13" y="48"/>
                  </a:moveTo>
                  <a:cubicBezTo>
                    <a:pt x="12" y="48"/>
                    <a:pt x="10" y="47"/>
                    <a:pt x="10" y="45"/>
                  </a:cubicBezTo>
                  <a:cubicBezTo>
                    <a:pt x="10" y="43"/>
                    <a:pt x="12" y="41"/>
                    <a:pt x="13" y="41"/>
                  </a:cubicBezTo>
                  <a:cubicBezTo>
                    <a:pt x="15" y="41"/>
                    <a:pt x="17" y="43"/>
                    <a:pt x="17" y="45"/>
                  </a:cubicBezTo>
                  <a:cubicBezTo>
                    <a:pt x="17" y="47"/>
                    <a:pt x="15" y="4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Oval 32">
              <a:extLst>
                <a:ext uri="{FF2B5EF4-FFF2-40B4-BE49-F238E27FC236}">
                  <a16:creationId xmlns="" xmlns:a16="http://schemas.microsoft.com/office/drawing/2014/main" id="{8A0E2DE6-1B8E-4EDF-B212-B200BE0F1D75}"/>
                </a:ext>
              </a:extLst>
            </p:cNvPr>
            <p:cNvSpPr>
              <a:spLocks noChangeArrowheads="1"/>
            </p:cNvSpPr>
            <p:nvPr/>
          </p:nvSpPr>
          <p:spPr bwMode="auto">
            <a:xfrm>
              <a:off x="3825" y="2079"/>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3">
              <a:extLst>
                <a:ext uri="{FF2B5EF4-FFF2-40B4-BE49-F238E27FC236}">
                  <a16:creationId xmlns="" xmlns:a16="http://schemas.microsoft.com/office/drawing/2014/main" id="{907F7F19-36A4-43A7-8626-E3AEA0677BA4}"/>
                </a:ext>
              </a:extLst>
            </p:cNvPr>
            <p:cNvSpPr>
              <a:spLocks/>
            </p:cNvSpPr>
            <p:nvPr/>
          </p:nvSpPr>
          <p:spPr bwMode="auto">
            <a:xfrm>
              <a:off x="3747" y="2101"/>
              <a:ext cx="30" cy="30"/>
            </a:xfrm>
            <a:custGeom>
              <a:avLst/>
              <a:gdLst>
                <a:gd name="T0" fmla="*/ 5 w 11"/>
                <a:gd name="T1" fmla="*/ 0 h 11"/>
                <a:gd name="T2" fmla="*/ 3 w 11"/>
                <a:gd name="T3" fmla="*/ 1 h 11"/>
                <a:gd name="T4" fmla="*/ 0 w 11"/>
                <a:gd name="T5" fmla="*/ 4 h 11"/>
                <a:gd name="T6" fmla="*/ 1 w 11"/>
                <a:gd name="T7" fmla="*/ 8 h 11"/>
                <a:gd name="T8" fmla="*/ 5 w 11"/>
                <a:gd name="T9" fmla="*/ 11 h 11"/>
                <a:gd name="T10" fmla="*/ 8 w 11"/>
                <a:gd name="T11" fmla="*/ 10 h 11"/>
                <a:gd name="T12" fmla="*/ 11 w 11"/>
                <a:gd name="T13" fmla="*/ 7 h 11"/>
                <a:gd name="T14" fmla="*/ 10 w 11"/>
                <a:gd name="T15" fmla="*/ 3 h 11"/>
                <a:gd name="T16" fmla="*/ 5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0"/>
                  </a:moveTo>
                  <a:cubicBezTo>
                    <a:pt x="4" y="0"/>
                    <a:pt x="4" y="1"/>
                    <a:pt x="3" y="1"/>
                  </a:cubicBezTo>
                  <a:cubicBezTo>
                    <a:pt x="2" y="2"/>
                    <a:pt x="1" y="3"/>
                    <a:pt x="0" y="4"/>
                  </a:cubicBezTo>
                  <a:cubicBezTo>
                    <a:pt x="0" y="6"/>
                    <a:pt x="0" y="7"/>
                    <a:pt x="1" y="8"/>
                  </a:cubicBezTo>
                  <a:cubicBezTo>
                    <a:pt x="2" y="10"/>
                    <a:pt x="4" y="11"/>
                    <a:pt x="5" y="11"/>
                  </a:cubicBezTo>
                  <a:cubicBezTo>
                    <a:pt x="6" y="11"/>
                    <a:pt x="7" y="11"/>
                    <a:pt x="8" y="10"/>
                  </a:cubicBezTo>
                  <a:cubicBezTo>
                    <a:pt x="9" y="10"/>
                    <a:pt x="10" y="8"/>
                    <a:pt x="11" y="7"/>
                  </a:cubicBezTo>
                  <a:cubicBezTo>
                    <a:pt x="11" y="6"/>
                    <a:pt x="11" y="4"/>
                    <a:pt x="10" y="3"/>
                  </a:cubicBezTo>
                  <a:cubicBezTo>
                    <a:pt x="9" y="1"/>
                    <a:pt x="7"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4">
              <a:extLst>
                <a:ext uri="{FF2B5EF4-FFF2-40B4-BE49-F238E27FC236}">
                  <a16:creationId xmlns="" xmlns:a16="http://schemas.microsoft.com/office/drawing/2014/main" id="{FB48AD8C-2432-45D4-B14D-25D1A23DCB4C}"/>
                </a:ext>
              </a:extLst>
            </p:cNvPr>
            <p:cNvSpPr>
              <a:spLocks/>
            </p:cNvSpPr>
            <p:nvPr/>
          </p:nvSpPr>
          <p:spPr bwMode="auto">
            <a:xfrm>
              <a:off x="3690" y="2159"/>
              <a:ext cx="30" cy="30"/>
            </a:xfrm>
            <a:custGeom>
              <a:avLst/>
              <a:gdLst>
                <a:gd name="T0" fmla="*/ 8 w 11"/>
                <a:gd name="T1" fmla="*/ 1 h 11"/>
                <a:gd name="T2" fmla="*/ 5 w 11"/>
                <a:gd name="T3" fmla="*/ 0 h 11"/>
                <a:gd name="T4" fmla="*/ 1 w 11"/>
                <a:gd name="T5" fmla="*/ 3 h 11"/>
                <a:gd name="T6" fmla="*/ 0 w 11"/>
                <a:gd name="T7" fmla="*/ 7 h 11"/>
                <a:gd name="T8" fmla="*/ 3 w 11"/>
                <a:gd name="T9" fmla="*/ 11 h 11"/>
                <a:gd name="T10" fmla="*/ 5 w 11"/>
                <a:gd name="T11" fmla="*/ 11 h 11"/>
                <a:gd name="T12" fmla="*/ 10 w 11"/>
                <a:gd name="T13" fmla="*/ 9 h 11"/>
                <a:gd name="T14" fmla="*/ 10 w 11"/>
                <a:gd name="T15" fmla="*/ 4 h 11"/>
                <a:gd name="T16" fmla="*/ 8 w 11"/>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8" y="1"/>
                  </a:moveTo>
                  <a:cubicBezTo>
                    <a:pt x="7" y="1"/>
                    <a:pt x="6" y="0"/>
                    <a:pt x="5" y="0"/>
                  </a:cubicBezTo>
                  <a:cubicBezTo>
                    <a:pt x="3" y="0"/>
                    <a:pt x="2" y="2"/>
                    <a:pt x="1" y="3"/>
                  </a:cubicBezTo>
                  <a:cubicBezTo>
                    <a:pt x="0" y="4"/>
                    <a:pt x="0" y="6"/>
                    <a:pt x="0" y="7"/>
                  </a:cubicBezTo>
                  <a:cubicBezTo>
                    <a:pt x="0" y="9"/>
                    <a:pt x="1" y="10"/>
                    <a:pt x="3" y="11"/>
                  </a:cubicBezTo>
                  <a:cubicBezTo>
                    <a:pt x="3" y="11"/>
                    <a:pt x="4" y="11"/>
                    <a:pt x="5" y="11"/>
                  </a:cubicBezTo>
                  <a:cubicBezTo>
                    <a:pt x="7" y="11"/>
                    <a:pt x="9" y="10"/>
                    <a:pt x="10" y="9"/>
                  </a:cubicBezTo>
                  <a:cubicBezTo>
                    <a:pt x="11" y="7"/>
                    <a:pt x="11" y="6"/>
                    <a:pt x="10" y="4"/>
                  </a:cubicBezTo>
                  <a:cubicBezTo>
                    <a:pt x="10" y="3"/>
                    <a:pt x="9"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Oval 35">
              <a:extLst>
                <a:ext uri="{FF2B5EF4-FFF2-40B4-BE49-F238E27FC236}">
                  <a16:creationId xmlns="" xmlns:a16="http://schemas.microsoft.com/office/drawing/2014/main" id="{F82151A5-E41E-47E4-A656-3237023BD811}"/>
                </a:ext>
              </a:extLst>
            </p:cNvPr>
            <p:cNvSpPr>
              <a:spLocks noChangeArrowheads="1"/>
            </p:cNvSpPr>
            <p:nvPr/>
          </p:nvSpPr>
          <p:spPr bwMode="auto">
            <a:xfrm>
              <a:off x="3668" y="223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36">
              <a:extLst>
                <a:ext uri="{FF2B5EF4-FFF2-40B4-BE49-F238E27FC236}">
                  <a16:creationId xmlns="" xmlns:a16="http://schemas.microsoft.com/office/drawing/2014/main" id="{780BF66F-F5BC-455D-A7C8-CFCAAA3EA6D8}"/>
                </a:ext>
              </a:extLst>
            </p:cNvPr>
            <p:cNvSpPr>
              <a:spLocks noChangeArrowheads="1"/>
            </p:cNvSpPr>
            <p:nvPr/>
          </p:nvSpPr>
          <p:spPr bwMode="auto">
            <a:xfrm>
              <a:off x="3982" y="223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7">
              <a:extLst>
                <a:ext uri="{FF2B5EF4-FFF2-40B4-BE49-F238E27FC236}">
                  <a16:creationId xmlns="" xmlns:a16="http://schemas.microsoft.com/office/drawing/2014/main" id="{FE88B6C4-C64A-4020-A970-90726C0EB730}"/>
                </a:ext>
              </a:extLst>
            </p:cNvPr>
            <p:cNvSpPr>
              <a:spLocks/>
            </p:cNvSpPr>
            <p:nvPr/>
          </p:nvSpPr>
          <p:spPr bwMode="auto">
            <a:xfrm>
              <a:off x="3904" y="2101"/>
              <a:ext cx="29" cy="30"/>
            </a:xfrm>
            <a:custGeom>
              <a:avLst/>
              <a:gdLst>
                <a:gd name="T0" fmla="*/ 3 w 11"/>
                <a:gd name="T1" fmla="*/ 10 h 11"/>
                <a:gd name="T2" fmla="*/ 5 w 11"/>
                <a:gd name="T3" fmla="*/ 11 h 11"/>
                <a:gd name="T4" fmla="*/ 10 w 11"/>
                <a:gd name="T5" fmla="*/ 8 h 11"/>
                <a:gd name="T6" fmla="*/ 11 w 11"/>
                <a:gd name="T7" fmla="*/ 4 h 11"/>
                <a:gd name="T8" fmla="*/ 8 w 11"/>
                <a:gd name="T9" fmla="*/ 1 h 11"/>
                <a:gd name="T10" fmla="*/ 5 w 11"/>
                <a:gd name="T11" fmla="*/ 0 h 11"/>
                <a:gd name="T12" fmla="*/ 1 w 11"/>
                <a:gd name="T13" fmla="*/ 3 h 11"/>
                <a:gd name="T14" fmla="*/ 0 w 11"/>
                <a:gd name="T15" fmla="*/ 7 h 11"/>
                <a:gd name="T16" fmla="*/ 3 w 11"/>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3" y="10"/>
                  </a:moveTo>
                  <a:cubicBezTo>
                    <a:pt x="4" y="11"/>
                    <a:pt x="4" y="11"/>
                    <a:pt x="5" y="11"/>
                  </a:cubicBezTo>
                  <a:cubicBezTo>
                    <a:pt x="7" y="11"/>
                    <a:pt x="9" y="10"/>
                    <a:pt x="10" y="8"/>
                  </a:cubicBezTo>
                  <a:cubicBezTo>
                    <a:pt x="11" y="7"/>
                    <a:pt x="11" y="6"/>
                    <a:pt x="11" y="4"/>
                  </a:cubicBezTo>
                  <a:cubicBezTo>
                    <a:pt x="10" y="3"/>
                    <a:pt x="9" y="2"/>
                    <a:pt x="8" y="1"/>
                  </a:cubicBezTo>
                  <a:cubicBezTo>
                    <a:pt x="7" y="1"/>
                    <a:pt x="6" y="0"/>
                    <a:pt x="5" y="0"/>
                  </a:cubicBezTo>
                  <a:cubicBezTo>
                    <a:pt x="4" y="0"/>
                    <a:pt x="2" y="1"/>
                    <a:pt x="1" y="3"/>
                  </a:cubicBezTo>
                  <a:cubicBezTo>
                    <a:pt x="0" y="4"/>
                    <a:pt x="0" y="6"/>
                    <a:pt x="0" y="7"/>
                  </a:cubicBezTo>
                  <a:cubicBezTo>
                    <a:pt x="1" y="8"/>
                    <a:pt x="1" y="10"/>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8">
              <a:extLst>
                <a:ext uri="{FF2B5EF4-FFF2-40B4-BE49-F238E27FC236}">
                  <a16:creationId xmlns="" xmlns:a16="http://schemas.microsoft.com/office/drawing/2014/main" id="{B1D464F3-F97C-4DB5-A8B4-79271D4DE1CD}"/>
                </a:ext>
              </a:extLst>
            </p:cNvPr>
            <p:cNvSpPr>
              <a:spLocks/>
            </p:cNvSpPr>
            <p:nvPr/>
          </p:nvSpPr>
          <p:spPr bwMode="auto">
            <a:xfrm>
              <a:off x="3960" y="2159"/>
              <a:ext cx="30" cy="30"/>
            </a:xfrm>
            <a:custGeom>
              <a:avLst/>
              <a:gdLst>
                <a:gd name="T0" fmla="*/ 11 w 11"/>
                <a:gd name="T1" fmla="*/ 7 h 11"/>
                <a:gd name="T2" fmla="*/ 10 w 11"/>
                <a:gd name="T3" fmla="*/ 3 h 11"/>
                <a:gd name="T4" fmla="*/ 6 w 11"/>
                <a:gd name="T5" fmla="*/ 0 h 11"/>
                <a:gd name="T6" fmla="*/ 3 w 11"/>
                <a:gd name="T7" fmla="*/ 1 h 11"/>
                <a:gd name="T8" fmla="*/ 0 w 11"/>
                <a:gd name="T9" fmla="*/ 4 h 11"/>
                <a:gd name="T10" fmla="*/ 1 w 11"/>
                <a:gd name="T11" fmla="*/ 9 h 11"/>
                <a:gd name="T12" fmla="*/ 6 w 11"/>
                <a:gd name="T13" fmla="*/ 11 h 11"/>
                <a:gd name="T14" fmla="*/ 8 w 11"/>
                <a:gd name="T15" fmla="*/ 11 h 11"/>
                <a:gd name="T16" fmla="*/ 11 w 11"/>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1" y="7"/>
                  </a:moveTo>
                  <a:cubicBezTo>
                    <a:pt x="11" y="6"/>
                    <a:pt x="11" y="4"/>
                    <a:pt x="10" y="3"/>
                  </a:cubicBezTo>
                  <a:cubicBezTo>
                    <a:pt x="9" y="2"/>
                    <a:pt x="8" y="0"/>
                    <a:pt x="6" y="0"/>
                  </a:cubicBezTo>
                  <a:cubicBezTo>
                    <a:pt x="5" y="0"/>
                    <a:pt x="4" y="1"/>
                    <a:pt x="3" y="1"/>
                  </a:cubicBezTo>
                  <a:cubicBezTo>
                    <a:pt x="2" y="2"/>
                    <a:pt x="1" y="3"/>
                    <a:pt x="0" y="4"/>
                  </a:cubicBezTo>
                  <a:cubicBezTo>
                    <a:pt x="0" y="6"/>
                    <a:pt x="0" y="7"/>
                    <a:pt x="1" y="9"/>
                  </a:cubicBezTo>
                  <a:cubicBezTo>
                    <a:pt x="2" y="10"/>
                    <a:pt x="4" y="11"/>
                    <a:pt x="6" y="11"/>
                  </a:cubicBezTo>
                  <a:cubicBezTo>
                    <a:pt x="7" y="11"/>
                    <a:pt x="8" y="11"/>
                    <a:pt x="8" y="11"/>
                  </a:cubicBezTo>
                  <a:cubicBezTo>
                    <a:pt x="10" y="10"/>
                    <a:pt x="10" y="9"/>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 name="矩形 80">
            <a:extLst>
              <a:ext uri="{FF2B5EF4-FFF2-40B4-BE49-F238E27FC236}">
                <a16:creationId xmlns="" xmlns:a16="http://schemas.microsoft.com/office/drawing/2014/main" id="{9EFE3C0F-FE1A-4329-AB29-F85E0D4A6C7A}"/>
              </a:ext>
            </a:extLst>
          </p:cNvPr>
          <p:cNvSpPr/>
          <p:nvPr/>
        </p:nvSpPr>
        <p:spPr>
          <a:xfrm>
            <a:off x="4610778" y="2125713"/>
            <a:ext cx="1387516" cy="307777"/>
          </a:xfrm>
          <a:prstGeom prst="rect">
            <a:avLst/>
          </a:prstGeom>
        </p:spPr>
        <p:txBody>
          <a:bodyPr wrap="square">
            <a:spAutoFit/>
          </a:bodyPr>
          <a:lstStyle/>
          <a:p>
            <a:pPr lvl="0" algn="ctr">
              <a:defRPr/>
            </a:pP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ICON</a:t>
            </a:r>
          </a:p>
        </p:txBody>
      </p:sp>
      <p:sp>
        <p:nvSpPr>
          <p:cNvPr id="82" name="矩形 81">
            <a:extLst>
              <a:ext uri="{FF2B5EF4-FFF2-40B4-BE49-F238E27FC236}">
                <a16:creationId xmlns="" xmlns:a16="http://schemas.microsoft.com/office/drawing/2014/main" id="{EA4FD6DB-1BF7-49AD-82D5-6860F021CAD7}"/>
              </a:ext>
            </a:extLst>
          </p:cNvPr>
          <p:cNvSpPr/>
          <p:nvPr/>
        </p:nvSpPr>
        <p:spPr>
          <a:xfrm>
            <a:off x="7372606" y="2125713"/>
            <a:ext cx="1387516" cy="307777"/>
          </a:xfrm>
          <a:prstGeom prst="rect">
            <a:avLst/>
          </a:prstGeom>
        </p:spPr>
        <p:txBody>
          <a:bodyPr wrap="square">
            <a:spAutoFit/>
          </a:bodyPr>
          <a:lstStyle/>
          <a:p>
            <a:pPr algn="ctr">
              <a:defRPr/>
            </a:pP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ICON</a:t>
            </a:r>
          </a:p>
        </p:txBody>
      </p:sp>
      <p:sp>
        <p:nvSpPr>
          <p:cNvPr id="83" name="矩形 82">
            <a:extLst>
              <a:ext uri="{FF2B5EF4-FFF2-40B4-BE49-F238E27FC236}">
                <a16:creationId xmlns="" xmlns:a16="http://schemas.microsoft.com/office/drawing/2014/main" id="{FC277CE3-5FAC-4DA7-9904-2AF72678EA30}"/>
              </a:ext>
            </a:extLst>
          </p:cNvPr>
          <p:cNvSpPr/>
          <p:nvPr/>
        </p:nvSpPr>
        <p:spPr>
          <a:xfrm>
            <a:off x="10046829" y="2125713"/>
            <a:ext cx="1605142" cy="307777"/>
          </a:xfrm>
          <a:prstGeom prst="rect">
            <a:avLst/>
          </a:prstGeom>
        </p:spPr>
        <p:txBody>
          <a:bodyPr wrap="square">
            <a:spAutoFit/>
          </a:bodyPr>
          <a:lstStyle/>
          <a:p>
            <a:pPr lvl="0" algn="ctr">
              <a:defRPr/>
            </a:pP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ICON</a:t>
            </a:r>
          </a:p>
        </p:txBody>
      </p:sp>
      <p:sp>
        <p:nvSpPr>
          <p:cNvPr id="84" name="PA_蓝剑_矩形 106">
            <a:extLst>
              <a:ext uri="{FF2B5EF4-FFF2-40B4-BE49-F238E27FC236}">
                <a16:creationId xmlns="" xmlns:a16="http://schemas.microsoft.com/office/drawing/2014/main" id="{477F24F7-85CC-450B-8A17-446790D7E707}"/>
              </a:ext>
            </a:extLst>
          </p:cNvPr>
          <p:cNvSpPr/>
          <p:nvPr>
            <p:custDataLst>
              <p:tags r:id="rId1"/>
            </p:custDataLst>
          </p:nvPr>
        </p:nvSpPr>
        <p:spPr>
          <a:xfrm>
            <a:off x="4179784" y="3200045"/>
            <a:ext cx="2289915" cy="2110386"/>
          </a:xfrm>
          <a:prstGeom prst="rect">
            <a:avLst/>
          </a:prstGeom>
        </p:spPr>
        <p:txBody>
          <a:bodyPr wrap="square">
            <a:spAutoFit/>
          </a:bodyPr>
          <a:lstStyle/>
          <a:p>
            <a:pPr algn="ctr">
              <a:lnSpc>
                <a:spcPts val="2000"/>
              </a:lnSpc>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85" name="PA_蓝剑_矩形 106">
            <a:extLst>
              <a:ext uri="{FF2B5EF4-FFF2-40B4-BE49-F238E27FC236}">
                <a16:creationId xmlns="" xmlns:a16="http://schemas.microsoft.com/office/drawing/2014/main" id="{AC2714B4-5D05-4A36-8AB0-DBB6D520949C}"/>
              </a:ext>
            </a:extLst>
          </p:cNvPr>
          <p:cNvSpPr/>
          <p:nvPr>
            <p:custDataLst>
              <p:tags r:id="rId2"/>
            </p:custDataLst>
          </p:nvPr>
        </p:nvSpPr>
        <p:spPr>
          <a:xfrm>
            <a:off x="6938052" y="3200045"/>
            <a:ext cx="2289915" cy="2144177"/>
          </a:xfrm>
          <a:prstGeom prst="rect">
            <a:avLst/>
          </a:prstGeom>
        </p:spPr>
        <p:txBody>
          <a:bodyPr wrap="square">
            <a:spAutoFit/>
          </a:bodyPr>
          <a:lstStyle/>
          <a:p>
            <a:pPr algn="ctr">
              <a:lnSpc>
                <a:spcPts val="2000"/>
              </a:lnSpc>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86" name="PA_蓝剑_矩形 106">
            <a:extLst>
              <a:ext uri="{FF2B5EF4-FFF2-40B4-BE49-F238E27FC236}">
                <a16:creationId xmlns="" xmlns:a16="http://schemas.microsoft.com/office/drawing/2014/main" id="{BB3BBA91-6070-4888-9E3A-06CD393EDE36}"/>
              </a:ext>
            </a:extLst>
          </p:cNvPr>
          <p:cNvSpPr/>
          <p:nvPr>
            <p:custDataLst>
              <p:tags r:id="rId3"/>
            </p:custDataLst>
          </p:nvPr>
        </p:nvSpPr>
        <p:spPr>
          <a:xfrm>
            <a:off x="9681109" y="3200045"/>
            <a:ext cx="2289915" cy="2144177"/>
          </a:xfrm>
          <a:prstGeom prst="rect">
            <a:avLst/>
          </a:prstGeom>
        </p:spPr>
        <p:txBody>
          <a:bodyPr wrap="square">
            <a:spAutoFit/>
          </a:bodyPr>
          <a:lstStyle/>
          <a:p>
            <a:pPr algn="ctr">
              <a:lnSpc>
                <a:spcPts val="2000"/>
              </a:lnSpc>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grpSp>
        <p:nvGrpSpPr>
          <p:cNvPr id="87" name="组合 86">
            <a:extLst>
              <a:ext uri="{FF2B5EF4-FFF2-40B4-BE49-F238E27FC236}">
                <a16:creationId xmlns="" xmlns:a16="http://schemas.microsoft.com/office/drawing/2014/main" id="{D9D50D12-8179-4C84-84F5-A68C47BF1485}"/>
              </a:ext>
            </a:extLst>
          </p:cNvPr>
          <p:cNvGrpSpPr/>
          <p:nvPr/>
        </p:nvGrpSpPr>
        <p:grpSpPr>
          <a:xfrm>
            <a:off x="366325" y="2352515"/>
            <a:ext cx="3709783" cy="2967821"/>
            <a:chOff x="894493" y="2228089"/>
            <a:chExt cx="3709783" cy="2967821"/>
          </a:xfrm>
        </p:grpSpPr>
        <p:sp>
          <p:nvSpPr>
            <p:cNvPr id="88" name="标题 1">
              <a:extLst>
                <a:ext uri="{FF2B5EF4-FFF2-40B4-BE49-F238E27FC236}">
                  <a16:creationId xmlns="" xmlns:a16="http://schemas.microsoft.com/office/drawing/2014/main" id="{8D9B3117-9EA5-4F5C-8FE8-9B442682B84E}"/>
                </a:ext>
              </a:extLst>
            </p:cNvPr>
            <p:cNvSpPr txBox="1">
              <a:spLocks/>
            </p:cNvSpPr>
            <p:nvPr/>
          </p:nvSpPr>
          <p:spPr>
            <a:xfrm>
              <a:off x="1238969" y="2228089"/>
              <a:ext cx="3365307" cy="29678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a:solidFill>
                    <a:srgbClr val="262626"/>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89" name="平行四边形 88">
              <a:extLst>
                <a:ext uri="{FF2B5EF4-FFF2-40B4-BE49-F238E27FC236}">
                  <a16:creationId xmlns="" xmlns:a16="http://schemas.microsoft.com/office/drawing/2014/main" id="{71DC6E4D-B016-4B02-A7A2-3A0A23232285}"/>
                </a:ext>
              </a:extLst>
            </p:cNvPr>
            <p:cNvSpPr/>
            <p:nvPr/>
          </p:nvSpPr>
          <p:spPr>
            <a:xfrm>
              <a:off x="894493" y="2314087"/>
              <a:ext cx="344476" cy="438150"/>
            </a:xfrm>
            <a:prstGeom prst="parallelogram">
              <a:avLst>
                <a:gd name="adj" fmla="val 5540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01239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图片包含 汽车, 人员, 户外, 道路&#10;&#10;已生成极高可信度的说明">
            <a:extLst>
              <a:ext uri="{FF2B5EF4-FFF2-40B4-BE49-F238E27FC236}">
                <a16:creationId xmlns="" xmlns:a16="http://schemas.microsoft.com/office/drawing/2014/main" id="{289DB1D6-9E1A-41D8-A2AD-28B044FF90D9}"/>
              </a:ext>
            </a:extLst>
          </p:cNvPr>
          <p:cNvPicPr>
            <a:picLocks noChangeAspect="1"/>
          </p:cNvPicPr>
          <p:nvPr/>
        </p:nvPicPr>
        <p:blipFill rotWithShape="1">
          <a:blip r:embed="rId5">
            <a:extLst>
              <a:ext uri="{28A0092B-C50C-407E-A947-70E740481C1C}">
                <a14:useLocalDpi xmlns:a14="http://schemas.microsoft.com/office/drawing/2010/main" val="0"/>
              </a:ext>
            </a:extLst>
          </a:blip>
          <a:srcRect l="10181" r="17996" b="516"/>
          <a:stretch/>
        </p:blipFill>
        <p:spPr>
          <a:xfrm>
            <a:off x="1771284" y="0"/>
            <a:ext cx="6813780" cy="6311900"/>
          </a:xfrm>
          <a:custGeom>
            <a:avLst/>
            <a:gdLst>
              <a:gd name="connsiteX0" fmla="*/ 2754055 w 6813780"/>
              <a:gd name="connsiteY0" fmla="*/ 0 h 6291946"/>
              <a:gd name="connsiteX1" fmla="*/ 6813780 w 6813780"/>
              <a:gd name="connsiteY1" fmla="*/ 0 h 6291946"/>
              <a:gd name="connsiteX2" fmla="*/ 4059725 w 6813780"/>
              <a:gd name="connsiteY2" fmla="*/ 6291946 h 6291946"/>
              <a:gd name="connsiteX3" fmla="*/ 0 w 6813780"/>
              <a:gd name="connsiteY3" fmla="*/ 6291946 h 6291946"/>
            </a:gdLst>
            <a:ahLst/>
            <a:cxnLst>
              <a:cxn ang="0">
                <a:pos x="connsiteX0" y="connsiteY0"/>
              </a:cxn>
              <a:cxn ang="0">
                <a:pos x="connsiteX1" y="connsiteY1"/>
              </a:cxn>
              <a:cxn ang="0">
                <a:pos x="connsiteX2" y="connsiteY2"/>
              </a:cxn>
              <a:cxn ang="0">
                <a:pos x="connsiteX3" y="connsiteY3"/>
              </a:cxn>
            </a:cxnLst>
            <a:rect l="l" t="t" r="r" b="b"/>
            <a:pathLst>
              <a:path w="6813780" h="6291946">
                <a:moveTo>
                  <a:pt x="2754055" y="0"/>
                </a:moveTo>
                <a:lnTo>
                  <a:pt x="6813780" y="0"/>
                </a:lnTo>
                <a:lnTo>
                  <a:pt x="4059725" y="6291946"/>
                </a:lnTo>
                <a:lnTo>
                  <a:pt x="0" y="6291946"/>
                </a:lnTo>
                <a:close/>
              </a:path>
            </a:pathLst>
          </a:custGeom>
        </p:spPr>
      </p:pic>
      <p:grpSp>
        <p:nvGrpSpPr>
          <p:cNvPr id="4" name="组合 3">
            <a:extLst>
              <a:ext uri="{FF2B5EF4-FFF2-40B4-BE49-F238E27FC236}">
                <a16:creationId xmlns="" xmlns:a16="http://schemas.microsoft.com/office/drawing/2014/main" id="{A3E86FE3-300B-4507-8402-45139129ECE5}"/>
              </a:ext>
            </a:extLst>
          </p:cNvPr>
          <p:cNvGrpSpPr/>
          <p:nvPr/>
        </p:nvGrpSpPr>
        <p:grpSpPr>
          <a:xfrm>
            <a:off x="366325" y="1249567"/>
            <a:ext cx="3709783" cy="2967821"/>
            <a:chOff x="894493" y="2228224"/>
            <a:chExt cx="3709783" cy="2967821"/>
          </a:xfrm>
        </p:grpSpPr>
        <p:sp>
          <p:nvSpPr>
            <p:cNvPr id="5" name="标题 1">
              <a:extLst>
                <a:ext uri="{FF2B5EF4-FFF2-40B4-BE49-F238E27FC236}">
                  <a16:creationId xmlns="" xmlns:a16="http://schemas.microsoft.com/office/drawing/2014/main" id="{CD61B8E0-9B74-4121-AD21-F0CCA6F18558}"/>
                </a:ext>
              </a:extLst>
            </p:cNvPr>
            <p:cNvSpPr txBox="1">
              <a:spLocks/>
            </p:cNvSpPr>
            <p:nvPr/>
          </p:nvSpPr>
          <p:spPr>
            <a:xfrm>
              <a:off x="1238969" y="2228224"/>
              <a:ext cx="3365307" cy="29678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a:solidFill>
                    <a:srgbClr val="262626"/>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6" name="平行四边形 5">
              <a:extLst>
                <a:ext uri="{FF2B5EF4-FFF2-40B4-BE49-F238E27FC236}">
                  <a16:creationId xmlns="" xmlns:a16="http://schemas.microsoft.com/office/drawing/2014/main" id="{E94BF992-8295-4262-B2D1-FF36FB4C7C8C}"/>
                </a:ext>
              </a:extLst>
            </p:cNvPr>
            <p:cNvSpPr/>
            <p:nvPr/>
          </p:nvSpPr>
          <p:spPr>
            <a:xfrm>
              <a:off x="894493" y="2314087"/>
              <a:ext cx="344476" cy="438150"/>
            </a:xfrm>
            <a:prstGeom prst="parallelogram">
              <a:avLst>
                <a:gd name="adj" fmla="val 5540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PA_蓝剑_矩形 38">
            <a:extLst>
              <a:ext uri="{FF2B5EF4-FFF2-40B4-BE49-F238E27FC236}">
                <a16:creationId xmlns="" xmlns:a16="http://schemas.microsoft.com/office/drawing/2014/main" id="{31E858EC-E6DD-4D60-B62D-8E6C743FAC31}"/>
              </a:ext>
            </a:extLst>
          </p:cNvPr>
          <p:cNvSpPr/>
          <p:nvPr>
            <p:custDataLst>
              <p:tags r:id="rId1"/>
            </p:custDataLst>
          </p:nvPr>
        </p:nvSpPr>
        <p:spPr>
          <a:xfrm>
            <a:off x="8365254" y="3651164"/>
            <a:ext cx="3262432" cy="461665"/>
          </a:xfrm>
          <a:prstGeom prst="rect">
            <a:avLst/>
          </a:prstGeom>
        </p:spPr>
        <p:txBody>
          <a:bodyPr wrap="none">
            <a:spAutoFit/>
          </a:bodyPr>
          <a:lstStyle/>
          <a:p>
            <a:pPr algn="r">
              <a:lnSpc>
                <a:spcPct val="100000"/>
              </a:lnSpc>
            </a:pPr>
            <a:r>
              <a:rPr lang="zh-CN" altLang="en-US" sz="2400" b="1" dirty="0">
                <a:solidFill>
                  <a:srgbClr val="262626"/>
                </a:solidFill>
                <a:latin typeface="Arial" panose="020B0604020202020204" pitchFamily="34" charset="0"/>
                <a:ea typeface="黑体" panose="02010609060101010101" pitchFamily="49" charset="-122"/>
                <a:cs typeface="Arial" panose="020B0604020202020204" pitchFamily="34" charset="0"/>
              </a:rPr>
              <a:t>点击这里添加二级标题</a:t>
            </a:r>
          </a:p>
        </p:txBody>
      </p:sp>
      <p:sp>
        <p:nvSpPr>
          <p:cNvPr id="8" name="PA_蓝剑_矩形 106">
            <a:extLst>
              <a:ext uri="{FF2B5EF4-FFF2-40B4-BE49-F238E27FC236}">
                <a16:creationId xmlns="" xmlns:a16="http://schemas.microsoft.com/office/drawing/2014/main" id="{2CAB626E-D3E6-4E11-AB8F-B35072BD8454}"/>
              </a:ext>
            </a:extLst>
          </p:cNvPr>
          <p:cNvSpPr/>
          <p:nvPr>
            <p:custDataLst>
              <p:tags r:id="rId2"/>
            </p:custDataLst>
          </p:nvPr>
        </p:nvSpPr>
        <p:spPr>
          <a:xfrm>
            <a:off x="7155351" y="4518523"/>
            <a:ext cx="4472335" cy="1118255"/>
          </a:xfrm>
          <a:prstGeom prst="rect">
            <a:avLst/>
          </a:prstGeom>
        </p:spPr>
        <p:txBody>
          <a:bodyPr wrap="square">
            <a:spAutoFit/>
          </a:bodyPr>
          <a:lstStyle/>
          <a:p>
            <a:pPr lvl="0" algn="r">
              <a:lnSpc>
                <a:spcPts val="2000"/>
              </a:lnSpc>
              <a:defRPr/>
            </a:pPr>
            <a:r>
              <a:rPr lang="zh-CN" altLang="en-US"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9" name="矩形 8">
            <a:extLst>
              <a:ext uri="{FF2B5EF4-FFF2-40B4-BE49-F238E27FC236}">
                <a16:creationId xmlns="" xmlns:a16="http://schemas.microsoft.com/office/drawing/2014/main" id="{5CEE1BAA-EAD8-4A29-AA69-2A2B6D6775C3}"/>
              </a:ext>
            </a:extLst>
          </p:cNvPr>
          <p:cNvSpPr/>
          <p:nvPr/>
        </p:nvSpPr>
        <p:spPr>
          <a:xfrm>
            <a:off x="10381323" y="2733477"/>
            <a:ext cx="1314782" cy="769441"/>
          </a:xfrm>
          <a:prstGeom prst="rect">
            <a:avLst/>
          </a:prstGeom>
        </p:spPr>
        <p:txBody>
          <a:bodyPr wrap="none">
            <a:spAutoFit/>
          </a:bodyPr>
          <a:lstStyle/>
          <a:p>
            <a:pPr lvl="0" algn="r">
              <a:defRPr/>
            </a:pPr>
            <a:r>
              <a:rPr lang="en-US" altLang="zh-CN" sz="4400" b="1" dirty="0">
                <a:solidFill>
                  <a:srgbClr val="0070C0"/>
                </a:solidFill>
                <a:latin typeface="Arial" panose="020B0604020202020204" pitchFamily="34" charset="0"/>
                <a:ea typeface="黑体" panose="02010609060101010101" pitchFamily="49" charset="-122"/>
                <a:cs typeface="Arial" panose="020B0604020202020204" pitchFamily="34" charset="0"/>
              </a:rPr>
              <a:t>50%</a:t>
            </a:r>
          </a:p>
        </p:txBody>
      </p:sp>
      <p:sp>
        <p:nvSpPr>
          <p:cNvPr id="10" name="PA_蓝剑_矩形 106">
            <a:extLst>
              <a:ext uri="{FF2B5EF4-FFF2-40B4-BE49-F238E27FC236}">
                <a16:creationId xmlns="" xmlns:a16="http://schemas.microsoft.com/office/drawing/2014/main" id="{A3114E85-D701-4812-8BE3-82D78B92D07B}"/>
              </a:ext>
            </a:extLst>
          </p:cNvPr>
          <p:cNvSpPr/>
          <p:nvPr>
            <p:custDataLst>
              <p:tags r:id="rId3"/>
            </p:custDataLst>
          </p:nvPr>
        </p:nvSpPr>
        <p:spPr>
          <a:xfrm>
            <a:off x="8490857" y="689336"/>
            <a:ext cx="3136829" cy="1631216"/>
          </a:xfrm>
          <a:prstGeom prst="rect">
            <a:avLst/>
          </a:prstGeom>
        </p:spPr>
        <p:txBody>
          <a:bodyPr wrap="square">
            <a:spAutoFit/>
          </a:bodyPr>
          <a:lstStyle/>
          <a:p>
            <a:pPr lvl="0" algn="r">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11" name="矩形 10">
            <a:extLst>
              <a:ext uri="{FF2B5EF4-FFF2-40B4-BE49-F238E27FC236}">
                <a16:creationId xmlns="" xmlns:a16="http://schemas.microsoft.com/office/drawing/2014/main" id="{D732C8D6-0703-4056-8B00-CAA7BCFF1EC6}"/>
              </a:ext>
            </a:extLst>
          </p:cNvPr>
          <p:cNvSpPr/>
          <p:nvPr/>
        </p:nvSpPr>
        <p:spPr>
          <a:xfrm>
            <a:off x="11076506" y="4217388"/>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1673784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图片包含 室内, 人员, 监视器, 墙壁&#10;&#10;已生成极高可信度的说明">
            <a:extLst>
              <a:ext uri="{FF2B5EF4-FFF2-40B4-BE49-F238E27FC236}">
                <a16:creationId xmlns="" xmlns:a16="http://schemas.microsoft.com/office/drawing/2014/main" id="{A1ACB936-F2C0-4BFC-AFA3-D614CC04AA76}"/>
              </a:ext>
            </a:extLst>
          </p:cNvPr>
          <p:cNvPicPr>
            <a:picLocks noChangeAspect="1"/>
          </p:cNvPicPr>
          <p:nvPr/>
        </p:nvPicPr>
        <p:blipFill>
          <a:blip r:embed="rId4">
            <a:extLst>
              <a:ext uri="{28A0092B-C50C-407E-A947-70E740481C1C}">
                <a14:useLocalDpi xmlns:a14="http://schemas.microsoft.com/office/drawing/2010/main" val="0"/>
              </a:ext>
            </a:extLst>
          </a:blip>
          <a:srcRect t="15000" b="54456"/>
          <a:stretch>
            <a:fillRect/>
          </a:stretch>
        </p:blipFill>
        <p:spPr>
          <a:xfrm>
            <a:off x="0" y="-1"/>
            <a:ext cx="12192000" cy="2482611"/>
          </a:xfrm>
          <a:custGeom>
            <a:avLst/>
            <a:gdLst>
              <a:gd name="connsiteX0" fmla="*/ 0 w 12192000"/>
              <a:gd name="connsiteY0" fmla="*/ 0 h 2482611"/>
              <a:gd name="connsiteX1" fmla="*/ 12192000 w 12192000"/>
              <a:gd name="connsiteY1" fmla="*/ 0 h 2482611"/>
              <a:gd name="connsiteX2" fmla="*/ 12192000 w 12192000"/>
              <a:gd name="connsiteY2" fmla="*/ 2482611 h 2482611"/>
              <a:gd name="connsiteX3" fmla="*/ 0 w 12192000"/>
              <a:gd name="connsiteY3" fmla="*/ 2482611 h 2482611"/>
            </a:gdLst>
            <a:ahLst/>
            <a:cxnLst>
              <a:cxn ang="0">
                <a:pos x="connsiteX0" y="connsiteY0"/>
              </a:cxn>
              <a:cxn ang="0">
                <a:pos x="connsiteX1" y="connsiteY1"/>
              </a:cxn>
              <a:cxn ang="0">
                <a:pos x="connsiteX2" y="connsiteY2"/>
              </a:cxn>
              <a:cxn ang="0">
                <a:pos x="connsiteX3" y="connsiteY3"/>
              </a:cxn>
            </a:cxnLst>
            <a:rect l="l" t="t" r="r" b="b"/>
            <a:pathLst>
              <a:path w="12192000" h="2482611">
                <a:moveTo>
                  <a:pt x="0" y="0"/>
                </a:moveTo>
                <a:lnTo>
                  <a:pt x="12192000" y="0"/>
                </a:lnTo>
                <a:lnTo>
                  <a:pt x="12192000" y="2482611"/>
                </a:lnTo>
                <a:lnTo>
                  <a:pt x="0" y="2482611"/>
                </a:lnTo>
                <a:close/>
              </a:path>
            </a:pathLst>
          </a:custGeom>
        </p:spPr>
      </p:pic>
      <p:sp>
        <p:nvSpPr>
          <p:cNvPr id="5" name="矩形 4">
            <a:extLst>
              <a:ext uri="{FF2B5EF4-FFF2-40B4-BE49-F238E27FC236}">
                <a16:creationId xmlns="" xmlns:a16="http://schemas.microsoft.com/office/drawing/2014/main" id="{6062AB36-C6AF-46B4-84B3-C26D829ECF0F}"/>
              </a:ext>
            </a:extLst>
          </p:cNvPr>
          <p:cNvSpPr/>
          <p:nvPr/>
        </p:nvSpPr>
        <p:spPr>
          <a:xfrm>
            <a:off x="-1" y="-1"/>
            <a:ext cx="12192001" cy="2482610"/>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 xmlns:a16="http://schemas.microsoft.com/office/drawing/2014/main" id="{2BF52BA8-3927-4815-B30C-ADAFC7B33099}"/>
              </a:ext>
            </a:extLst>
          </p:cNvPr>
          <p:cNvSpPr txBox="1">
            <a:spLocks/>
          </p:cNvSpPr>
          <p:nvPr/>
        </p:nvSpPr>
        <p:spPr>
          <a:xfrm>
            <a:off x="2935212" y="961129"/>
            <a:ext cx="6321576" cy="10667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600" b="1">
                <a:solidFill>
                  <a:schemeClr val="bg1"/>
                </a:solidFill>
                <a:latin typeface="Arial" panose="020B0604020202020204" pitchFamily="34" charset="0"/>
                <a:ea typeface="黑体" panose="02010609060101010101" pitchFamily="49" charset="-122"/>
                <a:cs typeface="Arial" panose="020B0604020202020204" pitchFamily="34" charset="0"/>
              </a:rPr>
              <a:t>点击这里添加一级标题</a:t>
            </a:r>
          </a:p>
        </p:txBody>
      </p:sp>
      <p:cxnSp>
        <p:nvCxnSpPr>
          <p:cNvPr id="3" name="直接连接符 2">
            <a:extLst>
              <a:ext uri="{FF2B5EF4-FFF2-40B4-BE49-F238E27FC236}">
                <a16:creationId xmlns="" xmlns:a16="http://schemas.microsoft.com/office/drawing/2014/main" id="{F21B4A92-D7F0-44FE-84E7-7F28B05F88B2}"/>
              </a:ext>
            </a:extLst>
          </p:cNvPr>
          <p:cNvCxnSpPr>
            <a:cxnSpLocks/>
          </p:cNvCxnSpPr>
          <p:nvPr/>
        </p:nvCxnSpPr>
        <p:spPr>
          <a:xfrm>
            <a:off x="6095999" y="5470978"/>
            <a:ext cx="0" cy="841829"/>
          </a:xfrm>
          <a:prstGeom prst="line">
            <a:avLst/>
          </a:prstGeom>
          <a:ln>
            <a:solidFill>
              <a:srgbClr val="0DC0FF"/>
            </a:solidFill>
          </a:ln>
        </p:spPr>
        <p:style>
          <a:lnRef idx="1">
            <a:schemeClr val="accent1"/>
          </a:lnRef>
          <a:fillRef idx="0">
            <a:schemeClr val="accent1"/>
          </a:fillRef>
          <a:effectRef idx="0">
            <a:schemeClr val="accent1"/>
          </a:effectRef>
          <a:fontRef idx="minor">
            <a:schemeClr val="tx1"/>
          </a:fontRef>
        </p:style>
      </p:cxnSp>
      <p:sp>
        <p:nvSpPr>
          <p:cNvPr id="7" name="PA_蓝剑_矩形 106">
            <a:extLst>
              <a:ext uri="{FF2B5EF4-FFF2-40B4-BE49-F238E27FC236}">
                <a16:creationId xmlns="" xmlns:a16="http://schemas.microsoft.com/office/drawing/2014/main" id="{5580D0C4-D4E9-4B11-A49B-195CF98A9DB3}"/>
              </a:ext>
            </a:extLst>
          </p:cNvPr>
          <p:cNvSpPr/>
          <p:nvPr>
            <p:custDataLst>
              <p:tags r:id="rId1"/>
            </p:custDataLst>
          </p:nvPr>
        </p:nvSpPr>
        <p:spPr>
          <a:xfrm>
            <a:off x="1778002" y="3660901"/>
            <a:ext cx="8635998" cy="1374735"/>
          </a:xfrm>
          <a:prstGeom prst="rect">
            <a:avLst/>
          </a:prstGeom>
        </p:spPr>
        <p:txBody>
          <a:bodyPr wrap="square">
            <a:spAutoFit/>
          </a:bodyPr>
          <a:lstStyle/>
          <a:p>
            <a:pPr lvl="0" algn="ctr">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点击这里添加正文点击这里添加正文点击这里添加正文点击这里添加正文点击这里添加正文点击这里添加正文点击这里添加正文点击这里添加正文点击这里添加正文点击这里添加正文点击</a:t>
            </a:r>
          </a:p>
          <a:p>
            <a:pPr lvl="0" algn="ctr">
              <a:lnSpc>
                <a:spcPts val="2000"/>
              </a:lnSpc>
              <a:defRPr/>
            </a:pPr>
            <a:endPar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8" name="PA_蓝剑_矩形 38">
            <a:extLst>
              <a:ext uri="{FF2B5EF4-FFF2-40B4-BE49-F238E27FC236}">
                <a16:creationId xmlns="" xmlns:a16="http://schemas.microsoft.com/office/drawing/2014/main" id="{39FB0900-DDB0-49C5-81A5-343BA19B76F0}"/>
              </a:ext>
            </a:extLst>
          </p:cNvPr>
          <p:cNvSpPr/>
          <p:nvPr>
            <p:custDataLst>
              <p:tags r:id="rId2"/>
            </p:custDataLst>
          </p:nvPr>
        </p:nvSpPr>
        <p:spPr>
          <a:xfrm>
            <a:off x="4310896" y="2797406"/>
            <a:ext cx="3570209" cy="461665"/>
          </a:xfrm>
          <a:prstGeom prst="rect">
            <a:avLst/>
          </a:prstGeom>
        </p:spPr>
        <p:txBody>
          <a:bodyPr wrap="none">
            <a:spAutoFit/>
          </a:bodyPr>
          <a:lstStyle/>
          <a:p>
            <a:pPr lvl="0" algn="ctr">
              <a:defRPr/>
            </a:pPr>
            <a:r>
              <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点击这里第一件事件标题</a:t>
            </a:r>
          </a:p>
        </p:txBody>
      </p:sp>
      <p:sp>
        <p:nvSpPr>
          <p:cNvPr id="9" name="矩形 8">
            <a:extLst>
              <a:ext uri="{FF2B5EF4-FFF2-40B4-BE49-F238E27FC236}">
                <a16:creationId xmlns="" xmlns:a16="http://schemas.microsoft.com/office/drawing/2014/main" id="{9D3F4D86-7676-450D-9915-F958AFB8F520}"/>
              </a:ext>
            </a:extLst>
          </p:cNvPr>
          <p:cNvSpPr/>
          <p:nvPr/>
        </p:nvSpPr>
        <p:spPr>
          <a:xfrm>
            <a:off x="5894968" y="3374181"/>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54013A10-881A-420A-8AE7-EA0A6DCAAA85}"/>
              </a:ext>
            </a:extLst>
          </p:cNvPr>
          <p:cNvSpPr/>
          <p:nvPr/>
        </p:nvSpPr>
        <p:spPr>
          <a:xfrm>
            <a:off x="5977839" y="5205628"/>
            <a:ext cx="236323" cy="236323"/>
          </a:xfrm>
          <a:prstGeom prst="rect">
            <a:avLst/>
          </a:prstGeom>
          <a:solidFill>
            <a:schemeClr val="bg1"/>
          </a:solidFill>
          <a:ln w="101600">
            <a:solidFill>
              <a:srgbClr val="0DC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
          <p:cNvSpPr>
            <a:spLocks noGrp="1"/>
          </p:cNvSpPr>
          <p:nvPr>
            <p:ph type="body" sz="quarter" idx="10"/>
          </p:nvPr>
        </p:nvSpPr>
        <p:spPr>
          <a:xfrm>
            <a:off x="295212" y="209477"/>
            <a:ext cx="4327588" cy="331816"/>
          </a:xfrm>
        </p:spPr>
        <p:txBody>
          <a:bodyPr>
            <a:normAutofit fontScale="92500" lnSpcReduction="10000"/>
          </a:bodyPr>
          <a:lstStyle/>
          <a:p>
            <a:r>
              <a:rPr lang="zh-CN" altLang="en-US" dirty="0">
                <a:solidFill>
                  <a:schemeClr val="bg1"/>
                </a:solidFill>
                <a:cs typeface="Arial" panose="020B0604020202020204" pitchFamily="34" charset="0"/>
              </a:rPr>
              <a:t>点击添加章节标题</a:t>
            </a:r>
            <a:endParaRPr lang="en-US" altLang="zh-CN" dirty="0">
              <a:solidFill>
                <a:schemeClr val="bg1"/>
              </a:solidFill>
              <a:cs typeface="Arial" panose="020B0604020202020204" pitchFamily="34" charset="0"/>
            </a:endParaRPr>
          </a:p>
          <a:p>
            <a:endParaRPr lang="zh-CN" altLang="en-US" dirty="0">
              <a:solidFill>
                <a:schemeClr val="bg1"/>
              </a:solidFill>
            </a:endParaRPr>
          </a:p>
        </p:txBody>
      </p:sp>
      <p:sp>
        <p:nvSpPr>
          <p:cNvPr id="11" name="平行四边形 10">
            <a:extLst>
              <a:ext uri="{FF2B5EF4-FFF2-40B4-BE49-F238E27FC236}">
                <a16:creationId xmlns="" xmlns:a16="http://schemas.microsoft.com/office/drawing/2014/main" id="{38BA1D9D-7F19-4D04-B5DD-E4D17E47ABE4}"/>
              </a:ext>
            </a:extLst>
          </p:cNvPr>
          <p:cNvSpPr/>
          <p:nvPr/>
        </p:nvSpPr>
        <p:spPr>
          <a:xfrm>
            <a:off x="3286099" y="1056368"/>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0672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5F60ED3A-E431-466F-A547-D61F2D506D87}"/>
              </a:ext>
            </a:extLst>
          </p:cNvPr>
          <p:cNvCxnSpPr>
            <a:cxnSpLocks/>
          </p:cNvCxnSpPr>
          <p:nvPr/>
        </p:nvCxnSpPr>
        <p:spPr>
          <a:xfrm>
            <a:off x="6095999" y="0"/>
            <a:ext cx="0" cy="5210629"/>
          </a:xfrm>
          <a:prstGeom prst="line">
            <a:avLst/>
          </a:prstGeom>
          <a:ln>
            <a:solidFill>
              <a:srgbClr val="0DC0FF"/>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 xmlns:a16="http://schemas.microsoft.com/office/drawing/2014/main" id="{798657A2-6388-400E-A138-A8FBFA34EC70}"/>
              </a:ext>
            </a:extLst>
          </p:cNvPr>
          <p:cNvSpPr/>
          <p:nvPr/>
        </p:nvSpPr>
        <p:spPr>
          <a:xfrm>
            <a:off x="5977839" y="881278"/>
            <a:ext cx="236323" cy="236323"/>
          </a:xfrm>
          <a:prstGeom prst="rect">
            <a:avLst/>
          </a:prstGeom>
          <a:solidFill>
            <a:schemeClr val="bg1"/>
          </a:solidFill>
          <a:ln w="101600">
            <a:solidFill>
              <a:srgbClr val="0DC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B160E29D-510D-488B-B37C-62AD59703854}"/>
              </a:ext>
            </a:extLst>
          </p:cNvPr>
          <p:cNvSpPr/>
          <p:nvPr/>
        </p:nvSpPr>
        <p:spPr>
          <a:xfrm>
            <a:off x="5977839" y="2924626"/>
            <a:ext cx="236323" cy="236323"/>
          </a:xfrm>
          <a:prstGeom prst="rect">
            <a:avLst/>
          </a:prstGeom>
          <a:solidFill>
            <a:schemeClr val="bg1"/>
          </a:solidFill>
          <a:ln w="101600">
            <a:solidFill>
              <a:srgbClr val="0DC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65AFAE07-5323-44E2-8E50-9658A4EE08B9}"/>
              </a:ext>
            </a:extLst>
          </p:cNvPr>
          <p:cNvSpPr/>
          <p:nvPr/>
        </p:nvSpPr>
        <p:spPr>
          <a:xfrm>
            <a:off x="5977839" y="5118331"/>
            <a:ext cx="236323" cy="236323"/>
          </a:xfrm>
          <a:prstGeom prst="rect">
            <a:avLst/>
          </a:prstGeom>
          <a:solidFill>
            <a:schemeClr val="bg1"/>
          </a:solidFill>
          <a:ln w="101600">
            <a:solidFill>
              <a:srgbClr val="0DC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蓝剑_矩形 106">
            <a:extLst>
              <a:ext uri="{FF2B5EF4-FFF2-40B4-BE49-F238E27FC236}">
                <a16:creationId xmlns="" xmlns:a16="http://schemas.microsoft.com/office/drawing/2014/main" id="{38F7BC73-B0B7-4C50-940B-3B12852C0F92}"/>
              </a:ext>
            </a:extLst>
          </p:cNvPr>
          <p:cNvSpPr/>
          <p:nvPr>
            <p:custDataLst>
              <p:tags r:id="rId1"/>
            </p:custDataLst>
          </p:nvPr>
        </p:nvSpPr>
        <p:spPr>
          <a:xfrm>
            <a:off x="1361856" y="1657690"/>
            <a:ext cx="4228082" cy="1118255"/>
          </a:xfrm>
          <a:prstGeom prst="rect">
            <a:avLst/>
          </a:prstGeom>
        </p:spPr>
        <p:txBody>
          <a:bodyPr wrap="square">
            <a:spAutoFit/>
          </a:bodyPr>
          <a:lstStyle/>
          <a:p>
            <a:pPr lvl="0" algn="r">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8" name="PA_蓝剑_矩形 38">
            <a:extLst>
              <a:ext uri="{FF2B5EF4-FFF2-40B4-BE49-F238E27FC236}">
                <a16:creationId xmlns="" xmlns:a16="http://schemas.microsoft.com/office/drawing/2014/main" id="{1229B8EF-29D1-415C-9D84-73BF467B3275}"/>
              </a:ext>
            </a:extLst>
          </p:cNvPr>
          <p:cNvSpPr/>
          <p:nvPr>
            <p:custDataLst>
              <p:tags r:id="rId2"/>
            </p:custDataLst>
          </p:nvPr>
        </p:nvSpPr>
        <p:spPr>
          <a:xfrm>
            <a:off x="2008440" y="794195"/>
            <a:ext cx="3570208" cy="461665"/>
          </a:xfrm>
          <a:prstGeom prst="rect">
            <a:avLst/>
          </a:prstGeom>
        </p:spPr>
        <p:txBody>
          <a:bodyPr wrap="none">
            <a:spAutoFit/>
          </a:bodyPr>
          <a:lstStyle/>
          <a:p>
            <a:pPr lvl="0" algn="r">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点击这里第二件事件标题</a:t>
            </a:r>
          </a:p>
        </p:txBody>
      </p:sp>
      <p:sp>
        <p:nvSpPr>
          <p:cNvPr id="9" name="矩形 8">
            <a:extLst>
              <a:ext uri="{FF2B5EF4-FFF2-40B4-BE49-F238E27FC236}">
                <a16:creationId xmlns="" xmlns:a16="http://schemas.microsoft.com/office/drawing/2014/main" id="{945035FC-27C4-4197-A2BE-7F04C8C3AC91}"/>
              </a:ext>
            </a:extLst>
          </p:cNvPr>
          <p:cNvSpPr/>
          <p:nvPr/>
        </p:nvSpPr>
        <p:spPr>
          <a:xfrm>
            <a:off x="5086274" y="1370970"/>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 name="PA_蓝剑_矩形 38">
            <a:extLst>
              <a:ext uri="{FF2B5EF4-FFF2-40B4-BE49-F238E27FC236}">
                <a16:creationId xmlns="" xmlns:a16="http://schemas.microsoft.com/office/drawing/2014/main" id="{16DB9159-32CF-4C6E-9C0B-7D37DD9D66ED}"/>
              </a:ext>
            </a:extLst>
          </p:cNvPr>
          <p:cNvSpPr/>
          <p:nvPr>
            <p:custDataLst>
              <p:tags r:id="rId3"/>
            </p:custDataLst>
          </p:nvPr>
        </p:nvSpPr>
        <p:spPr>
          <a:xfrm>
            <a:off x="6674633" y="2811679"/>
            <a:ext cx="3570208" cy="461665"/>
          </a:xfrm>
          <a:prstGeom prst="rect">
            <a:avLst/>
          </a:prstGeom>
        </p:spPr>
        <p:txBody>
          <a:bodyPr wrap="none">
            <a:spAutoFit/>
          </a:bodyPr>
          <a:lstStyle/>
          <a:p>
            <a:pPr lvl="0">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点击这里第三件事件标题</a:t>
            </a:r>
          </a:p>
        </p:txBody>
      </p:sp>
      <p:sp>
        <p:nvSpPr>
          <p:cNvPr id="11" name="PA_蓝剑_矩形 106">
            <a:extLst>
              <a:ext uri="{FF2B5EF4-FFF2-40B4-BE49-F238E27FC236}">
                <a16:creationId xmlns="" xmlns:a16="http://schemas.microsoft.com/office/drawing/2014/main" id="{72711880-9B13-4519-A386-D0E1C7B6EEDE}"/>
              </a:ext>
            </a:extLst>
          </p:cNvPr>
          <p:cNvSpPr/>
          <p:nvPr>
            <p:custDataLst>
              <p:tags r:id="rId4"/>
            </p:custDataLst>
          </p:nvPr>
        </p:nvSpPr>
        <p:spPr>
          <a:xfrm>
            <a:off x="6674633" y="3342862"/>
            <a:ext cx="4472335" cy="1118255"/>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12" name="矩形 11">
            <a:extLst>
              <a:ext uri="{FF2B5EF4-FFF2-40B4-BE49-F238E27FC236}">
                <a16:creationId xmlns="" xmlns:a16="http://schemas.microsoft.com/office/drawing/2014/main" id="{D9A86445-8390-4DC9-A413-844C3397D812}"/>
              </a:ext>
            </a:extLst>
          </p:cNvPr>
          <p:cNvSpPr/>
          <p:nvPr/>
        </p:nvSpPr>
        <p:spPr>
          <a:xfrm>
            <a:off x="6618623" y="2047878"/>
            <a:ext cx="1314784" cy="769441"/>
          </a:xfrm>
          <a:prstGeom prst="rect">
            <a:avLst/>
          </a:prstGeom>
        </p:spPr>
        <p:txBody>
          <a:bodyPr wrap="none">
            <a:spAutoFit/>
          </a:bodyPr>
          <a:lstStyle/>
          <a:p>
            <a:pPr lvl="0">
              <a:defRPr/>
            </a:pPr>
            <a:r>
              <a:rPr lang="en-US" altLang="zh-CN" sz="4400" b="1" dirty="0">
                <a:solidFill>
                  <a:srgbClr val="0070C0"/>
                </a:solidFill>
                <a:latin typeface="Arial" panose="020B0604020202020204" pitchFamily="34" charset="0"/>
                <a:ea typeface="黑体" panose="02010609060101010101" pitchFamily="49" charset="-122"/>
                <a:cs typeface="Arial" panose="020B0604020202020204" pitchFamily="34" charset="0"/>
              </a:rPr>
              <a:t>50%</a:t>
            </a:r>
          </a:p>
        </p:txBody>
      </p:sp>
      <p:sp>
        <p:nvSpPr>
          <p:cNvPr id="13" name="PA_蓝剑_矩形 38">
            <a:extLst>
              <a:ext uri="{FF2B5EF4-FFF2-40B4-BE49-F238E27FC236}">
                <a16:creationId xmlns="" xmlns:a16="http://schemas.microsoft.com/office/drawing/2014/main" id="{A5F26F47-0862-4DB7-881F-CD56F6A65AFC}"/>
              </a:ext>
            </a:extLst>
          </p:cNvPr>
          <p:cNvSpPr/>
          <p:nvPr>
            <p:custDataLst>
              <p:tags r:id="rId5"/>
            </p:custDataLst>
          </p:nvPr>
        </p:nvSpPr>
        <p:spPr>
          <a:xfrm>
            <a:off x="1857830" y="4855133"/>
            <a:ext cx="2425823" cy="830997"/>
          </a:xfrm>
          <a:prstGeom prst="rect">
            <a:avLst/>
          </a:prstGeom>
        </p:spPr>
        <p:txBody>
          <a:bodyPr wrap="square">
            <a:spAutoFit/>
          </a:bodyPr>
          <a:lstStyle/>
          <a:p>
            <a:pPr lvl="0" algn="r">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点击这里第四件事件标题</a:t>
            </a:r>
          </a:p>
        </p:txBody>
      </p:sp>
      <p:grpSp>
        <p:nvGrpSpPr>
          <p:cNvPr id="14" name="Group 4">
            <a:extLst>
              <a:ext uri="{FF2B5EF4-FFF2-40B4-BE49-F238E27FC236}">
                <a16:creationId xmlns="" xmlns:a16="http://schemas.microsoft.com/office/drawing/2014/main" id="{260B4715-3070-4CA9-9A1B-616F6B4BFA47}"/>
              </a:ext>
            </a:extLst>
          </p:cNvPr>
          <p:cNvGrpSpPr>
            <a:grpSpLocks noChangeAspect="1"/>
          </p:cNvGrpSpPr>
          <p:nvPr/>
        </p:nvGrpSpPr>
        <p:grpSpPr bwMode="auto">
          <a:xfrm>
            <a:off x="4461330" y="4839154"/>
            <a:ext cx="1003300" cy="762000"/>
            <a:chOff x="2856" y="3030"/>
            <a:chExt cx="632" cy="480"/>
          </a:xfrm>
          <a:solidFill>
            <a:srgbClr val="0070C0"/>
          </a:solidFill>
        </p:grpSpPr>
        <p:sp>
          <p:nvSpPr>
            <p:cNvPr id="15" name="Freeform 5">
              <a:extLst>
                <a:ext uri="{FF2B5EF4-FFF2-40B4-BE49-F238E27FC236}">
                  <a16:creationId xmlns="" xmlns:a16="http://schemas.microsoft.com/office/drawing/2014/main" id="{2FE0BC89-AAF5-4C33-B511-1BDF2A78EBAB}"/>
                </a:ext>
              </a:extLst>
            </p:cNvPr>
            <p:cNvSpPr>
              <a:spLocks/>
            </p:cNvSpPr>
            <p:nvPr/>
          </p:nvSpPr>
          <p:spPr bwMode="auto">
            <a:xfrm>
              <a:off x="2856" y="3442"/>
              <a:ext cx="270" cy="24"/>
            </a:xfrm>
            <a:custGeom>
              <a:avLst/>
              <a:gdLst>
                <a:gd name="T0" fmla="*/ 95 w 100"/>
                <a:gd name="T1" fmla="*/ 0 h 9"/>
                <a:gd name="T2" fmla="*/ 5 w 100"/>
                <a:gd name="T3" fmla="*/ 0 h 9"/>
                <a:gd name="T4" fmla="*/ 0 w 100"/>
                <a:gd name="T5" fmla="*/ 5 h 9"/>
                <a:gd name="T6" fmla="*/ 5 w 100"/>
                <a:gd name="T7" fmla="*/ 9 h 9"/>
                <a:gd name="T8" fmla="*/ 95 w 100"/>
                <a:gd name="T9" fmla="*/ 9 h 9"/>
                <a:gd name="T10" fmla="*/ 100 w 100"/>
                <a:gd name="T11" fmla="*/ 5 h 9"/>
                <a:gd name="T12" fmla="*/ 95 w 100"/>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00" h="9">
                  <a:moveTo>
                    <a:pt x="95" y="0"/>
                  </a:moveTo>
                  <a:cubicBezTo>
                    <a:pt x="5" y="0"/>
                    <a:pt x="5" y="0"/>
                    <a:pt x="5" y="0"/>
                  </a:cubicBezTo>
                  <a:cubicBezTo>
                    <a:pt x="2" y="0"/>
                    <a:pt x="0" y="2"/>
                    <a:pt x="0" y="5"/>
                  </a:cubicBezTo>
                  <a:cubicBezTo>
                    <a:pt x="0" y="7"/>
                    <a:pt x="2" y="9"/>
                    <a:pt x="5" y="9"/>
                  </a:cubicBezTo>
                  <a:cubicBezTo>
                    <a:pt x="95" y="9"/>
                    <a:pt x="95" y="9"/>
                    <a:pt x="95" y="9"/>
                  </a:cubicBezTo>
                  <a:cubicBezTo>
                    <a:pt x="98" y="9"/>
                    <a:pt x="100" y="7"/>
                    <a:pt x="100" y="5"/>
                  </a:cubicBezTo>
                  <a:cubicBezTo>
                    <a:pt x="100" y="2"/>
                    <a:pt x="98"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
              <a:extLst>
                <a:ext uri="{FF2B5EF4-FFF2-40B4-BE49-F238E27FC236}">
                  <a16:creationId xmlns="" xmlns:a16="http://schemas.microsoft.com/office/drawing/2014/main" id="{EB7EE273-90B2-441B-83A6-2E0142C423CD}"/>
                </a:ext>
              </a:extLst>
            </p:cNvPr>
            <p:cNvSpPr>
              <a:spLocks/>
            </p:cNvSpPr>
            <p:nvPr/>
          </p:nvSpPr>
          <p:spPr bwMode="auto">
            <a:xfrm>
              <a:off x="2924" y="3483"/>
              <a:ext cx="183" cy="27"/>
            </a:xfrm>
            <a:custGeom>
              <a:avLst/>
              <a:gdLst>
                <a:gd name="T0" fmla="*/ 63 w 68"/>
                <a:gd name="T1" fmla="*/ 0 h 10"/>
                <a:gd name="T2" fmla="*/ 5 w 68"/>
                <a:gd name="T3" fmla="*/ 0 h 10"/>
                <a:gd name="T4" fmla="*/ 0 w 68"/>
                <a:gd name="T5" fmla="*/ 5 h 10"/>
                <a:gd name="T6" fmla="*/ 5 w 68"/>
                <a:gd name="T7" fmla="*/ 10 h 10"/>
                <a:gd name="T8" fmla="*/ 63 w 68"/>
                <a:gd name="T9" fmla="*/ 10 h 10"/>
                <a:gd name="T10" fmla="*/ 68 w 68"/>
                <a:gd name="T11" fmla="*/ 5 h 10"/>
                <a:gd name="T12" fmla="*/ 63 w 6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8" h="10">
                  <a:moveTo>
                    <a:pt x="63" y="0"/>
                  </a:moveTo>
                  <a:cubicBezTo>
                    <a:pt x="5" y="0"/>
                    <a:pt x="5" y="0"/>
                    <a:pt x="5" y="0"/>
                  </a:cubicBezTo>
                  <a:cubicBezTo>
                    <a:pt x="2" y="0"/>
                    <a:pt x="0" y="2"/>
                    <a:pt x="0" y="5"/>
                  </a:cubicBezTo>
                  <a:cubicBezTo>
                    <a:pt x="0" y="8"/>
                    <a:pt x="2" y="10"/>
                    <a:pt x="5" y="10"/>
                  </a:cubicBezTo>
                  <a:cubicBezTo>
                    <a:pt x="63" y="10"/>
                    <a:pt x="63" y="10"/>
                    <a:pt x="63" y="10"/>
                  </a:cubicBezTo>
                  <a:cubicBezTo>
                    <a:pt x="66" y="10"/>
                    <a:pt x="68" y="8"/>
                    <a:pt x="68" y="5"/>
                  </a:cubicBezTo>
                  <a:cubicBezTo>
                    <a:pt x="68"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
              <a:extLst>
                <a:ext uri="{FF2B5EF4-FFF2-40B4-BE49-F238E27FC236}">
                  <a16:creationId xmlns="" xmlns:a16="http://schemas.microsoft.com/office/drawing/2014/main" id="{2C0E9694-2B1D-4FE3-A9AA-EA264A020200}"/>
                </a:ext>
              </a:extLst>
            </p:cNvPr>
            <p:cNvSpPr>
              <a:spLocks/>
            </p:cNvSpPr>
            <p:nvPr/>
          </p:nvSpPr>
          <p:spPr bwMode="auto">
            <a:xfrm>
              <a:off x="2875" y="3483"/>
              <a:ext cx="32" cy="27"/>
            </a:xfrm>
            <a:custGeom>
              <a:avLst/>
              <a:gdLst>
                <a:gd name="T0" fmla="*/ 8 w 12"/>
                <a:gd name="T1" fmla="*/ 0 h 10"/>
                <a:gd name="T2" fmla="*/ 5 w 12"/>
                <a:gd name="T3" fmla="*/ 0 h 10"/>
                <a:gd name="T4" fmla="*/ 0 w 12"/>
                <a:gd name="T5" fmla="*/ 5 h 10"/>
                <a:gd name="T6" fmla="*/ 5 w 12"/>
                <a:gd name="T7" fmla="*/ 10 h 10"/>
                <a:gd name="T8" fmla="*/ 8 w 12"/>
                <a:gd name="T9" fmla="*/ 10 h 10"/>
                <a:gd name="T10" fmla="*/ 12 w 12"/>
                <a:gd name="T11" fmla="*/ 5 h 10"/>
                <a:gd name="T12" fmla="*/ 8 w 1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8" y="0"/>
                  </a:moveTo>
                  <a:cubicBezTo>
                    <a:pt x="5" y="0"/>
                    <a:pt x="5" y="0"/>
                    <a:pt x="5" y="0"/>
                  </a:cubicBezTo>
                  <a:cubicBezTo>
                    <a:pt x="2" y="0"/>
                    <a:pt x="0" y="2"/>
                    <a:pt x="0" y="5"/>
                  </a:cubicBezTo>
                  <a:cubicBezTo>
                    <a:pt x="0" y="8"/>
                    <a:pt x="2" y="10"/>
                    <a:pt x="5" y="10"/>
                  </a:cubicBezTo>
                  <a:cubicBezTo>
                    <a:pt x="8" y="10"/>
                    <a:pt x="8" y="10"/>
                    <a:pt x="8" y="10"/>
                  </a:cubicBezTo>
                  <a:cubicBezTo>
                    <a:pt x="10" y="10"/>
                    <a:pt x="12" y="8"/>
                    <a:pt x="12" y="5"/>
                  </a:cubicBezTo>
                  <a:cubicBezTo>
                    <a:pt x="12" y="2"/>
                    <a:pt x="10"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8">
              <a:extLst>
                <a:ext uri="{FF2B5EF4-FFF2-40B4-BE49-F238E27FC236}">
                  <a16:creationId xmlns="" xmlns:a16="http://schemas.microsoft.com/office/drawing/2014/main" id="{83E84CB3-50CA-4101-A1DB-C06ED9669286}"/>
                </a:ext>
              </a:extLst>
            </p:cNvPr>
            <p:cNvSpPr>
              <a:spLocks/>
            </p:cNvSpPr>
            <p:nvPr/>
          </p:nvSpPr>
          <p:spPr bwMode="auto">
            <a:xfrm>
              <a:off x="3218" y="3442"/>
              <a:ext cx="270" cy="24"/>
            </a:xfrm>
            <a:custGeom>
              <a:avLst/>
              <a:gdLst>
                <a:gd name="T0" fmla="*/ 95 w 100"/>
                <a:gd name="T1" fmla="*/ 0 h 9"/>
                <a:gd name="T2" fmla="*/ 5 w 100"/>
                <a:gd name="T3" fmla="*/ 0 h 9"/>
                <a:gd name="T4" fmla="*/ 0 w 100"/>
                <a:gd name="T5" fmla="*/ 5 h 9"/>
                <a:gd name="T6" fmla="*/ 5 w 100"/>
                <a:gd name="T7" fmla="*/ 9 h 9"/>
                <a:gd name="T8" fmla="*/ 95 w 100"/>
                <a:gd name="T9" fmla="*/ 9 h 9"/>
                <a:gd name="T10" fmla="*/ 100 w 100"/>
                <a:gd name="T11" fmla="*/ 5 h 9"/>
                <a:gd name="T12" fmla="*/ 95 w 100"/>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00" h="9">
                  <a:moveTo>
                    <a:pt x="95" y="0"/>
                  </a:moveTo>
                  <a:cubicBezTo>
                    <a:pt x="5" y="0"/>
                    <a:pt x="5" y="0"/>
                    <a:pt x="5" y="0"/>
                  </a:cubicBezTo>
                  <a:cubicBezTo>
                    <a:pt x="2" y="0"/>
                    <a:pt x="0" y="2"/>
                    <a:pt x="0" y="5"/>
                  </a:cubicBezTo>
                  <a:cubicBezTo>
                    <a:pt x="0" y="7"/>
                    <a:pt x="2" y="9"/>
                    <a:pt x="5" y="9"/>
                  </a:cubicBezTo>
                  <a:cubicBezTo>
                    <a:pt x="95" y="9"/>
                    <a:pt x="95" y="9"/>
                    <a:pt x="95" y="9"/>
                  </a:cubicBezTo>
                  <a:cubicBezTo>
                    <a:pt x="98" y="9"/>
                    <a:pt x="100" y="7"/>
                    <a:pt x="100" y="5"/>
                  </a:cubicBezTo>
                  <a:cubicBezTo>
                    <a:pt x="100" y="2"/>
                    <a:pt x="98"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9">
              <a:extLst>
                <a:ext uri="{FF2B5EF4-FFF2-40B4-BE49-F238E27FC236}">
                  <a16:creationId xmlns="" xmlns:a16="http://schemas.microsoft.com/office/drawing/2014/main" id="{9B51753F-C7B8-42AD-A276-4080AC1F05F8}"/>
                </a:ext>
              </a:extLst>
            </p:cNvPr>
            <p:cNvSpPr>
              <a:spLocks/>
            </p:cNvSpPr>
            <p:nvPr/>
          </p:nvSpPr>
          <p:spPr bwMode="auto">
            <a:xfrm>
              <a:off x="3237" y="3483"/>
              <a:ext cx="181" cy="27"/>
            </a:xfrm>
            <a:custGeom>
              <a:avLst/>
              <a:gdLst>
                <a:gd name="T0" fmla="*/ 63 w 67"/>
                <a:gd name="T1" fmla="*/ 0 h 10"/>
                <a:gd name="T2" fmla="*/ 5 w 67"/>
                <a:gd name="T3" fmla="*/ 0 h 10"/>
                <a:gd name="T4" fmla="*/ 0 w 67"/>
                <a:gd name="T5" fmla="*/ 5 h 10"/>
                <a:gd name="T6" fmla="*/ 5 w 67"/>
                <a:gd name="T7" fmla="*/ 10 h 10"/>
                <a:gd name="T8" fmla="*/ 63 w 67"/>
                <a:gd name="T9" fmla="*/ 10 h 10"/>
                <a:gd name="T10" fmla="*/ 67 w 67"/>
                <a:gd name="T11" fmla="*/ 5 h 10"/>
                <a:gd name="T12" fmla="*/ 63 w 6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7" h="10">
                  <a:moveTo>
                    <a:pt x="63" y="0"/>
                  </a:moveTo>
                  <a:cubicBezTo>
                    <a:pt x="5" y="0"/>
                    <a:pt x="5" y="0"/>
                    <a:pt x="5" y="0"/>
                  </a:cubicBezTo>
                  <a:cubicBezTo>
                    <a:pt x="2" y="0"/>
                    <a:pt x="0" y="2"/>
                    <a:pt x="0" y="5"/>
                  </a:cubicBezTo>
                  <a:cubicBezTo>
                    <a:pt x="0" y="8"/>
                    <a:pt x="2" y="10"/>
                    <a:pt x="5" y="10"/>
                  </a:cubicBezTo>
                  <a:cubicBezTo>
                    <a:pt x="63" y="10"/>
                    <a:pt x="63" y="10"/>
                    <a:pt x="63" y="10"/>
                  </a:cubicBezTo>
                  <a:cubicBezTo>
                    <a:pt x="65" y="10"/>
                    <a:pt x="67" y="8"/>
                    <a:pt x="67" y="5"/>
                  </a:cubicBezTo>
                  <a:cubicBezTo>
                    <a:pt x="67" y="2"/>
                    <a:pt x="65"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0">
              <a:extLst>
                <a:ext uri="{FF2B5EF4-FFF2-40B4-BE49-F238E27FC236}">
                  <a16:creationId xmlns="" xmlns:a16="http://schemas.microsoft.com/office/drawing/2014/main" id="{C24EBD8D-5AFF-455C-A214-42D4C89D06E8}"/>
                </a:ext>
              </a:extLst>
            </p:cNvPr>
            <p:cNvSpPr>
              <a:spLocks/>
            </p:cNvSpPr>
            <p:nvPr/>
          </p:nvSpPr>
          <p:spPr bwMode="auto">
            <a:xfrm>
              <a:off x="3434" y="3483"/>
              <a:ext cx="35" cy="27"/>
            </a:xfrm>
            <a:custGeom>
              <a:avLst/>
              <a:gdLst>
                <a:gd name="T0" fmla="*/ 8 w 13"/>
                <a:gd name="T1" fmla="*/ 0 h 10"/>
                <a:gd name="T2" fmla="*/ 5 w 13"/>
                <a:gd name="T3" fmla="*/ 0 h 10"/>
                <a:gd name="T4" fmla="*/ 0 w 13"/>
                <a:gd name="T5" fmla="*/ 5 h 10"/>
                <a:gd name="T6" fmla="*/ 5 w 13"/>
                <a:gd name="T7" fmla="*/ 10 h 10"/>
                <a:gd name="T8" fmla="*/ 8 w 13"/>
                <a:gd name="T9" fmla="*/ 10 h 10"/>
                <a:gd name="T10" fmla="*/ 13 w 13"/>
                <a:gd name="T11" fmla="*/ 5 h 10"/>
                <a:gd name="T12" fmla="*/ 8 w 1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8" y="0"/>
                  </a:moveTo>
                  <a:cubicBezTo>
                    <a:pt x="5" y="0"/>
                    <a:pt x="5" y="0"/>
                    <a:pt x="5" y="0"/>
                  </a:cubicBezTo>
                  <a:cubicBezTo>
                    <a:pt x="2" y="0"/>
                    <a:pt x="0" y="2"/>
                    <a:pt x="0" y="5"/>
                  </a:cubicBezTo>
                  <a:cubicBezTo>
                    <a:pt x="0" y="8"/>
                    <a:pt x="2" y="10"/>
                    <a:pt x="5" y="10"/>
                  </a:cubicBezTo>
                  <a:cubicBezTo>
                    <a:pt x="8" y="10"/>
                    <a:pt x="8" y="10"/>
                    <a:pt x="8" y="10"/>
                  </a:cubicBezTo>
                  <a:cubicBezTo>
                    <a:pt x="11" y="10"/>
                    <a:pt x="13" y="8"/>
                    <a:pt x="13" y="5"/>
                  </a:cubicBezTo>
                  <a:cubicBezTo>
                    <a:pt x="13" y="2"/>
                    <a:pt x="11"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1">
              <a:extLst>
                <a:ext uri="{FF2B5EF4-FFF2-40B4-BE49-F238E27FC236}">
                  <a16:creationId xmlns="" xmlns:a16="http://schemas.microsoft.com/office/drawing/2014/main" id="{33B6607E-3FAD-4970-88F0-D40802C8720A}"/>
                </a:ext>
              </a:extLst>
            </p:cNvPr>
            <p:cNvSpPr>
              <a:spLocks noEditPoints="1"/>
            </p:cNvSpPr>
            <p:nvPr/>
          </p:nvSpPr>
          <p:spPr bwMode="auto">
            <a:xfrm>
              <a:off x="2856" y="3030"/>
              <a:ext cx="632" cy="396"/>
            </a:xfrm>
            <a:custGeom>
              <a:avLst/>
              <a:gdLst>
                <a:gd name="T0" fmla="*/ 134 w 234"/>
                <a:gd name="T1" fmla="*/ 141 h 146"/>
                <a:gd name="T2" fmla="*/ 229 w 234"/>
                <a:gd name="T3" fmla="*/ 146 h 146"/>
                <a:gd name="T4" fmla="*/ 234 w 234"/>
                <a:gd name="T5" fmla="*/ 130 h 146"/>
                <a:gd name="T6" fmla="*/ 213 w 234"/>
                <a:gd name="T7" fmla="*/ 27 h 146"/>
                <a:gd name="T8" fmla="*/ 213 w 234"/>
                <a:gd name="T9" fmla="*/ 13 h 146"/>
                <a:gd name="T10" fmla="*/ 168 w 234"/>
                <a:gd name="T11" fmla="*/ 0 h 146"/>
                <a:gd name="T12" fmla="*/ 155 w 234"/>
                <a:gd name="T13" fmla="*/ 23 h 146"/>
                <a:gd name="T14" fmla="*/ 150 w 234"/>
                <a:gd name="T15" fmla="*/ 27 h 146"/>
                <a:gd name="T16" fmla="*/ 134 w 234"/>
                <a:gd name="T17" fmla="*/ 87 h 146"/>
                <a:gd name="T18" fmla="*/ 110 w 234"/>
                <a:gd name="T19" fmla="*/ 84 h 146"/>
                <a:gd name="T20" fmla="*/ 99 w 234"/>
                <a:gd name="T21" fmla="*/ 44 h 146"/>
                <a:gd name="T22" fmla="*/ 78 w 234"/>
                <a:gd name="T23" fmla="*/ 27 h 146"/>
                <a:gd name="T24" fmla="*/ 79 w 234"/>
                <a:gd name="T25" fmla="*/ 13 h 146"/>
                <a:gd name="T26" fmla="*/ 34 w 234"/>
                <a:gd name="T27" fmla="*/ 0 h 146"/>
                <a:gd name="T28" fmla="*/ 20 w 234"/>
                <a:gd name="T29" fmla="*/ 23 h 146"/>
                <a:gd name="T30" fmla="*/ 0 w 234"/>
                <a:gd name="T31" fmla="*/ 52 h 146"/>
                <a:gd name="T32" fmla="*/ 0 w 234"/>
                <a:gd name="T33" fmla="*/ 141 h 146"/>
                <a:gd name="T34" fmla="*/ 95 w 234"/>
                <a:gd name="T35" fmla="*/ 146 h 146"/>
                <a:gd name="T36" fmla="*/ 99 w 234"/>
                <a:gd name="T37" fmla="*/ 117 h 146"/>
                <a:gd name="T38" fmla="*/ 110 w 234"/>
                <a:gd name="T39" fmla="*/ 94 h 146"/>
                <a:gd name="T40" fmla="*/ 134 w 234"/>
                <a:gd name="T41" fmla="*/ 104 h 146"/>
                <a:gd name="T42" fmla="*/ 30 w 234"/>
                <a:gd name="T43" fmla="*/ 13 h 146"/>
                <a:gd name="T44" fmla="*/ 65 w 234"/>
                <a:gd name="T45" fmla="*/ 9 h 146"/>
                <a:gd name="T46" fmla="*/ 69 w 234"/>
                <a:gd name="T47" fmla="*/ 23 h 146"/>
                <a:gd name="T48" fmla="*/ 34 w 234"/>
                <a:gd name="T49" fmla="*/ 27 h 146"/>
                <a:gd name="T50" fmla="*/ 30 w 234"/>
                <a:gd name="T51" fmla="*/ 13 h 146"/>
                <a:gd name="T52" fmla="*/ 34 w 234"/>
                <a:gd name="T53" fmla="*/ 37 h 146"/>
                <a:gd name="T54" fmla="*/ 83 w 234"/>
                <a:gd name="T55" fmla="*/ 37 h 146"/>
                <a:gd name="T56" fmla="*/ 90 w 234"/>
                <a:gd name="T57" fmla="*/ 97 h 146"/>
                <a:gd name="T58" fmla="*/ 90 w 234"/>
                <a:gd name="T59" fmla="*/ 104 h 146"/>
                <a:gd name="T60" fmla="*/ 88 w 234"/>
                <a:gd name="T61" fmla="*/ 106 h 146"/>
                <a:gd name="T62" fmla="*/ 9 w 234"/>
                <a:gd name="T63" fmla="*/ 111 h 146"/>
                <a:gd name="T64" fmla="*/ 24 w 234"/>
                <a:gd name="T65" fmla="*/ 37 h 146"/>
                <a:gd name="T66" fmla="*/ 24 w 234"/>
                <a:gd name="T67" fmla="*/ 116 h 146"/>
                <a:gd name="T68" fmla="*/ 90 w 234"/>
                <a:gd name="T69" fmla="*/ 117 h 146"/>
                <a:gd name="T70" fmla="*/ 9 w 234"/>
                <a:gd name="T71" fmla="*/ 136 h 146"/>
                <a:gd name="T72" fmla="*/ 144 w 234"/>
                <a:gd name="T73" fmla="*/ 117 h 146"/>
                <a:gd name="T74" fmla="*/ 210 w 234"/>
                <a:gd name="T75" fmla="*/ 116 h 146"/>
                <a:gd name="T76" fmla="*/ 224 w 234"/>
                <a:gd name="T77" fmla="*/ 136 h 146"/>
                <a:gd name="T78" fmla="*/ 144 w 234"/>
                <a:gd name="T79" fmla="*/ 117 h 146"/>
                <a:gd name="T80" fmla="*/ 164 w 234"/>
                <a:gd name="T81" fmla="*/ 13 h 146"/>
                <a:gd name="T82" fmla="*/ 199 w 234"/>
                <a:gd name="T83" fmla="*/ 9 h 146"/>
                <a:gd name="T84" fmla="*/ 204 w 234"/>
                <a:gd name="T85" fmla="*/ 23 h 146"/>
                <a:gd name="T86" fmla="*/ 168 w 234"/>
                <a:gd name="T87" fmla="*/ 27 h 146"/>
                <a:gd name="T88" fmla="*/ 144 w 234"/>
                <a:gd name="T89" fmla="*/ 44 h 146"/>
                <a:gd name="T90" fmla="*/ 168 w 234"/>
                <a:gd name="T91" fmla="*/ 37 h 146"/>
                <a:gd name="T92" fmla="*/ 209 w 234"/>
                <a:gd name="T93" fmla="*/ 37 h 146"/>
                <a:gd name="T94" fmla="*/ 224 w 234"/>
                <a:gd name="T95" fmla="*/ 111 h 146"/>
                <a:gd name="T96" fmla="*/ 145 w 234"/>
                <a:gd name="T97" fmla="*/ 106 h 146"/>
                <a:gd name="T98" fmla="*/ 144 w 234"/>
                <a:gd name="T99" fmla="*/ 104 h 146"/>
                <a:gd name="T100" fmla="*/ 144 w 234"/>
                <a:gd name="T101" fmla="*/ 10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46">
                  <a:moveTo>
                    <a:pt x="134" y="117"/>
                  </a:moveTo>
                  <a:cubicBezTo>
                    <a:pt x="134" y="141"/>
                    <a:pt x="134" y="141"/>
                    <a:pt x="134" y="141"/>
                  </a:cubicBezTo>
                  <a:cubicBezTo>
                    <a:pt x="134" y="144"/>
                    <a:pt x="136" y="146"/>
                    <a:pt x="139" y="146"/>
                  </a:cubicBezTo>
                  <a:cubicBezTo>
                    <a:pt x="229" y="146"/>
                    <a:pt x="229" y="146"/>
                    <a:pt x="229" y="146"/>
                  </a:cubicBezTo>
                  <a:cubicBezTo>
                    <a:pt x="232" y="146"/>
                    <a:pt x="234" y="144"/>
                    <a:pt x="234" y="141"/>
                  </a:cubicBezTo>
                  <a:cubicBezTo>
                    <a:pt x="234" y="130"/>
                    <a:pt x="234" y="130"/>
                    <a:pt x="234" y="130"/>
                  </a:cubicBezTo>
                  <a:cubicBezTo>
                    <a:pt x="234" y="52"/>
                    <a:pt x="234" y="52"/>
                    <a:pt x="234" y="52"/>
                  </a:cubicBezTo>
                  <a:cubicBezTo>
                    <a:pt x="234" y="40"/>
                    <a:pt x="225" y="29"/>
                    <a:pt x="213" y="27"/>
                  </a:cubicBezTo>
                  <a:cubicBezTo>
                    <a:pt x="213" y="26"/>
                    <a:pt x="213" y="25"/>
                    <a:pt x="213" y="23"/>
                  </a:cubicBezTo>
                  <a:cubicBezTo>
                    <a:pt x="213" y="13"/>
                    <a:pt x="213" y="13"/>
                    <a:pt x="213" y="13"/>
                  </a:cubicBezTo>
                  <a:cubicBezTo>
                    <a:pt x="213" y="6"/>
                    <a:pt x="207" y="0"/>
                    <a:pt x="199" y="0"/>
                  </a:cubicBezTo>
                  <a:cubicBezTo>
                    <a:pt x="168" y="0"/>
                    <a:pt x="168" y="0"/>
                    <a:pt x="168" y="0"/>
                  </a:cubicBezTo>
                  <a:cubicBezTo>
                    <a:pt x="161" y="0"/>
                    <a:pt x="155" y="6"/>
                    <a:pt x="155" y="13"/>
                  </a:cubicBezTo>
                  <a:cubicBezTo>
                    <a:pt x="155" y="23"/>
                    <a:pt x="155" y="23"/>
                    <a:pt x="155" y="23"/>
                  </a:cubicBezTo>
                  <a:cubicBezTo>
                    <a:pt x="155" y="25"/>
                    <a:pt x="155" y="26"/>
                    <a:pt x="155" y="27"/>
                  </a:cubicBezTo>
                  <a:cubicBezTo>
                    <a:pt x="150" y="27"/>
                    <a:pt x="150" y="27"/>
                    <a:pt x="150" y="27"/>
                  </a:cubicBezTo>
                  <a:cubicBezTo>
                    <a:pt x="141" y="27"/>
                    <a:pt x="134" y="35"/>
                    <a:pt x="134" y="44"/>
                  </a:cubicBezTo>
                  <a:cubicBezTo>
                    <a:pt x="134" y="87"/>
                    <a:pt x="134" y="87"/>
                    <a:pt x="134" y="87"/>
                  </a:cubicBezTo>
                  <a:cubicBezTo>
                    <a:pt x="131" y="85"/>
                    <a:pt x="127" y="84"/>
                    <a:pt x="123" y="84"/>
                  </a:cubicBezTo>
                  <a:cubicBezTo>
                    <a:pt x="110" y="84"/>
                    <a:pt x="110" y="84"/>
                    <a:pt x="110" y="84"/>
                  </a:cubicBezTo>
                  <a:cubicBezTo>
                    <a:pt x="106" y="84"/>
                    <a:pt x="103" y="85"/>
                    <a:pt x="99" y="87"/>
                  </a:cubicBezTo>
                  <a:cubicBezTo>
                    <a:pt x="99" y="44"/>
                    <a:pt x="99" y="44"/>
                    <a:pt x="99" y="44"/>
                  </a:cubicBezTo>
                  <a:cubicBezTo>
                    <a:pt x="99" y="35"/>
                    <a:pt x="92" y="27"/>
                    <a:pt x="83" y="27"/>
                  </a:cubicBezTo>
                  <a:cubicBezTo>
                    <a:pt x="78" y="27"/>
                    <a:pt x="78" y="27"/>
                    <a:pt x="78" y="27"/>
                  </a:cubicBezTo>
                  <a:cubicBezTo>
                    <a:pt x="79" y="26"/>
                    <a:pt x="79" y="25"/>
                    <a:pt x="79" y="23"/>
                  </a:cubicBezTo>
                  <a:cubicBezTo>
                    <a:pt x="79" y="13"/>
                    <a:pt x="79" y="13"/>
                    <a:pt x="79" y="13"/>
                  </a:cubicBezTo>
                  <a:cubicBezTo>
                    <a:pt x="79" y="6"/>
                    <a:pt x="73" y="0"/>
                    <a:pt x="65" y="0"/>
                  </a:cubicBezTo>
                  <a:cubicBezTo>
                    <a:pt x="34" y="0"/>
                    <a:pt x="34" y="0"/>
                    <a:pt x="34" y="0"/>
                  </a:cubicBezTo>
                  <a:cubicBezTo>
                    <a:pt x="26" y="0"/>
                    <a:pt x="20" y="6"/>
                    <a:pt x="20" y="13"/>
                  </a:cubicBezTo>
                  <a:cubicBezTo>
                    <a:pt x="20" y="23"/>
                    <a:pt x="20" y="23"/>
                    <a:pt x="20" y="23"/>
                  </a:cubicBezTo>
                  <a:cubicBezTo>
                    <a:pt x="20" y="25"/>
                    <a:pt x="20" y="26"/>
                    <a:pt x="21" y="27"/>
                  </a:cubicBezTo>
                  <a:cubicBezTo>
                    <a:pt x="9" y="29"/>
                    <a:pt x="0" y="40"/>
                    <a:pt x="0" y="52"/>
                  </a:cubicBezTo>
                  <a:cubicBezTo>
                    <a:pt x="0" y="130"/>
                    <a:pt x="0" y="130"/>
                    <a:pt x="0" y="130"/>
                  </a:cubicBezTo>
                  <a:cubicBezTo>
                    <a:pt x="0" y="141"/>
                    <a:pt x="0" y="141"/>
                    <a:pt x="0" y="141"/>
                  </a:cubicBezTo>
                  <a:cubicBezTo>
                    <a:pt x="0" y="144"/>
                    <a:pt x="2" y="146"/>
                    <a:pt x="4" y="146"/>
                  </a:cubicBezTo>
                  <a:cubicBezTo>
                    <a:pt x="95" y="146"/>
                    <a:pt x="95" y="146"/>
                    <a:pt x="95" y="146"/>
                  </a:cubicBezTo>
                  <a:cubicBezTo>
                    <a:pt x="97" y="146"/>
                    <a:pt x="99" y="144"/>
                    <a:pt x="99" y="141"/>
                  </a:cubicBezTo>
                  <a:cubicBezTo>
                    <a:pt x="99" y="117"/>
                    <a:pt x="99" y="117"/>
                    <a:pt x="99" y="117"/>
                  </a:cubicBezTo>
                  <a:cubicBezTo>
                    <a:pt x="99" y="104"/>
                    <a:pt x="99" y="104"/>
                    <a:pt x="99" y="104"/>
                  </a:cubicBezTo>
                  <a:cubicBezTo>
                    <a:pt x="99" y="99"/>
                    <a:pt x="104" y="94"/>
                    <a:pt x="110" y="94"/>
                  </a:cubicBezTo>
                  <a:cubicBezTo>
                    <a:pt x="123" y="94"/>
                    <a:pt x="123" y="94"/>
                    <a:pt x="123" y="94"/>
                  </a:cubicBezTo>
                  <a:cubicBezTo>
                    <a:pt x="129" y="94"/>
                    <a:pt x="134" y="99"/>
                    <a:pt x="134" y="104"/>
                  </a:cubicBezTo>
                  <a:lnTo>
                    <a:pt x="134" y="117"/>
                  </a:lnTo>
                  <a:close/>
                  <a:moveTo>
                    <a:pt x="30" y="13"/>
                  </a:moveTo>
                  <a:cubicBezTo>
                    <a:pt x="30" y="11"/>
                    <a:pt x="32" y="9"/>
                    <a:pt x="34" y="9"/>
                  </a:cubicBezTo>
                  <a:cubicBezTo>
                    <a:pt x="65" y="9"/>
                    <a:pt x="65" y="9"/>
                    <a:pt x="65" y="9"/>
                  </a:cubicBezTo>
                  <a:cubicBezTo>
                    <a:pt x="67" y="9"/>
                    <a:pt x="69" y="11"/>
                    <a:pt x="69" y="13"/>
                  </a:cubicBezTo>
                  <a:cubicBezTo>
                    <a:pt x="69" y="23"/>
                    <a:pt x="69" y="23"/>
                    <a:pt x="69" y="23"/>
                  </a:cubicBezTo>
                  <a:cubicBezTo>
                    <a:pt x="69" y="25"/>
                    <a:pt x="67" y="27"/>
                    <a:pt x="65" y="27"/>
                  </a:cubicBezTo>
                  <a:cubicBezTo>
                    <a:pt x="34" y="27"/>
                    <a:pt x="34" y="27"/>
                    <a:pt x="34" y="27"/>
                  </a:cubicBezTo>
                  <a:cubicBezTo>
                    <a:pt x="32" y="27"/>
                    <a:pt x="30" y="25"/>
                    <a:pt x="30" y="23"/>
                  </a:cubicBezTo>
                  <a:lnTo>
                    <a:pt x="30" y="13"/>
                  </a:lnTo>
                  <a:close/>
                  <a:moveTo>
                    <a:pt x="24" y="37"/>
                  </a:moveTo>
                  <a:cubicBezTo>
                    <a:pt x="34" y="37"/>
                    <a:pt x="34" y="37"/>
                    <a:pt x="34" y="37"/>
                  </a:cubicBezTo>
                  <a:cubicBezTo>
                    <a:pt x="65" y="37"/>
                    <a:pt x="65" y="37"/>
                    <a:pt x="65" y="37"/>
                  </a:cubicBezTo>
                  <a:cubicBezTo>
                    <a:pt x="83" y="37"/>
                    <a:pt x="83" y="37"/>
                    <a:pt x="83" y="37"/>
                  </a:cubicBezTo>
                  <a:cubicBezTo>
                    <a:pt x="87" y="37"/>
                    <a:pt x="90" y="40"/>
                    <a:pt x="90" y="44"/>
                  </a:cubicBezTo>
                  <a:cubicBezTo>
                    <a:pt x="90" y="97"/>
                    <a:pt x="90" y="97"/>
                    <a:pt x="90" y="97"/>
                  </a:cubicBezTo>
                  <a:cubicBezTo>
                    <a:pt x="90" y="98"/>
                    <a:pt x="90" y="99"/>
                    <a:pt x="90" y="100"/>
                  </a:cubicBezTo>
                  <a:cubicBezTo>
                    <a:pt x="90" y="101"/>
                    <a:pt x="90" y="103"/>
                    <a:pt x="90" y="104"/>
                  </a:cubicBezTo>
                  <a:cubicBezTo>
                    <a:pt x="90" y="106"/>
                    <a:pt x="90" y="106"/>
                    <a:pt x="90" y="106"/>
                  </a:cubicBezTo>
                  <a:cubicBezTo>
                    <a:pt x="89" y="106"/>
                    <a:pt x="89" y="106"/>
                    <a:pt x="88" y="106"/>
                  </a:cubicBezTo>
                  <a:cubicBezTo>
                    <a:pt x="24" y="106"/>
                    <a:pt x="24" y="106"/>
                    <a:pt x="24" y="106"/>
                  </a:cubicBezTo>
                  <a:cubicBezTo>
                    <a:pt x="18" y="106"/>
                    <a:pt x="13" y="108"/>
                    <a:pt x="9" y="111"/>
                  </a:cubicBezTo>
                  <a:cubicBezTo>
                    <a:pt x="9" y="52"/>
                    <a:pt x="9" y="52"/>
                    <a:pt x="9" y="52"/>
                  </a:cubicBezTo>
                  <a:cubicBezTo>
                    <a:pt x="9" y="44"/>
                    <a:pt x="16" y="37"/>
                    <a:pt x="24" y="37"/>
                  </a:cubicBezTo>
                  <a:close/>
                  <a:moveTo>
                    <a:pt x="9" y="130"/>
                  </a:moveTo>
                  <a:cubicBezTo>
                    <a:pt x="9" y="122"/>
                    <a:pt x="16" y="116"/>
                    <a:pt x="24" y="116"/>
                  </a:cubicBezTo>
                  <a:cubicBezTo>
                    <a:pt x="88" y="116"/>
                    <a:pt x="88" y="116"/>
                    <a:pt x="88" y="116"/>
                  </a:cubicBezTo>
                  <a:cubicBezTo>
                    <a:pt x="89" y="116"/>
                    <a:pt x="90" y="117"/>
                    <a:pt x="90" y="117"/>
                  </a:cubicBezTo>
                  <a:cubicBezTo>
                    <a:pt x="90" y="136"/>
                    <a:pt x="90" y="136"/>
                    <a:pt x="90" y="136"/>
                  </a:cubicBezTo>
                  <a:cubicBezTo>
                    <a:pt x="9" y="136"/>
                    <a:pt x="9" y="136"/>
                    <a:pt x="9" y="136"/>
                  </a:cubicBezTo>
                  <a:lnTo>
                    <a:pt x="9" y="130"/>
                  </a:lnTo>
                  <a:close/>
                  <a:moveTo>
                    <a:pt x="144" y="117"/>
                  </a:moveTo>
                  <a:cubicBezTo>
                    <a:pt x="144" y="117"/>
                    <a:pt x="144" y="116"/>
                    <a:pt x="145" y="116"/>
                  </a:cubicBezTo>
                  <a:cubicBezTo>
                    <a:pt x="210" y="116"/>
                    <a:pt x="210" y="116"/>
                    <a:pt x="210" y="116"/>
                  </a:cubicBezTo>
                  <a:cubicBezTo>
                    <a:pt x="218" y="116"/>
                    <a:pt x="224" y="122"/>
                    <a:pt x="224" y="130"/>
                  </a:cubicBezTo>
                  <a:cubicBezTo>
                    <a:pt x="224" y="136"/>
                    <a:pt x="224" y="136"/>
                    <a:pt x="224" y="136"/>
                  </a:cubicBezTo>
                  <a:cubicBezTo>
                    <a:pt x="144" y="136"/>
                    <a:pt x="144" y="136"/>
                    <a:pt x="144" y="136"/>
                  </a:cubicBezTo>
                  <a:lnTo>
                    <a:pt x="144" y="117"/>
                  </a:lnTo>
                  <a:close/>
                  <a:moveTo>
                    <a:pt x="164" y="23"/>
                  </a:moveTo>
                  <a:cubicBezTo>
                    <a:pt x="164" y="13"/>
                    <a:pt x="164" y="13"/>
                    <a:pt x="164" y="13"/>
                  </a:cubicBezTo>
                  <a:cubicBezTo>
                    <a:pt x="164" y="11"/>
                    <a:pt x="166" y="9"/>
                    <a:pt x="168" y="9"/>
                  </a:cubicBezTo>
                  <a:cubicBezTo>
                    <a:pt x="199" y="9"/>
                    <a:pt x="199" y="9"/>
                    <a:pt x="199" y="9"/>
                  </a:cubicBezTo>
                  <a:cubicBezTo>
                    <a:pt x="202" y="9"/>
                    <a:pt x="204" y="11"/>
                    <a:pt x="204" y="13"/>
                  </a:cubicBezTo>
                  <a:cubicBezTo>
                    <a:pt x="204" y="23"/>
                    <a:pt x="204" y="23"/>
                    <a:pt x="204" y="23"/>
                  </a:cubicBezTo>
                  <a:cubicBezTo>
                    <a:pt x="204" y="25"/>
                    <a:pt x="202" y="27"/>
                    <a:pt x="199" y="27"/>
                  </a:cubicBezTo>
                  <a:cubicBezTo>
                    <a:pt x="168" y="27"/>
                    <a:pt x="168" y="27"/>
                    <a:pt x="168" y="27"/>
                  </a:cubicBezTo>
                  <a:cubicBezTo>
                    <a:pt x="166" y="27"/>
                    <a:pt x="164" y="25"/>
                    <a:pt x="164" y="23"/>
                  </a:cubicBezTo>
                  <a:close/>
                  <a:moveTo>
                    <a:pt x="144" y="44"/>
                  </a:moveTo>
                  <a:cubicBezTo>
                    <a:pt x="144" y="40"/>
                    <a:pt x="147" y="37"/>
                    <a:pt x="150" y="37"/>
                  </a:cubicBezTo>
                  <a:cubicBezTo>
                    <a:pt x="168" y="37"/>
                    <a:pt x="168" y="37"/>
                    <a:pt x="168" y="37"/>
                  </a:cubicBezTo>
                  <a:cubicBezTo>
                    <a:pt x="199" y="37"/>
                    <a:pt x="199" y="37"/>
                    <a:pt x="199" y="37"/>
                  </a:cubicBezTo>
                  <a:cubicBezTo>
                    <a:pt x="209" y="37"/>
                    <a:pt x="209" y="37"/>
                    <a:pt x="209" y="37"/>
                  </a:cubicBezTo>
                  <a:cubicBezTo>
                    <a:pt x="217" y="37"/>
                    <a:pt x="224" y="44"/>
                    <a:pt x="224" y="52"/>
                  </a:cubicBezTo>
                  <a:cubicBezTo>
                    <a:pt x="224" y="111"/>
                    <a:pt x="224" y="111"/>
                    <a:pt x="224" y="111"/>
                  </a:cubicBezTo>
                  <a:cubicBezTo>
                    <a:pt x="220" y="108"/>
                    <a:pt x="215" y="106"/>
                    <a:pt x="210" y="106"/>
                  </a:cubicBezTo>
                  <a:cubicBezTo>
                    <a:pt x="145" y="106"/>
                    <a:pt x="145" y="106"/>
                    <a:pt x="145" y="106"/>
                  </a:cubicBezTo>
                  <a:cubicBezTo>
                    <a:pt x="145" y="106"/>
                    <a:pt x="144" y="106"/>
                    <a:pt x="144" y="106"/>
                  </a:cubicBezTo>
                  <a:cubicBezTo>
                    <a:pt x="144" y="104"/>
                    <a:pt x="144" y="104"/>
                    <a:pt x="144" y="104"/>
                  </a:cubicBezTo>
                  <a:cubicBezTo>
                    <a:pt x="144" y="104"/>
                    <a:pt x="144" y="103"/>
                    <a:pt x="143" y="102"/>
                  </a:cubicBezTo>
                  <a:cubicBezTo>
                    <a:pt x="144" y="101"/>
                    <a:pt x="144" y="101"/>
                    <a:pt x="144" y="101"/>
                  </a:cubicBezTo>
                  <a:lnTo>
                    <a:pt x="144"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
              <a:extLst>
                <a:ext uri="{FF2B5EF4-FFF2-40B4-BE49-F238E27FC236}">
                  <a16:creationId xmlns="" xmlns:a16="http://schemas.microsoft.com/office/drawing/2014/main" id="{A07B370C-DED0-44DB-9E41-823561EF4EC9}"/>
                </a:ext>
              </a:extLst>
            </p:cNvPr>
            <p:cNvSpPr>
              <a:spLocks/>
            </p:cNvSpPr>
            <p:nvPr/>
          </p:nvSpPr>
          <p:spPr bwMode="auto">
            <a:xfrm>
              <a:off x="2897" y="3252"/>
              <a:ext cx="27" cy="41"/>
            </a:xfrm>
            <a:custGeom>
              <a:avLst/>
              <a:gdLst>
                <a:gd name="T0" fmla="*/ 5 w 10"/>
                <a:gd name="T1" fmla="*/ 15 h 15"/>
                <a:gd name="T2" fmla="*/ 10 w 10"/>
                <a:gd name="T3" fmla="*/ 10 h 15"/>
                <a:gd name="T4" fmla="*/ 10 w 10"/>
                <a:gd name="T5" fmla="*/ 4 h 15"/>
                <a:gd name="T6" fmla="*/ 5 w 10"/>
                <a:gd name="T7" fmla="*/ 0 h 15"/>
                <a:gd name="T8" fmla="*/ 0 w 10"/>
                <a:gd name="T9" fmla="*/ 4 h 15"/>
                <a:gd name="T10" fmla="*/ 0 w 10"/>
                <a:gd name="T11" fmla="*/ 10 h 15"/>
                <a:gd name="T12" fmla="*/ 5 w 1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5" y="15"/>
                  </a:moveTo>
                  <a:cubicBezTo>
                    <a:pt x="8" y="15"/>
                    <a:pt x="10" y="12"/>
                    <a:pt x="10" y="10"/>
                  </a:cubicBezTo>
                  <a:cubicBezTo>
                    <a:pt x="10" y="4"/>
                    <a:pt x="10" y="4"/>
                    <a:pt x="10" y="4"/>
                  </a:cubicBezTo>
                  <a:cubicBezTo>
                    <a:pt x="10" y="2"/>
                    <a:pt x="8" y="0"/>
                    <a:pt x="5" y="0"/>
                  </a:cubicBezTo>
                  <a:cubicBezTo>
                    <a:pt x="2" y="0"/>
                    <a:pt x="0" y="2"/>
                    <a:pt x="0" y="4"/>
                  </a:cubicBezTo>
                  <a:cubicBezTo>
                    <a:pt x="0" y="10"/>
                    <a:pt x="0" y="10"/>
                    <a:pt x="0" y="10"/>
                  </a:cubicBezTo>
                  <a:cubicBezTo>
                    <a:pt x="0" y="12"/>
                    <a:pt x="2" y="15"/>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3">
              <a:extLst>
                <a:ext uri="{FF2B5EF4-FFF2-40B4-BE49-F238E27FC236}">
                  <a16:creationId xmlns="" xmlns:a16="http://schemas.microsoft.com/office/drawing/2014/main" id="{1495A532-4425-4AFE-B10C-2F0F030AEC16}"/>
                </a:ext>
              </a:extLst>
            </p:cNvPr>
            <p:cNvSpPr>
              <a:spLocks/>
            </p:cNvSpPr>
            <p:nvPr/>
          </p:nvSpPr>
          <p:spPr bwMode="auto">
            <a:xfrm>
              <a:off x="2897" y="3146"/>
              <a:ext cx="170" cy="90"/>
            </a:xfrm>
            <a:custGeom>
              <a:avLst/>
              <a:gdLst>
                <a:gd name="T0" fmla="*/ 5 w 63"/>
                <a:gd name="T1" fmla="*/ 33 h 33"/>
                <a:gd name="T2" fmla="*/ 10 w 63"/>
                <a:gd name="T3" fmla="*/ 28 h 33"/>
                <a:gd name="T4" fmla="*/ 10 w 63"/>
                <a:gd name="T5" fmla="*/ 9 h 33"/>
                <a:gd name="T6" fmla="*/ 58 w 63"/>
                <a:gd name="T7" fmla="*/ 9 h 33"/>
                <a:gd name="T8" fmla="*/ 63 w 63"/>
                <a:gd name="T9" fmla="*/ 5 h 33"/>
                <a:gd name="T10" fmla="*/ 58 w 63"/>
                <a:gd name="T11" fmla="*/ 0 h 33"/>
                <a:gd name="T12" fmla="*/ 9 w 63"/>
                <a:gd name="T13" fmla="*/ 0 h 33"/>
                <a:gd name="T14" fmla="*/ 0 w 63"/>
                <a:gd name="T15" fmla="*/ 9 h 33"/>
                <a:gd name="T16" fmla="*/ 0 w 63"/>
                <a:gd name="T17" fmla="*/ 28 h 33"/>
                <a:gd name="T18" fmla="*/ 5 w 63"/>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33">
                  <a:moveTo>
                    <a:pt x="5" y="33"/>
                  </a:moveTo>
                  <a:cubicBezTo>
                    <a:pt x="8" y="33"/>
                    <a:pt x="10" y="31"/>
                    <a:pt x="10" y="28"/>
                  </a:cubicBezTo>
                  <a:cubicBezTo>
                    <a:pt x="10" y="9"/>
                    <a:pt x="10" y="9"/>
                    <a:pt x="10" y="9"/>
                  </a:cubicBezTo>
                  <a:cubicBezTo>
                    <a:pt x="58" y="9"/>
                    <a:pt x="58" y="9"/>
                    <a:pt x="58" y="9"/>
                  </a:cubicBezTo>
                  <a:cubicBezTo>
                    <a:pt x="61" y="9"/>
                    <a:pt x="63" y="7"/>
                    <a:pt x="63" y="5"/>
                  </a:cubicBezTo>
                  <a:cubicBezTo>
                    <a:pt x="63" y="2"/>
                    <a:pt x="61" y="0"/>
                    <a:pt x="58" y="0"/>
                  </a:cubicBezTo>
                  <a:cubicBezTo>
                    <a:pt x="9" y="0"/>
                    <a:pt x="9" y="0"/>
                    <a:pt x="9" y="0"/>
                  </a:cubicBezTo>
                  <a:cubicBezTo>
                    <a:pt x="4" y="0"/>
                    <a:pt x="0" y="4"/>
                    <a:pt x="0" y="9"/>
                  </a:cubicBezTo>
                  <a:cubicBezTo>
                    <a:pt x="0" y="28"/>
                    <a:pt x="0" y="28"/>
                    <a:pt x="0" y="28"/>
                  </a:cubicBezTo>
                  <a:cubicBezTo>
                    <a:pt x="0" y="31"/>
                    <a:pt x="2" y="33"/>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4">
              <a:extLst>
                <a:ext uri="{FF2B5EF4-FFF2-40B4-BE49-F238E27FC236}">
                  <a16:creationId xmlns="" xmlns:a16="http://schemas.microsoft.com/office/drawing/2014/main" id="{B9FC4D0F-0B1F-419C-A84E-277AECAE051C}"/>
                </a:ext>
              </a:extLst>
            </p:cNvPr>
            <p:cNvSpPr>
              <a:spLocks/>
            </p:cNvSpPr>
            <p:nvPr/>
          </p:nvSpPr>
          <p:spPr bwMode="auto">
            <a:xfrm>
              <a:off x="3275" y="3146"/>
              <a:ext cx="170" cy="90"/>
            </a:xfrm>
            <a:custGeom>
              <a:avLst/>
              <a:gdLst>
                <a:gd name="T0" fmla="*/ 4 w 63"/>
                <a:gd name="T1" fmla="*/ 9 h 33"/>
                <a:gd name="T2" fmla="*/ 54 w 63"/>
                <a:gd name="T3" fmla="*/ 9 h 33"/>
                <a:gd name="T4" fmla="*/ 54 w 63"/>
                <a:gd name="T5" fmla="*/ 28 h 33"/>
                <a:gd name="T6" fmla="*/ 58 w 63"/>
                <a:gd name="T7" fmla="*/ 33 h 33"/>
                <a:gd name="T8" fmla="*/ 63 w 63"/>
                <a:gd name="T9" fmla="*/ 28 h 33"/>
                <a:gd name="T10" fmla="*/ 63 w 63"/>
                <a:gd name="T11" fmla="*/ 9 h 33"/>
                <a:gd name="T12" fmla="*/ 54 w 63"/>
                <a:gd name="T13" fmla="*/ 0 h 33"/>
                <a:gd name="T14" fmla="*/ 4 w 63"/>
                <a:gd name="T15" fmla="*/ 0 h 33"/>
                <a:gd name="T16" fmla="*/ 0 w 63"/>
                <a:gd name="T17" fmla="*/ 5 h 33"/>
                <a:gd name="T18" fmla="*/ 4 w 63"/>
                <a:gd name="T19"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33">
                  <a:moveTo>
                    <a:pt x="4" y="9"/>
                  </a:moveTo>
                  <a:cubicBezTo>
                    <a:pt x="54" y="9"/>
                    <a:pt x="54" y="9"/>
                    <a:pt x="54" y="9"/>
                  </a:cubicBezTo>
                  <a:cubicBezTo>
                    <a:pt x="54" y="28"/>
                    <a:pt x="54" y="28"/>
                    <a:pt x="54" y="28"/>
                  </a:cubicBezTo>
                  <a:cubicBezTo>
                    <a:pt x="54" y="31"/>
                    <a:pt x="56" y="33"/>
                    <a:pt x="58" y="33"/>
                  </a:cubicBezTo>
                  <a:cubicBezTo>
                    <a:pt x="61" y="33"/>
                    <a:pt x="63" y="31"/>
                    <a:pt x="63" y="28"/>
                  </a:cubicBezTo>
                  <a:cubicBezTo>
                    <a:pt x="63" y="9"/>
                    <a:pt x="63" y="9"/>
                    <a:pt x="63" y="9"/>
                  </a:cubicBezTo>
                  <a:cubicBezTo>
                    <a:pt x="63" y="4"/>
                    <a:pt x="59" y="0"/>
                    <a:pt x="54" y="0"/>
                  </a:cubicBezTo>
                  <a:cubicBezTo>
                    <a:pt x="4" y="0"/>
                    <a:pt x="4" y="0"/>
                    <a:pt x="4" y="0"/>
                  </a:cubicBezTo>
                  <a:cubicBezTo>
                    <a:pt x="2" y="0"/>
                    <a:pt x="0" y="2"/>
                    <a:pt x="0" y="5"/>
                  </a:cubicBezTo>
                  <a:cubicBezTo>
                    <a:pt x="0" y="7"/>
                    <a:pt x="2" y="9"/>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5">
              <a:extLst>
                <a:ext uri="{FF2B5EF4-FFF2-40B4-BE49-F238E27FC236}">
                  <a16:creationId xmlns="" xmlns:a16="http://schemas.microsoft.com/office/drawing/2014/main" id="{DDCCB093-2191-4BAD-9CAC-24896CCEA084}"/>
                </a:ext>
              </a:extLst>
            </p:cNvPr>
            <p:cNvSpPr>
              <a:spLocks/>
            </p:cNvSpPr>
            <p:nvPr/>
          </p:nvSpPr>
          <p:spPr bwMode="auto">
            <a:xfrm>
              <a:off x="3421" y="3252"/>
              <a:ext cx="24" cy="41"/>
            </a:xfrm>
            <a:custGeom>
              <a:avLst/>
              <a:gdLst>
                <a:gd name="T0" fmla="*/ 4 w 9"/>
                <a:gd name="T1" fmla="*/ 0 h 15"/>
                <a:gd name="T2" fmla="*/ 0 w 9"/>
                <a:gd name="T3" fmla="*/ 4 h 15"/>
                <a:gd name="T4" fmla="*/ 0 w 9"/>
                <a:gd name="T5" fmla="*/ 10 h 15"/>
                <a:gd name="T6" fmla="*/ 4 w 9"/>
                <a:gd name="T7" fmla="*/ 15 h 15"/>
                <a:gd name="T8" fmla="*/ 9 w 9"/>
                <a:gd name="T9" fmla="*/ 10 h 15"/>
                <a:gd name="T10" fmla="*/ 9 w 9"/>
                <a:gd name="T11" fmla="*/ 4 h 15"/>
                <a:gd name="T12" fmla="*/ 4 w 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9" h="15">
                  <a:moveTo>
                    <a:pt x="4" y="0"/>
                  </a:moveTo>
                  <a:cubicBezTo>
                    <a:pt x="2" y="0"/>
                    <a:pt x="0" y="2"/>
                    <a:pt x="0" y="4"/>
                  </a:cubicBezTo>
                  <a:cubicBezTo>
                    <a:pt x="0" y="10"/>
                    <a:pt x="0" y="10"/>
                    <a:pt x="0" y="10"/>
                  </a:cubicBezTo>
                  <a:cubicBezTo>
                    <a:pt x="0" y="12"/>
                    <a:pt x="2" y="15"/>
                    <a:pt x="4" y="15"/>
                  </a:cubicBezTo>
                  <a:cubicBezTo>
                    <a:pt x="7" y="15"/>
                    <a:pt x="9" y="12"/>
                    <a:pt x="9" y="10"/>
                  </a:cubicBezTo>
                  <a:cubicBezTo>
                    <a:pt x="9" y="4"/>
                    <a:pt x="9" y="4"/>
                    <a:pt x="9" y="4"/>
                  </a:cubicBezTo>
                  <a:cubicBezTo>
                    <a:pt x="9" y="2"/>
                    <a:pt x="7"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6">
              <a:extLst>
                <a:ext uri="{FF2B5EF4-FFF2-40B4-BE49-F238E27FC236}">
                  <a16:creationId xmlns="" xmlns:a16="http://schemas.microsoft.com/office/drawing/2014/main" id="{F57D8D0D-2D92-43A8-AAC6-0C8E5590EFF9}"/>
                </a:ext>
              </a:extLst>
            </p:cNvPr>
            <p:cNvSpPr>
              <a:spLocks/>
            </p:cNvSpPr>
            <p:nvPr/>
          </p:nvSpPr>
          <p:spPr bwMode="auto">
            <a:xfrm>
              <a:off x="3142" y="3442"/>
              <a:ext cx="60" cy="24"/>
            </a:xfrm>
            <a:custGeom>
              <a:avLst/>
              <a:gdLst>
                <a:gd name="T0" fmla="*/ 17 w 22"/>
                <a:gd name="T1" fmla="*/ 0 h 9"/>
                <a:gd name="T2" fmla="*/ 5 w 22"/>
                <a:gd name="T3" fmla="*/ 0 h 9"/>
                <a:gd name="T4" fmla="*/ 0 w 22"/>
                <a:gd name="T5" fmla="*/ 5 h 9"/>
                <a:gd name="T6" fmla="*/ 5 w 22"/>
                <a:gd name="T7" fmla="*/ 9 h 9"/>
                <a:gd name="T8" fmla="*/ 17 w 22"/>
                <a:gd name="T9" fmla="*/ 9 h 9"/>
                <a:gd name="T10" fmla="*/ 22 w 22"/>
                <a:gd name="T11" fmla="*/ 5 h 9"/>
                <a:gd name="T12" fmla="*/ 17 w 2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7" y="0"/>
                  </a:moveTo>
                  <a:cubicBezTo>
                    <a:pt x="5" y="0"/>
                    <a:pt x="5" y="0"/>
                    <a:pt x="5" y="0"/>
                  </a:cubicBezTo>
                  <a:cubicBezTo>
                    <a:pt x="2" y="0"/>
                    <a:pt x="0" y="2"/>
                    <a:pt x="0" y="5"/>
                  </a:cubicBezTo>
                  <a:cubicBezTo>
                    <a:pt x="0" y="7"/>
                    <a:pt x="2" y="9"/>
                    <a:pt x="5" y="9"/>
                  </a:cubicBezTo>
                  <a:cubicBezTo>
                    <a:pt x="17" y="9"/>
                    <a:pt x="17" y="9"/>
                    <a:pt x="17" y="9"/>
                  </a:cubicBezTo>
                  <a:cubicBezTo>
                    <a:pt x="20" y="9"/>
                    <a:pt x="22" y="7"/>
                    <a:pt x="22" y="5"/>
                  </a:cubicBezTo>
                  <a:cubicBezTo>
                    <a:pt x="22" y="2"/>
                    <a:pt x="20"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
              <a:extLst>
                <a:ext uri="{FF2B5EF4-FFF2-40B4-BE49-F238E27FC236}">
                  <a16:creationId xmlns="" xmlns:a16="http://schemas.microsoft.com/office/drawing/2014/main" id="{5DC379C7-598E-47DE-BE5A-63B3FBD464CA}"/>
                </a:ext>
              </a:extLst>
            </p:cNvPr>
            <p:cNvSpPr>
              <a:spLocks/>
            </p:cNvSpPr>
            <p:nvPr/>
          </p:nvSpPr>
          <p:spPr bwMode="auto">
            <a:xfrm>
              <a:off x="3148" y="3483"/>
              <a:ext cx="46" cy="27"/>
            </a:xfrm>
            <a:custGeom>
              <a:avLst/>
              <a:gdLst>
                <a:gd name="T0" fmla="*/ 12 w 17"/>
                <a:gd name="T1" fmla="*/ 0 h 10"/>
                <a:gd name="T2" fmla="*/ 5 w 17"/>
                <a:gd name="T3" fmla="*/ 0 h 10"/>
                <a:gd name="T4" fmla="*/ 0 w 17"/>
                <a:gd name="T5" fmla="*/ 5 h 10"/>
                <a:gd name="T6" fmla="*/ 5 w 17"/>
                <a:gd name="T7" fmla="*/ 10 h 10"/>
                <a:gd name="T8" fmla="*/ 12 w 17"/>
                <a:gd name="T9" fmla="*/ 10 h 10"/>
                <a:gd name="T10" fmla="*/ 17 w 17"/>
                <a:gd name="T11" fmla="*/ 5 h 10"/>
                <a:gd name="T12" fmla="*/ 12 w 1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12" y="0"/>
                  </a:moveTo>
                  <a:cubicBezTo>
                    <a:pt x="5" y="0"/>
                    <a:pt x="5" y="0"/>
                    <a:pt x="5" y="0"/>
                  </a:cubicBezTo>
                  <a:cubicBezTo>
                    <a:pt x="3" y="0"/>
                    <a:pt x="0" y="2"/>
                    <a:pt x="0" y="5"/>
                  </a:cubicBezTo>
                  <a:cubicBezTo>
                    <a:pt x="0" y="8"/>
                    <a:pt x="3" y="10"/>
                    <a:pt x="5" y="10"/>
                  </a:cubicBezTo>
                  <a:cubicBezTo>
                    <a:pt x="12" y="10"/>
                    <a:pt x="12" y="10"/>
                    <a:pt x="12" y="10"/>
                  </a:cubicBezTo>
                  <a:cubicBezTo>
                    <a:pt x="15" y="10"/>
                    <a:pt x="17" y="8"/>
                    <a:pt x="17" y="5"/>
                  </a:cubicBezTo>
                  <a:cubicBezTo>
                    <a:pt x="17" y="2"/>
                    <a:pt x="15"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文本占位符 27"/>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6738880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descr="图片包含 汽车, 人员, 户外, 道路&#10;&#10;已生成极高可信度的说明">
            <a:extLst>
              <a:ext uri="{FF2B5EF4-FFF2-40B4-BE49-F238E27FC236}">
                <a16:creationId xmlns="" xmlns:a16="http://schemas.microsoft.com/office/drawing/2014/main" id="{5BCCF872-E5F4-4128-AD63-EC64C4616E7D}"/>
              </a:ext>
            </a:extLst>
          </p:cNvPr>
          <p:cNvPicPr>
            <a:picLocks noChangeAspect="1"/>
          </p:cNvPicPr>
          <p:nvPr/>
        </p:nvPicPr>
        <p:blipFill rotWithShape="1">
          <a:blip r:embed="rId3">
            <a:extLst>
              <a:ext uri="{28A0092B-C50C-407E-A947-70E740481C1C}">
                <a14:useLocalDpi xmlns:a14="http://schemas.microsoft.com/office/drawing/2010/main" val="0"/>
              </a:ext>
            </a:extLst>
          </a:blip>
          <a:srcRect t="314" b="22080"/>
          <a:stretch/>
        </p:blipFill>
        <p:spPr>
          <a:xfrm>
            <a:off x="0" y="0"/>
            <a:ext cx="12191998" cy="6307818"/>
          </a:xfrm>
          <a:custGeom>
            <a:avLst/>
            <a:gdLst>
              <a:gd name="connsiteX0" fmla="*/ 0 w 12191998"/>
              <a:gd name="connsiteY0" fmla="*/ 0 h 6307818"/>
              <a:gd name="connsiteX1" fmla="*/ 12191998 w 12191998"/>
              <a:gd name="connsiteY1" fmla="*/ 0 h 6307818"/>
              <a:gd name="connsiteX2" fmla="*/ 12191998 w 12191998"/>
              <a:gd name="connsiteY2" fmla="*/ 6307818 h 6307818"/>
              <a:gd name="connsiteX3" fmla="*/ 0 w 12191998"/>
              <a:gd name="connsiteY3" fmla="*/ 6307818 h 6307818"/>
            </a:gdLst>
            <a:ahLst/>
            <a:cxnLst>
              <a:cxn ang="0">
                <a:pos x="connsiteX0" y="connsiteY0"/>
              </a:cxn>
              <a:cxn ang="0">
                <a:pos x="connsiteX1" y="connsiteY1"/>
              </a:cxn>
              <a:cxn ang="0">
                <a:pos x="connsiteX2" y="connsiteY2"/>
              </a:cxn>
              <a:cxn ang="0">
                <a:pos x="connsiteX3" y="connsiteY3"/>
              </a:cxn>
            </a:cxnLst>
            <a:rect l="l" t="t" r="r" b="b"/>
            <a:pathLst>
              <a:path w="12191998" h="6307818">
                <a:moveTo>
                  <a:pt x="0" y="0"/>
                </a:moveTo>
                <a:lnTo>
                  <a:pt x="12191998" y="0"/>
                </a:lnTo>
                <a:lnTo>
                  <a:pt x="12191998" y="6307818"/>
                </a:lnTo>
                <a:lnTo>
                  <a:pt x="0" y="6307818"/>
                </a:lnTo>
                <a:close/>
              </a:path>
            </a:pathLst>
          </a:custGeom>
        </p:spPr>
      </p:pic>
      <p:sp>
        <p:nvSpPr>
          <p:cNvPr id="4" name="矩形 3">
            <a:extLst>
              <a:ext uri="{FF2B5EF4-FFF2-40B4-BE49-F238E27FC236}">
                <a16:creationId xmlns="" xmlns:a16="http://schemas.microsoft.com/office/drawing/2014/main" id="{A81D9C3F-A4CD-43BB-8B4E-DB023F837E4F}"/>
              </a:ext>
            </a:extLst>
          </p:cNvPr>
          <p:cNvSpPr/>
          <p:nvPr/>
        </p:nvSpPr>
        <p:spPr>
          <a:xfrm>
            <a:off x="0" y="0"/>
            <a:ext cx="12191999" cy="6307818"/>
          </a:xfrm>
          <a:prstGeom prst="rect">
            <a:avLst/>
          </a:prstGeom>
          <a:solidFill>
            <a:srgbClr val="2633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 xmlns:a16="http://schemas.microsoft.com/office/drawing/2014/main" id="{09E36544-B058-433F-9E57-2D4533B39AF6}"/>
              </a:ext>
            </a:extLst>
          </p:cNvPr>
          <p:cNvSpPr txBox="1">
            <a:spLocks/>
          </p:cNvSpPr>
          <p:nvPr/>
        </p:nvSpPr>
        <p:spPr>
          <a:xfrm>
            <a:off x="2756344" y="992775"/>
            <a:ext cx="6679312" cy="13236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600" b="1">
                <a:solidFill>
                  <a:schemeClr val="bg1"/>
                </a:solidFill>
                <a:latin typeface="Arial" panose="020B0604020202020204" pitchFamily="34" charset="0"/>
                <a:ea typeface="黑体" panose="02010609060101010101" pitchFamily="49" charset="-122"/>
                <a:cs typeface="Arial" panose="020B0604020202020204" pitchFamily="34" charset="0"/>
              </a:rPr>
              <a:t>点击这里添加一级标题</a:t>
            </a:r>
          </a:p>
        </p:txBody>
      </p:sp>
      <p:sp>
        <p:nvSpPr>
          <p:cNvPr id="6" name="PA_蓝剑_矩形 106">
            <a:extLst>
              <a:ext uri="{FF2B5EF4-FFF2-40B4-BE49-F238E27FC236}">
                <a16:creationId xmlns="" xmlns:a16="http://schemas.microsoft.com/office/drawing/2014/main" id="{043A22F3-0782-4D42-BADC-328377EEA4A7}"/>
              </a:ext>
            </a:extLst>
          </p:cNvPr>
          <p:cNvSpPr/>
          <p:nvPr>
            <p:custDataLst>
              <p:tags r:id="rId1"/>
            </p:custDataLst>
          </p:nvPr>
        </p:nvSpPr>
        <p:spPr>
          <a:xfrm>
            <a:off x="715295" y="2258103"/>
            <a:ext cx="10838075" cy="861774"/>
          </a:xfrm>
          <a:prstGeom prst="rect">
            <a:avLst/>
          </a:prstGeom>
        </p:spPr>
        <p:txBody>
          <a:bodyPr wrap="square">
            <a:spAutoFit/>
          </a:bodyPr>
          <a:lstStyle/>
          <a:p>
            <a:pPr algn="ctr">
              <a:lnSpc>
                <a:spcPts val="2000"/>
              </a:lnSpc>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点击这里添加正文点击这里添加正文点击这里添加正文点击这里添加正文点击这里添加正文点击这里添加正文点击这里添加正文点击这里添加正文点击这里添加正文点击这里添加正文点击</a:t>
            </a:r>
          </a:p>
        </p:txBody>
      </p:sp>
      <p:grpSp>
        <p:nvGrpSpPr>
          <p:cNvPr id="8" name="组合 7">
            <a:extLst>
              <a:ext uri="{FF2B5EF4-FFF2-40B4-BE49-F238E27FC236}">
                <a16:creationId xmlns="" xmlns:a16="http://schemas.microsoft.com/office/drawing/2014/main" id="{9A253D66-B8BB-4C7B-8DA1-A60F0A54D7E9}"/>
              </a:ext>
            </a:extLst>
          </p:cNvPr>
          <p:cNvGrpSpPr/>
          <p:nvPr/>
        </p:nvGrpSpPr>
        <p:grpSpPr>
          <a:xfrm>
            <a:off x="865412" y="3866016"/>
            <a:ext cx="2464027" cy="1569412"/>
            <a:chOff x="1107960" y="4633913"/>
            <a:chExt cx="2464027" cy="1569412"/>
          </a:xfrm>
        </p:grpSpPr>
        <p:grpSp>
          <p:nvGrpSpPr>
            <p:cNvPr id="9" name="Group 4">
              <a:extLst>
                <a:ext uri="{FF2B5EF4-FFF2-40B4-BE49-F238E27FC236}">
                  <a16:creationId xmlns="" xmlns:a16="http://schemas.microsoft.com/office/drawing/2014/main" id="{94EB76C8-8D30-49D4-B146-FD0E973A34EB}"/>
                </a:ext>
              </a:extLst>
            </p:cNvPr>
            <p:cNvGrpSpPr>
              <a:grpSpLocks noChangeAspect="1"/>
            </p:cNvGrpSpPr>
            <p:nvPr/>
          </p:nvGrpSpPr>
          <p:grpSpPr bwMode="auto">
            <a:xfrm>
              <a:off x="1919287" y="4633913"/>
              <a:ext cx="841374" cy="841375"/>
              <a:chOff x="1209" y="2919"/>
              <a:chExt cx="530" cy="530"/>
            </a:xfrm>
            <a:solidFill>
              <a:schemeClr val="bg1"/>
            </a:solidFill>
          </p:grpSpPr>
          <p:sp>
            <p:nvSpPr>
              <p:cNvPr id="11" name="Freeform 5">
                <a:extLst>
                  <a:ext uri="{FF2B5EF4-FFF2-40B4-BE49-F238E27FC236}">
                    <a16:creationId xmlns="" xmlns:a16="http://schemas.microsoft.com/office/drawing/2014/main" id="{B3207DED-903A-404C-94D8-8148DED1E077}"/>
                  </a:ext>
                </a:extLst>
              </p:cNvPr>
              <p:cNvSpPr>
                <a:spLocks noEditPoints="1"/>
              </p:cNvSpPr>
              <p:nvPr/>
            </p:nvSpPr>
            <p:spPr bwMode="auto">
              <a:xfrm>
                <a:off x="1209" y="2919"/>
                <a:ext cx="530" cy="530"/>
              </a:xfrm>
              <a:custGeom>
                <a:avLst/>
                <a:gdLst>
                  <a:gd name="T0" fmla="*/ 98 w 196"/>
                  <a:gd name="T1" fmla="*/ 0 h 196"/>
                  <a:gd name="T2" fmla="*/ 0 w 196"/>
                  <a:gd name="T3" fmla="*/ 98 h 196"/>
                  <a:gd name="T4" fmla="*/ 98 w 196"/>
                  <a:gd name="T5" fmla="*/ 196 h 196"/>
                  <a:gd name="T6" fmla="*/ 196 w 196"/>
                  <a:gd name="T7" fmla="*/ 98 h 196"/>
                  <a:gd name="T8" fmla="*/ 98 w 196"/>
                  <a:gd name="T9" fmla="*/ 0 h 196"/>
                  <a:gd name="T10" fmla="*/ 98 w 196"/>
                  <a:gd name="T11" fmla="*/ 186 h 196"/>
                  <a:gd name="T12" fmla="*/ 10 w 196"/>
                  <a:gd name="T13" fmla="*/ 98 h 196"/>
                  <a:gd name="T14" fmla="*/ 98 w 196"/>
                  <a:gd name="T15" fmla="*/ 10 h 196"/>
                  <a:gd name="T16" fmla="*/ 186 w 196"/>
                  <a:gd name="T17" fmla="*/ 98 h 196"/>
                  <a:gd name="T18" fmla="*/ 98 w 196"/>
                  <a:gd name="T19"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86"/>
                    </a:moveTo>
                    <a:cubicBezTo>
                      <a:pt x="50" y="186"/>
                      <a:pt x="10" y="146"/>
                      <a:pt x="10" y="98"/>
                    </a:cubicBezTo>
                    <a:cubicBezTo>
                      <a:pt x="10" y="49"/>
                      <a:pt x="50" y="10"/>
                      <a:pt x="98" y="10"/>
                    </a:cubicBezTo>
                    <a:cubicBezTo>
                      <a:pt x="147" y="10"/>
                      <a:pt x="186" y="49"/>
                      <a:pt x="186" y="98"/>
                    </a:cubicBezTo>
                    <a:cubicBezTo>
                      <a:pt x="186" y="146"/>
                      <a:pt x="147" y="186"/>
                      <a:pt x="98"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 xmlns:a16="http://schemas.microsoft.com/office/drawing/2014/main" id="{F60C8F91-2525-4550-BB32-477FA62DBF5A}"/>
                  </a:ext>
                </a:extLst>
              </p:cNvPr>
              <p:cNvSpPr>
                <a:spLocks noEditPoints="1"/>
              </p:cNvSpPr>
              <p:nvPr/>
            </p:nvSpPr>
            <p:spPr bwMode="auto">
              <a:xfrm>
                <a:off x="1279" y="2976"/>
                <a:ext cx="392" cy="154"/>
              </a:xfrm>
              <a:custGeom>
                <a:avLst/>
                <a:gdLst>
                  <a:gd name="T0" fmla="*/ 72 w 145"/>
                  <a:gd name="T1" fmla="*/ 0 h 57"/>
                  <a:gd name="T2" fmla="*/ 0 w 145"/>
                  <a:gd name="T3" fmla="*/ 51 h 57"/>
                  <a:gd name="T4" fmla="*/ 1 w 145"/>
                  <a:gd name="T5" fmla="*/ 55 h 57"/>
                  <a:gd name="T6" fmla="*/ 5 w 145"/>
                  <a:gd name="T7" fmla="*/ 57 h 57"/>
                  <a:gd name="T8" fmla="*/ 26 w 145"/>
                  <a:gd name="T9" fmla="*/ 57 h 57"/>
                  <a:gd name="T10" fmla="*/ 31 w 145"/>
                  <a:gd name="T11" fmla="*/ 54 h 57"/>
                  <a:gd name="T12" fmla="*/ 43 w 145"/>
                  <a:gd name="T13" fmla="*/ 46 h 57"/>
                  <a:gd name="T14" fmla="*/ 101 w 145"/>
                  <a:gd name="T15" fmla="*/ 46 h 57"/>
                  <a:gd name="T16" fmla="*/ 114 w 145"/>
                  <a:gd name="T17" fmla="*/ 54 h 57"/>
                  <a:gd name="T18" fmla="*/ 118 w 145"/>
                  <a:gd name="T19" fmla="*/ 57 h 57"/>
                  <a:gd name="T20" fmla="*/ 140 w 145"/>
                  <a:gd name="T21" fmla="*/ 57 h 57"/>
                  <a:gd name="T22" fmla="*/ 144 w 145"/>
                  <a:gd name="T23" fmla="*/ 55 h 57"/>
                  <a:gd name="T24" fmla="*/ 144 w 145"/>
                  <a:gd name="T25" fmla="*/ 51 h 57"/>
                  <a:gd name="T26" fmla="*/ 72 w 145"/>
                  <a:gd name="T27" fmla="*/ 0 h 57"/>
                  <a:gd name="T28" fmla="*/ 121 w 145"/>
                  <a:gd name="T29" fmla="*/ 48 h 57"/>
                  <a:gd name="T30" fmla="*/ 101 w 145"/>
                  <a:gd name="T31" fmla="*/ 36 h 57"/>
                  <a:gd name="T32" fmla="*/ 43 w 145"/>
                  <a:gd name="T33" fmla="*/ 36 h 57"/>
                  <a:gd name="T34" fmla="*/ 23 w 145"/>
                  <a:gd name="T35" fmla="*/ 48 h 57"/>
                  <a:gd name="T36" fmla="*/ 12 w 145"/>
                  <a:gd name="T37" fmla="*/ 48 h 57"/>
                  <a:gd name="T38" fmla="*/ 72 w 145"/>
                  <a:gd name="T39" fmla="*/ 10 h 57"/>
                  <a:gd name="T40" fmla="*/ 133 w 145"/>
                  <a:gd name="T41" fmla="*/ 48 h 57"/>
                  <a:gd name="T42" fmla="*/ 121 w 145"/>
                  <a:gd name="T43"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57">
                    <a:moveTo>
                      <a:pt x="72" y="0"/>
                    </a:moveTo>
                    <a:cubicBezTo>
                      <a:pt x="40" y="0"/>
                      <a:pt x="11" y="21"/>
                      <a:pt x="0" y="51"/>
                    </a:cubicBezTo>
                    <a:cubicBezTo>
                      <a:pt x="0" y="52"/>
                      <a:pt x="0" y="54"/>
                      <a:pt x="1" y="55"/>
                    </a:cubicBezTo>
                    <a:cubicBezTo>
                      <a:pt x="2" y="57"/>
                      <a:pt x="3" y="57"/>
                      <a:pt x="5" y="57"/>
                    </a:cubicBezTo>
                    <a:cubicBezTo>
                      <a:pt x="26" y="57"/>
                      <a:pt x="26" y="57"/>
                      <a:pt x="26" y="57"/>
                    </a:cubicBezTo>
                    <a:cubicBezTo>
                      <a:pt x="28" y="57"/>
                      <a:pt x="30" y="56"/>
                      <a:pt x="31" y="54"/>
                    </a:cubicBezTo>
                    <a:cubicBezTo>
                      <a:pt x="33" y="49"/>
                      <a:pt x="38" y="46"/>
                      <a:pt x="43" y="46"/>
                    </a:cubicBezTo>
                    <a:cubicBezTo>
                      <a:pt x="101" y="46"/>
                      <a:pt x="101" y="46"/>
                      <a:pt x="101" y="46"/>
                    </a:cubicBezTo>
                    <a:cubicBezTo>
                      <a:pt x="107" y="46"/>
                      <a:pt x="112" y="49"/>
                      <a:pt x="114" y="54"/>
                    </a:cubicBezTo>
                    <a:cubicBezTo>
                      <a:pt x="114" y="56"/>
                      <a:pt x="116" y="57"/>
                      <a:pt x="118" y="57"/>
                    </a:cubicBezTo>
                    <a:cubicBezTo>
                      <a:pt x="140" y="57"/>
                      <a:pt x="140" y="57"/>
                      <a:pt x="140" y="57"/>
                    </a:cubicBezTo>
                    <a:cubicBezTo>
                      <a:pt x="141" y="57"/>
                      <a:pt x="143" y="57"/>
                      <a:pt x="144" y="55"/>
                    </a:cubicBezTo>
                    <a:cubicBezTo>
                      <a:pt x="145" y="54"/>
                      <a:pt x="145" y="52"/>
                      <a:pt x="144" y="51"/>
                    </a:cubicBezTo>
                    <a:cubicBezTo>
                      <a:pt x="134" y="21"/>
                      <a:pt x="105" y="0"/>
                      <a:pt x="72" y="0"/>
                    </a:cubicBezTo>
                    <a:close/>
                    <a:moveTo>
                      <a:pt x="121" y="48"/>
                    </a:moveTo>
                    <a:cubicBezTo>
                      <a:pt x="117" y="41"/>
                      <a:pt x="110" y="36"/>
                      <a:pt x="101" y="36"/>
                    </a:cubicBezTo>
                    <a:cubicBezTo>
                      <a:pt x="43" y="36"/>
                      <a:pt x="43" y="36"/>
                      <a:pt x="43" y="36"/>
                    </a:cubicBezTo>
                    <a:cubicBezTo>
                      <a:pt x="35" y="36"/>
                      <a:pt x="27" y="41"/>
                      <a:pt x="23" y="48"/>
                    </a:cubicBezTo>
                    <a:cubicBezTo>
                      <a:pt x="12" y="48"/>
                      <a:pt x="12" y="48"/>
                      <a:pt x="12" y="48"/>
                    </a:cubicBezTo>
                    <a:cubicBezTo>
                      <a:pt x="23" y="25"/>
                      <a:pt x="46" y="10"/>
                      <a:pt x="72" y="10"/>
                    </a:cubicBezTo>
                    <a:cubicBezTo>
                      <a:pt x="98" y="10"/>
                      <a:pt x="122" y="25"/>
                      <a:pt x="133" y="48"/>
                    </a:cubicBezTo>
                    <a:lnTo>
                      <a:pt x="12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 xmlns:a16="http://schemas.microsoft.com/office/drawing/2014/main" id="{C59C8DBF-C8D2-4FAD-8BF9-732B345B2670}"/>
                  </a:ext>
                </a:extLst>
              </p:cNvPr>
              <p:cNvSpPr>
                <a:spLocks noEditPoints="1"/>
              </p:cNvSpPr>
              <p:nvPr/>
            </p:nvSpPr>
            <p:spPr bwMode="auto">
              <a:xfrm>
                <a:off x="1269" y="3168"/>
                <a:ext cx="186" cy="219"/>
              </a:xfrm>
              <a:custGeom>
                <a:avLst/>
                <a:gdLst>
                  <a:gd name="T0" fmla="*/ 64 w 69"/>
                  <a:gd name="T1" fmla="*/ 43 h 81"/>
                  <a:gd name="T2" fmla="*/ 52 w 69"/>
                  <a:gd name="T3" fmla="*/ 43 h 81"/>
                  <a:gd name="T4" fmla="*/ 39 w 69"/>
                  <a:gd name="T5" fmla="*/ 32 h 81"/>
                  <a:gd name="T6" fmla="*/ 36 w 69"/>
                  <a:gd name="T7" fmla="*/ 5 h 81"/>
                  <a:gd name="T8" fmla="*/ 31 w 69"/>
                  <a:gd name="T9" fmla="*/ 0 h 81"/>
                  <a:gd name="T10" fmla="*/ 5 w 69"/>
                  <a:gd name="T11" fmla="*/ 0 h 81"/>
                  <a:gd name="T12" fmla="*/ 0 w 69"/>
                  <a:gd name="T13" fmla="*/ 5 h 81"/>
                  <a:gd name="T14" fmla="*/ 0 w 69"/>
                  <a:gd name="T15" fmla="*/ 6 h 81"/>
                  <a:gd name="T16" fmla="*/ 18 w 69"/>
                  <a:gd name="T17" fmla="*/ 56 h 81"/>
                  <a:gd name="T18" fmla="*/ 64 w 69"/>
                  <a:gd name="T19" fmla="*/ 81 h 81"/>
                  <a:gd name="T20" fmla="*/ 64 w 69"/>
                  <a:gd name="T21" fmla="*/ 81 h 81"/>
                  <a:gd name="T22" fmla="*/ 69 w 69"/>
                  <a:gd name="T23" fmla="*/ 78 h 81"/>
                  <a:gd name="T24" fmla="*/ 69 w 69"/>
                  <a:gd name="T25" fmla="*/ 77 h 81"/>
                  <a:gd name="T26" fmla="*/ 69 w 69"/>
                  <a:gd name="T27" fmla="*/ 48 h 81"/>
                  <a:gd name="T28" fmla="*/ 64 w 69"/>
                  <a:gd name="T29" fmla="*/ 43 h 81"/>
                  <a:gd name="T30" fmla="*/ 10 w 69"/>
                  <a:gd name="T31" fmla="*/ 10 h 81"/>
                  <a:gd name="T32" fmla="*/ 27 w 69"/>
                  <a:gd name="T33" fmla="*/ 10 h 81"/>
                  <a:gd name="T34" fmla="*/ 29 w 69"/>
                  <a:gd name="T35" fmla="*/ 33 h 81"/>
                  <a:gd name="T36" fmla="*/ 52 w 69"/>
                  <a:gd name="T37" fmla="*/ 53 h 81"/>
                  <a:gd name="T38" fmla="*/ 60 w 69"/>
                  <a:gd name="T39" fmla="*/ 53 h 81"/>
                  <a:gd name="T40" fmla="*/ 60 w 69"/>
                  <a:gd name="T41" fmla="*/ 71 h 81"/>
                  <a:gd name="T42" fmla="*/ 10 w 69"/>
                  <a:gd name="T43"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81">
                    <a:moveTo>
                      <a:pt x="64" y="43"/>
                    </a:moveTo>
                    <a:cubicBezTo>
                      <a:pt x="52" y="43"/>
                      <a:pt x="52" y="43"/>
                      <a:pt x="52" y="43"/>
                    </a:cubicBezTo>
                    <a:cubicBezTo>
                      <a:pt x="45" y="43"/>
                      <a:pt x="40" y="38"/>
                      <a:pt x="39" y="32"/>
                    </a:cubicBezTo>
                    <a:cubicBezTo>
                      <a:pt x="36" y="5"/>
                      <a:pt x="36" y="5"/>
                      <a:pt x="36" y="5"/>
                    </a:cubicBezTo>
                    <a:cubicBezTo>
                      <a:pt x="36" y="2"/>
                      <a:pt x="34" y="0"/>
                      <a:pt x="31" y="0"/>
                    </a:cubicBezTo>
                    <a:cubicBezTo>
                      <a:pt x="5" y="0"/>
                      <a:pt x="5" y="0"/>
                      <a:pt x="5" y="0"/>
                    </a:cubicBezTo>
                    <a:cubicBezTo>
                      <a:pt x="2" y="0"/>
                      <a:pt x="0" y="3"/>
                      <a:pt x="0" y="5"/>
                    </a:cubicBezTo>
                    <a:cubicBezTo>
                      <a:pt x="0" y="6"/>
                      <a:pt x="0" y="6"/>
                      <a:pt x="0" y="6"/>
                    </a:cubicBezTo>
                    <a:cubicBezTo>
                      <a:pt x="0" y="24"/>
                      <a:pt x="6" y="42"/>
                      <a:pt x="18" y="56"/>
                    </a:cubicBezTo>
                    <a:cubicBezTo>
                      <a:pt x="30" y="69"/>
                      <a:pt x="46" y="78"/>
                      <a:pt x="64" y="81"/>
                    </a:cubicBezTo>
                    <a:cubicBezTo>
                      <a:pt x="64" y="81"/>
                      <a:pt x="64" y="81"/>
                      <a:pt x="64" y="81"/>
                    </a:cubicBezTo>
                    <a:cubicBezTo>
                      <a:pt x="67" y="81"/>
                      <a:pt x="69" y="80"/>
                      <a:pt x="69" y="78"/>
                    </a:cubicBezTo>
                    <a:cubicBezTo>
                      <a:pt x="69" y="77"/>
                      <a:pt x="69" y="77"/>
                      <a:pt x="69" y="77"/>
                    </a:cubicBezTo>
                    <a:cubicBezTo>
                      <a:pt x="69" y="48"/>
                      <a:pt x="69" y="48"/>
                      <a:pt x="69" y="48"/>
                    </a:cubicBezTo>
                    <a:cubicBezTo>
                      <a:pt x="69" y="45"/>
                      <a:pt x="67" y="43"/>
                      <a:pt x="64" y="43"/>
                    </a:cubicBezTo>
                    <a:close/>
                    <a:moveTo>
                      <a:pt x="10" y="10"/>
                    </a:moveTo>
                    <a:cubicBezTo>
                      <a:pt x="27" y="10"/>
                      <a:pt x="27" y="10"/>
                      <a:pt x="27" y="10"/>
                    </a:cubicBezTo>
                    <a:cubicBezTo>
                      <a:pt x="29" y="33"/>
                      <a:pt x="29" y="33"/>
                      <a:pt x="29" y="33"/>
                    </a:cubicBezTo>
                    <a:cubicBezTo>
                      <a:pt x="31" y="44"/>
                      <a:pt x="40" y="53"/>
                      <a:pt x="52" y="53"/>
                    </a:cubicBezTo>
                    <a:cubicBezTo>
                      <a:pt x="60" y="53"/>
                      <a:pt x="60" y="53"/>
                      <a:pt x="60" y="53"/>
                    </a:cubicBezTo>
                    <a:cubicBezTo>
                      <a:pt x="60" y="71"/>
                      <a:pt x="60" y="71"/>
                      <a:pt x="60" y="71"/>
                    </a:cubicBezTo>
                    <a:cubicBezTo>
                      <a:pt x="32" y="63"/>
                      <a:pt x="11" y="39"/>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 xmlns:a16="http://schemas.microsoft.com/office/drawing/2014/main" id="{EAB9F210-C636-4AD6-BE0C-F35AD8EF60F5}"/>
                  </a:ext>
                </a:extLst>
              </p:cNvPr>
              <p:cNvSpPr>
                <a:spLocks noEditPoints="1"/>
              </p:cNvSpPr>
              <p:nvPr/>
            </p:nvSpPr>
            <p:spPr bwMode="auto">
              <a:xfrm>
                <a:off x="1493" y="3168"/>
                <a:ext cx="189" cy="219"/>
              </a:xfrm>
              <a:custGeom>
                <a:avLst/>
                <a:gdLst>
                  <a:gd name="T0" fmla="*/ 38 w 70"/>
                  <a:gd name="T1" fmla="*/ 0 h 81"/>
                  <a:gd name="T2" fmla="*/ 34 w 70"/>
                  <a:gd name="T3" fmla="*/ 5 h 81"/>
                  <a:gd name="T4" fmla="*/ 31 w 70"/>
                  <a:gd name="T5" fmla="*/ 32 h 81"/>
                  <a:gd name="T6" fmla="*/ 18 w 70"/>
                  <a:gd name="T7" fmla="*/ 43 h 81"/>
                  <a:gd name="T8" fmla="*/ 5 w 70"/>
                  <a:gd name="T9" fmla="*/ 43 h 81"/>
                  <a:gd name="T10" fmla="*/ 0 w 70"/>
                  <a:gd name="T11" fmla="*/ 48 h 81"/>
                  <a:gd name="T12" fmla="*/ 0 w 70"/>
                  <a:gd name="T13" fmla="*/ 77 h 81"/>
                  <a:gd name="T14" fmla="*/ 0 w 70"/>
                  <a:gd name="T15" fmla="*/ 78 h 81"/>
                  <a:gd name="T16" fmla="*/ 0 w 70"/>
                  <a:gd name="T17" fmla="*/ 78 h 81"/>
                  <a:gd name="T18" fmla="*/ 5 w 70"/>
                  <a:gd name="T19" fmla="*/ 81 h 81"/>
                  <a:gd name="T20" fmla="*/ 6 w 70"/>
                  <a:gd name="T21" fmla="*/ 81 h 81"/>
                  <a:gd name="T22" fmla="*/ 52 w 70"/>
                  <a:gd name="T23" fmla="*/ 56 h 81"/>
                  <a:gd name="T24" fmla="*/ 70 w 70"/>
                  <a:gd name="T25" fmla="*/ 6 h 81"/>
                  <a:gd name="T26" fmla="*/ 70 w 70"/>
                  <a:gd name="T27" fmla="*/ 5 h 81"/>
                  <a:gd name="T28" fmla="*/ 65 w 70"/>
                  <a:gd name="T29" fmla="*/ 0 h 81"/>
                  <a:gd name="T30" fmla="*/ 38 w 70"/>
                  <a:gd name="T31" fmla="*/ 0 h 81"/>
                  <a:gd name="T32" fmla="*/ 10 w 70"/>
                  <a:gd name="T33" fmla="*/ 71 h 81"/>
                  <a:gd name="T34" fmla="*/ 10 w 70"/>
                  <a:gd name="T35" fmla="*/ 53 h 81"/>
                  <a:gd name="T36" fmla="*/ 18 w 70"/>
                  <a:gd name="T37" fmla="*/ 53 h 81"/>
                  <a:gd name="T38" fmla="*/ 40 w 70"/>
                  <a:gd name="T39" fmla="*/ 33 h 81"/>
                  <a:gd name="T40" fmla="*/ 43 w 70"/>
                  <a:gd name="T41" fmla="*/ 10 h 81"/>
                  <a:gd name="T42" fmla="*/ 60 w 70"/>
                  <a:gd name="T43" fmla="*/ 10 h 81"/>
                  <a:gd name="T44" fmla="*/ 10 w 70"/>
                  <a:gd name="T45"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81">
                    <a:moveTo>
                      <a:pt x="38" y="0"/>
                    </a:moveTo>
                    <a:cubicBezTo>
                      <a:pt x="36" y="0"/>
                      <a:pt x="34" y="2"/>
                      <a:pt x="34" y="5"/>
                    </a:cubicBezTo>
                    <a:cubicBezTo>
                      <a:pt x="31" y="32"/>
                      <a:pt x="31" y="32"/>
                      <a:pt x="31" y="32"/>
                    </a:cubicBezTo>
                    <a:cubicBezTo>
                      <a:pt x="30" y="38"/>
                      <a:pt x="24" y="43"/>
                      <a:pt x="18" y="43"/>
                    </a:cubicBezTo>
                    <a:cubicBezTo>
                      <a:pt x="5" y="43"/>
                      <a:pt x="5" y="43"/>
                      <a:pt x="5" y="43"/>
                    </a:cubicBezTo>
                    <a:cubicBezTo>
                      <a:pt x="2" y="43"/>
                      <a:pt x="0" y="45"/>
                      <a:pt x="0" y="48"/>
                    </a:cubicBezTo>
                    <a:cubicBezTo>
                      <a:pt x="0" y="77"/>
                      <a:pt x="0" y="77"/>
                      <a:pt x="0" y="77"/>
                    </a:cubicBezTo>
                    <a:cubicBezTo>
                      <a:pt x="0" y="77"/>
                      <a:pt x="0" y="77"/>
                      <a:pt x="0" y="78"/>
                    </a:cubicBezTo>
                    <a:cubicBezTo>
                      <a:pt x="0" y="78"/>
                      <a:pt x="0" y="78"/>
                      <a:pt x="0" y="78"/>
                    </a:cubicBezTo>
                    <a:cubicBezTo>
                      <a:pt x="1" y="80"/>
                      <a:pt x="3" y="81"/>
                      <a:pt x="5" y="81"/>
                    </a:cubicBezTo>
                    <a:cubicBezTo>
                      <a:pt x="5" y="81"/>
                      <a:pt x="6" y="81"/>
                      <a:pt x="6" y="81"/>
                    </a:cubicBezTo>
                    <a:cubicBezTo>
                      <a:pt x="24" y="78"/>
                      <a:pt x="40" y="69"/>
                      <a:pt x="52" y="56"/>
                    </a:cubicBezTo>
                    <a:cubicBezTo>
                      <a:pt x="63" y="42"/>
                      <a:pt x="70" y="24"/>
                      <a:pt x="70" y="6"/>
                    </a:cubicBezTo>
                    <a:cubicBezTo>
                      <a:pt x="70" y="5"/>
                      <a:pt x="70" y="5"/>
                      <a:pt x="70" y="5"/>
                    </a:cubicBezTo>
                    <a:cubicBezTo>
                      <a:pt x="70" y="3"/>
                      <a:pt x="68" y="0"/>
                      <a:pt x="65" y="0"/>
                    </a:cubicBezTo>
                    <a:lnTo>
                      <a:pt x="38" y="0"/>
                    </a:lnTo>
                    <a:close/>
                    <a:moveTo>
                      <a:pt x="10" y="71"/>
                    </a:moveTo>
                    <a:cubicBezTo>
                      <a:pt x="10" y="53"/>
                      <a:pt x="10" y="53"/>
                      <a:pt x="10" y="53"/>
                    </a:cubicBezTo>
                    <a:cubicBezTo>
                      <a:pt x="18" y="53"/>
                      <a:pt x="18" y="53"/>
                      <a:pt x="18" y="53"/>
                    </a:cubicBezTo>
                    <a:cubicBezTo>
                      <a:pt x="29" y="53"/>
                      <a:pt x="39" y="44"/>
                      <a:pt x="40" y="33"/>
                    </a:cubicBezTo>
                    <a:cubicBezTo>
                      <a:pt x="43" y="10"/>
                      <a:pt x="43" y="10"/>
                      <a:pt x="43" y="10"/>
                    </a:cubicBezTo>
                    <a:cubicBezTo>
                      <a:pt x="60" y="10"/>
                      <a:pt x="60" y="10"/>
                      <a:pt x="60" y="10"/>
                    </a:cubicBezTo>
                    <a:cubicBezTo>
                      <a:pt x="58" y="39"/>
                      <a:pt x="38" y="63"/>
                      <a:pt x="1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a:extLst>
                <a:ext uri="{FF2B5EF4-FFF2-40B4-BE49-F238E27FC236}">
                  <a16:creationId xmlns="" xmlns:a16="http://schemas.microsoft.com/office/drawing/2014/main" id="{3E612438-F820-4918-8AA7-D1C528CD81B9}"/>
                </a:ext>
              </a:extLst>
            </p:cNvPr>
            <p:cNvSpPr/>
            <p:nvPr/>
          </p:nvSpPr>
          <p:spPr>
            <a:xfrm>
              <a:off x="1107960" y="5741660"/>
              <a:ext cx="2464027" cy="461665"/>
            </a:xfrm>
            <a:prstGeom prst="rect">
              <a:avLst/>
            </a:prstGeom>
          </p:spPr>
          <p:txBody>
            <a:bodyPr wrap="square">
              <a:spAutoFit/>
            </a:bodyPr>
            <a:lstStyle/>
            <a:p>
              <a:pPr algn="ctr"/>
              <a:r>
                <a:rPr lang="zh-CN" altLang="en-US" sz="12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点击这里添加详细说明点击这里添加详细说明点击这里添加</a:t>
              </a:r>
              <a:endParaRPr lang="zh-CN" altLang="en-US" sz="1200">
                <a:solidFill>
                  <a:schemeClr val="bg1"/>
                </a:solidFill>
                <a:latin typeface="Arial" panose="020B0604020202020204" pitchFamily="34" charset="0"/>
                <a:cs typeface="Arial" panose="020B0604020202020204" pitchFamily="34" charset="0"/>
              </a:endParaRPr>
            </a:p>
          </p:txBody>
        </p:sp>
      </p:grpSp>
      <p:grpSp>
        <p:nvGrpSpPr>
          <p:cNvPr id="15" name="组合 14">
            <a:extLst>
              <a:ext uri="{FF2B5EF4-FFF2-40B4-BE49-F238E27FC236}">
                <a16:creationId xmlns="" xmlns:a16="http://schemas.microsoft.com/office/drawing/2014/main" id="{D61A03EF-CE99-4785-8FE2-986578AC2D3F}"/>
              </a:ext>
            </a:extLst>
          </p:cNvPr>
          <p:cNvGrpSpPr/>
          <p:nvPr/>
        </p:nvGrpSpPr>
        <p:grpSpPr>
          <a:xfrm>
            <a:off x="4863987" y="3856491"/>
            <a:ext cx="2464027" cy="1578937"/>
            <a:chOff x="4702460" y="4624388"/>
            <a:chExt cx="2464027" cy="1578937"/>
          </a:xfrm>
        </p:grpSpPr>
        <p:sp>
          <p:nvSpPr>
            <p:cNvPr id="16" name="Freeform 12">
              <a:extLst>
                <a:ext uri="{FF2B5EF4-FFF2-40B4-BE49-F238E27FC236}">
                  <a16:creationId xmlns="" xmlns:a16="http://schemas.microsoft.com/office/drawing/2014/main" id="{7EC4C370-C820-4043-8D97-AF4276883095}"/>
                </a:ext>
              </a:extLst>
            </p:cNvPr>
            <p:cNvSpPr>
              <a:spLocks noEditPoints="1"/>
            </p:cNvSpPr>
            <p:nvPr/>
          </p:nvSpPr>
          <p:spPr bwMode="auto">
            <a:xfrm>
              <a:off x="5464574" y="4624388"/>
              <a:ext cx="939800" cy="876300"/>
            </a:xfrm>
            <a:custGeom>
              <a:avLst/>
              <a:gdLst>
                <a:gd name="T0" fmla="*/ 215 w 219"/>
                <a:gd name="T1" fmla="*/ 15 h 204"/>
                <a:gd name="T2" fmla="*/ 209 w 219"/>
                <a:gd name="T3" fmla="*/ 18 h 204"/>
                <a:gd name="T4" fmla="*/ 160 w 219"/>
                <a:gd name="T5" fmla="*/ 164 h 204"/>
                <a:gd name="T6" fmla="*/ 154 w 219"/>
                <a:gd name="T7" fmla="*/ 159 h 204"/>
                <a:gd name="T8" fmla="*/ 202 w 219"/>
                <a:gd name="T9" fmla="*/ 13 h 204"/>
                <a:gd name="T10" fmla="*/ 199 w 219"/>
                <a:gd name="T11" fmla="*/ 7 h 204"/>
                <a:gd name="T12" fmla="*/ 165 w 219"/>
                <a:gd name="T13" fmla="*/ 6 h 204"/>
                <a:gd name="T14" fmla="*/ 154 w 219"/>
                <a:gd name="T15" fmla="*/ 47 h 204"/>
                <a:gd name="T16" fmla="*/ 154 w 219"/>
                <a:gd name="T17" fmla="*/ 52 h 204"/>
                <a:gd name="T18" fmla="*/ 121 w 219"/>
                <a:gd name="T19" fmla="*/ 145 h 204"/>
                <a:gd name="T20" fmla="*/ 41 w 219"/>
                <a:gd name="T21" fmla="*/ 136 h 204"/>
                <a:gd name="T22" fmla="*/ 11 w 219"/>
                <a:gd name="T23" fmla="*/ 148 h 204"/>
                <a:gd name="T24" fmla="*/ 4 w 219"/>
                <a:gd name="T25" fmla="*/ 181 h 204"/>
                <a:gd name="T26" fmla="*/ 9 w 219"/>
                <a:gd name="T27" fmla="*/ 185 h 204"/>
                <a:gd name="T28" fmla="*/ 118 w 219"/>
                <a:gd name="T29" fmla="*/ 185 h 204"/>
                <a:gd name="T30" fmla="*/ 121 w 219"/>
                <a:gd name="T31" fmla="*/ 191 h 204"/>
                <a:gd name="T32" fmla="*/ 9 w 219"/>
                <a:gd name="T33" fmla="*/ 191 h 204"/>
                <a:gd name="T34" fmla="*/ 4 w 219"/>
                <a:gd name="T35" fmla="*/ 196 h 204"/>
                <a:gd name="T36" fmla="*/ 9 w 219"/>
                <a:gd name="T37" fmla="*/ 201 h 204"/>
                <a:gd name="T38" fmla="*/ 131 w 219"/>
                <a:gd name="T39" fmla="*/ 201 h 204"/>
                <a:gd name="T40" fmla="*/ 142 w 219"/>
                <a:gd name="T41" fmla="*/ 204 h 204"/>
                <a:gd name="T42" fmla="*/ 165 w 219"/>
                <a:gd name="T43" fmla="*/ 180 h 204"/>
                <a:gd name="T44" fmla="*/ 165 w 219"/>
                <a:gd name="T45" fmla="*/ 178 h 204"/>
                <a:gd name="T46" fmla="*/ 218 w 219"/>
                <a:gd name="T47" fmla="*/ 21 h 204"/>
                <a:gd name="T48" fmla="*/ 215 w 219"/>
                <a:gd name="T49" fmla="*/ 15 h 204"/>
                <a:gd name="T50" fmla="*/ 19 w 219"/>
                <a:gd name="T51" fmla="*/ 154 h 204"/>
                <a:gd name="T52" fmla="*/ 41 w 219"/>
                <a:gd name="T53" fmla="*/ 145 h 204"/>
                <a:gd name="T54" fmla="*/ 41 w 219"/>
                <a:gd name="T55" fmla="*/ 145 h 204"/>
                <a:gd name="T56" fmla="*/ 124 w 219"/>
                <a:gd name="T57" fmla="*/ 157 h 204"/>
                <a:gd name="T58" fmla="*/ 129 w 219"/>
                <a:gd name="T59" fmla="*/ 156 h 204"/>
                <a:gd name="T60" fmla="*/ 131 w 219"/>
                <a:gd name="T61" fmla="*/ 152 h 204"/>
                <a:gd name="T62" fmla="*/ 163 w 219"/>
                <a:gd name="T63" fmla="*/ 57 h 204"/>
                <a:gd name="T64" fmla="*/ 164 w 219"/>
                <a:gd name="T65" fmla="*/ 54 h 204"/>
                <a:gd name="T66" fmla="*/ 164 w 219"/>
                <a:gd name="T67" fmla="*/ 47 h 204"/>
                <a:gd name="T68" fmla="*/ 170 w 219"/>
                <a:gd name="T69" fmla="*/ 14 h 204"/>
                <a:gd name="T70" fmla="*/ 192 w 219"/>
                <a:gd name="T71" fmla="*/ 14 h 204"/>
                <a:gd name="T72" fmla="*/ 144 w 219"/>
                <a:gd name="T73" fmla="*/ 156 h 204"/>
                <a:gd name="T74" fmla="*/ 142 w 219"/>
                <a:gd name="T75" fmla="*/ 156 h 204"/>
                <a:gd name="T76" fmla="*/ 118 w 219"/>
                <a:gd name="T77" fmla="*/ 175 h 204"/>
                <a:gd name="T78" fmla="*/ 13 w 219"/>
                <a:gd name="T79" fmla="*/ 175 h 204"/>
                <a:gd name="T80" fmla="*/ 19 w 219"/>
                <a:gd name="T81" fmla="*/ 154 h 204"/>
                <a:gd name="T82" fmla="*/ 142 w 219"/>
                <a:gd name="T83" fmla="*/ 194 h 204"/>
                <a:gd name="T84" fmla="*/ 128 w 219"/>
                <a:gd name="T85" fmla="*/ 180 h 204"/>
                <a:gd name="T86" fmla="*/ 142 w 219"/>
                <a:gd name="T87" fmla="*/ 166 h 204"/>
                <a:gd name="T88" fmla="*/ 156 w 219"/>
                <a:gd name="T89" fmla="*/ 180 h 204"/>
                <a:gd name="T90" fmla="*/ 142 w 219"/>
                <a:gd name="T91" fmla="*/ 1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9" h="204">
                  <a:moveTo>
                    <a:pt x="215" y="15"/>
                  </a:moveTo>
                  <a:cubicBezTo>
                    <a:pt x="212" y="14"/>
                    <a:pt x="209" y="15"/>
                    <a:pt x="209" y="18"/>
                  </a:cubicBezTo>
                  <a:cubicBezTo>
                    <a:pt x="160" y="164"/>
                    <a:pt x="160" y="164"/>
                    <a:pt x="160" y="164"/>
                  </a:cubicBezTo>
                  <a:cubicBezTo>
                    <a:pt x="158" y="162"/>
                    <a:pt x="156" y="161"/>
                    <a:pt x="154" y="159"/>
                  </a:cubicBezTo>
                  <a:cubicBezTo>
                    <a:pt x="202" y="13"/>
                    <a:pt x="202" y="13"/>
                    <a:pt x="202" y="13"/>
                  </a:cubicBezTo>
                  <a:cubicBezTo>
                    <a:pt x="203" y="11"/>
                    <a:pt x="202" y="8"/>
                    <a:pt x="199" y="7"/>
                  </a:cubicBezTo>
                  <a:cubicBezTo>
                    <a:pt x="184" y="1"/>
                    <a:pt x="173" y="0"/>
                    <a:pt x="165" y="6"/>
                  </a:cubicBezTo>
                  <a:cubicBezTo>
                    <a:pt x="153" y="14"/>
                    <a:pt x="153" y="33"/>
                    <a:pt x="154" y="47"/>
                  </a:cubicBezTo>
                  <a:cubicBezTo>
                    <a:pt x="154" y="49"/>
                    <a:pt x="154" y="50"/>
                    <a:pt x="154" y="52"/>
                  </a:cubicBezTo>
                  <a:cubicBezTo>
                    <a:pt x="127" y="85"/>
                    <a:pt x="121" y="112"/>
                    <a:pt x="121" y="145"/>
                  </a:cubicBezTo>
                  <a:cubicBezTo>
                    <a:pt x="87" y="134"/>
                    <a:pt x="44" y="135"/>
                    <a:pt x="41" y="136"/>
                  </a:cubicBezTo>
                  <a:cubicBezTo>
                    <a:pt x="28" y="136"/>
                    <a:pt x="17" y="140"/>
                    <a:pt x="11" y="148"/>
                  </a:cubicBezTo>
                  <a:cubicBezTo>
                    <a:pt x="0" y="161"/>
                    <a:pt x="4" y="180"/>
                    <a:pt x="4" y="181"/>
                  </a:cubicBezTo>
                  <a:cubicBezTo>
                    <a:pt x="5" y="183"/>
                    <a:pt x="7" y="185"/>
                    <a:pt x="9" y="185"/>
                  </a:cubicBezTo>
                  <a:cubicBezTo>
                    <a:pt x="118" y="185"/>
                    <a:pt x="118" y="185"/>
                    <a:pt x="118" y="185"/>
                  </a:cubicBezTo>
                  <a:cubicBezTo>
                    <a:pt x="119" y="187"/>
                    <a:pt x="120" y="189"/>
                    <a:pt x="121" y="191"/>
                  </a:cubicBezTo>
                  <a:cubicBezTo>
                    <a:pt x="9" y="191"/>
                    <a:pt x="9" y="191"/>
                    <a:pt x="9" y="191"/>
                  </a:cubicBezTo>
                  <a:cubicBezTo>
                    <a:pt x="6" y="191"/>
                    <a:pt x="4" y="193"/>
                    <a:pt x="4" y="196"/>
                  </a:cubicBezTo>
                  <a:cubicBezTo>
                    <a:pt x="4" y="199"/>
                    <a:pt x="6" y="201"/>
                    <a:pt x="9" y="201"/>
                  </a:cubicBezTo>
                  <a:cubicBezTo>
                    <a:pt x="131" y="201"/>
                    <a:pt x="131" y="201"/>
                    <a:pt x="131" y="201"/>
                  </a:cubicBezTo>
                  <a:cubicBezTo>
                    <a:pt x="134" y="203"/>
                    <a:pt x="138" y="204"/>
                    <a:pt x="142" y="204"/>
                  </a:cubicBezTo>
                  <a:cubicBezTo>
                    <a:pt x="155" y="204"/>
                    <a:pt x="165" y="193"/>
                    <a:pt x="165" y="180"/>
                  </a:cubicBezTo>
                  <a:cubicBezTo>
                    <a:pt x="165" y="179"/>
                    <a:pt x="165" y="179"/>
                    <a:pt x="165" y="178"/>
                  </a:cubicBezTo>
                  <a:cubicBezTo>
                    <a:pt x="218" y="21"/>
                    <a:pt x="218" y="21"/>
                    <a:pt x="218" y="21"/>
                  </a:cubicBezTo>
                  <a:cubicBezTo>
                    <a:pt x="219" y="18"/>
                    <a:pt x="217" y="15"/>
                    <a:pt x="215" y="15"/>
                  </a:cubicBezTo>
                  <a:close/>
                  <a:moveTo>
                    <a:pt x="19" y="154"/>
                  </a:moveTo>
                  <a:cubicBezTo>
                    <a:pt x="23" y="148"/>
                    <a:pt x="31" y="145"/>
                    <a:pt x="41" y="145"/>
                  </a:cubicBezTo>
                  <a:cubicBezTo>
                    <a:pt x="41" y="145"/>
                    <a:pt x="41" y="145"/>
                    <a:pt x="41" y="145"/>
                  </a:cubicBezTo>
                  <a:cubicBezTo>
                    <a:pt x="42" y="145"/>
                    <a:pt x="91" y="144"/>
                    <a:pt x="124" y="157"/>
                  </a:cubicBezTo>
                  <a:cubicBezTo>
                    <a:pt x="126" y="157"/>
                    <a:pt x="127" y="157"/>
                    <a:pt x="129" y="156"/>
                  </a:cubicBezTo>
                  <a:cubicBezTo>
                    <a:pt x="130" y="155"/>
                    <a:pt x="131" y="154"/>
                    <a:pt x="131" y="152"/>
                  </a:cubicBezTo>
                  <a:cubicBezTo>
                    <a:pt x="130" y="117"/>
                    <a:pt x="135" y="90"/>
                    <a:pt x="163" y="57"/>
                  </a:cubicBezTo>
                  <a:cubicBezTo>
                    <a:pt x="163" y="56"/>
                    <a:pt x="164" y="55"/>
                    <a:pt x="164" y="54"/>
                  </a:cubicBezTo>
                  <a:cubicBezTo>
                    <a:pt x="164" y="52"/>
                    <a:pt x="164" y="49"/>
                    <a:pt x="164" y="47"/>
                  </a:cubicBezTo>
                  <a:cubicBezTo>
                    <a:pt x="163" y="35"/>
                    <a:pt x="163" y="19"/>
                    <a:pt x="170" y="14"/>
                  </a:cubicBezTo>
                  <a:cubicBezTo>
                    <a:pt x="175" y="11"/>
                    <a:pt x="182" y="11"/>
                    <a:pt x="192" y="14"/>
                  </a:cubicBezTo>
                  <a:cubicBezTo>
                    <a:pt x="144" y="156"/>
                    <a:pt x="144" y="156"/>
                    <a:pt x="144" y="156"/>
                  </a:cubicBezTo>
                  <a:cubicBezTo>
                    <a:pt x="144" y="156"/>
                    <a:pt x="143" y="156"/>
                    <a:pt x="142" y="156"/>
                  </a:cubicBezTo>
                  <a:cubicBezTo>
                    <a:pt x="130" y="156"/>
                    <a:pt x="121" y="164"/>
                    <a:pt x="118" y="175"/>
                  </a:cubicBezTo>
                  <a:cubicBezTo>
                    <a:pt x="13" y="175"/>
                    <a:pt x="13" y="175"/>
                    <a:pt x="13" y="175"/>
                  </a:cubicBezTo>
                  <a:cubicBezTo>
                    <a:pt x="13" y="170"/>
                    <a:pt x="13" y="160"/>
                    <a:pt x="19" y="154"/>
                  </a:cubicBezTo>
                  <a:close/>
                  <a:moveTo>
                    <a:pt x="142" y="194"/>
                  </a:moveTo>
                  <a:cubicBezTo>
                    <a:pt x="134" y="194"/>
                    <a:pt x="128" y="188"/>
                    <a:pt x="128" y="180"/>
                  </a:cubicBezTo>
                  <a:cubicBezTo>
                    <a:pt x="128" y="172"/>
                    <a:pt x="134" y="166"/>
                    <a:pt x="142" y="166"/>
                  </a:cubicBezTo>
                  <a:cubicBezTo>
                    <a:pt x="149" y="166"/>
                    <a:pt x="156" y="172"/>
                    <a:pt x="156" y="180"/>
                  </a:cubicBezTo>
                  <a:cubicBezTo>
                    <a:pt x="156" y="188"/>
                    <a:pt x="149" y="194"/>
                    <a:pt x="142"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矩形 16">
              <a:extLst>
                <a:ext uri="{FF2B5EF4-FFF2-40B4-BE49-F238E27FC236}">
                  <a16:creationId xmlns="" xmlns:a16="http://schemas.microsoft.com/office/drawing/2014/main" id="{19185061-23FC-466E-884D-78F684177D7C}"/>
                </a:ext>
              </a:extLst>
            </p:cNvPr>
            <p:cNvSpPr/>
            <p:nvPr/>
          </p:nvSpPr>
          <p:spPr>
            <a:xfrm>
              <a:off x="4702460" y="5741660"/>
              <a:ext cx="2464027" cy="461665"/>
            </a:xfrm>
            <a:prstGeom prst="rect">
              <a:avLst/>
            </a:prstGeom>
          </p:spPr>
          <p:txBody>
            <a:bodyPr wrap="square">
              <a:spAutoFit/>
            </a:bodyPr>
            <a:lstStyle/>
            <a:p>
              <a:pPr algn="ctr"/>
              <a:r>
                <a:rPr lang="zh-CN" altLang="en-US" sz="12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点击这里添加详细说明点击这里添加详细说明点击这里添加</a:t>
              </a:r>
            </a:p>
          </p:txBody>
        </p:sp>
      </p:grpSp>
      <p:grpSp>
        <p:nvGrpSpPr>
          <p:cNvPr id="18" name="组合 17">
            <a:extLst>
              <a:ext uri="{FF2B5EF4-FFF2-40B4-BE49-F238E27FC236}">
                <a16:creationId xmlns="" xmlns:a16="http://schemas.microsoft.com/office/drawing/2014/main" id="{5432BFE3-92EF-40FF-87B2-D4EF62DEC127}"/>
              </a:ext>
            </a:extLst>
          </p:cNvPr>
          <p:cNvGrpSpPr/>
          <p:nvPr/>
        </p:nvGrpSpPr>
        <p:grpSpPr>
          <a:xfrm>
            <a:off x="8862562" y="3881893"/>
            <a:ext cx="2464027" cy="1553535"/>
            <a:chOff x="8335854" y="4649790"/>
            <a:chExt cx="2464027" cy="1553535"/>
          </a:xfrm>
        </p:grpSpPr>
        <p:grpSp>
          <p:nvGrpSpPr>
            <p:cNvPr id="19" name="Group 15">
              <a:extLst>
                <a:ext uri="{FF2B5EF4-FFF2-40B4-BE49-F238E27FC236}">
                  <a16:creationId xmlns="" xmlns:a16="http://schemas.microsoft.com/office/drawing/2014/main" id="{1DCA6E66-042F-40D1-A43E-8E9D111EF1E4}"/>
                </a:ext>
              </a:extLst>
            </p:cNvPr>
            <p:cNvGrpSpPr>
              <a:grpSpLocks noChangeAspect="1"/>
            </p:cNvGrpSpPr>
            <p:nvPr/>
          </p:nvGrpSpPr>
          <p:grpSpPr bwMode="auto">
            <a:xfrm>
              <a:off x="9108286" y="4649790"/>
              <a:ext cx="919163" cy="804863"/>
              <a:chOff x="5778" y="2929"/>
              <a:chExt cx="579" cy="507"/>
            </a:xfrm>
            <a:solidFill>
              <a:schemeClr val="bg1"/>
            </a:solidFill>
          </p:grpSpPr>
          <p:sp>
            <p:nvSpPr>
              <p:cNvPr id="21" name="Freeform 16">
                <a:extLst>
                  <a:ext uri="{FF2B5EF4-FFF2-40B4-BE49-F238E27FC236}">
                    <a16:creationId xmlns="" xmlns:a16="http://schemas.microsoft.com/office/drawing/2014/main" id="{6C37D7DD-C147-4977-B307-FAD3342A6760}"/>
                  </a:ext>
                </a:extLst>
              </p:cNvPr>
              <p:cNvSpPr>
                <a:spLocks/>
              </p:cNvSpPr>
              <p:nvPr/>
            </p:nvSpPr>
            <p:spPr bwMode="auto">
              <a:xfrm>
                <a:off x="5951" y="3165"/>
                <a:ext cx="44" cy="51"/>
              </a:xfrm>
              <a:custGeom>
                <a:avLst/>
                <a:gdLst>
                  <a:gd name="T0" fmla="*/ 10 w 16"/>
                  <a:gd name="T1" fmla="*/ 4 h 19"/>
                  <a:gd name="T2" fmla="*/ 5 w 16"/>
                  <a:gd name="T3" fmla="*/ 0 h 19"/>
                  <a:gd name="T4" fmla="*/ 1 w 16"/>
                  <a:gd name="T5" fmla="*/ 6 h 19"/>
                  <a:gd name="T6" fmla="*/ 8 w 16"/>
                  <a:gd name="T7" fmla="*/ 18 h 19"/>
                  <a:gd name="T8" fmla="*/ 11 w 16"/>
                  <a:gd name="T9" fmla="*/ 19 h 19"/>
                  <a:gd name="T10" fmla="*/ 15 w 16"/>
                  <a:gd name="T11" fmla="*/ 17 h 19"/>
                  <a:gd name="T12" fmla="*/ 14 w 16"/>
                  <a:gd name="T13" fmla="*/ 10 h 19"/>
                  <a:gd name="T14" fmla="*/ 10 w 16"/>
                  <a:gd name="T15" fmla="*/ 4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9">
                    <a:moveTo>
                      <a:pt x="10" y="4"/>
                    </a:moveTo>
                    <a:cubicBezTo>
                      <a:pt x="10" y="1"/>
                      <a:pt x="7" y="0"/>
                      <a:pt x="5" y="0"/>
                    </a:cubicBezTo>
                    <a:cubicBezTo>
                      <a:pt x="2" y="1"/>
                      <a:pt x="0" y="4"/>
                      <a:pt x="1" y="6"/>
                    </a:cubicBezTo>
                    <a:cubicBezTo>
                      <a:pt x="2" y="11"/>
                      <a:pt x="5" y="15"/>
                      <a:pt x="8" y="18"/>
                    </a:cubicBezTo>
                    <a:cubicBezTo>
                      <a:pt x="9" y="19"/>
                      <a:pt x="10" y="19"/>
                      <a:pt x="11" y="19"/>
                    </a:cubicBezTo>
                    <a:cubicBezTo>
                      <a:pt x="12" y="19"/>
                      <a:pt x="14" y="18"/>
                      <a:pt x="15" y="17"/>
                    </a:cubicBezTo>
                    <a:cubicBezTo>
                      <a:pt x="16" y="15"/>
                      <a:pt x="16" y="12"/>
                      <a:pt x="14" y="10"/>
                    </a:cubicBezTo>
                    <a:cubicBezTo>
                      <a:pt x="12" y="9"/>
                      <a:pt x="11" y="7"/>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7">
                <a:extLst>
                  <a:ext uri="{FF2B5EF4-FFF2-40B4-BE49-F238E27FC236}">
                    <a16:creationId xmlns="" xmlns:a16="http://schemas.microsoft.com/office/drawing/2014/main" id="{595AA162-D86A-49F3-BEFB-F9C8D77324B9}"/>
                  </a:ext>
                </a:extLst>
              </p:cNvPr>
              <p:cNvSpPr>
                <a:spLocks noEditPoints="1"/>
              </p:cNvSpPr>
              <p:nvPr/>
            </p:nvSpPr>
            <p:spPr bwMode="auto">
              <a:xfrm>
                <a:off x="5916" y="2929"/>
                <a:ext cx="173" cy="209"/>
              </a:xfrm>
              <a:custGeom>
                <a:avLst/>
                <a:gdLst>
                  <a:gd name="T0" fmla="*/ 7 w 64"/>
                  <a:gd name="T1" fmla="*/ 51 h 77"/>
                  <a:gd name="T2" fmla="*/ 34 w 64"/>
                  <a:gd name="T3" fmla="*/ 77 h 77"/>
                  <a:gd name="T4" fmla="*/ 38 w 64"/>
                  <a:gd name="T5" fmla="*/ 77 h 77"/>
                  <a:gd name="T6" fmla="*/ 64 w 64"/>
                  <a:gd name="T7" fmla="*/ 51 h 77"/>
                  <a:gd name="T8" fmla="*/ 64 w 64"/>
                  <a:gd name="T9" fmla="*/ 26 h 77"/>
                  <a:gd name="T10" fmla="*/ 64 w 64"/>
                  <a:gd name="T11" fmla="*/ 26 h 77"/>
                  <a:gd name="T12" fmla="*/ 50 w 64"/>
                  <a:gd name="T13" fmla="*/ 5 h 77"/>
                  <a:gd name="T14" fmla="*/ 39 w 64"/>
                  <a:gd name="T15" fmla="*/ 6 h 77"/>
                  <a:gd name="T16" fmla="*/ 27 w 64"/>
                  <a:gd name="T17" fmla="*/ 8 h 77"/>
                  <a:gd name="T18" fmla="*/ 12 w 64"/>
                  <a:gd name="T19" fmla="*/ 2 h 77"/>
                  <a:gd name="T20" fmla="*/ 8 w 64"/>
                  <a:gd name="T21" fmla="*/ 1 h 77"/>
                  <a:gd name="T22" fmla="*/ 5 w 64"/>
                  <a:gd name="T23" fmla="*/ 3 h 77"/>
                  <a:gd name="T24" fmla="*/ 7 w 64"/>
                  <a:gd name="T25" fmla="*/ 30 h 77"/>
                  <a:gd name="T26" fmla="*/ 7 w 64"/>
                  <a:gd name="T27" fmla="*/ 51 h 77"/>
                  <a:gd name="T28" fmla="*/ 27 w 64"/>
                  <a:gd name="T29" fmla="*/ 18 h 77"/>
                  <a:gd name="T30" fmla="*/ 41 w 64"/>
                  <a:gd name="T31" fmla="*/ 16 h 77"/>
                  <a:gd name="T32" fmla="*/ 50 w 64"/>
                  <a:gd name="T33" fmla="*/ 14 h 77"/>
                  <a:gd name="T34" fmla="*/ 55 w 64"/>
                  <a:gd name="T35" fmla="*/ 24 h 77"/>
                  <a:gd name="T36" fmla="*/ 38 w 64"/>
                  <a:gd name="T37" fmla="*/ 26 h 77"/>
                  <a:gd name="T38" fmla="*/ 33 w 64"/>
                  <a:gd name="T39" fmla="*/ 31 h 77"/>
                  <a:gd name="T40" fmla="*/ 38 w 64"/>
                  <a:gd name="T41" fmla="*/ 36 h 77"/>
                  <a:gd name="T42" fmla="*/ 38 w 64"/>
                  <a:gd name="T43" fmla="*/ 36 h 77"/>
                  <a:gd name="T44" fmla="*/ 55 w 64"/>
                  <a:gd name="T45" fmla="*/ 34 h 77"/>
                  <a:gd name="T46" fmla="*/ 55 w 64"/>
                  <a:gd name="T47" fmla="*/ 51 h 77"/>
                  <a:gd name="T48" fmla="*/ 38 w 64"/>
                  <a:gd name="T49" fmla="*/ 68 h 77"/>
                  <a:gd name="T50" fmla="*/ 34 w 64"/>
                  <a:gd name="T51" fmla="*/ 68 h 77"/>
                  <a:gd name="T52" fmla="*/ 17 w 64"/>
                  <a:gd name="T53" fmla="*/ 51 h 77"/>
                  <a:gd name="T54" fmla="*/ 17 w 64"/>
                  <a:gd name="T55" fmla="*/ 35 h 77"/>
                  <a:gd name="T56" fmla="*/ 19 w 64"/>
                  <a:gd name="T57" fmla="*/ 35 h 77"/>
                  <a:gd name="T58" fmla="*/ 25 w 64"/>
                  <a:gd name="T59" fmla="*/ 31 h 77"/>
                  <a:gd name="T60" fmla="*/ 21 w 64"/>
                  <a:gd name="T61" fmla="*/ 25 h 77"/>
                  <a:gd name="T62" fmla="*/ 16 w 64"/>
                  <a:gd name="T63" fmla="*/ 25 h 77"/>
                  <a:gd name="T64" fmla="*/ 13 w 64"/>
                  <a:gd name="T65" fmla="*/ 14 h 77"/>
                  <a:gd name="T66" fmla="*/ 27 w 64"/>
                  <a:gd name="T67"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7">
                    <a:moveTo>
                      <a:pt x="7" y="51"/>
                    </a:moveTo>
                    <a:cubicBezTo>
                      <a:pt x="7" y="66"/>
                      <a:pt x="19" y="77"/>
                      <a:pt x="34" y="77"/>
                    </a:cubicBezTo>
                    <a:cubicBezTo>
                      <a:pt x="38" y="77"/>
                      <a:pt x="38" y="77"/>
                      <a:pt x="38" y="77"/>
                    </a:cubicBezTo>
                    <a:cubicBezTo>
                      <a:pt x="53" y="77"/>
                      <a:pt x="64" y="66"/>
                      <a:pt x="64" y="51"/>
                    </a:cubicBezTo>
                    <a:cubicBezTo>
                      <a:pt x="64" y="26"/>
                      <a:pt x="64" y="26"/>
                      <a:pt x="64" y="26"/>
                    </a:cubicBezTo>
                    <a:cubicBezTo>
                      <a:pt x="64" y="26"/>
                      <a:pt x="64" y="26"/>
                      <a:pt x="64" y="26"/>
                    </a:cubicBezTo>
                    <a:cubicBezTo>
                      <a:pt x="64" y="7"/>
                      <a:pt x="54" y="5"/>
                      <a:pt x="50" y="5"/>
                    </a:cubicBezTo>
                    <a:cubicBezTo>
                      <a:pt x="47" y="5"/>
                      <a:pt x="43" y="5"/>
                      <a:pt x="39" y="6"/>
                    </a:cubicBezTo>
                    <a:cubicBezTo>
                      <a:pt x="34" y="7"/>
                      <a:pt x="29" y="8"/>
                      <a:pt x="27" y="8"/>
                    </a:cubicBezTo>
                    <a:cubicBezTo>
                      <a:pt x="23" y="8"/>
                      <a:pt x="16" y="5"/>
                      <a:pt x="12" y="2"/>
                    </a:cubicBezTo>
                    <a:cubicBezTo>
                      <a:pt x="11" y="1"/>
                      <a:pt x="10" y="0"/>
                      <a:pt x="8" y="1"/>
                    </a:cubicBezTo>
                    <a:cubicBezTo>
                      <a:pt x="7" y="1"/>
                      <a:pt x="6" y="2"/>
                      <a:pt x="5" y="3"/>
                    </a:cubicBezTo>
                    <a:cubicBezTo>
                      <a:pt x="0" y="11"/>
                      <a:pt x="5" y="25"/>
                      <a:pt x="7" y="30"/>
                    </a:cubicBezTo>
                    <a:lnTo>
                      <a:pt x="7" y="51"/>
                    </a:lnTo>
                    <a:close/>
                    <a:moveTo>
                      <a:pt x="27" y="18"/>
                    </a:moveTo>
                    <a:cubicBezTo>
                      <a:pt x="30" y="18"/>
                      <a:pt x="35" y="17"/>
                      <a:pt x="41" y="16"/>
                    </a:cubicBezTo>
                    <a:cubicBezTo>
                      <a:pt x="44" y="15"/>
                      <a:pt x="48" y="14"/>
                      <a:pt x="50" y="14"/>
                    </a:cubicBezTo>
                    <a:cubicBezTo>
                      <a:pt x="53" y="14"/>
                      <a:pt x="54" y="19"/>
                      <a:pt x="55" y="24"/>
                    </a:cubicBezTo>
                    <a:cubicBezTo>
                      <a:pt x="51" y="25"/>
                      <a:pt x="45" y="26"/>
                      <a:pt x="38" y="26"/>
                    </a:cubicBezTo>
                    <a:cubicBezTo>
                      <a:pt x="35" y="26"/>
                      <a:pt x="33" y="28"/>
                      <a:pt x="33" y="31"/>
                    </a:cubicBezTo>
                    <a:cubicBezTo>
                      <a:pt x="33" y="34"/>
                      <a:pt x="35" y="36"/>
                      <a:pt x="38" y="36"/>
                    </a:cubicBezTo>
                    <a:cubicBezTo>
                      <a:pt x="38" y="36"/>
                      <a:pt x="38" y="36"/>
                      <a:pt x="38" y="36"/>
                    </a:cubicBezTo>
                    <a:cubicBezTo>
                      <a:pt x="45" y="36"/>
                      <a:pt x="51" y="35"/>
                      <a:pt x="55" y="34"/>
                    </a:cubicBezTo>
                    <a:cubicBezTo>
                      <a:pt x="55" y="51"/>
                      <a:pt x="55" y="51"/>
                      <a:pt x="55" y="51"/>
                    </a:cubicBezTo>
                    <a:cubicBezTo>
                      <a:pt x="55" y="60"/>
                      <a:pt x="47" y="68"/>
                      <a:pt x="38" y="68"/>
                    </a:cubicBezTo>
                    <a:cubicBezTo>
                      <a:pt x="34" y="68"/>
                      <a:pt x="34" y="68"/>
                      <a:pt x="34" y="68"/>
                    </a:cubicBezTo>
                    <a:cubicBezTo>
                      <a:pt x="24" y="68"/>
                      <a:pt x="17" y="60"/>
                      <a:pt x="17" y="51"/>
                    </a:cubicBezTo>
                    <a:cubicBezTo>
                      <a:pt x="17" y="35"/>
                      <a:pt x="17" y="35"/>
                      <a:pt x="17" y="35"/>
                    </a:cubicBezTo>
                    <a:cubicBezTo>
                      <a:pt x="18" y="35"/>
                      <a:pt x="19" y="35"/>
                      <a:pt x="19" y="35"/>
                    </a:cubicBezTo>
                    <a:cubicBezTo>
                      <a:pt x="22" y="35"/>
                      <a:pt x="25" y="33"/>
                      <a:pt x="25" y="31"/>
                    </a:cubicBezTo>
                    <a:cubicBezTo>
                      <a:pt x="25" y="28"/>
                      <a:pt x="23" y="26"/>
                      <a:pt x="21" y="25"/>
                    </a:cubicBezTo>
                    <a:cubicBezTo>
                      <a:pt x="19" y="25"/>
                      <a:pt x="17" y="25"/>
                      <a:pt x="16" y="25"/>
                    </a:cubicBezTo>
                    <a:cubicBezTo>
                      <a:pt x="14" y="21"/>
                      <a:pt x="13" y="17"/>
                      <a:pt x="13" y="14"/>
                    </a:cubicBezTo>
                    <a:cubicBezTo>
                      <a:pt x="17" y="16"/>
                      <a:pt x="22" y="18"/>
                      <a:pt x="2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a:extLst>
                  <a:ext uri="{FF2B5EF4-FFF2-40B4-BE49-F238E27FC236}">
                    <a16:creationId xmlns="" xmlns:a16="http://schemas.microsoft.com/office/drawing/2014/main" id="{81653AC2-5449-48DF-B5A1-D93EB44FD827}"/>
                  </a:ext>
                </a:extLst>
              </p:cNvPr>
              <p:cNvSpPr>
                <a:spLocks/>
              </p:cNvSpPr>
              <p:nvPr/>
            </p:nvSpPr>
            <p:spPr bwMode="auto">
              <a:xfrm>
                <a:off x="5778" y="3132"/>
                <a:ext cx="190" cy="293"/>
              </a:xfrm>
              <a:custGeom>
                <a:avLst/>
                <a:gdLst>
                  <a:gd name="T0" fmla="*/ 32 w 70"/>
                  <a:gd name="T1" fmla="*/ 72 h 108"/>
                  <a:gd name="T2" fmla="*/ 28 w 70"/>
                  <a:gd name="T3" fmla="*/ 58 h 108"/>
                  <a:gd name="T4" fmla="*/ 35 w 70"/>
                  <a:gd name="T5" fmla="*/ 53 h 108"/>
                  <a:gd name="T6" fmla="*/ 40 w 70"/>
                  <a:gd name="T7" fmla="*/ 54 h 108"/>
                  <a:gd name="T8" fmla="*/ 46 w 70"/>
                  <a:gd name="T9" fmla="*/ 52 h 108"/>
                  <a:gd name="T10" fmla="*/ 46 w 70"/>
                  <a:gd name="T11" fmla="*/ 54 h 108"/>
                  <a:gd name="T12" fmla="*/ 51 w 70"/>
                  <a:gd name="T13" fmla="*/ 58 h 108"/>
                  <a:gd name="T14" fmla="*/ 51 w 70"/>
                  <a:gd name="T15" fmla="*/ 58 h 108"/>
                  <a:gd name="T16" fmla="*/ 56 w 70"/>
                  <a:gd name="T17" fmla="*/ 53 h 108"/>
                  <a:gd name="T18" fmla="*/ 55 w 70"/>
                  <a:gd name="T19" fmla="*/ 46 h 108"/>
                  <a:gd name="T20" fmla="*/ 54 w 70"/>
                  <a:gd name="T21" fmla="*/ 33 h 108"/>
                  <a:gd name="T22" fmla="*/ 49 w 70"/>
                  <a:gd name="T23" fmla="*/ 28 h 108"/>
                  <a:gd name="T24" fmla="*/ 45 w 70"/>
                  <a:gd name="T25" fmla="*/ 34 h 108"/>
                  <a:gd name="T26" fmla="*/ 45 w 70"/>
                  <a:gd name="T27" fmla="*/ 42 h 108"/>
                  <a:gd name="T28" fmla="*/ 42 w 70"/>
                  <a:gd name="T29" fmla="*/ 43 h 108"/>
                  <a:gd name="T30" fmla="*/ 36 w 70"/>
                  <a:gd name="T31" fmla="*/ 24 h 108"/>
                  <a:gd name="T32" fmla="*/ 66 w 70"/>
                  <a:gd name="T33" fmla="*/ 10 h 108"/>
                  <a:gd name="T34" fmla="*/ 69 w 70"/>
                  <a:gd name="T35" fmla="*/ 3 h 108"/>
                  <a:gd name="T36" fmla="*/ 62 w 70"/>
                  <a:gd name="T37" fmla="*/ 1 h 108"/>
                  <a:gd name="T38" fmla="*/ 28 w 70"/>
                  <a:gd name="T39" fmla="*/ 17 h 108"/>
                  <a:gd name="T40" fmla="*/ 25 w 70"/>
                  <a:gd name="T41" fmla="*/ 23 h 108"/>
                  <a:gd name="T42" fmla="*/ 27 w 70"/>
                  <a:gd name="T43" fmla="*/ 28 h 108"/>
                  <a:gd name="T44" fmla="*/ 7 w 70"/>
                  <a:gd name="T45" fmla="*/ 43 h 108"/>
                  <a:gd name="T46" fmla="*/ 2 w 70"/>
                  <a:gd name="T47" fmla="*/ 59 h 108"/>
                  <a:gd name="T48" fmla="*/ 19 w 70"/>
                  <a:gd name="T49" fmla="*/ 105 h 108"/>
                  <a:gd name="T50" fmla="*/ 24 w 70"/>
                  <a:gd name="T51" fmla="*/ 108 h 108"/>
                  <a:gd name="T52" fmla="*/ 25 w 70"/>
                  <a:gd name="T53" fmla="*/ 108 h 108"/>
                  <a:gd name="T54" fmla="*/ 28 w 70"/>
                  <a:gd name="T55" fmla="*/ 102 h 108"/>
                  <a:gd name="T56" fmla="*/ 11 w 70"/>
                  <a:gd name="T57" fmla="*/ 56 h 108"/>
                  <a:gd name="T58" fmla="*/ 13 w 70"/>
                  <a:gd name="T59" fmla="*/ 50 h 108"/>
                  <a:gd name="T60" fmla="*/ 30 w 70"/>
                  <a:gd name="T61" fmla="*/ 38 h 108"/>
                  <a:gd name="T62" fmla="*/ 32 w 70"/>
                  <a:gd name="T63" fmla="*/ 44 h 108"/>
                  <a:gd name="T64" fmla="*/ 19 w 70"/>
                  <a:gd name="T65" fmla="*/ 53 h 108"/>
                  <a:gd name="T66" fmla="*/ 18 w 70"/>
                  <a:gd name="T67" fmla="*/ 58 h 108"/>
                  <a:gd name="T68" fmla="*/ 23 w 70"/>
                  <a:gd name="T69" fmla="*/ 75 h 108"/>
                  <a:gd name="T70" fmla="*/ 28 w 70"/>
                  <a:gd name="T71" fmla="*/ 78 h 108"/>
                  <a:gd name="T72" fmla="*/ 29 w 70"/>
                  <a:gd name="T73" fmla="*/ 78 h 108"/>
                  <a:gd name="T74" fmla="*/ 32 w 70"/>
                  <a:gd name="T75" fmla="*/ 7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108">
                    <a:moveTo>
                      <a:pt x="32" y="72"/>
                    </a:moveTo>
                    <a:cubicBezTo>
                      <a:pt x="28" y="58"/>
                      <a:pt x="28" y="58"/>
                      <a:pt x="28" y="58"/>
                    </a:cubicBezTo>
                    <a:cubicBezTo>
                      <a:pt x="35" y="53"/>
                      <a:pt x="35" y="53"/>
                      <a:pt x="35" y="53"/>
                    </a:cubicBezTo>
                    <a:cubicBezTo>
                      <a:pt x="36" y="54"/>
                      <a:pt x="38" y="55"/>
                      <a:pt x="40" y="54"/>
                    </a:cubicBezTo>
                    <a:cubicBezTo>
                      <a:pt x="46" y="52"/>
                      <a:pt x="46" y="52"/>
                      <a:pt x="46" y="52"/>
                    </a:cubicBezTo>
                    <a:cubicBezTo>
                      <a:pt x="46" y="54"/>
                      <a:pt x="46" y="54"/>
                      <a:pt x="46" y="54"/>
                    </a:cubicBezTo>
                    <a:cubicBezTo>
                      <a:pt x="46" y="56"/>
                      <a:pt x="49" y="58"/>
                      <a:pt x="51" y="58"/>
                    </a:cubicBezTo>
                    <a:cubicBezTo>
                      <a:pt x="51" y="58"/>
                      <a:pt x="51" y="58"/>
                      <a:pt x="51" y="58"/>
                    </a:cubicBezTo>
                    <a:cubicBezTo>
                      <a:pt x="54" y="58"/>
                      <a:pt x="56" y="56"/>
                      <a:pt x="56" y="53"/>
                    </a:cubicBezTo>
                    <a:cubicBezTo>
                      <a:pt x="55" y="46"/>
                      <a:pt x="55" y="46"/>
                      <a:pt x="55" y="46"/>
                    </a:cubicBezTo>
                    <a:cubicBezTo>
                      <a:pt x="54" y="33"/>
                      <a:pt x="54" y="33"/>
                      <a:pt x="54" y="33"/>
                    </a:cubicBezTo>
                    <a:cubicBezTo>
                      <a:pt x="54" y="30"/>
                      <a:pt x="52" y="28"/>
                      <a:pt x="49" y="28"/>
                    </a:cubicBezTo>
                    <a:cubicBezTo>
                      <a:pt x="46" y="29"/>
                      <a:pt x="44" y="31"/>
                      <a:pt x="45" y="34"/>
                    </a:cubicBezTo>
                    <a:cubicBezTo>
                      <a:pt x="45" y="42"/>
                      <a:pt x="45" y="42"/>
                      <a:pt x="45" y="42"/>
                    </a:cubicBezTo>
                    <a:cubicBezTo>
                      <a:pt x="42" y="43"/>
                      <a:pt x="42" y="43"/>
                      <a:pt x="42" y="43"/>
                    </a:cubicBezTo>
                    <a:cubicBezTo>
                      <a:pt x="36" y="24"/>
                      <a:pt x="36" y="24"/>
                      <a:pt x="36" y="24"/>
                    </a:cubicBezTo>
                    <a:cubicBezTo>
                      <a:pt x="66" y="10"/>
                      <a:pt x="66" y="10"/>
                      <a:pt x="66" y="10"/>
                    </a:cubicBezTo>
                    <a:cubicBezTo>
                      <a:pt x="69" y="9"/>
                      <a:pt x="70" y="6"/>
                      <a:pt x="69" y="3"/>
                    </a:cubicBezTo>
                    <a:cubicBezTo>
                      <a:pt x="68" y="1"/>
                      <a:pt x="65" y="0"/>
                      <a:pt x="62" y="1"/>
                    </a:cubicBezTo>
                    <a:cubicBezTo>
                      <a:pt x="28" y="17"/>
                      <a:pt x="28" y="17"/>
                      <a:pt x="28" y="17"/>
                    </a:cubicBezTo>
                    <a:cubicBezTo>
                      <a:pt x="25" y="18"/>
                      <a:pt x="24" y="21"/>
                      <a:pt x="25" y="23"/>
                    </a:cubicBezTo>
                    <a:cubicBezTo>
                      <a:pt x="27" y="28"/>
                      <a:pt x="27" y="28"/>
                      <a:pt x="27" y="28"/>
                    </a:cubicBezTo>
                    <a:cubicBezTo>
                      <a:pt x="7" y="43"/>
                      <a:pt x="7" y="43"/>
                      <a:pt x="7" y="43"/>
                    </a:cubicBezTo>
                    <a:cubicBezTo>
                      <a:pt x="2" y="47"/>
                      <a:pt x="0" y="53"/>
                      <a:pt x="2" y="59"/>
                    </a:cubicBezTo>
                    <a:cubicBezTo>
                      <a:pt x="19" y="105"/>
                      <a:pt x="19" y="105"/>
                      <a:pt x="19" y="105"/>
                    </a:cubicBezTo>
                    <a:cubicBezTo>
                      <a:pt x="20" y="107"/>
                      <a:pt x="22" y="108"/>
                      <a:pt x="24" y="108"/>
                    </a:cubicBezTo>
                    <a:cubicBezTo>
                      <a:pt x="24" y="108"/>
                      <a:pt x="25" y="108"/>
                      <a:pt x="25" y="108"/>
                    </a:cubicBezTo>
                    <a:cubicBezTo>
                      <a:pt x="28" y="107"/>
                      <a:pt x="29" y="104"/>
                      <a:pt x="28" y="102"/>
                    </a:cubicBezTo>
                    <a:cubicBezTo>
                      <a:pt x="11" y="56"/>
                      <a:pt x="11" y="56"/>
                      <a:pt x="11" y="56"/>
                    </a:cubicBezTo>
                    <a:cubicBezTo>
                      <a:pt x="11" y="54"/>
                      <a:pt x="11" y="52"/>
                      <a:pt x="13" y="50"/>
                    </a:cubicBezTo>
                    <a:cubicBezTo>
                      <a:pt x="30" y="38"/>
                      <a:pt x="30" y="38"/>
                      <a:pt x="30" y="38"/>
                    </a:cubicBezTo>
                    <a:cubicBezTo>
                      <a:pt x="32" y="44"/>
                      <a:pt x="32" y="44"/>
                      <a:pt x="32" y="44"/>
                    </a:cubicBezTo>
                    <a:cubicBezTo>
                      <a:pt x="19" y="53"/>
                      <a:pt x="19" y="53"/>
                      <a:pt x="19" y="53"/>
                    </a:cubicBezTo>
                    <a:cubicBezTo>
                      <a:pt x="18" y="54"/>
                      <a:pt x="17" y="56"/>
                      <a:pt x="18" y="58"/>
                    </a:cubicBezTo>
                    <a:cubicBezTo>
                      <a:pt x="23" y="75"/>
                      <a:pt x="23" y="75"/>
                      <a:pt x="23" y="75"/>
                    </a:cubicBezTo>
                    <a:cubicBezTo>
                      <a:pt x="24" y="77"/>
                      <a:pt x="26" y="78"/>
                      <a:pt x="28" y="78"/>
                    </a:cubicBezTo>
                    <a:cubicBezTo>
                      <a:pt x="28" y="78"/>
                      <a:pt x="29" y="78"/>
                      <a:pt x="29" y="78"/>
                    </a:cubicBezTo>
                    <a:cubicBezTo>
                      <a:pt x="32" y="77"/>
                      <a:pt x="33" y="74"/>
                      <a:pt x="3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a:extLst>
                  <a:ext uri="{FF2B5EF4-FFF2-40B4-BE49-F238E27FC236}">
                    <a16:creationId xmlns="" xmlns:a16="http://schemas.microsoft.com/office/drawing/2014/main" id="{AF919CC9-16A4-4478-AF81-02E49AB56CE2}"/>
                  </a:ext>
                </a:extLst>
              </p:cNvPr>
              <p:cNvSpPr>
                <a:spLocks/>
              </p:cNvSpPr>
              <p:nvPr/>
            </p:nvSpPr>
            <p:spPr bwMode="auto">
              <a:xfrm>
                <a:off x="5916" y="3162"/>
                <a:ext cx="441" cy="274"/>
              </a:xfrm>
              <a:custGeom>
                <a:avLst/>
                <a:gdLst>
                  <a:gd name="T0" fmla="*/ 154 w 163"/>
                  <a:gd name="T1" fmla="*/ 2 h 101"/>
                  <a:gd name="T2" fmla="*/ 120 w 163"/>
                  <a:gd name="T3" fmla="*/ 37 h 101"/>
                  <a:gd name="T4" fmla="*/ 114 w 163"/>
                  <a:gd name="T5" fmla="*/ 38 h 101"/>
                  <a:gd name="T6" fmla="*/ 93 w 163"/>
                  <a:gd name="T7" fmla="*/ 27 h 101"/>
                  <a:gd name="T8" fmla="*/ 95 w 163"/>
                  <a:gd name="T9" fmla="*/ 21 h 101"/>
                  <a:gd name="T10" fmla="*/ 113 w 163"/>
                  <a:gd name="T11" fmla="*/ 31 h 101"/>
                  <a:gd name="T12" fmla="*/ 116 w 163"/>
                  <a:gd name="T13" fmla="*/ 32 h 101"/>
                  <a:gd name="T14" fmla="*/ 119 w 163"/>
                  <a:gd name="T15" fmla="*/ 31 h 101"/>
                  <a:gd name="T16" fmla="*/ 132 w 163"/>
                  <a:gd name="T17" fmla="*/ 19 h 101"/>
                  <a:gd name="T18" fmla="*/ 132 w 163"/>
                  <a:gd name="T19" fmla="*/ 12 h 101"/>
                  <a:gd name="T20" fmla="*/ 125 w 163"/>
                  <a:gd name="T21" fmla="*/ 12 h 101"/>
                  <a:gd name="T22" fmla="*/ 115 w 163"/>
                  <a:gd name="T23" fmla="*/ 21 h 101"/>
                  <a:gd name="T24" fmla="*/ 98 w 163"/>
                  <a:gd name="T25" fmla="*/ 12 h 101"/>
                  <a:gd name="T26" fmla="*/ 96 w 163"/>
                  <a:gd name="T27" fmla="*/ 6 h 101"/>
                  <a:gd name="T28" fmla="*/ 93 w 163"/>
                  <a:gd name="T29" fmla="*/ 5 h 101"/>
                  <a:gd name="T30" fmla="*/ 87 w 163"/>
                  <a:gd name="T31" fmla="*/ 8 h 101"/>
                  <a:gd name="T32" fmla="*/ 88 w 163"/>
                  <a:gd name="T33" fmla="*/ 13 h 101"/>
                  <a:gd name="T34" fmla="*/ 81 w 163"/>
                  <a:gd name="T35" fmla="*/ 32 h 101"/>
                  <a:gd name="T36" fmla="*/ 78 w 163"/>
                  <a:gd name="T37" fmla="*/ 31 h 101"/>
                  <a:gd name="T38" fmla="*/ 78 w 163"/>
                  <a:gd name="T39" fmla="*/ 29 h 101"/>
                  <a:gd name="T40" fmla="*/ 74 w 163"/>
                  <a:gd name="T41" fmla="*/ 24 h 101"/>
                  <a:gd name="T42" fmla="*/ 68 w 163"/>
                  <a:gd name="T43" fmla="*/ 28 h 101"/>
                  <a:gd name="T44" fmla="*/ 68 w 163"/>
                  <a:gd name="T45" fmla="*/ 35 h 101"/>
                  <a:gd name="T46" fmla="*/ 68 w 163"/>
                  <a:gd name="T47" fmla="*/ 35 h 101"/>
                  <a:gd name="T48" fmla="*/ 63 w 163"/>
                  <a:gd name="T49" fmla="*/ 91 h 101"/>
                  <a:gd name="T50" fmla="*/ 36 w 163"/>
                  <a:gd name="T51" fmla="*/ 91 h 101"/>
                  <a:gd name="T52" fmla="*/ 4 w 163"/>
                  <a:gd name="T53" fmla="*/ 91 h 101"/>
                  <a:gd name="T54" fmla="*/ 0 w 163"/>
                  <a:gd name="T55" fmla="*/ 96 h 101"/>
                  <a:gd name="T56" fmla="*/ 4 w 163"/>
                  <a:gd name="T57" fmla="*/ 101 h 101"/>
                  <a:gd name="T58" fmla="*/ 36 w 163"/>
                  <a:gd name="T59" fmla="*/ 101 h 101"/>
                  <a:gd name="T60" fmla="*/ 68 w 163"/>
                  <a:gd name="T61" fmla="*/ 101 h 101"/>
                  <a:gd name="T62" fmla="*/ 73 w 163"/>
                  <a:gd name="T63" fmla="*/ 97 h 101"/>
                  <a:gd name="T64" fmla="*/ 77 w 163"/>
                  <a:gd name="T65" fmla="*/ 41 h 101"/>
                  <a:gd name="T66" fmla="*/ 83 w 163"/>
                  <a:gd name="T67" fmla="*/ 43 h 101"/>
                  <a:gd name="T68" fmla="*/ 89 w 163"/>
                  <a:gd name="T69" fmla="*/ 40 h 101"/>
                  <a:gd name="T70" fmla="*/ 90 w 163"/>
                  <a:gd name="T71" fmla="*/ 37 h 101"/>
                  <a:gd name="T72" fmla="*/ 110 w 163"/>
                  <a:gd name="T73" fmla="*/ 47 h 101"/>
                  <a:gd name="T74" fmla="*/ 117 w 163"/>
                  <a:gd name="T75" fmla="*/ 48 h 101"/>
                  <a:gd name="T76" fmla="*/ 127 w 163"/>
                  <a:gd name="T77" fmla="*/ 44 h 101"/>
                  <a:gd name="T78" fmla="*/ 161 w 163"/>
                  <a:gd name="T79" fmla="*/ 9 h 101"/>
                  <a:gd name="T80" fmla="*/ 161 w 163"/>
                  <a:gd name="T81" fmla="*/ 2 h 101"/>
                  <a:gd name="T82" fmla="*/ 154 w 163"/>
                  <a:gd name="T83"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101">
                    <a:moveTo>
                      <a:pt x="154" y="2"/>
                    </a:moveTo>
                    <a:cubicBezTo>
                      <a:pt x="120" y="37"/>
                      <a:pt x="120" y="37"/>
                      <a:pt x="120" y="37"/>
                    </a:cubicBezTo>
                    <a:cubicBezTo>
                      <a:pt x="118" y="39"/>
                      <a:pt x="116" y="39"/>
                      <a:pt x="114" y="38"/>
                    </a:cubicBezTo>
                    <a:cubicBezTo>
                      <a:pt x="93" y="27"/>
                      <a:pt x="93" y="27"/>
                      <a:pt x="93" y="27"/>
                    </a:cubicBezTo>
                    <a:cubicBezTo>
                      <a:pt x="95" y="21"/>
                      <a:pt x="95" y="21"/>
                      <a:pt x="95" y="21"/>
                    </a:cubicBezTo>
                    <a:cubicBezTo>
                      <a:pt x="113" y="31"/>
                      <a:pt x="113" y="31"/>
                      <a:pt x="113" y="31"/>
                    </a:cubicBezTo>
                    <a:cubicBezTo>
                      <a:pt x="114" y="32"/>
                      <a:pt x="115" y="32"/>
                      <a:pt x="116" y="32"/>
                    </a:cubicBezTo>
                    <a:cubicBezTo>
                      <a:pt x="117" y="32"/>
                      <a:pt x="118" y="32"/>
                      <a:pt x="119" y="31"/>
                    </a:cubicBezTo>
                    <a:cubicBezTo>
                      <a:pt x="132" y="19"/>
                      <a:pt x="132" y="19"/>
                      <a:pt x="132" y="19"/>
                    </a:cubicBezTo>
                    <a:cubicBezTo>
                      <a:pt x="134" y="17"/>
                      <a:pt x="134" y="14"/>
                      <a:pt x="132" y="12"/>
                    </a:cubicBezTo>
                    <a:cubicBezTo>
                      <a:pt x="130" y="10"/>
                      <a:pt x="127" y="10"/>
                      <a:pt x="125" y="12"/>
                    </a:cubicBezTo>
                    <a:cubicBezTo>
                      <a:pt x="115" y="21"/>
                      <a:pt x="115" y="21"/>
                      <a:pt x="115" y="21"/>
                    </a:cubicBezTo>
                    <a:cubicBezTo>
                      <a:pt x="98" y="12"/>
                      <a:pt x="98" y="12"/>
                      <a:pt x="98" y="12"/>
                    </a:cubicBezTo>
                    <a:cubicBezTo>
                      <a:pt x="99" y="10"/>
                      <a:pt x="98" y="7"/>
                      <a:pt x="96" y="6"/>
                    </a:cubicBezTo>
                    <a:cubicBezTo>
                      <a:pt x="93" y="5"/>
                      <a:pt x="93" y="5"/>
                      <a:pt x="93" y="5"/>
                    </a:cubicBezTo>
                    <a:cubicBezTo>
                      <a:pt x="91" y="4"/>
                      <a:pt x="88" y="5"/>
                      <a:pt x="87" y="8"/>
                    </a:cubicBezTo>
                    <a:cubicBezTo>
                      <a:pt x="86" y="10"/>
                      <a:pt x="86" y="12"/>
                      <a:pt x="88" y="13"/>
                    </a:cubicBezTo>
                    <a:cubicBezTo>
                      <a:pt x="81" y="32"/>
                      <a:pt x="81" y="32"/>
                      <a:pt x="81" y="32"/>
                    </a:cubicBezTo>
                    <a:cubicBezTo>
                      <a:pt x="78" y="31"/>
                      <a:pt x="78" y="31"/>
                      <a:pt x="78" y="31"/>
                    </a:cubicBezTo>
                    <a:cubicBezTo>
                      <a:pt x="78" y="29"/>
                      <a:pt x="78" y="29"/>
                      <a:pt x="78" y="29"/>
                    </a:cubicBezTo>
                    <a:cubicBezTo>
                      <a:pt x="78" y="26"/>
                      <a:pt x="76" y="24"/>
                      <a:pt x="74" y="24"/>
                    </a:cubicBezTo>
                    <a:cubicBezTo>
                      <a:pt x="71" y="23"/>
                      <a:pt x="69" y="25"/>
                      <a:pt x="68" y="28"/>
                    </a:cubicBezTo>
                    <a:cubicBezTo>
                      <a:pt x="68" y="35"/>
                      <a:pt x="68" y="35"/>
                      <a:pt x="68" y="35"/>
                    </a:cubicBezTo>
                    <a:cubicBezTo>
                      <a:pt x="68" y="35"/>
                      <a:pt x="68" y="35"/>
                      <a:pt x="68" y="35"/>
                    </a:cubicBezTo>
                    <a:cubicBezTo>
                      <a:pt x="63" y="91"/>
                      <a:pt x="63" y="91"/>
                      <a:pt x="63" y="91"/>
                    </a:cubicBezTo>
                    <a:cubicBezTo>
                      <a:pt x="36" y="91"/>
                      <a:pt x="36" y="91"/>
                      <a:pt x="36" y="91"/>
                    </a:cubicBezTo>
                    <a:cubicBezTo>
                      <a:pt x="4" y="91"/>
                      <a:pt x="4" y="91"/>
                      <a:pt x="4" y="91"/>
                    </a:cubicBezTo>
                    <a:cubicBezTo>
                      <a:pt x="2" y="91"/>
                      <a:pt x="0" y="93"/>
                      <a:pt x="0" y="96"/>
                    </a:cubicBezTo>
                    <a:cubicBezTo>
                      <a:pt x="0" y="99"/>
                      <a:pt x="2" y="101"/>
                      <a:pt x="4" y="101"/>
                    </a:cubicBezTo>
                    <a:cubicBezTo>
                      <a:pt x="36" y="101"/>
                      <a:pt x="36" y="101"/>
                      <a:pt x="36" y="101"/>
                    </a:cubicBezTo>
                    <a:cubicBezTo>
                      <a:pt x="68" y="101"/>
                      <a:pt x="68" y="101"/>
                      <a:pt x="68" y="101"/>
                    </a:cubicBezTo>
                    <a:cubicBezTo>
                      <a:pt x="70" y="101"/>
                      <a:pt x="72" y="99"/>
                      <a:pt x="73" y="97"/>
                    </a:cubicBezTo>
                    <a:cubicBezTo>
                      <a:pt x="77" y="41"/>
                      <a:pt x="77" y="41"/>
                      <a:pt x="77" y="41"/>
                    </a:cubicBezTo>
                    <a:cubicBezTo>
                      <a:pt x="83" y="43"/>
                      <a:pt x="83" y="43"/>
                      <a:pt x="83" y="43"/>
                    </a:cubicBezTo>
                    <a:cubicBezTo>
                      <a:pt x="86" y="44"/>
                      <a:pt x="88" y="42"/>
                      <a:pt x="89" y="40"/>
                    </a:cubicBezTo>
                    <a:cubicBezTo>
                      <a:pt x="90" y="37"/>
                      <a:pt x="90" y="37"/>
                      <a:pt x="90" y="37"/>
                    </a:cubicBezTo>
                    <a:cubicBezTo>
                      <a:pt x="110" y="47"/>
                      <a:pt x="110" y="47"/>
                      <a:pt x="110" y="47"/>
                    </a:cubicBezTo>
                    <a:cubicBezTo>
                      <a:pt x="112" y="48"/>
                      <a:pt x="114" y="48"/>
                      <a:pt x="117" y="48"/>
                    </a:cubicBezTo>
                    <a:cubicBezTo>
                      <a:pt x="120" y="48"/>
                      <a:pt x="124" y="47"/>
                      <a:pt x="127" y="44"/>
                    </a:cubicBezTo>
                    <a:cubicBezTo>
                      <a:pt x="161" y="9"/>
                      <a:pt x="161" y="9"/>
                      <a:pt x="161" y="9"/>
                    </a:cubicBezTo>
                    <a:cubicBezTo>
                      <a:pt x="163" y="7"/>
                      <a:pt x="163" y="4"/>
                      <a:pt x="161" y="2"/>
                    </a:cubicBezTo>
                    <a:cubicBezTo>
                      <a:pt x="159" y="0"/>
                      <a:pt x="156" y="0"/>
                      <a:pt x="15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
                <a:extLst>
                  <a:ext uri="{FF2B5EF4-FFF2-40B4-BE49-F238E27FC236}">
                    <a16:creationId xmlns="" xmlns:a16="http://schemas.microsoft.com/office/drawing/2014/main" id="{7CE1AF57-6D53-4FA9-BB5E-E5BE03577533}"/>
                  </a:ext>
                </a:extLst>
              </p:cNvPr>
              <p:cNvSpPr>
                <a:spLocks/>
              </p:cNvSpPr>
              <p:nvPr/>
            </p:nvSpPr>
            <p:spPr bwMode="auto">
              <a:xfrm>
                <a:off x="5889" y="3132"/>
                <a:ext cx="276" cy="277"/>
              </a:xfrm>
              <a:custGeom>
                <a:avLst/>
                <a:gdLst>
                  <a:gd name="T0" fmla="*/ 100 w 102"/>
                  <a:gd name="T1" fmla="*/ 1 h 102"/>
                  <a:gd name="T2" fmla="*/ 93 w 102"/>
                  <a:gd name="T3" fmla="*/ 1 h 102"/>
                  <a:gd name="T4" fmla="*/ 1 w 102"/>
                  <a:gd name="T5" fmla="*/ 93 h 102"/>
                  <a:gd name="T6" fmla="*/ 1 w 102"/>
                  <a:gd name="T7" fmla="*/ 100 h 102"/>
                  <a:gd name="T8" fmla="*/ 5 w 102"/>
                  <a:gd name="T9" fmla="*/ 102 h 102"/>
                  <a:gd name="T10" fmla="*/ 8 w 102"/>
                  <a:gd name="T11" fmla="*/ 100 h 102"/>
                  <a:gd name="T12" fmla="*/ 100 w 102"/>
                  <a:gd name="T13" fmla="*/ 8 h 102"/>
                  <a:gd name="T14" fmla="*/ 100 w 102"/>
                  <a:gd name="T15" fmla="*/ 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2">
                    <a:moveTo>
                      <a:pt x="100" y="1"/>
                    </a:moveTo>
                    <a:cubicBezTo>
                      <a:pt x="98" y="0"/>
                      <a:pt x="95" y="0"/>
                      <a:pt x="93" y="1"/>
                    </a:cubicBezTo>
                    <a:cubicBezTo>
                      <a:pt x="1" y="93"/>
                      <a:pt x="1" y="93"/>
                      <a:pt x="1" y="93"/>
                    </a:cubicBezTo>
                    <a:cubicBezTo>
                      <a:pt x="0" y="95"/>
                      <a:pt x="0" y="98"/>
                      <a:pt x="1" y="100"/>
                    </a:cubicBezTo>
                    <a:cubicBezTo>
                      <a:pt x="2" y="101"/>
                      <a:pt x="4" y="102"/>
                      <a:pt x="5" y="102"/>
                    </a:cubicBezTo>
                    <a:cubicBezTo>
                      <a:pt x="6" y="102"/>
                      <a:pt x="7" y="101"/>
                      <a:pt x="8" y="100"/>
                    </a:cubicBezTo>
                    <a:cubicBezTo>
                      <a:pt x="100" y="8"/>
                      <a:pt x="100" y="8"/>
                      <a:pt x="100" y="8"/>
                    </a:cubicBezTo>
                    <a:cubicBezTo>
                      <a:pt x="102" y="6"/>
                      <a:pt x="102" y="3"/>
                      <a:pt x="10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
                <a:extLst>
                  <a:ext uri="{FF2B5EF4-FFF2-40B4-BE49-F238E27FC236}">
                    <a16:creationId xmlns="" xmlns:a16="http://schemas.microsoft.com/office/drawing/2014/main" id="{146FD6C1-D51A-4468-9CDD-9A4E9012DD1E}"/>
                  </a:ext>
                </a:extLst>
              </p:cNvPr>
              <p:cNvSpPr>
                <a:spLocks/>
              </p:cNvSpPr>
              <p:nvPr/>
            </p:nvSpPr>
            <p:spPr bwMode="auto">
              <a:xfrm>
                <a:off x="6103" y="3105"/>
                <a:ext cx="38" cy="36"/>
              </a:xfrm>
              <a:custGeom>
                <a:avLst/>
                <a:gdLst>
                  <a:gd name="T0" fmla="*/ 5 w 14"/>
                  <a:gd name="T1" fmla="*/ 13 h 13"/>
                  <a:gd name="T2" fmla="*/ 8 w 14"/>
                  <a:gd name="T3" fmla="*/ 12 h 13"/>
                  <a:gd name="T4" fmla="*/ 12 w 14"/>
                  <a:gd name="T5" fmla="*/ 9 h 13"/>
                  <a:gd name="T6" fmla="*/ 12 w 14"/>
                  <a:gd name="T7" fmla="*/ 2 h 13"/>
                  <a:gd name="T8" fmla="*/ 5 w 14"/>
                  <a:gd name="T9" fmla="*/ 2 h 13"/>
                  <a:gd name="T10" fmla="*/ 1 w 14"/>
                  <a:gd name="T11" fmla="*/ 5 h 13"/>
                  <a:gd name="T12" fmla="*/ 1 w 14"/>
                  <a:gd name="T13" fmla="*/ 12 h 13"/>
                  <a:gd name="T14" fmla="*/ 5 w 1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5" y="13"/>
                    </a:moveTo>
                    <a:cubicBezTo>
                      <a:pt x="6" y="13"/>
                      <a:pt x="7" y="13"/>
                      <a:pt x="8" y="12"/>
                    </a:cubicBezTo>
                    <a:cubicBezTo>
                      <a:pt x="12" y="9"/>
                      <a:pt x="12" y="9"/>
                      <a:pt x="12" y="9"/>
                    </a:cubicBezTo>
                    <a:cubicBezTo>
                      <a:pt x="14" y="7"/>
                      <a:pt x="14" y="4"/>
                      <a:pt x="12" y="2"/>
                    </a:cubicBezTo>
                    <a:cubicBezTo>
                      <a:pt x="10" y="0"/>
                      <a:pt x="7" y="0"/>
                      <a:pt x="5" y="2"/>
                    </a:cubicBezTo>
                    <a:cubicBezTo>
                      <a:pt x="1" y="5"/>
                      <a:pt x="1" y="5"/>
                      <a:pt x="1" y="5"/>
                    </a:cubicBezTo>
                    <a:cubicBezTo>
                      <a:pt x="0" y="7"/>
                      <a:pt x="0" y="10"/>
                      <a:pt x="1" y="12"/>
                    </a:cubicBezTo>
                    <a:cubicBezTo>
                      <a:pt x="2" y="13"/>
                      <a:pt x="4"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
                <a:extLst>
                  <a:ext uri="{FF2B5EF4-FFF2-40B4-BE49-F238E27FC236}">
                    <a16:creationId xmlns="" xmlns:a16="http://schemas.microsoft.com/office/drawing/2014/main" id="{9C440D7C-0341-42E2-B1B9-58334CE8E741}"/>
                  </a:ext>
                </a:extLst>
              </p:cNvPr>
              <p:cNvSpPr>
                <a:spLocks/>
              </p:cNvSpPr>
              <p:nvPr/>
            </p:nvSpPr>
            <p:spPr bwMode="auto">
              <a:xfrm>
                <a:off x="5862" y="3146"/>
                <a:ext cx="238" cy="236"/>
              </a:xfrm>
              <a:custGeom>
                <a:avLst/>
                <a:gdLst>
                  <a:gd name="T0" fmla="*/ 86 w 88"/>
                  <a:gd name="T1" fmla="*/ 2 h 87"/>
                  <a:gd name="T2" fmla="*/ 79 w 88"/>
                  <a:gd name="T3" fmla="*/ 2 h 87"/>
                  <a:gd name="T4" fmla="*/ 2 w 88"/>
                  <a:gd name="T5" fmla="*/ 79 h 87"/>
                  <a:gd name="T6" fmla="*/ 2 w 88"/>
                  <a:gd name="T7" fmla="*/ 86 h 87"/>
                  <a:gd name="T8" fmla="*/ 5 w 88"/>
                  <a:gd name="T9" fmla="*/ 87 h 87"/>
                  <a:gd name="T10" fmla="*/ 9 w 88"/>
                  <a:gd name="T11" fmla="*/ 86 h 87"/>
                  <a:gd name="T12" fmla="*/ 86 w 88"/>
                  <a:gd name="T13" fmla="*/ 9 h 87"/>
                  <a:gd name="T14" fmla="*/ 86 w 88"/>
                  <a:gd name="T15" fmla="*/ 2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7">
                    <a:moveTo>
                      <a:pt x="86" y="2"/>
                    </a:moveTo>
                    <a:cubicBezTo>
                      <a:pt x="84" y="0"/>
                      <a:pt x="81" y="0"/>
                      <a:pt x="79" y="2"/>
                    </a:cubicBezTo>
                    <a:cubicBezTo>
                      <a:pt x="2" y="79"/>
                      <a:pt x="2" y="79"/>
                      <a:pt x="2" y="79"/>
                    </a:cubicBezTo>
                    <a:cubicBezTo>
                      <a:pt x="0" y="81"/>
                      <a:pt x="0" y="84"/>
                      <a:pt x="2" y="86"/>
                    </a:cubicBezTo>
                    <a:cubicBezTo>
                      <a:pt x="3" y="87"/>
                      <a:pt x="4" y="87"/>
                      <a:pt x="5" y="87"/>
                    </a:cubicBezTo>
                    <a:cubicBezTo>
                      <a:pt x="7" y="87"/>
                      <a:pt x="8" y="87"/>
                      <a:pt x="9" y="86"/>
                    </a:cubicBezTo>
                    <a:cubicBezTo>
                      <a:pt x="86" y="9"/>
                      <a:pt x="86" y="9"/>
                      <a:pt x="86" y="9"/>
                    </a:cubicBezTo>
                    <a:cubicBezTo>
                      <a:pt x="88" y="7"/>
                      <a:pt x="88" y="4"/>
                      <a:pt x="8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矩形 19">
              <a:extLst>
                <a:ext uri="{FF2B5EF4-FFF2-40B4-BE49-F238E27FC236}">
                  <a16:creationId xmlns="" xmlns:a16="http://schemas.microsoft.com/office/drawing/2014/main" id="{1A1AAD88-705A-45F5-A011-5D70E83850D6}"/>
                </a:ext>
              </a:extLst>
            </p:cNvPr>
            <p:cNvSpPr/>
            <p:nvPr/>
          </p:nvSpPr>
          <p:spPr>
            <a:xfrm>
              <a:off x="8335854" y="5741660"/>
              <a:ext cx="2464027" cy="461665"/>
            </a:xfrm>
            <a:prstGeom prst="rect">
              <a:avLst/>
            </a:prstGeom>
          </p:spPr>
          <p:txBody>
            <a:bodyPr wrap="square">
              <a:spAutoFit/>
            </a:bodyPr>
            <a:lstStyle/>
            <a:p>
              <a:pPr algn="ctr"/>
              <a:r>
                <a:rPr lang="zh-CN" altLang="en-US" sz="12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点击这里添加详细说明点击这里添加详细说明点击这里添加</a:t>
              </a:r>
            </a:p>
          </p:txBody>
        </p:sp>
      </p:grpSp>
      <p:cxnSp>
        <p:nvCxnSpPr>
          <p:cNvPr id="28" name="直接连接符 27">
            <a:extLst>
              <a:ext uri="{FF2B5EF4-FFF2-40B4-BE49-F238E27FC236}">
                <a16:creationId xmlns="" xmlns:a16="http://schemas.microsoft.com/office/drawing/2014/main" id="{38EAC410-2160-49C3-93B0-1FCCDD3F35D7}"/>
              </a:ext>
            </a:extLst>
          </p:cNvPr>
          <p:cNvCxnSpPr/>
          <p:nvPr/>
        </p:nvCxnSpPr>
        <p:spPr>
          <a:xfrm>
            <a:off x="4096713" y="3943580"/>
            <a:ext cx="0" cy="1451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530A5D43-4FB9-48BD-ABB1-3D59F6097B2A}"/>
              </a:ext>
            </a:extLst>
          </p:cNvPr>
          <p:cNvCxnSpPr/>
          <p:nvPr/>
        </p:nvCxnSpPr>
        <p:spPr>
          <a:xfrm>
            <a:off x="8095288" y="3943580"/>
            <a:ext cx="0" cy="1451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任意多边形: 形状 29">
            <a:extLst>
              <a:ext uri="{FF2B5EF4-FFF2-40B4-BE49-F238E27FC236}">
                <a16:creationId xmlns="" xmlns:a16="http://schemas.microsoft.com/office/drawing/2014/main" id="{892B9108-6E86-4E45-8890-2879AD284F2C}"/>
              </a:ext>
            </a:extLst>
          </p:cNvPr>
          <p:cNvSpPr>
            <a:spLocks/>
          </p:cNvSpPr>
          <p:nvPr/>
        </p:nvSpPr>
        <p:spPr bwMode="auto">
          <a:xfrm>
            <a:off x="11186059" y="6302701"/>
            <a:ext cx="177825" cy="155917"/>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232F33"/>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32" name="文本占位符 2"/>
          <p:cNvSpPr>
            <a:spLocks noGrp="1"/>
          </p:cNvSpPr>
          <p:nvPr>
            <p:ph type="body" sz="quarter" idx="10"/>
          </p:nvPr>
        </p:nvSpPr>
        <p:spPr>
          <a:xfrm>
            <a:off x="295212" y="209477"/>
            <a:ext cx="4327588" cy="331816"/>
          </a:xfrm>
        </p:spPr>
        <p:txBody>
          <a:bodyPr>
            <a:normAutofit fontScale="92500" lnSpcReduction="10000"/>
          </a:bodyPr>
          <a:lstStyle/>
          <a:p>
            <a:r>
              <a:rPr lang="zh-CN" altLang="en-US" dirty="0">
                <a:solidFill>
                  <a:schemeClr val="bg1"/>
                </a:solidFill>
                <a:cs typeface="Arial" panose="020B0604020202020204" pitchFamily="34" charset="0"/>
              </a:rPr>
              <a:t>点击添加章节标题</a:t>
            </a:r>
            <a:endParaRPr lang="en-US" altLang="zh-CN" dirty="0">
              <a:solidFill>
                <a:schemeClr val="bg1"/>
              </a:solidFill>
              <a:cs typeface="Arial" panose="020B0604020202020204" pitchFamily="34" charset="0"/>
            </a:endParaRPr>
          </a:p>
          <a:p>
            <a:endParaRPr lang="zh-CN" altLang="en-US" dirty="0">
              <a:solidFill>
                <a:schemeClr val="bg1"/>
              </a:solidFill>
            </a:endParaRPr>
          </a:p>
        </p:txBody>
      </p:sp>
      <p:sp>
        <p:nvSpPr>
          <p:cNvPr id="31" name="平行四边形 30">
            <a:extLst>
              <a:ext uri="{FF2B5EF4-FFF2-40B4-BE49-F238E27FC236}">
                <a16:creationId xmlns="" xmlns:a16="http://schemas.microsoft.com/office/drawing/2014/main" id="{38BA1D9D-7F19-4D04-B5DD-E4D17E47ABE4}"/>
              </a:ext>
            </a:extLst>
          </p:cNvPr>
          <p:cNvSpPr/>
          <p:nvPr/>
        </p:nvSpPr>
        <p:spPr>
          <a:xfrm>
            <a:off x="3329439" y="1094682"/>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5386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798E2354-333E-417D-8929-F99CA84E1106}"/>
              </a:ext>
            </a:extLst>
          </p:cNvPr>
          <p:cNvGrpSpPr/>
          <p:nvPr/>
        </p:nvGrpSpPr>
        <p:grpSpPr>
          <a:xfrm>
            <a:off x="6506064" y="736407"/>
            <a:ext cx="4635325" cy="5004630"/>
            <a:chOff x="6555049" y="1193607"/>
            <a:chExt cx="4635325" cy="5004630"/>
          </a:xfrm>
        </p:grpSpPr>
        <p:sp>
          <p:nvSpPr>
            <p:cNvPr id="4" name="Freeform 18">
              <a:extLst>
                <a:ext uri="{FF2B5EF4-FFF2-40B4-BE49-F238E27FC236}">
                  <a16:creationId xmlns="" xmlns:a16="http://schemas.microsoft.com/office/drawing/2014/main" id="{BDC6B5A9-E1D5-4ED4-85A2-D11510CA9229}"/>
                </a:ext>
              </a:extLst>
            </p:cNvPr>
            <p:cNvSpPr>
              <a:spLocks noEditPoints="1"/>
            </p:cNvSpPr>
            <p:nvPr/>
          </p:nvSpPr>
          <p:spPr bwMode="auto">
            <a:xfrm>
              <a:off x="7637267" y="2509982"/>
              <a:ext cx="2476241" cy="2479880"/>
            </a:xfrm>
            <a:custGeom>
              <a:avLst/>
              <a:gdLst>
                <a:gd name="T0" fmla="*/ 457 w 764"/>
                <a:gd name="T1" fmla="*/ 656 h 765"/>
                <a:gd name="T2" fmla="*/ 430 w 764"/>
                <a:gd name="T3" fmla="*/ 630 h 765"/>
                <a:gd name="T4" fmla="*/ 457 w 764"/>
                <a:gd name="T5" fmla="*/ 604 h 765"/>
                <a:gd name="T6" fmla="*/ 483 w 764"/>
                <a:gd name="T7" fmla="*/ 630 h 765"/>
                <a:gd name="T8" fmla="*/ 457 w 764"/>
                <a:gd name="T9" fmla="*/ 656 h 765"/>
                <a:gd name="T10" fmla="*/ 382 w 764"/>
                <a:gd name="T11" fmla="*/ 0 h 765"/>
                <a:gd name="T12" fmla="*/ 0 w 764"/>
                <a:gd name="T13" fmla="*/ 382 h 765"/>
                <a:gd name="T14" fmla="*/ 382 w 764"/>
                <a:gd name="T15" fmla="*/ 765 h 765"/>
                <a:gd name="T16" fmla="*/ 764 w 764"/>
                <a:gd name="T17" fmla="*/ 382 h 765"/>
                <a:gd name="T18" fmla="*/ 382 w 764"/>
                <a:gd name="T19" fmla="*/ 0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765">
                  <a:moveTo>
                    <a:pt x="457" y="656"/>
                  </a:moveTo>
                  <a:cubicBezTo>
                    <a:pt x="442" y="656"/>
                    <a:pt x="430" y="644"/>
                    <a:pt x="430" y="630"/>
                  </a:cubicBezTo>
                  <a:cubicBezTo>
                    <a:pt x="430" y="615"/>
                    <a:pt x="442" y="604"/>
                    <a:pt x="457" y="604"/>
                  </a:cubicBezTo>
                  <a:cubicBezTo>
                    <a:pt x="471" y="604"/>
                    <a:pt x="483" y="615"/>
                    <a:pt x="483" y="630"/>
                  </a:cubicBezTo>
                  <a:cubicBezTo>
                    <a:pt x="483" y="644"/>
                    <a:pt x="471" y="656"/>
                    <a:pt x="457" y="656"/>
                  </a:cubicBezTo>
                  <a:moveTo>
                    <a:pt x="382" y="0"/>
                  </a:moveTo>
                  <a:cubicBezTo>
                    <a:pt x="171" y="0"/>
                    <a:pt x="0" y="171"/>
                    <a:pt x="0" y="382"/>
                  </a:cubicBezTo>
                  <a:cubicBezTo>
                    <a:pt x="0" y="593"/>
                    <a:pt x="171" y="765"/>
                    <a:pt x="382" y="765"/>
                  </a:cubicBezTo>
                  <a:cubicBezTo>
                    <a:pt x="593" y="765"/>
                    <a:pt x="764" y="593"/>
                    <a:pt x="764" y="382"/>
                  </a:cubicBezTo>
                  <a:cubicBezTo>
                    <a:pt x="764" y="171"/>
                    <a:pt x="593" y="0"/>
                    <a:pt x="38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Oval 19">
              <a:extLst>
                <a:ext uri="{FF2B5EF4-FFF2-40B4-BE49-F238E27FC236}">
                  <a16:creationId xmlns="" xmlns:a16="http://schemas.microsoft.com/office/drawing/2014/main" id="{14CD448C-4B7B-48B6-AB10-3F2DC7903056}"/>
                </a:ext>
              </a:extLst>
            </p:cNvPr>
            <p:cNvSpPr>
              <a:spLocks noChangeArrowheads="1"/>
            </p:cNvSpPr>
            <p:nvPr/>
          </p:nvSpPr>
          <p:spPr bwMode="auto">
            <a:xfrm>
              <a:off x="9636702" y="3865180"/>
              <a:ext cx="1542039" cy="1543252"/>
            </a:xfrm>
            <a:prstGeom prst="ellipse">
              <a:avLst/>
            </a:prstGeom>
            <a:solidFill>
              <a:srgbClr val="819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20">
              <a:extLst>
                <a:ext uri="{FF2B5EF4-FFF2-40B4-BE49-F238E27FC236}">
                  <a16:creationId xmlns="" xmlns:a16="http://schemas.microsoft.com/office/drawing/2014/main" id="{D138DA07-F388-4D95-831A-78C8C1542C3D}"/>
                </a:ext>
              </a:extLst>
            </p:cNvPr>
            <p:cNvSpPr>
              <a:spLocks noChangeArrowheads="1"/>
            </p:cNvSpPr>
            <p:nvPr/>
          </p:nvSpPr>
          <p:spPr bwMode="auto">
            <a:xfrm>
              <a:off x="6555049" y="3865180"/>
              <a:ext cx="1542039" cy="1543252"/>
            </a:xfrm>
            <a:prstGeom prst="ellipse">
              <a:avLst/>
            </a:prstGeom>
            <a:solidFill>
              <a:srgbClr val="0D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21">
              <a:extLst>
                <a:ext uri="{FF2B5EF4-FFF2-40B4-BE49-F238E27FC236}">
                  <a16:creationId xmlns="" xmlns:a16="http://schemas.microsoft.com/office/drawing/2014/main" id="{D8B05C2C-57F5-466E-A583-97A07A8C79DA}"/>
                </a:ext>
              </a:extLst>
            </p:cNvPr>
            <p:cNvSpPr>
              <a:spLocks noChangeArrowheads="1"/>
            </p:cNvSpPr>
            <p:nvPr/>
          </p:nvSpPr>
          <p:spPr bwMode="auto">
            <a:xfrm>
              <a:off x="8094662" y="1193607"/>
              <a:ext cx="1542039" cy="154325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22">
              <a:extLst>
                <a:ext uri="{FF2B5EF4-FFF2-40B4-BE49-F238E27FC236}">
                  <a16:creationId xmlns="" xmlns:a16="http://schemas.microsoft.com/office/drawing/2014/main" id="{A75B0461-29E9-49F1-98C5-7F191CDEA28C}"/>
                </a:ext>
              </a:extLst>
            </p:cNvPr>
            <p:cNvSpPr>
              <a:spLocks noChangeArrowheads="1"/>
            </p:cNvSpPr>
            <p:nvPr/>
          </p:nvSpPr>
          <p:spPr bwMode="auto">
            <a:xfrm>
              <a:off x="8545946" y="4468165"/>
              <a:ext cx="172281" cy="16864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23">
              <a:extLst>
                <a:ext uri="{FF2B5EF4-FFF2-40B4-BE49-F238E27FC236}">
                  <a16:creationId xmlns="" xmlns:a16="http://schemas.microsoft.com/office/drawing/2014/main" id="{7E0D0EFF-F0EB-401D-94F7-629FB6D18C05}"/>
                </a:ext>
              </a:extLst>
            </p:cNvPr>
            <p:cNvSpPr>
              <a:spLocks noChangeArrowheads="1"/>
            </p:cNvSpPr>
            <p:nvPr/>
          </p:nvSpPr>
          <p:spPr bwMode="auto">
            <a:xfrm>
              <a:off x="8795875" y="4468165"/>
              <a:ext cx="171068" cy="168642"/>
            </a:xfrm>
            <a:prstGeom prst="ellipse">
              <a:avLst/>
            </a:prstGeom>
            <a:solidFill>
              <a:srgbClr val="0D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24">
              <a:extLst>
                <a:ext uri="{FF2B5EF4-FFF2-40B4-BE49-F238E27FC236}">
                  <a16:creationId xmlns="" xmlns:a16="http://schemas.microsoft.com/office/drawing/2014/main" id="{DAE1950B-E23D-499B-A204-43816C6DD9E6}"/>
                </a:ext>
              </a:extLst>
            </p:cNvPr>
            <p:cNvSpPr>
              <a:spLocks noChangeArrowheads="1"/>
            </p:cNvSpPr>
            <p:nvPr/>
          </p:nvSpPr>
          <p:spPr bwMode="auto">
            <a:xfrm>
              <a:off x="9045804" y="4468165"/>
              <a:ext cx="171068" cy="168642"/>
            </a:xfrm>
            <a:prstGeom prst="ellipse">
              <a:avLst/>
            </a:prstGeom>
            <a:solidFill>
              <a:srgbClr val="819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5">
              <a:extLst>
                <a:ext uri="{FF2B5EF4-FFF2-40B4-BE49-F238E27FC236}">
                  <a16:creationId xmlns="" xmlns:a16="http://schemas.microsoft.com/office/drawing/2014/main" id="{14E46A3F-CAB2-4B25-A4B6-17A06186AD0E}"/>
                </a:ext>
              </a:extLst>
            </p:cNvPr>
            <p:cNvSpPr>
              <a:spLocks noEditPoints="1"/>
            </p:cNvSpPr>
            <p:nvPr/>
          </p:nvSpPr>
          <p:spPr bwMode="auto">
            <a:xfrm>
              <a:off x="7841093" y="5255563"/>
              <a:ext cx="1993368" cy="356695"/>
            </a:xfrm>
            <a:custGeom>
              <a:avLst/>
              <a:gdLst>
                <a:gd name="T0" fmla="*/ 14 w 1643"/>
                <a:gd name="T1" fmla="*/ 48 h 294"/>
                <a:gd name="T2" fmla="*/ 38 w 1643"/>
                <a:gd name="T3" fmla="*/ 16 h 294"/>
                <a:gd name="T4" fmla="*/ 1587 w 1643"/>
                <a:gd name="T5" fmla="*/ 174 h 294"/>
                <a:gd name="T6" fmla="*/ 1549 w 1643"/>
                <a:gd name="T7" fmla="*/ 123 h 294"/>
                <a:gd name="T8" fmla="*/ 1523 w 1643"/>
                <a:gd name="T9" fmla="*/ 136 h 294"/>
                <a:gd name="T10" fmla="*/ 1528 w 1643"/>
                <a:gd name="T11" fmla="*/ 88 h 294"/>
                <a:gd name="T12" fmla="*/ 1477 w 1643"/>
                <a:gd name="T13" fmla="*/ 158 h 294"/>
                <a:gd name="T14" fmla="*/ 1451 w 1643"/>
                <a:gd name="T15" fmla="*/ 171 h 294"/>
                <a:gd name="T16" fmla="*/ 1448 w 1643"/>
                <a:gd name="T17" fmla="*/ 126 h 294"/>
                <a:gd name="T18" fmla="*/ 1408 w 1643"/>
                <a:gd name="T19" fmla="*/ 187 h 294"/>
                <a:gd name="T20" fmla="*/ 1381 w 1643"/>
                <a:gd name="T21" fmla="*/ 198 h 294"/>
                <a:gd name="T22" fmla="*/ 1362 w 1643"/>
                <a:gd name="T23" fmla="*/ 161 h 294"/>
                <a:gd name="T24" fmla="*/ 1392 w 1643"/>
                <a:gd name="T25" fmla="*/ 150 h 294"/>
                <a:gd name="T26" fmla="*/ 1312 w 1643"/>
                <a:gd name="T27" fmla="*/ 222 h 294"/>
                <a:gd name="T28" fmla="*/ 1277 w 1643"/>
                <a:gd name="T29" fmla="*/ 190 h 294"/>
                <a:gd name="T30" fmla="*/ 1306 w 1643"/>
                <a:gd name="T31" fmla="*/ 179 h 294"/>
                <a:gd name="T32" fmla="*/ 1237 w 1643"/>
                <a:gd name="T33" fmla="*/ 243 h 294"/>
                <a:gd name="T34" fmla="*/ 1208 w 1643"/>
                <a:gd name="T35" fmla="*/ 251 h 294"/>
                <a:gd name="T36" fmla="*/ 1224 w 1643"/>
                <a:gd name="T37" fmla="*/ 203 h 294"/>
                <a:gd name="T38" fmla="*/ 1159 w 1643"/>
                <a:gd name="T39" fmla="*/ 262 h 294"/>
                <a:gd name="T40" fmla="*/ 1127 w 1643"/>
                <a:gd name="T41" fmla="*/ 267 h 294"/>
                <a:gd name="T42" fmla="*/ 1135 w 1643"/>
                <a:gd name="T43" fmla="*/ 225 h 294"/>
                <a:gd name="T44" fmla="*/ 1085 w 1643"/>
                <a:gd name="T45" fmla="*/ 275 h 294"/>
                <a:gd name="T46" fmla="*/ 1055 w 1643"/>
                <a:gd name="T47" fmla="*/ 281 h 294"/>
                <a:gd name="T48" fmla="*/ 1047 w 1643"/>
                <a:gd name="T49" fmla="*/ 238 h 294"/>
                <a:gd name="T50" fmla="*/ 1077 w 1643"/>
                <a:gd name="T51" fmla="*/ 235 h 294"/>
                <a:gd name="T52" fmla="*/ 981 w 1643"/>
                <a:gd name="T53" fmla="*/ 289 h 294"/>
                <a:gd name="T54" fmla="*/ 957 w 1643"/>
                <a:gd name="T55" fmla="*/ 249 h 294"/>
                <a:gd name="T56" fmla="*/ 986 w 1643"/>
                <a:gd name="T57" fmla="*/ 246 h 294"/>
                <a:gd name="T58" fmla="*/ 908 w 1643"/>
                <a:gd name="T59" fmla="*/ 294 h 294"/>
                <a:gd name="T60" fmla="*/ 876 w 1643"/>
                <a:gd name="T61" fmla="*/ 294 h 294"/>
                <a:gd name="T62" fmla="*/ 898 w 1643"/>
                <a:gd name="T63" fmla="*/ 251 h 294"/>
                <a:gd name="T64" fmla="*/ 831 w 1643"/>
                <a:gd name="T65" fmla="*/ 294 h 294"/>
                <a:gd name="T66" fmla="*/ 796 w 1643"/>
                <a:gd name="T67" fmla="*/ 294 h 294"/>
                <a:gd name="T68" fmla="*/ 815 w 1643"/>
                <a:gd name="T69" fmla="*/ 251 h 294"/>
                <a:gd name="T70" fmla="*/ 743 w 1643"/>
                <a:gd name="T71" fmla="*/ 291 h 294"/>
                <a:gd name="T72" fmla="*/ 708 w 1643"/>
                <a:gd name="T73" fmla="*/ 289 h 294"/>
                <a:gd name="T74" fmla="*/ 737 w 1643"/>
                <a:gd name="T75" fmla="*/ 249 h 294"/>
                <a:gd name="T76" fmla="*/ 657 w 1643"/>
                <a:gd name="T77" fmla="*/ 283 h 294"/>
                <a:gd name="T78" fmla="*/ 625 w 1643"/>
                <a:gd name="T79" fmla="*/ 278 h 294"/>
                <a:gd name="T80" fmla="*/ 657 w 1643"/>
                <a:gd name="T81" fmla="*/ 241 h 294"/>
                <a:gd name="T82" fmla="*/ 572 w 1643"/>
                <a:gd name="T83" fmla="*/ 270 h 294"/>
                <a:gd name="T84" fmla="*/ 551 w 1643"/>
                <a:gd name="T85" fmla="*/ 222 h 294"/>
                <a:gd name="T86" fmla="*/ 583 w 1643"/>
                <a:gd name="T87" fmla="*/ 230 h 294"/>
                <a:gd name="T88" fmla="*/ 486 w 1643"/>
                <a:gd name="T89" fmla="*/ 251 h 294"/>
                <a:gd name="T90" fmla="*/ 473 w 1643"/>
                <a:gd name="T91" fmla="*/ 206 h 294"/>
                <a:gd name="T92" fmla="*/ 505 w 1643"/>
                <a:gd name="T93" fmla="*/ 214 h 294"/>
                <a:gd name="T94" fmla="*/ 401 w 1643"/>
                <a:gd name="T95" fmla="*/ 230 h 294"/>
                <a:gd name="T96" fmla="*/ 398 w 1643"/>
                <a:gd name="T97" fmla="*/ 185 h 294"/>
                <a:gd name="T98" fmla="*/ 430 w 1643"/>
                <a:gd name="T99" fmla="*/ 193 h 294"/>
                <a:gd name="T100" fmla="*/ 318 w 1643"/>
                <a:gd name="T101" fmla="*/ 201 h 294"/>
                <a:gd name="T102" fmla="*/ 324 w 1643"/>
                <a:gd name="T103" fmla="*/ 158 h 294"/>
                <a:gd name="T104" fmla="*/ 353 w 1643"/>
                <a:gd name="T105" fmla="*/ 169 h 294"/>
                <a:gd name="T106" fmla="*/ 238 w 1643"/>
                <a:gd name="T107" fmla="*/ 169 h 294"/>
                <a:gd name="T108" fmla="*/ 246 w 1643"/>
                <a:gd name="T109" fmla="*/ 126 h 294"/>
                <a:gd name="T110" fmla="*/ 275 w 1643"/>
                <a:gd name="T111" fmla="*/ 139 h 294"/>
                <a:gd name="T112" fmla="*/ 163 w 1643"/>
                <a:gd name="T113" fmla="*/ 134 h 294"/>
                <a:gd name="T114" fmla="*/ 171 w 1643"/>
                <a:gd name="T115" fmla="*/ 91 h 294"/>
                <a:gd name="T116" fmla="*/ 201 w 1643"/>
                <a:gd name="T117" fmla="*/ 107 h 294"/>
                <a:gd name="T118" fmla="*/ 86 w 1643"/>
                <a:gd name="T119" fmla="*/ 94 h 294"/>
                <a:gd name="T120" fmla="*/ 102 w 1643"/>
                <a:gd name="T121" fmla="*/ 5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3" h="294">
                  <a:moveTo>
                    <a:pt x="59" y="30"/>
                  </a:moveTo>
                  <a:lnTo>
                    <a:pt x="38" y="64"/>
                  </a:lnTo>
                  <a:lnTo>
                    <a:pt x="35" y="62"/>
                  </a:lnTo>
                  <a:lnTo>
                    <a:pt x="30" y="59"/>
                  </a:lnTo>
                  <a:lnTo>
                    <a:pt x="27" y="59"/>
                  </a:lnTo>
                  <a:lnTo>
                    <a:pt x="24" y="56"/>
                  </a:lnTo>
                  <a:lnTo>
                    <a:pt x="22" y="54"/>
                  </a:lnTo>
                  <a:lnTo>
                    <a:pt x="19" y="54"/>
                  </a:lnTo>
                  <a:lnTo>
                    <a:pt x="16" y="51"/>
                  </a:lnTo>
                  <a:lnTo>
                    <a:pt x="14" y="48"/>
                  </a:lnTo>
                  <a:lnTo>
                    <a:pt x="11" y="48"/>
                  </a:lnTo>
                  <a:lnTo>
                    <a:pt x="8" y="46"/>
                  </a:lnTo>
                  <a:lnTo>
                    <a:pt x="3" y="43"/>
                  </a:lnTo>
                  <a:lnTo>
                    <a:pt x="0" y="40"/>
                  </a:lnTo>
                  <a:lnTo>
                    <a:pt x="24" y="6"/>
                  </a:lnTo>
                  <a:lnTo>
                    <a:pt x="27" y="8"/>
                  </a:lnTo>
                  <a:lnTo>
                    <a:pt x="30" y="11"/>
                  </a:lnTo>
                  <a:lnTo>
                    <a:pt x="32" y="14"/>
                  </a:lnTo>
                  <a:lnTo>
                    <a:pt x="35" y="14"/>
                  </a:lnTo>
                  <a:lnTo>
                    <a:pt x="38" y="16"/>
                  </a:lnTo>
                  <a:lnTo>
                    <a:pt x="40" y="19"/>
                  </a:lnTo>
                  <a:lnTo>
                    <a:pt x="43" y="19"/>
                  </a:lnTo>
                  <a:lnTo>
                    <a:pt x="46" y="22"/>
                  </a:lnTo>
                  <a:lnTo>
                    <a:pt x="51" y="24"/>
                  </a:lnTo>
                  <a:lnTo>
                    <a:pt x="54" y="24"/>
                  </a:lnTo>
                  <a:lnTo>
                    <a:pt x="56" y="27"/>
                  </a:lnTo>
                  <a:lnTo>
                    <a:pt x="59" y="30"/>
                  </a:lnTo>
                  <a:close/>
                  <a:moveTo>
                    <a:pt x="1638" y="51"/>
                  </a:moveTo>
                  <a:lnTo>
                    <a:pt x="1643" y="144"/>
                  </a:lnTo>
                  <a:lnTo>
                    <a:pt x="1587" y="174"/>
                  </a:lnTo>
                  <a:lnTo>
                    <a:pt x="1584" y="83"/>
                  </a:lnTo>
                  <a:lnTo>
                    <a:pt x="1507" y="30"/>
                  </a:lnTo>
                  <a:lnTo>
                    <a:pt x="1560" y="0"/>
                  </a:lnTo>
                  <a:lnTo>
                    <a:pt x="1638" y="51"/>
                  </a:lnTo>
                  <a:close/>
                  <a:moveTo>
                    <a:pt x="1541" y="80"/>
                  </a:moveTo>
                  <a:lnTo>
                    <a:pt x="1560" y="118"/>
                  </a:lnTo>
                  <a:lnTo>
                    <a:pt x="1557" y="118"/>
                  </a:lnTo>
                  <a:lnTo>
                    <a:pt x="1555" y="120"/>
                  </a:lnTo>
                  <a:lnTo>
                    <a:pt x="1552" y="120"/>
                  </a:lnTo>
                  <a:lnTo>
                    <a:pt x="1549" y="123"/>
                  </a:lnTo>
                  <a:lnTo>
                    <a:pt x="1547" y="126"/>
                  </a:lnTo>
                  <a:lnTo>
                    <a:pt x="1544" y="126"/>
                  </a:lnTo>
                  <a:lnTo>
                    <a:pt x="1541" y="128"/>
                  </a:lnTo>
                  <a:lnTo>
                    <a:pt x="1539" y="128"/>
                  </a:lnTo>
                  <a:lnTo>
                    <a:pt x="1536" y="131"/>
                  </a:lnTo>
                  <a:lnTo>
                    <a:pt x="1533" y="131"/>
                  </a:lnTo>
                  <a:lnTo>
                    <a:pt x="1531" y="134"/>
                  </a:lnTo>
                  <a:lnTo>
                    <a:pt x="1528" y="134"/>
                  </a:lnTo>
                  <a:lnTo>
                    <a:pt x="1525" y="136"/>
                  </a:lnTo>
                  <a:lnTo>
                    <a:pt x="1523" y="136"/>
                  </a:lnTo>
                  <a:lnTo>
                    <a:pt x="1504" y="99"/>
                  </a:lnTo>
                  <a:lnTo>
                    <a:pt x="1507" y="99"/>
                  </a:lnTo>
                  <a:lnTo>
                    <a:pt x="1509" y="96"/>
                  </a:lnTo>
                  <a:lnTo>
                    <a:pt x="1512" y="96"/>
                  </a:lnTo>
                  <a:lnTo>
                    <a:pt x="1515" y="94"/>
                  </a:lnTo>
                  <a:lnTo>
                    <a:pt x="1517" y="94"/>
                  </a:lnTo>
                  <a:lnTo>
                    <a:pt x="1520" y="91"/>
                  </a:lnTo>
                  <a:lnTo>
                    <a:pt x="1523" y="91"/>
                  </a:lnTo>
                  <a:lnTo>
                    <a:pt x="1525" y="88"/>
                  </a:lnTo>
                  <a:lnTo>
                    <a:pt x="1528" y="88"/>
                  </a:lnTo>
                  <a:lnTo>
                    <a:pt x="1531" y="86"/>
                  </a:lnTo>
                  <a:lnTo>
                    <a:pt x="1533" y="86"/>
                  </a:lnTo>
                  <a:lnTo>
                    <a:pt x="1536" y="83"/>
                  </a:lnTo>
                  <a:lnTo>
                    <a:pt x="1539" y="83"/>
                  </a:lnTo>
                  <a:lnTo>
                    <a:pt x="1541" y="80"/>
                  </a:lnTo>
                  <a:close/>
                  <a:moveTo>
                    <a:pt x="1467" y="118"/>
                  </a:moveTo>
                  <a:lnTo>
                    <a:pt x="1485" y="155"/>
                  </a:lnTo>
                  <a:lnTo>
                    <a:pt x="1483" y="155"/>
                  </a:lnTo>
                  <a:lnTo>
                    <a:pt x="1480" y="158"/>
                  </a:lnTo>
                  <a:lnTo>
                    <a:pt x="1477" y="158"/>
                  </a:lnTo>
                  <a:lnTo>
                    <a:pt x="1475" y="161"/>
                  </a:lnTo>
                  <a:lnTo>
                    <a:pt x="1472" y="161"/>
                  </a:lnTo>
                  <a:lnTo>
                    <a:pt x="1469" y="163"/>
                  </a:lnTo>
                  <a:lnTo>
                    <a:pt x="1467" y="163"/>
                  </a:lnTo>
                  <a:lnTo>
                    <a:pt x="1464" y="163"/>
                  </a:lnTo>
                  <a:lnTo>
                    <a:pt x="1461" y="166"/>
                  </a:lnTo>
                  <a:lnTo>
                    <a:pt x="1459" y="166"/>
                  </a:lnTo>
                  <a:lnTo>
                    <a:pt x="1456" y="169"/>
                  </a:lnTo>
                  <a:lnTo>
                    <a:pt x="1453" y="169"/>
                  </a:lnTo>
                  <a:lnTo>
                    <a:pt x="1451" y="171"/>
                  </a:lnTo>
                  <a:lnTo>
                    <a:pt x="1448" y="171"/>
                  </a:lnTo>
                  <a:lnTo>
                    <a:pt x="1445" y="171"/>
                  </a:lnTo>
                  <a:lnTo>
                    <a:pt x="1429" y="134"/>
                  </a:lnTo>
                  <a:lnTo>
                    <a:pt x="1429" y="134"/>
                  </a:lnTo>
                  <a:lnTo>
                    <a:pt x="1435" y="134"/>
                  </a:lnTo>
                  <a:lnTo>
                    <a:pt x="1437" y="131"/>
                  </a:lnTo>
                  <a:lnTo>
                    <a:pt x="1440" y="131"/>
                  </a:lnTo>
                  <a:lnTo>
                    <a:pt x="1443" y="128"/>
                  </a:lnTo>
                  <a:lnTo>
                    <a:pt x="1445" y="128"/>
                  </a:lnTo>
                  <a:lnTo>
                    <a:pt x="1448" y="126"/>
                  </a:lnTo>
                  <a:lnTo>
                    <a:pt x="1451" y="126"/>
                  </a:lnTo>
                  <a:lnTo>
                    <a:pt x="1453" y="123"/>
                  </a:lnTo>
                  <a:lnTo>
                    <a:pt x="1456" y="123"/>
                  </a:lnTo>
                  <a:lnTo>
                    <a:pt x="1459" y="120"/>
                  </a:lnTo>
                  <a:lnTo>
                    <a:pt x="1461" y="120"/>
                  </a:lnTo>
                  <a:lnTo>
                    <a:pt x="1464" y="120"/>
                  </a:lnTo>
                  <a:lnTo>
                    <a:pt x="1467" y="118"/>
                  </a:lnTo>
                  <a:lnTo>
                    <a:pt x="1467" y="118"/>
                  </a:lnTo>
                  <a:close/>
                  <a:moveTo>
                    <a:pt x="1392" y="150"/>
                  </a:moveTo>
                  <a:lnTo>
                    <a:pt x="1408" y="187"/>
                  </a:lnTo>
                  <a:lnTo>
                    <a:pt x="1408" y="187"/>
                  </a:lnTo>
                  <a:lnTo>
                    <a:pt x="1403" y="190"/>
                  </a:lnTo>
                  <a:lnTo>
                    <a:pt x="1400" y="190"/>
                  </a:lnTo>
                  <a:lnTo>
                    <a:pt x="1397" y="193"/>
                  </a:lnTo>
                  <a:lnTo>
                    <a:pt x="1395" y="193"/>
                  </a:lnTo>
                  <a:lnTo>
                    <a:pt x="1392" y="193"/>
                  </a:lnTo>
                  <a:lnTo>
                    <a:pt x="1389" y="195"/>
                  </a:lnTo>
                  <a:lnTo>
                    <a:pt x="1387" y="195"/>
                  </a:lnTo>
                  <a:lnTo>
                    <a:pt x="1384" y="198"/>
                  </a:lnTo>
                  <a:lnTo>
                    <a:pt x="1381" y="198"/>
                  </a:lnTo>
                  <a:lnTo>
                    <a:pt x="1378" y="198"/>
                  </a:lnTo>
                  <a:lnTo>
                    <a:pt x="1376" y="201"/>
                  </a:lnTo>
                  <a:lnTo>
                    <a:pt x="1373" y="201"/>
                  </a:lnTo>
                  <a:lnTo>
                    <a:pt x="1370" y="203"/>
                  </a:lnTo>
                  <a:lnTo>
                    <a:pt x="1368" y="203"/>
                  </a:lnTo>
                  <a:lnTo>
                    <a:pt x="1354" y="163"/>
                  </a:lnTo>
                  <a:lnTo>
                    <a:pt x="1354" y="163"/>
                  </a:lnTo>
                  <a:lnTo>
                    <a:pt x="1357" y="163"/>
                  </a:lnTo>
                  <a:lnTo>
                    <a:pt x="1360" y="161"/>
                  </a:lnTo>
                  <a:lnTo>
                    <a:pt x="1362" y="161"/>
                  </a:lnTo>
                  <a:lnTo>
                    <a:pt x="1365" y="161"/>
                  </a:lnTo>
                  <a:lnTo>
                    <a:pt x="1368" y="158"/>
                  </a:lnTo>
                  <a:lnTo>
                    <a:pt x="1373" y="158"/>
                  </a:lnTo>
                  <a:lnTo>
                    <a:pt x="1376" y="155"/>
                  </a:lnTo>
                  <a:lnTo>
                    <a:pt x="1378" y="155"/>
                  </a:lnTo>
                  <a:lnTo>
                    <a:pt x="1381" y="155"/>
                  </a:lnTo>
                  <a:lnTo>
                    <a:pt x="1384" y="152"/>
                  </a:lnTo>
                  <a:lnTo>
                    <a:pt x="1387" y="152"/>
                  </a:lnTo>
                  <a:lnTo>
                    <a:pt x="1389" y="150"/>
                  </a:lnTo>
                  <a:lnTo>
                    <a:pt x="1392" y="150"/>
                  </a:lnTo>
                  <a:lnTo>
                    <a:pt x="1392" y="150"/>
                  </a:lnTo>
                  <a:close/>
                  <a:moveTo>
                    <a:pt x="1314" y="177"/>
                  </a:moveTo>
                  <a:lnTo>
                    <a:pt x="1328" y="217"/>
                  </a:lnTo>
                  <a:lnTo>
                    <a:pt x="1328" y="217"/>
                  </a:lnTo>
                  <a:lnTo>
                    <a:pt x="1325" y="217"/>
                  </a:lnTo>
                  <a:lnTo>
                    <a:pt x="1322" y="219"/>
                  </a:lnTo>
                  <a:lnTo>
                    <a:pt x="1320" y="219"/>
                  </a:lnTo>
                  <a:lnTo>
                    <a:pt x="1317" y="219"/>
                  </a:lnTo>
                  <a:lnTo>
                    <a:pt x="1314" y="222"/>
                  </a:lnTo>
                  <a:lnTo>
                    <a:pt x="1312" y="222"/>
                  </a:lnTo>
                  <a:lnTo>
                    <a:pt x="1309" y="222"/>
                  </a:lnTo>
                  <a:lnTo>
                    <a:pt x="1304" y="225"/>
                  </a:lnTo>
                  <a:lnTo>
                    <a:pt x="1301" y="225"/>
                  </a:lnTo>
                  <a:lnTo>
                    <a:pt x="1298" y="225"/>
                  </a:lnTo>
                  <a:lnTo>
                    <a:pt x="1296" y="227"/>
                  </a:lnTo>
                  <a:lnTo>
                    <a:pt x="1293" y="227"/>
                  </a:lnTo>
                  <a:lnTo>
                    <a:pt x="1290" y="227"/>
                  </a:lnTo>
                  <a:lnTo>
                    <a:pt x="1288" y="230"/>
                  </a:lnTo>
                  <a:lnTo>
                    <a:pt x="1277" y="190"/>
                  </a:lnTo>
                  <a:lnTo>
                    <a:pt x="1277" y="190"/>
                  </a:lnTo>
                  <a:lnTo>
                    <a:pt x="1282" y="187"/>
                  </a:lnTo>
                  <a:lnTo>
                    <a:pt x="1285" y="187"/>
                  </a:lnTo>
                  <a:lnTo>
                    <a:pt x="1288" y="187"/>
                  </a:lnTo>
                  <a:lnTo>
                    <a:pt x="1290" y="185"/>
                  </a:lnTo>
                  <a:lnTo>
                    <a:pt x="1293" y="185"/>
                  </a:lnTo>
                  <a:lnTo>
                    <a:pt x="1296" y="185"/>
                  </a:lnTo>
                  <a:lnTo>
                    <a:pt x="1298" y="182"/>
                  </a:lnTo>
                  <a:lnTo>
                    <a:pt x="1301" y="182"/>
                  </a:lnTo>
                  <a:lnTo>
                    <a:pt x="1304" y="182"/>
                  </a:lnTo>
                  <a:lnTo>
                    <a:pt x="1306" y="179"/>
                  </a:lnTo>
                  <a:lnTo>
                    <a:pt x="1309" y="179"/>
                  </a:lnTo>
                  <a:lnTo>
                    <a:pt x="1312" y="179"/>
                  </a:lnTo>
                  <a:lnTo>
                    <a:pt x="1314" y="177"/>
                  </a:lnTo>
                  <a:lnTo>
                    <a:pt x="1314" y="177"/>
                  </a:lnTo>
                  <a:close/>
                  <a:moveTo>
                    <a:pt x="1237" y="201"/>
                  </a:moveTo>
                  <a:lnTo>
                    <a:pt x="1248" y="241"/>
                  </a:lnTo>
                  <a:lnTo>
                    <a:pt x="1245" y="241"/>
                  </a:lnTo>
                  <a:lnTo>
                    <a:pt x="1242" y="243"/>
                  </a:lnTo>
                  <a:lnTo>
                    <a:pt x="1240" y="243"/>
                  </a:lnTo>
                  <a:lnTo>
                    <a:pt x="1237" y="243"/>
                  </a:lnTo>
                  <a:lnTo>
                    <a:pt x="1234" y="243"/>
                  </a:lnTo>
                  <a:lnTo>
                    <a:pt x="1232" y="246"/>
                  </a:lnTo>
                  <a:lnTo>
                    <a:pt x="1229" y="246"/>
                  </a:lnTo>
                  <a:lnTo>
                    <a:pt x="1224" y="246"/>
                  </a:lnTo>
                  <a:lnTo>
                    <a:pt x="1221" y="249"/>
                  </a:lnTo>
                  <a:lnTo>
                    <a:pt x="1218" y="249"/>
                  </a:lnTo>
                  <a:lnTo>
                    <a:pt x="1216" y="249"/>
                  </a:lnTo>
                  <a:lnTo>
                    <a:pt x="1213" y="249"/>
                  </a:lnTo>
                  <a:lnTo>
                    <a:pt x="1210" y="251"/>
                  </a:lnTo>
                  <a:lnTo>
                    <a:pt x="1208" y="251"/>
                  </a:lnTo>
                  <a:lnTo>
                    <a:pt x="1197" y="211"/>
                  </a:lnTo>
                  <a:lnTo>
                    <a:pt x="1200" y="211"/>
                  </a:lnTo>
                  <a:lnTo>
                    <a:pt x="1202" y="209"/>
                  </a:lnTo>
                  <a:lnTo>
                    <a:pt x="1205" y="209"/>
                  </a:lnTo>
                  <a:lnTo>
                    <a:pt x="1208" y="209"/>
                  </a:lnTo>
                  <a:lnTo>
                    <a:pt x="1213" y="209"/>
                  </a:lnTo>
                  <a:lnTo>
                    <a:pt x="1216" y="206"/>
                  </a:lnTo>
                  <a:lnTo>
                    <a:pt x="1218" y="206"/>
                  </a:lnTo>
                  <a:lnTo>
                    <a:pt x="1221" y="206"/>
                  </a:lnTo>
                  <a:lnTo>
                    <a:pt x="1224" y="203"/>
                  </a:lnTo>
                  <a:lnTo>
                    <a:pt x="1226" y="203"/>
                  </a:lnTo>
                  <a:lnTo>
                    <a:pt x="1229" y="203"/>
                  </a:lnTo>
                  <a:lnTo>
                    <a:pt x="1232" y="203"/>
                  </a:lnTo>
                  <a:lnTo>
                    <a:pt x="1234" y="201"/>
                  </a:lnTo>
                  <a:lnTo>
                    <a:pt x="1237" y="201"/>
                  </a:lnTo>
                  <a:close/>
                  <a:moveTo>
                    <a:pt x="1157" y="219"/>
                  </a:moveTo>
                  <a:lnTo>
                    <a:pt x="1167" y="259"/>
                  </a:lnTo>
                  <a:lnTo>
                    <a:pt x="1165" y="262"/>
                  </a:lnTo>
                  <a:lnTo>
                    <a:pt x="1162" y="262"/>
                  </a:lnTo>
                  <a:lnTo>
                    <a:pt x="1159" y="262"/>
                  </a:lnTo>
                  <a:lnTo>
                    <a:pt x="1157" y="262"/>
                  </a:lnTo>
                  <a:lnTo>
                    <a:pt x="1151" y="262"/>
                  </a:lnTo>
                  <a:lnTo>
                    <a:pt x="1149" y="265"/>
                  </a:lnTo>
                  <a:lnTo>
                    <a:pt x="1146" y="265"/>
                  </a:lnTo>
                  <a:lnTo>
                    <a:pt x="1143" y="265"/>
                  </a:lnTo>
                  <a:lnTo>
                    <a:pt x="1141" y="265"/>
                  </a:lnTo>
                  <a:lnTo>
                    <a:pt x="1138" y="267"/>
                  </a:lnTo>
                  <a:lnTo>
                    <a:pt x="1135" y="267"/>
                  </a:lnTo>
                  <a:lnTo>
                    <a:pt x="1133" y="267"/>
                  </a:lnTo>
                  <a:lnTo>
                    <a:pt x="1127" y="267"/>
                  </a:lnTo>
                  <a:lnTo>
                    <a:pt x="1125" y="267"/>
                  </a:lnTo>
                  <a:lnTo>
                    <a:pt x="1125" y="267"/>
                  </a:lnTo>
                  <a:lnTo>
                    <a:pt x="1117" y="227"/>
                  </a:lnTo>
                  <a:lnTo>
                    <a:pt x="1117" y="227"/>
                  </a:lnTo>
                  <a:lnTo>
                    <a:pt x="1122" y="227"/>
                  </a:lnTo>
                  <a:lnTo>
                    <a:pt x="1125" y="227"/>
                  </a:lnTo>
                  <a:lnTo>
                    <a:pt x="1127" y="227"/>
                  </a:lnTo>
                  <a:lnTo>
                    <a:pt x="1130" y="225"/>
                  </a:lnTo>
                  <a:lnTo>
                    <a:pt x="1133" y="225"/>
                  </a:lnTo>
                  <a:lnTo>
                    <a:pt x="1135" y="225"/>
                  </a:lnTo>
                  <a:lnTo>
                    <a:pt x="1138" y="225"/>
                  </a:lnTo>
                  <a:lnTo>
                    <a:pt x="1141" y="222"/>
                  </a:lnTo>
                  <a:lnTo>
                    <a:pt x="1143" y="222"/>
                  </a:lnTo>
                  <a:lnTo>
                    <a:pt x="1146" y="222"/>
                  </a:lnTo>
                  <a:lnTo>
                    <a:pt x="1151" y="222"/>
                  </a:lnTo>
                  <a:lnTo>
                    <a:pt x="1154" y="222"/>
                  </a:lnTo>
                  <a:lnTo>
                    <a:pt x="1157" y="219"/>
                  </a:lnTo>
                  <a:lnTo>
                    <a:pt x="1157" y="219"/>
                  </a:lnTo>
                  <a:close/>
                  <a:moveTo>
                    <a:pt x="1077" y="235"/>
                  </a:moveTo>
                  <a:lnTo>
                    <a:pt x="1085" y="275"/>
                  </a:lnTo>
                  <a:lnTo>
                    <a:pt x="1082" y="275"/>
                  </a:lnTo>
                  <a:lnTo>
                    <a:pt x="1079" y="275"/>
                  </a:lnTo>
                  <a:lnTo>
                    <a:pt x="1077" y="278"/>
                  </a:lnTo>
                  <a:lnTo>
                    <a:pt x="1074" y="278"/>
                  </a:lnTo>
                  <a:lnTo>
                    <a:pt x="1071" y="278"/>
                  </a:lnTo>
                  <a:lnTo>
                    <a:pt x="1069" y="278"/>
                  </a:lnTo>
                  <a:lnTo>
                    <a:pt x="1066" y="278"/>
                  </a:lnTo>
                  <a:lnTo>
                    <a:pt x="1061" y="278"/>
                  </a:lnTo>
                  <a:lnTo>
                    <a:pt x="1058" y="281"/>
                  </a:lnTo>
                  <a:lnTo>
                    <a:pt x="1055" y="281"/>
                  </a:lnTo>
                  <a:lnTo>
                    <a:pt x="1053" y="281"/>
                  </a:lnTo>
                  <a:lnTo>
                    <a:pt x="1050" y="281"/>
                  </a:lnTo>
                  <a:lnTo>
                    <a:pt x="1047" y="281"/>
                  </a:lnTo>
                  <a:lnTo>
                    <a:pt x="1042" y="281"/>
                  </a:lnTo>
                  <a:lnTo>
                    <a:pt x="1042" y="281"/>
                  </a:lnTo>
                  <a:lnTo>
                    <a:pt x="1037" y="241"/>
                  </a:lnTo>
                  <a:lnTo>
                    <a:pt x="1037" y="241"/>
                  </a:lnTo>
                  <a:lnTo>
                    <a:pt x="1042" y="241"/>
                  </a:lnTo>
                  <a:lnTo>
                    <a:pt x="1045" y="241"/>
                  </a:lnTo>
                  <a:lnTo>
                    <a:pt x="1047" y="238"/>
                  </a:lnTo>
                  <a:lnTo>
                    <a:pt x="1050" y="238"/>
                  </a:lnTo>
                  <a:lnTo>
                    <a:pt x="1053" y="238"/>
                  </a:lnTo>
                  <a:lnTo>
                    <a:pt x="1055" y="238"/>
                  </a:lnTo>
                  <a:lnTo>
                    <a:pt x="1058" y="238"/>
                  </a:lnTo>
                  <a:lnTo>
                    <a:pt x="1061" y="238"/>
                  </a:lnTo>
                  <a:lnTo>
                    <a:pt x="1066" y="238"/>
                  </a:lnTo>
                  <a:lnTo>
                    <a:pt x="1069" y="235"/>
                  </a:lnTo>
                  <a:lnTo>
                    <a:pt x="1071" y="235"/>
                  </a:lnTo>
                  <a:lnTo>
                    <a:pt x="1074" y="235"/>
                  </a:lnTo>
                  <a:lnTo>
                    <a:pt x="1077" y="235"/>
                  </a:lnTo>
                  <a:lnTo>
                    <a:pt x="1077" y="235"/>
                  </a:lnTo>
                  <a:close/>
                  <a:moveTo>
                    <a:pt x="997" y="246"/>
                  </a:moveTo>
                  <a:lnTo>
                    <a:pt x="1002" y="286"/>
                  </a:lnTo>
                  <a:lnTo>
                    <a:pt x="999" y="286"/>
                  </a:lnTo>
                  <a:lnTo>
                    <a:pt x="997" y="286"/>
                  </a:lnTo>
                  <a:lnTo>
                    <a:pt x="994" y="286"/>
                  </a:lnTo>
                  <a:lnTo>
                    <a:pt x="991" y="286"/>
                  </a:lnTo>
                  <a:lnTo>
                    <a:pt x="989" y="289"/>
                  </a:lnTo>
                  <a:lnTo>
                    <a:pt x="986" y="289"/>
                  </a:lnTo>
                  <a:lnTo>
                    <a:pt x="981" y="289"/>
                  </a:lnTo>
                  <a:lnTo>
                    <a:pt x="978" y="289"/>
                  </a:lnTo>
                  <a:lnTo>
                    <a:pt x="975" y="289"/>
                  </a:lnTo>
                  <a:lnTo>
                    <a:pt x="973" y="289"/>
                  </a:lnTo>
                  <a:lnTo>
                    <a:pt x="970" y="289"/>
                  </a:lnTo>
                  <a:lnTo>
                    <a:pt x="967" y="289"/>
                  </a:lnTo>
                  <a:lnTo>
                    <a:pt x="965" y="289"/>
                  </a:lnTo>
                  <a:lnTo>
                    <a:pt x="959" y="289"/>
                  </a:lnTo>
                  <a:lnTo>
                    <a:pt x="959" y="289"/>
                  </a:lnTo>
                  <a:lnTo>
                    <a:pt x="957" y="249"/>
                  </a:lnTo>
                  <a:lnTo>
                    <a:pt x="957" y="249"/>
                  </a:lnTo>
                  <a:lnTo>
                    <a:pt x="959" y="249"/>
                  </a:lnTo>
                  <a:lnTo>
                    <a:pt x="962" y="249"/>
                  </a:lnTo>
                  <a:lnTo>
                    <a:pt x="967" y="249"/>
                  </a:lnTo>
                  <a:lnTo>
                    <a:pt x="970" y="249"/>
                  </a:lnTo>
                  <a:lnTo>
                    <a:pt x="973" y="249"/>
                  </a:lnTo>
                  <a:lnTo>
                    <a:pt x="975" y="246"/>
                  </a:lnTo>
                  <a:lnTo>
                    <a:pt x="978" y="246"/>
                  </a:lnTo>
                  <a:lnTo>
                    <a:pt x="981" y="246"/>
                  </a:lnTo>
                  <a:lnTo>
                    <a:pt x="983" y="246"/>
                  </a:lnTo>
                  <a:lnTo>
                    <a:pt x="986" y="246"/>
                  </a:lnTo>
                  <a:lnTo>
                    <a:pt x="991" y="246"/>
                  </a:lnTo>
                  <a:lnTo>
                    <a:pt x="994" y="246"/>
                  </a:lnTo>
                  <a:lnTo>
                    <a:pt x="997" y="246"/>
                  </a:lnTo>
                  <a:lnTo>
                    <a:pt x="997" y="246"/>
                  </a:lnTo>
                  <a:close/>
                  <a:moveTo>
                    <a:pt x="916" y="251"/>
                  </a:moveTo>
                  <a:lnTo>
                    <a:pt x="916" y="291"/>
                  </a:lnTo>
                  <a:lnTo>
                    <a:pt x="916" y="291"/>
                  </a:lnTo>
                  <a:lnTo>
                    <a:pt x="914" y="291"/>
                  </a:lnTo>
                  <a:lnTo>
                    <a:pt x="911" y="294"/>
                  </a:lnTo>
                  <a:lnTo>
                    <a:pt x="908" y="294"/>
                  </a:lnTo>
                  <a:lnTo>
                    <a:pt x="906" y="294"/>
                  </a:lnTo>
                  <a:lnTo>
                    <a:pt x="900" y="294"/>
                  </a:lnTo>
                  <a:lnTo>
                    <a:pt x="898" y="294"/>
                  </a:lnTo>
                  <a:lnTo>
                    <a:pt x="895" y="294"/>
                  </a:lnTo>
                  <a:lnTo>
                    <a:pt x="892" y="294"/>
                  </a:lnTo>
                  <a:lnTo>
                    <a:pt x="890" y="294"/>
                  </a:lnTo>
                  <a:lnTo>
                    <a:pt x="887" y="294"/>
                  </a:lnTo>
                  <a:lnTo>
                    <a:pt x="882" y="294"/>
                  </a:lnTo>
                  <a:lnTo>
                    <a:pt x="879" y="294"/>
                  </a:lnTo>
                  <a:lnTo>
                    <a:pt x="876" y="294"/>
                  </a:lnTo>
                  <a:lnTo>
                    <a:pt x="876" y="294"/>
                  </a:lnTo>
                  <a:lnTo>
                    <a:pt x="874" y="251"/>
                  </a:lnTo>
                  <a:lnTo>
                    <a:pt x="876" y="251"/>
                  </a:lnTo>
                  <a:lnTo>
                    <a:pt x="879" y="251"/>
                  </a:lnTo>
                  <a:lnTo>
                    <a:pt x="882" y="251"/>
                  </a:lnTo>
                  <a:lnTo>
                    <a:pt x="884" y="251"/>
                  </a:lnTo>
                  <a:lnTo>
                    <a:pt x="887" y="251"/>
                  </a:lnTo>
                  <a:lnTo>
                    <a:pt x="890" y="251"/>
                  </a:lnTo>
                  <a:lnTo>
                    <a:pt x="895" y="251"/>
                  </a:lnTo>
                  <a:lnTo>
                    <a:pt x="898" y="251"/>
                  </a:lnTo>
                  <a:lnTo>
                    <a:pt x="900" y="251"/>
                  </a:lnTo>
                  <a:lnTo>
                    <a:pt x="903" y="251"/>
                  </a:lnTo>
                  <a:lnTo>
                    <a:pt x="906" y="251"/>
                  </a:lnTo>
                  <a:lnTo>
                    <a:pt x="908" y="251"/>
                  </a:lnTo>
                  <a:lnTo>
                    <a:pt x="911" y="251"/>
                  </a:lnTo>
                  <a:lnTo>
                    <a:pt x="914" y="251"/>
                  </a:lnTo>
                  <a:lnTo>
                    <a:pt x="916" y="251"/>
                  </a:lnTo>
                  <a:close/>
                  <a:moveTo>
                    <a:pt x="834" y="254"/>
                  </a:moveTo>
                  <a:lnTo>
                    <a:pt x="834" y="294"/>
                  </a:lnTo>
                  <a:lnTo>
                    <a:pt x="831" y="294"/>
                  </a:lnTo>
                  <a:lnTo>
                    <a:pt x="828" y="294"/>
                  </a:lnTo>
                  <a:lnTo>
                    <a:pt x="826" y="294"/>
                  </a:lnTo>
                  <a:lnTo>
                    <a:pt x="820" y="294"/>
                  </a:lnTo>
                  <a:lnTo>
                    <a:pt x="818" y="294"/>
                  </a:lnTo>
                  <a:lnTo>
                    <a:pt x="815" y="294"/>
                  </a:lnTo>
                  <a:lnTo>
                    <a:pt x="810" y="294"/>
                  </a:lnTo>
                  <a:lnTo>
                    <a:pt x="807" y="294"/>
                  </a:lnTo>
                  <a:lnTo>
                    <a:pt x="804" y="294"/>
                  </a:lnTo>
                  <a:lnTo>
                    <a:pt x="799" y="294"/>
                  </a:lnTo>
                  <a:lnTo>
                    <a:pt x="796" y="294"/>
                  </a:lnTo>
                  <a:lnTo>
                    <a:pt x="794" y="294"/>
                  </a:lnTo>
                  <a:lnTo>
                    <a:pt x="791" y="294"/>
                  </a:lnTo>
                  <a:lnTo>
                    <a:pt x="794" y="251"/>
                  </a:lnTo>
                  <a:lnTo>
                    <a:pt x="794" y="251"/>
                  </a:lnTo>
                  <a:lnTo>
                    <a:pt x="799" y="251"/>
                  </a:lnTo>
                  <a:lnTo>
                    <a:pt x="802" y="251"/>
                  </a:lnTo>
                  <a:lnTo>
                    <a:pt x="804" y="251"/>
                  </a:lnTo>
                  <a:lnTo>
                    <a:pt x="807" y="251"/>
                  </a:lnTo>
                  <a:lnTo>
                    <a:pt x="812" y="251"/>
                  </a:lnTo>
                  <a:lnTo>
                    <a:pt x="815" y="251"/>
                  </a:lnTo>
                  <a:lnTo>
                    <a:pt x="818" y="251"/>
                  </a:lnTo>
                  <a:lnTo>
                    <a:pt x="823" y="251"/>
                  </a:lnTo>
                  <a:lnTo>
                    <a:pt x="826" y="254"/>
                  </a:lnTo>
                  <a:lnTo>
                    <a:pt x="828" y="254"/>
                  </a:lnTo>
                  <a:lnTo>
                    <a:pt x="831" y="254"/>
                  </a:lnTo>
                  <a:lnTo>
                    <a:pt x="834" y="254"/>
                  </a:lnTo>
                  <a:close/>
                  <a:moveTo>
                    <a:pt x="751" y="249"/>
                  </a:moveTo>
                  <a:lnTo>
                    <a:pt x="748" y="291"/>
                  </a:lnTo>
                  <a:lnTo>
                    <a:pt x="748" y="291"/>
                  </a:lnTo>
                  <a:lnTo>
                    <a:pt x="743" y="291"/>
                  </a:lnTo>
                  <a:lnTo>
                    <a:pt x="740" y="291"/>
                  </a:lnTo>
                  <a:lnTo>
                    <a:pt x="737" y="291"/>
                  </a:lnTo>
                  <a:lnTo>
                    <a:pt x="732" y="291"/>
                  </a:lnTo>
                  <a:lnTo>
                    <a:pt x="729" y="289"/>
                  </a:lnTo>
                  <a:lnTo>
                    <a:pt x="727" y="289"/>
                  </a:lnTo>
                  <a:lnTo>
                    <a:pt x="724" y="289"/>
                  </a:lnTo>
                  <a:lnTo>
                    <a:pt x="719" y="289"/>
                  </a:lnTo>
                  <a:lnTo>
                    <a:pt x="716" y="289"/>
                  </a:lnTo>
                  <a:lnTo>
                    <a:pt x="713" y="289"/>
                  </a:lnTo>
                  <a:lnTo>
                    <a:pt x="708" y="289"/>
                  </a:lnTo>
                  <a:lnTo>
                    <a:pt x="708" y="289"/>
                  </a:lnTo>
                  <a:lnTo>
                    <a:pt x="711" y="246"/>
                  </a:lnTo>
                  <a:lnTo>
                    <a:pt x="713" y="246"/>
                  </a:lnTo>
                  <a:lnTo>
                    <a:pt x="716" y="246"/>
                  </a:lnTo>
                  <a:lnTo>
                    <a:pt x="719" y="249"/>
                  </a:lnTo>
                  <a:lnTo>
                    <a:pt x="724" y="249"/>
                  </a:lnTo>
                  <a:lnTo>
                    <a:pt x="727" y="249"/>
                  </a:lnTo>
                  <a:lnTo>
                    <a:pt x="729" y="249"/>
                  </a:lnTo>
                  <a:lnTo>
                    <a:pt x="732" y="249"/>
                  </a:lnTo>
                  <a:lnTo>
                    <a:pt x="737" y="249"/>
                  </a:lnTo>
                  <a:lnTo>
                    <a:pt x="740" y="249"/>
                  </a:lnTo>
                  <a:lnTo>
                    <a:pt x="743" y="249"/>
                  </a:lnTo>
                  <a:lnTo>
                    <a:pt x="746" y="249"/>
                  </a:lnTo>
                  <a:lnTo>
                    <a:pt x="751" y="249"/>
                  </a:lnTo>
                  <a:lnTo>
                    <a:pt x="751" y="249"/>
                  </a:lnTo>
                  <a:close/>
                  <a:moveTo>
                    <a:pt x="671" y="243"/>
                  </a:moveTo>
                  <a:lnTo>
                    <a:pt x="665" y="283"/>
                  </a:lnTo>
                  <a:lnTo>
                    <a:pt x="663" y="283"/>
                  </a:lnTo>
                  <a:lnTo>
                    <a:pt x="660" y="283"/>
                  </a:lnTo>
                  <a:lnTo>
                    <a:pt x="657" y="283"/>
                  </a:lnTo>
                  <a:lnTo>
                    <a:pt x="655" y="283"/>
                  </a:lnTo>
                  <a:lnTo>
                    <a:pt x="649" y="281"/>
                  </a:lnTo>
                  <a:lnTo>
                    <a:pt x="647" y="281"/>
                  </a:lnTo>
                  <a:lnTo>
                    <a:pt x="644" y="281"/>
                  </a:lnTo>
                  <a:lnTo>
                    <a:pt x="639" y="281"/>
                  </a:lnTo>
                  <a:lnTo>
                    <a:pt x="636" y="281"/>
                  </a:lnTo>
                  <a:lnTo>
                    <a:pt x="633" y="281"/>
                  </a:lnTo>
                  <a:lnTo>
                    <a:pt x="628" y="278"/>
                  </a:lnTo>
                  <a:lnTo>
                    <a:pt x="625" y="278"/>
                  </a:lnTo>
                  <a:lnTo>
                    <a:pt x="625" y="278"/>
                  </a:lnTo>
                  <a:lnTo>
                    <a:pt x="631" y="238"/>
                  </a:lnTo>
                  <a:lnTo>
                    <a:pt x="631" y="238"/>
                  </a:lnTo>
                  <a:lnTo>
                    <a:pt x="636" y="238"/>
                  </a:lnTo>
                  <a:lnTo>
                    <a:pt x="639" y="238"/>
                  </a:lnTo>
                  <a:lnTo>
                    <a:pt x="641" y="238"/>
                  </a:lnTo>
                  <a:lnTo>
                    <a:pt x="644" y="241"/>
                  </a:lnTo>
                  <a:lnTo>
                    <a:pt x="649" y="241"/>
                  </a:lnTo>
                  <a:lnTo>
                    <a:pt x="652" y="241"/>
                  </a:lnTo>
                  <a:lnTo>
                    <a:pt x="655" y="241"/>
                  </a:lnTo>
                  <a:lnTo>
                    <a:pt x="657" y="241"/>
                  </a:lnTo>
                  <a:lnTo>
                    <a:pt x="663" y="241"/>
                  </a:lnTo>
                  <a:lnTo>
                    <a:pt x="665" y="241"/>
                  </a:lnTo>
                  <a:lnTo>
                    <a:pt x="668" y="243"/>
                  </a:lnTo>
                  <a:lnTo>
                    <a:pt x="671" y="243"/>
                  </a:lnTo>
                  <a:close/>
                  <a:moveTo>
                    <a:pt x="591" y="230"/>
                  </a:moveTo>
                  <a:lnTo>
                    <a:pt x="583" y="273"/>
                  </a:lnTo>
                  <a:lnTo>
                    <a:pt x="580" y="270"/>
                  </a:lnTo>
                  <a:lnTo>
                    <a:pt x="577" y="270"/>
                  </a:lnTo>
                  <a:lnTo>
                    <a:pt x="575" y="270"/>
                  </a:lnTo>
                  <a:lnTo>
                    <a:pt x="572" y="270"/>
                  </a:lnTo>
                  <a:lnTo>
                    <a:pt x="567" y="270"/>
                  </a:lnTo>
                  <a:lnTo>
                    <a:pt x="564" y="267"/>
                  </a:lnTo>
                  <a:lnTo>
                    <a:pt x="561" y="267"/>
                  </a:lnTo>
                  <a:lnTo>
                    <a:pt x="556" y="267"/>
                  </a:lnTo>
                  <a:lnTo>
                    <a:pt x="553" y="267"/>
                  </a:lnTo>
                  <a:lnTo>
                    <a:pt x="551" y="265"/>
                  </a:lnTo>
                  <a:lnTo>
                    <a:pt x="548" y="265"/>
                  </a:lnTo>
                  <a:lnTo>
                    <a:pt x="543" y="265"/>
                  </a:lnTo>
                  <a:lnTo>
                    <a:pt x="543" y="265"/>
                  </a:lnTo>
                  <a:lnTo>
                    <a:pt x="551" y="222"/>
                  </a:lnTo>
                  <a:lnTo>
                    <a:pt x="551" y="225"/>
                  </a:lnTo>
                  <a:lnTo>
                    <a:pt x="556" y="225"/>
                  </a:lnTo>
                  <a:lnTo>
                    <a:pt x="559" y="225"/>
                  </a:lnTo>
                  <a:lnTo>
                    <a:pt x="561" y="225"/>
                  </a:lnTo>
                  <a:lnTo>
                    <a:pt x="564" y="227"/>
                  </a:lnTo>
                  <a:lnTo>
                    <a:pt x="569" y="227"/>
                  </a:lnTo>
                  <a:lnTo>
                    <a:pt x="572" y="227"/>
                  </a:lnTo>
                  <a:lnTo>
                    <a:pt x="575" y="227"/>
                  </a:lnTo>
                  <a:lnTo>
                    <a:pt x="577" y="230"/>
                  </a:lnTo>
                  <a:lnTo>
                    <a:pt x="583" y="230"/>
                  </a:lnTo>
                  <a:lnTo>
                    <a:pt x="585" y="230"/>
                  </a:lnTo>
                  <a:lnTo>
                    <a:pt x="588" y="230"/>
                  </a:lnTo>
                  <a:lnTo>
                    <a:pt x="591" y="230"/>
                  </a:lnTo>
                  <a:close/>
                  <a:moveTo>
                    <a:pt x="510" y="214"/>
                  </a:moveTo>
                  <a:lnTo>
                    <a:pt x="500" y="254"/>
                  </a:lnTo>
                  <a:lnTo>
                    <a:pt x="500" y="254"/>
                  </a:lnTo>
                  <a:lnTo>
                    <a:pt x="494" y="254"/>
                  </a:lnTo>
                  <a:lnTo>
                    <a:pt x="492" y="254"/>
                  </a:lnTo>
                  <a:lnTo>
                    <a:pt x="489" y="251"/>
                  </a:lnTo>
                  <a:lnTo>
                    <a:pt x="486" y="251"/>
                  </a:lnTo>
                  <a:lnTo>
                    <a:pt x="481" y="251"/>
                  </a:lnTo>
                  <a:lnTo>
                    <a:pt x="478" y="249"/>
                  </a:lnTo>
                  <a:lnTo>
                    <a:pt x="476" y="249"/>
                  </a:lnTo>
                  <a:lnTo>
                    <a:pt x="473" y="249"/>
                  </a:lnTo>
                  <a:lnTo>
                    <a:pt x="468" y="246"/>
                  </a:lnTo>
                  <a:lnTo>
                    <a:pt x="465" y="246"/>
                  </a:lnTo>
                  <a:lnTo>
                    <a:pt x="462" y="246"/>
                  </a:lnTo>
                  <a:lnTo>
                    <a:pt x="460" y="246"/>
                  </a:lnTo>
                  <a:lnTo>
                    <a:pt x="470" y="206"/>
                  </a:lnTo>
                  <a:lnTo>
                    <a:pt x="473" y="206"/>
                  </a:lnTo>
                  <a:lnTo>
                    <a:pt x="476" y="206"/>
                  </a:lnTo>
                  <a:lnTo>
                    <a:pt x="478" y="206"/>
                  </a:lnTo>
                  <a:lnTo>
                    <a:pt x="481" y="209"/>
                  </a:lnTo>
                  <a:lnTo>
                    <a:pt x="486" y="209"/>
                  </a:lnTo>
                  <a:lnTo>
                    <a:pt x="489" y="209"/>
                  </a:lnTo>
                  <a:lnTo>
                    <a:pt x="492" y="211"/>
                  </a:lnTo>
                  <a:lnTo>
                    <a:pt x="494" y="211"/>
                  </a:lnTo>
                  <a:lnTo>
                    <a:pt x="500" y="211"/>
                  </a:lnTo>
                  <a:lnTo>
                    <a:pt x="502" y="214"/>
                  </a:lnTo>
                  <a:lnTo>
                    <a:pt x="505" y="214"/>
                  </a:lnTo>
                  <a:lnTo>
                    <a:pt x="508" y="214"/>
                  </a:lnTo>
                  <a:lnTo>
                    <a:pt x="510" y="214"/>
                  </a:lnTo>
                  <a:close/>
                  <a:moveTo>
                    <a:pt x="430" y="195"/>
                  </a:moveTo>
                  <a:lnTo>
                    <a:pt x="420" y="233"/>
                  </a:lnTo>
                  <a:lnTo>
                    <a:pt x="417" y="233"/>
                  </a:lnTo>
                  <a:lnTo>
                    <a:pt x="414" y="233"/>
                  </a:lnTo>
                  <a:lnTo>
                    <a:pt x="412" y="233"/>
                  </a:lnTo>
                  <a:lnTo>
                    <a:pt x="409" y="230"/>
                  </a:lnTo>
                  <a:lnTo>
                    <a:pt x="404" y="230"/>
                  </a:lnTo>
                  <a:lnTo>
                    <a:pt x="401" y="230"/>
                  </a:lnTo>
                  <a:lnTo>
                    <a:pt x="398" y="227"/>
                  </a:lnTo>
                  <a:lnTo>
                    <a:pt x="396" y="227"/>
                  </a:lnTo>
                  <a:lnTo>
                    <a:pt x="390" y="225"/>
                  </a:lnTo>
                  <a:lnTo>
                    <a:pt x="388" y="225"/>
                  </a:lnTo>
                  <a:lnTo>
                    <a:pt x="385" y="225"/>
                  </a:lnTo>
                  <a:lnTo>
                    <a:pt x="382" y="222"/>
                  </a:lnTo>
                  <a:lnTo>
                    <a:pt x="380" y="222"/>
                  </a:lnTo>
                  <a:lnTo>
                    <a:pt x="390" y="182"/>
                  </a:lnTo>
                  <a:lnTo>
                    <a:pt x="393" y="182"/>
                  </a:lnTo>
                  <a:lnTo>
                    <a:pt x="398" y="185"/>
                  </a:lnTo>
                  <a:lnTo>
                    <a:pt x="401" y="185"/>
                  </a:lnTo>
                  <a:lnTo>
                    <a:pt x="404" y="187"/>
                  </a:lnTo>
                  <a:lnTo>
                    <a:pt x="406" y="187"/>
                  </a:lnTo>
                  <a:lnTo>
                    <a:pt x="409" y="187"/>
                  </a:lnTo>
                  <a:lnTo>
                    <a:pt x="414" y="190"/>
                  </a:lnTo>
                  <a:lnTo>
                    <a:pt x="417" y="190"/>
                  </a:lnTo>
                  <a:lnTo>
                    <a:pt x="420" y="190"/>
                  </a:lnTo>
                  <a:lnTo>
                    <a:pt x="422" y="193"/>
                  </a:lnTo>
                  <a:lnTo>
                    <a:pt x="428" y="193"/>
                  </a:lnTo>
                  <a:lnTo>
                    <a:pt x="430" y="193"/>
                  </a:lnTo>
                  <a:lnTo>
                    <a:pt x="430" y="195"/>
                  </a:lnTo>
                  <a:close/>
                  <a:moveTo>
                    <a:pt x="353" y="169"/>
                  </a:moveTo>
                  <a:lnTo>
                    <a:pt x="340" y="209"/>
                  </a:lnTo>
                  <a:lnTo>
                    <a:pt x="340" y="209"/>
                  </a:lnTo>
                  <a:lnTo>
                    <a:pt x="334" y="206"/>
                  </a:lnTo>
                  <a:lnTo>
                    <a:pt x="332" y="206"/>
                  </a:lnTo>
                  <a:lnTo>
                    <a:pt x="329" y="206"/>
                  </a:lnTo>
                  <a:lnTo>
                    <a:pt x="326" y="203"/>
                  </a:lnTo>
                  <a:lnTo>
                    <a:pt x="324" y="203"/>
                  </a:lnTo>
                  <a:lnTo>
                    <a:pt x="318" y="201"/>
                  </a:lnTo>
                  <a:lnTo>
                    <a:pt x="315" y="201"/>
                  </a:lnTo>
                  <a:lnTo>
                    <a:pt x="313" y="198"/>
                  </a:lnTo>
                  <a:lnTo>
                    <a:pt x="310" y="198"/>
                  </a:lnTo>
                  <a:lnTo>
                    <a:pt x="305" y="195"/>
                  </a:lnTo>
                  <a:lnTo>
                    <a:pt x="302" y="195"/>
                  </a:lnTo>
                  <a:lnTo>
                    <a:pt x="299" y="195"/>
                  </a:lnTo>
                  <a:lnTo>
                    <a:pt x="315" y="155"/>
                  </a:lnTo>
                  <a:lnTo>
                    <a:pt x="318" y="155"/>
                  </a:lnTo>
                  <a:lnTo>
                    <a:pt x="321" y="158"/>
                  </a:lnTo>
                  <a:lnTo>
                    <a:pt x="324" y="158"/>
                  </a:lnTo>
                  <a:lnTo>
                    <a:pt x="326" y="161"/>
                  </a:lnTo>
                  <a:lnTo>
                    <a:pt x="329" y="161"/>
                  </a:lnTo>
                  <a:lnTo>
                    <a:pt x="334" y="163"/>
                  </a:lnTo>
                  <a:lnTo>
                    <a:pt x="337" y="163"/>
                  </a:lnTo>
                  <a:lnTo>
                    <a:pt x="340" y="166"/>
                  </a:lnTo>
                  <a:lnTo>
                    <a:pt x="342" y="166"/>
                  </a:lnTo>
                  <a:lnTo>
                    <a:pt x="345" y="166"/>
                  </a:lnTo>
                  <a:lnTo>
                    <a:pt x="350" y="169"/>
                  </a:lnTo>
                  <a:lnTo>
                    <a:pt x="353" y="169"/>
                  </a:lnTo>
                  <a:lnTo>
                    <a:pt x="353" y="169"/>
                  </a:lnTo>
                  <a:close/>
                  <a:moveTo>
                    <a:pt x="275" y="139"/>
                  </a:moveTo>
                  <a:lnTo>
                    <a:pt x="259" y="179"/>
                  </a:lnTo>
                  <a:lnTo>
                    <a:pt x="259" y="179"/>
                  </a:lnTo>
                  <a:lnTo>
                    <a:pt x="257" y="177"/>
                  </a:lnTo>
                  <a:lnTo>
                    <a:pt x="254" y="177"/>
                  </a:lnTo>
                  <a:lnTo>
                    <a:pt x="251" y="174"/>
                  </a:lnTo>
                  <a:lnTo>
                    <a:pt x="249" y="174"/>
                  </a:lnTo>
                  <a:lnTo>
                    <a:pt x="243" y="171"/>
                  </a:lnTo>
                  <a:lnTo>
                    <a:pt x="241" y="171"/>
                  </a:lnTo>
                  <a:lnTo>
                    <a:pt x="238" y="169"/>
                  </a:lnTo>
                  <a:lnTo>
                    <a:pt x="235" y="169"/>
                  </a:lnTo>
                  <a:lnTo>
                    <a:pt x="233" y="166"/>
                  </a:lnTo>
                  <a:lnTo>
                    <a:pt x="227" y="166"/>
                  </a:lnTo>
                  <a:lnTo>
                    <a:pt x="225" y="163"/>
                  </a:lnTo>
                  <a:lnTo>
                    <a:pt x="222" y="163"/>
                  </a:lnTo>
                  <a:lnTo>
                    <a:pt x="222" y="163"/>
                  </a:lnTo>
                  <a:lnTo>
                    <a:pt x="238" y="123"/>
                  </a:lnTo>
                  <a:lnTo>
                    <a:pt x="238" y="123"/>
                  </a:lnTo>
                  <a:lnTo>
                    <a:pt x="241" y="126"/>
                  </a:lnTo>
                  <a:lnTo>
                    <a:pt x="246" y="126"/>
                  </a:lnTo>
                  <a:lnTo>
                    <a:pt x="249" y="128"/>
                  </a:lnTo>
                  <a:lnTo>
                    <a:pt x="251" y="128"/>
                  </a:lnTo>
                  <a:lnTo>
                    <a:pt x="254" y="131"/>
                  </a:lnTo>
                  <a:lnTo>
                    <a:pt x="257" y="131"/>
                  </a:lnTo>
                  <a:lnTo>
                    <a:pt x="259" y="134"/>
                  </a:lnTo>
                  <a:lnTo>
                    <a:pt x="265" y="134"/>
                  </a:lnTo>
                  <a:lnTo>
                    <a:pt x="267" y="136"/>
                  </a:lnTo>
                  <a:lnTo>
                    <a:pt x="270" y="136"/>
                  </a:lnTo>
                  <a:lnTo>
                    <a:pt x="273" y="139"/>
                  </a:lnTo>
                  <a:lnTo>
                    <a:pt x="275" y="139"/>
                  </a:lnTo>
                  <a:lnTo>
                    <a:pt x="275" y="139"/>
                  </a:lnTo>
                  <a:close/>
                  <a:moveTo>
                    <a:pt x="201" y="107"/>
                  </a:moveTo>
                  <a:lnTo>
                    <a:pt x="185" y="144"/>
                  </a:lnTo>
                  <a:lnTo>
                    <a:pt x="182" y="142"/>
                  </a:lnTo>
                  <a:lnTo>
                    <a:pt x="177" y="142"/>
                  </a:lnTo>
                  <a:lnTo>
                    <a:pt x="174" y="139"/>
                  </a:lnTo>
                  <a:lnTo>
                    <a:pt x="171" y="139"/>
                  </a:lnTo>
                  <a:lnTo>
                    <a:pt x="169" y="136"/>
                  </a:lnTo>
                  <a:lnTo>
                    <a:pt x="166" y="136"/>
                  </a:lnTo>
                  <a:lnTo>
                    <a:pt x="163" y="134"/>
                  </a:lnTo>
                  <a:lnTo>
                    <a:pt x="158" y="131"/>
                  </a:lnTo>
                  <a:lnTo>
                    <a:pt x="155" y="131"/>
                  </a:lnTo>
                  <a:lnTo>
                    <a:pt x="153" y="128"/>
                  </a:lnTo>
                  <a:lnTo>
                    <a:pt x="150" y="128"/>
                  </a:lnTo>
                  <a:lnTo>
                    <a:pt x="147" y="126"/>
                  </a:lnTo>
                  <a:lnTo>
                    <a:pt x="147" y="126"/>
                  </a:lnTo>
                  <a:lnTo>
                    <a:pt x="166" y="88"/>
                  </a:lnTo>
                  <a:lnTo>
                    <a:pt x="166" y="88"/>
                  </a:lnTo>
                  <a:lnTo>
                    <a:pt x="169" y="91"/>
                  </a:lnTo>
                  <a:lnTo>
                    <a:pt x="171" y="91"/>
                  </a:lnTo>
                  <a:lnTo>
                    <a:pt x="174" y="94"/>
                  </a:lnTo>
                  <a:lnTo>
                    <a:pt x="177" y="96"/>
                  </a:lnTo>
                  <a:lnTo>
                    <a:pt x="179" y="96"/>
                  </a:lnTo>
                  <a:lnTo>
                    <a:pt x="185" y="99"/>
                  </a:lnTo>
                  <a:lnTo>
                    <a:pt x="187" y="99"/>
                  </a:lnTo>
                  <a:lnTo>
                    <a:pt x="190" y="102"/>
                  </a:lnTo>
                  <a:lnTo>
                    <a:pt x="193" y="102"/>
                  </a:lnTo>
                  <a:lnTo>
                    <a:pt x="195" y="104"/>
                  </a:lnTo>
                  <a:lnTo>
                    <a:pt x="198" y="104"/>
                  </a:lnTo>
                  <a:lnTo>
                    <a:pt x="201" y="107"/>
                  </a:lnTo>
                  <a:close/>
                  <a:moveTo>
                    <a:pt x="129" y="70"/>
                  </a:moveTo>
                  <a:lnTo>
                    <a:pt x="110" y="107"/>
                  </a:lnTo>
                  <a:lnTo>
                    <a:pt x="107" y="104"/>
                  </a:lnTo>
                  <a:lnTo>
                    <a:pt x="104" y="102"/>
                  </a:lnTo>
                  <a:lnTo>
                    <a:pt x="99" y="102"/>
                  </a:lnTo>
                  <a:lnTo>
                    <a:pt x="96" y="99"/>
                  </a:lnTo>
                  <a:lnTo>
                    <a:pt x="94" y="99"/>
                  </a:lnTo>
                  <a:lnTo>
                    <a:pt x="91" y="96"/>
                  </a:lnTo>
                  <a:lnTo>
                    <a:pt x="88" y="94"/>
                  </a:lnTo>
                  <a:lnTo>
                    <a:pt x="86" y="94"/>
                  </a:lnTo>
                  <a:lnTo>
                    <a:pt x="83" y="91"/>
                  </a:lnTo>
                  <a:lnTo>
                    <a:pt x="78" y="88"/>
                  </a:lnTo>
                  <a:lnTo>
                    <a:pt x="75" y="88"/>
                  </a:lnTo>
                  <a:lnTo>
                    <a:pt x="72" y="86"/>
                  </a:lnTo>
                  <a:lnTo>
                    <a:pt x="72" y="86"/>
                  </a:lnTo>
                  <a:lnTo>
                    <a:pt x="94" y="51"/>
                  </a:lnTo>
                  <a:lnTo>
                    <a:pt x="94" y="51"/>
                  </a:lnTo>
                  <a:lnTo>
                    <a:pt x="96" y="51"/>
                  </a:lnTo>
                  <a:lnTo>
                    <a:pt x="99" y="54"/>
                  </a:lnTo>
                  <a:lnTo>
                    <a:pt x="102" y="56"/>
                  </a:lnTo>
                  <a:lnTo>
                    <a:pt x="104" y="56"/>
                  </a:lnTo>
                  <a:lnTo>
                    <a:pt x="107" y="59"/>
                  </a:lnTo>
                  <a:lnTo>
                    <a:pt x="113" y="59"/>
                  </a:lnTo>
                  <a:lnTo>
                    <a:pt x="115" y="62"/>
                  </a:lnTo>
                  <a:lnTo>
                    <a:pt x="118" y="64"/>
                  </a:lnTo>
                  <a:lnTo>
                    <a:pt x="121" y="64"/>
                  </a:lnTo>
                  <a:lnTo>
                    <a:pt x="123" y="67"/>
                  </a:lnTo>
                  <a:lnTo>
                    <a:pt x="126" y="67"/>
                  </a:lnTo>
                  <a:lnTo>
                    <a:pt x="129" y="70"/>
                  </a:lnTo>
                  <a:close/>
                </a:path>
              </a:pathLst>
            </a:custGeom>
            <a:solidFill>
              <a:srgbClr val="0D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6">
              <a:extLst>
                <a:ext uri="{FF2B5EF4-FFF2-40B4-BE49-F238E27FC236}">
                  <a16:creationId xmlns="" xmlns:a16="http://schemas.microsoft.com/office/drawing/2014/main" id="{4FE9B4CA-F348-44CE-9C22-265EA2268093}"/>
                </a:ext>
              </a:extLst>
            </p:cNvPr>
            <p:cNvSpPr>
              <a:spLocks noEditPoints="1"/>
            </p:cNvSpPr>
            <p:nvPr/>
          </p:nvSpPr>
          <p:spPr bwMode="auto">
            <a:xfrm>
              <a:off x="6927516" y="2133875"/>
              <a:ext cx="1033688" cy="1676709"/>
            </a:xfrm>
            <a:custGeom>
              <a:avLst/>
              <a:gdLst>
                <a:gd name="T0" fmla="*/ 815 w 852"/>
                <a:gd name="T1" fmla="*/ 8 h 1382"/>
                <a:gd name="T2" fmla="*/ 841 w 852"/>
                <a:gd name="T3" fmla="*/ 40 h 1382"/>
                <a:gd name="T4" fmla="*/ 83 w 852"/>
                <a:gd name="T5" fmla="*/ 1382 h 1382"/>
                <a:gd name="T6" fmla="*/ 166 w 852"/>
                <a:gd name="T7" fmla="*/ 1342 h 1382"/>
                <a:gd name="T8" fmla="*/ 64 w 852"/>
                <a:gd name="T9" fmla="*/ 1259 h 1382"/>
                <a:gd name="T10" fmla="*/ 107 w 852"/>
                <a:gd name="T11" fmla="*/ 1235 h 1382"/>
                <a:gd name="T12" fmla="*/ 104 w 852"/>
                <a:gd name="T13" fmla="*/ 1267 h 1382"/>
                <a:gd name="T14" fmla="*/ 70 w 852"/>
                <a:gd name="T15" fmla="*/ 1184 h 1382"/>
                <a:gd name="T16" fmla="*/ 72 w 852"/>
                <a:gd name="T17" fmla="*/ 1149 h 1382"/>
                <a:gd name="T18" fmla="*/ 110 w 852"/>
                <a:gd name="T19" fmla="*/ 1181 h 1382"/>
                <a:gd name="T20" fmla="*/ 80 w 852"/>
                <a:gd name="T21" fmla="*/ 1101 h 1382"/>
                <a:gd name="T22" fmla="*/ 86 w 852"/>
                <a:gd name="T23" fmla="*/ 1066 h 1382"/>
                <a:gd name="T24" fmla="*/ 120 w 852"/>
                <a:gd name="T25" fmla="*/ 1101 h 1382"/>
                <a:gd name="T26" fmla="*/ 94 w 852"/>
                <a:gd name="T27" fmla="*/ 1016 h 1382"/>
                <a:gd name="T28" fmla="*/ 102 w 852"/>
                <a:gd name="T29" fmla="*/ 983 h 1382"/>
                <a:gd name="T30" fmla="*/ 136 w 852"/>
                <a:gd name="T31" fmla="*/ 1018 h 1382"/>
                <a:gd name="T32" fmla="*/ 112 w 852"/>
                <a:gd name="T33" fmla="*/ 941 h 1382"/>
                <a:gd name="T34" fmla="*/ 123 w 852"/>
                <a:gd name="T35" fmla="*/ 906 h 1382"/>
                <a:gd name="T36" fmla="*/ 158 w 852"/>
                <a:gd name="T37" fmla="*/ 933 h 1382"/>
                <a:gd name="T38" fmla="*/ 136 w 852"/>
                <a:gd name="T39" fmla="*/ 861 h 1382"/>
                <a:gd name="T40" fmla="*/ 147 w 852"/>
                <a:gd name="T41" fmla="*/ 829 h 1382"/>
                <a:gd name="T42" fmla="*/ 179 w 852"/>
                <a:gd name="T43" fmla="*/ 858 h 1382"/>
                <a:gd name="T44" fmla="*/ 163 w 852"/>
                <a:gd name="T45" fmla="*/ 780 h 1382"/>
                <a:gd name="T46" fmla="*/ 176 w 852"/>
                <a:gd name="T47" fmla="*/ 746 h 1382"/>
                <a:gd name="T48" fmla="*/ 208 w 852"/>
                <a:gd name="T49" fmla="*/ 778 h 1382"/>
                <a:gd name="T50" fmla="*/ 195 w 852"/>
                <a:gd name="T51" fmla="*/ 706 h 1382"/>
                <a:gd name="T52" fmla="*/ 211 w 852"/>
                <a:gd name="T53" fmla="*/ 671 h 1382"/>
                <a:gd name="T54" fmla="*/ 241 w 852"/>
                <a:gd name="T55" fmla="*/ 706 h 1382"/>
                <a:gd name="T56" fmla="*/ 233 w 852"/>
                <a:gd name="T57" fmla="*/ 628 h 1382"/>
                <a:gd name="T58" fmla="*/ 249 w 852"/>
                <a:gd name="T59" fmla="*/ 593 h 1382"/>
                <a:gd name="T60" fmla="*/ 278 w 852"/>
                <a:gd name="T61" fmla="*/ 631 h 1382"/>
                <a:gd name="T62" fmla="*/ 273 w 852"/>
                <a:gd name="T63" fmla="*/ 556 h 1382"/>
                <a:gd name="T64" fmla="*/ 291 w 852"/>
                <a:gd name="T65" fmla="*/ 524 h 1382"/>
                <a:gd name="T66" fmla="*/ 315 w 852"/>
                <a:gd name="T67" fmla="*/ 561 h 1382"/>
                <a:gd name="T68" fmla="*/ 318 w 852"/>
                <a:gd name="T69" fmla="*/ 481 h 1382"/>
                <a:gd name="T70" fmla="*/ 337 w 852"/>
                <a:gd name="T71" fmla="*/ 452 h 1382"/>
                <a:gd name="T72" fmla="*/ 361 w 852"/>
                <a:gd name="T73" fmla="*/ 489 h 1382"/>
                <a:gd name="T74" fmla="*/ 363 w 852"/>
                <a:gd name="T75" fmla="*/ 414 h 1382"/>
                <a:gd name="T76" fmla="*/ 385 w 852"/>
                <a:gd name="T77" fmla="*/ 385 h 1382"/>
                <a:gd name="T78" fmla="*/ 409 w 852"/>
                <a:gd name="T79" fmla="*/ 425 h 1382"/>
                <a:gd name="T80" fmla="*/ 417 w 852"/>
                <a:gd name="T81" fmla="*/ 348 h 1382"/>
                <a:gd name="T82" fmla="*/ 441 w 852"/>
                <a:gd name="T83" fmla="*/ 318 h 1382"/>
                <a:gd name="T84" fmla="*/ 460 w 852"/>
                <a:gd name="T85" fmla="*/ 361 h 1382"/>
                <a:gd name="T86" fmla="*/ 470 w 852"/>
                <a:gd name="T87" fmla="*/ 286 h 1382"/>
                <a:gd name="T88" fmla="*/ 497 w 852"/>
                <a:gd name="T89" fmla="*/ 259 h 1382"/>
                <a:gd name="T90" fmla="*/ 513 w 852"/>
                <a:gd name="T91" fmla="*/ 302 h 1382"/>
                <a:gd name="T92" fmla="*/ 532 w 852"/>
                <a:gd name="T93" fmla="*/ 225 h 1382"/>
                <a:gd name="T94" fmla="*/ 558 w 852"/>
                <a:gd name="T95" fmla="*/ 198 h 1382"/>
                <a:gd name="T96" fmla="*/ 574 w 852"/>
                <a:gd name="T97" fmla="*/ 241 h 1382"/>
                <a:gd name="T98" fmla="*/ 590 w 852"/>
                <a:gd name="T99" fmla="*/ 169 h 1382"/>
                <a:gd name="T100" fmla="*/ 617 w 852"/>
                <a:gd name="T101" fmla="*/ 147 h 1382"/>
                <a:gd name="T102" fmla="*/ 638 w 852"/>
                <a:gd name="T103" fmla="*/ 185 h 1382"/>
                <a:gd name="T104" fmla="*/ 681 w 852"/>
                <a:gd name="T105" fmla="*/ 150 h 1382"/>
                <a:gd name="T106" fmla="*/ 681 w 852"/>
                <a:gd name="T107" fmla="*/ 96 h 1382"/>
                <a:gd name="T108" fmla="*/ 700 w 852"/>
                <a:gd name="T109" fmla="*/ 134 h 1382"/>
                <a:gd name="T110" fmla="*/ 724 w 852"/>
                <a:gd name="T111" fmla="*/ 67 h 1382"/>
                <a:gd name="T112" fmla="*/ 753 w 852"/>
                <a:gd name="T113" fmla="*/ 46 h 1382"/>
                <a:gd name="T114" fmla="*/ 761 w 852"/>
                <a:gd name="T115" fmla="*/ 91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2" h="1382">
                  <a:moveTo>
                    <a:pt x="815" y="56"/>
                  </a:moveTo>
                  <a:lnTo>
                    <a:pt x="793" y="22"/>
                  </a:lnTo>
                  <a:lnTo>
                    <a:pt x="796" y="19"/>
                  </a:lnTo>
                  <a:lnTo>
                    <a:pt x="801" y="16"/>
                  </a:lnTo>
                  <a:lnTo>
                    <a:pt x="809" y="11"/>
                  </a:lnTo>
                  <a:lnTo>
                    <a:pt x="815" y="8"/>
                  </a:lnTo>
                  <a:lnTo>
                    <a:pt x="820" y="6"/>
                  </a:lnTo>
                  <a:lnTo>
                    <a:pt x="825" y="3"/>
                  </a:lnTo>
                  <a:lnTo>
                    <a:pt x="831" y="0"/>
                  </a:lnTo>
                  <a:lnTo>
                    <a:pt x="852" y="35"/>
                  </a:lnTo>
                  <a:lnTo>
                    <a:pt x="847" y="38"/>
                  </a:lnTo>
                  <a:lnTo>
                    <a:pt x="841" y="40"/>
                  </a:lnTo>
                  <a:lnTo>
                    <a:pt x="836" y="43"/>
                  </a:lnTo>
                  <a:lnTo>
                    <a:pt x="831" y="48"/>
                  </a:lnTo>
                  <a:lnTo>
                    <a:pt x="825" y="51"/>
                  </a:lnTo>
                  <a:lnTo>
                    <a:pt x="820" y="54"/>
                  </a:lnTo>
                  <a:lnTo>
                    <a:pt x="815" y="56"/>
                  </a:lnTo>
                  <a:close/>
                  <a:moveTo>
                    <a:pt x="83" y="1382"/>
                  </a:moveTo>
                  <a:lnTo>
                    <a:pt x="0" y="1342"/>
                  </a:lnTo>
                  <a:lnTo>
                    <a:pt x="0" y="1277"/>
                  </a:lnTo>
                  <a:lnTo>
                    <a:pt x="75" y="1317"/>
                  </a:lnTo>
                  <a:lnTo>
                    <a:pt x="88" y="1317"/>
                  </a:lnTo>
                  <a:lnTo>
                    <a:pt x="166" y="1277"/>
                  </a:lnTo>
                  <a:lnTo>
                    <a:pt x="166" y="1342"/>
                  </a:lnTo>
                  <a:lnTo>
                    <a:pt x="83" y="1382"/>
                  </a:lnTo>
                  <a:close/>
                  <a:moveTo>
                    <a:pt x="104" y="1275"/>
                  </a:moveTo>
                  <a:lnTo>
                    <a:pt x="64" y="1275"/>
                  </a:lnTo>
                  <a:lnTo>
                    <a:pt x="64" y="1272"/>
                  </a:lnTo>
                  <a:lnTo>
                    <a:pt x="64" y="1267"/>
                  </a:lnTo>
                  <a:lnTo>
                    <a:pt x="64" y="1259"/>
                  </a:lnTo>
                  <a:lnTo>
                    <a:pt x="64" y="1253"/>
                  </a:lnTo>
                  <a:lnTo>
                    <a:pt x="64" y="1248"/>
                  </a:lnTo>
                  <a:lnTo>
                    <a:pt x="64" y="1240"/>
                  </a:lnTo>
                  <a:lnTo>
                    <a:pt x="64" y="1235"/>
                  </a:lnTo>
                  <a:lnTo>
                    <a:pt x="64" y="1232"/>
                  </a:lnTo>
                  <a:lnTo>
                    <a:pt x="107" y="1235"/>
                  </a:lnTo>
                  <a:lnTo>
                    <a:pt x="107" y="1237"/>
                  </a:lnTo>
                  <a:lnTo>
                    <a:pt x="107" y="1243"/>
                  </a:lnTo>
                  <a:lnTo>
                    <a:pt x="107" y="1248"/>
                  </a:lnTo>
                  <a:lnTo>
                    <a:pt x="104" y="1256"/>
                  </a:lnTo>
                  <a:lnTo>
                    <a:pt x="104" y="1261"/>
                  </a:lnTo>
                  <a:lnTo>
                    <a:pt x="104" y="1267"/>
                  </a:lnTo>
                  <a:lnTo>
                    <a:pt x="104" y="1275"/>
                  </a:lnTo>
                  <a:lnTo>
                    <a:pt x="104" y="1275"/>
                  </a:lnTo>
                  <a:close/>
                  <a:moveTo>
                    <a:pt x="110" y="1195"/>
                  </a:moveTo>
                  <a:lnTo>
                    <a:pt x="70" y="1189"/>
                  </a:lnTo>
                  <a:lnTo>
                    <a:pt x="70" y="1189"/>
                  </a:lnTo>
                  <a:lnTo>
                    <a:pt x="70" y="1184"/>
                  </a:lnTo>
                  <a:lnTo>
                    <a:pt x="70" y="1176"/>
                  </a:lnTo>
                  <a:lnTo>
                    <a:pt x="70" y="1171"/>
                  </a:lnTo>
                  <a:lnTo>
                    <a:pt x="72" y="1165"/>
                  </a:lnTo>
                  <a:lnTo>
                    <a:pt x="72" y="1157"/>
                  </a:lnTo>
                  <a:lnTo>
                    <a:pt x="72" y="1152"/>
                  </a:lnTo>
                  <a:lnTo>
                    <a:pt x="72" y="1149"/>
                  </a:lnTo>
                  <a:lnTo>
                    <a:pt x="115" y="1154"/>
                  </a:lnTo>
                  <a:lnTo>
                    <a:pt x="112" y="1157"/>
                  </a:lnTo>
                  <a:lnTo>
                    <a:pt x="112" y="1163"/>
                  </a:lnTo>
                  <a:lnTo>
                    <a:pt x="112" y="1168"/>
                  </a:lnTo>
                  <a:lnTo>
                    <a:pt x="112" y="1176"/>
                  </a:lnTo>
                  <a:lnTo>
                    <a:pt x="110" y="1181"/>
                  </a:lnTo>
                  <a:lnTo>
                    <a:pt x="110" y="1187"/>
                  </a:lnTo>
                  <a:lnTo>
                    <a:pt x="110" y="1195"/>
                  </a:lnTo>
                  <a:lnTo>
                    <a:pt x="110" y="1195"/>
                  </a:lnTo>
                  <a:close/>
                  <a:moveTo>
                    <a:pt x="120" y="1114"/>
                  </a:moveTo>
                  <a:lnTo>
                    <a:pt x="78" y="1106"/>
                  </a:lnTo>
                  <a:lnTo>
                    <a:pt x="80" y="1101"/>
                  </a:lnTo>
                  <a:lnTo>
                    <a:pt x="80" y="1096"/>
                  </a:lnTo>
                  <a:lnTo>
                    <a:pt x="80" y="1088"/>
                  </a:lnTo>
                  <a:lnTo>
                    <a:pt x="83" y="1082"/>
                  </a:lnTo>
                  <a:lnTo>
                    <a:pt x="83" y="1077"/>
                  </a:lnTo>
                  <a:lnTo>
                    <a:pt x="83" y="1069"/>
                  </a:lnTo>
                  <a:lnTo>
                    <a:pt x="86" y="1066"/>
                  </a:lnTo>
                  <a:lnTo>
                    <a:pt x="126" y="1072"/>
                  </a:lnTo>
                  <a:lnTo>
                    <a:pt x="126" y="1077"/>
                  </a:lnTo>
                  <a:lnTo>
                    <a:pt x="123" y="1082"/>
                  </a:lnTo>
                  <a:lnTo>
                    <a:pt x="123" y="1090"/>
                  </a:lnTo>
                  <a:lnTo>
                    <a:pt x="123" y="1096"/>
                  </a:lnTo>
                  <a:lnTo>
                    <a:pt x="120" y="1101"/>
                  </a:lnTo>
                  <a:lnTo>
                    <a:pt x="120" y="1106"/>
                  </a:lnTo>
                  <a:lnTo>
                    <a:pt x="120" y="1114"/>
                  </a:lnTo>
                  <a:close/>
                  <a:moveTo>
                    <a:pt x="134" y="1032"/>
                  </a:moveTo>
                  <a:lnTo>
                    <a:pt x="94" y="1024"/>
                  </a:lnTo>
                  <a:lnTo>
                    <a:pt x="94" y="1021"/>
                  </a:lnTo>
                  <a:lnTo>
                    <a:pt x="94" y="1016"/>
                  </a:lnTo>
                  <a:lnTo>
                    <a:pt x="96" y="1008"/>
                  </a:lnTo>
                  <a:lnTo>
                    <a:pt x="96" y="1002"/>
                  </a:lnTo>
                  <a:lnTo>
                    <a:pt x="99" y="997"/>
                  </a:lnTo>
                  <a:lnTo>
                    <a:pt x="99" y="989"/>
                  </a:lnTo>
                  <a:lnTo>
                    <a:pt x="102" y="983"/>
                  </a:lnTo>
                  <a:lnTo>
                    <a:pt x="102" y="983"/>
                  </a:lnTo>
                  <a:lnTo>
                    <a:pt x="142" y="992"/>
                  </a:lnTo>
                  <a:lnTo>
                    <a:pt x="142" y="994"/>
                  </a:lnTo>
                  <a:lnTo>
                    <a:pt x="142" y="1000"/>
                  </a:lnTo>
                  <a:lnTo>
                    <a:pt x="139" y="1005"/>
                  </a:lnTo>
                  <a:lnTo>
                    <a:pt x="139" y="1010"/>
                  </a:lnTo>
                  <a:lnTo>
                    <a:pt x="136" y="1018"/>
                  </a:lnTo>
                  <a:lnTo>
                    <a:pt x="136" y="1024"/>
                  </a:lnTo>
                  <a:lnTo>
                    <a:pt x="134" y="1029"/>
                  </a:lnTo>
                  <a:lnTo>
                    <a:pt x="134" y="1032"/>
                  </a:lnTo>
                  <a:close/>
                  <a:moveTo>
                    <a:pt x="152" y="954"/>
                  </a:moveTo>
                  <a:lnTo>
                    <a:pt x="112" y="943"/>
                  </a:lnTo>
                  <a:lnTo>
                    <a:pt x="112" y="941"/>
                  </a:lnTo>
                  <a:lnTo>
                    <a:pt x="112" y="935"/>
                  </a:lnTo>
                  <a:lnTo>
                    <a:pt x="115" y="930"/>
                  </a:lnTo>
                  <a:lnTo>
                    <a:pt x="118" y="922"/>
                  </a:lnTo>
                  <a:lnTo>
                    <a:pt x="118" y="917"/>
                  </a:lnTo>
                  <a:lnTo>
                    <a:pt x="120" y="911"/>
                  </a:lnTo>
                  <a:lnTo>
                    <a:pt x="123" y="906"/>
                  </a:lnTo>
                  <a:lnTo>
                    <a:pt x="123" y="901"/>
                  </a:lnTo>
                  <a:lnTo>
                    <a:pt x="163" y="914"/>
                  </a:lnTo>
                  <a:lnTo>
                    <a:pt x="163" y="917"/>
                  </a:lnTo>
                  <a:lnTo>
                    <a:pt x="160" y="922"/>
                  </a:lnTo>
                  <a:lnTo>
                    <a:pt x="158" y="927"/>
                  </a:lnTo>
                  <a:lnTo>
                    <a:pt x="158" y="933"/>
                  </a:lnTo>
                  <a:lnTo>
                    <a:pt x="155" y="941"/>
                  </a:lnTo>
                  <a:lnTo>
                    <a:pt x="152" y="946"/>
                  </a:lnTo>
                  <a:lnTo>
                    <a:pt x="152" y="951"/>
                  </a:lnTo>
                  <a:lnTo>
                    <a:pt x="152" y="954"/>
                  </a:lnTo>
                  <a:close/>
                  <a:moveTo>
                    <a:pt x="174" y="874"/>
                  </a:moveTo>
                  <a:lnTo>
                    <a:pt x="136" y="861"/>
                  </a:lnTo>
                  <a:lnTo>
                    <a:pt x="136" y="858"/>
                  </a:lnTo>
                  <a:lnTo>
                    <a:pt x="139" y="850"/>
                  </a:lnTo>
                  <a:lnTo>
                    <a:pt x="142" y="845"/>
                  </a:lnTo>
                  <a:lnTo>
                    <a:pt x="142" y="839"/>
                  </a:lnTo>
                  <a:lnTo>
                    <a:pt x="144" y="834"/>
                  </a:lnTo>
                  <a:lnTo>
                    <a:pt x="147" y="829"/>
                  </a:lnTo>
                  <a:lnTo>
                    <a:pt x="150" y="823"/>
                  </a:lnTo>
                  <a:lnTo>
                    <a:pt x="187" y="837"/>
                  </a:lnTo>
                  <a:lnTo>
                    <a:pt x="184" y="842"/>
                  </a:lnTo>
                  <a:lnTo>
                    <a:pt x="184" y="847"/>
                  </a:lnTo>
                  <a:lnTo>
                    <a:pt x="182" y="853"/>
                  </a:lnTo>
                  <a:lnTo>
                    <a:pt x="179" y="858"/>
                  </a:lnTo>
                  <a:lnTo>
                    <a:pt x="179" y="863"/>
                  </a:lnTo>
                  <a:lnTo>
                    <a:pt x="176" y="869"/>
                  </a:lnTo>
                  <a:lnTo>
                    <a:pt x="174" y="874"/>
                  </a:lnTo>
                  <a:close/>
                  <a:moveTo>
                    <a:pt x="200" y="796"/>
                  </a:moveTo>
                  <a:lnTo>
                    <a:pt x="163" y="783"/>
                  </a:lnTo>
                  <a:lnTo>
                    <a:pt x="163" y="780"/>
                  </a:lnTo>
                  <a:lnTo>
                    <a:pt x="166" y="775"/>
                  </a:lnTo>
                  <a:lnTo>
                    <a:pt x="168" y="770"/>
                  </a:lnTo>
                  <a:lnTo>
                    <a:pt x="171" y="764"/>
                  </a:lnTo>
                  <a:lnTo>
                    <a:pt x="174" y="756"/>
                  </a:lnTo>
                  <a:lnTo>
                    <a:pt x="174" y="751"/>
                  </a:lnTo>
                  <a:lnTo>
                    <a:pt x="176" y="746"/>
                  </a:lnTo>
                  <a:lnTo>
                    <a:pt x="179" y="743"/>
                  </a:lnTo>
                  <a:lnTo>
                    <a:pt x="216" y="759"/>
                  </a:lnTo>
                  <a:lnTo>
                    <a:pt x="216" y="762"/>
                  </a:lnTo>
                  <a:lnTo>
                    <a:pt x="214" y="767"/>
                  </a:lnTo>
                  <a:lnTo>
                    <a:pt x="211" y="772"/>
                  </a:lnTo>
                  <a:lnTo>
                    <a:pt x="208" y="778"/>
                  </a:lnTo>
                  <a:lnTo>
                    <a:pt x="206" y="783"/>
                  </a:lnTo>
                  <a:lnTo>
                    <a:pt x="206" y="788"/>
                  </a:lnTo>
                  <a:lnTo>
                    <a:pt x="203" y="796"/>
                  </a:lnTo>
                  <a:lnTo>
                    <a:pt x="200" y="796"/>
                  </a:lnTo>
                  <a:close/>
                  <a:moveTo>
                    <a:pt x="233" y="722"/>
                  </a:moveTo>
                  <a:lnTo>
                    <a:pt x="195" y="706"/>
                  </a:lnTo>
                  <a:lnTo>
                    <a:pt x="198" y="700"/>
                  </a:lnTo>
                  <a:lnTo>
                    <a:pt x="200" y="695"/>
                  </a:lnTo>
                  <a:lnTo>
                    <a:pt x="203" y="690"/>
                  </a:lnTo>
                  <a:lnTo>
                    <a:pt x="206" y="684"/>
                  </a:lnTo>
                  <a:lnTo>
                    <a:pt x="208" y="676"/>
                  </a:lnTo>
                  <a:lnTo>
                    <a:pt x="211" y="671"/>
                  </a:lnTo>
                  <a:lnTo>
                    <a:pt x="211" y="666"/>
                  </a:lnTo>
                  <a:lnTo>
                    <a:pt x="249" y="684"/>
                  </a:lnTo>
                  <a:lnTo>
                    <a:pt x="249" y="690"/>
                  </a:lnTo>
                  <a:lnTo>
                    <a:pt x="246" y="695"/>
                  </a:lnTo>
                  <a:lnTo>
                    <a:pt x="243" y="700"/>
                  </a:lnTo>
                  <a:lnTo>
                    <a:pt x="241" y="706"/>
                  </a:lnTo>
                  <a:lnTo>
                    <a:pt x="238" y="711"/>
                  </a:lnTo>
                  <a:lnTo>
                    <a:pt x="235" y="716"/>
                  </a:lnTo>
                  <a:lnTo>
                    <a:pt x="233" y="722"/>
                  </a:lnTo>
                  <a:close/>
                  <a:moveTo>
                    <a:pt x="267" y="647"/>
                  </a:moveTo>
                  <a:lnTo>
                    <a:pt x="230" y="628"/>
                  </a:lnTo>
                  <a:lnTo>
                    <a:pt x="233" y="628"/>
                  </a:lnTo>
                  <a:lnTo>
                    <a:pt x="235" y="623"/>
                  </a:lnTo>
                  <a:lnTo>
                    <a:pt x="238" y="615"/>
                  </a:lnTo>
                  <a:lnTo>
                    <a:pt x="241" y="609"/>
                  </a:lnTo>
                  <a:lnTo>
                    <a:pt x="243" y="604"/>
                  </a:lnTo>
                  <a:lnTo>
                    <a:pt x="246" y="599"/>
                  </a:lnTo>
                  <a:lnTo>
                    <a:pt x="249" y="593"/>
                  </a:lnTo>
                  <a:lnTo>
                    <a:pt x="251" y="591"/>
                  </a:lnTo>
                  <a:lnTo>
                    <a:pt x="286" y="612"/>
                  </a:lnTo>
                  <a:lnTo>
                    <a:pt x="286" y="615"/>
                  </a:lnTo>
                  <a:lnTo>
                    <a:pt x="283" y="620"/>
                  </a:lnTo>
                  <a:lnTo>
                    <a:pt x="281" y="625"/>
                  </a:lnTo>
                  <a:lnTo>
                    <a:pt x="278" y="631"/>
                  </a:lnTo>
                  <a:lnTo>
                    <a:pt x="275" y="636"/>
                  </a:lnTo>
                  <a:lnTo>
                    <a:pt x="273" y="642"/>
                  </a:lnTo>
                  <a:lnTo>
                    <a:pt x="270" y="647"/>
                  </a:lnTo>
                  <a:lnTo>
                    <a:pt x="267" y="647"/>
                  </a:lnTo>
                  <a:close/>
                  <a:moveTo>
                    <a:pt x="307" y="577"/>
                  </a:moveTo>
                  <a:lnTo>
                    <a:pt x="273" y="556"/>
                  </a:lnTo>
                  <a:lnTo>
                    <a:pt x="275" y="551"/>
                  </a:lnTo>
                  <a:lnTo>
                    <a:pt x="278" y="545"/>
                  </a:lnTo>
                  <a:lnTo>
                    <a:pt x="281" y="540"/>
                  </a:lnTo>
                  <a:lnTo>
                    <a:pt x="283" y="535"/>
                  </a:lnTo>
                  <a:lnTo>
                    <a:pt x="286" y="529"/>
                  </a:lnTo>
                  <a:lnTo>
                    <a:pt x="291" y="524"/>
                  </a:lnTo>
                  <a:lnTo>
                    <a:pt x="294" y="519"/>
                  </a:lnTo>
                  <a:lnTo>
                    <a:pt x="329" y="543"/>
                  </a:lnTo>
                  <a:lnTo>
                    <a:pt x="326" y="545"/>
                  </a:lnTo>
                  <a:lnTo>
                    <a:pt x="323" y="551"/>
                  </a:lnTo>
                  <a:lnTo>
                    <a:pt x="318" y="556"/>
                  </a:lnTo>
                  <a:lnTo>
                    <a:pt x="315" y="561"/>
                  </a:lnTo>
                  <a:lnTo>
                    <a:pt x="313" y="567"/>
                  </a:lnTo>
                  <a:lnTo>
                    <a:pt x="310" y="572"/>
                  </a:lnTo>
                  <a:lnTo>
                    <a:pt x="307" y="577"/>
                  </a:lnTo>
                  <a:close/>
                  <a:moveTo>
                    <a:pt x="350" y="508"/>
                  </a:moveTo>
                  <a:lnTo>
                    <a:pt x="315" y="484"/>
                  </a:lnTo>
                  <a:lnTo>
                    <a:pt x="318" y="481"/>
                  </a:lnTo>
                  <a:lnTo>
                    <a:pt x="321" y="476"/>
                  </a:lnTo>
                  <a:lnTo>
                    <a:pt x="323" y="473"/>
                  </a:lnTo>
                  <a:lnTo>
                    <a:pt x="329" y="468"/>
                  </a:lnTo>
                  <a:lnTo>
                    <a:pt x="331" y="462"/>
                  </a:lnTo>
                  <a:lnTo>
                    <a:pt x="334" y="457"/>
                  </a:lnTo>
                  <a:lnTo>
                    <a:pt x="337" y="452"/>
                  </a:lnTo>
                  <a:lnTo>
                    <a:pt x="339" y="449"/>
                  </a:lnTo>
                  <a:lnTo>
                    <a:pt x="374" y="473"/>
                  </a:lnTo>
                  <a:lnTo>
                    <a:pt x="371" y="476"/>
                  </a:lnTo>
                  <a:lnTo>
                    <a:pt x="369" y="481"/>
                  </a:lnTo>
                  <a:lnTo>
                    <a:pt x="366" y="484"/>
                  </a:lnTo>
                  <a:lnTo>
                    <a:pt x="361" y="489"/>
                  </a:lnTo>
                  <a:lnTo>
                    <a:pt x="358" y="495"/>
                  </a:lnTo>
                  <a:lnTo>
                    <a:pt x="355" y="500"/>
                  </a:lnTo>
                  <a:lnTo>
                    <a:pt x="353" y="505"/>
                  </a:lnTo>
                  <a:lnTo>
                    <a:pt x="350" y="508"/>
                  </a:lnTo>
                  <a:close/>
                  <a:moveTo>
                    <a:pt x="398" y="441"/>
                  </a:moveTo>
                  <a:lnTo>
                    <a:pt x="363" y="414"/>
                  </a:lnTo>
                  <a:lnTo>
                    <a:pt x="366" y="412"/>
                  </a:lnTo>
                  <a:lnTo>
                    <a:pt x="371" y="406"/>
                  </a:lnTo>
                  <a:lnTo>
                    <a:pt x="374" y="401"/>
                  </a:lnTo>
                  <a:lnTo>
                    <a:pt x="379" y="396"/>
                  </a:lnTo>
                  <a:lnTo>
                    <a:pt x="382" y="390"/>
                  </a:lnTo>
                  <a:lnTo>
                    <a:pt x="385" y="385"/>
                  </a:lnTo>
                  <a:lnTo>
                    <a:pt x="390" y="382"/>
                  </a:lnTo>
                  <a:lnTo>
                    <a:pt x="422" y="406"/>
                  </a:lnTo>
                  <a:lnTo>
                    <a:pt x="419" y="412"/>
                  </a:lnTo>
                  <a:lnTo>
                    <a:pt x="414" y="417"/>
                  </a:lnTo>
                  <a:lnTo>
                    <a:pt x="411" y="422"/>
                  </a:lnTo>
                  <a:lnTo>
                    <a:pt x="409" y="425"/>
                  </a:lnTo>
                  <a:lnTo>
                    <a:pt x="403" y="430"/>
                  </a:lnTo>
                  <a:lnTo>
                    <a:pt x="401" y="436"/>
                  </a:lnTo>
                  <a:lnTo>
                    <a:pt x="398" y="441"/>
                  </a:lnTo>
                  <a:close/>
                  <a:moveTo>
                    <a:pt x="446" y="377"/>
                  </a:moveTo>
                  <a:lnTo>
                    <a:pt x="417" y="350"/>
                  </a:lnTo>
                  <a:lnTo>
                    <a:pt x="417" y="348"/>
                  </a:lnTo>
                  <a:lnTo>
                    <a:pt x="422" y="342"/>
                  </a:lnTo>
                  <a:lnTo>
                    <a:pt x="425" y="337"/>
                  </a:lnTo>
                  <a:lnTo>
                    <a:pt x="430" y="334"/>
                  </a:lnTo>
                  <a:lnTo>
                    <a:pt x="433" y="329"/>
                  </a:lnTo>
                  <a:lnTo>
                    <a:pt x="438" y="324"/>
                  </a:lnTo>
                  <a:lnTo>
                    <a:pt x="441" y="318"/>
                  </a:lnTo>
                  <a:lnTo>
                    <a:pt x="444" y="318"/>
                  </a:lnTo>
                  <a:lnTo>
                    <a:pt x="473" y="345"/>
                  </a:lnTo>
                  <a:lnTo>
                    <a:pt x="473" y="345"/>
                  </a:lnTo>
                  <a:lnTo>
                    <a:pt x="468" y="350"/>
                  </a:lnTo>
                  <a:lnTo>
                    <a:pt x="465" y="356"/>
                  </a:lnTo>
                  <a:lnTo>
                    <a:pt x="460" y="361"/>
                  </a:lnTo>
                  <a:lnTo>
                    <a:pt x="457" y="364"/>
                  </a:lnTo>
                  <a:lnTo>
                    <a:pt x="454" y="369"/>
                  </a:lnTo>
                  <a:lnTo>
                    <a:pt x="449" y="374"/>
                  </a:lnTo>
                  <a:lnTo>
                    <a:pt x="446" y="377"/>
                  </a:lnTo>
                  <a:close/>
                  <a:moveTo>
                    <a:pt x="502" y="316"/>
                  </a:moveTo>
                  <a:lnTo>
                    <a:pt x="470" y="286"/>
                  </a:lnTo>
                  <a:lnTo>
                    <a:pt x="476" y="281"/>
                  </a:lnTo>
                  <a:lnTo>
                    <a:pt x="478" y="278"/>
                  </a:lnTo>
                  <a:lnTo>
                    <a:pt x="484" y="273"/>
                  </a:lnTo>
                  <a:lnTo>
                    <a:pt x="489" y="267"/>
                  </a:lnTo>
                  <a:lnTo>
                    <a:pt x="492" y="265"/>
                  </a:lnTo>
                  <a:lnTo>
                    <a:pt x="497" y="259"/>
                  </a:lnTo>
                  <a:lnTo>
                    <a:pt x="500" y="257"/>
                  </a:lnTo>
                  <a:lnTo>
                    <a:pt x="529" y="283"/>
                  </a:lnTo>
                  <a:lnTo>
                    <a:pt x="526" y="289"/>
                  </a:lnTo>
                  <a:lnTo>
                    <a:pt x="521" y="292"/>
                  </a:lnTo>
                  <a:lnTo>
                    <a:pt x="518" y="297"/>
                  </a:lnTo>
                  <a:lnTo>
                    <a:pt x="513" y="302"/>
                  </a:lnTo>
                  <a:lnTo>
                    <a:pt x="510" y="305"/>
                  </a:lnTo>
                  <a:lnTo>
                    <a:pt x="505" y="310"/>
                  </a:lnTo>
                  <a:lnTo>
                    <a:pt x="502" y="316"/>
                  </a:lnTo>
                  <a:close/>
                  <a:moveTo>
                    <a:pt x="558" y="257"/>
                  </a:moveTo>
                  <a:lnTo>
                    <a:pt x="529" y="225"/>
                  </a:lnTo>
                  <a:lnTo>
                    <a:pt x="532" y="225"/>
                  </a:lnTo>
                  <a:lnTo>
                    <a:pt x="537" y="219"/>
                  </a:lnTo>
                  <a:lnTo>
                    <a:pt x="542" y="214"/>
                  </a:lnTo>
                  <a:lnTo>
                    <a:pt x="545" y="211"/>
                  </a:lnTo>
                  <a:lnTo>
                    <a:pt x="550" y="206"/>
                  </a:lnTo>
                  <a:lnTo>
                    <a:pt x="556" y="201"/>
                  </a:lnTo>
                  <a:lnTo>
                    <a:pt x="558" y="198"/>
                  </a:lnTo>
                  <a:lnTo>
                    <a:pt x="561" y="198"/>
                  </a:lnTo>
                  <a:lnTo>
                    <a:pt x="588" y="227"/>
                  </a:lnTo>
                  <a:lnTo>
                    <a:pt x="588" y="227"/>
                  </a:lnTo>
                  <a:lnTo>
                    <a:pt x="582" y="233"/>
                  </a:lnTo>
                  <a:lnTo>
                    <a:pt x="580" y="235"/>
                  </a:lnTo>
                  <a:lnTo>
                    <a:pt x="574" y="241"/>
                  </a:lnTo>
                  <a:lnTo>
                    <a:pt x="569" y="246"/>
                  </a:lnTo>
                  <a:lnTo>
                    <a:pt x="566" y="249"/>
                  </a:lnTo>
                  <a:lnTo>
                    <a:pt x="561" y="254"/>
                  </a:lnTo>
                  <a:lnTo>
                    <a:pt x="558" y="257"/>
                  </a:lnTo>
                  <a:close/>
                  <a:moveTo>
                    <a:pt x="620" y="201"/>
                  </a:moveTo>
                  <a:lnTo>
                    <a:pt x="590" y="169"/>
                  </a:lnTo>
                  <a:lnTo>
                    <a:pt x="593" y="169"/>
                  </a:lnTo>
                  <a:lnTo>
                    <a:pt x="598" y="163"/>
                  </a:lnTo>
                  <a:lnTo>
                    <a:pt x="601" y="161"/>
                  </a:lnTo>
                  <a:lnTo>
                    <a:pt x="606" y="155"/>
                  </a:lnTo>
                  <a:lnTo>
                    <a:pt x="612" y="153"/>
                  </a:lnTo>
                  <a:lnTo>
                    <a:pt x="617" y="147"/>
                  </a:lnTo>
                  <a:lnTo>
                    <a:pt x="622" y="145"/>
                  </a:lnTo>
                  <a:lnTo>
                    <a:pt x="622" y="142"/>
                  </a:lnTo>
                  <a:lnTo>
                    <a:pt x="649" y="174"/>
                  </a:lnTo>
                  <a:lnTo>
                    <a:pt x="646" y="177"/>
                  </a:lnTo>
                  <a:lnTo>
                    <a:pt x="644" y="179"/>
                  </a:lnTo>
                  <a:lnTo>
                    <a:pt x="638" y="185"/>
                  </a:lnTo>
                  <a:lnTo>
                    <a:pt x="633" y="187"/>
                  </a:lnTo>
                  <a:lnTo>
                    <a:pt x="628" y="193"/>
                  </a:lnTo>
                  <a:lnTo>
                    <a:pt x="625" y="195"/>
                  </a:lnTo>
                  <a:lnTo>
                    <a:pt x="620" y="201"/>
                  </a:lnTo>
                  <a:lnTo>
                    <a:pt x="620" y="201"/>
                  </a:lnTo>
                  <a:close/>
                  <a:moveTo>
                    <a:pt x="681" y="150"/>
                  </a:moveTo>
                  <a:lnTo>
                    <a:pt x="657" y="115"/>
                  </a:lnTo>
                  <a:lnTo>
                    <a:pt x="660" y="112"/>
                  </a:lnTo>
                  <a:lnTo>
                    <a:pt x="665" y="110"/>
                  </a:lnTo>
                  <a:lnTo>
                    <a:pt x="671" y="104"/>
                  </a:lnTo>
                  <a:lnTo>
                    <a:pt x="676" y="102"/>
                  </a:lnTo>
                  <a:lnTo>
                    <a:pt x="681" y="96"/>
                  </a:lnTo>
                  <a:lnTo>
                    <a:pt x="687" y="94"/>
                  </a:lnTo>
                  <a:lnTo>
                    <a:pt x="689" y="91"/>
                  </a:lnTo>
                  <a:lnTo>
                    <a:pt x="713" y="123"/>
                  </a:lnTo>
                  <a:lnTo>
                    <a:pt x="711" y="126"/>
                  </a:lnTo>
                  <a:lnTo>
                    <a:pt x="705" y="131"/>
                  </a:lnTo>
                  <a:lnTo>
                    <a:pt x="700" y="134"/>
                  </a:lnTo>
                  <a:lnTo>
                    <a:pt x="697" y="137"/>
                  </a:lnTo>
                  <a:lnTo>
                    <a:pt x="692" y="142"/>
                  </a:lnTo>
                  <a:lnTo>
                    <a:pt x="687" y="145"/>
                  </a:lnTo>
                  <a:lnTo>
                    <a:pt x="681" y="150"/>
                  </a:lnTo>
                  <a:close/>
                  <a:moveTo>
                    <a:pt x="748" y="99"/>
                  </a:moveTo>
                  <a:lnTo>
                    <a:pt x="724" y="67"/>
                  </a:lnTo>
                  <a:lnTo>
                    <a:pt x="727" y="64"/>
                  </a:lnTo>
                  <a:lnTo>
                    <a:pt x="732" y="59"/>
                  </a:lnTo>
                  <a:lnTo>
                    <a:pt x="737" y="56"/>
                  </a:lnTo>
                  <a:lnTo>
                    <a:pt x="743" y="54"/>
                  </a:lnTo>
                  <a:lnTo>
                    <a:pt x="748" y="48"/>
                  </a:lnTo>
                  <a:lnTo>
                    <a:pt x="753" y="46"/>
                  </a:lnTo>
                  <a:lnTo>
                    <a:pt x="759" y="43"/>
                  </a:lnTo>
                  <a:lnTo>
                    <a:pt x="783" y="78"/>
                  </a:lnTo>
                  <a:lnTo>
                    <a:pt x="777" y="80"/>
                  </a:lnTo>
                  <a:lnTo>
                    <a:pt x="772" y="83"/>
                  </a:lnTo>
                  <a:lnTo>
                    <a:pt x="767" y="88"/>
                  </a:lnTo>
                  <a:lnTo>
                    <a:pt x="761" y="91"/>
                  </a:lnTo>
                  <a:lnTo>
                    <a:pt x="756" y="94"/>
                  </a:lnTo>
                  <a:lnTo>
                    <a:pt x="751" y="99"/>
                  </a:lnTo>
                  <a:lnTo>
                    <a:pt x="748" y="99"/>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7">
              <a:extLst>
                <a:ext uri="{FF2B5EF4-FFF2-40B4-BE49-F238E27FC236}">
                  <a16:creationId xmlns="" xmlns:a16="http://schemas.microsoft.com/office/drawing/2014/main" id="{ADF93AE9-FE33-461B-BBE5-D0AC48078CF0}"/>
                </a:ext>
              </a:extLst>
            </p:cNvPr>
            <p:cNvSpPr>
              <a:spLocks noEditPoints="1"/>
            </p:cNvSpPr>
            <p:nvPr/>
          </p:nvSpPr>
          <p:spPr bwMode="auto">
            <a:xfrm>
              <a:off x="9720416" y="2059866"/>
              <a:ext cx="1011850" cy="1760424"/>
            </a:xfrm>
            <a:custGeom>
              <a:avLst/>
              <a:gdLst>
                <a:gd name="T0" fmla="*/ 6 w 834"/>
                <a:gd name="T1" fmla="*/ 51 h 1451"/>
                <a:gd name="T2" fmla="*/ 115 w 834"/>
                <a:gd name="T3" fmla="*/ 91 h 1451"/>
                <a:gd name="T4" fmla="*/ 94 w 834"/>
                <a:gd name="T5" fmla="*/ 125 h 1451"/>
                <a:gd name="T6" fmla="*/ 163 w 834"/>
                <a:gd name="T7" fmla="*/ 123 h 1451"/>
                <a:gd name="T8" fmla="*/ 195 w 834"/>
                <a:gd name="T9" fmla="*/ 144 h 1451"/>
                <a:gd name="T10" fmla="*/ 153 w 834"/>
                <a:gd name="T11" fmla="*/ 163 h 1451"/>
                <a:gd name="T12" fmla="*/ 241 w 834"/>
                <a:gd name="T13" fmla="*/ 179 h 1451"/>
                <a:gd name="T14" fmla="*/ 235 w 834"/>
                <a:gd name="T15" fmla="*/ 227 h 1451"/>
                <a:gd name="T16" fmla="*/ 270 w 834"/>
                <a:gd name="T17" fmla="*/ 256 h 1451"/>
                <a:gd name="T18" fmla="*/ 324 w 834"/>
                <a:gd name="T19" fmla="*/ 248 h 1451"/>
                <a:gd name="T20" fmla="*/ 278 w 834"/>
                <a:gd name="T21" fmla="*/ 262 h 1451"/>
                <a:gd name="T22" fmla="*/ 369 w 834"/>
                <a:gd name="T23" fmla="*/ 291 h 1451"/>
                <a:gd name="T24" fmla="*/ 358 w 834"/>
                <a:gd name="T25" fmla="*/ 339 h 1451"/>
                <a:gd name="T26" fmla="*/ 332 w 834"/>
                <a:gd name="T27" fmla="*/ 310 h 1451"/>
                <a:gd name="T28" fmla="*/ 436 w 834"/>
                <a:gd name="T29" fmla="*/ 358 h 1451"/>
                <a:gd name="T30" fmla="*/ 404 w 834"/>
                <a:gd name="T31" fmla="*/ 387 h 1451"/>
                <a:gd name="T32" fmla="*/ 473 w 834"/>
                <a:gd name="T33" fmla="*/ 403 h 1451"/>
                <a:gd name="T34" fmla="*/ 500 w 834"/>
                <a:gd name="T35" fmla="*/ 435 h 1451"/>
                <a:gd name="T36" fmla="*/ 452 w 834"/>
                <a:gd name="T37" fmla="*/ 443 h 1451"/>
                <a:gd name="T38" fmla="*/ 529 w 834"/>
                <a:gd name="T39" fmla="*/ 475 h 1451"/>
                <a:gd name="T40" fmla="*/ 516 w 834"/>
                <a:gd name="T41" fmla="*/ 526 h 1451"/>
                <a:gd name="T42" fmla="*/ 495 w 834"/>
                <a:gd name="T43" fmla="*/ 494 h 1451"/>
                <a:gd name="T44" fmla="*/ 588 w 834"/>
                <a:gd name="T45" fmla="*/ 558 h 1451"/>
                <a:gd name="T46" fmla="*/ 553 w 834"/>
                <a:gd name="T47" fmla="*/ 580 h 1451"/>
                <a:gd name="T48" fmla="*/ 620 w 834"/>
                <a:gd name="T49" fmla="*/ 609 h 1451"/>
                <a:gd name="T50" fmla="*/ 639 w 834"/>
                <a:gd name="T51" fmla="*/ 644 h 1451"/>
                <a:gd name="T52" fmla="*/ 588 w 834"/>
                <a:gd name="T53" fmla="*/ 636 h 1451"/>
                <a:gd name="T54" fmla="*/ 668 w 834"/>
                <a:gd name="T55" fmla="*/ 697 h 1451"/>
                <a:gd name="T56" fmla="*/ 636 w 834"/>
                <a:gd name="T57" fmla="*/ 727 h 1451"/>
                <a:gd name="T58" fmla="*/ 698 w 834"/>
                <a:gd name="T59" fmla="*/ 759 h 1451"/>
                <a:gd name="T60" fmla="*/ 714 w 834"/>
                <a:gd name="T61" fmla="*/ 793 h 1451"/>
                <a:gd name="T62" fmla="*/ 665 w 834"/>
                <a:gd name="T63" fmla="*/ 788 h 1451"/>
                <a:gd name="T64" fmla="*/ 732 w 834"/>
                <a:gd name="T65" fmla="*/ 847 h 1451"/>
                <a:gd name="T66" fmla="*/ 703 w 834"/>
                <a:gd name="T67" fmla="*/ 884 h 1451"/>
                <a:gd name="T68" fmla="*/ 719 w 834"/>
                <a:gd name="T69" fmla="*/ 927 h 1451"/>
                <a:gd name="T70" fmla="*/ 767 w 834"/>
                <a:gd name="T71" fmla="*/ 946 h 1451"/>
                <a:gd name="T72" fmla="*/ 724 w 834"/>
                <a:gd name="T73" fmla="*/ 948 h 1451"/>
                <a:gd name="T74" fmla="*/ 780 w 834"/>
                <a:gd name="T75" fmla="*/ 996 h 1451"/>
                <a:gd name="T76" fmla="*/ 791 w 834"/>
                <a:gd name="T77" fmla="*/ 1036 h 1451"/>
                <a:gd name="T78" fmla="*/ 743 w 834"/>
                <a:gd name="T79" fmla="*/ 1012 h 1451"/>
                <a:gd name="T80" fmla="*/ 804 w 834"/>
                <a:gd name="T81" fmla="*/ 1093 h 1451"/>
                <a:gd name="T82" fmla="*/ 767 w 834"/>
                <a:gd name="T83" fmla="*/ 1114 h 1451"/>
                <a:gd name="T84" fmla="*/ 815 w 834"/>
                <a:gd name="T85" fmla="*/ 1159 h 1451"/>
                <a:gd name="T86" fmla="*/ 820 w 834"/>
                <a:gd name="T87" fmla="*/ 1199 h 1451"/>
                <a:gd name="T88" fmla="*/ 778 w 834"/>
                <a:gd name="T89" fmla="*/ 1181 h 1451"/>
                <a:gd name="T90" fmla="*/ 826 w 834"/>
                <a:gd name="T91" fmla="*/ 1250 h 1451"/>
                <a:gd name="T92" fmla="*/ 788 w 834"/>
                <a:gd name="T93" fmla="*/ 1288 h 1451"/>
                <a:gd name="T94" fmla="*/ 786 w 834"/>
                <a:gd name="T95" fmla="*/ 1248 h 1451"/>
                <a:gd name="T96" fmla="*/ 834 w 834"/>
                <a:gd name="T97" fmla="*/ 1346 h 1451"/>
                <a:gd name="T98" fmla="*/ 791 w 834"/>
                <a:gd name="T99" fmla="*/ 1360 h 1451"/>
                <a:gd name="T100" fmla="*/ 791 w 834"/>
                <a:gd name="T101" fmla="*/ 1411 h 1451"/>
                <a:gd name="T102" fmla="*/ 834 w 834"/>
                <a:gd name="T103" fmla="*/ 1419 h 1451"/>
                <a:gd name="T104" fmla="*/ 834 w 834"/>
                <a:gd name="T105" fmla="*/ 1432 h 1451"/>
                <a:gd name="T106" fmla="*/ 831 w 834"/>
                <a:gd name="T107" fmla="*/ 1445 h 1451"/>
                <a:gd name="T108" fmla="*/ 791 w 834"/>
                <a:gd name="T109" fmla="*/ 1448 h 1451"/>
                <a:gd name="T110" fmla="*/ 791 w 834"/>
                <a:gd name="T111" fmla="*/ 1435 h 1451"/>
                <a:gd name="T112" fmla="*/ 791 w 834"/>
                <a:gd name="T113" fmla="*/ 1421 h 1451"/>
                <a:gd name="T114" fmla="*/ 791 w 834"/>
                <a:gd name="T115" fmla="*/ 141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4" h="1451">
                  <a:moveTo>
                    <a:pt x="6" y="51"/>
                  </a:moveTo>
                  <a:lnTo>
                    <a:pt x="83" y="0"/>
                  </a:lnTo>
                  <a:lnTo>
                    <a:pt x="137" y="29"/>
                  </a:lnTo>
                  <a:lnTo>
                    <a:pt x="59" y="80"/>
                  </a:lnTo>
                  <a:lnTo>
                    <a:pt x="54" y="173"/>
                  </a:lnTo>
                  <a:lnTo>
                    <a:pt x="0" y="141"/>
                  </a:lnTo>
                  <a:lnTo>
                    <a:pt x="6" y="51"/>
                  </a:lnTo>
                  <a:close/>
                  <a:moveTo>
                    <a:pt x="73" y="112"/>
                  </a:moveTo>
                  <a:lnTo>
                    <a:pt x="94" y="77"/>
                  </a:lnTo>
                  <a:lnTo>
                    <a:pt x="94" y="77"/>
                  </a:lnTo>
                  <a:lnTo>
                    <a:pt x="99" y="80"/>
                  </a:lnTo>
                  <a:lnTo>
                    <a:pt x="105" y="85"/>
                  </a:lnTo>
                  <a:lnTo>
                    <a:pt x="110" y="88"/>
                  </a:lnTo>
                  <a:lnTo>
                    <a:pt x="115" y="91"/>
                  </a:lnTo>
                  <a:lnTo>
                    <a:pt x="121" y="93"/>
                  </a:lnTo>
                  <a:lnTo>
                    <a:pt x="126" y="99"/>
                  </a:lnTo>
                  <a:lnTo>
                    <a:pt x="129" y="99"/>
                  </a:lnTo>
                  <a:lnTo>
                    <a:pt x="107" y="133"/>
                  </a:lnTo>
                  <a:lnTo>
                    <a:pt x="105" y="133"/>
                  </a:lnTo>
                  <a:lnTo>
                    <a:pt x="99" y="131"/>
                  </a:lnTo>
                  <a:lnTo>
                    <a:pt x="94" y="125"/>
                  </a:lnTo>
                  <a:lnTo>
                    <a:pt x="89" y="123"/>
                  </a:lnTo>
                  <a:lnTo>
                    <a:pt x="83" y="120"/>
                  </a:lnTo>
                  <a:lnTo>
                    <a:pt x="78" y="117"/>
                  </a:lnTo>
                  <a:lnTo>
                    <a:pt x="73" y="112"/>
                  </a:lnTo>
                  <a:lnTo>
                    <a:pt x="73" y="112"/>
                  </a:lnTo>
                  <a:close/>
                  <a:moveTo>
                    <a:pt x="139" y="157"/>
                  </a:moveTo>
                  <a:lnTo>
                    <a:pt x="163" y="123"/>
                  </a:lnTo>
                  <a:lnTo>
                    <a:pt x="163" y="123"/>
                  </a:lnTo>
                  <a:lnTo>
                    <a:pt x="169" y="125"/>
                  </a:lnTo>
                  <a:lnTo>
                    <a:pt x="174" y="131"/>
                  </a:lnTo>
                  <a:lnTo>
                    <a:pt x="179" y="133"/>
                  </a:lnTo>
                  <a:lnTo>
                    <a:pt x="185" y="136"/>
                  </a:lnTo>
                  <a:lnTo>
                    <a:pt x="190" y="141"/>
                  </a:lnTo>
                  <a:lnTo>
                    <a:pt x="195" y="144"/>
                  </a:lnTo>
                  <a:lnTo>
                    <a:pt x="198" y="147"/>
                  </a:lnTo>
                  <a:lnTo>
                    <a:pt x="174" y="179"/>
                  </a:lnTo>
                  <a:lnTo>
                    <a:pt x="171" y="179"/>
                  </a:lnTo>
                  <a:lnTo>
                    <a:pt x="166" y="173"/>
                  </a:lnTo>
                  <a:lnTo>
                    <a:pt x="161" y="171"/>
                  </a:lnTo>
                  <a:lnTo>
                    <a:pt x="155" y="168"/>
                  </a:lnTo>
                  <a:lnTo>
                    <a:pt x="153" y="163"/>
                  </a:lnTo>
                  <a:lnTo>
                    <a:pt x="147" y="160"/>
                  </a:lnTo>
                  <a:lnTo>
                    <a:pt x="142" y="157"/>
                  </a:lnTo>
                  <a:lnTo>
                    <a:pt x="139" y="157"/>
                  </a:lnTo>
                  <a:close/>
                  <a:moveTo>
                    <a:pt x="206" y="203"/>
                  </a:moveTo>
                  <a:lnTo>
                    <a:pt x="233" y="171"/>
                  </a:lnTo>
                  <a:lnTo>
                    <a:pt x="235" y="176"/>
                  </a:lnTo>
                  <a:lnTo>
                    <a:pt x="241" y="179"/>
                  </a:lnTo>
                  <a:lnTo>
                    <a:pt x="246" y="184"/>
                  </a:lnTo>
                  <a:lnTo>
                    <a:pt x="251" y="187"/>
                  </a:lnTo>
                  <a:lnTo>
                    <a:pt x="257" y="190"/>
                  </a:lnTo>
                  <a:lnTo>
                    <a:pt x="262" y="195"/>
                  </a:lnTo>
                  <a:lnTo>
                    <a:pt x="265" y="198"/>
                  </a:lnTo>
                  <a:lnTo>
                    <a:pt x="238" y="230"/>
                  </a:lnTo>
                  <a:lnTo>
                    <a:pt x="235" y="227"/>
                  </a:lnTo>
                  <a:lnTo>
                    <a:pt x="230" y="224"/>
                  </a:lnTo>
                  <a:lnTo>
                    <a:pt x="225" y="219"/>
                  </a:lnTo>
                  <a:lnTo>
                    <a:pt x="222" y="216"/>
                  </a:lnTo>
                  <a:lnTo>
                    <a:pt x="217" y="211"/>
                  </a:lnTo>
                  <a:lnTo>
                    <a:pt x="211" y="208"/>
                  </a:lnTo>
                  <a:lnTo>
                    <a:pt x="206" y="203"/>
                  </a:lnTo>
                  <a:close/>
                  <a:moveTo>
                    <a:pt x="270" y="256"/>
                  </a:moveTo>
                  <a:lnTo>
                    <a:pt x="297" y="224"/>
                  </a:lnTo>
                  <a:lnTo>
                    <a:pt x="300" y="227"/>
                  </a:lnTo>
                  <a:lnTo>
                    <a:pt x="305" y="232"/>
                  </a:lnTo>
                  <a:lnTo>
                    <a:pt x="310" y="235"/>
                  </a:lnTo>
                  <a:lnTo>
                    <a:pt x="316" y="240"/>
                  </a:lnTo>
                  <a:lnTo>
                    <a:pt x="318" y="243"/>
                  </a:lnTo>
                  <a:lnTo>
                    <a:pt x="324" y="248"/>
                  </a:lnTo>
                  <a:lnTo>
                    <a:pt x="329" y="251"/>
                  </a:lnTo>
                  <a:lnTo>
                    <a:pt x="300" y="283"/>
                  </a:lnTo>
                  <a:lnTo>
                    <a:pt x="297" y="278"/>
                  </a:lnTo>
                  <a:lnTo>
                    <a:pt x="292" y="275"/>
                  </a:lnTo>
                  <a:lnTo>
                    <a:pt x="286" y="270"/>
                  </a:lnTo>
                  <a:lnTo>
                    <a:pt x="284" y="267"/>
                  </a:lnTo>
                  <a:lnTo>
                    <a:pt x="278" y="262"/>
                  </a:lnTo>
                  <a:lnTo>
                    <a:pt x="273" y="259"/>
                  </a:lnTo>
                  <a:lnTo>
                    <a:pt x="270" y="256"/>
                  </a:lnTo>
                  <a:close/>
                  <a:moveTo>
                    <a:pt x="332" y="310"/>
                  </a:moveTo>
                  <a:lnTo>
                    <a:pt x="358" y="280"/>
                  </a:lnTo>
                  <a:lnTo>
                    <a:pt x="361" y="283"/>
                  </a:lnTo>
                  <a:lnTo>
                    <a:pt x="366" y="286"/>
                  </a:lnTo>
                  <a:lnTo>
                    <a:pt x="369" y="291"/>
                  </a:lnTo>
                  <a:lnTo>
                    <a:pt x="374" y="296"/>
                  </a:lnTo>
                  <a:lnTo>
                    <a:pt x="380" y="299"/>
                  </a:lnTo>
                  <a:lnTo>
                    <a:pt x="382" y="304"/>
                  </a:lnTo>
                  <a:lnTo>
                    <a:pt x="388" y="310"/>
                  </a:lnTo>
                  <a:lnTo>
                    <a:pt x="388" y="310"/>
                  </a:lnTo>
                  <a:lnTo>
                    <a:pt x="358" y="339"/>
                  </a:lnTo>
                  <a:lnTo>
                    <a:pt x="358" y="339"/>
                  </a:lnTo>
                  <a:lnTo>
                    <a:pt x="353" y="334"/>
                  </a:lnTo>
                  <a:lnTo>
                    <a:pt x="350" y="328"/>
                  </a:lnTo>
                  <a:lnTo>
                    <a:pt x="345" y="326"/>
                  </a:lnTo>
                  <a:lnTo>
                    <a:pt x="342" y="320"/>
                  </a:lnTo>
                  <a:lnTo>
                    <a:pt x="337" y="318"/>
                  </a:lnTo>
                  <a:lnTo>
                    <a:pt x="332" y="312"/>
                  </a:lnTo>
                  <a:lnTo>
                    <a:pt x="332" y="310"/>
                  </a:lnTo>
                  <a:close/>
                  <a:moveTo>
                    <a:pt x="388" y="369"/>
                  </a:moveTo>
                  <a:lnTo>
                    <a:pt x="417" y="339"/>
                  </a:lnTo>
                  <a:lnTo>
                    <a:pt x="417" y="339"/>
                  </a:lnTo>
                  <a:lnTo>
                    <a:pt x="422" y="344"/>
                  </a:lnTo>
                  <a:lnTo>
                    <a:pt x="428" y="350"/>
                  </a:lnTo>
                  <a:lnTo>
                    <a:pt x="430" y="355"/>
                  </a:lnTo>
                  <a:lnTo>
                    <a:pt x="436" y="358"/>
                  </a:lnTo>
                  <a:lnTo>
                    <a:pt x="438" y="363"/>
                  </a:lnTo>
                  <a:lnTo>
                    <a:pt x="444" y="369"/>
                  </a:lnTo>
                  <a:lnTo>
                    <a:pt x="446" y="371"/>
                  </a:lnTo>
                  <a:lnTo>
                    <a:pt x="414" y="398"/>
                  </a:lnTo>
                  <a:lnTo>
                    <a:pt x="412" y="395"/>
                  </a:lnTo>
                  <a:lnTo>
                    <a:pt x="409" y="390"/>
                  </a:lnTo>
                  <a:lnTo>
                    <a:pt x="404" y="387"/>
                  </a:lnTo>
                  <a:lnTo>
                    <a:pt x="401" y="382"/>
                  </a:lnTo>
                  <a:lnTo>
                    <a:pt x="396" y="377"/>
                  </a:lnTo>
                  <a:lnTo>
                    <a:pt x="393" y="374"/>
                  </a:lnTo>
                  <a:lnTo>
                    <a:pt x="388" y="369"/>
                  </a:lnTo>
                  <a:lnTo>
                    <a:pt x="388" y="369"/>
                  </a:lnTo>
                  <a:close/>
                  <a:moveTo>
                    <a:pt x="441" y="430"/>
                  </a:moveTo>
                  <a:lnTo>
                    <a:pt x="473" y="403"/>
                  </a:lnTo>
                  <a:lnTo>
                    <a:pt x="476" y="406"/>
                  </a:lnTo>
                  <a:lnTo>
                    <a:pt x="481" y="411"/>
                  </a:lnTo>
                  <a:lnTo>
                    <a:pt x="484" y="417"/>
                  </a:lnTo>
                  <a:lnTo>
                    <a:pt x="489" y="419"/>
                  </a:lnTo>
                  <a:lnTo>
                    <a:pt x="492" y="425"/>
                  </a:lnTo>
                  <a:lnTo>
                    <a:pt x="497" y="430"/>
                  </a:lnTo>
                  <a:lnTo>
                    <a:pt x="500" y="435"/>
                  </a:lnTo>
                  <a:lnTo>
                    <a:pt x="500" y="435"/>
                  </a:lnTo>
                  <a:lnTo>
                    <a:pt x="468" y="462"/>
                  </a:lnTo>
                  <a:lnTo>
                    <a:pt x="468" y="462"/>
                  </a:lnTo>
                  <a:lnTo>
                    <a:pt x="462" y="457"/>
                  </a:lnTo>
                  <a:lnTo>
                    <a:pt x="460" y="451"/>
                  </a:lnTo>
                  <a:lnTo>
                    <a:pt x="457" y="446"/>
                  </a:lnTo>
                  <a:lnTo>
                    <a:pt x="452" y="443"/>
                  </a:lnTo>
                  <a:lnTo>
                    <a:pt x="449" y="438"/>
                  </a:lnTo>
                  <a:lnTo>
                    <a:pt x="444" y="433"/>
                  </a:lnTo>
                  <a:lnTo>
                    <a:pt x="441" y="430"/>
                  </a:lnTo>
                  <a:close/>
                  <a:moveTo>
                    <a:pt x="492" y="494"/>
                  </a:moveTo>
                  <a:lnTo>
                    <a:pt x="527" y="470"/>
                  </a:lnTo>
                  <a:lnTo>
                    <a:pt x="527" y="470"/>
                  </a:lnTo>
                  <a:lnTo>
                    <a:pt x="529" y="475"/>
                  </a:lnTo>
                  <a:lnTo>
                    <a:pt x="535" y="481"/>
                  </a:lnTo>
                  <a:lnTo>
                    <a:pt x="537" y="486"/>
                  </a:lnTo>
                  <a:lnTo>
                    <a:pt x="543" y="489"/>
                  </a:lnTo>
                  <a:lnTo>
                    <a:pt x="545" y="494"/>
                  </a:lnTo>
                  <a:lnTo>
                    <a:pt x="548" y="499"/>
                  </a:lnTo>
                  <a:lnTo>
                    <a:pt x="551" y="502"/>
                  </a:lnTo>
                  <a:lnTo>
                    <a:pt x="516" y="526"/>
                  </a:lnTo>
                  <a:lnTo>
                    <a:pt x="516" y="523"/>
                  </a:lnTo>
                  <a:lnTo>
                    <a:pt x="511" y="518"/>
                  </a:lnTo>
                  <a:lnTo>
                    <a:pt x="508" y="515"/>
                  </a:lnTo>
                  <a:lnTo>
                    <a:pt x="505" y="510"/>
                  </a:lnTo>
                  <a:lnTo>
                    <a:pt x="500" y="505"/>
                  </a:lnTo>
                  <a:lnTo>
                    <a:pt x="497" y="499"/>
                  </a:lnTo>
                  <a:lnTo>
                    <a:pt x="495" y="494"/>
                  </a:lnTo>
                  <a:lnTo>
                    <a:pt x="492" y="494"/>
                  </a:lnTo>
                  <a:close/>
                  <a:moveTo>
                    <a:pt x="540" y="561"/>
                  </a:moveTo>
                  <a:lnTo>
                    <a:pt x="575" y="537"/>
                  </a:lnTo>
                  <a:lnTo>
                    <a:pt x="577" y="542"/>
                  </a:lnTo>
                  <a:lnTo>
                    <a:pt x="580" y="548"/>
                  </a:lnTo>
                  <a:lnTo>
                    <a:pt x="583" y="553"/>
                  </a:lnTo>
                  <a:lnTo>
                    <a:pt x="588" y="558"/>
                  </a:lnTo>
                  <a:lnTo>
                    <a:pt x="591" y="561"/>
                  </a:lnTo>
                  <a:lnTo>
                    <a:pt x="593" y="566"/>
                  </a:lnTo>
                  <a:lnTo>
                    <a:pt x="596" y="572"/>
                  </a:lnTo>
                  <a:lnTo>
                    <a:pt x="561" y="596"/>
                  </a:lnTo>
                  <a:lnTo>
                    <a:pt x="559" y="590"/>
                  </a:lnTo>
                  <a:lnTo>
                    <a:pt x="556" y="585"/>
                  </a:lnTo>
                  <a:lnTo>
                    <a:pt x="553" y="580"/>
                  </a:lnTo>
                  <a:lnTo>
                    <a:pt x="548" y="574"/>
                  </a:lnTo>
                  <a:lnTo>
                    <a:pt x="545" y="569"/>
                  </a:lnTo>
                  <a:lnTo>
                    <a:pt x="543" y="564"/>
                  </a:lnTo>
                  <a:lnTo>
                    <a:pt x="540" y="561"/>
                  </a:lnTo>
                  <a:close/>
                  <a:moveTo>
                    <a:pt x="583" y="630"/>
                  </a:moveTo>
                  <a:lnTo>
                    <a:pt x="620" y="609"/>
                  </a:lnTo>
                  <a:lnTo>
                    <a:pt x="620" y="609"/>
                  </a:lnTo>
                  <a:lnTo>
                    <a:pt x="623" y="614"/>
                  </a:lnTo>
                  <a:lnTo>
                    <a:pt x="625" y="620"/>
                  </a:lnTo>
                  <a:lnTo>
                    <a:pt x="631" y="625"/>
                  </a:lnTo>
                  <a:lnTo>
                    <a:pt x="633" y="630"/>
                  </a:lnTo>
                  <a:lnTo>
                    <a:pt x="636" y="636"/>
                  </a:lnTo>
                  <a:lnTo>
                    <a:pt x="639" y="644"/>
                  </a:lnTo>
                  <a:lnTo>
                    <a:pt x="639" y="644"/>
                  </a:lnTo>
                  <a:lnTo>
                    <a:pt x="604" y="665"/>
                  </a:lnTo>
                  <a:lnTo>
                    <a:pt x="601" y="662"/>
                  </a:lnTo>
                  <a:lnTo>
                    <a:pt x="599" y="657"/>
                  </a:lnTo>
                  <a:lnTo>
                    <a:pt x="596" y="652"/>
                  </a:lnTo>
                  <a:lnTo>
                    <a:pt x="593" y="646"/>
                  </a:lnTo>
                  <a:lnTo>
                    <a:pt x="591" y="641"/>
                  </a:lnTo>
                  <a:lnTo>
                    <a:pt x="588" y="636"/>
                  </a:lnTo>
                  <a:lnTo>
                    <a:pt x="585" y="630"/>
                  </a:lnTo>
                  <a:lnTo>
                    <a:pt x="583" y="630"/>
                  </a:lnTo>
                  <a:close/>
                  <a:moveTo>
                    <a:pt x="623" y="700"/>
                  </a:moveTo>
                  <a:lnTo>
                    <a:pt x="660" y="681"/>
                  </a:lnTo>
                  <a:lnTo>
                    <a:pt x="663" y="686"/>
                  </a:lnTo>
                  <a:lnTo>
                    <a:pt x="665" y="692"/>
                  </a:lnTo>
                  <a:lnTo>
                    <a:pt x="668" y="697"/>
                  </a:lnTo>
                  <a:lnTo>
                    <a:pt x="671" y="703"/>
                  </a:lnTo>
                  <a:lnTo>
                    <a:pt x="673" y="708"/>
                  </a:lnTo>
                  <a:lnTo>
                    <a:pt x="676" y="713"/>
                  </a:lnTo>
                  <a:lnTo>
                    <a:pt x="679" y="719"/>
                  </a:lnTo>
                  <a:lnTo>
                    <a:pt x="641" y="737"/>
                  </a:lnTo>
                  <a:lnTo>
                    <a:pt x="639" y="732"/>
                  </a:lnTo>
                  <a:lnTo>
                    <a:pt x="636" y="727"/>
                  </a:lnTo>
                  <a:lnTo>
                    <a:pt x="633" y="721"/>
                  </a:lnTo>
                  <a:lnTo>
                    <a:pt x="631" y="716"/>
                  </a:lnTo>
                  <a:lnTo>
                    <a:pt x="628" y="711"/>
                  </a:lnTo>
                  <a:lnTo>
                    <a:pt x="625" y="705"/>
                  </a:lnTo>
                  <a:lnTo>
                    <a:pt x="623" y="700"/>
                  </a:lnTo>
                  <a:close/>
                  <a:moveTo>
                    <a:pt x="660" y="775"/>
                  </a:moveTo>
                  <a:lnTo>
                    <a:pt x="698" y="759"/>
                  </a:lnTo>
                  <a:lnTo>
                    <a:pt x="698" y="759"/>
                  </a:lnTo>
                  <a:lnTo>
                    <a:pt x="700" y="764"/>
                  </a:lnTo>
                  <a:lnTo>
                    <a:pt x="703" y="772"/>
                  </a:lnTo>
                  <a:lnTo>
                    <a:pt x="706" y="777"/>
                  </a:lnTo>
                  <a:lnTo>
                    <a:pt x="708" y="783"/>
                  </a:lnTo>
                  <a:lnTo>
                    <a:pt x="711" y="788"/>
                  </a:lnTo>
                  <a:lnTo>
                    <a:pt x="714" y="793"/>
                  </a:lnTo>
                  <a:lnTo>
                    <a:pt x="714" y="796"/>
                  </a:lnTo>
                  <a:lnTo>
                    <a:pt x="676" y="812"/>
                  </a:lnTo>
                  <a:lnTo>
                    <a:pt x="673" y="809"/>
                  </a:lnTo>
                  <a:lnTo>
                    <a:pt x="671" y="804"/>
                  </a:lnTo>
                  <a:lnTo>
                    <a:pt x="671" y="799"/>
                  </a:lnTo>
                  <a:lnTo>
                    <a:pt x="668" y="793"/>
                  </a:lnTo>
                  <a:lnTo>
                    <a:pt x="665" y="788"/>
                  </a:lnTo>
                  <a:lnTo>
                    <a:pt x="663" y="783"/>
                  </a:lnTo>
                  <a:lnTo>
                    <a:pt x="660" y="777"/>
                  </a:lnTo>
                  <a:lnTo>
                    <a:pt x="660" y="775"/>
                  </a:lnTo>
                  <a:close/>
                  <a:moveTo>
                    <a:pt x="690" y="849"/>
                  </a:moveTo>
                  <a:lnTo>
                    <a:pt x="730" y="836"/>
                  </a:lnTo>
                  <a:lnTo>
                    <a:pt x="732" y="841"/>
                  </a:lnTo>
                  <a:lnTo>
                    <a:pt x="732" y="847"/>
                  </a:lnTo>
                  <a:lnTo>
                    <a:pt x="735" y="852"/>
                  </a:lnTo>
                  <a:lnTo>
                    <a:pt x="738" y="857"/>
                  </a:lnTo>
                  <a:lnTo>
                    <a:pt x="740" y="863"/>
                  </a:lnTo>
                  <a:lnTo>
                    <a:pt x="743" y="868"/>
                  </a:lnTo>
                  <a:lnTo>
                    <a:pt x="743" y="873"/>
                  </a:lnTo>
                  <a:lnTo>
                    <a:pt x="706" y="887"/>
                  </a:lnTo>
                  <a:lnTo>
                    <a:pt x="703" y="884"/>
                  </a:lnTo>
                  <a:lnTo>
                    <a:pt x="700" y="879"/>
                  </a:lnTo>
                  <a:lnTo>
                    <a:pt x="700" y="871"/>
                  </a:lnTo>
                  <a:lnTo>
                    <a:pt x="698" y="865"/>
                  </a:lnTo>
                  <a:lnTo>
                    <a:pt x="695" y="860"/>
                  </a:lnTo>
                  <a:lnTo>
                    <a:pt x="692" y="855"/>
                  </a:lnTo>
                  <a:lnTo>
                    <a:pt x="690" y="849"/>
                  </a:lnTo>
                  <a:close/>
                  <a:moveTo>
                    <a:pt x="719" y="927"/>
                  </a:moveTo>
                  <a:lnTo>
                    <a:pt x="756" y="914"/>
                  </a:lnTo>
                  <a:lnTo>
                    <a:pt x="759" y="916"/>
                  </a:lnTo>
                  <a:lnTo>
                    <a:pt x="759" y="922"/>
                  </a:lnTo>
                  <a:lnTo>
                    <a:pt x="762" y="930"/>
                  </a:lnTo>
                  <a:lnTo>
                    <a:pt x="764" y="935"/>
                  </a:lnTo>
                  <a:lnTo>
                    <a:pt x="767" y="940"/>
                  </a:lnTo>
                  <a:lnTo>
                    <a:pt x="767" y="946"/>
                  </a:lnTo>
                  <a:lnTo>
                    <a:pt x="770" y="954"/>
                  </a:lnTo>
                  <a:lnTo>
                    <a:pt x="770" y="954"/>
                  </a:lnTo>
                  <a:lnTo>
                    <a:pt x="730" y="967"/>
                  </a:lnTo>
                  <a:lnTo>
                    <a:pt x="730" y="964"/>
                  </a:lnTo>
                  <a:lnTo>
                    <a:pt x="727" y="959"/>
                  </a:lnTo>
                  <a:lnTo>
                    <a:pt x="727" y="954"/>
                  </a:lnTo>
                  <a:lnTo>
                    <a:pt x="724" y="948"/>
                  </a:lnTo>
                  <a:lnTo>
                    <a:pt x="722" y="940"/>
                  </a:lnTo>
                  <a:lnTo>
                    <a:pt x="722" y="935"/>
                  </a:lnTo>
                  <a:lnTo>
                    <a:pt x="719" y="930"/>
                  </a:lnTo>
                  <a:lnTo>
                    <a:pt x="719" y="927"/>
                  </a:lnTo>
                  <a:close/>
                  <a:moveTo>
                    <a:pt x="740" y="1004"/>
                  </a:moveTo>
                  <a:lnTo>
                    <a:pt x="780" y="994"/>
                  </a:lnTo>
                  <a:lnTo>
                    <a:pt x="780" y="996"/>
                  </a:lnTo>
                  <a:lnTo>
                    <a:pt x="783" y="1002"/>
                  </a:lnTo>
                  <a:lnTo>
                    <a:pt x="786" y="1007"/>
                  </a:lnTo>
                  <a:lnTo>
                    <a:pt x="786" y="1012"/>
                  </a:lnTo>
                  <a:lnTo>
                    <a:pt x="788" y="1020"/>
                  </a:lnTo>
                  <a:lnTo>
                    <a:pt x="788" y="1026"/>
                  </a:lnTo>
                  <a:lnTo>
                    <a:pt x="791" y="1031"/>
                  </a:lnTo>
                  <a:lnTo>
                    <a:pt x="791" y="1036"/>
                  </a:lnTo>
                  <a:lnTo>
                    <a:pt x="751" y="1044"/>
                  </a:lnTo>
                  <a:lnTo>
                    <a:pt x="751" y="1042"/>
                  </a:lnTo>
                  <a:lnTo>
                    <a:pt x="748" y="1036"/>
                  </a:lnTo>
                  <a:lnTo>
                    <a:pt x="748" y="1028"/>
                  </a:lnTo>
                  <a:lnTo>
                    <a:pt x="746" y="1023"/>
                  </a:lnTo>
                  <a:lnTo>
                    <a:pt x="746" y="1018"/>
                  </a:lnTo>
                  <a:lnTo>
                    <a:pt x="743" y="1012"/>
                  </a:lnTo>
                  <a:lnTo>
                    <a:pt x="740" y="1007"/>
                  </a:lnTo>
                  <a:lnTo>
                    <a:pt x="740" y="1004"/>
                  </a:lnTo>
                  <a:close/>
                  <a:moveTo>
                    <a:pt x="759" y="1085"/>
                  </a:moveTo>
                  <a:lnTo>
                    <a:pt x="802" y="1077"/>
                  </a:lnTo>
                  <a:lnTo>
                    <a:pt x="802" y="1082"/>
                  </a:lnTo>
                  <a:lnTo>
                    <a:pt x="802" y="1087"/>
                  </a:lnTo>
                  <a:lnTo>
                    <a:pt x="804" y="1093"/>
                  </a:lnTo>
                  <a:lnTo>
                    <a:pt x="804" y="1101"/>
                  </a:lnTo>
                  <a:lnTo>
                    <a:pt x="807" y="1106"/>
                  </a:lnTo>
                  <a:lnTo>
                    <a:pt x="807" y="1111"/>
                  </a:lnTo>
                  <a:lnTo>
                    <a:pt x="810" y="1117"/>
                  </a:lnTo>
                  <a:lnTo>
                    <a:pt x="767" y="1125"/>
                  </a:lnTo>
                  <a:lnTo>
                    <a:pt x="767" y="1119"/>
                  </a:lnTo>
                  <a:lnTo>
                    <a:pt x="767" y="1114"/>
                  </a:lnTo>
                  <a:lnTo>
                    <a:pt x="764" y="1109"/>
                  </a:lnTo>
                  <a:lnTo>
                    <a:pt x="764" y="1101"/>
                  </a:lnTo>
                  <a:lnTo>
                    <a:pt x="762" y="1095"/>
                  </a:lnTo>
                  <a:lnTo>
                    <a:pt x="762" y="1090"/>
                  </a:lnTo>
                  <a:lnTo>
                    <a:pt x="759" y="1085"/>
                  </a:lnTo>
                  <a:close/>
                  <a:moveTo>
                    <a:pt x="775" y="1165"/>
                  </a:moveTo>
                  <a:lnTo>
                    <a:pt x="815" y="1159"/>
                  </a:lnTo>
                  <a:lnTo>
                    <a:pt x="815" y="1162"/>
                  </a:lnTo>
                  <a:lnTo>
                    <a:pt x="818" y="1167"/>
                  </a:lnTo>
                  <a:lnTo>
                    <a:pt x="818" y="1175"/>
                  </a:lnTo>
                  <a:lnTo>
                    <a:pt x="818" y="1181"/>
                  </a:lnTo>
                  <a:lnTo>
                    <a:pt x="820" y="1186"/>
                  </a:lnTo>
                  <a:lnTo>
                    <a:pt x="820" y="1194"/>
                  </a:lnTo>
                  <a:lnTo>
                    <a:pt x="820" y="1199"/>
                  </a:lnTo>
                  <a:lnTo>
                    <a:pt x="820" y="1199"/>
                  </a:lnTo>
                  <a:lnTo>
                    <a:pt x="780" y="1205"/>
                  </a:lnTo>
                  <a:lnTo>
                    <a:pt x="780" y="1205"/>
                  </a:lnTo>
                  <a:lnTo>
                    <a:pt x="780" y="1199"/>
                  </a:lnTo>
                  <a:lnTo>
                    <a:pt x="778" y="1191"/>
                  </a:lnTo>
                  <a:lnTo>
                    <a:pt x="778" y="1186"/>
                  </a:lnTo>
                  <a:lnTo>
                    <a:pt x="778" y="1181"/>
                  </a:lnTo>
                  <a:lnTo>
                    <a:pt x="775" y="1175"/>
                  </a:lnTo>
                  <a:lnTo>
                    <a:pt x="775" y="1167"/>
                  </a:lnTo>
                  <a:lnTo>
                    <a:pt x="775" y="1165"/>
                  </a:lnTo>
                  <a:close/>
                  <a:moveTo>
                    <a:pt x="786" y="1245"/>
                  </a:moveTo>
                  <a:lnTo>
                    <a:pt x="826" y="1242"/>
                  </a:lnTo>
                  <a:lnTo>
                    <a:pt x="826" y="1245"/>
                  </a:lnTo>
                  <a:lnTo>
                    <a:pt x="826" y="1250"/>
                  </a:lnTo>
                  <a:lnTo>
                    <a:pt x="828" y="1256"/>
                  </a:lnTo>
                  <a:lnTo>
                    <a:pt x="828" y="1264"/>
                  </a:lnTo>
                  <a:lnTo>
                    <a:pt x="828" y="1269"/>
                  </a:lnTo>
                  <a:lnTo>
                    <a:pt x="828" y="1277"/>
                  </a:lnTo>
                  <a:lnTo>
                    <a:pt x="828" y="1282"/>
                  </a:lnTo>
                  <a:lnTo>
                    <a:pt x="828" y="1285"/>
                  </a:lnTo>
                  <a:lnTo>
                    <a:pt x="788" y="1288"/>
                  </a:lnTo>
                  <a:lnTo>
                    <a:pt x="788" y="1285"/>
                  </a:lnTo>
                  <a:lnTo>
                    <a:pt x="788" y="1280"/>
                  </a:lnTo>
                  <a:lnTo>
                    <a:pt x="788" y="1272"/>
                  </a:lnTo>
                  <a:lnTo>
                    <a:pt x="786" y="1266"/>
                  </a:lnTo>
                  <a:lnTo>
                    <a:pt x="786" y="1261"/>
                  </a:lnTo>
                  <a:lnTo>
                    <a:pt x="786" y="1253"/>
                  </a:lnTo>
                  <a:lnTo>
                    <a:pt x="786" y="1248"/>
                  </a:lnTo>
                  <a:lnTo>
                    <a:pt x="786" y="1245"/>
                  </a:lnTo>
                  <a:close/>
                  <a:moveTo>
                    <a:pt x="791" y="1328"/>
                  </a:moveTo>
                  <a:lnTo>
                    <a:pt x="831" y="1325"/>
                  </a:lnTo>
                  <a:lnTo>
                    <a:pt x="831" y="1328"/>
                  </a:lnTo>
                  <a:lnTo>
                    <a:pt x="831" y="1333"/>
                  </a:lnTo>
                  <a:lnTo>
                    <a:pt x="831" y="1338"/>
                  </a:lnTo>
                  <a:lnTo>
                    <a:pt x="834" y="1346"/>
                  </a:lnTo>
                  <a:lnTo>
                    <a:pt x="834" y="1352"/>
                  </a:lnTo>
                  <a:lnTo>
                    <a:pt x="834" y="1360"/>
                  </a:lnTo>
                  <a:lnTo>
                    <a:pt x="834" y="1365"/>
                  </a:lnTo>
                  <a:lnTo>
                    <a:pt x="834" y="1368"/>
                  </a:lnTo>
                  <a:lnTo>
                    <a:pt x="791" y="1368"/>
                  </a:lnTo>
                  <a:lnTo>
                    <a:pt x="791" y="1365"/>
                  </a:lnTo>
                  <a:lnTo>
                    <a:pt x="791" y="1360"/>
                  </a:lnTo>
                  <a:lnTo>
                    <a:pt x="791" y="1354"/>
                  </a:lnTo>
                  <a:lnTo>
                    <a:pt x="791" y="1346"/>
                  </a:lnTo>
                  <a:lnTo>
                    <a:pt x="791" y="1341"/>
                  </a:lnTo>
                  <a:lnTo>
                    <a:pt x="791" y="1336"/>
                  </a:lnTo>
                  <a:lnTo>
                    <a:pt x="791" y="1328"/>
                  </a:lnTo>
                  <a:lnTo>
                    <a:pt x="791" y="1328"/>
                  </a:lnTo>
                  <a:close/>
                  <a:moveTo>
                    <a:pt x="791" y="1411"/>
                  </a:moveTo>
                  <a:lnTo>
                    <a:pt x="834" y="1411"/>
                  </a:lnTo>
                  <a:lnTo>
                    <a:pt x="834" y="1411"/>
                  </a:lnTo>
                  <a:lnTo>
                    <a:pt x="834" y="1411"/>
                  </a:lnTo>
                  <a:lnTo>
                    <a:pt x="834" y="1413"/>
                  </a:lnTo>
                  <a:lnTo>
                    <a:pt x="834" y="1416"/>
                  </a:lnTo>
                  <a:lnTo>
                    <a:pt x="834" y="1419"/>
                  </a:lnTo>
                  <a:lnTo>
                    <a:pt x="834" y="1419"/>
                  </a:lnTo>
                  <a:lnTo>
                    <a:pt x="834" y="1421"/>
                  </a:lnTo>
                  <a:lnTo>
                    <a:pt x="834" y="1424"/>
                  </a:lnTo>
                  <a:lnTo>
                    <a:pt x="834" y="1424"/>
                  </a:lnTo>
                  <a:lnTo>
                    <a:pt x="834" y="1427"/>
                  </a:lnTo>
                  <a:lnTo>
                    <a:pt x="834" y="1429"/>
                  </a:lnTo>
                  <a:lnTo>
                    <a:pt x="834" y="1432"/>
                  </a:lnTo>
                  <a:lnTo>
                    <a:pt x="834" y="1432"/>
                  </a:lnTo>
                  <a:lnTo>
                    <a:pt x="834" y="1435"/>
                  </a:lnTo>
                  <a:lnTo>
                    <a:pt x="834" y="1437"/>
                  </a:lnTo>
                  <a:lnTo>
                    <a:pt x="834" y="1437"/>
                  </a:lnTo>
                  <a:lnTo>
                    <a:pt x="834" y="1440"/>
                  </a:lnTo>
                  <a:lnTo>
                    <a:pt x="834" y="1443"/>
                  </a:lnTo>
                  <a:lnTo>
                    <a:pt x="831" y="1443"/>
                  </a:lnTo>
                  <a:lnTo>
                    <a:pt x="831" y="1445"/>
                  </a:lnTo>
                  <a:lnTo>
                    <a:pt x="831" y="1448"/>
                  </a:lnTo>
                  <a:lnTo>
                    <a:pt x="831" y="1451"/>
                  </a:lnTo>
                  <a:lnTo>
                    <a:pt x="831" y="1451"/>
                  </a:lnTo>
                  <a:lnTo>
                    <a:pt x="831" y="1451"/>
                  </a:lnTo>
                  <a:lnTo>
                    <a:pt x="791" y="1451"/>
                  </a:lnTo>
                  <a:lnTo>
                    <a:pt x="791" y="1451"/>
                  </a:lnTo>
                  <a:lnTo>
                    <a:pt x="791" y="1448"/>
                  </a:lnTo>
                  <a:lnTo>
                    <a:pt x="791" y="1445"/>
                  </a:lnTo>
                  <a:lnTo>
                    <a:pt x="791" y="1445"/>
                  </a:lnTo>
                  <a:lnTo>
                    <a:pt x="791" y="1443"/>
                  </a:lnTo>
                  <a:lnTo>
                    <a:pt x="791" y="1440"/>
                  </a:lnTo>
                  <a:lnTo>
                    <a:pt x="791" y="1440"/>
                  </a:lnTo>
                  <a:lnTo>
                    <a:pt x="791" y="1437"/>
                  </a:lnTo>
                  <a:lnTo>
                    <a:pt x="791" y="1435"/>
                  </a:lnTo>
                  <a:lnTo>
                    <a:pt x="791" y="1432"/>
                  </a:lnTo>
                  <a:lnTo>
                    <a:pt x="791" y="1432"/>
                  </a:lnTo>
                  <a:lnTo>
                    <a:pt x="791" y="1429"/>
                  </a:lnTo>
                  <a:lnTo>
                    <a:pt x="791" y="1427"/>
                  </a:lnTo>
                  <a:lnTo>
                    <a:pt x="791" y="1427"/>
                  </a:lnTo>
                  <a:lnTo>
                    <a:pt x="791" y="1424"/>
                  </a:lnTo>
                  <a:lnTo>
                    <a:pt x="791" y="1421"/>
                  </a:lnTo>
                  <a:lnTo>
                    <a:pt x="791" y="1421"/>
                  </a:lnTo>
                  <a:lnTo>
                    <a:pt x="791" y="1419"/>
                  </a:lnTo>
                  <a:lnTo>
                    <a:pt x="791" y="1416"/>
                  </a:lnTo>
                  <a:lnTo>
                    <a:pt x="791" y="1416"/>
                  </a:lnTo>
                  <a:lnTo>
                    <a:pt x="791" y="1413"/>
                  </a:lnTo>
                  <a:lnTo>
                    <a:pt x="791" y="1411"/>
                  </a:lnTo>
                  <a:lnTo>
                    <a:pt x="791" y="1411"/>
                  </a:lnTo>
                  <a:lnTo>
                    <a:pt x="791" y="1411"/>
                  </a:lnTo>
                  <a:close/>
                </a:path>
              </a:pathLst>
            </a:custGeom>
            <a:solidFill>
              <a:srgbClr val="819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4" name="Group 4">
              <a:extLst>
                <a:ext uri="{FF2B5EF4-FFF2-40B4-BE49-F238E27FC236}">
                  <a16:creationId xmlns="" xmlns:a16="http://schemas.microsoft.com/office/drawing/2014/main" id="{4900109A-CE16-4406-9AE1-EF33ECE8BB5D}"/>
                </a:ext>
              </a:extLst>
            </p:cNvPr>
            <p:cNvGrpSpPr>
              <a:grpSpLocks noChangeAspect="1"/>
            </p:cNvGrpSpPr>
            <p:nvPr/>
          </p:nvGrpSpPr>
          <p:grpSpPr bwMode="auto">
            <a:xfrm>
              <a:off x="6610434" y="2306610"/>
              <a:ext cx="540217" cy="540218"/>
              <a:chOff x="1209" y="2919"/>
              <a:chExt cx="530" cy="530"/>
            </a:xfrm>
            <a:solidFill>
              <a:srgbClr val="0070C0"/>
            </a:solidFill>
          </p:grpSpPr>
          <p:sp>
            <p:nvSpPr>
              <p:cNvPr id="47" name="Freeform 5">
                <a:extLst>
                  <a:ext uri="{FF2B5EF4-FFF2-40B4-BE49-F238E27FC236}">
                    <a16:creationId xmlns="" xmlns:a16="http://schemas.microsoft.com/office/drawing/2014/main" id="{F66D48BF-933B-4341-ACF2-DE6A38103F68}"/>
                  </a:ext>
                </a:extLst>
              </p:cNvPr>
              <p:cNvSpPr>
                <a:spLocks noEditPoints="1"/>
              </p:cNvSpPr>
              <p:nvPr/>
            </p:nvSpPr>
            <p:spPr bwMode="auto">
              <a:xfrm>
                <a:off x="1209" y="2919"/>
                <a:ext cx="530" cy="530"/>
              </a:xfrm>
              <a:custGeom>
                <a:avLst/>
                <a:gdLst>
                  <a:gd name="T0" fmla="*/ 98 w 196"/>
                  <a:gd name="T1" fmla="*/ 0 h 196"/>
                  <a:gd name="T2" fmla="*/ 0 w 196"/>
                  <a:gd name="T3" fmla="*/ 98 h 196"/>
                  <a:gd name="T4" fmla="*/ 98 w 196"/>
                  <a:gd name="T5" fmla="*/ 196 h 196"/>
                  <a:gd name="T6" fmla="*/ 196 w 196"/>
                  <a:gd name="T7" fmla="*/ 98 h 196"/>
                  <a:gd name="T8" fmla="*/ 98 w 196"/>
                  <a:gd name="T9" fmla="*/ 0 h 196"/>
                  <a:gd name="T10" fmla="*/ 98 w 196"/>
                  <a:gd name="T11" fmla="*/ 186 h 196"/>
                  <a:gd name="T12" fmla="*/ 10 w 196"/>
                  <a:gd name="T13" fmla="*/ 98 h 196"/>
                  <a:gd name="T14" fmla="*/ 98 w 196"/>
                  <a:gd name="T15" fmla="*/ 10 h 196"/>
                  <a:gd name="T16" fmla="*/ 186 w 196"/>
                  <a:gd name="T17" fmla="*/ 98 h 196"/>
                  <a:gd name="T18" fmla="*/ 98 w 196"/>
                  <a:gd name="T19"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86"/>
                    </a:moveTo>
                    <a:cubicBezTo>
                      <a:pt x="50" y="186"/>
                      <a:pt x="10" y="146"/>
                      <a:pt x="10" y="98"/>
                    </a:cubicBezTo>
                    <a:cubicBezTo>
                      <a:pt x="10" y="49"/>
                      <a:pt x="50" y="10"/>
                      <a:pt x="98" y="10"/>
                    </a:cubicBezTo>
                    <a:cubicBezTo>
                      <a:pt x="147" y="10"/>
                      <a:pt x="186" y="49"/>
                      <a:pt x="186" y="98"/>
                    </a:cubicBezTo>
                    <a:cubicBezTo>
                      <a:pt x="186" y="146"/>
                      <a:pt x="147" y="186"/>
                      <a:pt x="98"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6">
                <a:extLst>
                  <a:ext uri="{FF2B5EF4-FFF2-40B4-BE49-F238E27FC236}">
                    <a16:creationId xmlns="" xmlns:a16="http://schemas.microsoft.com/office/drawing/2014/main" id="{B4709D47-12A9-4FE9-9365-29B93E640E08}"/>
                  </a:ext>
                </a:extLst>
              </p:cNvPr>
              <p:cNvSpPr>
                <a:spLocks noEditPoints="1"/>
              </p:cNvSpPr>
              <p:nvPr/>
            </p:nvSpPr>
            <p:spPr bwMode="auto">
              <a:xfrm>
                <a:off x="1279" y="2976"/>
                <a:ext cx="392" cy="154"/>
              </a:xfrm>
              <a:custGeom>
                <a:avLst/>
                <a:gdLst>
                  <a:gd name="T0" fmla="*/ 72 w 145"/>
                  <a:gd name="T1" fmla="*/ 0 h 57"/>
                  <a:gd name="T2" fmla="*/ 0 w 145"/>
                  <a:gd name="T3" fmla="*/ 51 h 57"/>
                  <a:gd name="T4" fmla="*/ 1 w 145"/>
                  <a:gd name="T5" fmla="*/ 55 h 57"/>
                  <a:gd name="T6" fmla="*/ 5 w 145"/>
                  <a:gd name="T7" fmla="*/ 57 h 57"/>
                  <a:gd name="T8" fmla="*/ 26 w 145"/>
                  <a:gd name="T9" fmla="*/ 57 h 57"/>
                  <a:gd name="T10" fmla="*/ 31 w 145"/>
                  <a:gd name="T11" fmla="*/ 54 h 57"/>
                  <a:gd name="T12" fmla="*/ 43 w 145"/>
                  <a:gd name="T13" fmla="*/ 46 h 57"/>
                  <a:gd name="T14" fmla="*/ 101 w 145"/>
                  <a:gd name="T15" fmla="*/ 46 h 57"/>
                  <a:gd name="T16" fmla="*/ 114 w 145"/>
                  <a:gd name="T17" fmla="*/ 54 h 57"/>
                  <a:gd name="T18" fmla="*/ 118 w 145"/>
                  <a:gd name="T19" fmla="*/ 57 h 57"/>
                  <a:gd name="T20" fmla="*/ 140 w 145"/>
                  <a:gd name="T21" fmla="*/ 57 h 57"/>
                  <a:gd name="T22" fmla="*/ 144 w 145"/>
                  <a:gd name="T23" fmla="*/ 55 h 57"/>
                  <a:gd name="T24" fmla="*/ 144 w 145"/>
                  <a:gd name="T25" fmla="*/ 51 h 57"/>
                  <a:gd name="T26" fmla="*/ 72 w 145"/>
                  <a:gd name="T27" fmla="*/ 0 h 57"/>
                  <a:gd name="T28" fmla="*/ 121 w 145"/>
                  <a:gd name="T29" fmla="*/ 48 h 57"/>
                  <a:gd name="T30" fmla="*/ 101 w 145"/>
                  <a:gd name="T31" fmla="*/ 36 h 57"/>
                  <a:gd name="T32" fmla="*/ 43 w 145"/>
                  <a:gd name="T33" fmla="*/ 36 h 57"/>
                  <a:gd name="T34" fmla="*/ 23 w 145"/>
                  <a:gd name="T35" fmla="*/ 48 h 57"/>
                  <a:gd name="T36" fmla="*/ 12 w 145"/>
                  <a:gd name="T37" fmla="*/ 48 h 57"/>
                  <a:gd name="T38" fmla="*/ 72 w 145"/>
                  <a:gd name="T39" fmla="*/ 10 h 57"/>
                  <a:gd name="T40" fmla="*/ 133 w 145"/>
                  <a:gd name="T41" fmla="*/ 48 h 57"/>
                  <a:gd name="T42" fmla="*/ 121 w 145"/>
                  <a:gd name="T43"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57">
                    <a:moveTo>
                      <a:pt x="72" y="0"/>
                    </a:moveTo>
                    <a:cubicBezTo>
                      <a:pt x="40" y="0"/>
                      <a:pt x="11" y="21"/>
                      <a:pt x="0" y="51"/>
                    </a:cubicBezTo>
                    <a:cubicBezTo>
                      <a:pt x="0" y="52"/>
                      <a:pt x="0" y="54"/>
                      <a:pt x="1" y="55"/>
                    </a:cubicBezTo>
                    <a:cubicBezTo>
                      <a:pt x="2" y="57"/>
                      <a:pt x="3" y="57"/>
                      <a:pt x="5" y="57"/>
                    </a:cubicBezTo>
                    <a:cubicBezTo>
                      <a:pt x="26" y="57"/>
                      <a:pt x="26" y="57"/>
                      <a:pt x="26" y="57"/>
                    </a:cubicBezTo>
                    <a:cubicBezTo>
                      <a:pt x="28" y="57"/>
                      <a:pt x="30" y="56"/>
                      <a:pt x="31" y="54"/>
                    </a:cubicBezTo>
                    <a:cubicBezTo>
                      <a:pt x="33" y="49"/>
                      <a:pt x="38" y="46"/>
                      <a:pt x="43" y="46"/>
                    </a:cubicBezTo>
                    <a:cubicBezTo>
                      <a:pt x="101" y="46"/>
                      <a:pt x="101" y="46"/>
                      <a:pt x="101" y="46"/>
                    </a:cubicBezTo>
                    <a:cubicBezTo>
                      <a:pt x="107" y="46"/>
                      <a:pt x="112" y="49"/>
                      <a:pt x="114" y="54"/>
                    </a:cubicBezTo>
                    <a:cubicBezTo>
                      <a:pt x="114" y="56"/>
                      <a:pt x="116" y="57"/>
                      <a:pt x="118" y="57"/>
                    </a:cubicBezTo>
                    <a:cubicBezTo>
                      <a:pt x="140" y="57"/>
                      <a:pt x="140" y="57"/>
                      <a:pt x="140" y="57"/>
                    </a:cubicBezTo>
                    <a:cubicBezTo>
                      <a:pt x="141" y="57"/>
                      <a:pt x="143" y="57"/>
                      <a:pt x="144" y="55"/>
                    </a:cubicBezTo>
                    <a:cubicBezTo>
                      <a:pt x="145" y="54"/>
                      <a:pt x="145" y="52"/>
                      <a:pt x="144" y="51"/>
                    </a:cubicBezTo>
                    <a:cubicBezTo>
                      <a:pt x="134" y="21"/>
                      <a:pt x="105" y="0"/>
                      <a:pt x="72" y="0"/>
                    </a:cubicBezTo>
                    <a:close/>
                    <a:moveTo>
                      <a:pt x="121" y="48"/>
                    </a:moveTo>
                    <a:cubicBezTo>
                      <a:pt x="117" y="41"/>
                      <a:pt x="110" y="36"/>
                      <a:pt x="101" y="36"/>
                    </a:cubicBezTo>
                    <a:cubicBezTo>
                      <a:pt x="43" y="36"/>
                      <a:pt x="43" y="36"/>
                      <a:pt x="43" y="36"/>
                    </a:cubicBezTo>
                    <a:cubicBezTo>
                      <a:pt x="35" y="36"/>
                      <a:pt x="27" y="41"/>
                      <a:pt x="23" y="48"/>
                    </a:cubicBezTo>
                    <a:cubicBezTo>
                      <a:pt x="12" y="48"/>
                      <a:pt x="12" y="48"/>
                      <a:pt x="12" y="48"/>
                    </a:cubicBezTo>
                    <a:cubicBezTo>
                      <a:pt x="23" y="25"/>
                      <a:pt x="46" y="10"/>
                      <a:pt x="72" y="10"/>
                    </a:cubicBezTo>
                    <a:cubicBezTo>
                      <a:pt x="98" y="10"/>
                      <a:pt x="122" y="25"/>
                      <a:pt x="133" y="48"/>
                    </a:cubicBezTo>
                    <a:lnTo>
                      <a:pt x="12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7">
                <a:extLst>
                  <a:ext uri="{FF2B5EF4-FFF2-40B4-BE49-F238E27FC236}">
                    <a16:creationId xmlns="" xmlns:a16="http://schemas.microsoft.com/office/drawing/2014/main" id="{6A24D3C9-505C-40AA-9C12-A5F4664E347C}"/>
                  </a:ext>
                </a:extLst>
              </p:cNvPr>
              <p:cNvSpPr>
                <a:spLocks noEditPoints="1"/>
              </p:cNvSpPr>
              <p:nvPr/>
            </p:nvSpPr>
            <p:spPr bwMode="auto">
              <a:xfrm>
                <a:off x="1269" y="3168"/>
                <a:ext cx="186" cy="219"/>
              </a:xfrm>
              <a:custGeom>
                <a:avLst/>
                <a:gdLst>
                  <a:gd name="T0" fmla="*/ 64 w 69"/>
                  <a:gd name="T1" fmla="*/ 43 h 81"/>
                  <a:gd name="T2" fmla="*/ 52 w 69"/>
                  <a:gd name="T3" fmla="*/ 43 h 81"/>
                  <a:gd name="T4" fmla="*/ 39 w 69"/>
                  <a:gd name="T5" fmla="*/ 32 h 81"/>
                  <a:gd name="T6" fmla="*/ 36 w 69"/>
                  <a:gd name="T7" fmla="*/ 5 h 81"/>
                  <a:gd name="T8" fmla="*/ 31 w 69"/>
                  <a:gd name="T9" fmla="*/ 0 h 81"/>
                  <a:gd name="T10" fmla="*/ 5 w 69"/>
                  <a:gd name="T11" fmla="*/ 0 h 81"/>
                  <a:gd name="T12" fmla="*/ 0 w 69"/>
                  <a:gd name="T13" fmla="*/ 5 h 81"/>
                  <a:gd name="T14" fmla="*/ 0 w 69"/>
                  <a:gd name="T15" fmla="*/ 6 h 81"/>
                  <a:gd name="T16" fmla="*/ 18 w 69"/>
                  <a:gd name="T17" fmla="*/ 56 h 81"/>
                  <a:gd name="T18" fmla="*/ 64 w 69"/>
                  <a:gd name="T19" fmla="*/ 81 h 81"/>
                  <a:gd name="T20" fmla="*/ 64 w 69"/>
                  <a:gd name="T21" fmla="*/ 81 h 81"/>
                  <a:gd name="T22" fmla="*/ 69 w 69"/>
                  <a:gd name="T23" fmla="*/ 78 h 81"/>
                  <a:gd name="T24" fmla="*/ 69 w 69"/>
                  <a:gd name="T25" fmla="*/ 77 h 81"/>
                  <a:gd name="T26" fmla="*/ 69 w 69"/>
                  <a:gd name="T27" fmla="*/ 48 h 81"/>
                  <a:gd name="T28" fmla="*/ 64 w 69"/>
                  <a:gd name="T29" fmla="*/ 43 h 81"/>
                  <a:gd name="T30" fmla="*/ 10 w 69"/>
                  <a:gd name="T31" fmla="*/ 10 h 81"/>
                  <a:gd name="T32" fmla="*/ 27 w 69"/>
                  <a:gd name="T33" fmla="*/ 10 h 81"/>
                  <a:gd name="T34" fmla="*/ 29 w 69"/>
                  <a:gd name="T35" fmla="*/ 33 h 81"/>
                  <a:gd name="T36" fmla="*/ 52 w 69"/>
                  <a:gd name="T37" fmla="*/ 53 h 81"/>
                  <a:gd name="T38" fmla="*/ 60 w 69"/>
                  <a:gd name="T39" fmla="*/ 53 h 81"/>
                  <a:gd name="T40" fmla="*/ 60 w 69"/>
                  <a:gd name="T41" fmla="*/ 71 h 81"/>
                  <a:gd name="T42" fmla="*/ 10 w 69"/>
                  <a:gd name="T43"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81">
                    <a:moveTo>
                      <a:pt x="64" y="43"/>
                    </a:moveTo>
                    <a:cubicBezTo>
                      <a:pt x="52" y="43"/>
                      <a:pt x="52" y="43"/>
                      <a:pt x="52" y="43"/>
                    </a:cubicBezTo>
                    <a:cubicBezTo>
                      <a:pt x="45" y="43"/>
                      <a:pt x="40" y="38"/>
                      <a:pt x="39" y="32"/>
                    </a:cubicBezTo>
                    <a:cubicBezTo>
                      <a:pt x="36" y="5"/>
                      <a:pt x="36" y="5"/>
                      <a:pt x="36" y="5"/>
                    </a:cubicBezTo>
                    <a:cubicBezTo>
                      <a:pt x="36" y="2"/>
                      <a:pt x="34" y="0"/>
                      <a:pt x="31" y="0"/>
                    </a:cubicBezTo>
                    <a:cubicBezTo>
                      <a:pt x="5" y="0"/>
                      <a:pt x="5" y="0"/>
                      <a:pt x="5" y="0"/>
                    </a:cubicBezTo>
                    <a:cubicBezTo>
                      <a:pt x="2" y="0"/>
                      <a:pt x="0" y="3"/>
                      <a:pt x="0" y="5"/>
                    </a:cubicBezTo>
                    <a:cubicBezTo>
                      <a:pt x="0" y="6"/>
                      <a:pt x="0" y="6"/>
                      <a:pt x="0" y="6"/>
                    </a:cubicBezTo>
                    <a:cubicBezTo>
                      <a:pt x="0" y="24"/>
                      <a:pt x="6" y="42"/>
                      <a:pt x="18" y="56"/>
                    </a:cubicBezTo>
                    <a:cubicBezTo>
                      <a:pt x="30" y="69"/>
                      <a:pt x="46" y="78"/>
                      <a:pt x="64" y="81"/>
                    </a:cubicBezTo>
                    <a:cubicBezTo>
                      <a:pt x="64" y="81"/>
                      <a:pt x="64" y="81"/>
                      <a:pt x="64" y="81"/>
                    </a:cubicBezTo>
                    <a:cubicBezTo>
                      <a:pt x="67" y="81"/>
                      <a:pt x="69" y="80"/>
                      <a:pt x="69" y="78"/>
                    </a:cubicBezTo>
                    <a:cubicBezTo>
                      <a:pt x="69" y="77"/>
                      <a:pt x="69" y="77"/>
                      <a:pt x="69" y="77"/>
                    </a:cubicBezTo>
                    <a:cubicBezTo>
                      <a:pt x="69" y="48"/>
                      <a:pt x="69" y="48"/>
                      <a:pt x="69" y="48"/>
                    </a:cubicBezTo>
                    <a:cubicBezTo>
                      <a:pt x="69" y="45"/>
                      <a:pt x="67" y="43"/>
                      <a:pt x="64" y="43"/>
                    </a:cubicBezTo>
                    <a:close/>
                    <a:moveTo>
                      <a:pt x="10" y="10"/>
                    </a:moveTo>
                    <a:cubicBezTo>
                      <a:pt x="27" y="10"/>
                      <a:pt x="27" y="10"/>
                      <a:pt x="27" y="10"/>
                    </a:cubicBezTo>
                    <a:cubicBezTo>
                      <a:pt x="29" y="33"/>
                      <a:pt x="29" y="33"/>
                      <a:pt x="29" y="33"/>
                    </a:cubicBezTo>
                    <a:cubicBezTo>
                      <a:pt x="31" y="44"/>
                      <a:pt x="40" y="53"/>
                      <a:pt x="52" y="53"/>
                    </a:cubicBezTo>
                    <a:cubicBezTo>
                      <a:pt x="60" y="53"/>
                      <a:pt x="60" y="53"/>
                      <a:pt x="60" y="53"/>
                    </a:cubicBezTo>
                    <a:cubicBezTo>
                      <a:pt x="60" y="71"/>
                      <a:pt x="60" y="71"/>
                      <a:pt x="60" y="71"/>
                    </a:cubicBezTo>
                    <a:cubicBezTo>
                      <a:pt x="32" y="63"/>
                      <a:pt x="11" y="39"/>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
                <a:extLst>
                  <a:ext uri="{FF2B5EF4-FFF2-40B4-BE49-F238E27FC236}">
                    <a16:creationId xmlns="" xmlns:a16="http://schemas.microsoft.com/office/drawing/2014/main" id="{A87AF189-3C9D-4ADB-B73A-792E87695675}"/>
                  </a:ext>
                </a:extLst>
              </p:cNvPr>
              <p:cNvSpPr>
                <a:spLocks noEditPoints="1"/>
              </p:cNvSpPr>
              <p:nvPr/>
            </p:nvSpPr>
            <p:spPr bwMode="auto">
              <a:xfrm>
                <a:off x="1493" y="3168"/>
                <a:ext cx="189" cy="219"/>
              </a:xfrm>
              <a:custGeom>
                <a:avLst/>
                <a:gdLst>
                  <a:gd name="T0" fmla="*/ 38 w 70"/>
                  <a:gd name="T1" fmla="*/ 0 h 81"/>
                  <a:gd name="T2" fmla="*/ 34 w 70"/>
                  <a:gd name="T3" fmla="*/ 5 h 81"/>
                  <a:gd name="T4" fmla="*/ 31 w 70"/>
                  <a:gd name="T5" fmla="*/ 32 h 81"/>
                  <a:gd name="T6" fmla="*/ 18 w 70"/>
                  <a:gd name="T7" fmla="*/ 43 h 81"/>
                  <a:gd name="T8" fmla="*/ 5 w 70"/>
                  <a:gd name="T9" fmla="*/ 43 h 81"/>
                  <a:gd name="T10" fmla="*/ 0 w 70"/>
                  <a:gd name="T11" fmla="*/ 48 h 81"/>
                  <a:gd name="T12" fmla="*/ 0 w 70"/>
                  <a:gd name="T13" fmla="*/ 77 h 81"/>
                  <a:gd name="T14" fmla="*/ 0 w 70"/>
                  <a:gd name="T15" fmla="*/ 78 h 81"/>
                  <a:gd name="T16" fmla="*/ 0 w 70"/>
                  <a:gd name="T17" fmla="*/ 78 h 81"/>
                  <a:gd name="T18" fmla="*/ 5 w 70"/>
                  <a:gd name="T19" fmla="*/ 81 h 81"/>
                  <a:gd name="T20" fmla="*/ 6 w 70"/>
                  <a:gd name="T21" fmla="*/ 81 h 81"/>
                  <a:gd name="T22" fmla="*/ 52 w 70"/>
                  <a:gd name="T23" fmla="*/ 56 h 81"/>
                  <a:gd name="T24" fmla="*/ 70 w 70"/>
                  <a:gd name="T25" fmla="*/ 6 h 81"/>
                  <a:gd name="T26" fmla="*/ 70 w 70"/>
                  <a:gd name="T27" fmla="*/ 5 h 81"/>
                  <a:gd name="T28" fmla="*/ 65 w 70"/>
                  <a:gd name="T29" fmla="*/ 0 h 81"/>
                  <a:gd name="T30" fmla="*/ 38 w 70"/>
                  <a:gd name="T31" fmla="*/ 0 h 81"/>
                  <a:gd name="T32" fmla="*/ 10 w 70"/>
                  <a:gd name="T33" fmla="*/ 71 h 81"/>
                  <a:gd name="T34" fmla="*/ 10 w 70"/>
                  <a:gd name="T35" fmla="*/ 53 h 81"/>
                  <a:gd name="T36" fmla="*/ 18 w 70"/>
                  <a:gd name="T37" fmla="*/ 53 h 81"/>
                  <a:gd name="T38" fmla="*/ 40 w 70"/>
                  <a:gd name="T39" fmla="*/ 33 h 81"/>
                  <a:gd name="T40" fmla="*/ 43 w 70"/>
                  <a:gd name="T41" fmla="*/ 10 h 81"/>
                  <a:gd name="T42" fmla="*/ 60 w 70"/>
                  <a:gd name="T43" fmla="*/ 10 h 81"/>
                  <a:gd name="T44" fmla="*/ 10 w 70"/>
                  <a:gd name="T45"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81">
                    <a:moveTo>
                      <a:pt x="38" y="0"/>
                    </a:moveTo>
                    <a:cubicBezTo>
                      <a:pt x="36" y="0"/>
                      <a:pt x="34" y="2"/>
                      <a:pt x="34" y="5"/>
                    </a:cubicBezTo>
                    <a:cubicBezTo>
                      <a:pt x="31" y="32"/>
                      <a:pt x="31" y="32"/>
                      <a:pt x="31" y="32"/>
                    </a:cubicBezTo>
                    <a:cubicBezTo>
                      <a:pt x="30" y="38"/>
                      <a:pt x="24" y="43"/>
                      <a:pt x="18" y="43"/>
                    </a:cubicBezTo>
                    <a:cubicBezTo>
                      <a:pt x="5" y="43"/>
                      <a:pt x="5" y="43"/>
                      <a:pt x="5" y="43"/>
                    </a:cubicBezTo>
                    <a:cubicBezTo>
                      <a:pt x="2" y="43"/>
                      <a:pt x="0" y="45"/>
                      <a:pt x="0" y="48"/>
                    </a:cubicBezTo>
                    <a:cubicBezTo>
                      <a:pt x="0" y="77"/>
                      <a:pt x="0" y="77"/>
                      <a:pt x="0" y="77"/>
                    </a:cubicBezTo>
                    <a:cubicBezTo>
                      <a:pt x="0" y="77"/>
                      <a:pt x="0" y="77"/>
                      <a:pt x="0" y="78"/>
                    </a:cubicBezTo>
                    <a:cubicBezTo>
                      <a:pt x="0" y="78"/>
                      <a:pt x="0" y="78"/>
                      <a:pt x="0" y="78"/>
                    </a:cubicBezTo>
                    <a:cubicBezTo>
                      <a:pt x="1" y="80"/>
                      <a:pt x="3" y="81"/>
                      <a:pt x="5" y="81"/>
                    </a:cubicBezTo>
                    <a:cubicBezTo>
                      <a:pt x="5" y="81"/>
                      <a:pt x="6" y="81"/>
                      <a:pt x="6" y="81"/>
                    </a:cubicBezTo>
                    <a:cubicBezTo>
                      <a:pt x="24" y="78"/>
                      <a:pt x="40" y="69"/>
                      <a:pt x="52" y="56"/>
                    </a:cubicBezTo>
                    <a:cubicBezTo>
                      <a:pt x="63" y="42"/>
                      <a:pt x="70" y="24"/>
                      <a:pt x="70" y="6"/>
                    </a:cubicBezTo>
                    <a:cubicBezTo>
                      <a:pt x="70" y="5"/>
                      <a:pt x="70" y="5"/>
                      <a:pt x="70" y="5"/>
                    </a:cubicBezTo>
                    <a:cubicBezTo>
                      <a:pt x="70" y="3"/>
                      <a:pt x="68" y="0"/>
                      <a:pt x="65" y="0"/>
                    </a:cubicBezTo>
                    <a:lnTo>
                      <a:pt x="38" y="0"/>
                    </a:lnTo>
                    <a:close/>
                    <a:moveTo>
                      <a:pt x="10" y="71"/>
                    </a:moveTo>
                    <a:cubicBezTo>
                      <a:pt x="10" y="53"/>
                      <a:pt x="10" y="53"/>
                      <a:pt x="10" y="53"/>
                    </a:cubicBezTo>
                    <a:cubicBezTo>
                      <a:pt x="18" y="53"/>
                      <a:pt x="18" y="53"/>
                      <a:pt x="18" y="53"/>
                    </a:cubicBezTo>
                    <a:cubicBezTo>
                      <a:pt x="29" y="53"/>
                      <a:pt x="39" y="44"/>
                      <a:pt x="40" y="33"/>
                    </a:cubicBezTo>
                    <a:cubicBezTo>
                      <a:pt x="43" y="10"/>
                      <a:pt x="43" y="10"/>
                      <a:pt x="43" y="10"/>
                    </a:cubicBezTo>
                    <a:cubicBezTo>
                      <a:pt x="60" y="10"/>
                      <a:pt x="60" y="10"/>
                      <a:pt x="60" y="10"/>
                    </a:cubicBezTo>
                    <a:cubicBezTo>
                      <a:pt x="58" y="39"/>
                      <a:pt x="38" y="63"/>
                      <a:pt x="1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Group 15">
              <a:extLst>
                <a:ext uri="{FF2B5EF4-FFF2-40B4-BE49-F238E27FC236}">
                  <a16:creationId xmlns="" xmlns:a16="http://schemas.microsoft.com/office/drawing/2014/main" id="{9440ABE6-5631-44DB-8092-0D5509F340D0}"/>
                </a:ext>
              </a:extLst>
            </p:cNvPr>
            <p:cNvGrpSpPr>
              <a:grpSpLocks noChangeAspect="1"/>
            </p:cNvGrpSpPr>
            <p:nvPr/>
          </p:nvGrpSpPr>
          <p:grpSpPr bwMode="auto">
            <a:xfrm>
              <a:off x="10600211" y="2305980"/>
              <a:ext cx="590163" cy="516775"/>
              <a:chOff x="5778" y="2929"/>
              <a:chExt cx="579" cy="507"/>
            </a:xfrm>
            <a:solidFill>
              <a:srgbClr val="81999F"/>
            </a:solidFill>
          </p:grpSpPr>
          <p:sp>
            <p:nvSpPr>
              <p:cNvPr id="40" name="Freeform 16">
                <a:extLst>
                  <a:ext uri="{FF2B5EF4-FFF2-40B4-BE49-F238E27FC236}">
                    <a16:creationId xmlns="" xmlns:a16="http://schemas.microsoft.com/office/drawing/2014/main" id="{391E05AB-CA50-49E5-9903-4D2F39DC2626}"/>
                  </a:ext>
                </a:extLst>
              </p:cNvPr>
              <p:cNvSpPr>
                <a:spLocks/>
              </p:cNvSpPr>
              <p:nvPr/>
            </p:nvSpPr>
            <p:spPr bwMode="auto">
              <a:xfrm>
                <a:off x="5951" y="3165"/>
                <a:ext cx="44" cy="51"/>
              </a:xfrm>
              <a:custGeom>
                <a:avLst/>
                <a:gdLst>
                  <a:gd name="T0" fmla="*/ 10 w 16"/>
                  <a:gd name="T1" fmla="*/ 4 h 19"/>
                  <a:gd name="T2" fmla="*/ 5 w 16"/>
                  <a:gd name="T3" fmla="*/ 0 h 19"/>
                  <a:gd name="T4" fmla="*/ 1 w 16"/>
                  <a:gd name="T5" fmla="*/ 6 h 19"/>
                  <a:gd name="T6" fmla="*/ 8 w 16"/>
                  <a:gd name="T7" fmla="*/ 18 h 19"/>
                  <a:gd name="T8" fmla="*/ 11 w 16"/>
                  <a:gd name="T9" fmla="*/ 19 h 19"/>
                  <a:gd name="T10" fmla="*/ 15 w 16"/>
                  <a:gd name="T11" fmla="*/ 17 h 19"/>
                  <a:gd name="T12" fmla="*/ 14 w 16"/>
                  <a:gd name="T13" fmla="*/ 10 h 19"/>
                  <a:gd name="T14" fmla="*/ 10 w 16"/>
                  <a:gd name="T15" fmla="*/ 4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9">
                    <a:moveTo>
                      <a:pt x="10" y="4"/>
                    </a:moveTo>
                    <a:cubicBezTo>
                      <a:pt x="10" y="1"/>
                      <a:pt x="7" y="0"/>
                      <a:pt x="5" y="0"/>
                    </a:cubicBezTo>
                    <a:cubicBezTo>
                      <a:pt x="2" y="1"/>
                      <a:pt x="0" y="4"/>
                      <a:pt x="1" y="6"/>
                    </a:cubicBezTo>
                    <a:cubicBezTo>
                      <a:pt x="2" y="11"/>
                      <a:pt x="5" y="15"/>
                      <a:pt x="8" y="18"/>
                    </a:cubicBezTo>
                    <a:cubicBezTo>
                      <a:pt x="9" y="19"/>
                      <a:pt x="10" y="19"/>
                      <a:pt x="11" y="19"/>
                    </a:cubicBezTo>
                    <a:cubicBezTo>
                      <a:pt x="12" y="19"/>
                      <a:pt x="14" y="18"/>
                      <a:pt x="15" y="17"/>
                    </a:cubicBezTo>
                    <a:cubicBezTo>
                      <a:pt x="16" y="15"/>
                      <a:pt x="16" y="12"/>
                      <a:pt x="14" y="10"/>
                    </a:cubicBezTo>
                    <a:cubicBezTo>
                      <a:pt x="12" y="9"/>
                      <a:pt x="11" y="7"/>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7">
                <a:extLst>
                  <a:ext uri="{FF2B5EF4-FFF2-40B4-BE49-F238E27FC236}">
                    <a16:creationId xmlns="" xmlns:a16="http://schemas.microsoft.com/office/drawing/2014/main" id="{A6FC6414-0259-4390-BE14-69BD770E1F0E}"/>
                  </a:ext>
                </a:extLst>
              </p:cNvPr>
              <p:cNvSpPr>
                <a:spLocks noEditPoints="1"/>
              </p:cNvSpPr>
              <p:nvPr/>
            </p:nvSpPr>
            <p:spPr bwMode="auto">
              <a:xfrm>
                <a:off x="5916" y="2929"/>
                <a:ext cx="173" cy="209"/>
              </a:xfrm>
              <a:custGeom>
                <a:avLst/>
                <a:gdLst>
                  <a:gd name="T0" fmla="*/ 7 w 64"/>
                  <a:gd name="T1" fmla="*/ 51 h 77"/>
                  <a:gd name="T2" fmla="*/ 34 w 64"/>
                  <a:gd name="T3" fmla="*/ 77 h 77"/>
                  <a:gd name="T4" fmla="*/ 38 w 64"/>
                  <a:gd name="T5" fmla="*/ 77 h 77"/>
                  <a:gd name="T6" fmla="*/ 64 w 64"/>
                  <a:gd name="T7" fmla="*/ 51 h 77"/>
                  <a:gd name="T8" fmla="*/ 64 w 64"/>
                  <a:gd name="T9" fmla="*/ 26 h 77"/>
                  <a:gd name="T10" fmla="*/ 64 w 64"/>
                  <a:gd name="T11" fmla="*/ 26 h 77"/>
                  <a:gd name="T12" fmla="*/ 50 w 64"/>
                  <a:gd name="T13" fmla="*/ 5 h 77"/>
                  <a:gd name="T14" fmla="*/ 39 w 64"/>
                  <a:gd name="T15" fmla="*/ 6 h 77"/>
                  <a:gd name="T16" fmla="*/ 27 w 64"/>
                  <a:gd name="T17" fmla="*/ 8 h 77"/>
                  <a:gd name="T18" fmla="*/ 12 w 64"/>
                  <a:gd name="T19" fmla="*/ 2 h 77"/>
                  <a:gd name="T20" fmla="*/ 8 w 64"/>
                  <a:gd name="T21" fmla="*/ 1 h 77"/>
                  <a:gd name="T22" fmla="*/ 5 w 64"/>
                  <a:gd name="T23" fmla="*/ 3 h 77"/>
                  <a:gd name="T24" fmla="*/ 7 w 64"/>
                  <a:gd name="T25" fmla="*/ 30 h 77"/>
                  <a:gd name="T26" fmla="*/ 7 w 64"/>
                  <a:gd name="T27" fmla="*/ 51 h 77"/>
                  <a:gd name="T28" fmla="*/ 27 w 64"/>
                  <a:gd name="T29" fmla="*/ 18 h 77"/>
                  <a:gd name="T30" fmla="*/ 41 w 64"/>
                  <a:gd name="T31" fmla="*/ 16 h 77"/>
                  <a:gd name="T32" fmla="*/ 50 w 64"/>
                  <a:gd name="T33" fmla="*/ 14 h 77"/>
                  <a:gd name="T34" fmla="*/ 55 w 64"/>
                  <a:gd name="T35" fmla="*/ 24 h 77"/>
                  <a:gd name="T36" fmla="*/ 38 w 64"/>
                  <a:gd name="T37" fmla="*/ 26 h 77"/>
                  <a:gd name="T38" fmla="*/ 33 w 64"/>
                  <a:gd name="T39" fmla="*/ 31 h 77"/>
                  <a:gd name="T40" fmla="*/ 38 w 64"/>
                  <a:gd name="T41" fmla="*/ 36 h 77"/>
                  <a:gd name="T42" fmla="*/ 38 w 64"/>
                  <a:gd name="T43" fmla="*/ 36 h 77"/>
                  <a:gd name="T44" fmla="*/ 55 w 64"/>
                  <a:gd name="T45" fmla="*/ 34 h 77"/>
                  <a:gd name="T46" fmla="*/ 55 w 64"/>
                  <a:gd name="T47" fmla="*/ 51 h 77"/>
                  <a:gd name="T48" fmla="*/ 38 w 64"/>
                  <a:gd name="T49" fmla="*/ 68 h 77"/>
                  <a:gd name="T50" fmla="*/ 34 w 64"/>
                  <a:gd name="T51" fmla="*/ 68 h 77"/>
                  <a:gd name="T52" fmla="*/ 17 w 64"/>
                  <a:gd name="T53" fmla="*/ 51 h 77"/>
                  <a:gd name="T54" fmla="*/ 17 w 64"/>
                  <a:gd name="T55" fmla="*/ 35 h 77"/>
                  <a:gd name="T56" fmla="*/ 19 w 64"/>
                  <a:gd name="T57" fmla="*/ 35 h 77"/>
                  <a:gd name="T58" fmla="*/ 25 w 64"/>
                  <a:gd name="T59" fmla="*/ 31 h 77"/>
                  <a:gd name="T60" fmla="*/ 21 w 64"/>
                  <a:gd name="T61" fmla="*/ 25 h 77"/>
                  <a:gd name="T62" fmla="*/ 16 w 64"/>
                  <a:gd name="T63" fmla="*/ 25 h 77"/>
                  <a:gd name="T64" fmla="*/ 13 w 64"/>
                  <a:gd name="T65" fmla="*/ 14 h 77"/>
                  <a:gd name="T66" fmla="*/ 27 w 64"/>
                  <a:gd name="T67"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7">
                    <a:moveTo>
                      <a:pt x="7" y="51"/>
                    </a:moveTo>
                    <a:cubicBezTo>
                      <a:pt x="7" y="66"/>
                      <a:pt x="19" y="77"/>
                      <a:pt x="34" y="77"/>
                    </a:cubicBezTo>
                    <a:cubicBezTo>
                      <a:pt x="38" y="77"/>
                      <a:pt x="38" y="77"/>
                      <a:pt x="38" y="77"/>
                    </a:cubicBezTo>
                    <a:cubicBezTo>
                      <a:pt x="53" y="77"/>
                      <a:pt x="64" y="66"/>
                      <a:pt x="64" y="51"/>
                    </a:cubicBezTo>
                    <a:cubicBezTo>
                      <a:pt x="64" y="26"/>
                      <a:pt x="64" y="26"/>
                      <a:pt x="64" y="26"/>
                    </a:cubicBezTo>
                    <a:cubicBezTo>
                      <a:pt x="64" y="26"/>
                      <a:pt x="64" y="26"/>
                      <a:pt x="64" y="26"/>
                    </a:cubicBezTo>
                    <a:cubicBezTo>
                      <a:pt x="64" y="7"/>
                      <a:pt x="54" y="5"/>
                      <a:pt x="50" y="5"/>
                    </a:cubicBezTo>
                    <a:cubicBezTo>
                      <a:pt x="47" y="5"/>
                      <a:pt x="43" y="5"/>
                      <a:pt x="39" y="6"/>
                    </a:cubicBezTo>
                    <a:cubicBezTo>
                      <a:pt x="34" y="7"/>
                      <a:pt x="29" y="8"/>
                      <a:pt x="27" y="8"/>
                    </a:cubicBezTo>
                    <a:cubicBezTo>
                      <a:pt x="23" y="8"/>
                      <a:pt x="16" y="5"/>
                      <a:pt x="12" y="2"/>
                    </a:cubicBezTo>
                    <a:cubicBezTo>
                      <a:pt x="11" y="1"/>
                      <a:pt x="10" y="0"/>
                      <a:pt x="8" y="1"/>
                    </a:cubicBezTo>
                    <a:cubicBezTo>
                      <a:pt x="7" y="1"/>
                      <a:pt x="6" y="2"/>
                      <a:pt x="5" y="3"/>
                    </a:cubicBezTo>
                    <a:cubicBezTo>
                      <a:pt x="0" y="11"/>
                      <a:pt x="5" y="25"/>
                      <a:pt x="7" y="30"/>
                    </a:cubicBezTo>
                    <a:lnTo>
                      <a:pt x="7" y="51"/>
                    </a:lnTo>
                    <a:close/>
                    <a:moveTo>
                      <a:pt x="27" y="18"/>
                    </a:moveTo>
                    <a:cubicBezTo>
                      <a:pt x="30" y="18"/>
                      <a:pt x="35" y="17"/>
                      <a:pt x="41" y="16"/>
                    </a:cubicBezTo>
                    <a:cubicBezTo>
                      <a:pt x="44" y="15"/>
                      <a:pt x="48" y="14"/>
                      <a:pt x="50" y="14"/>
                    </a:cubicBezTo>
                    <a:cubicBezTo>
                      <a:pt x="53" y="14"/>
                      <a:pt x="54" y="19"/>
                      <a:pt x="55" y="24"/>
                    </a:cubicBezTo>
                    <a:cubicBezTo>
                      <a:pt x="51" y="25"/>
                      <a:pt x="45" y="26"/>
                      <a:pt x="38" y="26"/>
                    </a:cubicBezTo>
                    <a:cubicBezTo>
                      <a:pt x="35" y="26"/>
                      <a:pt x="33" y="28"/>
                      <a:pt x="33" y="31"/>
                    </a:cubicBezTo>
                    <a:cubicBezTo>
                      <a:pt x="33" y="34"/>
                      <a:pt x="35" y="36"/>
                      <a:pt x="38" y="36"/>
                    </a:cubicBezTo>
                    <a:cubicBezTo>
                      <a:pt x="38" y="36"/>
                      <a:pt x="38" y="36"/>
                      <a:pt x="38" y="36"/>
                    </a:cubicBezTo>
                    <a:cubicBezTo>
                      <a:pt x="45" y="36"/>
                      <a:pt x="51" y="35"/>
                      <a:pt x="55" y="34"/>
                    </a:cubicBezTo>
                    <a:cubicBezTo>
                      <a:pt x="55" y="51"/>
                      <a:pt x="55" y="51"/>
                      <a:pt x="55" y="51"/>
                    </a:cubicBezTo>
                    <a:cubicBezTo>
                      <a:pt x="55" y="60"/>
                      <a:pt x="47" y="68"/>
                      <a:pt x="38" y="68"/>
                    </a:cubicBezTo>
                    <a:cubicBezTo>
                      <a:pt x="34" y="68"/>
                      <a:pt x="34" y="68"/>
                      <a:pt x="34" y="68"/>
                    </a:cubicBezTo>
                    <a:cubicBezTo>
                      <a:pt x="24" y="68"/>
                      <a:pt x="17" y="60"/>
                      <a:pt x="17" y="51"/>
                    </a:cubicBezTo>
                    <a:cubicBezTo>
                      <a:pt x="17" y="35"/>
                      <a:pt x="17" y="35"/>
                      <a:pt x="17" y="35"/>
                    </a:cubicBezTo>
                    <a:cubicBezTo>
                      <a:pt x="18" y="35"/>
                      <a:pt x="19" y="35"/>
                      <a:pt x="19" y="35"/>
                    </a:cubicBezTo>
                    <a:cubicBezTo>
                      <a:pt x="22" y="35"/>
                      <a:pt x="25" y="33"/>
                      <a:pt x="25" y="31"/>
                    </a:cubicBezTo>
                    <a:cubicBezTo>
                      <a:pt x="25" y="28"/>
                      <a:pt x="23" y="26"/>
                      <a:pt x="21" y="25"/>
                    </a:cubicBezTo>
                    <a:cubicBezTo>
                      <a:pt x="19" y="25"/>
                      <a:pt x="17" y="25"/>
                      <a:pt x="16" y="25"/>
                    </a:cubicBezTo>
                    <a:cubicBezTo>
                      <a:pt x="14" y="21"/>
                      <a:pt x="13" y="17"/>
                      <a:pt x="13" y="14"/>
                    </a:cubicBezTo>
                    <a:cubicBezTo>
                      <a:pt x="17" y="16"/>
                      <a:pt x="22" y="18"/>
                      <a:pt x="2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8">
                <a:extLst>
                  <a:ext uri="{FF2B5EF4-FFF2-40B4-BE49-F238E27FC236}">
                    <a16:creationId xmlns="" xmlns:a16="http://schemas.microsoft.com/office/drawing/2014/main" id="{07B85FA2-51D5-423C-9EAA-755F5C4A6D45}"/>
                  </a:ext>
                </a:extLst>
              </p:cNvPr>
              <p:cNvSpPr>
                <a:spLocks/>
              </p:cNvSpPr>
              <p:nvPr/>
            </p:nvSpPr>
            <p:spPr bwMode="auto">
              <a:xfrm>
                <a:off x="5778" y="3132"/>
                <a:ext cx="190" cy="293"/>
              </a:xfrm>
              <a:custGeom>
                <a:avLst/>
                <a:gdLst>
                  <a:gd name="T0" fmla="*/ 32 w 70"/>
                  <a:gd name="T1" fmla="*/ 72 h 108"/>
                  <a:gd name="T2" fmla="*/ 28 w 70"/>
                  <a:gd name="T3" fmla="*/ 58 h 108"/>
                  <a:gd name="T4" fmla="*/ 35 w 70"/>
                  <a:gd name="T5" fmla="*/ 53 h 108"/>
                  <a:gd name="T6" fmla="*/ 40 w 70"/>
                  <a:gd name="T7" fmla="*/ 54 h 108"/>
                  <a:gd name="T8" fmla="*/ 46 w 70"/>
                  <a:gd name="T9" fmla="*/ 52 h 108"/>
                  <a:gd name="T10" fmla="*/ 46 w 70"/>
                  <a:gd name="T11" fmla="*/ 54 h 108"/>
                  <a:gd name="T12" fmla="*/ 51 w 70"/>
                  <a:gd name="T13" fmla="*/ 58 h 108"/>
                  <a:gd name="T14" fmla="*/ 51 w 70"/>
                  <a:gd name="T15" fmla="*/ 58 h 108"/>
                  <a:gd name="T16" fmla="*/ 56 w 70"/>
                  <a:gd name="T17" fmla="*/ 53 h 108"/>
                  <a:gd name="T18" fmla="*/ 55 w 70"/>
                  <a:gd name="T19" fmla="*/ 46 h 108"/>
                  <a:gd name="T20" fmla="*/ 54 w 70"/>
                  <a:gd name="T21" fmla="*/ 33 h 108"/>
                  <a:gd name="T22" fmla="*/ 49 w 70"/>
                  <a:gd name="T23" fmla="*/ 28 h 108"/>
                  <a:gd name="T24" fmla="*/ 45 w 70"/>
                  <a:gd name="T25" fmla="*/ 34 h 108"/>
                  <a:gd name="T26" fmla="*/ 45 w 70"/>
                  <a:gd name="T27" fmla="*/ 42 h 108"/>
                  <a:gd name="T28" fmla="*/ 42 w 70"/>
                  <a:gd name="T29" fmla="*/ 43 h 108"/>
                  <a:gd name="T30" fmla="*/ 36 w 70"/>
                  <a:gd name="T31" fmla="*/ 24 h 108"/>
                  <a:gd name="T32" fmla="*/ 66 w 70"/>
                  <a:gd name="T33" fmla="*/ 10 h 108"/>
                  <a:gd name="T34" fmla="*/ 69 w 70"/>
                  <a:gd name="T35" fmla="*/ 3 h 108"/>
                  <a:gd name="T36" fmla="*/ 62 w 70"/>
                  <a:gd name="T37" fmla="*/ 1 h 108"/>
                  <a:gd name="T38" fmla="*/ 28 w 70"/>
                  <a:gd name="T39" fmla="*/ 17 h 108"/>
                  <a:gd name="T40" fmla="*/ 25 w 70"/>
                  <a:gd name="T41" fmla="*/ 23 h 108"/>
                  <a:gd name="T42" fmla="*/ 27 w 70"/>
                  <a:gd name="T43" fmla="*/ 28 h 108"/>
                  <a:gd name="T44" fmla="*/ 7 w 70"/>
                  <a:gd name="T45" fmla="*/ 43 h 108"/>
                  <a:gd name="T46" fmla="*/ 2 w 70"/>
                  <a:gd name="T47" fmla="*/ 59 h 108"/>
                  <a:gd name="T48" fmla="*/ 19 w 70"/>
                  <a:gd name="T49" fmla="*/ 105 h 108"/>
                  <a:gd name="T50" fmla="*/ 24 w 70"/>
                  <a:gd name="T51" fmla="*/ 108 h 108"/>
                  <a:gd name="T52" fmla="*/ 25 w 70"/>
                  <a:gd name="T53" fmla="*/ 108 h 108"/>
                  <a:gd name="T54" fmla="*/ 28 w 70"/>
                  <a:gd name="T55" fmla="*/ 102 h 108"/>
                  <a:gd name="T56" fmla="*/ 11 w 70"/>
                  <a:gd name="T57" fmla="*/ 56 h 108"/>
                  <a:gd name="T58" fmla="*/ 13 w 70"/>
                  <a:gd name="T59" fmla="*/ 50 h 108"/>
                  <a:gd name="T60" fmla="*/ 30 w 70"/>
                  <a:gd name="T61" fmla="*/ 38 h 108"/>
                  <a:gd name="T62" fmla="*/ 32 w 70"/>
                  <a:gd name="T63" fmla="*/ 44 h 108"/>
                  <a:gd name="T64" fmla="*/ 19 w 70"/>
                  <a:gd name="T65" fmla="*/ 53 h 108"/>
                  <a:gd name="T66" fmla="*/ 18 w 70"/>
                  <a:gd name="T67" fmla="*/ 58 h 108"/>
                  <a:gd name="T68" fmla="*/ 23 w 70"/>
                  <a:gd name="T69" fmla="*/ 75 h 108"/>
                  <a:gd name="T70" fmla="*/ 28 w 70"/>
                  <a:gd name="T71" fmla="*/ 78 h 108"/>
                  <a:gd name="T72" fmla="*/ 29 w 70"/>
                  <a:gd name="T73" fmla="*/ 78 h 108"/>
                  <a:gd name="T74" fmla="*/ 32 w 70"/>
                  <a:gd name="T75" fmla="*/ 7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108">
                    <a:moveTo>
                      <a:pt x="32" y="72"/>
                    </a:moveTo>
                    <a:cubicBezTo>
                      <a:pt x="28" y="58"/>
                      <a:pt x="28" y="58"/>
                      <a:pt x="28" y="58"/>
                    </a:cubicBezTo>
                    <a:cubicBezTo>
                      <a:pt x="35" y="53"/>
                      <a:pt x="35" y="53"/>
                      <a:pt x="35" y="53"/>
                    </a:cubicBezTo>
                    <a:cubicBezTo>
                      <a:pt x="36" y="54"/>
                      <a:pt x="38" y="55"/>
                      <a:pt x="40" y="54"/>
                    </a:cubicBezTo>
                    <a:cubicBezTo>
                      <a:pt x="46" y="52"/>
                      <a:pt x="46" y="52"/>
                      <a:pt x="46" y="52"/>
                    </a:cubicBezTo>
                    <a:cubicBezTo>
                      <a:pt x="46" y="54"/>
                      <a:pt x="46" y="54"/>
                      <a:pt x="46" y="54"/>
                    </a:cubicBezTo>
                    <a:cubicBezTo>
                      <a:pt x="46" y="56"/>
                      <a:pt x="49" y="58"/>
                      <a:pt x="51" y="58"/>
                    </a:cubicBezTo>
                    <a:cubicBezTo>
                      <a:pt x="51" y="58"/>
                      <a:pt x="51" y="58"/>
                      <a:pt x="51" y="58"/>
                    </a:cubicBezTo>
                    <a:cubicBezTo>
                      <a:pt x="54" y="58"/>
                      <a:pt x="56" y="56"/>
                      <a:pt x="56" y="53"/>
                    </a:cubicBezTo>
                    <a:cubicBezTo>
                      <a:pt x="55" y="46"/>
                      <a:pt x="55" y="46"/>
                      <a:pt x="55" y="46"/>
                    </a:cubicBezTo>
                    <a:cubicBezTo>
                      <a:pt x="54" y="33"/>
                      <a:pt x="54" y="33"/>
                      <a:pt x="54" y="33"/>
                    </a:cubicBezTo>
                    <a:cubicBezTo>
                      <a:pt x="54" y="30"/>
                      <a:pt x="52" y="28"/>
                      <a:pt x="49" y="28"/>
                    </a:cubicBezTo>
                    <a:cubicBezTo>
                      <a:pt x="46" y="29"/>
                      <a:pt x="44" y="31"/>
                      <a:pt x="45" y="34"/>
                    </a:cubicBezTo>
                    <a:cubicBezTo>
                      <a:pt x="45" y="42"/>
                      <a:pt x="45" y="42"/>
                      <a:pt x="45" y="42"/>
                    </a:cubicBezTo>
                    <a:cubicBezTo>
                      <a:pt x="42" y="43"/>
                      <a:pt x="42" y="43"/>
                      <a:pt x="42" y="43"/>
                    </a:cubicBezTo>
                    <a:cubicBezTo>
                      <a:pt x="36" y="24"/>
                      <a:pt x="36" y="24"/>
                      <a:pt x="36" y="24"/>
                    </a:cubicBezTo>
                    <a:cubicBezTo>
                      <a:pt x="66" y="10"/>
                      <a:pt x="66" y="10"/>
                      <a:pt x="66" y="10"/>
                    </a:cubicBezTo>
                    <a:cubicBezTo>
                      <a:pt x="69" y="9"/>
                      <a:pt x="70" y="6"/>
                      <a:pt x="69" y="3"/>
                    </a:cubicBezTo>
                    <a:cubicBezTo>
                      <a:pt x="68" y="1"/>
                      <a:pt x="65" y="0"/>
                      <a:pt x="62" y="1"/>
                    </a:cubicBezTo>
                    <a:cubicBezTo>
                      <a:pt x="28" y="17"/>
                      <a:pt x="28" y="17"/>
                      <a:pt x="28" y="17"/>
                    </a:cubicBezTo>
                    <a:cubicBezTo>
                      <a:pt x="25" y="18"/>
                      <a:pt x="24" y="21"/>
                      <a:pt x="25" y="23"/>
                    </a:cubicBezTo>
                    <a:cubicBezTo>
                      <a:pt x="27" y="28"/>
                      <a:pt x="27" y="28"/>
                      <a:pt x="27" y="28"/>
                    </a:cubicBezTo>
                    <a:cubicBezTo>
                      <a:pt x="7" y="43"/>
                      <a:pt x="7" y="43"/>
                      <a:pt x="7" y="43"/>
                    </a:cubicBezTo>
                    <a:cubicBezTo>
                      <a:pt x="2" y="47"/>
                      <a:pt x="0" y="53"/>
                      <a:pt x="2" y="59"/>
                    </a:cubicBezTo>
                    <a:cubicBezTo>
                      <a:pt x="19" y="105"/>
                      <a:pt x="19" y="105"/>
                      <a:pt x="19" y="105"/>
                    </a:cubicBezTo>
                    <a:cubicBezTo>
                      <a:pt x="20" y="107"/>
                      <a:pt x="22" y="108"/>
                      <a:pt x="24" y="108"/>
                    </a:cubicBezTo>
                    <a:cubicBezTo>
                      <a:pt x="24" y="108"/>
                      <a:pt x="25" y="108"/>
                      <a:pt x="25" y="108"/>
                    </a:cubicBezTo>
                    <a:cubicBezTo>
                      <a:pt x="28" y="107"/>
                      <a:pt x="29" y="104"/>
                      <a:pt x="28" y="102"/>
                    </a:cubicBezTo>
                    <a:cubicBezTo>
                      <a:pt x="11" y="56"/>
                      <a:pt x="11" y="56"/>
                      <a:pt x="11" y="56"/>
                    </a:cubicBezTo>
                    <a:cubicBezTo>
                      <a:pt x="11" y="54"/>
                      <a:pt x="11" y="52"/>
                      <a:pt x="13" y="50"/>
                    </a:cubicBezTo>
                    <a:cubicBezTo>
                      <a:pt x="30" y="38"/>
                      <a:pt x="30" y="38"/>
                      <a:pt x="30" y="38"/>
                    </a:cubicBezTo>
                    <a:cubicBezTo>
                      <a:pt x="32" y="44"/>
                      <a:pt x="32" y="44"/>
                      <a:pt x="32" y="44"/>
                    </a:cubicBezTo>
                    <a:cubicBezTo>
                      <a:pt x="19" y="53"/>
                      <a:pt x="19" y="53"/>
                      <a:pt x="19" y="53"/>
                    </a:cubicBezTo>
                    <a:cubicBezTo>
                      <a:pt x="18" y="54"/>
                      <a:pt x="17" y="56"/>
                      <a:pt x="18" y="58"/>
                    </a:cubicBezTo>
                    <a:cubicBezTo>
                      <a:pt x="23" y="75"/>
                      <a:pt x="23" y="75"/>
                      <a:pt x="23" y="75"/>
                    </a:cubicBezTo>
                    <a:cubicBezTo>
                      <a:pt x="24" y="77"/>
                      <a:pt x="26" y="78"/>
                      <a:pt x="28" y="78"/>
                    </a:cubicBezTo>
                    <a:cubicBezTo>
                      <a:pt x="28" y="78"/>
                      <a:pt x="29" y="78"/>
                      <a:pt x="29" y="78"/>
                    </a:cubicBezTo>
                    <a:cubicBezTo>
                      <a:pt x="32" y="77"/>
                      <a:pt x="33" y="74"/>
                      <a:pt x="3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 xmlns:a16="http://schemas.microsoft.com/office/drawing/2014/main" id="{6B8A5213-86D7-4BAB-80D7-E801B95BE03A}"/>
                  </a:ext>
                </a:extLst>
              </p:cNvPr>
              <p:cNvSpPr>
                <a:spLocks/>
              </p:cNvSpPr>
              <p:nvPr/>
            </p:nvSpPr>
            <p:spPr bwMode="auto">
              <a:xfrm>
                <a:off x="5916" y="3162"/>
                <a:ext cx="441" cy="274"/>
              </a:xfrm>
              <a:custGeom>
                <a:avLst/>
                <a:gdLst>
                  <a:gd name="T0" fmla="*/ 154 w 163"/>
                  <a:gd name="T1" fmla="*/ 2 h 101"/>
                  <a:gd name="T2" fmla="*/ 120 w 163"/>
                  <a:gd name="T3" fmla="*/ 37 h 101"/>
                  <a:gd name="T4" fmla="*/ 114 w 163"/>
                  <a:gd name="T5" fmla="*/ 38 h 101"/>
                  <a:gd name="T6" fmla="*/ 93 w 163"/>
                  <a:gd name="T7" fmla="*/ 27 h 101"/>
                  <a:gd name="T8" fmla="*/ 95 w 163"/>
                  <a:gd name="T9" fmla="*/ 21 h 101"/>
                  <a:gd name="T10" fmla="*/ 113 w 163"/>
                  <a:gd name="T11" fmla="*/ 31 h 101"/>
                  <a:gd name="T12" fmla="*/ 116 w 163"/>
                  <a:gd name="T13" fmla="*/ 32 h 101"/>
                  <a:gd name="T14" fmla="*/ 119 w 163"/>
                  <a:gd name="T15" fmla="*/ 31 h 101"/>
                  <a:gd name="T16" fmla="*/ 132 w 163"/>
                  <a:gd name="T17" fmla="*/ 19 h 101"/>
                  <a:gd name="T18" fmla="*/ 132 w 163"/>
                  <a:gd name="T19" fmla="*/ 12 h 101"/>
                  <a:gd name="T20" fmla="*/ 125 w 163"/>
                  <a:gd name="T21" fmla="*/ 12 h 101"/>
                  <a:gd name="T22" fmla="*/ 115 w 163"/>
                  <a:gd name="T23" fmla="*/ 21 h 101"/>
                  <a:gd name="T24" fmla="*/ 98 w 163"/>
                  <a:gd name="T25" fmla="*/ 12 h 101"/>
                  <a:gd name="T26" fmla="*/ 96 w 163"/>
                  <a:gd name="T27" fmla="*/ 6 h 101"/>
                  <a:gd name="T28" fmla="*/ 93 w 163"/>
                  <a:gd name="T29" fmla="*/ 5 h 101"/>
                  <a:gd name="T30" fmla="*/ 87 w 163"/>
                  <a:gd name="T31" fmla="*/ 8 h 101"/>
                  <a:gd name="T32" fmla="*/ 88 w 163"/>
                  <a:gd name="T33" fmla="*/ 13 h 101"/>
                  <a:gd name="T34" fmla="*/ 81 w 163"/>
                  <a:gd name="T35" fmla="*/ 32 h 101"/>
                  <a:gd name="T36" fmla="*/ 78 w 163"/>
                  <a:gd name="T37" fmla="*/ 31 h 101"/>
                  <a:gd name="T38" fmla="*/ 78 w 163"/>
                  <a:gd name="T39" fmla="*/ 29 h 101"/>
                  <a:gd name="T40" fmla="*/ 74 w 163"/>
                  <a:gd name="T41" fmla="*/ 24 h 101"/>
                  <a:gd name="T42" fmla="*/ 68 w 163"/>
                  <a:gd name="T43" fmla="*/ 28 h 101"/>
                  <a:gd name="T44" fmla="*/ 68 w 163"/>
                  <a:gd name="T45" fmla="*/ 35 h 101"/>
                  <a:gd name="T46" fmla="*/ 68 w 163"/>
                  <a:gd name="T47" fmla="*/ 35 h 101"/>
                  <a:gd name="T48" fmla="*/ 63 w 163"/>
                  <a:gd name="T49" fmla="*/ 91 h 101"/>
                  <a:gd name="T50" fmla="*/ 36 w 163"/>
                  <a:gd name="T51" fmla="*/ 91 h 101"/>
                  <a:gd name="T52" fmla="*/ 4 w 163"/>
                  <a:gd name="T53" fmla="*/ 91 h 101"/>
                  <a:gd name="T54" fmla="*/ 0 w 163"/>
                  <a:gd name="T55" fmla="*/ 96 h 101"/>
                  <a:gd name="T56" fmla="*/ 4 w 163"/>
                  <a:gd name="T57" fmla="*/ 101 h 101"/>
                  <a:gd name="T58" fmla="*/ 36 w 163"/>
                  <a:gd name="T59" fmla="*/ 101 h 101"/>
                  <a:gd name="T60" fmla="*/ 68 w 163"/>
                  <a:gd name="T61" fmla="*/ 101 h 101"/>
                  <a:gd name="T62" fmla="*/ 73 w 163"/>
                  <a:gd name="T63" fmla="*/ 97 h 101"/>
                  <a:gd name="T64" fmla="*/ 77 w 163"/>
                  <a:gd name="T65" fmla="*/ 41 h 101"/>
                  <a:gd name="T66" fmla="*/ 83 w 163"/>
                  <a:gd name="T67" fmla="*/ 43 h 101"/>
                  <a:gd name="T68" fmla="*/ 89 w 163"/>
                  <a:gd name="T69" fmla="*/ 40 h 101"/>
                  <a:gd name="T70" fmla="*/ 90 w 163"/>
                  <a:gd name="T71" fmla="*/ 37 h 101"/>
                  <a:gd name="T72" fmla="*/ 110 w 163"/>
                  <a:gd name="T73" fmla="*/ 47 h 101"/>
                  <a:gd name="T74" fmla="*/ 117 w 163"/>
                  <a:gd name="T75" fmla="*/ 48 h 101"/>
                  <a:gd name="T76" fmla="*/ 127 w 163"/>
                  <a:gd name="T77" fmla="*/ 44 h 101"/>
                  <a:gd name="T78" fmla="*/ 161 w 163"/>
                  <a:gd name="T79" fmla="*/ 9 h 101"/>
                  <a:gd name="T80" fmla="*/ 161 w 163"/>
                  <a:gd name="T81" fmla="*/ 2 h 101"/>
                  <a:gd name="T82" fmla="*/ 154 w 163"/>
                  <a:gd name="T83"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101">
                    <a:moveTo>
                      <a:pt x="154" y="2"/>
                    </a:moveTo>
                    <a:cubicBezTo>
                      <a:pt x="120" y="37"/>
                      <a:pt x="120" y="37"/>
                      <a:pt x="120" y="37"/>
                    </a:cubicBezTo>
                    <a:cubicBezTo>
                      <a:pt x="118" y="39"/>
                      <a:pt x="116" y="39"/>
                      <a:pt x="114" y="38"/>
                    </a:cubicBezTo>
                    <a:cubicBezTo>
                      <a:pt x="93" y="27"/>
                      <a:pt x="93" y="27"/>
                      <a:pt x="93" y="27"/>
                    </a:cubicBezTo>
                    <a:cubicBezTo>
                      <a:pt x="95" y="21"/>
                      <a:pt x="95" y="21"/>
                      <a:pt x="95" y="21"/>
                    </a:cubicBezTo>
                    <a:cubicBezTo>
                      <a:pt x="113" y="31"/>
                      <a:pt x="113" y="31"/>
                      <a:pt x="113" y="31"/>
                    </a:cubicBezTo>
                    <a:cubicBezTo>
                      <a:pt x="114" y="32"/>
                      <a:pt x="115" y="32"/>
                      <a:pt x="116" y="32"/>
                    </a:cubicBezTo>
                    <a:cubicBezTo>
                      <a:pt x="117" y="32"/>
                      <a:pt x="118" y="32"/>
                      <a:pt x="119" y="31"/>
                    </a:cubicBezTo>
                    <a:cubicBezTo>
                      <a:pt x="132" y="19"/>
                      <a:pt x="132" y="19"/>
                      <a:pt x="132" y="19"/>
                    </a:cubicBezTo>
                    <a:cubicBezTo>
                      <a:pt x="134" y="17"/>
                      <a:pt x="134" y="14"/>
                      <a:pt x="132" y="12"/>
                    </a:cubicBezTo>
                    <a:cubicBezTo>
                      <a:pt x="130" y="10"/>
                      <a:pt x="127" y="10"/>
                      <a:pt x="125" y="12"/>
                    </a:cubicBezTo>
                    <a:cubicBezTo>
                      <a:pt x="115" y="21"/>
                      <a:pt x="115" y="21"/>
                      <a:pt x="115" y="21"/>
                    </a:cubicBezTo>
                    <a:cubicBezTo>
                      <a:pt x="98" y="12"/>
                      <a:pt x="98" y="12"/>
                      <a:pt x="98" y="12"/>
                    </a:cubicBezTo>
                    <a:cubicBezTo>
                      <a:pt x="99" y="10"/>
                      <a:pt x="98" y="7"/>
                      <a:pt x="96" y="6"/>
                    </a:cubicBezTo>
                    <a:cubicBezTo>
                      <a:pt x="93" y="5"/>
                      <a:pt x="93" y="5"/>
                      <a:pt x="93" y="5"/>
                    </a:cubicBezTo>
                    <a:cubicBezTo>
                      <a:pt x="91" y="4"/>
                      <a:pt x="88" y="5"/>
                      <a:pt x="87" y="8"/>
                    </a:cubicBezTo>
                    <a:cubicBezTo>
                      <a:pt x="86" y="10"/>
                      <a:pt x="86" y="12"/>
                      <a:pt x="88" y="13"/>
                    </a:cubicBezTo>
                    <a:cubicBezTo>
                      <a:pt x="81" y="32"/>
                      <a:pt x="81" y="32"/>
                      <a:pt x="81" y="32"/>
                    </a:cubicBezTo>
                    <a:cubicBezTo>
                      <a:pt x="78" y="31"/>
                      <a:pt x="78" y="31"/>
                      <a:pt x="78" y="31"/>
                    </a:cubicBezTo>
                    <a:cubicBezTo>
                      <a:pt x="78" y="29"/>
                      <a:pt x="78" y="29"/>
                      <a:pt x="78" y="29"/>
                    </a:cubicBezTo>
                    <a:cubicBezTo>
                      <a:pt x="78" y="26"/>
                      <a:pt x="76" y="24"/>
                      <a:pt x="74" y="24"/>
                    </a:cubicBezTo>
                    <a:cubicBezTo>
                      <a:pt x="71" y="23"/>
                      <a:pt x="69" y="25"/>
                      <a:pt x="68" y="28"/>
                    </a:cubicBezTo>
                    <a:cubicBezTo>
                      <a:pt x="68" y="35"/>
                      <a:pt x="68" y="35"/>
                      <a:pt x="68" y="35"/>
                    </a:cubicBezTo>
                    <a:cubicBezTo>
                      <a:pt x="68" y="35"/>
                      <a:pt x="68" y="35"/>
                      <a:pt x="68" y="35"/>
                    </a:cubicBezTo>
                    <a:cubicBezTo>
                      <a:pt x="63" y="91"/>
                      <a:pt x="63" y="91"/>
                      <a:pt x="63" y="91"/>
                    </a:cubicBezTo>
                    <a:cubicBezTo>
                      <a:pt x="36" y="91"/>
                      <a:pt x="36" y="91"/>
                      <a:pt x="36" y="91"/>
                    </a:cubicBezTo>
                    <a:cubicBezTo>
                      <a:pt x="4" y="91"/>
                      <a:pt x="4" y="91"/>
                      <a:pt x="4" y="91"/>
                    </a:cubicBezTo>
                    <a:cubicBezTo>
                      <a:pt x="2" y="91"/>
                      <a:pt x="0" y="93"/>
                      <a:pt x="0" y="96"/>
                    </a:cubicBezTo>
                    <a:cubicBezTo>
                      <a:pt x="0" y="99"/>
                      <a:pt x="2" y="101"/>
                      <a:pt x="4" y="101"/>
                    </a:cubicBezTo>
                    <a:cubicBezTo>
                      <a:pt x="36" y="101"/>
                      <a:pt x="36" y="101"/>
                      <a:pt x="36" y="101"/>
                    </a:cubicBezTo>
                    <a:cubicBezTo>
                      <a:pt x="68" y="101"/>
                      <a:pt x="68" y="101"/>
                      <a:pt x="68" y="101"/>
                    </a:cubicBezTo>
                    <a:cubicBezTo>
                      <a:pt x="70" y="101"/>
                      <a:pt x="72" y="99"/>
                      <a:pt x="73" y="97"/>
                    </a:cubicBezTo>
                    <a:cubicBezTo>
                      <a:pt x="77" y="41"/>
                      <a:pt x="77" y="41"/>
                      <a:pt x="77" y="41"/>
                    </a:cubicBezTo>
                    <a:cubicBezTo>
                      <a:pt x="83" y="43"/>
                      <a:pt x="83" y="43"/>
                      <a:pt x="83" y="43"/>
                    </a:cubicBezTo>
                    <a:cubicBezTo>
                      <a:pt x="86" y="44"/>
                      <a:pt x="88" y="42"/>
                      <a:pt x="89" y="40"/>
                    </a:cubicBezTo>
                    <a:cubicBezTo>
                      <a:pt x="90" y="37"/>
                      <a:pt x="90" y="37"/>
                      <a:pt x="90" y="37"/>
                    </a:cubicBezTo>
                    <a:cubicBezTo>
                      <a:pt x="110" y="47"/>
                      <a:pt x="110" y="47"/>
                      <a:pt x="110" y="47"/>
                    </a:cubicBezTo>
                    <a:cubicBezTo>
                      <a:pt x="112" y="48"/>
                      <a:pt x="114" y="48"/>
                      <a:pt x="117" y="48"/>
                    </a:cubicBezTo>
                    <a:cubicBezTo>
                      <a:pt x="120" y="48"/>
                      <a:pt x="124" y="47"/>
                      <a:pt x="127" y="44"/>
                    </a:cubicBezTo>
                    <a:cubicBezTo>
                      <a:pt x="161" y="9"/>
                      <a:pt x="161" y="9"/>
                      <a:pt x="161" y="9"/>
                    </a:cubicBezTo>
                    <a:cubicBezTo>
                      <a:pt x="163" y="7"/>
                      <a:pt x="163" y="4"/>
                      <a:pt x="161" y="2"/>
                    </a:cubicBezTo>
                    <a:cubicBezTo>
                      <a:pt x="159" y="0"/>
                      <a:pt x="156" y="0"/>
                      <a:pt x="15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 xmlns:a16="http://schemas.microsoft.com/office/drawing/2014/main" id="{085D2975-E630-4D38-9BD4-6534AA2B09BC}"/>
                  </a:ext>
                </a:extLst>
              </p:cNvPr>
              <p:cNvSpPr>
                <a:spLocks/>
              </p:cNvSpPr>
              <p:nvPr/>
            </p:nvSpPr>
            <p:spPr bwMode="auto">
              <a:xfrm>
                <a:off x="5889" y="3132"/>
                <a:ext cx="276" cy="277"/>
              </a:xfrm>
              <a:custGeom>
                <a:avLst/>
                <a:gdLst>
                  <a:gd name="T0" fmla="*/ 100 w 102"/>
                  <a:gd name="T1" fmla="*/ 1 h 102"/>
                  <a:gd name="T2" fmla="*/ 93 w 102"/>
                  <a:gd name="T3" fmla="*/ 1 h 102"/>
                  <a:gd name="T4" fmla="*/ 1 w 102"/>
                  <a:gd name="T5" fmla="*/ 93 h 102"/>
                  <a:gd name="T6" fmla="*/ 1 w 102"/>
                  <a:gd name="T7" fmla="*/ 100 h 102"/>
                  <a:gd name="T8" fmla="*/ 5 w 102"/>
                  <a:gd name="T9" fmla="*/ 102 h 102"/>
                  <a:gd name="T10" fmla="*/ 8 w 102"/>
                  <a:gd name="T11" fmla="*/ 100 h 102"/>
                  <a:gd name="T12" fmla="*/ 100 w 102"/>
                  <a:gd name="T13" fmla="*/ 8 h 102"/>
                  <a:gd name="T14" fmla="*/ 100 w 102"/>
                  <a:gd name="T15" fmla="*/ 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2">
                    <a:moveTo>
                      <a:pt x="100" y="1"/>
                    </a:moveTo>
                    <a:cubicBezTo>
                      <a:pt x="98" y="0"/>
                      <a:pt x="95" y="0"/>
                      <a:pt x="93" y="1"/>
                    </a:cubicBezTo>
                    <a:cubicBezTo>
                      <a:pt x="1" y="93"/>
                      <a:pt x="1" y="93"/>
                      <a:pt x="1" y="93"/>
                    </a:cubicBezTo>
                    <a:cubicBezTo>
                      <a:pt x="0" y="95"/>
                      <a:pt x="0" y="98"/>
                      <a:pt x="1" y="100"/>
                    </a:cubicBezTo>
                    <a:cubicBezTo>
                      <a:pt x="2" y="101"/>
                      <a:pt x="4" y="102"/>
                      <a:pt x="5" y="102"/>
                    </a:cubicBezTo>
                    <a:cubicBezTo>
                      <a:pt x="6" y="102"/>
                      <a:pt x="7" y="101"/>
                      <a:pt x="8" y="100"/>
                    </a:cubicBezTo>
                    <a:cubicBezTo>
                      <a:pt x="100" y="8"/>
                      <a:pt x="100" y="8"/>
                      <a:pt x="100" y="8"/>
                    </a:cubicBezTo>
                    <a:cubicBezTo>
                      <a:pt x="102" y="6"/>
                      <a:pt x="102" y="3"/>
                      <a:pt x="10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1">
                <a:extLst>
                  <a:ext uri="{FF2B5EF4-FFF2-40B4-BE49-F238E27FC236}">
                    <a16:creationId xmlns="" xmlns:a16="http://schemas.microsoft.com/office/drawing/2014/main" id="{E65D1674-6C41-4C29-8FAA-F20992EA4F2D}"/>
                  </a:ext>
                </a:extLst>
              </p:cNvPr>
              <p:cNvSpPr>
                <a:spLocks/>
              </p:cNvSpPr>
              <p:nvPr/>
            </p:nvSpPr>
            <p:spPr bwMode="auto">
              <a:xfrm>
                <a:off x="6103" y="3105"/>
                <a:ext cx="38" cy="36"/>
              </a:xfrm>
              <a:custGeom>
                <a:avLst/>
                <a:gdLst>
                  <a:gd name="T0" fmla="*/ 5 w 14"/>
                  <a:gd name="T1" fmla="*/ 13 h 13"/>
                  <a:gd name="T2" fmla="*/ 8 w 14"/>
                  <a:gd name="T3" fmla="*/ 12 h 13"/>
                  <a:gd name="T4" fmla="*/ 12 w 14"/>
                  <a:gd name="T5" fmla="*/ 9 h 13"/>
                  <a:gd name="T6" fmla="*/ 12 w 14"/>
                  <a:gd name="T7" fmla="*/ 2 h 13"/>
                  <a:gd name="T8" fmla="*/ 5 w 14"/>
                  <a:gd name="T9" fmla="*/ 2 h 13"/>
                  <a:gd name="T10" fmla="*/ 1 w 14"/>
                  <a:gd name="T11" fmla="*/ 5 h 13"/>
                  <a:gd name="T12" fmla="*/ 1 w 14"/>
                  <a:gd name="T13" fmla="*/ 12 h 13"/>
                  <a:gd name="T14" fmla="*/ 5 w 1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5" y="13"/>
                    </a:moveTo>
                    <a:cubicBezTo>
                      <a:pt x="6" y="13"/>
                      <a:pt x="7" y="13"/>
                      <a:pt x="8" y="12"/>
                    </a:cubicBezTo>
                    <a:cubicBezTo>
                      <a:pt x="12" y="9"/>
                      <a:pt x="12" y="9"/>
                      <a:pt x="12" y="9"/>
                    </a:cubicBezTo>
                    <a:cubicBezTo>
                      <a:pt x="14" y="7"/>
                      <a:pt x="14" y="4"/>
                      <a:pt x="12" y="2"/>
                    </a:cubicBezTo>
                    <a:cubicBezTo>
                      <a:pt x="10" y="0"/>
                      <a:pt x="7" y="0"/>
                      <a:pt x="5" y="2"/>
                    </a:cubicBezTo>
                    <a:cubicBezTo>
                      <a:pt x="1" y="5"/>
                      <a:pt x="1" y="5"/>
                      <a:pt x="1" y="5"/>
                    </a:cubicBezTo>
                    <a:cubicBezTo>
                      <a:pt x="0" y="7"/>
                      <a:pt x="0" y="10"/>
                      <a:pt x="1" y="12"/>
                    </a:cubicBezTo>
                    <a:cubicBezTo>
                      <a:pt x="2" y="13"/>
                      <a:pt x="4"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2">
                <a:extLst>
                  <a:ext uri="{FF2B5EF4-FFF2-40B4-BE49-F238E27FC236}">
                    <a16:creationId xmlns="" xmlns:a16="http://schemas.microsoft.com/office/drawing/2014/main" id="{D18B3763-7C53-4C8B-BAD8-94A46FB2E0A7}"/>
                  </a:ext>
                </a:extLst>
              </p:cNvPr>
              <p:cNvSpPr>
                <a:spLocks/>
              </p:cNvSpPr>
              <p:nvPr/>
            </p:nvSpPr>
            <p:spPr bwMode="auto">
              <a:xfrm>
                <a:off x="5862" y="3146"/>
                <a:ext cx="238" cy="236"/>
              </a:xfrm>
              <a:custGeom>
                <a:avLst/>
                <a:gdLst>
                  <a:gd name="T0" fmla="*/ 86 w 88"/>
                  <a:gd name="T1" fmla="*/ 2 h 87"/>
                  <a:gd name="T2" fmla="*/ 79 w 88"/>
                  <a:gd name="T3" fmla="*/ 2 h 87"/>
                  <a:gd name="T4" fmla="*/ 2 w 88"/>
                  <a:gd name="T5" fmla="*/ 79 h 87"/>
                  <a:gd name="T6" fmla="*/ 2 w 88"/>
                  <a:gd name="T7" fmla="*/ 86 h 87"/>
                  <a:gd name="T8" fmla="*/ 5 w 88"/>
                  <a:gd name="T9" fmla="*/ 87 h 87"/>
                  <a:gd name="T10" fmla="*/ 9 w 88"/>
                  <a:gd name="T11" fmla="*/ 86 h 87"/>
                  <a:gd name="T12" fmla="*/ 86 w 88"/>
                  <a:gd name="T13" fmla="*/ 9 h 87"/>
                  <a:gd name="T14" fmla="*/ 86 w 88"/>
                  <a:gd name="T15" fmla="*/ 2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7">
                    <a:moveTo>
                      <a:pt x="86" y="2"/>
                    </a:moveTo>
                    <a:cubicBezTo>
                      <a:pt x="84" y="0"/>
                      <a:pt x="81" y="0"/>
                      <a:pt x="79" y="2"/>
                    </a:cubicBezTo>
                    <a:cubicBezTo>
                      <a:pt x="2" y="79"/>
                      <a:pt x="2" y="79"/>
                      <a:pt x="2" y="79"/>
                    </a:cubicBezTo>
                    <a:cubicBezTo>
                      <a:pt x="0" y="81"/>
                      <a:pt x="0" y="84"/>
                      <a:pt x="2" y="86"/>
                    </a:cubicBezTo>
                    <a:cubicBezTo>
                      <a:pt x="3" y="87"/>
                      <a:pt x="4" y="87"/>
                      <a:pt x="5" y="87"/>
                    </a:cubicBezTo>
                    <a:cubicBezTo>
                      <a:pt x="7" y="87"/>
                      <a:pt x="8" y="87"/>
                      <a:pt x="9" y="86"/>
                    </a:cubicBezTo>
                    <a:cubicBezTo>
                      <a:pt x="86" y="9"/>
                      <a:pt x="86" y="9"/>
                      <a:pt x="86" y="9"/>
                    </a:cubicBezTo>
                    <a:cubicBezTo>
                      <a:pt x="88" y="7"/>
                      <a:pt x="88" y="4"/>
                      <a:pt x="8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Group 45">
              <a:extLst>
                <a:ext uri="{FF2B5EF4-FFF2-40B4-BE49-F238E27FC236}">
                  <a16:creationId xmlns="" xmlns:a16="http://schemas.microsoft.com/office/drawing/2014/main" id="{CEEBFB70-0E2D-429B-BFEE-8B07B42BAF12}"/>
                </a:ext>
              </a:extLst>
            </p:cNvPr>
            <p:cNvGrpSpPr>
              <a:grpSpLocks noChangeAspect="1"/>
            </p:cNvGrpSpPr>
            <p:nvPr/>
          </p:nvGrpSpPr>
          <p:grpSpPr bwMode="auto">
            <a:xfrm>
              <a:off x="8572172" y="5813637"/>
              <a:ext cx="760514" cy="384600"/>
              <a:chOff x="3531" y="2005"/>
              <a:chExt cx="613" cy="310"/>
            </a:xfrm>
            <a:solidFill>
              <a:srgbClr val="0DC0FF"/>
            </a:solidFill>
          </p:grpSpPr>
          <p:sp>
            <p:nvSpPr>
              <p:cNvPr id="24" name="Freeform 46">
                <a:extLst>
                  <a:ext uri="{FF2B5EF4-FFF2-40B4-BE49-F238E27FC236}">
                    <a16:creationId xmlns="" xmlns:a16="http://schemas.microsoft.com/office/drawing/2014/main" id="{11FE8E53-3508-45CF-AE60-481C7EC0C967}"/>
                  </a:ext>
                </a:extLst>
              </p:cNvPr>
              <p:cNvSpPr>
                <a:spLocks noEditPoints="1"/>
              </p:cNvSpPr>
              <p:nvPr/>
            </p:nvSpPr>
            <p:spPr bwMode="auto">
              <a:xfrm>
                <a:off x="3531" y="2052"/>
                <a:ext cx="197" cy="235"/>
              </a:xfrm>
              <a:custGeom>
                <a:avLst/>
                <a:gdLst>
                  <a:gd name="T0" fmla="*/ 53 w 73"/>
                  <a:gd name="T1" fmla="*/ 28 h 86"/>
                  <a:gd name="T2" fmla="*/ 50 w 73"/>
                  <a:gd name="T3" fmla="*/ 28 h 86"/>
                  <a:gd name="T4" fmla="*/ 50 w 73"/>
                  <a:gd name="T5" fmla="*/ 17 h 86"/>
                  <a:gd name="T6" fmla="*/ 45 w 73"/>
                  <a:gd name="T7" fmla="*/ 12 h 86"/>
                  <a:gd name="T8" fmla="*/ 41 w 73"/>
                  <a:gd name="T9" fmla="*/ 17 h 86"/>
                  <a:gd name="T10" fmla="*/ 41 w 73"/>
                  <a:gd name="T11" fmla="*/ 28 h 86"/>
                  <a:gd name="T12" fmla="*/ 37 w 73"/>
                  <a:gd name="T13" fmla="*/ 28 h 86"/>
                  <a:gd name="T14" fmla="*/ 37 w 73"/>
                  <a:gd name="T15" fmla="*/ 5 h 86"/>
                  <a:gd name="T16" fmla="*/ 32 w 73"/>
                  <a:gd name="T17" fmla="*/ 0 h 86"/>
                  <a:gd name="T18" fmla="*/ 27 w 73"/>
                  <a:gd name="T19" fmla="*/ 5 h 86"/>
                  <a:gd name="T20" fmla="*/ 27 w 73"/>
                  <a:gd name="T21" fmla="*/ 28 h 86"/>
                  <a:gd name="T22" fmla="*/ 20 w 73"/>
                  <a:gd name="T23" fmla="*/ 28 h 86"/>
                  <a:gd name="T24" fmla="*/ 6 w 73"/>
                  <a:gd name="T25" fmla="*/ 35 h 86"/>
                  <a:gd name="T26" fmla="*/ 1 w 73"/>
                  <a:gd name="T27" fmla="*/ 51 h 86"/>
                  <a:gd name="T28" fmla="*/ 5 w 73"/>
                  <a:gd name="T29" fmla="*/ 71 h 86"/>
                  <a:gd name="T30" fmla="*/ 24 w 73"/>
                  <a:gd name="T31" fmla="*/ 86 h 86"/>
                  <a:gd name="T32" fmla="*/ 49 w 73"/>
                  <a:gd name="T33" fmla="*/ 86 h 86"/>
                  <a:gd name="T34" fmla="*/ 68 w 73"/>
                  <a:gd name="T35" fmla="*/ 71 h 86"/>
                  <a:gd name="T36" fmla="*/ 72 w 73"/>
                  <a:gd name="T37" fmla="*/ 51 h 86"/>
                  <a:gd name="T38" fmla="*/ 68 w 73"/>
                  <a:gd name="T39" fmla="*/ 35 h 86"/>
                  <a:gd name="T40" fmla="*/ 53 w 73"/>
                  <a:gd name="T41" fmla="*/ 28 h 86"/>
                  <a:gd name="T42" fmla="*/ 62 w 73"/>
                  <a:gd name="T43" fmla="*/ 49 h 86"/>
                  <a:gd name="T44" fmla="*/ 58 w 73"/>
                  <a:gd name="T45" fmla="*/ 69 h 86"/>
                  <a:gd name="T46" fmla="*/ 49 w 73"/>
                  <a:gd name="T47" fmla="*/ 77 h 86"/>
                  <a:gd name="T48" fmla="*/ 24 w 73"/>
                  <a:gd name="T49" fmla="*/ 77 h 86"/>
                  <a:gd name="T50" fmla="*/ 15 w 73"/>
                  <a:gd name="T51" fmla="*/ 69 h 86"/>
                  <a:gd name="T52" fmla="*/ 11 w 73"/>
                  <a:gd name="T53" fmla="*/ 49 h 86"/>
                  <a:gd name="T54" fmla="*/ 13 w 73"/>
                  <a:gd name="T55" fmla="*/ 41 h 86"/>
                  <a:gd name="T56" fmla="*/ 20 w 73"/>
                  <a:gd name="T57" fmla="*/ 38 h 86"/>
                  <a:gd name="T58" fmla="*/ 53 w 73"/>
                  <a:gd name="T59" fmla="*/ 38 h 86"/>
                  <a:gd name="T60" fmla="*/ 60 w 73"/>
                  <a:gd name="T61" fmla="*/ 41 h 86"/>
                  <a:gd name="T62" fmla="*/ 62 w 73"/>
                  <a:gd name="T63" fmla="*/ 4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6">
                    <a:moveTo>
                      <a:pt x="53" y="28"/>
                    </a:moveTo>
                    <a:cubicBezTo>
                      <a:pt x="50" y="28"/>
                      <a:pt x="50" y="28"/>
                      <a:pt x="50" y="28"/>
                    </a:cubicBezTo>
                    <a:cubicBezTo>
                      <a:pt x="50" y="17"/>
                      <a:pt x="50" y="17"/>
                      <a:pt x="50" y="17"/>
                    </a:cubicBezTo>
                    <a:cubicBezTo>
                      <a:pt x="50" y="14"/>
                      <a:pt x="48" y="12"/>
                      <a:pt x="45" y="12"/>
                    </a:cubicBezTo>
                    <a:cubicBezTo>
                      <a:pt x="43" y="12"/>
                      <a:pt x="41" y="14"/>
                      <a:pt x="41" y="17"/>
                    </a:cubicBezTo>
                    <a:cubicBezTo>
                      <a:pt x="41" y="28"/>
                      <a:pt x="41" y="28"/>
                      <a:pt x="41" y="28"/>
                    </a:cubicBezTo>
                    <a:cubicBezTo>
                      <a:pt x="37" y="28"/>
                      <a:pt x="37" y="28"/>
                      <a:pt x="37" y="28"/>
                    </a:cubicBezTo>
                    <a:cubicBezTo>
                      <a:pt x="37" y="5"/>
                      <a:pt x="37" y="5"/>
                      <a:pt x="37" y="5"/>
                    </a:cubicBezTo>
                    <a:cubicBezTo>
                      <a:pt x="37" y="2"/>
                      <a:pt x="35" y="0"/>
                      <a:pt x="32" y="0"/>
                    </a:cubicBezTo>
                    <a:cubicBezTo>
                      <a:pt x="29" y="0"/>
                      <a:pt x="27" y="2"/>
                      <a:pt x="27" y="5"/>
                    </a:cubicBezTo>
                    <a:cubicBezTo>
                      <a:pt x="27" y="28"/>
                      <a:pt x="27" y="28"/>
                      <a:pt x="27" y="28"/>
                    </a:cubicBezTo>
                    <a:cubicBezTo>
                      <a:pt x="20" y="28"/>
                      <a:pt x="20" y="28"/>
                      <a:pt x="20" y="28"/>
                    </a:cubicBezTo>
                    <a:cubicBezTo>
                      <a:pt x="15" y="28"/>
                      <a:pt x="9" y="31"/>
                      <a:pt x="6" y="35"/>
                    </a:cubicBezTo>
                    <a:cubicBezTo>
                      <a:pt x="2" y="40"/>
                      <a:pt x="0" y="45"/>
                      <a:pt x="1" y="51"/>
                    </a:cubicBezTo>
                    <a:cubicBezTo>
                      <a:pt x="5" y="71"/>
                      <a:pt x="5" y="71"/>
                      <a:pt x="5" y="71"/>
                    </a:cubicBezTo>
                    <a:cubicBezTo>
                      <a:pt x="7" y="80"/>
                      <a:pt x="15" y="86"/>
                      <a:pt x="24" y="86"/>
                    </a:cubicBezTo>
                    <a:cubicBezTo>
                      <a:pt x="49" y="86"/>
                      <a:pt x="49" y="86"/>
                      <a:pt x="49" y="86"/>
                    </a:cubicBezTo>
                    <a:cubicBezTo>
                      <a:pt x="58" y="86"/>
                      <a:pt x="66" y="80"/>
                      <a:pt x="68" y="71"/>
                    </a:cubicBezTo>
                    <a:cubicBezTo>
                      <a:pt x="72" y="51"/>
                      <a:pt x="72" y="51"/>
                      <a:pt x="72" y="51"/>
                    </a:cubicBezTo>
                    <a:cubicBezTo>
                      <a:pt x="73" y="45"/>
                      <a:pt x="71" y="40"/>
                      <a:pt x="68" y="35"/>
                    </a:cubicBezTo>
                    <a:cubicBezTo>
                      <a:pt x="64" y="31"/>
                      <a:pt x="59" y="28"/>
                      <a:pt x="53" y="28"/>
                    </a:cubicBezTo>
                    <a:close/>
                    <a:moveTo>
                      <a:pt x="62" y="49"/>
                    </a:moveTo>
                    <a:cubicBezTo>
                      <a:pt x="58" y="69"/>
                      <a:pt x="58" y="69"/>
                      <a:pt x="58" y="69"/>
                    </a:cubicBezTo>
                    <a:cubicBezTo>
                      <a:pt x="57" y="73"/>
                      <a:pt x="54" y="77"/>
                      <a:pt x="49" y="77"/>
                    </a:cubicBezTo>
                    <a:cubicBezTo>
                      <a:pt x="24" y="77"/>
                      <a:pt x="24" y="77"/>
                      <a:pt x="24" y="77"/>
                    </a:cubicBezTo>
                    <a:cubicBezTo>
                      <a:pt x="20" y="77"/>
                      <a:pt x="16" y="73"/>
                      <a:pt x="15" y="69"/>
                    </a:cubicBezTo>
                    <a:cubicBezTo>
                      <a:pt x="11" y="49"/>
                      <a:pt x="11" y="49"/>
                      <a:pt x="11" y="49"/>
                    </a:cubicBezTo>
                    <a:cubicBezTo>
                      <a:pt x="10" y="46"/>
                      <a:pt x="11" y="44"/>
                      <a:pt x="13" y="41"/>
                    </a:cubicBezTo>
                    <a:cubicBezTo>
                      <a:pt x="15" y="39"/>
                      <a:pt x="17" y="38"/>
                      <a:pt x="20" y="38"/>
                    </a:cubicBezTo>
                    <a:cubicBezTo>
                      <a:pt x="53" y="38"/>
                      <a:pt x="53" y="38"/>
                      <a:pt x="53" y="38"/>
                    </a:cubicBezTo>
                    <a:cubicBezTo>
                      <a:pt x="56" y="38"/>
                      <a:pt x="58" y="39"/>
                      <a:pt x="60" y="41"/>
                    </a:cubicBezTo>
                    <a:cubicBezTo>
                      <a:pt x="62" y="44"/>
                      <a:pt x="63" y="46"/>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7">
                <a:extLst>
                  <a:ext uri="{FF2B5EF4-FFF2-40B4-BE49-F238E27FC236}">
                    <a16:creationId xmlns="" xmlns:a16="http://schemas.microsoft.com/office/drawing/2014/main" id="{DDAD1635-0A7E-42CF-A87B-7EF3FC77E927}"/>
                  </a:ext>
                </a:extLst>
              </p:cNvPr>
              <p:cNvSpPr>
                <a:spLocks/>
              </p:cNvSpPr>
              <p:nvPr/>
            </p:nvSpPr>
            <p:spPr bwMode="auto">
              <a:xfrm>
                <a:off x="3604" y="2005"/>
                <a:ext cx="27" cy="30"/>
              </a:xfrm>
              <a:custGeom>
                <a:avLst/>
                <a:gdLst>
                  <a:gd name="T0" fmla="*/ 5 w 10"/>
                  <a:gd name="T1" fmla="*/ 11 h 11"/>
                  <a:gd name="T2" fmla="*/ 10 w 10"/>
                  <a:gd name="T3" fmla="*/ 6 h 11"/>
                  <a:gd name="T4" fmla="*/ 10 w 10"/>
                  <a:gd name="T5" fmla="*/ 5 h 11"/>
                  <a:gd name="T6" fmla="*/ 5 w 10"/>
                  <a:gd name="T7" fmla="*/ 0 h 11"/>
                  <a:gd name="T8" fmla="*/ 0 w 10"/>
                  <a:gd name="T9" fmla="*/ 5 h 11"/>
                  <a:gd name="T10" fmla="*/ 0 w 10"/>
                  <a:gd name="T11" fmla="*/ 6 h 11"/>
                  <a:gd name="T12" fmla="*/ 5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5" y="11"/>
                    </a:moveTo>
                    <a:cubicBezTo>
                      <a:pt x="8" y="11"/>
                      <a:pt x="10" y="9"/>
                      <a:pt x="10" y="6"/>
                    </a:cubicBezTo>
                    <a:cubicBezTo>
                      <a:pt x="10" y="5"/>
                      <a:pt x="10" y="5"/>
                      <a:pt x="10" y="5"/>
                    </a:cubicBezTo>
                    <a:cubicBezTo>
                      <a:pt x="10" y="2"/>
                      <a:pt x="8" y="0"/>
                      <a:pt x="5" y="0"/>
                    </a:cubicBezTo>
                    <a:cubicBezTo>
                      <a:pt x="2" y="0"/>
                      <a:pt x="0" y="2"/>
                      <a:pt x="0" y="5"/>
                    </a:cubicBezTo>
                    <a:cubicBezTo>
                      <a:pt x="0" y="6"/>
                      <a:pt x="0" y="6"/>
                      <a:pt x="0" y="6"/>
                    </a:cubicBezTo>
                    <a:cubicBezTo>
                      <a:pt x="0" y="9"/>
                      <a:pt x="2"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8">
                <a:extLst>
                  <a:ext uri="{FF2B5EF4-FFF2-40B4-BE49-F238E27FC236}">
                    <a16:creationId xmlns="" xmlns:a16="http://schemas.microsoft.com/office/drawing/2014/main" id="{B7109D12-FECA-4990-925D-931A080E169B}"/>
                  </a:ext>
                </a:extLst>
              </p:cNvPr>
              <p:cNvSpPr>
                <a:spLocks/>
              </p:cNvSpPr>
              <p:nvPr/>
            </p:nvSpPr>
            <p:spPr bwMode="auto">
              <a:xfrm>
                <a:off x="3577" y="2178"/>
                <a:ext cx="108" cy="19"/>
              </a:xfrm>
              <a:custGeom>
                <a:avLst/>
                <a:gdLst>
                  <a:gd name="T0" fmla="*/ 36 w 40"/>
                  <a:gd name="T1" fmla="*/ 0 h 7"/>
                  <a:gd name="T2" fmla="*/ 3 w 40"/>
                  <a:gd name="T3" fmla="*/ 0 h 7"/>
                  <a:gd name="T4" fmla="*/ 0 w 40"/>
                  <a:gd name="T5" fmla="*/ 3 h 7"/>
                  <a:gd name="T6" fmla="*/ 3 w 40"/>
                  <a:gd name="T7" fmla="*/ 7 h 7"/>
                  <a:gd name="T8" fmla="*/ 36 w 40"/>
                  <a:gd name="T9" fmla="*/ 7 h 7"/>
                  <a:gd name="T10" fmla="*/ 40 w 40"/>
                  <a:gd name="T11" fmla="*/ 3 h 7"/>
                  <a:gd name="T12" fmla="*/ 36 w 4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0" h="7">
                    <a:moveTo>
                      <a:pt x="36" y="0"/>
                    </a:moveTo>
                    <a:cubicBezTo>
                      <a:pt x="3" y="0"/>
                      <a:pt x="3" y="0"/>
                      <a:pt x="3" y="0"/>
                    </a:cubicBezTo>
                    <a:cubicBezTo>
                      <a:pt x="1" y="0"/>
                      <a:pt x="0" y="1"/>
                      <a:pt x="0" y="3"/>
                    </a:cubicBezTo>
                    <a:cubicBezTo>
                      <a:pt x="0" y="6"/>
                      <a:pt x="1" y="7"/>
                      <a:pt x="3" y="7"/>
                    </a:cubicBezTo>
                    <a:cubicBezTo>
                      <a:pt x="36" y="7"/>
                      <a:pt x="36" y="7"/>
                      <a:pt x="36" y="7"/>
                    </a:cubicBezTo>
                    <a:cubicBezTo>
                      <a:pt x="38" y="7"/>
                      <a:pt x="40" y="6"/>
                      <a:pt x="40" y="3"/>
                    </a:cubicBezTo>
                    <a:cubicBezTo>
                      <a:pt x="40" y="1"/>
                      <a:pt x="38"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9">
                <a:extLst>
                  <a:ext uri="{FF2B5EF4-FFF2-40B4-BE49-F238E27FC236}">
                    <a16:creationId xmlns="" xmlns:a16="http://schemas.microsoft.com/office/drawing/2014/main" id="{6533B206-2F10-4015-A81F-EF75CD701174}"/>
                  </a:ext>
                </a:extLst>
              </p:cNvPr>
              <p:cNvSpPr>
                <a:spLocks/>
              </p:cNvSpPr>
              <p:nvPr/>
            </p:nvSpPr>
            <p:spPr bwMode="auto">
              <a:xfrm>
                <a:off x="3579" y="2219"/>
                <a:ext cx="100"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6" y="8"/>
                      <a:pt x="37" y="6"/>
                      <a:pt x="37" y="4"/>
                    </a:cubicBezTo>
                    <a:cubicBezTo>
                      <a:pt x="37" y="2"/>
                      <a:pt x="36"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0">
                <a:extLst>
                  <a:ext uri="{FF2B5EF4-FFF2-40B4-BE49-F238E27FC236}">
                    <a16:creationId xmlns="" xmlns:a16="http://schemas.microsoft.com/office/drawing/2014/main" id="{EA22DE0F-281F-46C3-B3A3-1157FC57FE9F}"/>
                  </a:ext>
                </a:extLst>
              </p:cNvPr>
              <p:cNvSpPr>
                <a:spLocks/>
              </p:cNvSpPr>
              <p:nvPr/>
            </p:nvSpPr>
            <p:spPr bwMode="auto">
              <a:xfrm>
                <a:off x="3641" y="2041"/>
                <a:ext cx="25" cy="30"/>
              </a:xfrm>
              <a:custGeom>
                <a:avLst/>
                <a:gdLst>
                  <a:gd name="T0" fmla="*/ 4 w 9"/>
                  <a:gd name="T1" fmla="*/ 11 h 11"/>
                  <a:gd name="T2" fmla="*/ 9 w 9"/>
                  <a:gd name="T3" fmla="*/ 6 h 11"/>
                  <a:gd name="T4" fmla="*/ 9 w 9"/>
                  <a:gd name="T5" fmla="*/ 4 h 11"/>
                  <a:gd name="T6" fmla="*/ 4 w 9"/>
                  <a:gd name="T7" fmla="*/ 0 h 11"/>
                  <a:gd name="T8" fmla="*/ 0 w 9"/>
                  <a:gd name="T9" fmla="*/ 4 h 11"/>
                  <a:gd name="T10" fmla="*/ 0 w 9"/>
                  <a:gd name="T11" fmla="*/ 6 h 11"/>
                  <a:gd name="T12" fmla="*/ 4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4" y="11"/>
                    </a:moveTo>
                    <a:cubicBezTo>
                      <a:pt x="7" y="11"/>
                      <a:pt x="9" y="9"/>
                      <a:pt x="9" y="6"/>
                    </a:cubicBezTo>
                    <a:cubicBezTo>
                      <a:pt x="9" y="4"/>
                      <a:pt x="9" y="4"/>
                      <a:pt x="9" y="4"/>
                    </a:cubicBezTo>
                    <a:cubicBezTo>
                      <a:pt x="9" y="2"/>
                      <a:pt x="7" y="0"/>
                      <a:pt x="4" y="0"/>
                    </a:cubicBezTo>
                    <a:cubicBezTo>
                      <a:pt x="2" y="0"/>
                      <a:pt x="0" y="2"/>
                      <a:pt x="0" y="4"/>
                    </a:cubicBezTo>
                    <a:cubicBezTo>
                      <a:pt x="0" y="6"/>
                      <a:pt x="0" y="6"/>
                      <a:pt x="0" y="6"/>
                    </a:cubicBezTo>
                    <a:cubicBezTo>
                      <a:pt x="0" y="9"/>
                      <a:pt x="2"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1">
                <a:extLst>
                  <a:ext uri="{FF2B5EF4-FFF2-40B4-BE49-F238E27FC236}">
                    <a16:creationId xmlns="" xmlns:a16="http://schemas.microsoft.com/office/drawing/2014/main" id="{3125599D-B8AA-4D4C-8387-8FFFD86EFD80}"/>
                  </a:ext>
                </a:extLst>
              </p:cNvPr>
              <p:cNvSpPr>
                <a:spLocks noEditPoints="1"/>
              </p:cNvSpPr>
              <p:nvPr/>
            </p:nvSpPr>
            <p:spPr bwMode="auto">
              <a:xfrm>
                <a:off x="3739" y="2052"/>
                <a:ext cx="197" cy="235"/>
              </a:xfrm>
              <a:custGeom>
                <a:avLst/>
                <a:gdLst>
                  <a:gd name="T0" fmla="*/ 53 w 73"/>
                  <a:gd name="T1" fmla="*/ 28 h 86"/>
                  <a:gd name="T2" fmla="*/ 50 w 73"/>
                  <a:gd name="T3" fmla="*/ 28 h 86"/>
                  <a:gd name="T4" fmla="*/ 50 w 73"/>
                  <a:gd name="T5" fmla="*/ 17 h 86"/>
                  <a:gd name="T6" fmla="*/ 45 w 73"/>
                  <a:gd name="T7" fmla="*/ 12 h 86"/>
                  <a:gd name="T8" fmla="*/ 41 w 73"/>
                  <a:gd name="T9" fmla="*/ 17 h 86"/>
                  <a:gd name="T10" fmla="*/ 41 w 73"/>
                  <a:gd name="T11" fmla="*/ 28 h 86"/>
                  <a:gd name="T12" fmla="*/ 37 w 73"/>
                  <a:gd name="T13" fmla="*/ 28 h 86"/>
                  <a:gd name="T14" fmla="*/ 37 w 73"/>
                  <a:gd name="T15" fmla="*/ 5 h 86"/>
                  <a:gd name="T16" fmla="*/ 32 w 73"/>
                  <a:gd name="T17" fmla="*/ 0 h 86"/>
                  <a:gd name="T18" fmla="*/ 27 w 73"/>
                  <a:gd name="T19" fmla="*/ 5 h 86"/>
                  <a:gd name="T20" fmla="*/ 27 w 73"/>
                  <a:gd name="T21" fmla="*/ 28 h 86"/>
                  <a:gd name="T22" fmla="*/ 20 w 73"/>
                  <a:gd name="T23" fmla="*/ 28 h 86"/>
                  <a:gd name="T24" fmla="*/ 6 w 73"/>
                  <a:gd name="T25" fmla="*/ 35 h 86"/>
                  <a:gd name="T26" fmla="*/ 1 w 73"/>
                  <a:gd name="T27" fmla="*/ 51 h 86"/>
                  <a:gd name="T28" fmla="*/ 5 w 73"/>
                  <a:gd name="T29" fmla="*/ 71 h 86"/>
                  <a:gd name="T30" fmla="*/ 24 w 73"/>
                  <a:gd name="T31" fmla="*/ 86 h 86"/>
                  <a:gd name="T32" fmla="*/ 49 w 73"/>
                  <a:gd name="T33" fmla="*/ 86 h 86"/>
                  <a:gd name="T34" fmla="*/ 68 w 73"/>
                  <a:gd name="T35" fmla="*/ 71 h 86"/>
                  <a:gd name="T36" fmla="*/ 72 w 73"/>
                  <a:gd name="T37" fmla="*/ 51 h 86"/>
                  <a:gd name="T38" fmla="*/ 68 w 73"/>
                  <a:gd name="T39" fmla="*/ 35 h 86"/>
                  <a:gd name="T40" fmla="*/ 53 w 73"/>
                  <a:gd name="T41" fmla="*/ 28 h 86"/>
                  <a:gd name="T42" fmla="*/ 62 w 73"/>
                  <a:gd name="T43" fmla="*/ 49 h 86"/>
                  <a:gd name="T44" fmla="*/ 58 w 73"/>
                  <a:gd name="T45" fmla="*/ 69 h 86"/>
                  <a:gd name="T46" fmla="*/ 49 w 73"/>
                  <a:gd name="T47" fmla="*/ 77 h 86"/>
                  <a:gd name="T48" fmla="*/ 24 w 73"/>
                  <a:gd name="T49" fmla="*/ 77 h 86"/>
                  <a:gd name="T50" fmla="*/ 15 w 73"/>
                  <a:gd name="T51" fmla="*/ 69 h 86"/>
                  <a:gd name="T52" fmla="*/ 11 w 73"/>
                  <a:gd name="T53" fmla="*/ 49 h 86"/>
                  <a:gd name="T54" fmla="*/ 13 w 73"/>
                  <a:gd name="T55" fmla="*/ 41 h 86"/>
                  <a:gd name="T56" fmla="*/ 20 w 73"/>
                  <a:gd name="T57" fmla="*/ 38 h 86"/>
                  <a:gd name="T58" fmla="*/ 53 w 73"/>
                  <a:gd name="T59" fmla="*/ 38 h 86"/>
                  <a:gd name="T60" fmla="*/ 60 w 73"/>
                  <a:gd name="T61" fmla="*/ 41 h 86"/>
                  <a:gd name="T62" fmla="*/ 62 w 73"/>
                  <a:gd name="T63" fmla="*/ 4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6">
                    <a:moveTo>
                      <a:pt x="53" y="28"/>
                    </a:moveTo>
                    <a:cubicBezTo>
                      <a:pt x="50" y="28"/>
                      <a:pt x="50" y="28"/>
                      <a:pt x="50" y="28"/>
                    </a:cubicBezTo>
                    <a:cubicBezTo>
                      <a:pt x="50" y="17"/>
                      <a:pt x="50" y="17"/>
                      <a:pt x="50" y="17"/>
                    </a:cubicBezTo>
                    <a:cubicBezTo>
                      <a:pt x="50" y="14"/>
                      <a:pt x="48" y="12"/>
                      <a:pt x="45" y="12"/>
                    </a:cubicBezTo>
                    <a:cubicBezTo>
                      <a:pt x="43" y="12"/>
                      <a:pt x="41" y="14"/>
                      <a:pt x="41" y="17"/>
                    </a:cubicBezTo>
                    <a:cubicBezTo>
                      <a:pt x="41" y="28"/>
                      <a:pt x="41" y="28"/>
                      <a:pt x="41" y="28"/>
                    </a:cubicBezTo>
                    <a:cubicBezTo>
                      <a:pt x="37" y="28"/>
                      <a:pt x="37" y="28"/>
                      <a:pt x="37" y="28"/>
                    </a:cubicBezTo>
                    <a:cubicBezTo>
                      <a:pt x="37" y="5"/>
                      <a:pt x="37" y="5"/>
                      <a:pt x="37" y="5"/>
                    </a:cubicBezTo>
                    <a:cubicBezTo>
                      <a:pt x="37" y="2"/>
                      <a:pt x="35" y="0"/>
                      <a:pt x="32" y="0"/>
                    </a:cubicBezTo>
                    <a:cubicBezTo>
                      <a:pt x="29" y="0"/>
                      <a:pt x="27" y="2"/>
                      <a:pt x="27" y="5"/>
                    </a:cubicBezTo>
                    <a:cubicBezTo>
                      <a:pt x="27" y="28"/>
                      <a:pt x="27" y="28"/>
                      <a:pt x="27" y="28"/>
                    </a:cubicBezTo>
                    <a:cubicBezTo>
                      <a:pt x="20" y="28"/>
                      <a:pt x="20" y="28"/>
                      <a:pt x="20" y="28"/>
                    </a:cubicBezTo>
                    <a:cubicBezTo>
                      <a:pt x="15" y="28"/>
                      <a:pt x="9" y="31"/>
                      <a:pt x="6" y="35"/>
                    </a:cubicBezTo>
                    <a:cubicBezTo>
                      <a:pt x="2" y="40"/>
                      <a:pt x="0" y="45"/>
                      <a:pt x="1" y="51"/>
                    </a:cubicBezTo>
                    <a:cubicBezTo>
                      <a:pt x="5" y="71"/>
                      <a:pt x="5" y="71"/>
                      <a:pt x="5" y="71"/>
                    </a:cubicBezTo>
                    <a:cubicBezTo>
                      <a:pt x="7" y="80"/>
                      <a:pt x="15" y="86"/>
                      <a:pt x="24" y="86"/>
                    </a:cubicBezTo>
                    <a:cubicBezTo>
                      <a:pt x="49" y="86"/>
                      <a:pt x="49" y="86"/>
                      <a:pt x="49" y="86"/>
                    </a:cubicBezTo>
                    <a:cubicBezTo>
                      <a:pt x="58" y="86"/>
                      <a:pt x="66" y="80"/>
                      <a:pt x="68" y="71"/>
                    </a:cubicBezTo>
                    <a:cubicBezTo>
                      <a:pt x="72" y="51"/>
                      <a:pt x="72" y="51"/>
                      <a:pt x="72" y="51"/>
                    </a:cubicBezTo>
                    <a:cubicBezTo>
                      <a:pt x="73" y="45"/>
                      <a:pt x="71" y="40"/>
                      <a:pt x="68" y="35"/>
                    </a:cubicBezTo>
                    <a:cubicBezTo>
                      <a:pt x="64" y="31"/>
                      <a:pt x="59" y="28"/>
                      <a:pt x="53" y="28"/>
                    </a:cubicBezTo>
                    <a:close/>
                    <a:moveTo>
                      <a:pt x="62" y="49"/>
                    </a:moveTo>
                    <a:cubicBezTo>
                      <a:pt x="58" y="69"/>
                      <a:pt x="58" y="69"/>
                      <a:pt x="58" y="69"/>
                    </a:cubicBezTo>
                    <a:cubicBezTo>
                      <a:pt x="57" y="73"/>
                      <a:pt x="54" y="77"/>
                      <a:pt x="49" y="77"/>
                    </a:cubicBezTo>
                    <a:cubicBezTo>
                      <a:pt x="24" y="77"/>
                      <a:pt x="24" y="77"/>
                      <a:pt x="24" y="77"/>
                    </a:cubicBezTo>
                    <a:cubicBezTo>
                      <a:pt x="20" y="77"/>
                      <a:pt x="16" y="73"/>
                      <a:pt x="15" y="69"/>
                    </a:cubicBezTo>
                    <a:cubicBezTo>
                      <a:pt x="11" y="49"/>
                      <a:pt x="11" y="49"/>
                      <a:pt x="11" y="49"/>
                    </a:cubicBezTo>
                    <a:cubicBezTo>
                      <a:pt x="10" y="46"/>
                      <a:pt x="11" y="44"/>
                      <a:pt x="13" y="41"/>
                    </a:cubicBezTo>
                    <a:cubicBezTo>
                      <a:pt x="15" y="39"/>
                      <a:pt x="17" y="38"/>
                      <a:pt x="20" y="38"/>
                    </a:cubicBezTo>
                    <a:cubicBezTo>
                      <a:pt x="53" y="38"/>
                      <a:pt x="53" y="38"/>
                      <a:pt x="53" y="38"/>
                    </a:cubicBezTo>
                    <a:cubicBezTo>
                      <a:pt x="56" y="38"/>
                      <a:pt x="58" y="39"/>
                      <a:pt x="60" y="41"/>
                    </a:cubicBezTo>
                    <a:cubicBezTo>
                      <a:pt x="62" y="44"/>
                      <a:pt x="63" y="46"/>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2">
                <a:extLst>
                  <a:ext uri="{FF2B5EF4-FFF2-40B4-BE49-F238E27FC236}">
                    <a16:creationId xmlns="" xmlns:a16="http://schemas.microsoft.com/office/drawing/2014/main" id="{A8C36D83-90D6-436F-9E9E-5F5F8AE2F645}"/>
                  </a:ext>
                </a:extLst>
              </p:cNvPr>
              <p:cNvSpPr>
                <a:spLocks/>
              </p:cNvSpPr>
              <p:nvPr/>
            </p:nvSpPr>
            <p:spPr bwMode="auto">
              <a:xfrm>
                <a:off x="3812" y="2005"/>
                <a:ext cx="27" cy="30"/>
              </a:xfrm>
              <a:custGeom>
                <a:avLst/>
                <a:gdLst>
                  <a:gd name="T0" fmla="*/ 5 w 10"/>
                  <a:gd name="T1" fmla="*/ 11 h 11"/>
                  <a:gd name="T2" fmla="*/ 10 w 10"/>
                  <a:gd name="T3" fmla="*/ 6 h 11"/>
                  <a:gd name="T4" fmla="*/ 10 w 10"/>
                  <a:gd name="T5" fmla="*/ 5 h 11"/>
                  <a:gd name="T6" fmla="*/ 5 w 10"/>
                  <a:gd name="T7" fmla="*/ 0 h 11"/>
                  <a:gd name="T8" fmla="*/ 0 w 10"/>
                  <a:gd name="T9" fmla="*/ 5 h 11"/>
                  <a:gd name="T10" fmla="*/ 0 w 10"/>
                  <a:gd name="T11" fmla="*/ 6 h 11"/>
                  <a:gd name="T12" fmla="*/ 5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5" y="11"/>
                    </a:moveTo>
                    <a:cubicBezTo>
                      <a:pt x="8" y="11"/>
                      <a:pt x="10" y="9"/>
                      <a:pt x="10" y="6"/>
                    </a:cubicBezTo>
                    <a:cubicBezTo>
                      <a:pt x="10" y="5"/>
                      <a:pt x="10" y="5"/>
                      <a:pt x="10" y="5"/>
                    </a:cubicBezTo>
                    <a:cubicBezTo>
                      <a:pt x="10" y="2"/>
                      <a:pt x="8" y="0"/>
                      <a:pt x="5" y="0"/>
                    </a:cubicBezTo>
                    <a:cubicBezTo>
                      <a:pt x="2" y="0"/>
                      <a:pt x="0" y="2"/>
                      <a:pt x="0" y="5"/>
                    </a:cubicBezTo>
                    <a:cubicBezTo>
                      <a:pt x="0" y="6"/>
                      <a:pt x="0" y="6"/>
                      <a:pt x="0" y="6"/>
                    </a:cubicBezTo>
                    <a:cubicBezTo>
                      <a:pt x="0" y="9"/>
                      <a:pt x="2"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3">
                <a:extLst>
                  <a:ext uri="{FF2B5EF4-FFF2-40B4-BE49-F238E27FC236}">
                    <a16:creationId xmlns="" xmlns:a16="http://schemas.microsoft.com/office/drawing/2014/main" id="{3D60B151-5976-4737-9F2F-E4AD017D53F2}"/>
                  </a:ext>
                </a:extLst>
              </p:cNvPr>
              <p:cNvSpPr>
                <a:spLocks/>
              </p:cNvSpPr>
              <p:nvPr/>
            </p:nvSpPr>
            <p:spPr bwMode="auto">
              <a:xfrm>
                <a:off x="3785" y="2178"/>
                <a:ext cx="108" cy="19"/>
              </a:xfrm>
              <a:custGeom>
                <a:avLst/>
                <a:gdLst>
                  <a:gd name="T0" fmla="*/ 36 w 40"/>
                  <a:gd name="T1" fmla="*/ 0 h 7"/>
                  <a:gd name="T2" fmla="*/ 3 w 40"/>
                  <a:gd name="T3" fmla="*/ 0 h 7"/>
                  <a:gd name="T4" fmla="*/ 0 w 40"/>
                  <a:gd name="T5" fmla="*/ 3 h 7"/>
                  <a:gd name="T6" fmla="*/ 3 w 40"/>
                  <a:gd name="T7" fmla="*/ 7 h 7"/>
                  <a:gd name="T8" fmla="*/ 36 w 40"/>
                  <a:gd name="T9" fmla="*/ 7 h 7"/>
                  <a:gd name="T10" fmla="*/ 40 w 40"/>
                  <a:gd name="T11" fmla="*/ 3 h 7"/>
                  <a:gd name="T12" fmla="*/ 36 w 4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0" h="7">
                    <a:moveTo>
                      <a:pt x="36" y="0"/>
                    </a:moveTo>
                    <a:cubicBezTo>
                      <a:pt x="3" y="0"/>
                      <a:pt x="3" y="0"/>
                      <a:pt x="3" y="0"/>
                    </a:cubicBezTo>
                    <a:cubicBezTo>
                      <a:pt x="1" y="0"/>
                      <a:pt x="0" y="1"/>
                      <a:pt x="0" y="3"/>
                    </a:cubicBezTo>
                    <a:cubicBezTo>
                      <a:pt x="0" y="6"/>
                      <a:pt x="1" y="7"/>
                      <a:pt x="3" y="7"/>
                    </a:cubicBezTo>
                    <a:cubicBezTo>
                      <a:pt x="36" y="7"/>
                      <a:pt x="36" y="7"/>
                      <a:pt x="36" y="7"/>
                    </a:cubicBezTo>
                    <a:cubicBezTo>
                      <a:pt x="38" y="7"/>
                      <a:pt x="40" y="6"/>
                      <a:pt x="40" y="3"/>
                    </a:cubicBezTo>
                    <a:cubicBezTo>
                      <a:pt x="40" y="1"/>
                      <a:pt x="38"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4">
                <a:extLst>
                  <a:ext uri="{FF2B5EF4-FFF2-40B4-BE49-F238E27FC236}">
                    <a16:creationId xmlns="" xmlns:a16="http://schemas.microsoft.com/office/drawing/2014/main" id="{F107797A-082E-4E3B-A173-A6B88D8B025D}"/>
                  </a:ext>
                </a:extLst>
              </p:cNvPr>
              <p:cNvSpPr>
                <a:spLocks/>
              </p:cNvSpPr>
              <p:nvPr/>
            </p:nvSpPr>
            <p:spPr bwMode="auto">
              <a:xfrm>
                <a:off x="3787" y="2219"/>
                <a:ext cx="100"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6" y="8"/>
                      <a:pt x="37" y="6"/>
                      <a:pt x="37" y="4"/>
                    </a:cubicBezTo>
                    <a:cubicBezTo>
                      <a:pt x="37" y="2"/>
                      <a:pt x="36"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5">
                <a:extLst>
                  <a:ext uri="{FF2B5EF4-FFF2-40B4-BE49-F238E27FC236}">
                    <a16:creationId xmlns="" xmlns:a16="http://schemas.microsoft.com/office/drawing/2014/main" id="{46967661-8828-4020-BDE7-C7B7C531FB65}"/>
                  </a:ext>
                </a:extLst>
              </p:cNvPr>
              <p:cNvSpPr>
                <a:spLocks/>
              </p:cNvSpPr>
              <p:nvPr/>
            </p:nvSpPr>
            <p:spPr bwMode="auto">
              <a:xfrm>
                <a:off x="3849" y="2041"/>
                <a:ext cx="25" cy="30"/>
              </a:xfrm>
              <a:custGeom>
                <a:avLst/>
                <a:gdLst>
                  <a:gd name="T0" fmla="*/ 4 w 9"/>
                  <a:gd name="T1" fmla="*/ 11 h 11"/>
                  <a:gd name="T2" fmla="*/ 9 w 9"/>
                  <a:gd name="T3" fmla="*/ 6 h 11"/>
                  <a:gd name="T4" fmla="*/ 9 w 9"/>
                  <a:gd name="T5" fmla="*/ 4 h 11"/>
                  <a:gd name="T6" fmla="*/ 4 w 9"/>
                  <a:gd name="T7" fmla="*/ 0 h 11"/>
                  <a:gd name="T8" fmla="*/ 0 w 9"/>
                  <a:gd name="T9" fmla="*/ 4 h 11"/>
                  <a:gd name="T10" fmla="*/ 0 w 9"/>
                  <a:gd name="T11" fmla="*/ 6 h 11"/>
                  <a:gd name="T12" fmla="*/ 4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4" y="11"/>
                    </a:moveTo>
                    <a:cubicBezTo>
                      <a:pt x="7" y="11"/>
                      <a:pt x="9" y="9"/>
                      <a:pt x="9" y="6"/>
                    </a:cubicBezTo>
                    <a:cubicBezTo>
                      <a:pt x="9" y="4"/>
                      <a:pt x="9" y="4"/>
                      <a:pt x="9" y="4"/>
                    </a:cubicBezTo>
                    <a:cubicBezTo>
                      <a:pt x="9" y="2"/>
                      <a:pt x="7" y="0"/>
                      <a:pt x="4" y="0"/>
                    </a:cubicBezTo>
                    <a:cubicBezTo>
                      <a:pt x="2" y="0"/>
                      <a:pt x="0" y="2"/>
                      <a:pt x="0" y="4"/>
                    </a:cubicBezTo>
                    <a:cubicBezTo>
                      <a:pt x="0" y="6"/>
                      <a:pt x="0" y="6"/>
                      <a:pt x="0" y="6"/>
                    </a:cubicBezTo>
                    <a:cubicBezTo>
                      <a:pt x="0" y="9"/>
                      <a:pt x="2"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6">
                <a:extLst>
                  <a:ext uri="{FF2B5EF4-FFF2-40B4-BE49-F238E27FC236}">
                    <a16:creationId xmlns="" xmlns:a16="http://schemas.microsoft.com/office/drawing/2014/main" id="{9F3F0610-0F91-4440-8467-D480320EABB1}"/>
                  </a:ext>
                </a:extLst>
              </p:cNvPr>
              <p:cNvSpPr>
                <a:spLocks noEditPoints="1"/>
              </p:cNvSpPr>
              <p:nvPr/>
            </p:nvSpPr>
            <p:spPr bwMode="auto">
              <a:xfrm>
                <a:off x="3947" y="2052"/>
                <a:ext cx="197" cy="263"/>
              </a:xfrm>
              <a:custGeom>
                <a:avLst/>
                <a:gdLst>
                  <a:gd name="T0" fmla="*/ 53 w 73"/>
                  <a:gd name="T1" fmla="*/ 28 h 96"/>
                  <a:gd name="T2" fmla="*/ 50 w 73"/>
                  <a:gd name="T3" fmla="*/ 28 h 96"/>
                  <a:gd name="T4" fmla="*/ 50 w 73"/>
                  <a:gd name="T5" fmla="*/ 17 h 96"/>
                  <a:gd name="T6" fmla="*/ 45 w 73"/>
                  <a:gd name="T7" fmla="*/ 12 h 96"/>
                  <a:gd name="T8" fmla="*/ 41 w 73"/>
                  <a:gd name="T9" fmla="*/ 17 h 96"/>
                  <a:gd name="T10" fmla="*/ 41 w 73"/>
                  <a:gd name="T11" fmla="*/ 28 h 96"/>
                  <a:gd name="T12" fmla="*/ 37 w 73"/>
                  <a:gd name="T13" fmla="*/ 28 h 96"/>
                  <a:gd name="T14" fmla="*/ 37 w 73"/>
                  <a:gd name="T15" fmla="*/ 5 h 96"/>
                  <a:gd name="T16" fmla="*/ 32 w 73"/>
                  <a:gd name="T17" fmla="*/ 0 h 96"/>
                  <a:gd name="T18" fmla="*/ 27 w 73"/>
                  <a:gd name="T19" fmla="*/ 5 h 96"/>
                  <a:gd name="T20" fmla="*/ 27 w 73"/>
                  <a:gd name="T21" fmla="*/ 28 h 96"/>
                  <a:gd name="T22" fmla="*/ 20 w 73"/>
                  <a:gd name="T23" fmla="*/ 28 h 96"/>
                  <a:gd name="T24" fmla="*/ 5 w 73"/>
                  <a:gd name="T25" fmla="*/ 35 h 96"/>
                  <a:gd name="T26" fmla="*/ 1 w 73"/>
                  <a:gd name="T27" fmla="*/ 51 h 96"/>
                  <a:gd name="T28" fmla="*/ 5 w 73"/>
                  <a:gd name="T29" fmla="*/ 80 h 96"/>
                  <a:gd name="T30" fmla="*/ 5 w 73"/>
                  <a:gd name="T31" fmla="*/ 81 h 96"/>
                  <a:gd name="T32" fmla="*/ 24 w 73"/>
                  <a:gd name="T33" fmla="*/ 96 h 96"/>
                  <a:gd name="T34" fmla="*/ 49 w 73"/>
                  <a:gd name="T35" fmla="*/ 96 h 96"/>
                  <a:gd name="T36" fmla="*/ 68 w 73"/>
                  <a:gd name="T37" fmla="*/ 81 h 96"/>
                  <a:gd name="T38" fmla="*/ 68 w 73"/>
                  <a:gd name="T39" fmla="*/ 80 h 96"/>
                  <a:gd name="T40" fmla="*/ 72 w 73"/>
                  <a:gd name="T41" fmla="*/ 51 h 96"/>
                  <a:gd name="T42" fmla="*/ 68 w 73"/>
                  <a:gd name="T43" fmla="*/ 35 h 96"/>
                  <a:gd name="T44" fmla="*/ 53 w 73"/>
                  <a:gd name="T45" fmla="*/ 28 h 96"/>
                  <a:gd name="T46" fmla="*/ 62 w 73"/>
                  <a:gd name="T47" fmla="*/ 49 h 96"/>
                  <a:gd name="T48" fmla="*/ 62 w 73"/>
                  <a:gd name="T49" fmla="*/ 49 h 96"/>
                  <a:gd name="T50" fmla="*/ 58 w 73"/>
                  <a:gd name="T51" fmla="*/ 79 h 96"/>
                  <a:gd name="T52" fmla="*/ 49 w 73"/>
                  <a:gd name="T53" fmla="*/ 86 h 96"/>
                  <a:gd name="T54" fmla="*/ 24 w 73"/>
                  <a:gd name="T55" fmla="*/ 86 h 96"/>
                  <a:gd name="T56" fmla="*/ 15 w 73"/>
                  <a:gd name="T57" fmla="*/ 79 h 96"/>
                  <a:gd name="T58" fmla="*/ 11 w 73"/>
                  <a:gd name="T59" fmla="*/ 49 h 96"/>
                  <a:gd name="T60" fmla="*/ 11 w 73"/>
                  <a:gd name="T61" fmla="*/ 49 h 96"/>
                  <a:gd name="T62" fmla="*/ 13 w 73"/>
                  <a:gd name="T63" fmla="*/ 41 h 96"/>
                  <a:gd name="T64" fmla="*/ 20 w 73"/>
                  <a:gd name="T65" fmla="*/ 38 h 96"/>
                  <a:gd name="T66" fmla="*/ 53 w 73"/>
                  <a:gd name="T67" fmla="*/ 38 h 96"/>
                  <a:gd name="T68" fmla="*/ 60 w 73"/>
                  <a:gd name="T69" fmla="*/ 41 h 96"/>
                  <a:gd name="T70" fmla="*/ 62 w 73"/>
                  <a:gd name="T71"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 h="96">
                    <a:moveTo>
                      <a:pt x="53" y="28"/>
                    </a:moveTo>
                    <a:cubicBezTo>
                      <a:pt x="50" y="28"/>
                      <a:pt x="50" y="28"/>
                      <a:pt x="50" y="28"/>
                    </a:cubicBezTo>
                    <a:cubicBezTo>
                      <a:pt x="50" y="17"/>
                      <a:pt x="50" y="17"/>
                      <a:pt x="50" y="17"/>
                    </a:cubicBezTo>
                    <a:cubicBezTo>
                      <a:pt x="50" y="14"/>
                      <a:pt x="48" y="12"/>
                      <a:pt x="45" y="12"/>
                    </a:cubicBezTo>
                    <a:cubicBezTo>
                      <a:pt x="43" y="12"/>
                      <a:pt x="41" y="14"/>
                      <a:pt x="41" y="17"/>
                    </a:cubicBezTo>
                    <a:cubicBezTo>
                      <a:pt x="41" y="28"/>
                      <a:pt x="41" y="28"/>
                      <a:pt x="41" y="28"/>
                    </a:cubicBezTo>
                    <a:cubicBezTo>
                      <a:pt x="37" y="28"/>
                      <a:pt x="37" y="28"/>
                      <a:pt x="37" y="28"/>
                    </a:cubicBezTo>
                    <a:cubicBezTo>
                      <a:pt x="37" y="5"/>
                      <a:pt x="37" y="5"/>
                      <a:pt x="37" y="5"/>
                    </a:cubicBezTo>
                    <a:cubicBezTo>
                      <a:pt x="37" y="2"/>
                      <a:pt x="35" y="0"/>
                      <a:pt x="32" y="0"/>
                    </a:cubicBezTo>
                    <a:cubicBezTo>
                      <a:pt x="29" y="0"/>
                      <a:pt x="27" y="2"/>
                      <a:pt x="27" y="5"/>
                    </a:cubicBezTo>
                    <a:cubicBezTo>
                      <a:pt x="27" y="28"/>
                      <a:pt x="27" y="28"/>
                      <a:pt x="27" y="28"/>
                    </a:cubicBezTo>
                    <a:cubicBezTo>
                      <a:pt x="20" y="28"/>
                      <a:pt x="20" y="28"/>
                      <a:pt x="20" y="28"/>
                    </a:cubicBezTo>
                    <a:cubicBezTo>
                      <a:pt x="15" y="28"/>
                      <a:pt x="9" y="31"/>
                      <a:pt x="5" y="35"/>
                    </a:cubicBezTo>
                    <a:cubicBezTo>
                      <a:pt x="2" y="40"/>
                      <a:pt x="0" y="45"/>
                      <a:pt x="1" y="51"/>
                    </a:cubicBezTo>
                    <a:cubicBezTo>
                      <a:pt x="5" y="80"/>
                      <a:pt x="5" y="80"/>
                      <a:pt x="5" y="80"/>
                    </a:cubicBezTo>
                    <a:cubicBezTo>
                      <a:pt x="5" y="80"/>
                      <a:pt x="5" y="81"/>
                      <a:pt x="5" y="81"/>
                    </a:cubicBezTo>
                    <a:cubicBezTo>
                      <a:pt x="7" y="90"/>
                      <a:pt x="15" y="96"/>
                      <a:pt x="24" y="96"/>
                    </a:cubicBezTo>
                    <a:cubicBezTo>
                      <a:pt x="49" y="96"/>
                      <a:pt x="49" y="96"/>
                      <a:pt x="49" y="96"/>
                    </a:cubicBezTo>
                    <a:cubicBezTo>
                      <a:pt x="58" y="96"/>
                      <a:pt x="66" y="90"/>
                      <a:pt x="68" y="81"/>
                    </a:cubicBezTo>
                    <a:cubicBezTo>
                      <a:pt x="68" y="81"/>
                      <a:pt x="68" y="80"/>
                      <a:pt x="68" y="80"/>
                    </a:cubicBezTo>
                    <a:cubicBezTo>
                      <a:pt x="72" y="51"/>
                      <a:pt x="72" y="51"/>
                      <a:pt x="72" y="51"/>
                    </a:cubicBezTo>
                    <a:cubicBezTo>
                      <a:pt x="73" y="45"/>
                      <a:pt x="71" y="40"/>
                      <a:pt x="68" y="35"/>
                    </a:cubicBezTo>
                    <a:cubicBezTo>
                      <a:pt x="64" y="31"/>
                      <a:pt x="59" y="28"/>
                      <a:pt x="53" y="28"/>
                    </a:cubicBezTo>
                    <a:close/>
                    <a:moveTo>
                      <a:pt x="62" y="49"/>
                    </a:moveTo>
                    <a:cubicBezTo>
                      <a:pt x="62" y="49"/>
                      <a:pt x="62" y="49"/>
                      <a:pt x="62" y="49"/>
                    </a:cubicBezTo>
                    <a:cubicBezTo>
                      <a:pt x="58" y="79"/>
                      <a:pt x="58" y="79"/>
                      <a:pt x="58" y="79"/>
                    </a:cubicBezTo>
                    <a:cubicBezTo>
                      <a:pt x="57" y="83"/>
                      <a:pt x="54" y="86"/>
                      <a:pt x="49" y="86"/>
                    </a:cubicBezTo>
                    <a:cubicBezTo>
                      <a:pt x="24" y="86"/>
                      <a:pt x="24" y="86"/>
                      <a:pt x="24" y="86"/>
                    </a:cubicBezTo>
                    <a:cubicBezTo>
                      <a:pt x="20" y="86"/>
                      <a:pt x="16" y="83"/>
                      <a:pt x="15" y="79"/>
                    </a:cubicBezTo>
                    <a:cubicBezTo>
                      <a:pt x="11" y="49"/>
                      <a:pt x="11" y="49"/>
                      <a:pt x="11" y="49"/>
                    </a:cubicBezTo>
                    <a:cubicBezTo>
                      <a:pt x="11" y="49"/>
                      <a:pt x="11" y="49"/>
                      <a:pt x="11" y="49"/>
                    </a:cubicBezTo>
                    <a:cubicBezTo>
                      <a:pt x="10" y="46"/>
                      <a:pt x="11" y="44"/>
                      <a:pt x="13" y="41"/>
                    </a:cubicBezTo>
                    <a:cubicBezTo>
                      <a:pt x="15" y="39"/>
                      <a:pt x="17" y="38"/>
                      <a:pt x="20" y="38"/>
                    </a:cubicBezTo>
                    <a:cubicBezTo>
                      <a:pt x="53" y="38"/>
                      <a:pt x="53" y="38"/>
                      <a:pt x="53" y="38"/>
                    </a:cubicBezTo>
                    <a:cubicBezTo>
                      <a:pt x="56" y="38"/>
                      <a:pt x="58" y="39"/>
                      <a:pt x="60" y="41"/>
                    </a:cubicBezTo>
                    <a:cubicBezTo>
                      <a:pt x="62" y="44"/>
                      <a:pt x="63" y="46"/>
                      <a:pt x="6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a:extLst>
                  <a:ext uri="{FF2B5EF4-FFF2-40B4-BE49-F238E27FC236}">
                    <a16:creationId xmlns="" xmlns:a16="http://schemas.microsoft.com/office/drawing/2014/main" id="{17D37D6D-D316-4A79-95D0-B1EFF9CAF503}"/>
                  </a:ext>
                </a:extLst>
              </p:cNvPr>
              <p:cNvSpPr>
                <a:spLocks/>
              </p:cNvSpPr>
              <p:nvPr/>
            </p:nvSpPr>
            <p:spPr bwMode="auto">
              <a:xfrm>
                <a:off x="4020" y="2005"/>
                <a:ext cx="27" cy="30"/>
              </a:xfrm>
              <a:custGeom>
                <a:avLst/>
                <a:gdLst>
                  <a:gd name="T0" fmla="*/ 5 w 10"/>
                  <a:gd name="T1" fmla="*/ 11 h 11"/>
                  <a:gd name="T2" fmla="*/ 10 w 10"/>
                  <a:gd name="T3" fmla="*/ 6 h 11"/>
                  <a:gd name="T4" fmla="*/ 10 w 10"/>
                  <a:gd name="T5" fmla="*/ 5 h 11"/>
                  <a:gd name="T6" fmla="*/ 5 w 10"/>
                  <a:gd name="T7" fmla="*/ 0 h 11"/>
                  <a:gd name="T8" fmla="*/ 0 w 10"/>
                  <a:gd name="T9" fmla="*/ 5 h 11"/>
                  <a:gd name="T10" fmla="*/ 0 w 10"/>
                  <a:gd name="T11" fmla="*/ 6 h 11"/>
                  <a:gd name="T12" fmla="*/ 5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5" y="11"/>
                    </a:moveTo>
                    <a:cubicBezTo>
                      <a:pt x="8" y="11"/>
                      <a:pt x="10" y="9"/>
                      <a:pt x="10" y="6"/>
                    </a:cubicBezTo>
                    <a:cubicBezTo>
                      <a:pt x="10" y="5"/>
                      <a:pt x="10" y="5"/>
                      <a:pt x="10" y="5"/>
                    </a:cubicBezTo>
                    <a:cubicBezTo>
                      <a:pt x="10" y="2"/>
                      <a:pt x="8" y="0"/>
                      <a:pt x="5" y="0"/>
                    </a:cubicBezTo>
                    <a:cubicBezTo>
                      <a:pt x="2" y="0"/>
                      <a:pt x="0" y="2"/>
                      <a:pt x="0" y="5"/>
                    </a:cubicBezTo>
                    <a:cubicBezTo>
                      <a:pt x="0" y="6"/>
                      <a:pt x="0" y="6"/>
                      <a:pt x="0" y="6"/>
                    </a:cubicBezTo>
                    <a:cubicBezTo>
                      <a:pt x="0" y="9"/>
                      <a:pt x="2"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a:extLst>
                  <a:ext uri="{FF2B5EF4-FFF2-40B4-BE49-F238E27FC236}">
                    <a16:creationId xmlns="" xmlns:a16="http://schemas.microsoft.com/office/drawing/2014/main" id="{AA6196AA-3BE3-401A-B346-3FDC9D9D809C}"/>
                  </a:ext>
                </a:extLst>
              </p:cNvPr>
              <p:cNvSpPr>
                <a:spLocks/>
              </p:cNvSpPr>
              <p:nvPr/>
            </p:nvSpPr>
            <p:spPr bwMode="auto">
              <a:xfrm>
                <a:off x="3993" y="2178"/>
                <a:ext cx="108" cy="19"/>
              </a:xfrm>
              <a:custGeom>
                <a:avLst/>
                <a:gdLst>
                  <a:gd name="T0" fmla="*/ 36 w 40"/>
                  <a:gd name="T1" fmla="*/ 0 h 7"/>
                  <a:gd name="T2" fmla="*/ 3 w 40"/>
                  <a:gd name="T3" fmla="*/ 0 h 7"/>
                  <a:gd name="T4" fmla="*/ 0 w 40"/>
                  <a:gd name="T5" fmla="*/ 3 h 7"/>
                  <a:gd name="T6" fmla="*/ 3 w 40"/>
                  <a:gd name="T7" fmla="*/ 7 h 7"/>
                  <a:gd name="T8" fmla="*/ 36 w 40"/>
                  <a:gd name="T9" fmla="*/ 7 h 7"/>
                  <a:gd name="T10" fmla="*/ 40 w 40"/>
                  <a:gd name="T11" fmla="*/ 3 h 7"/>
                  <a:gd name="T12" fmla="*/ 36 w 4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0" h="7">
                    <a:moveTo>
                      <a:pt x="36" y="0"/>
                    </a:moveTo>
                    <a:cubicBezTo>
                      <a:pt x="3" y="0"/>
                      <a:pt x="3" y="0"/>
                      <a:pt x="3" y="0"/>
                    </a:cubicBezTo>
                    <a:cubicBezTo>
                      <a:pt x="1" y="0"/>
                      <a:pt x="0" y="1"/>
                      <a:pt x="0" y="3"/>
                    </a:cubicBezTo>
                    <a:cubicBezTo>
                      <a:pt x="0" y="6"/>
                      <a:pt x="1" y="7"/>
                      <a:pt x="3" y="7"/>
                    </a:cubicBezTo>
                    <a:cubicBezTo>
                      <a:pt x="36" y="7"/>
                      <a:pt x="36" y="7"/>
                      <a:pt x="36" y="7"/>
                    </a:cubicBezTo>
                    <a:cubicBezTo>
                      <a:pt x="38" y="7"/>
                      <a:pt x="40" y="6"/>
                      <a:pt x="40" y="3"/>
                    </a:cubicBezTo>
                    <a:cubicBezTo>
                      <a:pt x="40" y="1"/>
                      <a:pt x="38"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9">
                <a:extLst>
                  <a:ext uri="{FF2B5EF4-FFF2-40B4-BE49-F238E27FC236}">
                    <a16:creationId xmlns="" xmlns:a16="http://schemas.microsoft.com/office/drawing/2014/main" id="{51751652-7910-4D29-9FDB-1DA12D6E513E}"/>
                  </a:ext>
                </a:extLst>
              </p:cNvPr>
              <p:cNvSpPr>
                <a:spLocks/>
              </p:cNvSpPr>
              <p:nvPr/>
            </p:nvSpPr>
            <p:spPr bwMode="auto">
              <a:xfrm>
                <a:off x="3995" y="2246"/>
                <a:ext cx="100"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5" y="8"/>
                      <a:pt x="37" y="6"/>
                      <a:pt x="37" y="4"/>
                    </a:cubicBezTo>
                    <a:cubicBezTo>
                      <a:pt x="37" y="2"/>
                      <a:pt x="35"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0">
                <a:extLst>
                  <a:ext uri="{FF2B5EF4-FFF2-40B4-BE49-F238E27FC236}">
                    <a16:creationId xmlns="" xmlns:a16="http://schemas.microsoft.com/office/drawing/2014/main" id="{02C6D2A8-38E4-4369-B9B6-446E575685CB}"/>
                  </a:ext>
                </a:extLst>
              </p:cNvPr>
              <p:cNvSpPr>
                <a:spLocks/>
              </p:cNvSpPr>
              <p:nvPr/>
            </p:nvSpPr>
            <p:spPr bwMode="auto">
              <a:xfrm>
                <a:off x="3995" y="2211"/>
                <a:ext cx="100" cy="22"/>
              </a:xfrm>
              <a:custGeom>
                <a:avLst/>
                <a:gdLst>
                  <a:gd name="T0" fmla="*/ 33 w 37"/>
                  <a:gd name="T1" fmla="*/ 0 h 8"/>
                  <a:gd name="T2" fmla="*/ 4 w 37"/>
                  <a:gd name="T3" fmla="*/ 0 h 8"/>
                  <a:gd name="T4" fmla="*/ 0 w 37"/>
                  <a:gd name="T5" fmla="*/ 4 h 8"/>
                  <a:gd name="T6" fmla="*/ 4 w 37"/>
                  <a:gd name="T7" fmla="*/ 8 h 8"/>
                  <a:gd name="T8" fmla="*/ 33 w 37"/>
                  <a:gd name="T9" fmla="*/ 8 h 8"/>
                  <a:gd name="T10" fmla="*/ 37 w 37"/>
                  <a:gd name="T11" fmla="*/ 4 h 8"/>
                  <a:gd name="T12" fmla="*/ 33 w 3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7" h="8">
                    <a:moveTo>
                      <a:pt x="33" y="0"/>
                    </a:moveTo>
                    <a:cubicBezTo>
                      <a:pt x="4" y="0"/>
                      <a:pt x="4" y="0"/>
                      <a:pt x="4" y="0"/>
                    </a:cubicBezTo>
                    <a:cubicBezTo>
                      <a:pt x="2" y="0"/>
                      <a:pt x="0" y="2"/>
                      <a:pt x="0" y="4"/>
                    </a:cubicBezTo>
                    <a:cubicBezTo>
                      <a:pt x="0" y="6"/>
                      <a:pt x="2" y="8"/>
                      <a:pt x="4" y="8"/>
                    </a:cubicBezTo>
                    <a:cubicBezTo>
                      <a:pt x="33" y="8"/>
                      <a:pt x="33" y="8"/>
                      <a:pt x="33" y="8"/>
                    </a:cubicBezTo>
                    <a:cubicBezTo>
                      <a:pt x="36" y="8"/>
                      <a:pt x="37" y="6"/>
                      <a:pt x="37" y="4"/>
                    </a:cubicBezTo>
                    <a:cubicBezTo>
                      <a:pt x="37" y="2"/>
                      <a:pt x="36"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1">
                <a:extLst>
                  <a:ext uri="{FF2B5EF4-FFF2-40B4-BE49-F238E27FC236}">
                    <a16:creationId xmlns="" xmlns:a16="http://schemas.microsoft.com/office/drawing/2014/main" id="{1559925B-07C0-414D-903B-603AA4B10094}"/>
                  </a:ext>
                </a:extLst>
              </p:cNvPr>
              <p:cNvSpPr>
                <a:spLocks/>
              </p:cNvSpPr>
              <p:nvPr/>
            </p:nvSpPr>
            <p:spPr bwMode="auto">
              <a:xfrm>
                <a:off x="4057" y="2041"/>
                <a:ext cx="25" cy="30"/>
              </a:xfrm>
              <a:custGeom>
                <a:avLst/>
                <a:gdLst>
                  <a:gd name="T0" fmla="*/ 4 w 9"/>
                  <a:gd name="T1" fmla="*/ 11 h 11"/>
                  <a:gd name="T2" fmla="*/ 9 w 9"/>
                  <a:gd name="T3" fmla="*/ 6 h 11"/>
                  <a:gd name="T4" fmla="*/ 9 w 9"/>
                  <a:gd name="T5" fmla="*/ 4 h 11"/>
                  <a:gd name="T6" fmla="*/ 4 w 9"/>
                  <a:gd name="T7" fmla="*/ 0 h 11"/>
                  <a:gd name="T8" fmla="*/ 0 w 9"/>
                  <a:gd name="T9" fmla="*/ 4 h 11"/>
                  <a:gd name="T10" fmla="*/ 0 w 9"/>
                  <a:gd name="T11" fmla="*/ 6 h 11"/>
                  <a:gd name="T12" fmla="*/ 4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4" y="11"/>
                    </a:moveTo>
                    <a:cubicBezTo>
                      <a:pt x="7" y="11"/>
                      <a:pt x="9" y="9"/>
                      <a:pt x="9" y="6"/>
                    </a:cubicBezTo>
                    <a:cubicBezTo>
                      <a:pt x="9" y="4"/>
                      <a:pt x="9" y="4"/>
                      <a:pt x="9" y="4"/>
                    </a:cubicBezTo>
                    <a:cubicBezTo>
                      <a:pt x="9" y="2"/>
                      <a:pt x="7" y="0"/>
                      <a:pt x="4" y="0"/>
                    </a:cubicBezTo>
                    <a:cubicBezTo>
                      <a:pt x="2" y="0"/>
                      <a:pt x="0" y="2"/>
                      <a:pt x="0" y="4"/>
                    </a:cubicBezTo>
                    <a:cubicBezTo>
                      <a:pt x="0" y="6"/>
                      <a:pt x="0" y="6"/>
                      <a:pt x="0" y="6"/>
                    </a:cubicBezTo>
                    <a:cubicBezTo>
                      <a:pt x="0" y="9"/>
                      <a:pt x="2" y="11"/>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文本框 16">
              <a:extLst>
                <a:ext uri="{FF2B5EF4-FFF2-40B4-BE49-F238E27FC236}">
                  <a16:creationId xmlns="" xmlns:a16="http://schemas.microsoft.com/office/drawing/2014/main" id="{B4D36261-63A6-4F1E-814A-6485D6511C9A}"/>
                </a:ext>
              </a:extLst>
            </p:cNvPr>
            <p:cNvSpPr txBox="1"/>
            <p:nvPr/>
          </p:nvSpPr>
          <p:spPr>
            <a:xfrm>
              <a:off x="8504522" y="1659649"/>
              <a:ext cx="697627" cy="646331"/>
            </a:xfrm>
            <a:prstGeom prst="rect">
              <a:avLst/>
            </a:prstGeom>
            <a:noFill/>
          </p:spPr>
          <p:txBody>
            <a:bodyPr wrap="none" rtlCol="0">
              <a:spAutoFit/>
            </a:bodyPr>
            <a:lstStyle/>
            <a:p>
              <a:r>
                <a:rPr lang="en-US" altLang="zh-CN" sz="3600" b="1" dirty="0">
                  <a:solidFill>
                    <a:schemeClr val="bg1"/>
                  </a:solidFill>
                  <a:latin typeface="Arial" panose="020B0604020202020204" pitchFamily="34" charset="0"/>
                  <a:ea typeface="黑体" panose="02010609060101010101" pitchFamily="49" charset="-122"/>
                  <a:cs typeface="Arial" panose="020B0604020202020204" pitchFamily="34" charset="0"/>
                </a:rPr>
                <a:t>01</a:t>
              </a:r>
              <a:endPar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8" name="文本框 17">
              <a:extLst>
                <a:ext uri="{FF2B5EF4-FFF2-40B4-BE49-F238E27FC236}">
                  <a16:creationId xmlns="" xmlns:a16="http://schemas.microsoft.com/office/drawing/2014/main" id="{D6FD2A78-0E60-40F3-9C5E-52E0C5D0A1C0}"/>
                </a:ext>
              </a:extLst>
            </p:cNvPr>
            <p:cNvSpPr txBox="1"/>
            <p:nvPr/>
          </p:nvSpPr>
          <p:spPr>
            <a:xfrm>
              <a:off x="6915688" y="4313640"/>
              <a:ext cx="697627" cy="646331"/>
            </a:xfrm>
            <a:prstGeom prst="rect">
              <a:avLst/>
            </a:prstGeom>
            <a:noFill/>
          </p:spPr>
          <p:txBody>
            <a:bodyPr wrap="none" rtlCol="0">
              <a:spAutoFit/>
            </a:bodyPr>
            <a:lstStyle/>
            <a:p>
              <a:r>
                <a:rPr lang="en-US" altLang="zh-CN" sz="3600" b="1" dirty="0">
                  <a:solidFill>
                    <a:schemeClr val="bg1"/>
                  </a:solidFill>
                  <a:latin typeface="Arial" panose="020B0604020202020204" pitchFamily="34" charset="0"/>
                  <a:ea typeface="黑体" panose="02010609060101010101" pitchFamily="49" charset="-122"/>
                  <a:cs typeface="Arial" panose="020B0604020202020204" pitchFamily="34" charset="0"/>
                </a:rPr>
                <a:t>02</a:t>
              </a:r>
              <a:endPar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9" name="文本框 18">
              <a:extLst>
                <a:ext uri="{FF2B5EF4-FFF2-40B4-BE49-F238E27FC236}">
                  <a16:creationId xmlns="" xmlns:a16="http://schemas.microsoft.com/office/drawing/2014/main" id="{D77D423E-F640-41A4-9C68-F1CAA4A2A38F}"/>
                </a:ext>
              </a:extLst>
            </p:cNvPr>
            <p:cNvSpPr txBox="1"/>
            <p:nvPr/>
          </p:nvSpPr>
          <p:spPr>
            <a:xfrm>
              <a:off x="10030162" y="4229320"/>
              <a:ext cx="697627" cy="646331"/>
            </a:xfrm>
            <a:prstGeom prst="rect">
              <a:avLst/>
            </a:prstGeom>
            <a:noFill/>
          </p:spPr>
          <p:txBody>
            <a:bodyPr wrap="none" rtlCol="0">
              <a:spAutoFit/>
            </a:bodyPr>
            <a:lstStyle/>
            <a:p>
              <a:r>
                <a:rPr lang="en-US" altLang="zh-CN" sz="3600" b="1" dirty="0">
                  <a:solidFill>
                    <a:schemeClr val="bg1"/>
                  </a:solidFill>
                  <a:latin typeface="Arial" panose="020B0604020202020204" pitchFamily="34" charset="0"/>
                  <a:ea typeface="黑体" panose="02010609060101010101" pitchFamily="49" charset="-122"/>
                  <a:cs typeface="Arial" panose="020B0604020202020204" pitchFamily="34" charset="0"/>
                </a:rPr>
                <a:t>03</a:t>
              </a:r>
              <a:endPar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PA_蓝剑_矩形 38">
              <a:extLst>
                <a:ext uri="{FF2B5EF4-FFF2-40B4-BE49-F238E27FC236}">
                  <a16:creationId xmlns="" xmlns:a16="http://schemas.microsoft.com/office/drawing/2014/main" id="{CB5CB5CE-D4CB-4016-A505-6E347018DFCF}"/>
                </a:ext>
              </a:extLst>
            </p:cNvPr>
            <p:cNvSpPr/>
            <p:nvPr>
              <p:custDataLst>
                <p:tags r:id="rId3"/>
              </p:custDataLst>
            </p:nvPr>
          </p:nvSpPr>
          <p:spPr>
            <a:xfrm>
              <a:off x="7659631" y="3292272"/>
              <a:ext cx="2457617"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chemeClr val="tx1">
                      <a:lumMod val="75000"/>
                      <a:lumOff val="25000"/>
                    </a:schemeClr>
                  </a:solidFill>
                  <a:effectLst/>
                  <a:uLnTx/>
                  <a:uFillTx/>
                  <a:latin typeface="黑体" panose="02010609060101010101" pitchFamily="49" charset="-122"/>
                  <a:ea typeface="黑体" panose="02010609060101010101" pitchFamily="49" charset="-122"/>
                  <a:cs typeface="+mn-ea"/>
                  <a:sym typeface="+mn-lt"/>
                </a:rPr>
                <a:t>图表标题</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黑体" panose="02010609060101010101" pitchFamily="49" charset="-122"/>
                <a:ea typeface="黑体" panose="02010609060101010101" pitchFamily="49" charset="-122"/>
                <a:cs typeface="+mn-ea"/>
                <a:sym typeface="+mn-lt"/>
              </a:endParaRPr>
            </a:p>
          </p:txBody>
        </p:sp>
      </p:grpSp>
      <p:grpSp>
        <p:nvGrpSpPr>
          <p:cNvPr id="51" name="组合 50">
            <a:extLst>
              <a:ext uri="{FF2B5EF4-FFF2-40B4-BE49-F238E27FC236}">
                <a16:creationId xmlns="" xmlns:a16="http://schemas.microsoft.com/office/drawing/2014/main" id="{B72E5C71-8247-401E-ACE3-E08AC0DA01A4}"/>
              </a:ext>
            </a:extLst>
          </p:cNvPr>
          <p:cNvGrpSpPr/>
          <p:nvPr/>
        </p:nvGrpSpPr>
        <p:grpSpPr>
          <a:xfrm>
            <a:off x="520539" y="1125672"/>
            <a:ext cx="4814110" cy="1886418"/>
            <a:chOff x="894493" y="2215003"/>
            <a:chExt cx="4814110" cy="1886418"/>
          </a:xfrm>
        </p:grpSpPr>
        <p:sp>
          <p:nvSpPr>
            <p:cNvPr id="52" name="标题 1">
              <a:extLst>
                <a:ext uri="{FF2B5EF4-FFF2-40B4-BE49-F238E27FC236}">
                  <a16:creationId xmlns="" xmlns:a16="http://schemas.microsoft.com/office/drawing/2014/main" id="{9A86129A-5241-41FF-B3E5-73CAD94CFCA4}"/>
                </a:ext>
              </a:extLst>
            </p:cNvPr>
            <p:cNvSpPr txBox="1">
              <a:spLocks/>
            </p:cNvSpPr>
            <p:nvPr/>
          </p:nvSpPr>
          <p:spPr>
            <a:xfrm>
              <a:off x="1367256" y="2215003"/>
              <a:ext cx="4341347" cy="18864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rgbClr val="262626"/>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53" name="平行四边形 52">
              <a:extLst>
                <a:ext uri="{FF2B5EF4-FFF2-40B4-BE49-F238E27FC236}">
                  <a16:creationId xmlns="" xmlns:a16="http://schemas.microsoft.com/office/drawing/2014/main" id="{2E17A7F6-D5AF-4FB2-843D-C49F0C4AEB15}"/>
                </a:ext>
              </a:extLst>
            </p:cNvPr>
            <p:cNvSpPr/>
            <p:nvPr/>
          </p:nvSpPr>
          <p:spPr>
            <a:xfrm>
              <a:off x="894493" y="2314087"/>
              <a:ext cx="344476" cy="438150"/>
            </a:xfrm>
            <a:prstGeom prst="parallelogram">
              <a:avLst>
                <a:gd name="adj" fmla="val 5540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PA_蓝剑_矩形 106">
            <a:extLst>
              <a:ext uri="{FF2B5EF4-FFF2-40B4-BE49-F238E27FC236}">
                <a16:creationId xmlns="" xmlns:a16="http://schemas.microsoft.com/office/drawing/2014/main" id="{6B03A854-22A8-456E-8CB0-BF7DC5B7EDC8}"/>
              </a:ext>
            </a:extLst>
          </p:cNvPr>
          <p:cNvSpPr/>
          <p:nvPr>
            <p:custDataLst>
              <p:tags r:id="rId1"/>
            </p:custDataLst>
          </p:nvPr>
        </p:nvSpPr>
        <p:spPr>
          <a:xfrm>
            <a:off x="1008069" y="3714581"/>
            <a:ext cx="4401637" cy="1118255"/>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a:t>
            </a:r>
          </a:p>
        </p:txBody>
      </p:sp>
      <p:sp>
        <p:nvSpPr>
          <p:cNvPr id="55" name="PA_蓝剑_矩形 38">
            <a:extLst>
              <a:ext uri="{FF2B5EF4-FFF2-40B4-BE49-F238E27FC236}">
                <a16:creationId xmlns="" xmlns:a16="http://schemas.microsoft.com/office/drawing/2014/main" id="{424837FC-C464-4DB0-8BFF-273BBFEE8392}"/>
              </a:ext>
            </a:extLst>
          </p:cNvPr>
          <p:cNvSpPr/>
          <p:nvPr>
            <p:custDataLst>
              <p:tags r:id="rId2"/>
            </p:custDataLst>
          </p:nvPr>
        </p:nvSpPr>
        <p:spPr>
          <a:xfrm>
            <a:off x="1008069" y="2851086"/>
            <a:ext cx="3262432" cy="461665"/>
          </a:xfrm>
          <a:prstGeom prst="rect">
            <a:avLst/>
          </a:prstGeom>
        </p:spPr>
        <p:txBody>
          <a:bodyPr wrap="none">
            <a:spAutoFit/>
          </a:bodyPr>
          <a:lstStyle/>
          <a:p>
            <a:pPr lvl="0">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点击这里添加二级标题</a:t>
            </a:r>
          </a:p>
        </p:txBody>
      </p:sp>
      <p:sp>
        <p:nvSpPr>
          <p:cNvPr id="56" name="矩形 55">
            <a:extLst>
              <a:ext uri="{FF2B5EF4-FFF2-40B4-BE49-F238E27FC236}">
                <a16:creationId xmlns="" xmlns:a16="http://schemas.microsoft.com/office/drawing/2014/main" id="{69506C05-844D-4DA7-97DE-35FDBAF85EE3}"/>
              </a:ext>
            </a:extLst>
          </p:cNvPr>
          <p:cNvSpPr/>
          <p:nvPr/>
        </p:nvSpPr>
        <p:spPr>
          <a:xfrm>
            <a:off x="1124424" y="3427861"/>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0"/>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414852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73">
            <a:extLst>
              <a:ext uri="{FF2B5EF4-FFF2-40B4-BE49-F238E27FC236}">
                <a16:creationId xmlns="" xmlns:a16="http://schemas.microsoft.com/office/drawing/2014/main" id="{344D1AF7-6C56-41BE-885E-843E9D3EEE55}"/>
              </a:ext>
            </a:extLst>
          </p:cNvPr>
          <p:cNvSpPr>
            <a:spLocks noChangeArrowheads="1"/>
          </p:cNvSpPr>
          <p:nvPr/>
        </p:nvSpPr>
        <p:spPr bwMode="auto">
          <a:xfrm>
            <a:off x="7894637" y="1379536"/>
            <a:ext cx="122237" cy="122237"/>
          </a:xfrm>
          <a:prstGeom prst="ellipse">
            <a:avLst/>
          </a:prstGeom>
          <a:solidFill>
            <a:srgbClr val="33363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Oval 495">
            <a:extLst>
              <a:ext uri="{FF2B5EF4-FFF2-40B4-BE49-F238E27FC236}">
                <a16:creationId xmlns="" xmlns:a16="http://schemas.microsoft.com/office/drawing/2014/main" id="{0FB35AD6-B1C3-4972-89A2-1BDFFECD5BE1}"/>
              </a:ext>
            </a:extLst>
          </p:cNvPr>
          <p:cNvSpPr>
            <a:spLocks noChangeArrowheads="1"/>
          </p:cNvSpPr>
          <p:nvPr/>
        </p:nvSpPr>
        <p:spPr bwMode="auto">
          <a:xfrm>
            <a:off x="7894637" y="2416174"/>
            <a:ext cx="122237" cy="122237"/>
          </a:xfrm>
          <a:prstGeom prst="ellipse">
            <a:avLst/>
          </a:prstGeom>
          <a:solidFill>
            <a:srgbClr val="8199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619">
            <a:extLst>
              <a:ext uri="{FF2B5EF4-FFF2-40B4-BE49-F238E27FC236}">
                <a16:creationId xmlns="" xmlns:a16="http://schemas.microsoft.com/office/drawing/2014/main" id="{FEA05B04-E3A3-4EDC-9767-FC1C1C297F8F}"/>
              </a:ext>
            </a:extLst>
          </p:cNvPr>
          <p:cNvSpPr>
            <a:spLocks noChangeArrowheads="1"/>
          </p:cNvSpPr>
          <p:nvPr/>
        </p:nvSpPr>
        <p:spPr bwMode="auto">
          <a:xfrm>
            <a:off x="7894637" y="3486149"/>
            <a:ext cx="122237" cy="122237"/>
          </a:xfrm>
          <a:prstGeom prst="ellipse">
            <a:avLst/>
          </a:prstGeom>
          <a:solidFill>
            <a:srgbClr val="0DC0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Oval 741">
            <a:extLst>
              <a:ext uri="{FF2B5EF4-FFF2-40B4-BE49-F238E27FC236}">
                <a16:creationId xmlns="" xmlns:a16="http://schemas.microsoft.com/office/drawing/2014/main" id="{0A3A546A-5914-4B7C-A945-6AAAAF6EE72C}"/>
              </a:ext>
            </a:extLst>
          </p:cNvPr>
          <p:cNvSpPr>
            <a:spLocks noChangeArrowheads="1"/>
          </p:cNvSpPr>
          <p:nvPr/>
        </p:nvSpPr>
        <p:spPr bwMode="auto">
          <a:xfrm>
            <a:off x="7894637" y="4546599"/>
            <a:ext cx="122237" cy="122237"/>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 xmlns:a16="http://schemas.microsoft.com/office/drawing/2014/main" id="{7B0BCB91-4663-47E1-9CE8-8468DAB99324}"/>
              </a:ext>
            </a:extLst>
          </p:cNvPr>
          <p:cNvGrpSpPr/>
          <p:nvPr/>
        </p:nvGrpSpPr>
        <p:grpSpPr>
          <a:xfrm>
            <a:off x="746125" y="808038"/>
            <a:ext cx="6675438" cy="5329237"/>
            <a:chOff x="606425" y="1112838"/>
            <a:chExt cx="6675438" cy="5329237"/>
          </a:xfrm>
        </p:grpSpPr>
        <p:sp>
          <p:nvSpPr>
            <p:cNvPr id="8" name="Freeform 5">
              <a:extLst>
                <a:ext uri="{FF2B5EF4-FFF2-40B4-BE49-F238E27FC236}">
                  <a16:creationId xmlns="" xmlns:a16="http://schemas.microsoft.com/office/drawing/2014/main" id="{89829160-E70D-4FC2-9456-18009C43E723}"/>
                </a:ext>
              </a:extLst>
            </p:cNvPr>
            <p:cNvSpPr>
              <a:spLocks/>
            </p:cNvSpPr>
            <p:nvPr/>
          </p:nvSpPr>
          <p:spPr bwMode="auto">
            <a:xfrm>
              <a:off x="2189163" y="2841625"/>
              <a:ext cx="3209925" cy="725487"/>
            </a:xfrm>
            <a:custGeom>
              <a:avLst/>
              <a:gdLst>
                <a:gd name="T0" fmla="*/ 0 w 2022"/>
                <a:gd name="T1" fmla="*/ 457 h 457"/>
                <a:gd name="T2" fmla="*/ 0 w 2022"/>
                <a:gd name="T3" fmla="*/ 0 h 457"/>
                <a:gd name="T4" fmla="*/ 2022 w 2022"/>
                <a:gd name="T5" fmla="*/ 0 h 457"/>
                <a:gd name="T6" fmla="*/ 2022 w 2022"/>
                <a:gd name="T7" fmla="*/ 255 h 457"/>
                <a:gd name="T8" fmla="*/ 1688 w 2022"/>
                <a:gd name="T9" fmla="*/ 437 h 457"/>
                <a:gd name="T10" fmla="*/ 1688 w 2022"/>
                <a:gd name="T11" fmla="*/ 457 h 457"/>
                <a:gd name="T12" fmla="*/ 0 w 2022"/>
                <a:gd name="T13" fmla="*/ 457 h 457"/>
                <a:gd name="T14" fmla="*/ 0 w 2022"/>
                <a:gd name="T15" fmla="*/ 457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2" h="457">
                  <a:moveTo>
                    <a:pt x="0" y="457"/>
                  </a:moveTo>
                  <a:lnTo>
                    <a:pt x="0" y="0"/>
                  </a:lnTo>
                  <a:lnTo>
                    <a:pt x="2022" y="0"/>
                  </a:lnTo>
                  <a:lnTo>
                    <a:pt x="2022" y="255"/>
                  </a:lnTo>
                  <a:lnTo>
                    <a:pt x="1688" y="437"/>
                  </a:lnTo>
                  <a:lnTo>
                    <a:pt x="1688" y="457"/>
                  </a:lnTo>
                  <a:lnTo>
                    <a:pt x="0" y="457"/>
                  </a:lnTo>
                  <a:lnTo>
                    <a:pt x="0" y="457"/>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 xmlns:a16="http://schemas.microsoft.com/office/drawing/2014/main" id="{A97F47D0-7054-49DB-8202-3BDB4EF65BD2}"/>
                </a:ext>
              </a:extLst>
            </p:cNvPr>
            <p:cNvSpPr>
              <a:spLocks/>
            </p:cNvSpPr>
            <p:nvPr/>
          </p:nvSpPr>
          <p:spPr bwMode="auto">
            <a:xfrm>
              <a:off x="1663700" y="3567113"/>
              <a:ext cx="3208338" cy="723900"/>
            </a:xfrm>
            <a:custGeom>
              <a:avLst/>
              <a:gdLst>
                <a:gd name="T0" fmla="*/ 0 w 2021"/>
                <a:gd name="T1" fmla="*/ 456 h 456"/>
                <a:gd name="T2" fmla="*/ 0 w 2021"/>
                <a:gd name="T3" fmla="*/ 0 h 456"/>
                <a:gd name="T4" fmla="*/ 2019 w 2021"/>
                <a:gd name="T5" fmla="*/ 0 h 456"/>
                <a:gd name="T6" fmla="*/ 2021 w 2021"/>
                <a:gd name="T7" fmla="*/ 252 h 456"/>
                <a:gd name="T8" fmla="*/ 1689 w 2021"/>
                <a:gd name="T9" fmla="*/ 436 h 456"/>
                <a:gd name="T10" fmla="*/ 1689 w 2021"/>
                <a:gd name="T11" fmla="*/ 456 h 456"/>
                <a:gd name="T12" fmla="*/ 0 w 2021"/>
                <a:gd name="T13" fmla="*/ 456 h 456"/>
                <a:gd name="T14" fmla="*/ 0 w 2021"/>
                <a:gd name="T15" fmla="*/ 456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1" h="456">
                  <a:moveTo>
                    <a:pt x="0" y="456"/>
                  </a:moveTo>
                  <a:lnTo>
                    <a:pt x="0" y="0"/>
                  </a:lnTo>
                  <a:lnTo>
                    <a:pt x="2019" y="0"/>
                  </a:lnTo>
                  <a:lnTo>
                    <a:pt x="2021" y="252"/>
                  </a:lnTo>
                  <a:lnTo>
                    <a:pt x="1689" y="436"/>
                  </a:lnTo>
                  <a:lnTo>
                    <a:pt x="1689" y="456"/>
                  </a:lnTo>
                  <a:lnTo>
                    <a:pt x="0" y="456"/>
                  </a:lnTo>
                  <a:lnTo>
                    <a:pt x="0" y="456"/>
                  </a:lnTo>
                  <a:close/>
                </a:path>
              </a:pathLst>
            </a:custGeom>
            <a:solidFill>
              <a:srgbClr val="0DC0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a:extLst>
                <a:ext uri="{FF2B5EF4-FFF2-40B4-BE49-F238E27FC236}">
                  <a16:creationId xmlns="" xmlns:a16="http://schemas.microsoft.com/office/drawing/2014/main" id="{20080AC8-5544-4770-A1A6-1C6A71CEAF73}"/>
                </a:ext>
              </a:extLst>
            </p:cNvPr>
            <p:cNvSpPr>
              <a:spLocks/>
            </p:cNvSpPr>
            <p:nvPr/>
          </p:nvSpPr>
          <p:spPr bwMode="auto">
            <a:xfrm>
              <a:off x="1136650" y="4291013"/>
              <a:ext cx="3208338" cy="723900"/>
            </a:xfrm>
            <a:custGeom>
              <a:avLst/>
              <a:gdLst>
                <a:gd name="T0" fmla="*/ 0 w 2021"/>
                <a:gd name="T1" fmla="*/ 456 h 456"/>
                <a:gd name="T2" fmla="*/ 0 w 2021"/>
                <a:gd name="T3" fmla="*/ 0 h 456"/>
                <a:gd name="T4" fmla="*/ 2021 w 2021"/>
                <a:gd name="T5" fmla="*/ 0 h 456"/>
                <a:gd name="T6" fmla="*/ 2021 w 2021"/>
                <a:gd name="T7" fmla="*/ 254 h 456"/>
                <a:gd name="T8" fmla="*/ 1687 w 2021"/>
                <a:gd name="T9" fmla="*/ 438 h 456"/>
                <a:gd name="T10" fmla="*/ 1687 w 2021"/>
                <a:gd name="T11" fmla="*/ 456 h 456"/>
                <a:gd name="T12" fmla="*/ 0 w 2021"/>
                <a:gd name="T13" fmla="*/ 456 h 456"/>
                <a:gd name="T14" fmla="*/ 0 w 2021"/>
                <a:gd name="T15" fmla="*/ 456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1" h="456">
                  <a:moveTo>
                    <a:pt x="0" y="456"/>
                  </a:moveTo>
                  <a:lnTo>
                    <a:pt x="0" y="0"/>
                  </a:lnTo>
                  <a:lnTo>
                    <a:pt x="2021" y="0"/>
                  </a:lnTo>
                  <a:lnTo>
                    <a:pt x="2021" y="254"/>
                  </a:lnTo>
                  <a:lnTo>
                    <a:pt x="1687" y="438"/>
                  </a:lnTo>
                  <a:lnTo>
                    <a:pt x="1687" y="456"/>
                  </a:lnTo>
                  <a:lnTo>
                    <a:pt x="0" y="456"/>
                  </a:lnTo>
                  <a:lnTo>
                    <a:pt x="0" y="456"/>
                  </a:lnTo>
                  <a:close/>
                </a:path>
              </a:pathLst>
            </a:custGeom>
            <a:solidFill>
              <a:srgbClr val="8199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a:extLst>
                <a:ext uri="{FF2B5EF4-FFF2-40B4-BE49-F238E27FC236}">
                  <a16:creationId xmlns="" xmlns:a16="http://schemas.microsoft.com/office/drawing/2014/main" id="{C98F6461-43EE-4A72-88F0-51B01DC000CD}"/>
                </a:ext>
              </a:extLst>
            </p:cNvPr>
            <p:cNvSpPr>
              <a:spLocks/>
            </p:cNvSpPr>
            <p:nvPr/>
          </p:nvSpPr>
          <p:spPr bwMode="auto">
            <a:xfrm>
              <a:off x="606425" y="5014913"/>
              <a:ext cx="3208338" cy="928687"/>
            </a:xfrm>
            <a:custGeom>
              <a:avLst/>
              <a:gdLst>
                <a:gd name="T0" fmla="*/ 2021 w 2021"/>
                <a:gd name="T1" fmla="*/ 585 h 585"/>
                <a:gd name="T2" fmla="*/ 0 w 2021"/>
                <a:gd name="T3" fmla="*/ 585 h 585"/>
                <a:gd name="T4" fmla="*/ 0 w 2021"/>
                <a:gd name="T5" fmla="*/ 0 h 585"/>
                <a:gd name="T6" fmla="*/ 2021 w 2021"/>
                <a:gd name="T7" fmla="*/ 0 h 585"/>
                <a:gd name="T8" fmla="*/ 2021 w 2021"/>
                <a:gd name="T9" fmla="*/ 585 h 585"/>
                <a:gd name="T10" fmla="*/ 2021 w 2021"/>
                <a:gd name="T11" fmla="*/ 585 h 585"/>
              </a:gdLst>
              <a:ahLst/>
              <a:cxnLst>
                <a:cxn ang="0">
                  <a:pos x="T0" y="T1"/>
                </a:cxn>
                <a:cxn ang="0">
                  <a:pos x="T2" y="T3"/>
                </a:cxn>
                <a:cxn ang="0">
                  <a:pos x="T4" y="T5"/>
                </a:cxn>
                <a:cxn ang="0">
                  <a:pos x="T6" y="T7"/>
                </a:cxn>
                <a:cxn ang="0">
                  <a:pos x="T8" y="T9"/>
                </a:cxn>
                <a:cxn ang="0">
                  <a:pos x="T10" y="T11"/>
                </a:cxn>
              </a:cxnLst>
              <a:rect l="0" t="0" r="r" b="b"/>
              <a:pathLst>
                <a:path w="2021" h="585">
                  <a:moveTo>
                    <a:pt x="2021" y="585"/>
                  </a:moveTo>
                  <a:lnTo>
                    <a:pt x="0" y="585"/>
                  </a:lnTo>
                  <a:lnTo>
                    <a:pt x="0" y="0"/>
                  </a:lnTo>
                  <a:lnTo>
                    <a:pt x="2021" y="0"/>
                  </a:lnTo>
                  <a:lnTo>
                    <a:pt x="2021" y="585"/>
                  </a:lnTo>
                  <a:lnTo>
                    <a:pt x="2021" y="585"/>
                  </a:lnTo>
                  <a:close/>
                </a:path>
              </a:pathLst>
            </a:custGeom>
            <a:solidFill>
              <a:srgbClr val="33363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9">
              <a:extLst>
                <a:ext uri="{FF2B5EF4-FFF2-40B4-BE49-F238E27FC236}">
                  <a16:creationId xmlns="" xmlns:a16="http://schemas.microsoft.com/office/drawing/2014/main" id="{C8965A65-DA0F-460D-8C30-AE212FBBA47A}"/>
                </a:ext>
              </a:extLst>
            </p:cNvPr>
            <p:cNvSpPr>
              <a:spLocks/>
            </p:cNvSpPr>
            <p:nvPr/>
          </p:nvSpPr>
          <p:spPr bwMode="auto">
            <a:xfrm>
              <a:off x="6421438" y="2989263"/>
              <a:ext cx="525463" cy="2573337"/>
            </a:xfrm>
            <a:custGeom>
              <a:avLst/>
              <a:gdLst>
                <a:gd name="T0" fmla="*/ 331 w 331"/>
                <a:gd name="T1" fmla="*/ 1435 h 1621"/>
                <a:gd name="T2" fmla="*/ 331 w 331"/>
                <a:gd name="T3" fmla="*/ 98 h 1621"/>
                <a:gd name="T4" fmla="*/ 263 w 331"/>
                <a:gd name="T5" fmla="*/ 135 h 1621"/>
                <a:gd name="T6" fmla="*/ 0 w 331"/>
                <a:gd name="T7" fmla="*/ 0 h 1621"/>
                <a:gd name="T8" fmla="*/ 0 w 331"/>
                <a:gd name="T9" fmla="*/ 1621 h 1621"/>
                <a:gd name="T10" fmla="*/ 331 w 331"/>
                <a:gd name="T11" fmla="*/ 1435 h 1621"/>
                <a:gd name="T12" fmla="*/ 331 w 331"/>
                <a:gd name="T13" fmla="*/ 1435 h 1621"/>
              </a:gdLst>
              <a:ahLst/>
              <a:cxnLst>
                <a:cxn ang="0">
                  <a:pos x="T0" y="T1"/>
                </a:cxn>
                <a:cxn ang="0">
                  <a:pos x="T2" y="T3"/>
                </a:cxn>
                <a:cxn ang="0">
                  <a:pos x="T4" y="T5"/>
                </a:cxn>
                <a:cxn ang="0">
                  <a:pos x="T6" y="T7"/>
                </a:cxn>
                <a:cxn ang="0">
                  <a:pos x="T8" y="T9"/>
                </a:cxn>
                <a:cxn ang="0">
                  <a:pos x="T10" y="T11"/>
                </a:cxn>
                <a:cxn ang="0">
                  <a:pos x="T12" y="T13"/>
                </a:cxn>
              </a:cxnLst>
              <a:rect l="0" t="0" r="r" b="b"/>
              <a:pathLst>
                <a:path w="331" h="1621">
                  <a:moveTo>
                    <a:pt x="331" y="1435"/>
                  </a:moveTo>
                  <a:lnTo>
                    <a:pt x="331" y="98"/>
                  </a:lnTo>
                  <a:lnTo>
                    <a:pt x="263" y="135"/>
                  </a:lnTo>
                  <a:lnTo>
                    <a:pt x="0" y="0"/>
                  </a:lnTo>
                  <a:lnTo>
                    <a:pt x="0" y="1621"/>
                  </a:lnTo>
                  <a:lnTo>
                    <a:pt x="331" y="1435"/>
                  </a:lnTo>
                  <a:lnTo>
                    <a:pt x="331" y="1435"/>
                  </a:ln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0">
              <a:extLst>
                <a:ext uri="{FF2B5EF4-FFF2-40B4-BE49-F238E27FC236}">
                  <a16:creationId xmlns="" xmlns:a16="http://schemas.microsoft.com/office/drawing/2014/main" id="{E7AFBE26-6908-4428-AF86-B14C91A8D946}"/>
                </a:ext>
              </a:extLst>
            </p:cNvPr>
            <p:cNvSpPr>
              <a:spLocks/>
            </p:cNvSpPr>
            <p:nvPr/>
          </p:nvSpPr>
          <p:spPr bwMode="auto">
            <a:xfrm>
              <a:off x="6048375" y="1112838"/>
              <a:ext cx="1233488" cy="2090737"/>
            </a:xfrm>
            <a:custGeom>
              <a:avLst/>
              <a:gdLst>
                <a:gd name="T0" fmla="*/ 272 w 777"/>
                <a:gd name="T1" fmla="*/ 0 h 1317"/>
                <a:gd name="T2" fmla="*/ 0 w 777"/>
                <a:gd name="T3" fmla="*/ 150 h 1317"/>
                <a:gd name="T4" fmla="*/ 498 w 777"/>
                <a:gd name="T5" fmla="*/ 1317 h 1317"/>
                <a:gd name="T6" fmla="*/ 777 w 777"/>
                <a:gd name="T7" fmla="*/ 1167 h 1317"/>
                <a:gd name="T8" fmla="*/ 272 w 777"/>
                <a:gd name="T9" fmla="*/ 0 h 1317"/>
                <a:gd name="T10" fmla="*/ 272 w 777"/>
                <a:gd name="T11" fmla="*/ 0 h 1317"/>
              </a:gdLst>
              <a:ahLst/>
              <a:cxnLst>
                <a:cxn ang="0">
                  <a:pos x="T0" y="T1"/>
                </a:cxn>
                <a:cxn ang="0">
                  <a:pos x="T2" y="T3"/>
                </a:cxn>
                <a:cxn ang="0">
                  <a:pos x="T4" y="T5"/>
                </a:cxn>
                <a:cxn ang="0">
                  <a:pos x="T6" y="T7"/>
                </a:cxn>
                <a:cxn ang="0">
                  <a:pos x="T8" y="T9"/>
                </a:cxn>
                <a:cxn ang="0">
                  <a:pos x="T10" y="T11"/>
                </a:cxn>
              </a:cxnLst>
              <a:rect l="0" t="0" r="r" b="b"/>
              <a:pathLst>
                <a:path w="777" h="1317">
                  <a:moveTo>
                    <a:pt x="272" y="0"/>
                  </a:moveTo>
                  <a:lnTo>
                    <a:pt x="0" y="150"/>
                  </a:lnTo>
                  <a:lnTo>
                    <a:pt x="498" y="1317"/>
                  </a:lnTo>
                  <a:lnTo>
                    <a:pt x="777" y="1167"/>
                  </a:lnTo>
                  <a:lnTo>
                    <a:pt x="272" y="0"/>
                  </a:lnTo>
                  <a:lnTo>
                    <a:pt x="272" y="0"/>
                  </a:ln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1">
              <a:extLst>
                <a:ext uri="{FF2B5EF4-FFF2-40B4-BE49-F238E27FC236}">
                  <a16:creationId xmlns="" xmlns:a16="http://schemas.microsoft.com/office/drawing/2014/main" id="{16BC60DF-5130-478C-A436-2C90DA7912EF}"/>
                </a:ext>
              </a:extLst>
            </p:cNvPr>
            <p:cNvSpPr>
              <a:spLocks/>
            </p:cNvSpPr>
            <p:nvPr/>
          </p:nvSpPr>
          <p:spPr bwMode="auto">
            <a:xfrm>
              <a:off x="5048250" y="1350963"/>
              <a:ext cx="1790700" cy="4211637"/>
            </a:xfrm>
            <a:custGeom>
              <a:avLst/>
              <a:gdLst>
                <a:gd name="T0" fmla="*/ 865 w 1128"/>
                <a:gd name="T1" fmla="*/ 2653 h 2653"/>
                <a:gd name="T2" fmla="*/ 865 w 1128"/>
                <a:gd name="T3" fmla="*/ 1032 h 2653"/>
                <a:gd name="T4" fmla="*/ 1128 w 1128"/>
                <a:gd name="T5" fmla="*/ 1167 h 2653"/>
                <a:gd name="T6" fmla="*/ 630 w 1128"/>
                <a:gd name="T7" fmla="*/ 0 h 2653"/>
                <a:gd name="T8" fmla="*/ 0 w 1128"/>
                <a:gd name="T9" fmla="*/ 592 h 2653"/>
                <a:gd name="T10" fmla="*/ 250 w 1128"/>
                <a:gd name="T11" fmla="*/ 718 h 2653"/>
                <a:gd name="T12" fmla="*/ 250 w 1128"/>
                <a:gd name="T13" fmla="*/ 2339 h 2653"/>
                <a:gd name="T14" fmla="*/ 865 w 1128"/>
                <a:gd name="T15" fmla="*/ 2653 h 2653"/>
                <a:gd name="T16" fmla="*/ 865 w 1128"/>
                <a:gd name="T17" fmla="*/ 2653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8" h="2653">
                  <a:moveTo>
                    <a:pt x="865" y="2653"/>
                  </a:moveTo>
                  <a:lnTo>
                    <a:pt x="865" y="1032"/>
                  </a:lnTo>
                  <a:lnTo>
                    <a:pt x="1128" y="1167"/>
                  </a:lnTo>
                  <a:lnTo>
                    <a:pt x="630" y="0"/>
                  </a:lnTo>
                  <a:lnTo>
                    <a:pt x="0" y="592"/>
                  </a:lnTo>
                  <a:lnTo>
                    <a:pt x="250" y="718"/>
                  </a:lnTo>
                  <a:lnTo>
                    <a:pt x="250" y="2339"/>
                  </a:lnTo>
                  <a:lnTo>
                    <a:pt x="865" y="2653"/>
                  </a:lnTo>
                  <a:lnTo>
                    <a:pt x="865" y="2653"/>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2">
              <a:extLst>
                <a:ext uri="{FF2B5EF4-FFF2-40B4-BE49-F238E27FC236}">
                  <a16:creationId xmlns="" xmlns:a16="http://schemas.microsoft.com/office/drawing/2014/main" id="{8A60FFFC-169A-487D-95FE-05B43DFAF197}"/>
                </a:ext>
              </a:extLst>
            </p:cNvPr>
            <p:cNvSpPr>
              <a:spLocks/>
            </p:cNvSpPr>
            <p:nvPr/>
          </p:nvSpPr>
          <p:spPr bwMode="auto">
            <a:xfrm>
              <a:off x="4918075" y="3275013"/>
              <a:ext cx="1503363" cy="787400"/>
            </a:xfrm>
            <a:custGeom>
              <a:avLst/>
              <a:gdLst>
                <a:gd name="T0" fmla="*/ 947 w 947"/>
                <a:gd name="T1" fmla="*/ 312 h 496"/>
                <a:gd name="T2" fmla="*/ 332 w 947"/>
                <a:gd name="T3" fmla="*/ 0 h 496"/>
                <a:gd name="T4" fmla="*/ 0 w 947"/>
                <a:gd name="T5" fmla="*/ 181 h 496"/>
                <a:gd name="T6" fmla="*/ 615 w 947"/>
                <a:gd name="T7" fmla="*/ 496 h 496"/>
                <a:gd name="T8" fmla="*/ 947 w 947"/>
                <a:gd name="T9" fmla="*/ 312 h 496"/>
                <a:gd name="T10" fmla="*/ 947 w 947"/>
                <a:gd name="T11" fmla="*/ 312 h 496"/>
              </a:gdLst>
              <a:ahLst/>
              <a:cxnLst>
                <a:cxn ang="0">
                  <a:pos x="T0" y="T1"/>
                </a:cxn>
                <a:cxn ang="0">
                  <a:pos x="T2" y="T3"/>
                </a:cxn>
                <a:cxn ang="0">
                  <a:pos x="T4" y="T5"/>
                </a:cxn>
                <a:cxn ang="0">
                  <a:pos x="T6" y="T7"/>
                </a:cxn>
                <a:cxn ang="0">
                  <a:pos x="T8" y="T9"/>
                </a:cxn>
                <a:cxn ang="0">
                  <a:pos x="T10" y="T11"/>
                </a:cxn>
              </a:cxnLst>
              <a:rect l="0" t="0" r="r" b="b"/>
              <a:pathLst>
                <a:path w="947" h="496">
                  <a:moveTo>
                    <a:pt x="947" y="312"/>
                  </a:moveTo>
                  <a:lnTo>
                    <a:pt x="332" y="0"/>
                  </a:lnTo>
                  <a:lnTo>
                    <a:pt x="0" y="181"/>
                  </a:lnTo>
                  <a:lnTo>
                    <a:pt x="615" y="496"/>
                  </a:lnTo>
                  <a:lnTo>
                    <a:pt x="947" y="312"/>
                  </a:lnTo>
                  <a:lnTo>
                    <a:pt x="947" y="312"/>
                  </a:lnTo>
                  <a:close/>
                </a:path>
              </a:pathLst>
            </a:custGeom>
            <a:solidFill>
              <a:srgbClr val="2FC9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3">
              <a:extLst>
                <a:ext uri="{FF2B5EF4-FFF2-40B4-BE49-F238E27FC236}">
                  <a16:creationId xmlns="" xmlns:a16="http://schemas.microsoft.com/office/drawing/2014/main" id="{28D34B93-FB4D-40A8-B185-F1A5FE4AF6AF}"/>
                </a:ext>
              </a:extLst>
            </p:cNvPr>
            <p:cNvSpPr>
              <a:spLocks/>
            </p:cNvSpPr>
            <p:nvPr/>
          </p:nvSpPr>
          <p:spPr bwMode="auto">
            <a:xfrm>
              <a:off x="4918075" y="3562350"/>
              <a:ext cx="976313" cy="2292350"/>
            </a:xfrm>
            <a:custGeom>
              <a:avLst/>
              <a:gdLst>
                <a:gd name="T0" fmla="*/ 615 w 615"/>
                <a:gd name="T1" fmla="*/ 1444 h 1444"/>
                <a:gd name="T2" fmla="*/ 615 w 615"/>
                <a:gd name="T3" fmla="*/ 315 h 1444"/>
                <a:gd name="T4" fmla="*/ 0 w 615"/>
                <a:gd name="T5" fmla="*/ 0 h 1444"/>
                <a:gd name="T6" fmla="*/ 0 w 615"/>
                <a:gd name="T7" fmla="*/ 1130 h 1444"/>
                <a:gd name="T8" fmla="*/ 615 w 615"/>
                <a:gd name="T9" fmla="*/ 1444 h 1444"/>
                <a:gd name="T10" fmla="*/ 615 w 615"/>
                <a:gd name="T11" fmla="*/ 1444 h 1444"/>
              </a:gdLst>
              <a:ahLst/>
              <a:cxnLst>
                <a:cxn ang="0">
                  <a:pos x="T0" y="T1"/>
                </a:cxn>
                <a:cxn ang="0">
                  <a:pos x="T2" y="T3"/>
                </a:cxn>
                <a:cxn ang="0">
                  <a:pos x="T4" y="T5"/>
                </a:cxn>
                <a:cxn ang="0">
                  <a:pos x="T6" y="T7"/>
                </a:cxn>
                <a:cxn ang="0">
                  <a:pos x="T8" y="T9"/>
                </a:cxn>
                <a:cxn ang="0">
                  <a:pos x="T10" y="T11"/>
                </a:cxn>
              </a:cxnLst>
              <a:rect l="0" t="0" r="r" b="b"/>
              <a:pathLst>
                <a:path w="615" h="1444">
                  <a:moveTo>
                    <a:pt x="615" y="1444"/>
                  </a:moveTo>
                  <a:lnTo>
                    <a:pt x="615" y="315"/>
                  </a:lnTo>
                  <a:lnTo>
                    <a:pt x="0" y="0"/>
                  </a:lnTo>
                  <a:lnTo>
                    <a:pt x="0" y="1130"/>
                  </a:lnTo>
                  <a:lnTo>
                    <a:pt x="615" y="1444"/>
                  </a:lnTo>
                  <a:lnTo>
                    <a:pt x="615" y="1444"/>
                  </a:lnTo>
                  <a:close/>
                </a:path>
              </a:pathLst>
            </a:custGeom>
            <a:solidFill>
              <a:srgbClr val="0DC0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4">
              <a:extLst>
                <a:ext uri="{FF2B5EF4-FFF2-40B4-BE49-F238E27FC236}">
                  <a16:creationId xmlns="" xmlns:a16="http://schemas.microsoft.com/office/drawing/2014/main" id="{F1EBE8F4-36DE-4500-951E-0A4898117F2D}"/>
                </a:ext>
              </a:extLst>
            </p:cNvPr>
            <p:cNvSpPr>
              <a:spLocks/>
            </p:cNvSpPr>
            <p:nvPr/>
          </p:nvSpPr>
          <p:spPr bwMode="auto">
            <a:xfrm>
              <a:off x="5894388" y="3770313"/>
              <a:ext cx="527050" cy="2084387"/>
            </a:xfrm>
            <a:custGeom>
              <a:avLst/>
              <a:gdLst>
                <a:gd name="T0" fmla="*/ 332 w 332"/>
                <a:gd name="T1" fmla="*/ 1129 h 1313"/>
                <a:gd name="T2" fmla="*/ 332 w 332"/>
                <a:gd name="T3" fmla="*/ 0 h 1313"/>
                <a:gd name="T4" fmla="*/ 0 w 332"/>
                <a:gd name="T5" fmla="*/ 184 h 1313"/>
                <a:gd name="T6" fmla="*/ 0 w 332"/>
                <a:gd name="T7" fmla="*/ 1313 h 1313"/>
                <a:gd name="T8" fmla="*/ 332 w 332"/>
                <a:gd name="T9" fmla="*/ 1129 h 1313"/>
                <a:gd name="T10" fmla="*/ 332 w 332"/>
                <a:gd name="T11" fmla="*/ 1129 h 1313"/>
              </a:gdLst>
              <a:ahLst/>
              <a:cxnLst>
                <a:cxn ang="0">
                  <a:pos x="T0" y="T1"/>
                </a:cxn>
                <a:cxn ang="0">
                  <a:pos x="T2" y="T3"/>
                </a:cxn>
                <a:cxn ang="0">
                  <a:pos x="T4" y="T5"/>
                </a:cxn>
                <a:cxn ang="0">
                  <a:pos x="T6" y="T7"/>
                </a:cxn>
                <a:cxn ang="0">
                  <a:pos x="T8" y="T9"/>
                </a:cxn>
                <a:cxn ang="0">
                  <a:pos x="T10" y="T11"/>
                </a:cxn>
              </a:cxnLst>
              <a:rect l="0" t="0" r="r" b="b"/>
              <a:pathLst>
                <a:path w="332" h="1313">
                  <a:moveTo>
                    <a:pt x="332" y="1129"/>
                  </a:moveTo>
                  <a:lnTo>
                    <a:pt x="332" y="0"/>
                  </a:lnTo>
                  <a:lnTo>
                    <a:pt x="0" y="184"/>
                  </a:lnTo>
                  <a:lnTo>
                    <a:pt x="0" y="1313"/>
                  </a:lnTo>
                  <a:lnTo>
                    <a:pt x="332" y="1129"/>
                  </a:lnTo>
                  <a:lnTo>
                    <a:pt x="332" y="1129"/>
                  </a:lnTo>
                  <a:close/>
                </a:path>
              </a:pathLst>
            </a:custGeom>
            <a:solidFill>
              <a:srgbClr val="00AAE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 xmlns:a16="http://schemas.microsoft.com/office/drawing/2014/main" id="{E8830010-B524-49DB-B212-A1D25543836C}"/>
                </a:ext>
              </a:extLst>
            </p:cNvPr>
            <p:cNvSpPr>
              <a:spLocks/>
            </p:cNvSpPr>
            <p:nvPr/>
          </p:nvSpPr>
          <p:spPr bwMode="auto">
            <a:xfrm>
              <a:off x="4391025" y="3995738"/>
              <a:ext cx="1503363" cy="787400"/>
            </a:xfrm>
            <a:custGeom>
              <a:avLst/>
              <a:gdLst>
                <a:gd name="T0" fmla="*/ 947 w 947"/>
                <a:gd name="T1" fmla="*/ 312 h 496"/>
                <a:gd name="T2" fmla="*/ 332 w 947"/>
                <a:gd name="T3" fmla="*/ 0 h 496"/>
                <a:gd name="T4" fmla="*/ 0 w 947"/>
                <a:gd name="T5" fmla="*/ 184 h 496"/>
                <a:gd name="T6" fmla="*/ 615 w 947"/>
                <a:gd name="T7" fmla="*/ 496 h 496"/>
                <a:gd name="T8" fmla="*/ 947 w 947"/>
                <a:gd name="T9" fmla="*/ 312 h 496"/>
                <a:gd name="T10" fmla="*/ 947 w 947"/>
                <a:gd name="T11" fmla="*/ 312 h 496"/>
              </a:gdLst>
              <a:ahLst/>
              <a:cxnLst>
                <a:cxn ang="0">
                  <a:pos x="T0" y="T1"/>
                </a:cxn>
                <a:cxn ang="0">
                  <a:pos x="T2" y="T3"/>
                </a:cxn>
                <a:cxn ang="0">
                  <a:pos x="T4" y="T5"/>
                </a:cxn>
                <a:cxn ang="0">
                  <a:pos x="T6" y="T7"/>
                </a:cxn>
                <a:cxn ang="0">
                  <a:pos x="T8" y="T9"/>
                </a:cxn>
                <a:cxn ang="0">
                  <a:pos x="T10" y="T11"/>
                </a:cxn>
              </a:cxnLst>
              <a:rect l="0" t="0" r="r" b="b"/>
              <a:pathLst>
                <a:path w="947" h="496">
                  <a:moveTo>
                    <a:pt x="947" y="312"/>
                  </a:moveTo>
                  <a:lnTo>
                    <a:pt x="332" y="0"/>
                  </a:lnTo>
                  <a:lnTo>
                    <a:pt x="0" y="184"/>
                  </a:lnTo>
                  <a:lnTo>
                    <a:pt x="615" y="496"/>
                  </a:lnTo>
                  <a:lnTo>
                    <a:pt x="947" y="312"/>
                  </a:lnTo>
                  <a:lnTo>
                    <a:pt x="947" y="312"/>
                  </a:lnTo>
                  <a:close/>
                </a:path>
              </a:pathLst>
            </a:custGeom>
            <a:solidFill>
              <a:srgbClr val="A5B7B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 xmlns:a16="http://schemas.microsoft.com/office/drawing/2014/main" id="{8B1CD73E-2C86-4539-A6C3-29FA4BD5DC07}"/>
                </a:ext>
              </a:extLst>
            </p:cNvPr>
            <p:cNvSpPr>
              <a:spLocks/>
            </p:cNvSpPr>
            <p:nvPr/>
          </p:nvSpPr>
          <p:spPr bwMode="auto">
            <a:xfrm>
              <a:off x="5367338" y="4491038"/>
              <a:ext cx="527050" cy="1655762"/>
            </a:xfrm>
            <a:custGeom>
              <a:avLst/>
              <a:gdLst>
                <a:gd name="T0" fmla="*/ 332 w 332"/>
                <a:gd name="T1" fmla="*/ 859 h 1043"/>
                <a:gd name="T2" fmla="*/ 332 w 332"/>
                <a:gd name="T3" fmla="*/ 0 h 1043"/>
                <a:gd name="T4" fmla="*/ 0 w 332"/>
                <a:gd name="T5" fmla="*/ 184 h 1043"/>
                <a:gd name="T6" fmla="*/ 0 w 332"/>
                <a:gd name="T7" fmla="*/ 1043 h 1043"/>
                <a:gd name="T8" fmla="*/ 332 w 332"/>
                <a:gd name="T9" fmla="*/ 859 h 1043"/>
                <a:gd name="T10" fmla="*/ 332 w 332"/>
                <a:gd name="T11" fmla="*/ 859 h 1043"/>
              </a:gdLst>
              <a:ahLst/>
              <a:cxnLst>
                <a:cxn ang="0">
                  <a:pos x="T0" y="T1"/>
                </a:cxn>
                <a:cxn ang="0">
                  <a:pos x="T2" y="T3"/>
                </a:cxn>
                <a:cxn ang="0">
                  <a:pos x="T4" y="T5"/>
                </a:cxn>
                <a:cxn ang="0">
                  <a:pos x="T6" y="T7"/>
                </a:cxn>
                <a:cxn ang="0">
                  <a:pos x="T8" y="T9"/>
                </a:cxn>
                <a:cxn ang="0">
                  <a:pos x="T10" y="T11"/>
                </a:cxn>
              </a:cxnLst>
              <a:rect l="0" t="0" r="r" b="b"/>
              <a:pathLst>
                <a:path w="332" h="1043">
                  <a:moveTo>
                    <a:pt x="332" y="859"/>
                  </a:moveTo>
                  <a:lnTo>
                    <a:pt x="332" y="0"/>
                  </a:lnTo>
                  <a:lnTo>
                    <a:pt x="0" y="184"/>
                  </a:lnTo>
                  <a:lnTo>
                    <a:pt x="0" y="1043"/>
                  </a:lnTo>
                  <a:lnTo>
                    <a:pt x="332" y="859"/>
                  </a:lnTo>
                  <a:lnTo>
                    <a:pt x="332" y="859"/>
                  </a:lnTo>
                  <a:close/>
                </a:path>
              </a:pathLst>
            </a:custGeom>
            <a:solidFill>
              <a:srgbClr val="6E8A9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7">
              <a:extLst>
                <a:ext uri="{FF2B5EF4-FFF2-40B4-BE49-F238E27FC236}">
                  <a16:creationId xmlns="" xmlns:a16="http://schemas.microsoft.com/office/drawing/2014/main" id="{47EE1A0F-53F3-4B78-8BBA-4A6FF444003D}"/>
                </a:ext>
              </a:extLst>
            </p:cNvPr>
            <p:cNvSpPr>
              <a:spLocks/>
            </p:cNvSpPr>
            <p:nvPr/>
          </p:nvSpPr>
          <p:spPr bwMode="auto">
            <a:xfrm>
              <a:off x="4391025" y="4287838"/>
              <a:ext cx="976313" cy="1858962"/>
            </a:xfrm>
            <a:custGeom>
              <a:avLst/>
              <a:gdLst>
                <a:gd name="T0" fmla="*/ 615 w 615"/>
                <a:gd name="T1" fmla="*/ 1171 h 1171"/>
                <a:gd name="T2" fmla="*/ 615 w 615"/>
                <a:gd name="T3" fmla="*/ 312 h 1171"/>
                <a:gd name="T4" fmla="*/ 0 w 615"/>
                <a:gd name="T5" fmla="*/ 0 h 1171"/>
                <a:gd name="T6" fmla="*/ 0 w 615"/>
                <a:gd name="T7" fmla="*/ 859 h 1171"/>
                <a:gd name="T8" fmla="*/ 615 w 615"/>
                <a:gd name="T9" fmla="*/ 1171 h 1171"/>
                <a:gd name="T10" fmla="*/ 615 w 615"/>
                <a:gd name="T11" fmla="*/ 1171 h 1171"/>
              </a:gdLst>
              <a:ahLst/>
              <a:cxnLst>
                <a:cxn ang="0">
                  <a:pos x="T0" y="T1"/>
                </a:cxn>
                <a:cxn ang="0">
                  <a:pos x="T2" y="T3"/>
                </a:cxn>
                <a:cxn ang="0">
                  <a:pos x="T4" y="T5"/>
                </a:cxn>
                <a:cxn ang="0">
                  <a:pos x="T6" y="T7"/>
                </a:cxn>
                <a:cxn ang="0">
                  <a:pos x="T8" y="T9"/>
                </a:cxn>
                <a:cxn ang="0">
                  <a:pos x="T10" y="T11"/>
                </a:cxn>
              </a:cxnLst>
              <a:rect l="0" t="0" r="r" b="b"/>
              <a:pathLst>
                <a:path w="615" h="1171">
                  <a:moveTo>
                    <a:pt x="615" y="1171"/>
                  </a:moveTo>
                  <a:lnTo>
                    <a:pt x="615" y="312"/>
                  </a:lnTo>
                  <a:lnTo>
                    <a:pt x="0" y="0"/>
                  </a:lnTo>
                  <a:lnTo>
                    <a:pt x="0" y="859"/>
                  </a:lnTo>
                  <a:lnTo>
                    <a:pt x="615" y="1171"/>
                  </a:lnTo>
                  <a:lnTo>
                    <a:pt x="615" y="1171"/>
                  </a:lnTo>
                  <a:close/>
                </a:path>
              </a:pathLst>
            </a:custGeom>
            <a:solidFill>
              <a:srgbClr val="8199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8">
              <a:extLst>
                <a:ext uri="{FF2B5EF4-FFF2-40B4-BE49-F238E27FC236}">
                  <a16:creationId xmlns="" xmlns:a16="http://schemas.microsoft.com/office/drawing/2014/main" id="{2CB56D84-93BD-4B14-AA1E-0E125F2967F3}"/>
                </a:ext>
              </a:extLst>
            </p:cNvPr>
            <p:cNvSpPr>
              <a:spLocks/>
            </p:cNvSpPr>
            <p:nvPr/>
          </p:nvSpPr>
          <p:spPr bwMode="auto">
            <a:xfrm>
              <a:off x="3863975" y="4722813"/>
              <a:ext cx="1503363" cy="790575"/>
            </a:xfrm>
            <a:custGeom>
              <a:avLst/>
              <a:gdLst>
                <a:gd name="T0" fmla="*/ 947 w 947"/>
                <a:gd name="T1" fmla="*/ 315 h 498"/>
                <a:gd name="T2" fmla="*/ 332 w 947"/>
                <a:gd name="T3" fmla="*/ 0 h 498"/>
                <a:gd name="T4" fmla="*/ 0 w 947"/>
                <a:gd name="T5" fmla="*/ 184 h 498"/>
                <a:gd name="T6" fmla="*/ 615 w 947"/>
                <a:gd name="T7" fmla="*/ 498 h 498"/>
                <a:gd name="T8" fmla="*/ 947 w 947"/>
                <a:gd name="T9" fmla="*/ 315 h 498"/>
                <a:gd name="T10" fmla="*/ 947 w 947"/>
                <a:gd name="T11" fmla="*/ 315 h 498"/>
              </a:gdLst>
              <a:ahLst/>
              <a:cxnLst>
                <a:cxn ang="0">
                  <a:pos x="T0" y="T1"/>
                </a:cxn>
                <a:cxn ang="0">
                  <a:pos x="T2" y="T3"/>
                </a:cxn>
                <a:cxn ang="0">
                  <a:pos x="T4" y="T5"/>
                </a:cxn>
                <a:cxn ang="0">
                  <a:pos x="T6" y="T7"/>
                </a:cxn>
                <a:cxn ang="0">
                  <a:pos x="T8" y="T9"/>
                </a:cxn>
                <a:cxn ang="0">
                  <a:pos x="T10" y="T11"/>
                </a:cxn>
              </a:cxnLst>
              <a:rect l="0" t="0" r="r" b="b"/>
              <a:pathLst>
                <a:path w="947" h="498">
                  <a:moveTo>
                    <a:pt x="947" y="315"/>
                  </a:moveTo>
                  <a:lnTo>
                    <a:pt x="332" y="0"/>
                  </a:lnTo>
                  <a:lnTo>
                    <a:pt x="0" y="184"/>
                  </a:lnTo>
                  <a:lnTo>
                    <a:pt x="615" y="498"/>
                  </a:lnTo>
                  <a:lnTo>
                    <a:pt x="947" y="315"/>
                  </a:lnTo>
                  <a:lnTo>
                    <a:pt x="947" y="315"/>
                  </a:lnTo>
                  <a:close/>
                </a:path>
              </a:pathLst>
            </a:custGeom>
            <a:solidFill>
              <a:srgbClr val="33363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 xmlns:a16="http://schemas.microsoft.com/office/drawing/2014/main" id="{1CDCAE97-2595-4AEA-BA4C-6204B41B6C9A}"/>
                </a:ext>
              </a:extLst>
            </p:cNvPr>
            <p:cNvSpPr>
              <a:spLocks/>
            </p:cNvSpPr>
            <p:nvPr/>
          </p:nvSpPr>
          <p:spPr bwMode="auto">
            <a:xfrm>
              <a:off x="4840288" y="5222875"/>
              <a:ext cx="527050" cy="1219200"/>
            </a:xfrm>
            <a:custGeom>
              <a:avLst/>
              <a:gdLst>
                <a:gd name="T0" fmla="*/ 332 w 332"/>
                <a:gd name="T1" fmla="*/ 582 h 768"/>
                <a:gd name="T2" fmla="*/ 332 w 332"/>
                <a:gd name="T3" fmla="*/ 0 h 768"/>
                <a:gd name="T4" fmla="*/ 0 w 332"/>
                <a:gd name="T5" fmla="*/ 183 h 768"/>
                <a:gd name="T6" fmla="*/ 0 w 332"/>
                <a:gd name="T7" fmla="*/ 768 h 768"/>
                <a:gd name="T8" fmla="*/ 332 w 332"/>
                <a:gd name="T9" fmla="*/ 582 h 768"/>
                <a:gd name="T10" fmla="*/ 332 w 332"/>
                <a:gd name="T11" fmla="*/ 582 h 768"/>
              </a:gdLst>
              <a:ahLst/>
              <a:cxnLst>
                <a:cxn ang="0">
                  <a:pos x="T0" y="T1"/>
                </a:cxn>
                <a:cxn ang="0">
                  <a:pos x="T2" y="T3"/>
                </a:cxn>
                <a:cxn ang="0">
                  <a:pos x="T4" y="T5"/>
                </a:cxn>
                <a:cxn ang="0">
                  <a:pos x="T6" y="T7"/>
                </a:cxn>
                <a:cxn ang="0">
                  <a:pos x="T8" y="T9"/>
                </a:cxn>
                <a:cxn ang="0">
                  <a:pos x="T10" y="T11"/>
                </a:cxn>
              </a:cxnLst>
              <a:rect l="0" t="0" r="r" b="b"/>
              <a:pathLst>
                <a:path w="332" h="768">
                  <a:moveTo>
                    <a:pt x="332" y="582"/>
                  </a:moveTo>
                  <a:lnTo>
                    <a:pt x="332" y="0"/>
                  </a:lnTo>
                  <a:lnTo>
                    <a:pt x="0" y="183"/>
                  </a:lnTo>
                  <a:lnTo>
                    <a:pt x="0" y="768"/>
                  </a:lnTo>
                  <a:lnTo>
                    <a:pt x="332" y="582"/>
                  </a:lnTo>
                  <a:lnTo>
                    <a:pt x="332" y="582"/>
                  </a:lnTo>
                  <a:close/>
                </a:path>
              </a:pathLst>
            </a:custGeom>
            <a:solidFill>
              <a:srgbClr val="33363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 xmlns:a16="http://schemas.microsoft.com/office/drawing/2014/main" id="{3B1A4438-64F0-4A43-8C66-7107E67724A6}"/>
                </a:ext>
              </a:extLst>
            </p:cNvPr>
            <p:cNvSpPr>
              <a:spLocks/>
            </p:cNvSpPr>
            <p:nvPr/>
          </p:nvSpPr>
          <p:spPr bwMode="auto">
            <a:xfrm>
              <a:off x="3863975" y="5014913"/>
              <a:ext cx="976313" cy="1427162"/>
            </a:xfrm>
            <a:custGeom>
              <a:avLst/>
              <a:gdLst>
                <a:gd name="T0" fmla="*/ 615 w 615"/>
                <a:gd name="T1" fmla="*/ 899 h 899"/>
                <a:gd name="T2" fmla="*/ 615 w 615"/>
                <a:gd name="T3" fmla="*/ 314 h 899"/>
                <a:gd name="T4" fmla="*/ 0 w 615"/>
                <a:gd name="T5" fmla="*/ 0 h 899"/>
                <a:gd name="T6" fmla="*/ 0 w 615"/>
                <a:gd name="T7" fmla="*/ 585 h 899"/>
                <a:gd name="T8" fmla="*/ 615 w 615"/>
                <a:gd name="T9" fmla="*/ 899 h 899"/>
                <a:gd name="T10" fmla="*/ 615 w 615"/>
                <a:gd name="T11" fmla="*/ 899 h 899"/>
              </a:gdLst>
              <a:ahLst/>
              <a:cxnLst>
                <a:cxn ang="0">
                  <a:pos x="T0" y="T1"/>
                </a:cxn>
                <a:cxn ang="0">
                  <a:pos x="T2" y="T3"/>
                </a:cxn>
                <a:cxn ang="0">
                  <a:pos x="T4" y="T5"/>
                </a:cxn>
                <a:cxn ang="0">
                  <a:pos x="T6" y="T7"/>
                </a:cxn>
                <a:cxn ang="0">
                  <a:pos x="T8" y="T9"/>
                </a:cxn>
                <a:cxn ang="0">
                  <a:pos x="T10" y="T11"/>
                </a:cxn>
              </a:cxnLst>
              <a:rect l="0" t="0" r="r" b="b"/>
              <a:pathLst>
                <a:path w="615" h="899">
                  <a:moveTo>
                    <a:pt x="615" y="899"/>
                  </a:moveTo>
                  <a:lnTo>
                    <a:pt x="615" y="314"/>
                  </a:lnTo>
                  <a:lnTo>
                    <a:pt x="0" y="0"/>
                  </a:lnTo>
                  <a:lnTo>
                    <a:pt x="0" y="585"/>
                  </a:lnTo>
                  <a:lnTo>
                    <a:pt x="615" y="899"/>
                  </a:lnTo>
                  <a:lnTo>
                    <a:pt x="615" y="899"/>
                  </a:lnTo>
                  <a:close/>
                </a:path>
              </a:pathLst>
            </a:custGeom>
            <a:solidFill>
              <a:srgbClr val="33363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32">
              <a:extLst>
                <a:ext uri="{FF2B5EF4-FFF2-40B4-BE49-F238E27FC236}">
                  <a16:creationId xmlns="" xmlns:a16="http://schemas.microsoft.com/office/drawing/2014/main" id="{AF42BD7D-25C1-4B16-B440-DBE9986A483B}"/>
                </a:ext>
              </a:extLst>
            </p:cNvPr>
            <p:cNvSpPr>
              <a:spLocks/>
            </p:cNvSpPr>
            <p:nvPr/>
          </p:nvSpPr>
          <p:spPr bwMode="auto">
            <a:xfrm>
              <a:off x="1620838" y="5284788"/>
              <a:ext cx="31750" cy="398462"/>
            </a:xfrm>
            <a:custGeom>
              <a:avLst/>
              <a:gdLst>
                <a:gd name="T0" fmla="*/ 20 w 20"/>
                <a:gd name="T1" fmla="*/ 0 h 251"/>
                <a:gd name="T2" fmla="*/ 20 w 20"/>
                <a:gd name="T3" fmla="*/ 251 h 251"/>
                <a:gd name="T4" fmla="*/ 0 w 20"/>
                <a:gd name="T5" fmla="*/ 251 h 251"/>
                <a:gd name="T6" fmla="*/ 0 w 20"/>
                <a:gd name="T7" fmla="*/ 0 h 251"/>
                <a:gd name="T8" fmla="*/ 20 w 20"/>
                <a:gd name="T9" fmla="*/ 0 h 251"/>
                <a:gd name="T10" fmla="*/ 20 w 20"/>
                <a:gd name="T11" fmla="*/ 0 h 251"/>
              </a:gdLst>
              <a:ahLst/>
              <a:cxnLst>
                <a:cxn ang="0">
                  <a:pos x="T0" y="T1"/>
                </a:cxn>
                <a:cxn ang="0">
                  <a:pos x="T2" y="T3"/>
                </a:cxn>
                <a:cxn ang="0">
                  <a:pos x="T4" y="T5"/>
                </a:cxn>
                <a:cxn ang="0">
                  <a:pos x="T6" y="T7"/>
                </a:cxn>
                <a:cxn ang="0">
                  <a:pos x="T8" y="T9"/>
                </a:cxn>
                <a:cxn ang="0">
                  <a:pos x="T10" y="T11"/>
                </a:cxn>
              </a:cxnLst>
              <a:rect l="0" t="0" r="r" b="b"/>
              <a:pathLst>
                <a:path w="20" h="251">
                  <a:moveTo>
                    <a:pt x="20" y="0"/>
                  </a:moveTo>
                  <a:lnTo>
                    <a:pt x="20" y="251"/>
                  </a:lnTo>
                  <a:lnTo>
                    <a:pt x="0" y="251"/>
                  </a:lnTo>
                  <a:lnTo>
                    <a:pt x="0" y="0"/>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0">
              <a:extLst>
                <a:ext uri="{FF2B5EF4-FFF2-40B4-BE49-F238E27FC236}">
                  <a16:creationId xmlns="" xmlns:a16="http://schemas.microsoft.com/office/drawing/2014/main" id="{F2A4BB17-EE00-4BD4-B97C-28CA1FE86A2D}"/>
                </a:ext>
              </a:extLst>
            </p:cNvPr>
            <p:cNvSpPr>
              <a:spLocks/>
            </p:cNvSpPr>
            <p:nvPr/>
          </p:nvSpPr>
          <p:spPr bwMode="auto">
            <a:xfrm>
              <a:off x="2147888" y="4467225"/>
              <a:ext cx="26988" cy="396875"/>
            </a:xfrm>
            <a:custGeom>
              <a:avLst/>
              <a:gdLst>
                <a:gd name="T0" fmla="*/ 17 w 17"/>
                <a:gd name="T1" fmla="*/ 0 h 250"/>
                <a:gd name="T2" fmla="*/ 17 w 17"/>
                <a:gd name="T3" fmla="*/ 250 h 250"/>
                <a:gd name="T4" fmla="*/ 0 w 17"/>
                <a:gd name="T5" fmla="*/ 250 h 250"/>
                <a:gd name="T6" fmla="*/ 0 w 17"/>
                <a:gd name="T7" fmla="*/ 0 h 250"/>
                <a:gd name="T8" fmla="*/ 17 w 17"/>
                <a:gd name="T9" fmla="*/ 0 h 250"/>
                <a:gd name="T10" fmla="*/ 17 w 17"/>
                <a:gd name="T11" fmla="*/ 0 h 250"/>
              </a:gdLst>
              <a:ahLst/>
              <a:cxnLst>
                <a:cxn ang="0">
                  <a:pos x="T0" y="T1"/>
                </a:cxn>
                <a:cxn ang="0">
                  <a:pos x="T2" y="T3"/>
                </a:cxn>
                <a:cxn ang="0">
                  <a:pos x="T4" y="T5"/>
                </a:cxn>
                <a:cxn ang="0">
                  <a:pos x="T6" y="T7"/>
                </a:cxn>
                <a:cxn ang="0">
                  <a:pos x="T8" y="T9"/>
                </a:cxn>
                <a:cxn ang="0">
                  <a:pos x="T10" y="T11"/>
                </a:cxn>
              </a:cxnLst>
              <a:rect l="0" t="0" r="r" b="b"/>
              <a:pathLst>
                <a:path w="17" h="250">
                  <a:moveTo>
                    <a:pt x="17" y="0"/>
                  </a:moveTo>
                  <a:lnTo>
                    <a:pt x="17" y="250"/>
                  </a:lnTo>
                  <a:lnTo>
                    <a:pt x="0" y="250"/>
                  </a:lnTo>
                  <a:lnTo>
                    <a:pt x="0" y="0"/>
                  </a:lnTo>
                  <a:lnTo>
                    <a:pt x="17"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87">
              <a:extLst>
                <a:ext uri="{FF2B5EF4-FFF2-40B4-BE49-F238E27FC236}">
                  <a16:creationId xmlns="" xmlns:a16="http://schemas.microsoft.com/office/drawing/2014/main" id="{7BDC48FB-D9A3-4961-AB1F-E4FC3D075957}"/>
                </a:ext>
              </a:extLst>
            </p:cNvPr>
            <p:cNvSpPr>
              <a:spLocks/>
            </p:cNvSpPr>
            <p:nvPr/>
          </p:nvSpPr>
          <p:spPr bwMode="auto">
            <a:xfrm>
              <a:off x="2674938" y="3738563"/>
              <a:ext cx="26988" cy="396875"/>
            </a:xfrm>
            <a:custGeom>
              <a:avLst/>
              <a:gdLst>
                <a:gd name="T0" fmla="*/ 17 w 17"/>
                <a:gd name="T1" fmla="*/ 0 h 250"/>
                <a:gd name="T2" fmla="*/ 17 w 17"/>
                <a:gd name="T3" fmla="*/ 250 h 250"/>
                <a:gd name="T4" fmla="*/ 0 w 17"/>
                <a:gd name="T5" fmla="*/ 250 h 250"/>
                <a:gd name="T6" fmla="*/ 0 w 17"/>
                <a:gd name="T7" fmla="*/ 0 h 250"/>
                <a:gd name="T8" fmla="*/ 17 w 17"/>
                <a:gd name="T9" fmla="*/ 0 h 250"/>
                <a:gd name="T10" fmla="*/ 17 w 17"/>
                <a:gd name="T11" fmla="*/ 0 h 250"/>
              </a:gdLst>
              <a:ahLst/>
              <a:cxnLst>
                <a:cxn ang="0">
                  <a:pos x="T0" y="T1"/>
                </a:cxn>
                <a:cxn ang="0">
                  <a:pos x="T2" y="T3"/>
                </a:cxn>
                <a:cxn ang="0">
                  <a:pos x="T4" y="T5"/>
                </a:cxn>
                <a:cxn ang="0">
                  <a:pos x="T6" y="T7"/>
                </a:cxn>
                <a:cxn ang="0">
                  <a:pos x="T8" y="T9"/>
                </a:cxn>
                <a:cxn ang="0">
                  <a:pos x="T10" y="T11"/>
                </a:cxn>
              </a:cxnLst>
              <a:rect l="0" t="0" r="r" b="b"/>
              <a:pathLst>
                <a:path w="17" h="250">
                  <a:moveTo>
                    <a:pt x="17" y="0"/>
                  </a:moveTo>
                  <a:lnTo>
                    <a:pt x="17" y="250"/>
                  </a:lnTo>
                  <a:lnTo>
                    <a:pt x="0" y="250"/>
                  </a:lnTo>
                  <a:lnTo>
                    <a:pt x="0" y="0"/>
                  </a:lnTo>
                  <a:lnTo>
                    <a:pt x="17"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87">
              <a:extLst>
                <a:ext uri="{FF2B5EF4-FFF2-40B4-BE49-F238E27FC236}">
                  <a16:creationId xmlns="" xmlns:a16="http://schemas.microsoft.com/office/drawing/2014/main" id="{2F538A7B-15FA-43F9-BDC4-54428B18CE3C}"/>
                </a:ext>
              </a:extLst>
            </p:cNvPr>
            <p:cNvSpPr>
              <a:spLocks/>
            </p:cNvSpPr>
            <p:nvPr/>
          </p:nvSpPr>
          <p:spPr bwMode="auto">
            <a:xfrm>
              <a:off x="3211966" y="3006726"/>
              <a:ext cx="26988" cy="396875"/>
            </a:xfrm>
            <a:custGeom>
              <a:avLst/>
              <a:gdLst>
                <a:gd name="T0" fmla="*/ 17 w 17"/>
                <a:gd name="T1" fmla="*/ 0 h 250"/>
                <a:gd name="T2" fmla="*/ 17 w 17"/>
                <a:gd name="T3" fmla="*/ 250 h 250"/>
                <a:gd name="T4" fmla="*/ 0 w 17"/>
                <a:gd name="T5" fmla="*/ 250 h 250"/>
                <a:gd name="T6" fmla="*/ 0 w 17"/>
                <a:gd name="T7" fmla="*/ 0 h 250"/>
                <a:gd name="T8" fmla="*/ 17 w 17"/>
                <a:gd name="T9" fmla="*/ 0 h 250"/>
                <a:gd name="T10" fmla="*/ 17 w 17"/>
                <a:gd name="T11" fmla="*/ 0 h 250"/>
              </a:gdLst>
              <a:ahLst/>
              <a:cxnLst>
                <a:cxn ang="0">
                  <a:pos x="T0" y="T1"/>
                </a:cxn>
                <a:cxn ang="0">
                  <a:pos x="T2" y="T3"/>
                </a:cxn>
                <a:cxn ang="0">
                  <a:pos x="T4" y="T5"/>
                </a:cxn>
                <a:cxn ang="0">
                  <a:pos x="T6" y="T7"/>
                </a:cxn>
                <a:cxn ang="0">
                  <a:pos x="T8" y="T9"/>
                </a:cxn>
                <a:cxn ang="0">
                  <a:pos x="T10" y="T11"/>
                </a:cxn>
              </a:cxnLst>
              <a:rect l="0" t="0" r="r" b="b"/>
              <a:pathLst>
                <a:path w="17" h="250">
                  <a:moveTo>
                    <a:pt x="17" y="0"/>
                  </a:moveTo>
                  <a:lnTo>
                    <a:pt x="17" y="250"/>
                  </a:lnTo>
                  <a:lnTo>
                    <a:pt x="0" y="250"/>
                  </a:lnTo>
                  <a:lnTo>
                    <a:pt x="0" y="0"/>
                  </a:lnTo>
                  <a:lnTo>
                    <a:pt x="17"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a:extLst>
                <a:ext uri="{FF2B5EF4-FFF2-40B4-BE49-F238E27FC236}">
                  <a16:creationId xmlns="" xmlns:a16="http://schemas.microsoft.com/office/drawing/2014/main" id="{49A0CE10-149A-4144-8355-E46D772FB11F}"/>
                </a:ext>
              </a:extLst>
            </p:cNvPr>
            <p:cNvSpPr txBox="1"/>
            <p:nvPr/>
          </p:nvSpPr>
          <p:spPr>
            <a:xfrm>
              <a:off x="719279" y="5247482"/>
              <a:ext cx="1229929" cy="461665"/>
            </a:xfrm>
            <a:prstGeom prst="rect">
              <a:avLst/>
            </a:prstGeom>
            <a:noFill/>
          </p:spPr>
          <p:txBody>
            <a:bodyPr wrap="square" rtlCol="0">
              <a:spAutoFit/>
            </a:bodyPr>
            <a:lstStyle/>
            <a:p>
              <a:r>
                <a:rPr lang="en-US" altLang="zh-CN" sz="2400" b="1" dirty="0">
                  <a:solidFill>
                    <a:schemeClr val="bg1"/>
                  </a:solidFill>
                  <a:latin typeface="Arial" panose="020B0604020202020204" pitchFamily="34" charset="0"/>
                  <a:ea typeface="黑体" panose="02010609060101010101" pitchFamily="49" charset="-122"/>
                  <a:cs typeface="Arial" panose="020B0604020202020204" pitchFamily="34" charset="0"/>
                </a:rPr>
                <a:t>20%</a:t>
              </a:r>
              <a:endPar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9" name="矩形 28">
              <a:extLst>
                <a:ext uri="{FF2B5EF4-FFF2-40B4-BE49-F238E27FC236}">
                  <a16:creationId xmlns="" xmlns:a16="http://schemas.microsoft.com/office/drawing/2014/main" id="{337B84CD-3B04-45F6-8C7D-A68908EE1A27}"/>
                </a:ext>
              </a:extLst>
            </p:cNvPr>
            <p:cNvSpPr/>
            <p:nvPr/>
          </p:nvSpPr>
          <p:spPr>
            <a:xfrm>
              <a:off x="3276260" y="2955984"/>
              <a:ext cx="1957637" cy="646331"/>
            </a:xfrm>
            <a:prstGeom prst="rect">
              <a:avLst/>
            </a:prstGeom>
          </p:spPr>
          <p:txBody>
            <a:bodyPr wrap="square">
              <a:spAutoFit/>
            </a:bodyPr>
            <a:lstStyle/>
            <a:p>
              <a:r>
                <a:rPr lang="zh-CN" altLang="en-US" sz="9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endParaRPr lang="zh-CN" altLang="en-US" sz="900">
                <a:solidFill>
                  <a:schemeClr val="bg1"/>
                </a:solidFill>
                <a:latin typeface="Arial" panose="020B0604020202020204" pitchFamily="34" charset="0"/>
                <a:cs typeface="Arial" panose="020B0604020202020204" pitchFamily="34" charset="0"/>
              </a:endParaRPr>
            </a:p>
            <a:p>
              <a:endParaRPr lang="zh-CN" altLang="en-US" sz="900" dirty="0">
                <a:solidFill>
                  <a:schemeClr val="bg1"/>
                </a:solidFill>
                <a:latin typeface="Arial" panose="020B0604020202020204" pitchFamily="34" charset="0"/>
                <a:cs typeface="Arial" panose="020B0604020202020204" pitchFamily="34" charset="0"/>
              </a:endParaRPr>
            </a:p>
          </p:txBody>
        </p:sp>
        <p:sp>
          <p:nvSpPr>
            <p:cNvPr id="30" name="矩形 29">
              <a:extLst>
                <a:ext uri="{FF2B5EF4-FFF2-40B4-BE49-F238E27FC236}">
                  <a16:creationId xmlns="" xmlns:a16="http://schemas.microsoft.com/office/drawing/2014/main" id="{B149520C-895C-481E-B6D6-30C0720CCB3F}"/>
                </a:ext>
              </a:extLst>
            </p:cNvPr>
            <p:cNvSpPr/>
            <p:nvPr/>
          </p:nvSpPr>
          <p:spPr>
            <a:xfrm>
              <a:off x="2765114" y="3679826"/>
              <a:ext cx="1970803" cy="507831"/>
            </a:xfrm>
            <a:prstGeom prst="rect">
              <a:avLst/>
            </a:prstGeom>
          </p:spPr>
          <p:txBody>
            <a:bodyPr wrap="square">
              <a:spAutoFit/>
            </a:bodyPr>
            <a:lstStyle/>
            <a:p>
              <a:r>
                <a:rPr lang="zh-CN" altLang="en-US" sz="9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endParaRPr lang="zh-CN" altLang="en-US" sz="900">
                <a:solidFill>
                  <a:schemeClr val="bg1"/>
                </a:solidFill>
                <a:latin typeface="Arial" panose="020B0604020202020204" pitchFamily="34" charset="0"/>
                <a:cs typeface="Arial" panose="020B0604020202020204" pitchFamily="34" charset="0"/>
              </a:endParaRPr>
            </a:p>
          </p:txBody>
        </p:sp>
        <p:sp>
          <p:nvSpPr>
            <p:cNvPr id="31" name="矩形 30">
              <a:extLst>
                <a:ext uri="{FF2B5EF4-FFF2-40B4-BE49-F238E27FC236}">
                  <a16:creationId xmlns="" xmlns:a16="http://schemas.microsoft.com/office/drawing/2014/main" id="{729CA0BA-3BA8-490A-B524-9E717F7802CC}"/>
                </a:ext>
              </a:extLst>
            </p:cNvPr>
            <p:cNvSpPr/>
            <p:nvPr/>
          </p:nvSpPr>
          <p:spPr>
            <a:xfrm>
              <a:off x="2196136" y="4405313"/>
              <a:ext cx="2006173" cy="507831"/>
            </a:xfrm>
            <a:prstGeom prst="rect">
              <a:avLst/>
            </a:prstGeom>
          </p:spPr>
          <p:txBody>
            <a:bodyPr wrap="square">
              <a:spAutoFit/>
            </a:bodyPr>
            <a:lstStyle/>
            <a:p>
              <a:r>
                <a:rPr lang="zh-CN" altLang="en-US" sz="9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endParaRPr lang="zh-CN" altLang="en-US" sz="900">
                <a:solidFill>
                  <a:schemeClr val="bg1"/>
                </a:solidFill>
                <a:latin typeface="Arial" panose="020B0604020202020204" pitchFamily="34" charset="0"/>
                <a:cs typeface="Arial" panose="020B0604020202020204" pitchFamily="34" charset="0"/>
              </a:endParaRPr>
            </a:p>
          </p:txBody>
        </p:sp>
        <p:sp>
          <p:nvSpPr>
            <p:cNvPr id="32" name="矩形 31">
              <a:extLst>
                <a:ext uri="{FF2B5EF4-FFF2-40B4-BE49-F238E27FC236}">
                  <a16:creationId xmlns="" xmlns:a16="http://schemas.microsoft.com/office/drawing/2014/main" id="{23E146CD-EBA2-4B08-8BEC-9064C4F51A6E}"/>
                </a:ext>
              </a:extLst>
            </p:cNvPr>
            <p:cNvSpPr/>
            <p:nvPr/>
          </p:nvSpPr>
          <p:spPr>
            <a:xfrm>
              <a:off x="1737973" y="5247853"/>
              <a:ext cx="1879074" cy="507831"/>
            </a:xfrm>
            <a:prstGeom prst="rect">
              <a:avLst/>
            </a:prstGeom>
          </p:spPr>
          <p:txBody>
            <a:bodyPr wrap="square">
              <a:spAutoFit/>
            </a:bodyPr>
            <a:lstStyle/>
            <a:p>
              <a:r>
                <a:rPr lang="zh-CN" altLang="en-US" sz="9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endParaRPr lang="zh-CN" altLang="en-US" sz="900">
                <a:solidFill>
                  <a:schemeClr val="bg1"/>
                </a:solidFill>
                <a:latin typeface="Arial" panose="020B0604020202020204" pitchFamily="34" charset="0"/>
                <a:cs typeface="Arial" panose="020B0604020202020204" pitchFamily="34" charset="0"/>
              </a:endParaRPr>
            </a:p>
          </p:txBody>
        </p:sp>
        <p:sp>
          <p:nvSpPr>
            <p:cNvPr id="33" name="文本框 32">
              <a:extLst>
                <a:ext uri="{FF2B5EF4-FFF2-40B4-BE49-F238E27FC236}">
                  <a16:creationId xmlns="" xmlns:a16="http://schemas.microsoft.com/office/drawing/2014/main" id="{429A5C28-288E-4C03-A77E-1BE41D2639D9}"/>
                </a:ext>
              </a:extLst>
            </p:cNvPr>
            <p:cNvSpPr txBox="1"/>
            <p:nvPr/>
          </p:nvSpPr>
          <p:spPr>
            <a:xfrm>
              <a:off x="1238875" y="4438779"/>
              <a:ext cx="1229929" cy="461665"/>
            </a:xfrm>
            <a:prstGeom prst="rect">
              <a:avLst/>
            </a:prstGeom>
            <a:noFill/>
          </p:spPr>
          <p:txBody>
            <a:bodyPr wrap="square" rtlCol="0">
              <a:spAutoFit/>
            </a:bodyPr>
            <a:lstStyle/>
            <a:p>
              <a:r>
                <a:rPr lang="en-US" altLang="zh-CN" sz="2400" b="1" dirty="0">
                  <a:solidFill>
                    <a:schemeClr val="bg1"/>
                  </a:solidFill>
                  <a:latin typeface="Arial" panose="020B0604020202020204" pitchFamily="34" charset="0"/>
                  <a:ea typeface="黑体" panose="02010609060101010101" pitchFamily="49" charset="-122"/>
                  <a:cs typeface="Arial" panose="020B0604020202020204" pitchFamily="34" charset="0"/>
                </a:rPr>
                <a:t>30%</a:t>
              </a:r>
              <a:endPar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34" name="文本框 33">
              <a:extLst>
                <a:ext uri="{FF2B5EF4-FFF2-40B4-BE49-F238E27FC236}">
                  <a16:creationId xmlns="" xmlns:a16="http://schemas.microsoft.com/office/drawing/2014/main" id="{EB04E377-0179-4D81-AD68-3F2BD555A107}"/>
                </a:ext>
              </a:extLst>
            </p:cNvPr>
            <p:cNvSpPr txBox="1"/>
            <p:nvPr/>
          </p:nvSpPr>
          <p:spPr>
            <a:xfrm>
              <a:off x="1779711" y="3712878"/>
              <a:ext cx="1229929" cy="461665"/>
            </a:xfrm>
            <a:prstGeom prst="rect">
              <a:avLst/>
            </a:prstGeom>
            <a:noFill/>
          </p:spPr>
          <p:txBody>
            <a:bodyPr wrap="square" rtlCol="0">
              <a:spAutoFit/>
            </a:bodyPr>
            <a:lstStyle/>
            <a:p>
              <a:r>
                <a:rPr lang="en-US" altLang="zh-CN" sz="2400" b="1" dirty="0">
                  <a:solidFill>
                    <a:schemeClr val="bg1"/>
                  </a:solidFill>
                  <a:latin typeface="Arial" panose="020B0604020202020204" pitchFamily="34" charset="0"/>
                  <a:ea typeface="黑体" panose="02010609060101010101" pitchFamily="49" charset="-122"/>
                  <a:cs typeface="Arial" panose="020B0604020202020204" pitchFamily="34" charset="0"/>
                </a:rPr>
                <a:t>40%</a:t>
              </a:r>
              <a:endPar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35" name="文本框 34">
              <a:extLst>
                <a:ext uri="{FF2B5EF4-FFF2-40B4-BE49-F238E27FC236}">
                  <a16:creationId xmlns="" xmlns:a16="http://schemas.microsoft.com/office/drawing/2014/main" id="{AC95A75F-C707-426D-8AF3-09170C6AD7C4}"/>
                </a:ext>
              </a:extLst>
            </p:cNvPr>
            <p:cNvSpPr txBox="1"/>
            <p:nvPr/>
          </p:nvSpPr>
          <p:spPr>
            <a:xfrm>
              <a:off x="2322102" y="2974331"/>
              <a:ext cx="1229929" cy="461665"/>
            </a:xfrm>
            <a:prstGeom prst="rect">
              <a:avLst/>
            </a:prstGeom>
            <a:noFill/>
          </p:spPr>
          <p:txBody>
            <a:bodyPr wrap="square" rtlCol="0">
              <a:spAutoFit/>
            </a:bodyPr>
            <a:lstStyle/>
            <a:p>
              <a:r>
                <a:rPr lang="en-US" altLang="zh-CN" sz="2400" b="1" dirty="0">
                  <a:solidFill>
                    <a:schemeClr val="bg1"/>
                  </a:solidFill>
                  <a:latin typeface="Arial" panose="020B0604020202020204" pitchFamily="34" charset="0"/>
                  <a:ea typeface="黑体" panose="02010609060101010101" pitchFamily="49" charset="-122"/>
                  <a:cs typeface="Arial" panose="020B0604020202020204" pitchFamily="34" charset="0"/>
                </a:rPr>
                <a:t>50%</a:t>
              </a:r>
              <a:endPar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grpSp>
          <p:nvGrpSpPr>
            <p:cNvPr id="36" name="Group 4">
              <a:extLst>
                <a:ext uri="{FF2B5EF4-FFF2-40B4-BE49-F238E27FC236}">
                  <a16:creationId xmlns="" xmlns:a16="http://schemas.microsoft.com/office/drawing/2014/main" id="{5DAB3C4B-969C-4B06-8352-78BEDF875463}"/>
                </a:ext>
              </a:extLst>
            </p:cNvPr>
            <p:cNvGrpSpPr>
              <a:grpSpLocks noChangeAspect="1"/>
            </p:cNvGrpSpPr>
            <p:nvPr/>
          </p:nvGrpSpPr>
          <p:grpSpPr bwMode="auto">
            <a:xfrm>
              <a:off x="5706971" y="2747311"/>
              <a:ext cx="479516" cy="364189"/>
              <a:chOff x="3524" y="1923"/>
              <a:chExt cx="632" cy="480"/>
            </a:xfrm>
            <a:solidFill>
              <a:schemeClr val="bg1"/>
            </a:solidFill>
          </p:grpSpPr>
          <p:sp>
            <p:nvSpPr>
              <p:cNvPr id="70" name="Freeform 5">
                <a:extLst>
                  <a:ext uri="{FF2B5EF4-FFF2-40B4-BE49-F238E27FC236}">
                    <a16:creationId xmlns="" xmlns:a16="http://schemas.microsoft.com/office/drawing/2014/main" id="{DFCFBDF8-D4BB-4880-9320-2B5384D588CF}"/>
                  </a:ext>
                </a:extLst>
              </p:cNvPr>
              <p:cNvSpPr>
                <a:spLocks/>
              </p:cNvSpPr>
              <p:nvPr/>
            </p:nvSpPr>
            <p:spPr bwMode="auto">
              <a:xfrm>
                <a:off x="3524" y="2335"/>
                <a:ext cx="270" cy="24"/>
              </a:xfrm>
              <a:custGeom>
                <a:avLst/>
                <a:gdLst>
                  <a:gd name="T0" fmla="*/ 95 w 100"/>
                  <a:gd name="T1" fmla="*/ 0 h 9"/>
                  <a:gd name="T2" fmla="*/ 5 w 100"/>
                  <a:gd name="T3" fmla="*/ 0 h 9"/>
                  <a:gd name="T4" fmla="*/ 0 w 100"/>
                  <a:gd name="T5" fmla="*/ 5 h 9"/>
                  <a:gd name="T6" fmla="*/ 5 w 100"/>
                  <a:gd name="T7" fmla="*/ 9 h 9"/>
                  <a:gd name="T8" fmla="*/ 95 w 100"/>
                  <a:gd name="T9" fmla="*/ 9 h 9"/>
                  <a:gd name="T10" fmla="*/ 100 w 100"/>
                  <a:gd name="T11" fmla="*/ 5 h 9"/>
                  <a:gd name="T12" fmla="*/ 95 w 100"/>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00" h="9">
                    <a:moveTo>
                      <a:pt x="95" y="0"/>
                    </a:moveTo>
                    <a:cubicBezTo>
                      <a:pt x="5" y="0"/>
                      <a:pt x="5" y="0"/>
                      <a:pt x="5" y="0"/>
                    </a:cubicBezTo>
                    <a:cubicBezTo>
                      <a:pt x="2" y="0"/>
                      <a:pt x="0" y="2"/>
                      <a:pt x="0" y="5"/>
                    </a:cubicBezTo>
                    <a:cubicBezTo>
                      <a:pt x="0" y="7"/>
                      <a:pt x="2" y="9"/>
                      <a:pt x="5" y="9"/>
                    </a:cubicBezTo>
                    <a:cubicBezTo>
                      <a:pt x="95" y="9"/>
                      <a:pt x="95" y="9"/>
                      <a:pt x="95" y="9"/>
                    </a:cubicBezTo>
                    <a:cubicBezTo>
                      <a:pt x="98" y="9"/>
                      <a:pt x="100" y="7"/>
                      <a:pt x="100" y="5"/>
                    </a:cubicBezTo>
                    <a:cubicBezTo>
                      <a:pt x="100" y="2"/>
                      <a:pt x="98"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
                <a:extLst>
                  <a:ext uri="{FF2B5EF4-FFF2-40B4-BE49-F238E27FC236}">
                    <a16:creationId xmlns="" xmlns:a16="http://schemas.microsoft.com/office/drawing/2014/main" id="{C7F7E79D-60CC-4FA5-AC28-78DA84FA7078}"/>
                  </a:ext>
                </a:extLst>
              </p:cNvPr>
              <p:cNvSpPr>
                <a:spLocks/>
              </p:cNvSpPr>
              <p:nvPr/>
            </p:nvSpPr>
            <p:spPr bwMode="auto">
              <a:xfrm>
                <a:off x="3592" y="2376"/>
                <a:ext cx="183" cy="27"/>
              </a:xfrm>
              <a:custGeom>
                <a:avLst/>
                <a:gdLst>
                  <a:gd name="T0" fmla="*/ 63 w 68"/>
                  <a:gd name="T1" fmla="*/ 0 h 10"/>
                  <a:gd name="T2" fmla="*/ 5 w 68"/>
                  <a:gd name="T3" fmla="*/ 0 h 10"/>
                  <a:gd name="T4" fmla="*/ 0 w 68"/>
                  <a:gd name="T5" fmla="*/ 5 h 10"/>
                  <a:gd name="T6" fmla="*/ 5 w 68"/>
                  <a:gd name="T7" fmla="*/ 10 h 10"/>
                  <a:gd name="T8" fmla="*/ 63 w 68"/>
                  <a:gd name="T9" fmla="*/ 10 h 10"/>
                  <a:gd name="T10" fmla="*/ 68 w 68"/>
                  <a:gd name="T11" fmla="*/ 5 h 10"/>
                  <a:gd name="T12" fmla="*/ 63 w 6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8" h="10">
                    <a:moveTo>
                      <a:pt x="63" y="0"/>
                    </a:moveTo>
                    <a:cubicBezTo>
                      <a:pt x="5" y="0"/>
                      <a:pt x="5" y="0"/>
                      <a:pt x="5" y="0"/>
                    </a:cubicBezTo>
                    <a:cubicBezTo>
                      <a:pt x="2" y="0"/>
                      <a:pt x="0" y="2"/>
                      <a:pt x="0" y="5"/>
                    </a:cubicBezTo>
                    <a:cubicBezTo>
                      <a:pt x="0" y="8"/>
                      <a:pt x="2" y="10"/>
                      <a:pt x="5" y="10"/>
                    </a:cubicBezTo>
                    <a:cubicBezTo>
                      <a:pt x="63" y="10"/>
                      <a:pt x="63" y="10"/>
                      <a:pt x="63" y="10"/>
                    </a:cubicBezTo>
                    <a:cubicBezTo>
                      <a:pt x="66" y="10"/>
                      <a:pt x="68" y="8"/>
                      <a:pt x="68" y="5"/>
                    </a:cubicBezTo>
                    <a:cubicBezTo>
                      <a:pt x="68"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
                <a:extLst>
                  <a:ext uri="{FF2B5EF4-FFF2-40B4-BE49-F238E27FC236}">
                    <a16:creationId xmlns="" xmlns:a16="http://schemas.microsoft.com/office/drawing/2014/main" id="{71A33A73-1EAE-41D4-9B4F-866921D12F68}"/>
                  </a:ext>
                </a:extLst>
              </p:cNvPr>
              <p:cNvSpPr>
                <a:spLocks/>
              </p:cNvSpPr>
              <p:nvPr/>
            </p:nvSpPr>
            <p:spPr bwMode="auto">
              <a:xfrm>
                <a:off x="3543" y="2376"/>
                <a:ext cx="32" cy="27"/>
              </a:xfrm>
              <a:custGeom>
                <a:avLst/>
                <a:gdLst>
                  <a:gd name="T0" fmla="*/ 8 w 12"/>
                  <a:gd name="T1" fmla="*/ 0 h 10"/>
                  <a:gd name="T2" fmla="*/ 5 w 12"/>
                  <a:gd name="T3" fmla="*/ 0 h 10"/>
                  <a:gd name="T4" fmla="*/ 0 w 12"/>
                  <a:gd name="T5" fmla="*/ 5 h 10"/>
                  <a:gd name="T6" fmla="*/ 5 w 12"/>
                  <a:gd name="T7" fmla="*/ 10 h 10"/>
                  <a:gd name="T8" fmla="*/ 8 w 12"/>
                  <a:gd name="T9" fmla="*/ 10 h 10"/>
                  <a:gd name="T10" fmla="*/ 12 w 12"/>
                  <a:gd name="T11" fmla="*/ 5 h 10"/>
                  <a:gd name="T12" fmla="*/ 8 w 1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8" y="0"/>
                    </a:moveTo>
                    <a:cubicBezTo>
                      <a:pt x="5" y="0"/>
                      <a:pt x="5" y="0"/>
                      <a:pt x="5" y="0"/>
                    </a:cubicBezTo>
                    <a:cubicBezTo>
                      <a:pt x="2" y="0"/>
                      <a:pt x="0" y="2"/>
                      <a:pt x="0" y="5"/>
                    </a:cubicBezTo>
                    <a:cubicBezTo>
                      <a:pt x="0" y="8"/>
                      <a:pt x="2" y="10"/>
                      <a:pt x="5" y="10"/>
                    </a:cubicBezTo>
                    <a:cubicBezTo>
                      <a:pt x="8" y="10"/>
                      <a:pt x="8" y="10"/>
                      <a:pt x="8" y="10"/>
                    </a:cubicBezTo>
                    <a:cubicBezTo>
                      <a:pt x="10" y="10"/>
                      <a:pt x="12" y="8"/>
                      <a:pt x="12" y="5"/>
                    </a:cubicBezTo>
                    <a:cubicBezTo>
                      <a:pt x="12" y="2"/>
                      <a:pt x="10"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8">
                <a:extLst>
                  <a:ext uri="{FF2B5EF4-FFF2-40B4-BE49-F238E27FC236}">
                    <a16:creationId xmlns="" xmlns:a16="http://schemas.microsoft.com/office/drawing/2014/main" id="{9DDB4A1D-73A2-48F1-A336-DF6AA155A472}"/>
                  </a:ext>
                </a:extLst>
              </p:cNvPr>
              <p:cNvSpPr>
                <a:spLocks/>
              </p:cNvSpPr>
              <p:nvPr/>
            </p:nvSpPr>
            <p:spPr bwMode="auto">
              <a:xfrm>
                <a:off x="3886" y="2335"/>
                <a:ext cx="270" cy="24"/>
              </a:xfrm>
              <a:custGeom>
                <a:avLst/>
                <a:gdLst>
                  <a:gd name="T0" fmla="*/ 95 w 100"/>
                  <a:gd name="T1" fmla="*/ 0 h 9"/>
                  <a:gd name="T2" fmla="*/ 5 w 100"/>
                  <a:gd name="T3" fmla="*/ 0 h 9"/>
                  <a:gd name="T4" fmla="*/ 0 w 100"/>
                  <a:gd name="T5" fmla="*/ 5 h 9"/>
                  <a:gd name="T6" fmla="*/ 5 w 100"/>
                  <a:gd name="T7" fmla="*/ 9 h 9"/>
                  <a:gd name="T8" fmla="*/ 95 w 100"/>
                  <a:gd name="T9" fmla="*/ 9 h 9"/>
                  <a:gd name="T10" fmla="*/ 100 w 100"/>
                  <a:gd name="T11" fmla="*/ 5 h 9"/>
                  <a:gd name="T12" fmla="*/ 95 w 100"/>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00" h="9">
                    <a:moveTo>
                      <a:pt x="95" y="0"/>
                    </a:moveTo>
                    <a:cubicBezTo>
                      <a:pt x="5" y="0"/>
                      <a:pt x="5" y="0"/>
                      <a:pt x="5" y="0"/>
                    </a:cubicBezTo>
                    <a:cubicBezTo>
                      <a:pt x="2" y="0"/>
                      <a:pt x="0" y="2"/>
                      <a:pt x="0" y="5"/>
                    </a:cubicBezTo>
                    <a:cubicBezTo>
                      <a:pt x="0" y="7"/>
                      <a:pt x="2" y="9"/>
                      <a:pt x="5" y="9"/>
                    </a:cubicBezTo>
                    <a:cubicBezTo>
                      <a:pt x="95" y="9"/>
                      <a:pt x="95" y="9"/>
                      <a:pt x="95" y="9"/>
                    </a:cubicBezTo>
                    <a:cubicBezTo>
                      <a:pt x="98" y="9"/>
                      <a:pt x="100" y="7"/>
                      <a:pt x="100" y="5"/>
                    </a:cubicBezTo>
                    <a:cubicBezTo>
                      <a:pt x="100" y="2"/>
                      <a:pt x="98"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
                <a:extLst>
                  <a:ext uri="{FF2B5EF4-FFF2-40B4-BE49-F238E27FC236}">
                    <a16:creationId xmlns="" xmlns:a16="http://schemas.microsoft.com/office/drawing/2014/main" id="{CC54EEB0-1BC6-428E-9148-B05F0785BD2B}"/>
                  </a:ext>
                </a:extLst>
              </p:cNvPr>
              <p:cNvSpPr>
                <a:spLocks/>
              </p:cNvSpPr>
              <p:nvPr/>
            </p:nvSpPr>
            <p:spPr bwMode="auto">
              <a:xfrm>
                <a:off x="3905" y="2376"/>
                <a:ext cx="181" cy="27"/>
              </a:xfrm>
              <a:custGeom>
                <a:avLst/>
                <a:gdLst>
                  <a:gd name="T0" fmla="*/ 63 w 67"/>
                  <a:gd name="T1" fmla="*/ 0 h 10"/>
                  <a:gd name="T2" fmla="*/ 5 w 67"/>
                  <a:gd name="T3" fmla="*/ 0 h 10"/>
                  <a:gd name="T4" fmla="*/ 0 w 67"/>
                  <a:gd name="T5" fmla="*/ 5 h 10"/>
                  <a:gd name="T6" fmla="*/ 5 w 67"/>
                  <a:gd name="T7" fmla="*/ 10 h 10"/>
                  <a:gd name="T8" fmla="*/ 63 w 67"/>
                  <a:gd name="T9" fmla="*/ 10 h 10"/>
                  <a:gd name="T10" fmla="*/ 67 w 67"/>
                  <a:gd name="T11" fmla="*/ 5 h 10"/>
                  <a:gd name="T12" fmla="*/ 63 w 6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7" h="10">
                    <a:moveTo>
                      <a:pt x="63" y="0"/>
                    </a:moveTo>
                    <a:cubicBezTo>
                      <a:pt x="5" y="0"/>
                      <a:pt x="5" y="0"/>
                      <a:pt x="5" y="0"/>
                    </a:cubicBezTo>
                    <a:cubicBezTo>
                      <a:pt x="2" y="0"/>
                      <a:pt x="0" y="2"/>
                      <a:pt x="0" y="5"/>
                    </a:cubicBezTo>
                    <a:cubicBezTo>
                      <a:pt x="0" y="8"/>
                      <a:pt x="2" y="10"/>
                      <a:pt x="5" y="10"/>
                    </a:cubicBezTo>
                    <a:cubicBezTo>
                      <a:pt x="63" y="10"/>
                      <a:pt x="63" y="10"/>
                      <a:pt x="63" y="10"/>
                    </a:cubicBezTo>
                    <a:cubicBezTo>
                      <a:pt x="65" y="10"/>
                      <a:pt x="67" y="8"/>
                      <a:pt x="67" y="5"/>
                    </a:cubicBezTo>
                    <a:cubicBezTo>
                      <a:pt x="67" y="2"/>
                      <a:pt x="65"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0">
                <a:extLst>
                  <a:ext uri="{FF2B5EF4-FFF2-40B4-BE49-F238E27FC236}">
                    <a16:creationId xmlns="" xmlns:a16="http://schemas.microsoft.com/office/drawing/2014/main" id="{4A216CCA-E15D-4071-8328-3708353DD76C}"/>
                  </a:ext>
                </a:extLst>
              </p:cNvPr>
              <p:cNvSpPr>
                <a:spLocks/>
              </p:cNvSpPr>
              <p:nvPr/>
            </p:nvSpPr>
            <p:spPr bwMode="auto">
              <a:xfrm>
                <a:off x="4102" y="2376"/>
                <a:ext cx="35" cy="27"/>
              </a:xfrm>
              <a:custGeom>
                <a:avLst/>
                <a:gdLst>
                  <a:gd name="T0" fmla="*/ 8 w 13"/>
                  <a:gd name="T1" fmla="*/ 0 h 10"/>
                  <a:gd name="T2" fmla="*/ 5 w 13"/>
                  <a:gd name="T3" fmla="*/ 0 h 10"/>
                  <a:gd name="T4" fmla="*/ 0 w 13"/>
                  <a:gd name="T5" fmla="*/ 5 h 10"/>
                  <a:gd name="T6" fmla="*/ 5 w 13"/>
                  <a:gd name="T7" fmla="*/ 10 h 10"/>
                  <a:gd name="T8" fmla="*/ 8 w 13"/>
                  <a:gd name="T9" fmla="*/ 10 h 10"/>
                  <a:gd name="T10" fmla="*/ 13 w 13"/>
                  <a:gd name="T11" fmla="*/ 5 h 10"/>
                  <a:gd name="T12" fmla="*/ 8 w 1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8" y="0"/>
                    </a:moveTo>
                    <a:cubicBezTo>
                      <a:pt x="5" y="0"/>
                      <a:pt x="5" y="0"/>
                      <a:pt x="5" y="0"/>
                    </a:cubicBezTo>
                    <a:cubicBezTo>
                      <a:pt x="2" y="0"/>
                      <a:pt x="0" y="2"/>
                      <a:pt x="0" y="5"/>
                    </a:cubicBezTo>
                    <a:cubicBezTo>
                      <a:pt x="0" y="8"/>
                      <a:pt x="2" y="10"/>
                      <a:pt x="5" y="10"/>
                    </a:cubicBezTo>
                    <a:cubicBezTo>
                      <a:pt x="8" y="10"/>
                      <a:pt x="8" y="10"/>
                      <a:pt x="8" y="10"/>
                    </a:cubicBezTo>
                    <a:cubicBezTo>
                      <a:pt x="11" y="10"/>
                      <a:pt x="13" y="8"/>
                      <a:pt x="13" y="5"/>
                    </a:cubicBezTo>
                    <a:cubicBezTo>
                      <a:pt x="13" y="2"/>
                      <a:pt x="11"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1">
                <a:extLst>
                  <a:ext uri="{FF2B5EF4-FFF2-40B4-BE49-F238E27FC236}">
                    <a16:creationId xmlns="" xmlns:a16="http://schemas.microsoft.com/office/drawing/2014/main" id="{40236CE2-1367-4236-97B5-86F8D734CD1C}"/>
                  </a:ext>
                </a:extLst>
              </p:cNvPr>
              <p:cNvSpPr>
                <a:spLocks noEditPoints="1"/>
              </p:cNvSpPr>
              <p:nvPr/>
            </p:nvSpPr>
            <p:spPr bwMode="auto">
              <a:xfrm>
                <a:off x="3524" y="1923"/>
                <a:ext cx="632" cy="396"/>
              </a:xfrm>
              <a:custGeom>
                <a:avLst/>
                <a:gdLst>
                  <a:gd name="T0" fmla="*/ 134 w 234"/>
                  <a:gd name="T1" fmla="*/ 141 h 146"/>
                  <a:gd name="T2" fmla="*/ 229 w 234"/>
                  <a:gd name="T3" fmla="*/ 146 h 146"/>
                  <a:gd name="T4" fmla="*/ 234 w 234"/>
                  <a:gd name="T5" fmla="*/ 130 h 146"/>
                  <a:gd name="T6" fmla="*/ 213 w 234"/>
                  <a:gd name="T7" fmla="*/ 27 h 146"/>
                  <a:gd name="T8" fmla="*/ 213 w 234"/>
                  <a:gd name="T9" fmla="*/ 13 h 146"/>
                  <a:gd name="T10" fmla="*/ 168 w 234"/>
                  <a:gd name="T11" fmla="*/ 0 h 146"/>
                  <a:gd name="T12" fmla="*/ 155 w 234"/>
                  <a:gd name="T13" fmla="*/ 23 h 146"/>
                  <a:gd name="T14" fmla="*/ 150 w 234"/>
                  <a:gd name="T15" fmla="*/ 27 h 146"/>
                  <a:gd name="T16" fmla="*/ 134 w 234"/>
                  <a:gd name="T17" fmla="*/ 87 h 146"/>
                  <a:gd name="T18" fmla="*/ 110 w 234"/>
                  <a:gd name="T19" fmla="*/ 84 h 146"/>
                  <a:gd name="T20" fmla="*/ 99 w 234"/>
                  <a:gd name="T21" fmla="*/ 44 h 146"/>
                  <a:gd name="T22" fmla="*/ 78 w 234"/>
                  <a:gd name="T23" fmla="*/ 27 h 146"/>
                  <a:gd name="T24" fmla="*/ 79 w 234"/>
                  <a:gd name="T25" fmla="*/ 13 h 146"/>
                  <a:gd name="T26" fmla="*/ 34 w 234"/>
                  <a:gd name="T27" fmla="*/ 0 h 146"/>
                  <a:gd name="T28" fmla="*/ 20 w 234"/>
                  <a:gd name="T29" fmla="*/ 23 h 146"/>
                  <a:gd name="T30" fmla="*/ 0 w 234"/>
                  <a:gd name="T31" fmla="*/ 52 h 146"/>
                  <a:gd name="T32" fmla="*/ 0 w 234"/>
                  <a:gd name="T33" fmla="*/ 141 h 146"/>
                  <a:gd name="T34" fmla="*/ 95 w 234"/>
                  <a:gd name="T35" fmla="*/ 146 h 146"/>
                  <a:gd name="T36" fmla="*/ 99 w 234"/>
                  <a:gd name="T37" fmla="*/ 117 h 146"/>
                  <a:gd name="T38" fmla="*/ 110 w 234"/>
                  <a:gd name="T39" fmla="*/ 94 h 146"/>
                  <a:gd name="T40" fmla="*/ 134 w 234"/>
                  <a:gd name="T41" fmla="*/ 104 h 146"/>
                  <a:gd name="T42" fmla="*/ 30 w 234"/>
                  <a:gd name="T43" fmla="*/ 13 h 146"/>
                  <a:gd name="T44" fmla="*/ 65 w 234"/>
                  <a:gd name="T45" fmla="*/ 9 h 146"/>
                  <a:gd name="T46" fmla="*/ 69 w 234"/>
                  <a:gd name="T47" fmla="*/ 23 h 146"/>
                  <a:gd name="T48" fmla="*/ 34 w 234"/>
                  <a:gd name="T49" fmla="*/ 27 h 146"/>
                  <a:gd name="T50" fmla="*/ 30 w 234"/>
                  <a:gd name="T51" fmla="*/ 13 h 146"/>
                  <a:gd name="T52" fmla="*/ 34 w 234"/>
                  <a:gd name="T53" fmla="*/ 37 h 146"/>
                  <a:gd name="T54" fmla="*/ 83 w 234"/>
                  <a:gd name="T55" fmla="*/ 37 h 146"/>
                  <a:gd name="T56" fmla="*/ 90 w 234"/>
                  <a:gd name="T57" fmla="*/ 97 h 146"/>
                  <a:gd name="T58" fmla="*/ 90 w 234"/>
                  <a:gd name="T59" fmla="*/ 104 h 146"/>
                  <a:gd name="T60" fmla="*/ 88 w 234"/>
                  <a:gd name="T61" fmla="*/ 106 h 146"/>
                  <a:gd name="T62" fmla="*/ 9 w 234"/>
                  <a:gd name="T63" fmla="*/ 111 h 146"/>
                  <a:gd name="T64" fmla="*/ 24 w 234"/>
                  <a:gd name="T65" fmla="*/ 37 h 146"/>
                  <a:gd name="T66" fmla="*/ 24 w 234"/>
                  <a:gd name="T67" fmla="*/ 116 h 146"/>
                  <a:gd name="T68" fmla="*/ 90 w 234"/>
                  <a:gd name="T69" fmla="*/ 117 h 146"/>
                  <a:gd name="T70" fmla="*/ 9 w 234"/>
                  <a:gd name="T71" fmla="*/ 136 h 146"/>
                  <a:gd name="T72" fmla="*/ 144 w 234"/>
                  <a:gd name="T73" fmla="*/ 117 h 146"/>
                  <a:gd name="T74" fmla="*/ 210 w 234"/>
                  <a:gd name="T75" fmla="*/ 116 h 146"/>
                  <a:gd name="T76" fmla="*/ 224 w 234"/>
                  <a:gd name="T77" fmla="*/ 136 h 146"/>
                  <a:gd name="T78" fmla="*/ 144 w 234"/>
                  <a:gd name="T79" fmla="*/ 117 h 146"/>
                  <a:gd name="T80" fmla="*/ 164 w 234"/>
                  <a:gd name="T81" fmla="*/ 13 h 146"/>
                  <a:gd name="T82" fmla="*/ 199 w 234"/>
                  <a:gd name="T83" fmla="*/ 9 h 146"/>
                  <a:gd name="T84" fmla="*/ 204 w 234"/>
                  <a:gd name="T85" fmla="*/ 23 h 146"/>
                  <a:gd name="T86" fmla="*/ 168 w 234"/>
                  <a:gd name="T87" fmla="*/ 27 h 146"/>
                  <a:gd name="T88" fmla="*/ 144 w 234"/>
                  <a:gd name="T89" fmla="*/ 44 h 146"/>
                  <a:gd name="T90" fmla="*/ 168 w 234"/>
                  <a:gd name="T91" fmla="*/ 37 h 146"/>
                  <a:gd name="T92" fmla="*/ 209 w 234"/>
                  <a:gd name="T93" fmla="*/ 37 h 146"/>
                  <a:gd name="T94" fmla="*/ 224 w 234"/>
                  <a:gd name="T95" fmla="*/ 111 h 146"/>
                  <a:gd name="T96" fmla="*/ 145 w 234"/>
                  <a:gd name="T97" fmla="*/ 106 h 146"/>
                  <a:gd name="T98" fmla="*/ 144 w 234"/>
                  <a:gd name="T99" fmla="*/ 104 h 146"/>
                  <a:gd name="T100" fmla="*/ 144 w 234"/>
                  <a:gd name="T101" fmla="*/ 10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46">
                    <a:moveTo>
                      <a:pt x="134" y="117"/>
                    </a:moveTo>
                    <a:cubicBezTo>
                      <a:pt x="134" y="141"/>
                      <a:pt x="134" y="141"/>
                      <a:pt x="134" y="141"/>
                    </a:cubicBezTo>
                    <a:cubicBezTo>
                      <a:pt x="134" y="144"/>
                      <a:pt x="136" y="146"/>
                      <a:pt x="139" y="146"/>
                    </a:cubicBezTo>
                    <a:cubicBezTo>
                      <a:pt x="229" y="146"/>
                      <a:pt x="229" y="146"/>
                      <a:pt x="229" y="146"/>
                    </a:cubicBezTo>
                    <a:cubicBezTo>
                      <a:pt x="232" y="146"/>
                      <a:pt x="234" y="144"/>
                      <a:pt x="234" y="141"/>
                    </a:cubicBezTo>
                    <a:cubicBezTo>
                      <a:pt x="234" y="130"/>
                      <a:pt x="234" y="130"/>
                      <a:pt x="234" y="130"/>
                    </a:cubicBezTo>
                    <a:cubicBezTo>
                      <a:pt x="234" y="52"/>
                      <a:pt x="234" y="52"/>
                      <a:pt x="234" y="52"/>
                    </a:cubicBezTo>
                    <a:cubicBezTo>
                      <a:pt x="234" y="40"/>
                      <a:pt x="225" y="29"/>
                      <a:pt x="213" y="27"/>
                    </a:cubicBezTo>
                    <a:cubicBezTo>
                      <a:pt x="213" y="26"/>
                      <a:pt x="213" y="25"/>
                      <a:pt x="213" y="23"/>
                    </a:cubicBezTo>
                    <a:cubicBezTo>
                      <a:pt x="213" y="13"/>
                      <a:pt x="213" y="13"/>
                      <a:pt x="213" y="13"/>
                    </a:cubicBezTo>
                    <a:cubicBezTo>
                      <a:pt x="213" y="6"/>
                      <a:pt x="207" y="0"/>
                      <a:pt x="199" y="0"/>
                    </a:cubicBezTo>
                    <a:cubicBezTo>
                      <a:pt x="168" y="0"/>
                      <a:pt x="168" y="0"/>
                      <a:pt x="168" y="0"/>
                    </a:cubicBezTo>
                    <a:cubicBezTo>
                      <a:pt x="161" y="0"/>
                      <a:pt x="155" y="6"/>
                      <a:pt x="155" y="13"/>
                    </a:cubicBezTo>
                    <a:cubicBezTo>
                      <a:pt x="155" y="23"/>
                      <a:pt x="155" y="23"/>
                      <a:pt x="155" y="23"/>
                    </a:cubicBezTo>
                    <a:cubicBezTo>
                      <a:pt x="155" y="25"/>
                      <a:pt x="155" y="26"/>
                      <a:pt x="155" y="27"/>
                    </a:cubicBezTo>
                    <a:cubicBezTo>
                      <a:pt x="150" y="27"/>
                      <a:pt x="150" y="27"/>
                      <a:pt x="150" y="27"/>
                    </a:cubicBezTo>
                    <a:cubicBezTo>
                      <a:pt x="141" y="27"/>
                      <a:pt x="134" y="35"/>
                      <a:pt x="134" y="44"/>
                    </a:cubicBezTo>
                    <a:cubicBezTo>
                      <a:pt x="134" y="87"/>
                      <a:pt x="134" y="87"/>
                      <a:pt x="134" y="87"/>
                    </a:cubicBezTo>
                    <a:cubicBezTo>
                      <a:pt x="131" y="85"/>
                      <a:pt x="127" y="84"/>
                      <a:pt x="123" y="84"/>
                    </a:cubicBezTo>
                    <a:cubicBezTo>
                      <a:pt x="110" y="84"/>
                      <a:pt x="110" y="84"/>
                      <a:pt x="110" y="84"/>
                    </a:cubicBezTo>
                    <a:cubicBezTo>
                      <a:pt x="106" y="84"/>
                      <a:pt x="103" y="85"/>
                      <a:pt x="99" y="87"/>
                    </a:cubicBezTo>
                    <a:cubicBezTo>
                      <a:pt x="99" y="44"/>
                      <a:pt x="99" y="44"/>
                      <a:pt x="99" y="44"/>
                    </a:cubicBezTo>
                    <a:cubicBezTo>
                      <a:pt x="99" y="35"/>
                      <a:pt x="92" y="27"/>
                      <a:pt x="83" y="27"/>
                    </a:cubicBezTo>
                    <a:cubicBezTo>
                      <a:pt x="78" y="27"/>
                      <a:pt x="78" y="27"/>
                      <a:pt x="78" y="27"/>
                    </a:cubicBezTo>
                    <a:cubicBezTo>
                      <a:pt x="79" y="26"/>
                      <a:pt x="79" y="25"/>
                      <a:pt x="79" y="23"/>
                    </a:cubicBezTo>
                    <a:cubicBezTo>
                      <a:pt x="79" y="13"/>
                      <a:pt x="79" y="13"/>
                      <a:pt x="79" y="13"/>
                    </a:cubicBezTo>
                    <a:cubicBezTo>
                      <a:pt x="79" y="6"/>
                      <a:pt x="73" y="0"/>
                      <a:pt x="65" y="0"/>
                    </a:cubicBezTo>
                    <a:cubicBezTo>
                      <a:pt x="34" y="0"/>
                      <a:pt x="34" y="0"/>
                      <a:pt x="34" y="0"/>
                    </a:cubicBezTo>
                    <a:cubicBezTo>
                      <a:pt x="26" y="0"/>
                      <a:pt x="20" y="6"/>
                      <a:pt x="20" y="13"/>
                    </a:cubicBezTo>
                    <a:cubicBezTo>
                      <a:pt x="20" y="23"/>
                      <a:pt x="20" y="23"/>
                      <a:pt x="20" y="23"/>
                    </a:cubicBezTo>
                    <a:cubicBezTo>
                      <a:pt x="20" y="25"/>
                      <a:pt x="20" y="26"/>
                      <a:pt x="21" y="27"/>
                    </a:cubicBezTo>
                    <a:cubicBezTo>
                      <a:pt x="9" y="29"/>
                      <a:pt x="0" y="40"/>
                      <a:pt x="0" y="52"/>
                    </a:cubicBezTo>
                    <a:cubicBezTo>
                      <a:pt x="0" y="130"/>
                      <a:pt x="0" y="130"/>
                      <a:pt x="0" y="130"/>
                    </a:cubicBezTo>
                    <a:cubicBezTo>
                      <a:pt x="0" y="141"/>
                      <a:pt x="0" y="141"/>
                      <a:pt x="0" y="141"/>
                    </a:cubicBezTo>
                    <a:cubicBezTo>
                      <a:pt x="0" y="144"/>
                      <a:pt x="2" y="146"/>
                      <a:pt x="4" y="146"/>
                    </a:cubicBezTo>
                    <a:cubicBezTo>
                      <a:pt x="95" y="146"/>
                      <a:pt x="95" y="146"/>
                      <a:pt x="95" y="146"/>
                    </a:cubicBezTo>
                    <a:cubicBezTo>
                      <a:pt x="97" y="146"/>
                      <a:pt x="99" y="144"/>
                      <a:pt x="99" y="141"/>
                    </a:cubicBezTo>
                    <a:cubicBezTo>
                      <a:pt x="99" y="117"/>
                      <a:pt x="99" y="117"/>
                      <a:pt x="99" y="117"/>
                    </a:cubicBezTo>
                    <a:cubicBezTo>
                      <a:pt x="99" y="104"/>
                      <a:pt x="99" y="104"/>
                      <a:pt x="99" y="104"/>
                    </a:cubicBezTo>
                    <a:cubicBezTo>
                      <a:pt x="99" y="99"/>
                      <a:pt x="104" y="94"/>
                      <a:pt x="110" y="94"/>
                    </a:cubicBezTo>
                    <a:cubicBezTo>
                      <a:pt x="123" y="94"/>
                      <a:pt x="123" y="94"/>
                      <a:pt x="123" y="94"/>
                    </a:cubicBezTo>
                    <a:cubicBezTo>
                      <a:pt x="129" y="94"/>
                      <a:pt x="134" y="99"/>
                      <a:pt x="134" y="104"/>
                    </a:cubicBezTo>
                    <a:lnTo>
                      <a:pt x="134" y="117"/>
                    </a:lnTo>
                    <a:close/>
                    <a:moveTo>
                      <a:pt x="30" y="13"/>
                    </a:moveTo>
                    <a:cubicBezTo>
                      <a:pt x="30" y="11"/>
                      <a:pt x="32" y="9"/>
                      <a:pt x="34" y="9"/>
                    </a:cubicBezTo>
                    <a:cubicBezTo>
                      <a:pt x="65" y="9"/>
                      <a:pt x="65" y="9"/>
                      <a:pt x="65" y="9"/>
                    </a:cubicBezTo>
                    <a:cubicBezTo>
                      <a:pt x="67" y="9"/>
                      <a:pt x="69" y="11"/>
                      <a:pt x="69" y="13"/>
                    </a:cubicBezTo>
                    <a:cubicBezTo>
                      <a:pt x="69" y="23"/>
                      <a:pt x="69" y="23"/>
                      <a:pt x="69" y="23"/>
                    </a:cubicBezTo>
                    <a:cubicBezTo>
                      <a:pt x="69" y="25"/>
                      <a:pt x="67" y="27"/>
                      <a:pt x="65" y="27"/>
                    </a:cubicBezTo>
                    <a:cubicBezTo>
                      <a:pt x="34" y="27"/>
                      <a:pt x="34" y="27"/>
                      <a:pt x="34" y="27"/>
                    </a:cubicBezTo>
                    <a:cubicBezTo>
                      <a:pt x="32" y="27"/>
                      <a:pt x="30" y="25"/>
                      <a:pt x="30" y="23"/>
                    </a:cubicBezTo>
                    <a:lnTo>
                      <a:pt x="30" y="13"/>
                    </a:lnTo>
                    <a:close/>
                    <a:moveTo>
                      <a:pt x="24" y="37"/>
                    </a:moveTo>
                    <a:cubicBezTo>
                      <a:pt x="34" y="37"/>
                      <a:pt x="34" y="37"/>
                      <a:pt x="34" y="37"/>
                    </a:cubicBezTo>
                    <a:cubicBezTo>
                      <a:pt x="65" y="37"/>
                      <a:pt x="65" y="37"/>
                      <a:pt x="65" y="37"/>
                    </a:cubicBezTo>
                    <a:cubicBezTo>
                      <a:pt x="83" y="37"/>
                      <a:pt x="83" y="37"/>
                      <a:pt x="83" y="37"/>
                    </a:cubicBezTo>
                    <a:cubicBezTo>
                      <a:pt x="87" y="37"/>
                      <a:pt x="90" y="40"/>
                      <a:pt x="90" y="44"/>
                    </a:cubicBezTo>
                    <a:cubicBezTo>
                      <a:pt x="90" y="97"/>
                      <a:pt x="90" y="97"/>
                      <a:pt x="90" y="97"/>
                    </a:cubicBezTo>
                    <a:cubicBezTo>
                      <a:pt x="90" y="98"/>
                      <a:pt x="90" y="99"/>
                      <a:pt x="90" y="100"/>
                    </a:cubicBezTo>
                    <a:cubicBezTo>
                      <a:pt x="90" y="101"/>
                      <a:pt x="90" y="103"/>
                      <a:pt x="90" y="104"/>
                    </a:cubicBezTo>
                    <a:cubicBezTo>
                      <a:pt x="90" y="106"/>
                      <a:pt x="90" y="106"/>
                      <a:pt x="90" y="106"/>
                    </a:cubicBezTo>
                    <a:cubicBezTo>
                      <a:pt x="89" y="106"/>
                      <a:pt x="89" y="106"/>
                      <a:pt x="88" y="106"/>
                    </a:cubicBezTo>
                    <a:cubicBezTo>
                      <a:pt x="24" y="106"/>
                      <a:pt x="24" y="106"/>
                      <a:pt x="24" y="106"/>
                    </a:cubicBezTo>
                    <a:cubicBezTo>
                      <a:pt x="18" y="106"/>
                      <a:pt x="13" y="108"/>
                      <a:pt x="9" y="111"/>
                    </a:cubicBezTo>
                    <a:cubicBezTo>
                      <a:pt x="9" y="52"/>
                      <a:pt x="9" y="52"/>
                      <a:pt x="9" y="52"/>
                    </a:cubicBezTo>
                    <a:cubicBezTo>
                      <a:pt x="9" y="44"/>
                      <a:pt x="16" y="37"/>
                      <a:pt x="24" y="37"/>
                    </a:cubicBezTo>
                    <a:close/>
                    <a:moveTo>
                      <a:pt x="9" y="130"/>
                    </a:moveTo>
                    <a:cubicBezTo>
                      <a:pt x="9" y="122"/>
                      <a:pt x="16" y="116"/>
                      <a:pt x="24" y="116"/>
                    </a:cubicBezTo>
                    <a:cubicBezTo>
                      <a:pt x="88" y="116"/>
                      <a:pt x="88" y="116"/>
                      <a:pt x="88" y="116"/>
                    </a:cubicBezTo>
                    <a:cubicBezTo>
                      <a:pt x="89" y="116"/>
                      <a:pt x="90" y="117"/>
                      <a:pt x="90" y="117"/>
                    </a:cubicBezTo>
                    <a:cubicBezTo>
                      <a:pt x="90" y="136"/>
                      <a:pt x="90" y="136"/>
                      <a:pt x="90" y="136"/>
                    </a:cubicBezTo>
                    <a:cubicBezTo>
                      <a:pt x="9" y="136"/>
                      <a:pt x="9" y="136"/>
                      <a:pt x="9" y="136"/>
                    </a:cubicBezTo>
                    <a:lnTo>
                      <a:pt x="9" y="130"/>
                    </a:lnTo>
                    <a:close/>
                    <a:moveTo>
                      <a:pt x="144" y="117"/>
                    </a:moveTo>
                    <a:cubicBezTo>
                      <a:pt x="144" y="117"/>
                      <a:pt x="144" y="116"/>
                      <a:pt x="145" y="116"/>
                    </a:cubicBezTo>
                    <a:cubicBezTo>
                      <a:pt x="210" y="116"/>
                      <a:pt x="210" y="116"/>
                      <a:pt x="210" y="116"/>
                    </a:cubicBezTo>
                    <a:cubicBezTo>
                      <a:pt x="218" y="116"/>
                      <a:pt x="224" y="122"/>
                      <a:pt x="224" y="130"/>
                    </a:cubicBezTo>
                    <a:cubicBezTo>
                      <a:pt x="224" y="136"/>
                      <a:pt x="224" y="136"/>
                      <a:pt x="224" y="136"/>
                    </a:cubicBezTo>
                    <a:cubicBezTo>
                      <a:pt x="144" y="136"/>
                      <a:pt x="144" y="136"/>
                      <a:pt x="144" y="136"/>
                    </a:cubicBezTo>
                    <a:lnTo>
                      <a:pt x="144" y="117"/>
                    </a:lnTo>
                    <a:close/>
                    <a:moveTo>
                      <a:pt x="164" y="23"/>
                    </a:moveTo>
                    <a:cubicBezTo>
                      <a:pt x="164" y="13"/>
                      <a:pt x="164" y="13"/>
                      <a:pt x="164" y="13"/>
                    </a:cubicBezTo>
                    <a:cubicBezTo>
                      <a:pt x="164" y="11"/>
                      <a:pt x="166" y="9"/>
                      <a:pt x="168" y="9"/>
                    </a:cubicBezTo>
                    <a:cubicBezTo>
                      <a:pt x="199" y="9"/>
                      <a:pt x="199" y="9"/>
                      <a:pt x="199" y="9"/>
                    </a:cubicBezTo>
                    <a:cubicBezTo>
                      <a:pt x="202" y="9"/>
                      <a:pt x="204" y="11"/>
                      <a:pt x="204" y="13"/>
                    </a:cubicBezTo>
                    <a:cubicBezTo>
                      <a:pt x="204" y="23"/>
                      <a:pt x="204" y="23"/>
                      <a:pt x="204" y="23"/>
                    </a:cubicBezTo>
                    <a:cubicBezTo>
                      <a:pt x="204" y="25"/>
                      <a:pt x="202" y="27"/>
                      <a:pt x="199" y="27"/>
                    </a:cubicBezTo>
                    <a:cubicBezTo>
                      <a:pt x="168" y="27"/>
                      <a:pt x="168" y="27"/>
                      <a:pt x="168" y="27"/>
                    </a:cubicBezTo>
                    <a:cubicBezTo>
                      <a:pt x="166" y="27"/>
                      <a:pt x="164" y="25"/>
                      <a:pt x="164" y="23"/>
                    </a:cubicBezTo>
                    <a:close/>
                    <a:moveTo>
                      <a:pt x="144" y="44"/>
                    </a:moveTo>
                    <a:cubicBezTo>
                      <a:pt x="144" y="40"/>
                      <a:pt x="147" y="37"/>
                      <a:pt x="150" y="37"/>
                    </a:cubicBezTo>
                    <a:cubicBezTo>
                      <a:pt x="168" y="37"/>
                      <a:pt x="168" y="37"/>
                      <a:pt x="168" y="37"/>
                    </a:cubicBezTo>
                    <a:cubicBezTo>
                      <a:pt x="199" y="37"/>
                      <a:pt x="199" y="37"/>
                      <a:pt x="199" y="37"/>
                    </a:cubicBezTo>
                    <a:cubicBezTo>
                      <a:pt x="209" y="37"/>
                      <a:pt x="209" y="37"/>
                      <a:pt x="209" y="37"/>
                    </a:cubicBezTo>
                    <a:cubicBezTo>
                      <a:pt x="217" y="37"/>
                      <a:pt x="224" y="44"/>
                      <a:pt x="224" y="52"/>
                    </a:cubicBezTo>
                    <a:cubicBezTo>
                      <a:pt x="224" y="111"/>
                      <a:pt x="224" y="111"/>
                      <a:pt x="224" y="111"/>
                    </a:cubicBezTo>
                    <a:cubicBezTo>
                      <a:pt x="220" y="108"/>
                      <a:pt x="215" y="106"/>
                      <a:pt x="210" y="106"/>
                    </a:cubicBezTo>
                    <a:cubicBezTo>
                      <a:pt x="145" y="106"/>
                      <a:pt x="145" y="106"/>
                      <a:pt x="145" y="106"/>
                    </a:cubicBezTo>
                    <a:cubicBezTo>
                      <a:pt x="145" y="106"/>
                      <a:pt x="144" y="106"/>
                      <a:pt x="144" y="106"/>
                    </a:cubicBezTo>
                    <a:cubicBezTo>
                      <a:pt x="144" y="104"/>
                      <a:pt x="144" y="104"/>
                      <a:pt x="144" y="104"/>
                    </a:cubicBezTo>
                    <a:cubicBezTo>
                      <a:pt x="144" y="104"/>
                      <a:pt x="144" y="103"/>
                      <a:pt x="143" y="102"/>
                    </a:cubicBezTo>
                    <a:cubicBezTo>
                      <a:pt x="144" y="101"/>
                      <a:pt x="144" y="101"/>
                      <a:pt x="144" y="101"/>
                    </a:cubicBezTo>
                    <a:lnTo>
                      <a:pt x="144"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2">
                <a:extLst>
                  <a:ext uri="{FF2B5EF4-FFF2-40B4-BE49-F238E27FC236}">
                    <a16:creationId xmlns="" xmlns:a16="http://schemas.microsoft.com/office/drawing/2014/main" id="{E07C5AAC-7461-497C-9275-71CF915BE49E}"/>
                  </a:ext>
                </a:extLst>
              </p:cNvPr>
              <p:cNvSpPr>
                <a:spLocks/>
              </p:cNvSpPr>
              <p:nvPr/>
            </p:nvSpPr>
            <p:spPr bwMode="auto">
              <a:xfrm>
                <a:off x="3565" y="2145"/>
                <a:ext cx="27" cy="41"/>
              </a:xfrm>
              <a:custGeom>
                <a:avLst/>
                <a:gdLst>
                  <a:gd name="T0" fmla="*/ 5 w 10"/>
                  <a:gd name="T1" fmla="*/ 15 h 15"/>
                  <a:gd name="T2" fmla="*/ 10 w 10"/>
                  <a:gd name="T3" fmla="*/ 10 h 15"/>
                  <a:gd name="T4" fmla="*/ 10 w 10"/>
                  <a:gd name="T5" fmla="*/ 4 h 15"/>
                  <a:gd name="T6" fmla="*/ 5 w 10"/>
                  <a:gd name="T7" fmla="*/ 0 h 15"/>
                  <a:gd name="T8" fmla="*/ 0 w 10"/>
                  <a:gd name="T9" fmla="*/ 4 h 15"/>
                  <a:gd name="T10" fmla="*/ 0 w 10"/>
                  <a:gd name="T11" fmla="*/ 10 h 15"/>
                  <a:gd name="T12" fmla="*/ 5 w 1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5" y="15"/>
                    </a:moveTo>
                    <a:cubicBezTo>
                      <a:pt x="8" y="15"/>
                      <a:pt x="10" y="12"/>
                      <a:pt x="10" y="10"/>
                    </a:cubicBezTo>
                    <a:cubicBezTo>
                      <a:pt x="10" y="4"/>
                      <a:pt x="10" y="4"/>
                      <a:pt x="10" y="4"/>
                    </a:cubicBezTo>
                    <a:cubicBezTo>
                      <a:pt x="10" y="2"/>
                      <a:pt x="8" y="0"/>
                      <a:pt x="5" y="0"/>
                    </a:cubicBezTo>
                    <a:cubicBezTo>
                      <a:pt x="2" y="0"/>
                      <a:pt x="0" y="2"/>
                      <a:pt x="0" y="4"/>
                    </a:cubicBezTo>
                    <a:cubicBezTo>
                      <a:pt x="0" y="10"/>
                      <a:pt x="0" y="10"/>
                      <a:pt x="0" y="10"/>
                    </a:cubicBezTo>
                    <a:cubicBezTo>
                      <a:pt x="0" y="12"/>
                      <a:pt x="2" y="15"/>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
                <a:extLst>
                  <a:ext uri="{FF2B5EF4-FFF2-40B4-BE49-F238E27FC236}">
                    <a16:creationId xmlns="" xmlns:a16="http://schemas.microsoft.com/office/drawing/2014/main" id="{6AB6B8BD-52F6-409A-933A-AD8610D12155}"/>
                  </a:ext>
                </a:extLst>
              </p:cNvPr>
              <p:cNvSpPr>
                <a:spLocks/>
              </p:cNvSpPr>
              <p:nvPr/>
            </p:nvSpPr>
            <p:spPr bwMode="auto">
              <a:xfrm>
                <a:off x="3565" y="2039"/>
                <a:ext cx="170" cy="90"/>
              </a:xfrm>
              <a:custGeom>
                <a:avLst/>
                <a:gdLst>
                  <a:gd name="T0" fmla="*/ 5 w 63"/>
                  <a:gd name="T1" fmla="*/ 33 h 33"/>
                  <a:gd name="T2" fmla="*/ 10 w 63"/>
                  <a:gd name="T3" fmla="*/ 28 h 33"/>
                  <a:gd name="T4" fmla="*/ 10 w 63"/>
                  <a:gd name="T5" fmla="*/ 9 h 33"/>
                  <a:gd name="T6" fmla="*/ 58 w 63"/>
                  <a:gd name="T7" fmla="*/ 9 h 33"/>
                  <a:gd name="T8" fmla="*/ 63 w 63"/>
                  <a:gd name="T9" fmla="*/ 5 h 33"/>
                  <a:gd name="T10" fmla="*/ 58 w 63"/>
                  <a:gd name="T11" fmla="*/ 0 h 33"/>
                  <a:gd name="T12" fmla="*/ 9 w 63"/>
                  <a:gd name="T13" fmla="*/ 0 h 33"/>
                  <a:gd name="T14" fmla="*/ 0 w 63"/>
                  <a:gd name="T15" fmla="*/ 9 h 33"/>
                  <a:gd name="T16" fmla="*/ 0 w 63"/>
                  <a:gd name="T17" fmla="*/ 28 h 33"/>
                  <a:gd name="T18" fmla="*/ 5 w 63"/>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33">
                    <a:moveTo>
                      <a:pt x="5" y="33"/>
                    </a:moveTo>
                    <a:cubicBezTo>
                      <a:pt x="8" y="33"/>
                      <a:pt x="10" y="31"/>
                      <a:pt x="10" y="28"/>
                    </a:cubicBezTo>
                    <a:cubicBezTo>
                      <a:pt x="10" y="9"/>
                      <a:pt x="10" y="9"/>
                      <a:pt x="10" y="9"/>
                    </a:cubicBezTo>
                    <a:cubicBezTo>
                      <a:pt x="58" y="9"/>
                      <a:pt x="58" y="9"/>
                      <a:pt x="58" y="9"/>
                    </a:cubicBezTo>
                    <a:cubicBezTo>
                      <a:pt x="61" y="9"/>
                      <a:pt x="63" y="7"/>
                      <a:pt x="63" y="5"/>
                    </a:cubicBezTo>
                    <a:cubicBezTo>
                      <a:pt x="63" y="2"/>
                      <a:pt x="61" y="0"/>
                      <a:pt x="58" y="0"/>
                    </a:cubicBezTo>
                    <a:cubicBezTo>
                      <a:pt x="9" y="0"/>
                      <a:pt x="9" y="0"/>
                      <a:pt x="9" y="0"/>
                    </a:cubicBezTo>
                    <a:cubicBezTo>
                      <a:pt x="4" y="0"/>
                      <a:pt x="0" y="4"/>
                      <a:pt x="0" y="9"/>
                    </a:cubicBezTo>
                    <a:cubicBezTo>
                      <a:pt x="0" y="28"/>
                      <a:pt x="0" y="28"/>
                      <a:pt x="0" y="28"/>
                    </a:cubicBezTo>
                    <a:cubicBezTo>
                      <a:pt x="0" y="31"/>
                      <a:pt x="2" y="33"/>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4">
                <a:extLst>
                  <a:ext uri="{FF2B5EF4-FFF2-40B4-BE49-F238E27FC236}">
                    <a16:creationId xmlns="" xmlns:a16="http://schemas.microsoft.com/office/drawing/2014/main" id="{3456DD21-AD52-4A9D-B2F1-7A6F9790C4D1}"/>
                  </a:ext>
                </a:extLst>
              </p:cNvPr>
              <p:cNvSpPr>
                <a:spLocks/>
              </p:cNvSpPr>
              <p:nvPr/>
            </p:nvSpPr>
            <p:spPr bwMode="auto">
              <a:xfrm>
                <a:off x="3943" y="2039"/>
                <a:ext cx="170" cy="90"/>
              </a:xfrm>
              <a:custGeom>
                <a:avLst/>
                <a:gdLst>
                  <a:gd name="T0" fmla="*/ 4 w 63"/>
                  <a:gd name="T1" fmla="*/ 9 h 33"/>
                  <a:gd name="T2" fmla="*/ 54 w 63"/>
                  <a:gd name="T3" fmla="*/ 9 h 33"/>
                  <a:gd name="T4" fmla="*/ 54 w 63"/>
                  <a:gd name="T5" fmla="*/ 28 h 33"/>
                  <a:gd name="T6" fmla="*/ 58 w 63"/>
                  <a:gd name="T7" fmla="*/ 33 h 33"/>
                  <a:gd name="T8" fmla="*/ 63 w 63"/>
                  <a:gd name="T9" fmla="*/ 28 h 33"/>
                  <a:gd name="T10" fmla="*/ 63 w 63"/>
                  <a:gd name="T11" fmla="*/ 9 h 33"/>
                  <a:gd name="T12" fmla="*/ 54 w 63"/>
                  <a:gd name="T13" fmla="*/ 0 h 33"/>
                  <a:gd name="T14" fmla="*/ 4 w 63"/>
                  <a:gd name="T15" fmla="*/ 0 h 33"/>
                  <a:gd name="T16" fmla="*/ 0 w 63"/>
                  <a:gd name="T17" fmla="*/ 5 h 33"/>
                  <a:gd name="T18" fmla="*/ 4 w 63"/>
                  <a:gd name="T19"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33">
                    <a:moveTo>
                      <a:pt x="4" y="9"/>
                    </a:moveTo>
                    <a:cubicBezTo>
                      <a:pt x="54" y="9"/>
                      <a:pt x="54" y="9"/>
                      <a:pt x="54" y="9"/>
                    </a:cubicBezTo>
                    <a:cubicBezTo>
                      <a:pt x="54" y="28"/>
                      <a:pt x="54" y="28"/>
                      <a:pt x="54" y="28"/>
                    </a:cubicBezTo>
                    <a:cubicBezTo>
                      <a:pt x="54" y="31"/>
                      <a:pt x="56" y="33"/>
                      <a:pt x="58" y="33"/>
                    </a:cubicBezTo>
                    <a:cubicBezTo>
                      <a:pt x="61" y="33"/>
                      <a:pt x="63" y="31"/>
                      <a:pt x="63" y="28"/>
                    </a:cubicBezTo>
                    <a:cubicBezTo>
                      <a:pt x="63" y="9"/>
                      <a:pt x="63" y="9"/>
                      <a:pt x="63" y="9"/>
                    </a:cubicBezTo>
                    <a:cubicBezTo>
                      <a:pt x="63" y="4"/>
                      <a:pt x="59" y="0"/>
                      <a:pt x="54" y="0"/>
                    </a:cubicBezTo>
                    <a:cubicBezTo>
                      <a:pt x="4" y="0"/>
                      <a:pt x="4" y="0"/>
                      <a:pt x="4" y="0"/>
                    </a:cubicBezTo>
                    <a:cubicBezTo>
                      <a:pt x="2" y="0"/>
                      <a:pt x="0" y="2"/>
                      <a:pt x="0" y="5"/>
                    </a:cubicBezTo>
                    <a:cubicBezTo>
                      <a:pt x="0" y="7"/>
                      <a:pt x="2" y="9"/>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5">
                <a:extLst>
                  <a:ext uri="{FF2B5EF4-FFF2-40B4-BE49-F238E27FC236}">
                    <a16:creationId xmlns="" xmlns:a16="http://schemas.microsoft.com/office/drawing/2014/main" id="{1C9E1560-A4BF-47D7-A658-0C426D972699}"/>
                  </a:ext>
                </a:extLst>
              </p:cNvPr>
              <p:cNvSpPr>
                <a:spLocks/>
              </p:cNvSpPr>
              <p:nvPr/>
            </p:nvSpPr>
            <p:spPr bwMode="auto">
              <a:xfrm>
                <a:off x="4089" y="2145"/>
                <a:ext cx="24" cy="41"/>
              </a:xfrm>
              <a:custGeom>
                <a:avLst/>
                <a:gdLst>
                  <a:gd name="T0" fmla="*/ 4 w 9"/>
                  <a:gd name="T1" fmla="*/ 0 h 15"/>
                  <a:gd name="T2" fmla="*/ 0 w 9"/>
                  <a:gd name="T3" fmla="*/ 4 h 15"/>
                  <a:gd name="T4" fmla="*/ 0 w 9"/>
                  <a:gd name="T5" fmla="*/ 10 h 15"/>
                  <a:gd name="T6" fmla="*/ 4 w 9"/>
                  <a:gd name="T7" fmla="*/ 15 h 15"/>
                  <a:gd name="T8" fmla="*/ 9 w 9"/>
                  <a:gd name="T9" fmla="*/ 10 h 15"/>
                  <a:gd name="T10" fmla="*/ 9 w 9"/>
                  <a:gd name="T11" fmla="*/ 4 h 15"/>
                  <a:gd name="T12" fmla="*/ 4 w 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9" h="15">
                    <a:moveTo>
                      <a:pt x="4" y="0"/>
                    </a:moveTo>
                    <a:cubicBezTo>
                      <a:pt x="2" y="0"/>
                      <a:pt x="0" y="2"/>
                      <a:pt x="0" y="4"/>
                    </a:cubicBezTo>
                    <a:cubicBezTo>
                      <a:pt x="0" y="10"/>
                      <a:pt x="0" y="10"/>
                      <a:pt x="0" y="10"/>
                    </a:cubicBezTo>
                    <a:cubicBezTo>
                      <a:pt x="0" y="12"/>
                      <a:pt x="2" y="15"/>
                      <a:pt x="4" y="15"/>
                    </a:cubicBezTo>
                    <a:cubicBezTo>
                      <a:pt x="7" y="15"/>
                      <a:pt x="9" y="12"/>
                      <a:pt x="9" y="10"/>
                    </a:cubicBezTo>
                    <a:cubicBezTo>
                      <a:pt x="9" y="4"/>
                      <a:pt x="9" y="4"/>
                      <a:pt x="9" y="4"/>
                    </a:cubicBezTo>
                    <a:cubicBezTo>
                      <a:pt x="9" y="2"/>
                      <a:pt x="7"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6">
                <a:extLst>
                  <a:ext uri="{FF2B5EF4-FFF2-40B4-BE49-F238E27FC236}">
                    <a16:creationId xmlns="" xmlns:a16="http://schemas.microsoft.com/office/drawing/2014/main" id="{75E13B8E-F195-4989-A7A4-0B227333602F}"/>
                  </a:ext>
                </a:extLst>
              </p:cNvPr>
              <p:cNvSpPr>
                <a:spLocks/>
              </p:cNvSpPr>
              <p:nvPr/>
            </p:nvSpPr>
            <p:spPr bwMode="auto">
              <a:xfrm>
                <a:off x="3810" y="2335"/>
                <a:ext cx="60" cy="24"/>
              </a:xfrm>
              <a:custGeom>
                <a:avLst/>
                <a:gdLst>
                  <a:gd name="T0" fmla="*/ 17 w 22"/>
                  <a:gd name="T1" fmla="*/ 0 h 9"/>
                  <a:gd name="T2" fmla="*/ 5 w 22"/>
                  <a:gd name="T3" fmla="*/ 0 h 9"/>
                  <a:gd name="T4" fmla="*/ 0 w 22"/>
                  <a:gd name="T5" fmla="*/ 5 h 9"/>
                  <a:gd name="T6" fmla="*/ 5 w 22"/>
                  <a:gd name="T7" fmla="*/ 9 h 9"/>
                  <a:gd name="T8" fmla="*/ 17 w 22"/>
                  <a:gd name="T9" fmla="*/ 9 h 9"/>
                  <a:gd name="T10" fmla="*/ 22 w 22"/>
                  <a:gd name="T11" fmla="*/ 5 h 9"/>
                  <a:gd name="T12" fmla="*/ 17 w 2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7" y="0"/>
                    </a:moveTo>
                    <a:cubicBezTo>
                      <a:pt x="5" y="0"/>
                      <a:pt x="5" y="0"/>
                      <a:pt x="5" y="0"/>
                    </a:cubicBezTo>
                    <a:cubicBezTo>
                      <a:pt x="2" y="0"/>
                      <a:pt x="0" y="2"/>
                      <a:pt x="0" y="5"/>
                    </a:cubicBezTo>
                    <a:cubicBezTo>
                      <a:pt x="0" y="7"/>
                      <a:pt x="2" y="9"/>
                      <a:pt x="5" y="9"/>
                    </a:cubicBezTo>
                    <a:cubicBezTo>
                      <a:pt x="17" y="9"/>
                      <a:pt x="17" y="9"/>
                      <a:pt x="17" y="9"/>
                    </a:cubicBezTo>
                    <a:cubicBezTo>
                      <a:pt x="20" y="9"/>
                      <a:pt x="22" y="7"/>
                      <a:pt x="22" y="5"/>
                    </a:cubicBezTo>
                    <a:cubicBezTo>
                      <a:pt x="22" y="2"/>
                      <a:pt x="20"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7">
                <a:extLst>
                  <a:ext uri="{FF2B5EF4-FFF2-40B4-BE49-F238E27FC236}">
                    <a16:creationId xmlns="" xmlns:a16="http://schemas.microsoft.com/office/drawing/2014/main" id="{38DFF612-21A7-4102-9E65-2CB812D421B0}"/>
                  </a:ext>
                </a:extLst>
              </p:cNvPr>
              <p:cNvSpPr>
                <a:spLocks/>
              </p:cNvSpPr>
              <p:nvPr/>
            </p:nvSpPr>
            <p:spPr bwMode="auto">
              <a:xfrm>
                <a:off x="3816" y="2376"/>
                <a:ext cx="46" cy="27"/>
              </a:xfrm>
              <a:custGeom>
                <a:avLst/>
                <a:gdLst>
                  <a:gd name="T0" fmla="*/ 12 w 17"/>
                  <a:gd name="T1" fmla="*/ 0 h 10"/>
                  <a:gd name="T2" fmla="*/ 5 w 17"/>
                  <a:gd name="T3" fmla="*/ 0 h 10"/>
                  <a:gd name="T4" fmla="*/ 0 w 17"/>
                  <a:gd name="T5" fmla="*/ 5 h 10"/>
                  <a:gd name="T6" fmla="*/ 5 w 17"/>
                  <a:gd name="T7" fmla="*/ 10 h 10"/>
                  <a:gd name="T8" fmla="*/ 12 w 17"/>
                  <a:gd name="T9" fmla="*/ 10 h 10"/>
                  <a:gd name="T10" fmla="*/ 17 w 17"/>
                  <a:gd name="T11" fmla="*/ 5 h 10"/>
                  <a:gd name="T12" fmla="*/ 12 w 1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12" y="0"/>
                    </a:moveTo>
                    <a:cubicBezTo>
                      <a:pt x="5" y="0"/>
                      <a:pt x="5" y="0"/>
                      <a:pt x="5" y="0"/>
                    </a:cubicBezTo>
                    <a:cubicBezTo>
                      <a:pt x="3" y="0"/>
                      <a:pt x="0" y="2"/>
                      <a:pt x="0" y="5"/>
                    </a:cubicBezTo>
                    <a:cubicBezTo>
                      <a:pt x="0" y="8"/>
                      <a:pt x="3" y="10"/>
                      <a:pt x="5" y="10"/>
                    </a:cubicBezTo>
                    <a:cubicBezTo>
                      <a:pt x="12" y="10"/>
                      <a:pt x="12" y="10"/>
                      <a:pt x="12" y="10"/>
                    </a:cubicBezTo>
                    <a:cubicBezTo>
                      <a:pt x="15" y="10"/>
                      <a:pt x="17" y="8"/>
                      <a:pt x="17" y="5"/>
                    </a:cubicBezTo>
                    <a:cubicBezTo>
                      <a:pt x="17" y="2"/>
                      <a:pt x="15"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Group 20">
              <a:extLst>
                <a:ext uri="{FF2B5EF4-FFF2-40B4-BE49-F238E27FC236}">
                  <a16:creationId xmlns="" xmlns:a16="http://schemas.microsoft.com/office/drawing/2014/main" id="{75A3E092-9B44-404F-9EC5-9ED50A27F8E6}"/>
                </a:ext>
              </a:extLst>
            </p:cNvPr>
            <p:cNvGrpSpPr>
              <a:grpSpLocks noChangeAspect="1"/>
            </p:cNvGrpSpPr>
            <p:nvPr/>
          </p:nvGrpSpPr>
          <p:grpSpPr bwMode="auto">
            <a:xfrm>
              <a:off x="5394325" y="3520179"/>
              <a:ext cx="511175" cy="246489"/>
              <a:chOff x="3531" y="2011"/>
              <a:chExt cx="618" cy="298"/>
            </a:xfrm>
            <a:solidFill>
              <a:schemeClr val="bg1"/>
            </a:solidFill>
          </p:grpSpPr>
          <p:sp>
            <p:nvSpPr>
              <p:cNvPr id="61" name="Freeform 21">
                <a:extLst>
                  <a:ext uri="{FF2B5EF4-FFF2-40B4-BE49-F238E27FC236}">
                    <a16:creationId xmlns="" xmlns:a16="http://schemas.microsoft.com/office/drawing/2014/main" id="{4D844E46-7A2F-43D0-972D-EFFB48667C37}"/>
                  </a:ext>
                </a:extLst>
              </p:cNvPr>
              <p:cNvSpPr>
                <a:spLocks/>
              </p:cNvSpPr>
              <p:nvPr/>
            </p:nvSpPr>
            <p:spPr bwMode="auto">
              <a:xfrm>
                <a:off x="3531" y="2011"/>
                <a:ext cx="618" cy="298"/>
              </a:xfrm>
              <a:custGeom>
                <a:avLst/>
                <a:gdLst>
                  <a:gd name="T0" fmla="*/ 181 w 229"/>
                  <a:gd name="T1" fmla="*/ 0 h 109"/>
                  <a:gd name="T2" fmla="*/ 145 w 229"/>
                  <a:gd name="T3" fmla="*/ 16 h 109"/>
                  <a:gd name="T4" fmla="*/ 114 w 229"/>
                  <a:gd name="T5" fmla="*/ 10 h 109"/>
                  <a:gd name="T6" fmla="*/ 84 w 229"/>
                  <a:gd name="T7" fmla="*/ 16 h 109"/>
                  <a:gd name="T8" fmla="*/ 48 w 229"/>
                  <a:gd name="T9" fmla="*/ 0 h 109"/>
                  <a:gd name="T10" fmla="*/ 0 w 229"/>
                  <a:gd name="T11" fmla="*/ 48 h 109"/>
                  <a:gd name="T12" fmla="*/ 1 w 229"/>
                  <a:gd name="T13" fmla="*/ 58 h 109"/>
                  <a:gd name="T14" fmla="*/ 6 w 229"/>
                  <a:gd name="T15" fmla="*/ 61 h 109"/>
                  <a:gd name="T16" fmla="*/ 7 w 229"/>
                  <a:gd name="T17" fmla="*/ 61 h 109"/>
                  <a:gd name="T18" fmla="*/ 11 w 229"/>
                  <a:gd name="T19" fmla="*/ 56 h 109"/>
                  <a:gd name="T20" fmla="*/ 10 w 229"/>
                  <a:gd name="T21" fmla="*/ 48 h 109"/>
                  <a:gd name="T22" fmla="*/ 48 w 229"/>
                  <a:gd name="T23" fmla="*/ 10 h 109"/>
                  <a:gd name="T24" fmla="*/ 75 w 229"/>
                  <a:gd name="T25" fmla="*/ 21 h 109"/>
                  <a:gd name="T26" fmla="*/ 52 w 229"/>
                  <a:gd name="T27" fmla="*/ 41 h 109"/>
                  <a:gd name="T28" fmla="*/ 46 w 229"/>
                  <a:gd name="T29" fmla="*/ 37 h 109"/>
                  <a:gd name="T30" fmla="*/ 24 w 229"/>
                  <a:gd name="T31" fmla="*/ 43 h 109"/>
                  <a:gd name="T32" fmla="*/ 20 w 229"/>
                  <a:gd name="T33" fmla="*/ 49 h 109"/>
                  <a:gd name="T34" fmla="*/ 25 w 229"/>
                  <a:gd name="T35" fmla="*/ 52 h 109"/>
                  <a:gd name="T36" fmla="*/ 26 w 229"/>
                  <a:gd name="T37" fmla="*/ 52 h 109"/>
                  <a:gd name="T38" fmla="*/ 47 w 229"/>
                  <a:gd name="T39" fmla="*/ 47 h 109"/>
                  <a:gd name="T40" fmla="*/ 35 w 229"/>
                  <a:gd name="T41" fmla="*/ 89 h 109"/>
                  <a:gd name="T42" fmla="*/ 37 w 229"/>
                  <a:gd name="T43" fmla="*/ 105 h 109"/>
                  <a:gd name="T44" fmla="*/ 42 w 229"/>
                  <a:gd name="T45" fmla="*/ 109 h 109"/>
                  <a:gd name="T46" fmla="*/ 43 w 229"/>
                  <a:gd name="T47" fmla="*/ 109 h 109"/>
                  <a:gd name="T48" fmla="*/ 47 w 229"/>
                  <a:gd name="T49" fmla="*/ 103 h 109"/>
                  <a:gd name="T50" fmla="*/ 45 w 229"/>
                  <a:gd name="T51" fmla="*/ 89 h 109"/>
                  <a:gd name="T52" fmla="*/ 114 w 229"/>
                  <a:gd name="T53" fmla="*/ 20 h 109"/>
                  <a:gd name="T54" fmla="*/ 184 w 229"/>
                  <a:gd name="T55" fmla="*/ 89 h 109"/>
                  <a:gd name="T56" fmla="*/ 182 w 229"/>
                  <a:gd name="T57" fmla="*/ 103 h 109"/>
                  <a:gd name="T58" fmla="*/ 186 w 229"/>
                  <a:gd name="T59" fmla="*/ 108 h 109"/>
                  <a:gd name="T60" fmla="*/ 192 w 229"/>
                  <a:gd name="T61" fmla="*/ 105 h 109"/>
                  <a:gd name="T62" fmla="*/ 193 w 229"/>
                  <a:gd name="T63" fmla="*/ 89 h 109"/>
                  <a:gd name="T64" fmla="*/ 181 w 229"/>
                  <a:gd name="T65" fmla="*/ 47 h 109"/>
                  <a:gd name="T66" fmla="*/ 184 w 229"/>
                  <a:gd name="T67" fmla="*/ 46 h 109"/>
                  <a:gd name="T68" fmla="*/ 202 w 229"/>
                  <a:gd name="T69" fmla="*/ 31 h 109"/>
                  <a:gd name="T70" fmla="*/ 203 w 229"/>
                  <a:gd name="T71" fmla="*/ 24 h 109"/>
                  <a:gd name="T72" fmla="*/ 196 w 229"/>
                  <a:gd name="T73" fmla="*/ 24 h 109"/>
                  <a:gd name="T74" fmla="*/ 178 w 229"/>
                  <a:gd name="T75" fmla="*/ 38 h 109"/>
                  <a:gd name="T76" fmla="*/ 176 w 229"/>
                  <a:gd name="T77" fmla="*/ 40 h 109"/>
                  <a:gd name="T78" fmla="*/ 154 w 229"/>
                  <a:gd name="T79" fmla="*/ 21 h 109"/>
                  <a:gd name="T80" fmla="*/ 181 w 229"/>
                  <a:gd name="T81" fmla="*/ 10 h 109"/>
                  <a:gd name="T82" fmla="*/ 219 w 229"/>
                  <a:gd name="T83" fmla="*/ 48 h 109"/>
                  <a:gd name="T84" fmla="*/ 218 w 229"/>
                  <a:gd name="T85" fmla="*/ 56 h 109"/>
                  <a:gd name="T86" fmla="*/ 222 w 229"/>
                  <a:gd name="T87" fmla="*/ 61 h 109"/>
                  <a:gd name="T88" fmla="*/ 223 w 229"/>
                  <a:gd name="T89" fmla="*/ 61 h 109"/>
                  <a:gd name="T90" fmla="*/ 228 w 229"/>
                  <a:gd name="T91" fmla="*/ 58 h 109"/>
                  <a:gd name="T92" fmla="*/ 229 w 229"/>
                  <a:gd name="T93" fmla="*/ 48 h 109"/>
                  <a:gd name="T94" fmla="*/ 181 w 229"/>
                  <a:gd name="T9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109">
                    <a:moveTo>
                      <a:pt x="181" y="0"/>
                    </a:moveTo>
                    <a:cubicBezTo>
                      <a:pt x="167" y="0"/>
                      <a:pt x="154" y="6"/>
                      <a:pt x="145" y="16"/>
                    </a:cubicBezTo>
                    <a:cubicBezTo>
                      <a:pt x="136" y="12"/>
                      <a:pt x="125" y="10"/>
                      <a:pt x="114" y="10"/>
                    </a:cubicBezTo>
                    <a:cubicBezTo>
                      <a:pt x="104" y="10"/>
                      <a:pt x="93" y="12"/>
                      <a:pt x="84" y="16"/>
                    </a:cubicBezTo>
                    <a:cubicBezTo>
                      <a:pt x="75" y="6"/>
                      <a:pt x="62" y="0"/>
                      <a:pt x="48" y="0"/>
                    </a:cubicBezTo>
                    <a:cubicBezTo>
                      <a:pt x="22" y="0"/>
                      <a:pt x="0" y="22"/>
                      <a:pt x="0" y="48"/>
                    </a:cubicBezTo>
                    <a:cubicBezTo>
                      <a:pt x="0" y="51"/>
                      <a:pt x="1" y="54"/>
                      <a:pt x="1" y="58"/>
                    </a:cubicBezTo>
                    <a:cubicBezTo>
                      <a:pt x="2" y="60"/>
                      <a:pt x="4" y="61"/>
                      <a:pt x="6" y="61"/>
                    </a:cubicBezTo>
                    <a:cubicBezTo>
                      <a:pt x="6" y="61"/>
                      <a:pt x="7" y="61"/>
                      <a:pt x="7" y="61"/>
                    </a:cubicBezTo>
                    <a:cubicBezTo>
                      <a:pt x="10" y="61"/>
                      <a:pt x="11" y="58"/>
                      <a:pt x="11" y="56"/>
                    </a:cubicBezTo>
                    <a:cubicBezTo>
                      <a:pt x="10" y="53"/>
                      <a:pt x="10" y="51"/>
                      <a:pt x="10" y="48"/>
                    </a:cubicBezTo>
                    <a:cubicBezTo>
                      <a:pt x="10" y="27"/>
                      <a:pt x="27" y="10"/>
                      <a:pt x="48" y="10"/>
                    </a:cubicBezTo>
                    <a:cubicBezTo>
                      <a:pt x="58" y="10"/>
                      <a:pt x="67" y="14"/>
                      <a:pt x="75" y="21"/>
                    </a:cubicBezTo>
                    <a:cubicBezTo>
                      <a:pt x="66" y="26"/>
                      <a:pt x="58" y="33"/>
                      <a:pt x="52" y="41"/>
                    </a:cubicBezTo>
                    <a:cubicBezTo>
                      <a:pt x="51" y="38"/>
                      <a:pt x="49" y="37"/>
                      <a:pt x="46" y="37"/>
                    </a:cubicBezTo>
                    <a:cubicBezTo>
                      <a:pt x="24" y="43"/>
                      <a:pt x="24" y="43"/>
                      <a:pt x="24" y="43"/>
                    </a:cubicBezTo>
                    <a:cubicBezTo>
                      <a:pt x="21" y="43"/>
                      <a:pt x="19" y="46"/>
                      <a:pt x="20" y="49"/>
                    </a:cubicBezTo>
                    <a:cubicBezTo>
                      <a:pt x="20" y="51"/>
                      <a:pt x="22" y="52"/>
                      <a:pt x="25" y="52"/>
                    </a:cubicBezTo>
                    <a:cubicBezTo>
                      <a:pt x="25" y="52"/>
                      <a:pt x="25" y="52"/>
                      <a:pt x="26" y="52"/>
                    </a:cubicBezTo>
                    <a:cubicBezTo>
                      <a:pt x="47" y="47"/>
                      <a:pt x="47" y="47"/>
                      <a:pt x="47" y="47"/>
                    </a:cubicBezTo>
                    <a:cubicBezTo>
                      <a:pt x="40" y="59"/>
                      <a:pt x="35" y="73"/>
                      <a:pt x="35" y="89"/>
                    </a:cubicBezTo>
                    <a:cubicBezTo>
                      <a:pt x="35" y="94"/>
                      <a:pt x="36" y="100"/>
                      <a:pt x="37" y="105"/>
                    </a:cubicBezTo>
                    <a:cubicBezTo>
                      <a:pt x="37" y="107"/>
                      <a:pt x="39" y="109"/>
                      <a:pt x="42" y="109"/>
                    </a:cubicBezTo>
                    <a:cubicBezTo>
                      <a:pt x="42" y="109"/>
                      <a:pt x="42" y="109"/>
                      <a:pt x="43" y="109"/>
                    </a:cubicBezTo>
                    <a:cubicBezTo>
                      <a:pt x="45" y="108"/>
                      <a:pt x="47" y="105"/>
                      <a:pt x="47" y="103"/>
                    </a:cubicBezTo>
                    <a:cubicBezTo>
                      <a:pt x="46" y="98"/>
                      <a:pt x="45" y="94"/>
                      <a:pt x="45" y="89"/>
                    </a:cubicBezTo>
                    <a:cubicBezTo>
                      <a:pt x="45" y="51"/>
                      <a:pt x="76" y="20"/>
                      <a:pt x="114" y="20"/>
                    </a:cubicBezTo>
                    <a:cubicBezTo>
                      <a:pt x="153" y="20"/>
                      <a:pt x="184" y="51"/>
                      <a:pt x="184" y="89"/>
                    </a:cubicBezTo>
                    <a:cubicBezTo>
                      <a:pt x="184" y="93"/>
                      <a:pt x="183" y="98"/>
                      <a:pt x="182" y="103"/>
                    </a:cubicBezTo>
                    <a:cubicBezTo>
                      <a:pt x="182" y="105"/>
                      <a:pt x="184" y="108"/>
                      <a:pt x="186" y="108"/>
                    </a:cubicBezTo>
                    <a:cubicBezTo>
                      <a:pt x="189" y="109"/>
                      <a:pt x="191" y="107"/>
                      <a:pt x="192" y="105"/>
                    </a:cubicBezTo>
                    <a:cubicBezTo>
                      <a:pt x="193" y="99"/>
                      <a:pt x="193" y="94"/>
                      <a:pt x="193" y="89"/>
                    </a:cubicBezTo>
                    <a:cubicBezTo>
                      <a:pt x="193" y="73"/>
                      <a:pt x="189" y="59"/>
                      <a:pt x="181" y="47"/>
                    </a:cubicBezTo>
                    <a:cubicBezTo>
                      <a:pt x="182" y="47"/>
                      <a:pt x="183" y="46"/>
                      <a:pt x="184" y="46"/>
                    </a:cubicBezTo>
                    <a:cubicBezTo>
                      <a:pt x="202" y="31"/>
                      <a:pt x="202" y="31"/>
                      <a:pt x="202" y="31"/>
                    </a:cubicBezTo>
                    <a:cubicBezTo>
                      <a:pt x="204" y="30"/>
                      <a:pt x="204" y="27"/>
                      <a:pt x="203" y="24"/>
                    </a:cubicBezTo>
                    <a:cubicBezTo>
                      <a:pt x="201" y="22"/>
                      <a:pt x="198" y="22"/>
                      <a:pt x="196" y="24"/>
                    </a:cubicBezTo>
                    <a:cubicBezTo>
                      <a:pt x="178" y="38"/>
                      <a:pt x="178" y="38"/>
                      <a:pt x="178" y="38"/>
                    </a:cubicBezTo>
                    <a:cubicBezTo>
                      <a:pt x="177" y="39"/>
                      <a:pt x="177" y="39"/>
                      <a:pt x="176" y="40"/>
                    </a:cubicBezTo>
                    <a:cubicBezTo>
                      <a:pt x="170" y="32"/>
                      <a:pt x="163" y="26"/>
                      <a:pt x="154" y="21"/>
                    </a:cubicBezTo>
                    <a:cubicBezTo>
                      <a:pt x="161" y="14"/>
                      <a:pt x="171" y="10"/>
                      <a:pt x="181" y="10"/>
                    </a:cubicBezTo>
                    <a:cubicBezTo>
                      <a:pt x="202" y="10"/>
                      <a:pt x="219" y="27"/>
                      <a:pt x="219" y="48"/>
                    </a:cubicBezTo>
                    <a:cubicBezTo>
                      <a:pt x="219" y="51"/>
                      <a:pt x="219" y="53"/>
                      <a:pt x="218" y="56"/>
                    </a:cubicBezTo>
                    <a:cubicBezTo>
                      <a:pt x="218" y="58"/>
                      <a:pt x="219" y="61"/>
                      <a:pt x="222" y="61"/>
                    </a:cubicBezTo>
                    <a:cubicBezTo>
                      <a:pt x="222" y="61"/>
                      <a:pt x="223" y="61"/>
                      <a:pt x="223" y="61"/>
                    </a:cubicBezTo>
                    <a:cubicBezTo>
                      <a:pt x="225" y="61"/>
                      <a:pt x="227" y="60"/>
                      <a:pt x="228" y="58"/>
                    </a:cubicBezTo>
                    <a:cubicBezTo>
                      <a:pt x="228" y="54"/>
                      <a:pt x="229" y="51"/>
                      <a:pt x="229" y="48"/>
                    </a:cubicBezTo>
                    <a:cubicBezTo>
                      <a:pt x="229" y="22"/>
                      <a:pt x="207" y="0"/>
                      <a:pt x="1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2">
                <a:extLst>
                  <a:ext uri="{FF2B5EF4-FFF2-40B4-BE49-F238E27FC236}">
                    <a16:creationId xmlns="" xmlns:a16="http://schemas.microsoft.com/office/drawing/2014/main" id="{A909EE88-2F76-4CD9-A977-AD22C89B6051}"/>
                  </a:ext>
                </a:extLst>
              </p:cNvPr>
              <p:cNvSpPr>
                <a:spLocks noEditPoints="1"/>
              </p:cNvSpPr>
              <p:nvPr/>
            </p:nvSpPr>
            <p:spPr bwMode="auto">
              <a:xfrm>
                <a:off x="3804" y="2131"/>
                <a:ext cx="148" cy="159"/>
              </a:xfrm>
              <a:custGeom>
                <a:avLst/>
                <a:gdLst>
                  <a:gd name="T0" fmla="*/ 46 w 55"/>
                  <a:gd name="T1" fmla="*/ 2 h 58"/>
                  <a:gd name="T2" fmla="*/ 18 w 55"/>
                  <a:gd name="T3" fmla="*/ 33 h 58"/>
                  <a:gd name="T4" fmla="*/ 13 w 55"/>
                  <a:gd name="T5" fmla="*/ 32 h 58"/>
                  <a:gd name="T6" fmla="*/ 0 w 55"/>
                  <a:gd name="T7" fmla="*/ 45 h 58"/>
                  <a:gd name="T8" fmla="*/ 13 w 55"/>
                  <a:gd name="T9" fmla="*/ 58 h 58"/>
                  <a:gd name="T10" fmla="*/ 27 w 55"/>
                  <a:gd name="T11" fmla="*/ 45 h 58"/>
                  <a:gd name="T12" fmla="*/ 25 w 55"/>
                  <a:gd name="T13" fmla="*/ 39 h 58"/>
                  <a:gd name="T14" fmla="*/ 53 w 55"/>
                  <a:gd name="T15" fmla="*/ 9 h 58"/>
                  <a:gd name="T16" fmla="*/ 53 w 55"/>
                  <a:gd name="T17" fmla="*/ 2 h 58"/>
                  <a:gd name="T18" fmla="*/ 46 w 55"/>
                  <a:gd name="T19" fmla="*/ 2 h 58"/>
                  <a:gd name="T20" fmla="*/ 13 w 55"/>
                  <a:gd name="T21" fmla="*/ 48 h 58"/>
                  <a:gd name="T22" fmla="*/ 10 w 55"/>
                  <a:gd name="T23" fmla="*/ 45 h 58"/>
                  <a:gd name="T24" fmla="*/ 13 w 55"/>
                  <a:gd name="T25" fmla="*/ 41 h 58"/>
                  <a:gd name="T26" fmla="*/ 17 w 55"/>
                  <a:gd name="T27" fmla="*/ 45 h 58"/>
                  <a:gd name="T28" fmla="*/ 13 w 55"/>
                  <a:gd name="T29"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8">
                    <a:moveTo>
                      <a:pt x="46" y="2"/>
                    </a:moveTo>
                    <a:cubicBezTo>
                      <a:pt x="18" y="33"/>
                      <a:pt x="18" y="33"/>
                      <a:pt x="18" y="33"/>
                    </a:cubicBezTo>
                    <a:cubicBezTo>
                      <a:pt x="17" y="32"/>
                      <a:pt x="15" y="32"/>
                      <a:pt x="13" y="32"/>
                    </a:cubicBezTo>
                    <a:cubicBezTo>
                      <a:pt x="6" y="32"/>
                      <a:pt x="0" y="38"/>
                      <a:pt x="0" y="45"/>
                    </a:cubicBezTo>
                    <a:cubicBezTo>
                      <a:pt x="0" y="52"/>
                      <a:pt x="6" y="58"/>
                      <a:pt x="13" y="58"/>
                    </a:cubicBezTo>
                    <a:cubicBezTo>
                      <a:pt x="21" y="58"/>
                      <a:pt x="27" y="52"/>
                      <a:pt x="27" y="45"/>
                    </a:cubicBezTo>
                    <a:cubicBezTo>
                      <a:pt x="27" y="43"/>
                      <a:pt x="26" y="41"/>
                      <a:pt x="25" y="39"/>
                    </a:cubicBezTo>
                    <a:cubicBezTo>
                      <a:pt x="53" y="9"/>
                      <a:pt x="53" y="9"/>
                      <a:pt x="53" y="9"/>
                    </a:cubicBezTo>
                    <a:cubicBezTo>
                      <a:pt x="55" y="7"/>
                      <a:pt x="55" y="4"/>
                      <a:pt x="53" y="2"/>
                    </a:cubicBezTo>
                    <a:cubicBezTo>
                      <a:pt x="51" y="0"/>
                      <a:pt x="48" y="0"/>
                      <a:pt x="46" y="2"/>
                    </a:cubicBezTo>
                    <a:close/>
                    <a:moveTo>
                      <a:pt x="13" y="48"/>
                    </a:moveTo>
                    <a:cubicBezTo>
                      <a:pt x="12" y="48"/>
                      <a:pt x="10" y="47"/>
                      <a:pt x="10" y="45"/>
                    </a:cubicBezTo>
                    <a:cubicBezTo>
                      <a:pt x="10" y="43"/>
                      <a:pt x="12" y="41"/>
                      <a:pt x="13" y="41"/>
                    </a:cubicBezTo>
                    <a:cubicBezTo>
                      <a:pt x="15" y="41"/>
                      <a:pt x="17" y="43"/>
                      <a:pt x="17" y="45"/>
                    </a:cubicBezTo>
                    <a:cubicBezTo>
                      <a:pt x="17" y="47"/>
                      <a:pt x="15" y="4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23">
                <a:extLst>
                  <a:ext uri="{FF2B5EF4-FFF2-40B4-BE49-F238E27FC236}">
                    <a16:creationId xmlns="" xmlns:a16="http://schemas.microsoft.com/office/drawing/2014/main" id="{20F71A3C-C6DB-491D-BCE0-DCA28697EB5B}"/>
                  </a:ext>
                </a:extLst>
              </p:cNvPr>
              <p:cNvSpPr>
                <a:spLocks noChangeArrowheads="1"/>
              </p:cNvSpPr>
              <p:nvPr/>
            </p:nvSpPr>
            <p:spPr bwMode="auto">
              <a:xfrm>
                <a:off x="3825" y="2079"/>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4">
                <a:extLst>
                  <a:ext uri="{FF2B5EF4-FFF2-40B4-BE49-F238E27FC236}">
                    <a16:creationId xmlns="" xmlns:a16="http://schemas.microsoft.com/office/drawing/2014/main" id="{2D1E9268-7CD4-4847-9AAC-4F45D5A62A43}"/>
                  </a:ext>
                </a:extLst>
              </p:cNvPr>
              <p:cNvSpPr>
                <a:spLocks/>
              </p:cNvSpPr>
              <p:nvPr/>
            </p:nvSpPr>
            <p:spPr bwMode="auto">
              <a:xfrm>
                <a:off x="3747" y="2101"/>
                <a:ext cx="30" cy="30"/>
              </a:xfrm>
              <a:custGeom>
                <a:avLst/>
                <a:gdLst>
                  <a:gd name="T0" fmla="*/ 5 w 11"/>
                  <a:gd name="T1" fmla="*/ 0 h 11"/>
                  <a:gd name="T2" fmla="*/ 3 w 11"/>
                  <a:gd name="T3" fmla="*/ 1 h 11"/>
                  <a:gd name="T4" fmla="*/ 0 w 11"/>
                  <a:gd name="T5" fmla="*/ 4 h 11"/>
                  <a:gd name="T6" fmla="*/ 1 w 11"/>
                  <a:gd name="T7" fmla="*/ 8 h 11"/>
                  <a:gd name="T8" fmla="*/ 5 w 11"/>
                  <a:gd name="T9" fmla="*/ 11 h 11"/>
                  <a:gd name="T10" fmla="*/ 8 w 11"/>
                  <a:gd name="T11" fmla="*/ 10 h 11"/>
                  <a:gd name="T12" fmla="*/ 11 w 11"/>
                  <a:gd name="T13" fmla="*/ 7 h 11"/>
                  <a:gd name="T14" fmla="*/ 10 w 11"/>
                  <a:gd name="T15" fmla="*/ 3 h 11"/>
                  <a:gd name="T16" fmla="*/ 5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0"/>
                    </a:moveTo>
                    <a:cubicBezTo>
                      <a:pt x="4" y="0"/>
                      <a:pt x="4" y="1"/>
                      <a:pt x="3" y="1"/>
                    </a:cubicBezTo>
                    <a:cubicBezTo>
                      <a:pt x="2" y="2"/>
                      <a:pt x="1" y="3"/>
                      <a:pt x="0" y="4"/>
                    </a:cubicBezTo>
                    <a:cubicBezTo>
                      <a:pt x="0" y="6"/>
                      <a:pt x="0" y="7"/>
                      <a:pt x="1" y="8"/>
                    </a:cubicBezTo>
                    <a:cubicBezTo>
                      <a:pt x="2" y="10"/>
                      <a:pt x="4" y="11"/>
                      <a:pt x="5" y="11"/>
                    </a:cubicBezTo>
                    <a:cubicBezTo>
                      <a:pt x="6" y="11"/>
                      <a:pt x="7" y="11"/>
                      <a:pt x="8" y="10"/>
                    </a:cubicBezTo>
                    <a:cubicBezTo>
                      <a:pt x="9" y="10"/>
                      <a:pt x="10" y="8"/>
                      <a:pt x="11" y="7"/>
                    </a:cubicBezTo>
                    <a:cubicBezTo>
                      <a:pt x="11" y="6"/>
                      <a:pt x="11" y="4"/>
                      <a:pt x="10" y="3"/>
                    </a:cubicBezTo>
                    <a:cubicBezTo>
                      <a:pt x="9" y="1"/>
                      <a:pt x="7"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
                <a:extLst>
                  <a:ext uri="{FF2B5EF4-FFF2-40B4-BE49-F238E27FC236}">
                    <a16:creationId xmlns="" xmlns:a16="http://schemas.microsoft.com/office/drawing/2014/main" id="{CA403D5D-CFFB-46A1-B682-BAF4063E8D38}"/>
                  </a:ext>
                </a:extLst>
              </p:cNvPr>
              <p:cNvSpPr>
                <a:spLocks/>
              </p:cNvSpPr>
              <p:nvPr/>
            </p:nvSpPr>
            <p:spPr bwMode="auto">
              <a:xfrm>
                <a:off x="3690" y="2159"/>
                <a:ext cx="30" cy="30"/>
              </a:xfrm>
              <a:custGeom>
                <a:avLst/>
                <a:gdLst>
                  <a:gd name="T0" fmla="*/ 8 w 11"/>
                  <a:gd name="T1" fmla="*/ 1 h 11"/>
                  <a:gd name="T2" fmla="*/ 5 w 11"/>
                  <a:gd name="T3" fmla="*/ 0 h 11"/>
                  <a:gd name="T4" fmla="*/ 1 w 11"/>
                  <a:gd name="T5" fmla="*/ 3 h 11"/>
                  <a:gd name="T6" fmla="*/ 0 w 11"/>
                  <a:gd name="T7" fmla="*/ 7 h 11"/>
                  <a:gd name="T8" fmla="*/ 3 w 11"/>
                  <a:gd name="T9" fmla="*/ 11 h 11"/>
                  <a:gd name="T10" fmla="*/ 5 w 11"/>
                  <a:gd name="T11" fmla="*/ 11 h 11"/>
                  <a:gd name="T12" fmla="*/ 10 w 11"/>
                  <a:gd name="T13" fmla="*/ 9 h 11"/>
                  <a:gd name="T14" fmla="*/ 10 w 11"/>
                  <a:gd name="T15" fmla="*/ 4 h 11"/>
                  <a:gd name="T16" fmla="*/ 8 w 11"/>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8" y="1"/>
                    </a:moveTo>
                    <a:cubicBezTo>
                      <a:pt x="7" y="1"/>
                      <a:pt x="6" y="0"/>
                      <a:pt x="5" y="0"/>
                    </a:cubicBezTo>
                    <a:cubicBezTo>
                      <a:pt x="3" y="0"/>
                      <a:pt x="2" y="2"/>
                      <a:pt x="1" y="3"/>
                    </a:cubicBezTo>
                    <a:cubicBezTo>
                      <a:pt x="0" y="4"/>
                      <a:pt x="0" y="6"/>
                      <a:pt x="0" y="7"/>
                    </a:cubicBezTo>
                    <a:cubicBezTo>
                      <a:pt x="0" y="9"/>
                      <a:pt x="1" y="10"/>
                      <a:pt x="3" y="11"/>
                    </a:cubicBezTo>
                    <a:cubicBezTo>
                      <a:pt x="3" y="11"/>
                      <a:pt x="4" y="11"/>
                      <a:pt x="5" y="11"/>
                    </a:cubicBezTo>
                    <a:cubicBezTo>
                      <a:pt x="7" y="11"/>
                      <a:pt x="9" y="10"/>
                      <a:pt x="10" y="9"/>
                    </a:cubicBezTo>
                    <a:cubicBezTo>
                      <a:pt x="11" y="7"/>
                      <a:pt x="11" y="6"/>
                      <a:pt x="10" y="4"/>
                    </a:cubicBezTo>
                    <a:cubicBezTo>
                      <a:pt x="10" y="3"/>
                      <a:pt x="9"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Oval 26">
                <a:extLst>
                  <a:ext uri="{FF2B5EF4-FFF2-40B4-BE49-F238E27FC236}">
                    <a16:creationId xmlns="" xmlns:a16="http://schemas.microsoft.com/office/drawing/2014/main" id="{05BB2F34-03FE-43CA-8123-2453A025CC36}"/>
                  </a:ext>
                </a:extLst>
              </p:cNvPr>
              <p:cNvSpPr>
                <a:spLocks noChangeArrowheads="1"/>
              </p:cNvSpPr>
              <p:nvPr/>
            </p:nvSpPr>
            <p:spPr bwMode="auto">
              <a:xfrm>
                <a:off x="3668" y="223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27">
                <a:extLst>
                  <a:ext uri="{FF2B5EF4-FFF2-40B4-BE49-F238E27FC236}">
                    <a16:creationId xmlns="" xmlns:a16="http://schemas.microsoft.com/office/drawing/2014/main" id="{AF26F28E-DC90-4BC1-87D7-EF5372A5943C}"/>
                  </a:ext>
                </a:extLst>
              </p:cNvPr>
              <p:cNvSpPr>
                <a:spLocks noChangeArrowheads="1"/>
              </p:cNvSpPr>
              <p:nvPr/>
            </p:nvSpPr>
            <p:spPr bwMode="auto">
              <a:xfrm>
                <a:off x="3982" y="2238"/>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8">
                <a:extLst>
                  <a:ext uri="{FF2B5EF4-FFF2-40B4-BE49-F238E27FC236}">
                    <a16:creationId xmlns="" xmlns:a16="http://schemas.microsoft.com/office/drawing/2014/main" id="{9E1560F6-9991-4729-A1BB-B670A299D99D}"/>
                  </a:ext>
                </a:extLst>
              </p:cNvPr>
              <p:cNvSpPr>
                <a:spLocks/>
              </p:cNvSpPr>
              <p:nvPr/>
            </p:nvSpPr>
            <p:spPr bwMode="auto">
              <a:xfrm>
                <a:off x="3904" y="2101"/>
                <a:ext cx="29" cy="30"/>
              </a:xfrm>
              <a:custGeom>
                <a:avLst/>
                <a:gdLst>
                  <a:gd name="T0" fmla="*/ 3 w 11"/>
                  <a:gd name="T1" fmla="*/ 10 h 11"/>
                  <a:gd name="T2" fmla="*/ 5 w 11"/>
                  <a:gd name="T3" fmla="*/ 11 h 11"/>
                  <a:gd name="T4" fmla="*/ 10 w 11"/>
                  <a:gd name="T5" fmla="*/ 8 h 11"/>
                  <a:gd name="T6" fmla="*/ 11 w 11"/>
                  <a:gd name="T7" fmla="*/ 4 h 11"/>
                  <a:gd name="T8" fmla="*/ 8 w 11"/>
                  <a:gd name="T9" fmla="*/ 1 h 11"/>
                  <a:gd name="T10" fmla="*/ 5 w 11"/>
                  <a:gd name="T11" fmla="*/ 0 h 11"/>
                  <a:gd name="T12" fmla="*/ 1 w 11"/>
                  <a:gd name="T13" fmla="*/ 3 h 11"/>
                  <a:gd name="T14" fmla="*/ 0 w 11"/>
                  <a:gd name="T15" fmla="*/ 7 h 11"/>
                  <a:gd name="T16" fmla="*/ 3 w 11"/>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3" y="10"/>
                    </a:moveTo>
                    <a:cubicBezTo>
                      <a:pt x="4" y="11"/>
                      <a:pt x="4" y="11"/>
                      <a:pt x="5" y="11"/>
                    </a:cubicBezTo>
                    <a:cubicBezTo>
                      <a:pt x="7" y="11"/>
                      <a:pt x="9" y="10"/>
                      <a:pt x="10" y="8"/>
                    </a:cubicBezTo>
                    <a:cubicBezTo>
                      <a:pt x="11" y="7"/>
                      <a:pt x="11" y="6"/>
                      <a:pt x="11" y="4"/>
                    </a:cubicBezTo>
                    <a:cubicBezTo>
                      <a:pt x="10" y="3"/>
                      <a:pt x="9" y="2"/>
                      <a:pt x="8" y="1"/>
                    </a:cubicBezTo>
                    <a:cubicBezTo>
                      <a:pt x="7" y="1"/>
                      <a:pt x="6" y="0"/>
                      <a:pt x="5" y="0"/>
                    </a:cubicBezTo>
                    <a:cubicBezTo>
                      <a:pt x="4" y="0"/>
                      <a:pt x="2" y="1"/>
                      <a:pt x="1" y="3"/>
                    </a:cubicBezTo>
                    <a:cubicBezTo>
                      <a:pt x="0" y="4"/>
                      <a:pt x="0" y="6"/>
                      <a:pt x="0" y="7"/>
                    </a:cubicBezTo>
                    <a:cubicBezTo>
                      <a:pt x="1" y="8"/>
                      <a:pt x="1" y="10"/>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9">
                <a:extLst>
                  <a:ext uri="{FF2B5EF4-FFF2-40B4-BE49-F238E27FC236}">
                    <a16:creationId xmlns="" xmlns:a16="http://schemas.microsoft.com/office/drawing/2014/main" id="{2B3EE835-1DA5-4D47-89D2-8086BF3827A9}"/>
                  </a:ext>
                </a:extLst>
              </p:cNvPr>
              <p:cNvSpPr>
                <a:spLocks/>
              </p:cNvSpPr>
              <p:nvPr/>
            </p:nvSpPr>
            <p:spPr bwMode="auto">
              <a:xfrm>
                <a:off x="3960" y="2159"/>
                <a:ext cx="30" cy="30"/>
              </a:xfrm>
              <a:custGeom>
                <a:avLst/>
                <a:gdLst>
                  <a:gd name="T0" fmla="*/ 11 w 11"/>
                  <a:gd name="T1" fmla="*/ 7 h 11"/>
                  <a:gd name="T2" fmla="*/ 10 w 11"/>
                  <a:gd name="T3" fmla="*/ 3 h 11"/>
                  <a:gd name="T4" fmla="*/ 6 w 11"/>
                  <a:gd name="T5" fmla="*/ 0 h 11"/>
                  <a:gd name="T6" fmla="*/ 3 w 11"/>
                  <a:gd name="T7" fmla="*/ 1 h 11"/>
                  <a:gd name="T8" fmla="*/ 0 w 11"/>
                  <a:gd name="T9" fmla="*/ 4 h 11"/>
                  <a:gd name="T10" fmla="*/ 1 w 11"/>
                  <a:gd name="T11" fmla="*/ 9 h 11"/>
                  <a:gd name="T12" fmla="*/ 6 w 11"/>
                  <a:gd name="T13" fmla="*/ 11 h 11"/>
                  <a:gd name="T14" fmla="*/ 8 w 11"/>
                  <a:gd name="T15" fmla="*/ 11 h 11"/>
                  <a:gd name="T16" fmla="*/ 11 w 11"/>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1" y="7"/>
                    </a:moveTo>
                    <a:cubicBezTo>
                      <a:pt x="11" y="6"/>
                      <a:pt x="11" y="4"/>
                      <a:pt x="10" y="3"/>
                    </a:cubicBezTo>
                    <a:cubicBezTo>
                      <a:pt x="9" y="2"/>
                      <a:pt x="8" y="0"/>
                      <a:pt x="6" y="0"/>
                    </a:cubicBezTo>
                    <a:cubicBezTo>
                      <a:pt x="5" y="0"/>
                      <a:pt x="4" y="1"/>
                      <a:pt x="3" y="1"/>
                    </a:cubicBezTo>
                    <a:cubicBezTo>
                      <a:pt x="2" y="2"/>
                      <a:pt x="1" y="3"/>
                      <a:pt x="0" y="4"/>
                    </a:cubicBezTo>
                    <a:cubicBezTo>
                      <a:pt x="0" y="6"/>
                      <a:pt x="0" y="7"/>
                      <a:pt x="1" y="9"/>
                    </a:cubicBezTo>
                    <a:cubicBezTo>
                      <a:pt x="2" y="10"/>
                      <a:pt x="4" y="11"/>
                      <a:pt x="6" y="11"/>
                    </a:cubicBezTo>
                    <a:cubicBezTo>
                      <a:pt x="7" y="11"/>
                      <a:pt x="8" y="11"/>
                      <a:pt x="8" y="11"/>
                    </a:cubicBezTo>
                    <a:cubicBezTo>
                      <a:pt x="10" y="10"/>
                      <a:pt x="10" y="9"/>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Group 32">
              <a:extLst>
                <a:ext uri="{FF2B5EF4-FFF2-40B4-BE49-F238E27FC236}">
                  <a16:creationId xmlns="" xmlns:a16="http://schemas.microsoft.com/office/drawing/2014/main" id="{78258677-156D-42D8-B2FB-4B2BAB4F7C14}"/>
                </a:ext>
              </a:extLst>
            </p:cNvPr>
            <p:cNvGrpSpPr>
              <a:grpSpLocks noChangeAspect="1"/>
            </p:cNvGrpSpPr>
            <p:nvPr/>
          </p:nvGrpSpPr>
          <p:grpSpPr bwMode="auto">
            <a:xfrm>
              <a:off x="4910138" y="4156721"/>
              <a:ext cx="432325" cy="378565"/>
              <a:chOff x="3549" y="1905"/>
              <a:chExt cx="579" cy="507"/>
            </a:xfrm>
            <a:solidFill>
              <a:schemeClr val="bg1"/>
            </a:solidFill>
          </p:grpSpPr>
          <p:sp>
            <p:nvSpPr>
              <p:cNvPr id="54" name="Freeform 33">
                <a:extLst>
                  <a:ext uri="{FF2B5EF4-FFF2-40B4-BE49-F238E27FC236}">
                    <a16:creationId xmlns="" xmlns:a16="http://schemas.microsoft.com/office/drawing/2014/main" id="{D86A9B3D-C1DC-465B-A459-14B3B6584AE3}"/>
                  </a:ext>
                </a:extLst>
              </p:cNvPr>
              <p:cNvSpPr>
                <a:spLocks/>
              </p:cNvSpPr>
              <p:nvPr/>
            </p:nvSpPr>
            <p:spPr bwMode="auto">
              <a:xfrm>
                <a:off x="3722" y="2141"/>
                <a:ext cx="44" cy="51"/>
              </a:xfrm>
              <a:custGeom>
                <a:avLst/>
                <a:gdLst>
                  <a:gd name="T0" fmla="*/ 10 w 16"/>
                  <a:gd name="T1" fmla="*/ 4 h 19"/>
                  <a:gd name="T2" fmla="*/ 5 w 16"/>
                  <a:gd name="T3" fmla="*/ 0 h 19"/>
                  <a:gd name="T4" fmla="*/ 1 w 16"/>
                  <a:gd name="T5" fmla="*/ 6 h 19"/>
                  <a:gd name="T6" fmla="*/ 8 w 16"/>
                  <a:gd name="T7" fmla="*/ 18 h 19"/>
                  <a:gd name="T8" fmla="*/ 11 w 16"/>
                  <a:gd name="T9" fmla="*/ 19 h 19"/>
                  <a:gd name="T10" fmla="*/ 15 w 16"/>
                  <a:gd name="T11" fmla="*/ 17 h 19"/>
                  <a:gd name="T12" fmla="*/ 14 w 16"/>
                  <a:gd name="T13" fmla="*/ 10 h 19"/>
                  <a:gd name="T14" fmla="*/ 10 w 16"/>
                  <a:gd name="T15" fmla="*/ 4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9">
                    <a:moveTo>
                      <a:pt x="10" y="4"/>
                    </a:moveTo>
                    <a:cubicBezTo>
                      <a:pt x="10" y="1"/>
                      <a:pt x="7" y="0"/>
                      <a:pt x="5" y="0"/>
                    </a:cubicBezTo>
                    <a:cubicBezTo>
                      <a:pt x="2" y="1"/>
                      <a:pt x="0" y="4"/>
                      <a:pt x="1" y="6"/>
                    </a:cubicBezTo>
                    <a:cubicBezTo>
                      <a:pt x="2" y="11"/>
                      <a:pt x="5" y="15"/>
                      <a:pt x="8" y="18"/>
                    </a:cubicBezTo>
                    <a:cubicBezTo>
                      <a:pt x="9" y="19"/>
                      <a:pt x="10" y="19"/>
                      <a:pt x="11" y="19"/>
                    </a:cubicBezTo>
                    <a:cubicBezTo>
                      <a:pt x="12" y="19"/>
                      <a:pt x="14" y="18"/>
                      <a:pt x="15" y="17"/>
                    </a:cubicBezTo>
                    <a:cubicBezTo>
                      <a:pt x="16" y="15"/>
                      <a:pt x="16" y="12"/>
                      <a:pt x="14" y="10"/>
                    </a:cubicBezTo>
                    <a:cubicBezTo>
                      <a:pt x="12" y="9"/>
                      <a:pt x="11" y="7"/>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4">
                <a:extLst>
                  <a:ext uri="{FF2B5EF4-FFF2-40B4-BE49-F238E27FC236}">
                    <a16:creationId xmlns="" xmlns:a16="http://schemas.microsoft.com/office/drawing/2014/main" id="{B6CDBAB4-6653-45CD-BE89-7951B07C86FE}"/>
                  </a:ext>
                </a:extLst>
              </p:cNvPr>
              <p:cNvSpPr>
                <a:spLocks noEditPoints="1"/>
              </p:cNvSpPr>
              <p:nvPr/>
            </p:nvSpPr>
            <p:spPr bwMode="auto">
              <a:xfrm>
                <a:off x="3687" y="1905"/>
                <a:ext cx="173" cy="209"/>
              </a:xfrm>
              <a:custGeom>
                <a:avLst/>
                <a:gdLst>
                  <a:gd name="T0" fmla="*/ 7 w 64"/>
                  <a:gd name="T1" fmla="*/ 51 h 77"/>
                  <a:gd name="T2" fmla="*/ 34 w 64"/>
                  <a:gd name="T3" fmla="*/ 77 h 77"/>
                  <a:gd name="T4" fmla="*/ 38 w 64"/>
                  <a:gd name="T5" fmla="*/ 77 h 77"/>
                  <a:gd name="T6" fmla="*/ 64 w 64"/>
                  <a:gd name="T7" fmla="*/ 51 h 77"/>
                  <a:gd name="T8" fmla="*/ 64 w 64"/>
                  <a:gd name="T9" fmla="*/ 26 h 77"/>
                  <a:gd name="T10" fmla="*/ 64 w 64"/>
                  <a:gd name="T11" fmla="*/ 26 h 77"/>
                  <a:gd name="T12" fmla="*/ 50 w 64"/>
                  <a:gd name="T13" fmla="*/ 5 h 77"/>
                  <a:gd name="T14" fmla="*/ 39 w 64"/>
                  <a:gd name="T15" fmla="*/ 6 h 77"/>
                  <a:gd name="T16" fmla="*/ 27 w 64"/>
                  <a:gd name="T17" fmla="*/ 8 h 77"/>
                  <a:gd name="T18" fmla="*/ 12 w 64"/>
                  <a:gd name="T19" fmla="*/ 2 h 77"/>
                  <a:gd name="T20" fmla="*/ 8 w 64"/>
                  <a:gd name="T21" fmla="*/ 1 h 77"/>
                  <a:gd name="T22" fmla="*/ 5 w 64"/>
                  <a:gd name="T23" fmla="*/ 3 h 77"/>
                  <a:gd name="T24" fmla="*/ 7 w 64"/>
                  <a:gd name="T25" fmla="*/ 30 h 77"/>
                  <a:gd name="T26" fmla="*/ 7 w 64"/>
                  <a:gd name="T27" fmla="*/ 51 h 77"/>
                  <a:gd name="T28" fmla="*/ 27 w 64"/>
                  <a:gd name="T29" fmla="*/ 18 h 77"/>
                  <a:gd name="T30" fmla="*/ 41 w 64"/>
                  <a:gd name="T31" fmla="*/ 16 h 77"/>
                  <a:gd name="T32" fmla="*/ 50 w 64"/>
                  <a:gd name="T33" fmla="*/ 14 h 77"/>
                  <a:gd name="T34" fmla="*/ 55 w 64"/>
                  <a:gd name="T35" fmla="*/ 24 h 77"/>
                  <a:gd name="T36" fmla="*/ 38 w 64"/>
                  <a:gd name="T37" fmla="*/ 26 h 77"/>
                  <a:gd name="T38" fmla="*/ 33 w 64"/>
                  <a:gd name="T39" fmla="*/ 31 h 77"/>
                  <a:gd name="T40" fmla="*/ 38 w 64"/>
                  <a:gd name="T41" fmla="*/ 36 h 77"/>
                  <a:gd name="T42" fmla="*/ 38 w 64"/>
                  <a:gd name="T43" fmla="*/ 36 h 77"/>
                  <a:gd name="T44" fmla="*/ 55 w 64"/>
                  <a:gd name="T45" fmla="*/ 34 h 77"/>
                  <a:gd name="T46" fmla="*/ 55 w 64"/>
                  <a:gd name="T47" fmla="*/ 51 h 77"/>
                  <a:gd name="T48" fmla="*/ 38 w 64"/>
                  <a:gd name="T49" fmla="*/ 68 h 77"/>
                  <a:gd name="T50" fmla="*/ 34 w 64"/>
                  <a:gd name="T51" fmla="*/ 68 h 77"/>
                  <a:gd name="T52" fmla="*/ 17 w 64"/>
                  <a:gd name="T53" fmla="*/ 51 h 77"/>
                  <a:gd name="T54" fmla="*/ 17 w 64"/>
                  <a:gd name="T55" fmla="*/ 35 h 77"/>
                  <a:gd name="T56" fmla="*/ 19 w 64"/>
                  <a:gd name="T57" fmla="*/ 35 h 77"/>
                  <a:gd name="T58" fmla="*/ 25 w 64"/>
                  <a:gd name="T59" fmla="*/ 31 h 77"/>
                  <a:gd name="T60" fmla="*/ 21 w 64"/>
                  <a:gd name="T61" fmla="*/ 25 h 77"/>
                  <a:gd name="T62" fmla="*/ 16 w 64"/>
                  <a:gd name="T63" fmla="*/ 25 h 77"/>
                  <a:gd name="T64" fmla="*/ 13 w 64"/>
                  <a:gd name="T65" fmla="*/ 14 h 77"/>
                  <a:gd name="T66" fmla="*/ 27 w 64"/>
                  <a:gd name="T67"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7">
                    <a:moveTo>
                      <a:pt x="7" y="51"/>
                    </a:moveTo>
                    <a:cubicBezTo>
                      <a:pt x="7" y="66"/>
                      <a:pt x="19" y="77"/>
                      <a:pt x="34" y="77"/>
                    </a:cubicBezTo>
                    <a:cubicBezTo>
                      <a:pt x="38" y="77"/>
                      <a:pt x="38" y="77"/>
                      <a:pt x="38" y="77"/>
                    </a:cubicBezTo>
                    <a:cubicBezTo>
                      <a:pt x="53" y="77"/>
                      <a:pt x="64" y="66"/>
                      <a:pt x="64" y="51"/>
                    </a:cubicBezTo>
                    <a:cubicBezTo>
                      <a:pt x="64" y="26"/>
                      <a:pt x="64" y="26"/>
                      <a:pt x="64" y="26"/>
                    </a:cubicBezTo>
                    <a:cubicBezTo>
                      <a:pt x="64" y="26"/>
                      <a:pt x="64" y="26"/>
                      <a:pt x="64" y="26"/>
                    </a:cubicBezTo>
                    <a:cubicBezTo>
                      <a:pt x="64" y="7"/>
                      <a:pt x="54" y="5"/>
                      <a:pt x="50" y="5"/>
                    </a:cubicBezTo>
                    <a:cubicBezTo>
                      <a:pt x="47" y="5"/>
                      <a:pt x="43" y="5"/>
                      <a:pt x="39" y="6"/>
                    </a:cubicBezTo>
                    <a:cubicBezTo>
                      <a:pt x="34" y="7"/>
                      <a:pt x="29" y="8"/>
                      <a:pt x="27" y="8"/>
                    </a:cubicBezTo>
                    <a:cubicBezTo>
                      <a:pt x="23" y="8"/>
                      <a:pt x="16" y="5"/>
                      <a:pt x="12" y="2"/>
                    </a:cubicBezTo>
                    <a:cubicBezTo>
                      <a:pt x="11" y="1"/>
                      <a:pt x="10" y="0"/>
                      <a:pt x="8" y="1"/>
                    </a:cubicBezTo>
                    <a:cubicBezTo>
                      <a:pt x="7" y="1"/>
                      <a:pt x="6" y="2"/>
                      <a:pt x="5" y="3"/>
                    </a:cubicBezTo>
                    <a:cubicBezTo>
                      <a:pt x="0" y="11"/>
                      <a:pt x="5" y="25"/>
                      <a:pt x="7" y="30"/>
                    </a:cubicBezTo>
                    <a:lnTo>
                      <a:pt x="7" y="51"/>
                    </a:lnTo>
                    <a:close/>
                    <a:moveTo>
                      <a:pt x="27" y="18"/>
                    </a:moveTo>
                    <a:cubicBezTo>
                      <a:pt x="30" y="18"/>
                      <a:pt x="35" y="17"/>
                      <a:pt x="41" y="16"/>
                    </a:cubicBezTo>
                    <a:cubicBezTo>
                      <a:pt x="44" y="15"/>
                      <a:pt x="48" y="14"/>
                      <a:pt x="50" y="14"/>
                    </a:cubicBezTo>
                    <a:cubicBezTo>
                      <a:pt x="53" y="14"/>
                      <a:pt x="54" y="19"/>
                      <a:pt x="55" y="24"/>
                    </a:cubicBezTo>
                    <a:cubicBezTo>
                      <a:pt x="51" y="25"/>
                      <a:pt x="45" y="26"/>
                      <a:pt x="38" y="26"/>
                    </a:cubicBezTo>
                    <a:cubicBezTo>
                      <a:pt x="35" y="26"/>
                      <a:pt x="33" y="28"/>
                      <a:pt x="33" y="31"/>
                    </a:cubicBezTo>
                    <a:cubicBezTo>
                      <a:pt x="33" y="34"/>
                      <a:pt x="35" y="36"/>
                      <a:pt x="38" y="36"/>
                    </a:cubicBezTo>
                    <a:cubicBezTo>
                      <a:pt x="38" y="36"/>
                      <a:pt x="38" y="36"/>
                      <a:pt x="38" y="36"/>
                    </a:cubicBezTo>
                    <a:cubicBezTo>
                      <a:pt x="45" y="36"/>
                      <a:pt x="51" y="35"/>
                      <a:pt x="55" y="34"/>
                    </a:cubicBezTo>
                    <a:cubicBezTo>
                      <a:pt x="55" y="51"/>
                      <a:pt x="55" y="51"/>
                      <a:pt x="55" y="51"/>
                    </a:cubicBezTo>
                    <a:cubicBezTo>
                      <a:pt x="55" y="60"/>
                      <a:pt x="47" y="68"/>
                      <a:pt x="38" y="68"/>
                    </a:cubicBezTo>
                    <a:cubicBezTo>
                      <a:pt x="34" y="68"/>
                      <a:pt x="34" y="68"/>
                      <a:pt x="34" y="68"/>
                    </a:cubicBezTo>
                    <a:cubicBezTo>
                      <a:pt x="24" y="68"/>
                      <a:pt x="17" y="60"/>
                      <a:pt x="17" y="51"/>
                    </a:cubicBezTo>
                    <a:cubicBezTo>
                      <a:pt x="17" y="35"/>
                      <a:pt x="17" y="35"/>
                      <a:pt x="17" y="35"/>
                    </a:cubicBezTo>
                    <a:cubicBezTo>
                      <a:pt x="18" y="35"/>
                      <a:pt x="19" y="35"/>
                      <a:pt x="19" y="35"/>
                    </a:cubicBezTo>
                    <a:cubicBezTo>
                      <a:pt x="22" y="35"/>
                      <a:pt x="25" y="33"/>
                      <a:pt x="25" y="31"/>
                    </a:cubicBezTo>
                    <a:cubicBezTo>
                      <a:pt x="25" y="28"/>
                      <a:pt x="23" y="26"/>
                      <a:pt x="21" y="25"/>
                    </a:cubicBezTo>
                    <a:cubicBezTo>
                      <a:pt x="19" y="25"/>
                      <a:pt x="17" y="25"/>
                      <a:pt x="16" y="25"/>
                    </a:cubicBezTo>
                    <a:cubicBezTo>
                      <a:pt x="14" y="21"/>
                      <a:pt x="13" y="17"/>
                      <a:pt x="13" y="14"/>
                    </a:cubicBezTo>
                    <a:cubicBezTo>
                      <a:pt x="17" y="16"/>
                      <a:pt x="22" y="18"/>
                      <a:pt x="2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5">
                <a:extLst>
                  <a:ext uri="{FF2B5EF4-FFF2-40B4-BE49-F238E27FC236}">
                    <a16:creationId xmlns="" xmlns:a16="http://schemas.microsoft.com/office/drawing/2014/main" id="{443BAA3A-D8F8-4C04-8E82-C790C3C8F3DB}"/>
                  </a:ext>
                </a:extLst>
              </p:cNvPr>
              <p:cNvSpPr>
                <a:spLocks/>
              </p:cNvSpPr>
              <p:nvPr/>
            </p:nvSpPr>
            <p:spPr bwMode="auto">
              <a:xfrm>
                <a:off x="3549" y="2108"/>
                <a:ext cx="190" cy="293"/>
              </a:xfrm>
              <a:custGeom>
                <a:avLst/>
                <a:gdLst>
                  <a:gd name="T0" fmla="*/ 32 w 70"/>
                  <a:gd name="T1" fmla="*/ 72 h 108"/>
                  <a:gd name="T2" fmla="*/ 28 w 70"/>
                  <a:gd name="T3" fmla="*/ 58 h 108"/>
                  <a:gd name="T4" fmla="*/ 35 w 70"/>
                  <a:gd name="T5" fmla="*/ 53 h 108"/>
                  <a:gd name="T6" fmla="*/ 40 w 70"/>
                  <a:gd name="T7" fmla="*/ 54 h 108"/>
                  <a:gd name="T8" fmla="*/ 46 w 70"/>
                  <a:gd name="T9" fmla="*/ 52 h 108"/>
                  <a:gd name="T10" fmla="*/ 46 w 70"/>
                  <a:gd name="T11" fmla="*/ 54 h 108"/>
                  <a:gd name="T12" fmla="*/ 51 w 70"/>
                  <a:gd name="T13" fmla="*/ 58 h 108"/>
                  <a:gd name="T14" fmla="*/ 51 w 70"/>
                  <a:gd name="T15" fmla="*/ 58 h 108"/>
                  <a:gd name="T16" fmla="*/ 56 w 70"/>
                  <a:gd name="T17" fmla="*/ 53 h 108"/>
                  <a:gd name="T18" fmla="*/ 55 w 70"/>
                  <a:gd name="T19" fmla="*/ 46 h 108"/>
                  <a:gd name="T20" fmla="*/ 54 w 70"/>
                  <a:gd name="T21" fmla="*/ 33 h 108"/>
                  <a:gd name="T22" fmla="*/ 49 w 70"/>
                  <a:gd name="T23" fmla="*/ 28 h 108"/>
                  <a:gd name="T24" fmla="*/ 45 w 70"/>
                  <a:gd name="T25" fmla="*/ 34 h 108"/>
                  <a:gd name="T26" fmla="*/ 45 w 70"/>
                  <a:gd name="T27" fmla="*/ 42 h 108"/>
                  <a:gd name="T28" fmla="*/ 42 w 70"/>
                  <a:gd name="T29" fmla="*/ 43 h 108"/>
                  <a:gd name="T30" fmla="*/ 36 w 70"/>
                  <a:gd name="T31" fmla="*/ 24 h 108"/>
                  <a:gd name="T32" fmla="*/ 66 w 70"/>
                  <a:gd name="T33" fmla="*/ 10 h 108"/>
                  <a:gd name="T34" fmla="*/ 69 w 70"/>
                  <a:gd name="T35" fmla="*/ 3 h 108"/>
                  <a:gd name="T36" fmla="*/ 62 w 70"/>
                  <a:gd name="T37" fmla="*/ 1 h 108"/>
                  <a:gd name="T38" fmla="*/ 28 w 70"/>
                  <a:gd name="T39" fmla="*/ 17 h 108"/>
                  <a:gd name="T40" fmla="*/ 25 w 70"/>
                  <a:gd name="T41" fmla="*/ 23 h 108"/>
                  <a:gd name="T42" fmla="*/ 27 w 70"/>
                  <a:gd name="T43" fmla="*/ 28 h 108"/>
                  <a:gd name="T44" fmla="*/ 7 w 70"/>
                  <a:gd name="T45" fmla="*/ 43 h 108"/>
                  <a:gd name="T46" fmla="*/ 2 w 70"/>
                  <a:gd name="T47" fmla="*/ 59 h 108"/>
                  <a:gd name="T48" fmla="*/ 19 w 70"/>
                  <a:gd name="T49" fmla="*/ 105 h 108"/>
                  <a:gd name="T50" fmla="*/ 24 w 70"/>
                  <a:gd name="T51" fmla="*/ 108 h 108"/>
                  <a:gd name="T52" fmla="*/ 25 w 70"/>
                  <a:gd name="T53" fmla="*/ 108 h 108"/>
                  <a:gd name="T54" fmla="*/ 28 w 70"/>
                  <a:gd name="T55" fmla="*/ 102 h 108"/>
                  <a:gd name="T56" fmla="*/ 11 w 70"/>
                  <a:gd name="T57" fmla="*/ 56 h 108"/>
                  <a:gd name="T58" fmla="*/ 13 w 70"/>
                  <a:gd name="T59" fmla="*/ 50 h 108"/>
                  <a:gd name="T60" fmla="*/ 30 w 70"/>
                  <a:gd name="T61" fmla="*/ 38 h 108"/>
                  <a:gd name="T62" fmla="*/ 32 w 70"/>
                  <a:gd name="T63" fmla="*/ 44 h 108"/>
                  <a:gd name="T64" fmla="*/ 19 w 70"/>
                  <a:gd name="T65" fmla="*/ 53 h 108"/>
                  <a:gd name="T66" fmla="*/ 18 w 70"/>
                  <a:gd name="T67" fmla="*/ 58 h 108"/>
                  <a:gd name="T68" fmla="*/ 23 w 70"/>
                  <a:gd name="T69" fmla="*/ 75 h 108"/>
                  <a:gd name="T70" fmla="*/ 28 w 70"/>
                  <a:gd name="T71" fmla="*/ 78 h 108"/>
                  <a:gd name="T72" fmla="*/ 29 w 70"/>
                  <a:gd name="T73" fmla="*/ 78 h 108"/>
                  <a:gd name="T74" fmla="*/ 32 w 70"/>
                  <a:gd name="T75" fmla="*/ 7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108">
                    <a:moveTo>
                      <a:pt x="32" y="72"/>
                    </a:moveTo>
                    <a:cubicBezTo>
                      <a:pt x="28" y="58"/>
                      <a:pt x="28" y="58"/>
                      <a:pt x="28" y="58"/>
                    </a:cubicBezTo>
                    <a:cubicBezTo>
                      <a:pt x="35" y="53"/>
                      <a:pt x="35" y="53"/>
                      <a:pt x="35" y="53"/>
                    </a:cubicBezTo>
                    <a:cubicBezTo>
                      <a:pt x="36" y="54"/>
                      <a:pt x="38" y="55"/>
                      <a:pt x="40" y="54"/>
                    </a:cubicBezTo>
                    <a:cubicBezTo>
                      <a:pt x="46" y="52"/>
                      <a:pt x="46" y="52"/>
                      <a:pt x="46" y="52"/>
                    </a:cubicBezTo>
                    <a:cubicBezTo>
                      <a:pt x="46" y="54"/>
                      <a:pt x="46" y="54"/>
                      <a:pt x="46" y="54"/>
                    </a:cubicBezTo>
                    <a:cubicBezTo>
                      <a:pt x="46" y="56"/>
                      <a:pt x="49" y="58"/>
                      <a:pt x="51" y="58"/>
                    </a:cubicBezTo>
                    <a:cubicBezTo>
                      <a:pt x="51" y="58"/>
                      <a:pt x="51" y="58"/>
                      <a:pt x="51" y="58"/>
                    </a:cubicBezTo>
                    <a:cubicBezTo>
                      <a:pt x="54" y="58"/>
                      <a:pt x="56" y="56"/>
                      <a:pt x="56" y="53"/>
                    </a:cubicBezTo>
                    <a:cubicBezTo>
                      <a:pt x="55" y="46"/>
                      <a:pt x="55" y="46"/>
                      <a:pt x="55" y="46"/>
                    </a:cubicBezTo>
                    <a:cubicBezTo>
                      <a:pt x="54" y="33"/>
                      <a:pt x="54" y="33"/>
                      <a:pt x="54" y="33"/>
                    </a:cubicBezTo>
                    <a:cubicBezTo>
                      <a:pt x="54" y="30"/>
                      <a:pt x="52" y="28"/>
                      <a:pt x="49" y="28"/>
                    </a:cubicBezTo>
                    <a:cubicBezTo>
                      <a:pt x="46" y="29"/>
                      <a:pt x="44" y="31"/>
                      <a:pt x="45" y="34"/>
                    </a:cubicBezTo>
                    <a:cubicBezTo>
                      <a:pt x="45" y="42"/>
                      <a:pt x="45" y="42"/>
                      <a:pt x="45" y="42"/>
                    </a:cubicBezTo>
                    <a:cubicBezTo>
                      <a:pt x="42" y="43"/>
                      <a:pt x="42" y="43"/>
                      <a:pt x="42" y="43"/>
                    </a:cubicBezTo>
                    <a:cubicBezTo>
                      <a:pt x="36" y="24"/>
                      <a:pt x="36" y="24"/>
                      <a:pt x="36" y="24"/>
                    </a:cubicBezTo>
                    <a:cubicBezTo>
                      <a:pt x="66" y="10"/>
                      <a:pt x="66" y="10"/>
                      <a:pt x="66" y="10"/>
                    </a:cubicBezTo>
                    <a:cubicBezTo>
                      <a:pt x="69" y="9"/>
                      <a:pt x="70" y="6"/>
                      <a:pt x="69" y="3"/>
                    </a:cubicBezTo>
                    <a:cubicBezTo>
                      <a:pt x="68" y="1"/>
                      <a:pt x="65" y="0"/>
                      <a:pt x="62" y="1"/>
                    </a:cubicBezTo>
                    <a:cubicBezTo>
                      <a:pt x="28" y="17"/>
                      <a:pt x="28" y="17"/>
                      <a:pt x="28" y="17"/>
                    </a:cubicBezTo>
                    <a:cubicBezTo>
                      <a:pt x="25" y="18"/>
                      <a:pt x="24" y="21"/>
                      <a:pt x="25" y="23"/>
                    </a:cubicBezTo>
                    <a:cubicBezTo>
                      <a:pt x="27" y="28"/>
                      <a:pt x="27" y="28"/>
                      <a:pt x="27" y="28"/>
                    </a:cubicBezTo>
                    <a:cubicBezTo>
                      <a:pt x="7" y="43"/>
                      <a:pt x="7" y="43"/>
                      <a:pt x="7" y="43"/>
                    </a:cubicBezTo>
                    <a:cubicBezTo>
                      <a:pt x="2" y="47"/>
                      <a:pt x="0" y="53"/>
                      <a:pt x="2" y="59"/>
                    </a:cubicBezTo>
                    <a:cubicBezTo>
                      <a:pt x="19" y="105"/>
                      <a:pt x="19" y="105"/>
                      <a:pt x="19" y="105"/>
                    </a:cubicBezTo>
                    <a:cubicBezTo>
                      <a:pt x="20" y="107"/>
                      <a:pt x="22" y="108"/>
                      <a:pt x="24" y="108"/>
                    </a:cubicBezTo>
                    <a:cubicBezTo>
                      <a:pt x="24" y="108"/>
                      <a:pt x="25" y="108"/>
                      <a:pt x="25" y="108"/>
                    </a:cubicBezTo>
                    <a:cubicBezTo>
                      <a:pt x="28" y="107"/>
                      <a:pt x="29" y="104"/>
                      <a:pt x="28" y="102"/>
                    </a:cubicBezTo>
                    <a:cubicBezTo>
                      <a:pt x="11" y="56"/>
                      <a:pt x="11" y="56"/>
                      <a:pt x="11" y="56"/>
                    </a:cubicBezTo>
                    <a:cubicBezTo>
                      <a:pt x="11" y="54"/>
                      <a:pt x="11" y="52"/>
                      <a:pt x="13" y="50"/>
                    </a:cubicBezTo>
                    <a:cubicBezTo>
                      <a:pt x="30" y="38"/>
                      <a:pt x="30" y="38"/>
                      <a:pt x="30" y="38"/>
                    </a:cubicBezTo>
                    <a:cubicBezTo>
                      <a:pt x="32" y="44"/>
                      <a:pt x="32" y="44"/>
                      <a:pt x="32" y="44"/>
                    </a:cubicBezTo>
                    <a:cubicBezTo>
                      <a:pt x="19" y="53"/>
                      <a:pt x="19" y="53"/>
                      <a:pt x="19" y="53"/>
                    </a:cubicBezTo>
                    <a:cubicBezTo>
                      <a:pt x="18" y="54"/>
                      <a:pt x="17" y="56"/>
                      <a:pt x="18" y="58"/>
                    </a:cubicBezTo>
                    <a:cubicBezTo>
                      <a:pt x="23" y="75"/>
                      <a:pt x="23" y="75"/>
                      <a:pt x="23" y="75"/>
                    </a:cubicBezTo>
                    <a:cubicBezTo>
                      <a:pt x="24" y="77"/>
                      <a:pt x="26" y="78"/>
                      <a:pt x="28" y="78"/>
                    </a:cubicBezTo>
                    <a:cubicBezTo>
                      <a:pt x="28" y="78"/>
                      <a:pt x="29" y="78"/>
                      <a:pt x="29" y="78"/>
                    </a:cubicBezTo>
                    <a:cubicBezTo>
                      <a:pt x="32" y="77"/>
                      <a:pt x="33" y="74"/>
                      <a:pt x="3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6">
                <a:extLst>
                  <a:ext uri="{FF2B5EF4-FFF2-40B4-BE49-F238E27FC236}">
                    <a16:creationId xmlns="" xmlns:a16="http://schemas.microsoft.com/office/drawing/2014/main" id="{33841DBC-265E-465D-9A95-A5B20FEC904C}"/>
                  </a:ext>
                </a:extLst>
              </p:cNvPr>
              <p:cNvSpPr>
                <a:spLocks/>
              </p:cNvSpPr>
              <p:nvPr/>
            </p:nvSpPr>
            <p:spPr bwMode="auto">
              <a:xfrm>
                <a:off x="3687" y="2138"/>
                <a:ext cx="441" cy="274"/>
              </a:xfrm>
              <a:custGeom>
                <a:avLst/>
                <a:gdLst>
                  <a:gd name="T0" fmla="*/ 154 w 163"/>
                  <a:gd name="T1" fmla="*/ 2 h 101"/>
                  <a:gd name="T2" fmla="*/ 120 w 163"/>
                  <a:gd name="T3" fmla="*/ 37 h 101"/>
                  <a:gd name="T4" fmla="*/ 114 w 163"/>
                  <a:gd name="T5" fmla="*/ 38 h 101"/>
                  <a:gd name="T6" fmla="*/ 93 w 163"/>
                  <a:gd name="T7" fmla="*/ 27 h 101"/>
                  <a:gd name="T8" fmla="*/ 95 w 163"/>
                  <a:gd name="T9" fmla="*/ 21 h 101"/>
                  <a:gd name="T10" fmla="*/ 113 w 163"/>
                  <a:gd name="T11" fmla="*/ 31 h 101"/>
                  <a:gd name="T12" fmla="*/ 116 w 163"/>
                  <a:gd name="T13" fmla="*/ 32 h 101"/>
                  <a:gd name="T14" fmla="*/ 119 w 163"/>
                  <a:gd name="T15" fmla="*/ 31 h 101"/>
                  <a:gd name="T16" fmla="*/ 132 w 163"/>
                  <a:gd name="T17" fmla="*/ 19 h 101"/>
                  <a:gd name="T18" fmla="*/ 132 w 163"/>
                  <a:gd name="T19" fmla="*/ 12 h 101"/>
                  <a:gd name="T20" fmla="*/ 125 w 163"/>
                  <a:gd name="T21" fmla="*/ 12 h 101"/>
                  <a:gd name="T22" fmla="*/ 115 w 163"/>
                  <a:gd name="T23" fmla="*/ 21 h 101"/>
                  <a:gd name="T24" fmla="*/ 98 w 163"/>
                  <a:gd name="T25" fmla="*/ 12 h 101"/>
                  <a:gd name="T26" fmla="*/ 96 w 163"/>
                  <a:gd name="T27" fmla="*/ 6 h 101"/>
                  <a:gd name="T28" fmla="*/ 93 w 163"/>
                  <a:gd name="T29" fmla="*/ 5 h 101"/>
                  <a:gd name="T30" fmla="*/ 87 w 163"/>
                  <a:gd name="T31" fmla="*/ 8 h 101"/>
                  <a:gd name="T32" fmla="*/ 88 w 163"/>
                  <a:gd name="T33" fmla="*/ 13 h 101"/>
                  <a:gd name="T34" fmla="*/ 81 w 163"/>
                  <a:gd name="T35" fmla="*/ 32 h 101"/>
                  <a:gd name="T36" fmla="*/ 78 w 163"/>
                  <a:gd name="T37" fmla="*/ 31 h 101"/>
                  <a:gd name="T38" fmla="*/ 78 w 163"/>
                  <a:gd name="T39" fmla="*/ 29 h 101"/>
                  <a:gd name="T40" fmla="*/ 74 w 163"/>
                  <a:gd name="T41" fmla="*/ 24 h 101"/>
                  <a:gd name="T42" fmla="*/ 68 w 163"/>
                  <a:gd name="T43" fmla="*/ 28 h 101"/>
                  <a:gd name="T44" fmla="*/ 68 w 163"/>
                  <a:gd name="T45" fmla="*/ 35 h 101"/>
                  <a:gd name="T46" fmla="*/ 68 w 163"/>
                  <a:gd name="T47" fmla="*/ 35 h 101"/>
                  <a:gd name="T48" fmla="*/ 63 w 163"/>
                  <a:gd name="T49" fmla="*/ 91 h 101"/>
                  <a:gd name="T50" fmla="*/ 36 w 163"/>
                  <a:gd name="T51" fmla="*/ 91 h 101"/>
                  <a:gd name="T52" fmla="*/ 4 w 163"/>
                  <a:gd name="T53" fmla="*/ 91 h 101"/>
                  <a:gd name="T54" fmla="*/ 0 w 163"/>
                  <a:gd name="T55" fmla="*/ 96 h 101"/>
                  <a:gd name="T56" fmla="*/ 4 w 163"/>
                  <a:gd name="T57" fmla="*/ 101 h 101"/>
                  <a:gd name="T58" fmla="*/ 36 w 163"/>
                  <a:gd name="T59" fmla="*/ 101 h 101"/>
                  <a:gd name="T60" fmla="*/ 68 w 163"/>
                  <a:gd name="T61" fmla="*/ 101 h 101"/>
                  <a:gd name="T62" fmla="*/ 73 w 163"/>
                  <a:gd name="T63" fmla="*/ 97 h 101"/>
                  <a:gd name="T64" fmla="*/ 77 w 163"/>
                  <a:gd name="T65" fmla="*/ 41 h 101"/>
                  <a:gd name="T66" fmla="*/ 83 w 163"/>
                  <a:gd name="T67" fmla="*/ 43 h 101"/>
                  <a:gd name="T68" fmla="*/ 89 w 163"/>
                  <a:gd name="T69" fmla="*/ 40 h 101"/>
                  <a:gd name="T70" fmla="*/ 90 w 163"/>
                  <a:gd name="T71" fmla="*/ 37 h 101"/>
                  <a:gd name="T72" fmla="*/ 110 w 163"/>
                  <a:gd name="T73" fmla="*/ 47 h 101"/>
                  <a:gd name="T74" fmla="*/ 117 w 163"/>
                  <a:gd name="T75" fmla="*/ 48 h 101"/>
                  <a:gd name="T76" fmla="*/ 127 w 163"/>
                  <a:gd name="T77" fmla="*/ 44 h 101"/>
                  <a:gd name="T78" fmla="*/ 161 w 163"/>
                  <a:gd name="T79" fmla="*/ 9 h 101"/>
                  <a:gd name="T80" fmla="*/ 161 w 163"/>
                  <a:gd name="T81" fmla="*/ 2 h 101"/>
                  <a:gd name="T82" fmla="*/ 154 w 163"/>
                  <a:gd name="T83"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101">
                    <a:moveTo>
                      <a:pt x="154" y="2"/>
                    </a:moveTo>
                    <a:cubicBezTo>
                      <a:pt x="120" y="37"/>
                      <a:pt x="120" y="37"/>
                      <a:pt x="120" y="37"/>
                    </a:cubicBezTo>
                    <a:cubicBezTo>
                      <a:pt x="118" y="39"/>
                      <a:pt x="116" y="39"/>
                      <a:pt x="114" y="38"/>
                    </a:cubicBezTo>
                    <a:cubicBezTo>
                      <a:pt x="93" y="27"/>
                      <a:pt x="93" y="27"/>
                      <a:pt x="93" y="27"/>
                    </a:cubicBezTo>
                    <a:cubicBezTo>
                      <a:pt x="95" y="21"/>
                      <a:pt x="95" y="21"/>
                      <a:pt x="95" y="21"/>
                    </a:cubicBezTo>
                    <a:cubicBezTo>
                      <a:pt x="113" y="31"/>
                      <a:pt x="113" y="31"/>
                      <a:pt x="113" y="31"/>
                    </a:cubicBezTo>
                    <a:cubicBezTo>
                      <a:pt x="114" y="32"/>
                      <a:pt x="115" y="32"/>
                      <a:pt x="116" y="32"/>
                    </a:cubicBezTo>
                    <a:cubicBezTo>
                      <a:pt x="117" y="32"/>
                      <a:pt x="118" y="32"/>
                      <a:pt x="119" y="31"/>
                    </a:cubicBezTo>
                    <a:cubicBezTo>
                      <a:pt x="132" y="19"/>
                      <a:pt x="132" y="19"/>
                      <a:pt x="132" y="19"/>
                    </a:cubicBezTo>
                    <a:cubicBezTo>
                      <a:pt x="134" y="17"/>
                      <a:pt x="134" y="14"/>
                      <a:pt x="132" y="12"/>
                    </a:cubicBezTo>
                    <a:cubicBezTo>
                      <a:pt x="130" y="10"/>
                      <a:pt x="127" y="10"/>
                      <a:pt x="125" y="12"/>
                    </a:cubicBezTo>
                    <a:cubicBezTo>
                      <a:pt x="115" y="21"/>
                      <a:pt x="115" y="21"/>
                      <a:pt x="115" y="21"/>
                    </a:cubicBezTo>
                    <a:cubicBezTo>
                      <a:pt x="98" y="12"/>
                      <a:pt x="98" y="12"/>
                      <a:pt x="98" y="12"/>
                    </a:cubicBezTo>
                    <a:cubicBezTo>
                      <a:pt x="99" y="10"/>
                      <a:pt x="98" y="7"/>
                      <a:pt x="96" y="6"/>
                    </a:cubicBezTo>
                    <a:cubicBezTo>
                      <a:pt x="93" y="5"/>
                      <a:pt x="93" y="5"/>
                      <a:pt x="93" y="5"/>
                    </a:cubicBezTo>
                    <a:cubicBezTo>
                      <a:pt x="91" y="4"/>
                      <a:pt x="88" y="5"/>
                      <a:pt x="87" y="8"/>
                    </a:cubicBezTo>
                    <a:cubicBezTo>
                      <a:pt x="86" y="10"/>
                      <a:pt x="86" y="12"/>
                      <a:pt x="88" y="13"/>
                    </a:cubicBezTo>
                    <a:cubicBezTo>
                      <a:pt x="81" y="32"/>
                      <a:pt x="81" y="32"/>
                      <a:pt x="81" y="32"/>
                    </a:cubicBezTo>
                    <a:cubicBezTo>
                      <a:pt x="78" y="31"/>
                      <a:pt x="78" y="31"/>
                      <a:pt x="78" y="31"/>
                    </a:cubicBezTo>
                    <a:cubicBezTo>
                      <a:pt x="78" y="29"/>
                      <a:pt x="78" y="29"/>
                      <a:pt x="78" y="29"/>
                    </a:cubicBezTo>
                    <a:cubicBezTo>
                      <a:pt x="78" y="26"/>
                      <a:pt x="76" y="24"/>
                      <a:pt x="74" y="24"/>
                    </a:cubicBezTo>
                    <a:cubicBezTo>
                      <a:pt x="71" y="23"/>
                      <a:pt x="69" y="25"/>
                      <a:pt x="68" y="28"/>
                    </a:cubicBezTo>
                    <a:cubicBezTo>
                      <a:pt x="68" y="35"/>
                      <a:pt x="68" y="35"/>
                      <a:pt x="68" y="35"/>
                    </a:cubicBezTo>
                    <a:cubicBezTo>
                      <a:pt x="68" y="35"/>
                      <a:pt x="68" y="35"/>
                      <a:pt x="68" y="35"/>
                    </a:cubicBezTo>
                    <a:cubicBezTo>
                      <a:pt x="63" y="91"/>
                      <a:pt x="63" y="91"/>
                      <a:pt x="63" y="91"/>
                    </a:cubicBezTo>
                    <a:cubicBezTo>
                      <a:pt x="36" y="91"/>
                      <a:pt x="36" y="91"/>
                      <a:pt x="36" y="91"/>
                    </a:cubicBezTo>
                    <a:cubicBezTo>
                      <a:pt x="4" y="91"/>
                      <a:pt x="4" y="91"/>
                      <a:pt x="4" y="91"/>
                    </a:cubicBezTo>
                    <a:cubicBezTo>
                      <a:pt x="2" y="91"/>
                      <a:pt x="0" y="93"/>
                      <a:pt x="0" y="96"/>
                    </a:cubicBezTo>
                    <a:cubicBezTo>
                      <a:pt x="0" y="99"/>
                      <a:pt x="2" y="101"/>
                      <a:pt x="4" y="101"/>
                    </a:cubicBezTo>
                    <a:cubicBezTo>
                      <a:pt x="36" y="101"/>
                      <a:pt x="36" y="101"/>
                      <a:pt x="36" y="101"/>
                    </a:cubicBezTo>
                    <a:cubicBezTo>
                      <a:pt x="68" y="101"/>
                      <a:pt x="68" y="101"/>
                      <a:pt x="68" y="101"/>
                    </a:cubicBezTo>
                    <a:cubicBezTo>
                      <a:pt x="70" y="101"/>
                      <a:pt x="72" y="99"/>
                      <a:pt x="73" y="97"/>
                    </a:cubicBezTo>
                    <a:cubicBezTo>
                      <a:pt x="77" y="41"/>
                      <a:pt x="77" y="41"/>
                      <a:pt x="77" y="41"/>
                    </a:cubicBezTo>
                    <a:cubicBezTo>
                      <a:pt x="83" y="43"/>
                      <a:pt x="83" y="43"/>
                      <a:pt x="83" y="43"/>
                    </a:cubicBezTo>
                    <a:cubicBezTo>
                      <a:pt x="86" y="44"/>
                      <a:pt x="88" y="42"/>
                      <a:pt x="89" y="40"/>
                    </a:cubicBezTo>
                    <a:cubicBezTo>
                      <a:pt x="90" y="37"/>
                      <a:pt x="90" y="37"/>
                      <a:pt x="90" y="37"/>
                    </a:cubicBezTo>
                    <a:cubicBezTo>
                      <a:pt x="110" y="47"/>
                      <a:pt x="110" y="47"/>
                      <a:pt x="110" y="47"/>
                    </a:cubicBezTo>
                    <a:cubicBezTo>
                      <a:pt x="112" y="48"/>
                      <a:pt x="114" y="48"/>
                      <a:pt x="117" y="48"/>
                    </a:cubicBezTo>
                    <a:cubicBezTo>
                      <a:pt x="120" y="48"/>
                      <a:pt x="124" y="47"/>
                      <a:pt x="127" y="44"/>
                    </a:cubicBezTo>
                    <a:cubicBezTo>
                      <a:pt x="161" y="9"/>
                      <a:pt x="161" y="9"/>
                      <a:pt x="161" y="9"/>
                    </a:cubicBezTo>
                    <a:cubicBezTo>
                      <a:pt x="163" y="7"/>
                      <a:pt x="163" y="4"/>
                      <a:pt x="161" y="2"/>
                    </a:cubicBezTo>
                    <a:cubicBezTo>
                      <a:pt x="159" y="0"/>
                      <a:pt x="156" y="0"/>
                      <a:pt x="15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7">
                <a:extLst>
                  <a:ext uri="{FF2B5EF4-FFF2-40B4-BE49-F238E27FC236}">
                    <a16:creationId xmlns="" xmlns:a16="http://schemas.microsoft.com/office/drawing/2014/main" id="{791B1A65-59EC-42D3-8E2F-DF50BEBDFEBE}"/>
                  </a:ext>
                </a:extLst>
              </p:cNvPr>
              <p:cNvSpPr>
                <a:spLocks/>
              </p:cNvSpPr>
              <p:nvPr/>
            </p:nvSpPr>
            <p:spPr bwMode="auto">
              <a:xfrm>
                <a:off x="3660" y="2108"/>
                <a:ext cx="276" cy="277"/>
              </a:xfrm>
              <a:custGeom>
                <a:avLst/>
                <a:gdLst>
                  <a:gd name="T0" fmla="*/ 100 w 102"/>
                  <a:gd name="T1" fmla="*/ 1 h 102"/>
                  <a:gd name="T2" fmla="*/ 93 w 102"/>
                  <a:gd name="T3" fmla="*/ 1 h 102"/>
                  <a:gd name="T4" fmla="*/ 1 w 102"/>
                  <a:gd name="T5" fmla="*/ 93 h 102"/>
                  <a:gd name="T6" fmla="*/ 1 w 102"/>
                  <a:gd name="T7" fmla="*/ 100 h 102"/>
                  <a:gd name="T8" fmla="*/ 5 w 102"/>
                  <a:gd name="T9" fmla="*/ 102 h 102"/>
                  <a:gd name="T10" fmla="*/ 8 w 102"/>
                  <a:gd name="T11" fmla="*/ 100 h 102"/>
                  <a:gd name="T12" fmla="*/ 100 w 102"/>
                  <a:gd name="T13" fmla="*/ 8 h 102"/>
                  <a:gd name="T14" fmla="*/ 100 w 102"/>
                  <a:gd name="T15" fmla="*/ 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2">
                    <a:moveTo>
                      <a:pt x="100" y="1"/>
                    </a:moveTo>
                    <a:cubicBezTo>
                      <a:pt x="98" y="0"/>
                      <a:pt x="95" y="0"/>
                      <a:pt x="93" y="1"/>
                    </a:cubicBezTo>
                    <a:cubicBezTo>
                      <a:pt x="1" y="93"/>
                      <a:pt x="1" y="93"/>
                      <a:pt x="1" y="93"/>
                    </a:cubicBezTo>
                    <a:cubicBezTo>
                      <a:pt x="0" y="95"/>
                      <a:pt x="0" y="98"/>
                      <a:pt x="1" y="100"/>
                    </a:cubicBezTo>
                    <a:cubicBezTo>
                      <a:pt x="2" y="101"/>
                      <a:pt x="4" y="102"/>
                      <a:pt x="5" y="102"/>
                    </a:cubicBezTo>
                    <a:cubicBezTo>
                      <a:pt x="6" y="102"/>
                      <a:pt x="7" y="101"/>
                      <a:pt x="8" y="100"/>
                    </a:cubicBezTo>
                    <a:cubicBezTo>
                      <a:pt x="100" y="8"/>
                      <a:pt x="100" y="8"/>
                      <a:pt x="100" y="8"/>
                    </a:cubicBezTo>
                    <a:cubicBezTo>
                      <a:pt x="102" y="6"/>
                      <a:pt x="102" y="3"/>
                      <a:pt x="10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8">
                <a:extLst>
                  <a:ext uri="{FF2B5EF4-FFF2-40B4-BE49-F238E27FC236}">
                    <a16:creationId xmlns="" xmlns:a16="http://schemas.microsoft.com/office/drawing/2014/main" id="{125DC1B7-2E7D-4A6E-B4B4-920D29198939}"/>
                  </a:ext>
                </a:extLst>
              </p:cNvPr>
              <p:cNvSpPr>
                <a:spLocks/>
              </p:cNvSpPr>
              <p:nvPr/>
            </p:nvSpPr>
            <p:spPr bwMode="auto">
              <a:xfrm>
                <a:off x="3874" y="2081"/>
                <a:ext cx="38" cy="36"/>
              </a:xfrm>
              <a:custGeom>
                <a:avLst/>
                <a:gdLst>
                  <a:gd name="T0" fmla="*/ 5 w 14"/>
                  <a:gd name="T1" fmla="*/ 13 h 13"/>
                  <a:gd name="T2" fmla="*/ 8 w 14"/>
                  <a:gd name="T3" fmla="*/ 12 h 13"/>
                  <a:gd name="T4" fmla="*/ 12 w 14"/>
                  <a:gd name="T5" fmla="*/ 9 h 13"/>
                  <a:gd name="T6" fmla="*/ 12 w 14"/>
                  <a:gd name="T7" fmla="*/ 2 h 13"/>
                  <a:gd name="T8" fmla="*/ 5 w 14"/>
                  <a:gd name="T9" fmla="*/ 2 h 13"/>
                  <a:gd name="T10" fmla="*/ 1 w 14"/>
                  <a:gd name="T11" fmla="*/ 5 h 13"/>
                  <a:gd name="T12" fmla="*/ 1 w 14"/>
                  <a:gd name="T13" fmla="*/ 12 h 13"/>
                  <a:gd name="T14" fmla="*/ 5 w 1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5" y="13"/>
                    </a:moveTo>
                    <a:cubicBezTo>
                      <a:pt x="6" y="13"/>
                      <a:pt x="7" y="13"/>
                      <a:pt x="8" y="12"/>
                    </a:cubicBezTo>
                    <a:cubicBezTo>
                      <a:pt x="12" y="9"/>
                      <a:pt x="12" y="9"/>
                      <a:pt x="12" y="9"/>
                    </a:cubicBezTo>
                    <a:cubicBezTo>
                      <a:pt x="14" y="7"/>
                      <a:pt x="14" y="4"/>
                      <a:pt x="12" y="2"/>
                    </a:cubicBezTo>
                    <a:cubicBezTo>
                      <a:pt x="10" y="0"/>
                      <a:pt x="7" y="0"/>
                      <a:pt x="5" y="2"/>
                    </a:cubicBezTo>
                    <a:cubicBezTo>
                      <a:pt x="1" y="5"/>
                      <a:pt x="1" y="5"/>
                      <a:pt x="1" y="5"/>
                    </a:cubicBezTo>
                    <a:cubicBezTo>
                      <a:pt x="0" y="7"/>
                      <a:pt x="0" y="10"/>
                      <a:pt x="1" y="12"/>
                    </a:cubicBezTo>
                    <a:cubicBezTo>
                      <a:pt x="2" y="13"/>
                      <a:pt x="4"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9">
                <a:extLst>
                  <a:ext uri="{FF2B5EF4-FFF2-40B4-BE49-F238E27FC236}">
                    <a16:creationId xmlns="" xmlns:a16="http://schemas.microsoft.com/office/drawing/2014/main" id="{AA06DE4F-D611-43A8-AA47-D26441230E93}"/>
                  </a:ext>
                </a:extLst>
              </p:cNvPr>
              <p:cNvSpPr>
                <a:spLocks/>
              </p:cNvSpPr>
              <p:nvPr/>
            </p:nvSpPr>
            <p:spPr bwMode="auto">
              <a:xfrm>
                <a:off x="3633" y="2122"/>
                <a:ext cx="238" cy="236"/>
              </a:xfrm>
              <a:custGeom>
                <a:avLst/>
                <a:gdLst>
                  <a:gd name="T0" fmla="*/ 86 w 88"/>
                  <a:gd name="T1" fmla="*/ 2 h 87"/>
                  <a:gd name="T2" fmla="*/ 79 w 88"/>
                  <a:gd name="T3" fmla="*/ 2 h 87"/>
                  <a:gd name="T4" fmla="*/ 2 w 88"/>
                  <a:gd name="T5" fmla="*/ 79 h 87"/>
                  <a:gd name="T6" fmla="*/ 2 w 88"/>
                  <a:gd name="T7" fmla="*/ 86 h 87"/>
                  <a:gd name="T8" fmla="*/ 5 w 88"/>
                  <a:gd name="T9" fmla="*/ 87 h 87"/>
                  <a:gd name="T10" fmla="*/ 9 w 88"/>
                  <a:gd name="T11" fmla="*/ 86 h 87"/>
                  <a:gd name="T12" fmla="*/ 86 w 88"/>
                  <a:gd name="T13" fmla="*/ 9 h 87"/>
                  <a:gd name="T14" fmla="*/ 86 w 88"/>
                  <a:gd name="T15" fmla="*/ 2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7">
                    <a:moveTo>
                      <a:pt x="86" y="2"/>
                    </a:moveTo>
                    <a:cubicBezTo>
                      <a:pt x="84" y="0"/>
                      <a:pt x="81" y="0"/>
                      <a:pt x="79" y="2"/>
                    </a:cubicBezTo>
                    <a:cubicBezTo>
                      <a:pt x="2" y="79"/>
                      <a:pt x="2" y="79"/>
                      <a:pt x="2" y="79"/>
                    </a:cubicBezTo>
                    <a:cubicBezTo>
                      <a:pt x="0" y="81"/>
                      <a:pt x="0" y="84"/>
                      <a:pt x="2" y="86"/>
                    </a:cubicBezTo>
                    <a:cubicBezTo>
                      <a:pt x="3" y="87"/>
                      <a:pt x="4" y="87"/>
                      <a:pt x="5" y="87"/>
                    </a:cubicBezTo>
                    <a:cubicBezTo>
                      <a:pt x="7" y="87"/>
                      <a:pt x="8" y="87"/>
                      <a:pt x="9" y="86"/>
                    </a:cubicBezTo>
                    <a:cubicBezTo>
                      <a:pt x="86" y="9"/>
                      <a:pt x="86" y="9"/>
                      <a:pt x="86" y="9"/>
                    </a:cubicBezTo>
                    <a:cubicBezTo>
                      <a:pt x="88" y="7"/>
                      <a:pt x="88" y="4"/>
                      <a:pt x="8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81">
              <a:extLst>
                <a:ext uri="{FF2B5EF4-FFF2-40B4-BE49-F238E27FC236}">
                  <a16:creationId xmlns="" xmlns:a16="http://schemas.microsoft.com/office/drawing/2014/main" id="{06E1558F-E418-4CCC-A227-859AAF2FB521}"/>
                </a:ext>
              </a:extLst>
            </p:cNvPr>
            <p:cNvGrpSpPr>
              <a:grpSpLocks noChangeAspect="1"/>
            </p:cNvGrpSpPr>
            <p:nvPr/>
          </p:nvGrpSpPr>
          <p:grpSpPr bwMode="auto">
            <a:xfrm>
              <a:off x="4349047" y="4968498"/>
              <a:ext cx="569028" cy="284514"/>
              <a:chOff x="3509" y="1993"/>
              <a:chExt cx="656" cy="328"/>
            </a:xfrm>
            <a:solidFill>
              <a:schemeClr val="bg1"/>
            </a:solidFill>
          </p:grpSpPr>
          <p:sp>
            <p:nvSpPr>
              <p:cNvPr id="44" name="Freeform 82">
                <a:extLst>
                  <a:ext uri="{FF2B5EF4-FFF2-40B4-BE49-F238E27FC236}">
                    <a16:creationId xmlns="" xmlns:a16="http://schemas.microsoft.com/office/drawing/2014/main" id="{32512380-D2CF-4611-B54F-309F49062F05}"/>
                  </a:ext>
                </a:extLst>
              </p:cNvPr>
              <p:cNvSpPr>
                <a:spLocks/>
              </p:cNvSpPr>
              <p:nvPr/>
            </p:nvSpPr>
            <p:spPr bwMode="auto">
              <a:xfrm>
                <a:off x="4074" y="2100"/>
                <a:ext cx="37" cy="27"/>
              </a:xfrm>
              <a:custGeom>
                <a:avLst/>
                <a:gdLst>
                  <a:gd name="T0" fmla="*/ 4 w 14"/>
                  <a:gd name="T1" fmla="*/ 10 h 10"/>
                  <a:gd name="T2" fmla="*/ 9 w 14"/>
                  <a:gd name="T3" fmla="*/ 10 h 10"/>
                  <a:gd name="T4" fmla="*/ 14 w 14"/>
                  <a:gd name="T5" fmla="*/ 5 h 10"/>
                  <a:gd name="T6" fmla="*/ 9 w 14"/>
                  <a:gd name="T7" fmla="*/ 0 h 10"/>
                  <a:gd name="T8" fmla="*/ 4 w 14"/>
                  <a:gd name="T9" fmla="*/ 0 h 10"/>
                  <a:gd name="T10" fmla="*/ 0 w 14"/>
                  <a:gd name="T11" fmla="*/ 5 h 10"/>
                  <a:gd name="T12" fmla="*/ 4 w 1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4" h="10">
                    <a:moveTo>
                      <a:pt x="4" y="10"/>
                    </a:moveTo>
                    <a:cubicBezTo>
                      <a:pt x="9" y="10"/>
                      <a:pt x="9" y="10"/>
                      <a:pt x="9" y="10"/>
                    </a:cubicBezTo>
                    <a:cubicBezTo>
                      <a:pt x="12" y="10"/>
                      <a:pt x="14" y="8"/>
                      <a:pt x="14" y="5"/>
                    </a:cubicBezTo>
                    <a:cubicBezTo>
                      <a:pt x="14" y="3"/>
                      <a:pt x="12" y="0"/>
                      <a:pt x="9" y="0"/>
                    </a:cubicBezTo>
                    <a:cubicBezTo>
                      <a:pt x="4" y="0"/>
                      <a:pt x="4" y="0"/>
                      <a:pt x="4" y="0"/>
                    </a:cubicBezTo>
                    <a:cubicBezTo>
                      <a:pt x="2" y="0"/>
                      <a:pt x="0" y="3"/>
                      <a:pt x="0" y="5"/>
                    </a:cubicBezTo>
                    <a:cubicBezTo>
                      <a:pt x="0" y="8"/>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3">
                <a:extLst>
                  <a:ext uri="{FF2B5EF4-FFF2-40B4-BE49-F238E27FC236}">
                    <a16:creationId xmlns="" xmlns:a16="http://schemas.microsoft.com/office/drawing/2014/main" id="{D187F249-C515-4C06-AA22-E3DC13AC24A3}"/>
                  </a:ext>
                </a:extLst>
              </p:cNvPr>
              <p:cNvSpPr>
                <a:spLocks noEditPoints="1"/>
              </p:cNvSpPr>
              <p:nvPr/>
            </p:nvSpPr>
            <p:spPr bwMode="auto">
              <a:xfrm>
                <a:off x="3509" y="1993"/>
                <a:ext cx="656" cy="328"/>
              </a:xfrm>
              <a:custGeom>
                <a:avLst/>
                <a:gdLst>
                  <a:gd name="T0" fmla="*/ 70 w 243"/>
                  <a:gd name="T1" fmla="*/ 0 h 120"/>
                  <a:gd name="T2" fmla="*/ 13 w 243"/>
                  <a:gd name="T3" fmla="*/ 22 h 120"/>
                  <a:gd name="T4" fmla="*/ 2 w 243"/>
                  <a:gd name="T5" fmla="*/ 41 h 120"/>
                  <a:gd name="T6" fmla="*/ 1 w 243"/>
                  <a:gd name="T7" fmla="*/ 41 h 120"/>
                  <a:gd name="T8" fmla="*/ 1 w 243"/>
                  <a:gd name="T9" fmla="*/ 42 h 120"/>
                  <a:gd name="T10" fmla="*/ 0 w 243"/>
                  <a:gd name="T11" fmla="*/ 42 h 120"/>
                  <a:gd name="T12" fmla="*/ 0 w 243"/>
                  <a:gd name="T13" fmla="*/ 43 h 120"/>
                  <a:gd name="T14" fmla="*/ 0 w 243"/>
                  <a:gd name="T15" fmla="*/ 44 h 120"/>
                  <a:gd name="T16" fmla="*/ 0 w 243"/>
                  <a:gd name="T17" fmla="*/ 59 h 120"/>
                  <a:gd name="T18" fmla="*/ 24 w 243"/>
                  <a:gd name="T19" fmla="*/ 94 h 120"/>
                  <a:gd name="T20" fmla="*/ 99 w 243"/>
                  <a:gd name="T21" fmla="*/ 111 h 120"/>
                  <a:gd name="T22" fmla="*/ 134 w 243"/>
                  <a:gd name="T23" fmla="*/ 120 h 120"/>
                  <a:gd name="T24" fmla="*/ 146 w 243"/>
                  <a:gd name="T25" fmla="*/ 94 h 120"/>
                  <a:gd name="T26" fmla="*/ 243 w 243"/>
                  <a:gd name="T27" fmla="*/ 70 h 120"/>
                  <a:gd name="T28" fmla="*/ 243 w 243"/>
                  <a:gd name="T29" fmla="*/ 46 h 120"/>
                  <a:gd name="T30" fmla="*/ 241 w 243"/>
                  <a:gd name="T31" fmla="*/ 40 h 120"/>
                  <a:gd name="T32" fmla="*/ 99 w 243"/>
                  <a:gd name="T33" fmla="*/ 19 h 120"/>
                  <a:gd name="T34" fmla="*/ 57 w 243"/>
                  <a:gd name="T35" fmla="*/ 83 h 120"/>
                  <a:gd name="T36" fmla="*/ 57 w 243"/>
                  <a:gd name="T37" fmla="*/ 23 h 120"/>
                  <a:gd name="T38" fmla="*/ 134 w 243"/>
                  <a:gd name="T39" fmla="*/ 110 h 120"/>
                  <a:gd name="T40" fmla="*/ 108 w 243"/>
                  <a:gd name="T41" fmla="*/ 109 h 120"/>
                  <a:gd name="T42" fmla="*/ 106 w 243"/>
                  <a:gd name="T43" fmla="*/ 84 h 120"/>
                  <a:gd name="T44" fmla="*/ 96 w 243"/>
                  <a:gd name="T45" fmla="*/ 84 h 120"/>
                  <a:gd name="T46" fmla="*/ 81 w 243"/>
                  <a:gd name="T47" fmla="*/ 85 h 120"/>
                  <a:gd name="T48" fmla="*/ 96 w 243"/>
                  <a:gd name="T49" fmla="*/ 49 h 120"/>
                  <a:gd name="T50" fmla="*/ 137 w 243"/>
                  <a:gd name="T51" fmla="*/ 49 h 120"/>
                  <a:gd name="T52" fmla="*/ 135 w 243"/>
                  <a:gd name="T53" fmla="*/ 109 h 120"/>
                  <a:gd name="T54" fmla="*/ 234 w 243"/>
                  <a:gd name="T55" fmla="*/ 54 h 120"/>
                  <a:gd name="T56" fmla="*/ 150 w 243"/>
                  <a:gd name="T57" fmla="*/ 59 h 120"/>
                  <a:gd name="T58" fmla="*/ 234 w 243"/>
                  <a:gd name="T59" fmla="*/ 64 h 120"/>
                  <a:gd name="T60" fmla="*/ 219 w 243"/>
                  <a:gd name="T61" fmla="*/ 85 h 120"/>
                  <a:gd name="T62" fmla="*/ 147 w 243"/>
                  <a:gd name="T63" fmla="*/ 49 h 120"/>
                  <a:gd name="T64" fmla="*/ 204 w 243"/>
                  <a:gd name="T65" fmla="*/ 44 h 120"/>
                  <a:gd name="T66" fmla="*/ 142 w 243"/>
                  <a:gd name="T67" fmla="*/ 39 h 120"/>
                  <a:gd name="T68" fmla="*/ 94 w 243"/>
                  <a:gd name="T69" fmla="*/ 39 h 120"/>
                  <a:gd name="T70" fmla="*/ 18 w 243"/>
                  <a:gd name="T71" fmla="*/ 53 h 120"/>
                  <a:gd name="T72" fmla="*/ 24 w 243"/>
                  <a:gd name="T73" fmla="*/ 85 h 120"/>
                  <a:gd name="T74" fmla="*/ 10 w 243"/>
                  <a:gd name="T75" fmla="*/ 59 h 120"/>
                  <a:gd name="T76" fmla="*/ 16 w 243"/>
                  <a:gd name="T77" fmla="*/ 42 h 120"/>
                  <a:gd name="T78" fmla="*/ 22 w 243"/>
                  <a:gd name="T79" fmla="*/ 25 h 120"/>
                  <a:gd name="T80" fmla="*/ 44 w 243"/>
                  <a:gd name="T81" fmla="*/ 10 h 120"/>
                  <a:gd name="T82" fmla="*/ 91 w 243"/>
                  <a:gd name="T83" fmla="*/ 25 h 120"/>
                  <a:gd name="T84" fmla="*/ 91 w 243"/>
                  <a:gd name="T85" fmla="*/ 25 h 120"/>
                  <a:gd name="T86" fmla="*/ 92 w 243"/>
                  <a:gd name="T87" fmla="*/ 26 h 120"/>
                  <a:gd name="T88" fmla="*/ 92 w 243"/>
                  <a:gd name="T89" fmla="*/ 27 h 120"/>
                  <a:gd name="T90" fmla="*/ 93 w 243"/>
                  <a:gd name="T91" fmla="*/ 28 h 120"/>
                  <a:gd name="T92" fmla="*/ 94 w 243"/>
                  <a:gd name="T93" fmla="*/ 28 h 120"/>
                  <a:gd name="T94" fmla="*/ 95 w 243"/>
                  <a:gd name="T95" fmla="*/ 28 h 120"/>
                  <a:gd name="T96" fmla="*/ 96 w 243"/>
                  <a:gd name="T97" fmla="*/ 29 h 120"/>
                  <a:gd name="T98" fmla="*/ 186 w 243"/>
                  <a:gd name="T99" fmla="*/ 29 h 120"/>
                  <a:gd name="T100" fmla="*/ 234 w 243"/>
                  <a:gd name="T101"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 h="120">
                    <a:moveTo>
                      <a:pt x="99" y="19"/>
                    </a:moveTo>
                    <a:cubicBezTo>
                      <a:pt x="94" y="8"/>
                      <a:pt x="82" y="0"/>
                      <a:pt x="70" y="0"/>
                    </a:cubicBezTo>
                    <a:cubicBezTo>
                      <a:pt x="44" y="0"/>
                      <a:pt x="44" y="0"/>
                      <a:pt x="44" y="0"/>
                    </a:cubicBezTo>
                    <a:cubicBezTo>
                      <a:pt x="30" y="0"/>
                      <a:pt x="18" y="9"/>
                      <a:pt x="13" y="22"/>
                    </a:cubicBezTo>
                    <a:cubicBezTo>
                      <a:pt x="9" y="35"/>
                      <a:pt x="9" y="35"/>
                      <a:pt x="9" y="35"/>
                    </a:cubicBezTo>
                    <a:cubicBezTo>
                      <a:pt x="6" y="36"/>
                      <a:pt x="4" y="38"/>
                      <a:pt x="2" y="41"/>
                    </a:cubicBezTo>
                    <a:cubicBezTo>
                      <a:pt x="1" y="41"/>
                      <a:pt x="1" y="41"/>
                      <a:pt x="1" y="41"/>
                    </a:cubicBezTo>
                    <a:cubicBezTo>
                      <a:pt x="1" y="41"/>
                      <a:pt x="1" y="41"/>
                      <a:pt x="1" y="41"/>
                    </a:cubicBezTo>
                    <a:cubicBezTo>
                      <a:pt x="1" y="41"/>
                      <a:pt x="1" y="41"/>
                      <a:pt x="1" y="41"/>
                    </a:cubicBezTo>
                    <a:cubicBezTo>
                      <a:pt x="1" y="41"/>
                      <a:pt x="1" y="41"/>
                      <a:pt x="1" y="42"/>
                    </a:cubicBezTo>
                    <a:cubicBezTo>
                      <a:pt x="1" y="42"/>
                      <a:pt x="1" y="42"/>
                      <a:pt x="0" y="42"/>
                    </a:cubicBezTo>
                    <a:cubicBezTo>
                      <a:pt x="0" y="42"/>
                      <a:pt x="0" y="42"/>
                      <a:pt x="0" y="42"/>
                    </a:cubicBezTo>
                    <a:cubicBezTo>
                      <a:pt x="0" y="42"/>
                      <a:pt x="0" y="43"/>
                      <a:pt x="0" y="43"/>
                    </a:cubicBezTo>
                    <a:cubicBezTo>
                      <a:pt x="0" y="43"/>
                      <a:pt x="0" y="43"/>
                      <a:pt x="0" y="43"/>
                    </a:cubicBezTo>
                    <a:cubicBezTo>
                      <a:pt x="0" y="43"/>
                      <a:pt x="0" y="44"/>
                      <a:pt x="0" y="44"/>
                    </a:cubicBezTo>
                    <a:cubicBezTo>
                      <a:pt x="0" y="44"/>
                      <a:pt x="0" y="44"/>
                      <a:pt x="0" y="44"/>
                    </a:cubicBezTo>
                    <a:cubicBezTo>
                      <a:pt x="0" y="44"/>
                      <a:pt x="0" y="44"/>
                      <a:pt x="0" y="44"/>
                    </a:cubicBezTo>
                    <a:cubicBezTo>
                      <a:pt x="0" y="59"/>
                      <a:pt x="0" y="59"/>
                      <a:pt x="0" y="59"/>
                    </a:cubicBezTo>
                    <a:cubicBezTo>
                      <a:pt x="0" y="70"/>
                      <a:pt x="0" y="70"/>
                      <a:pt x="0" y="70"/>
                    </a:cubicBezTo>
                    <a:cubicBezTo>
                      <a:pt x="0" y="83"/>
                      <a:pt x="11" y="94"/>
                      <a:pt x="24" y="94"/>
                    </a:cubicBezTo>
                    <a:cubicBezTo>
                      <a:pt x="97" y="94"/>
                      <a:pt x="97" y="94"/>
                      <a:pt x="97" y="94"/>
                    </a:cubicBezTo>
                    <a:cubicBezTo>
                      <a:pt x="99" y="111"/>
                      <a:pt x="99" y="111"/>
                      <a:pt x="99" y="111"/>
                    </a:cubicBezTo>
                    <a:cubicBezTo>
                      <a:pt x="99" y="116"/>
                      <a:pt x="104" y="120"/>
                      <a:pt x="110" y="120"/>
                    </a:cubicBezTo>
                    <a:cubicBezTo>
                      <a:pt x="134" y="120"/>
                      <a:pt x="134" y="120"/>
                      <a:pt x="134" y="120"/>
                    </a:cubicBezTo>
                    <a:cubicBezTo>
                      <a:pt x="139" y="120"/>
                      <a:pt x="144" y="116"/>
                      <a:pt x="144" y="111"/>
                    </a:cubicBezTo>
                    <a:cubicBezTo>
                      <a:pt x="146" y="94"/>
                      <a:pt x="146" y="94"/>
                      <a:pt x="146" y="94"/>
                    </a:cubicBezTo>
                    <a:cubicBezTo>
                      <a:pt x="219" y="94"/>
                      <a:pt x="219" y="94"/>
                      <a:pt x="219" y="94"/>
                    </a:cubicBezTo>
                    <a:cubicBezTo>
                      <a:pt x="232" y="94"/>
                      <a:pt x="243" y="83"/>
                      <a:pt x="243" y="70"/>
                    </a:cubicBezTo>
                    <a:cubicBezTo>
                      <a:pt x="243" y="59"/>
                      <a:pt x="243" y="59"/>
                      <a:pt x="243" y="59"/>
                    </a:cubicBezTo>
                    <a:cubicBezTo>
                      <a:pt x="243" y="46"/>
                      <a:pt x="243" y="46"/>
                      <a:pt x="243" y="46"/>
                    </a:cubicBezTo>
                    <a:cubicBezTo>
                      <a:pt x="243" y="43"/>
                      <a:pt x="242" y="41"/>
                      <a:pt x="241" y="40"/>
                    </a:cubicBezTo>
                    <a:cubicBezTo>
                      <a:pt x="241" y="40"/>
                      <a:pt x="241" y="40"/>
                      <a:pt x="241" y="40"/>
                    </a:cubicBezTo>
                    <a:cubicBezTo>
                      <a:pt x="226" y="26"/>
                      <a:pt x="206" y="19"/>
                      <a:pt x="186" y="19"/>
                    </a:cubicBezTo>
                    <a:lnTo>
                      <a:pt x="99" y="19"/>
                    </a:lnTo>
                    <a:close/>
                    <a:moveTo>
                      <a:pt x="87" y="53"/>
                    </a:moveTo>
                    <a:cubicBezTo>
                      <a:pt x="87" y="69"/>
                      <a:pt x="73" y="83"/>
                      <a:pt x="57" y="83"/>
                    </a:cubicBezTo>
                    <a:cubicBezTo>
                      <a:pt x="41" y="83"/>
                      <a:pt x="27" y="69"/>
                      <a:pt x="27" y="53"/>
                    </a:cubicBezTo>
                    <a:cubicBezTo>
                      <a:pt x="27" y="37"/>
                      <a:pt x="41" y="23"/>
                      <a:pt x="57" y="23"/>
                    </a:cubicBezTo>
                    <a:cubicBezTo>
                      <a:pt x="73" y="23"/>
                      <a:pt x="87" y="37"/>
                      <a:pt x="87" y="53"/>
                    </a:cubicBezTo>
                    <a:close/>
                    <a:moveTo>
                      <a:pt x="134" y="110"/>
                    </a:moveTo>
                    <a:cubicBezTo>
                      <a:pt x="110" y="110"/>
                      <a:pt x="110" y="110"/>
                      <a:pt x="110" y="110"/>
                    </a:cubicBezTo>
                    <a:cubicBezTo>
                      <a:pt x="109" y="110"/>
                      <a:pt x="108" y="110"/>
                      <a:pt x="108" y="109"/>
                    </a:cubicBezTo>
                    <a:cubicBezTo>
                      <a:pt x="106" y="89"/>
                      <a:pt x="106" y="89"/>
                      <a:pt x="106" y="89"/>
                    </a:cubicBezTo>
                    <a:cubicBezTo>
                      <a:pt x="106" y="84"/>
                      <a:pt x="106" y="84"/>
                      <a:pt x="106" y="84"/>
                    </a:cubicBezTo>
                    <a:cubicBezTo>
                      <a:pt x="106" y="81"/>
                      <a:pt x="104" y="79"/>
                      <a:pt x="101" y="79"/>
                    </a:cubicBezTo>
                    <a:cubicBezTo>
                      <a:pt x="99" y="79"/>
                      <a:pt x="96" y="81"/>
                      <a:pt x="96" y="84"/>
                    </a:cubicBezTo>
                    <a:cubicBezTo>
                      <a:pt x="96" y="85"/>
                      <a:pt x="96" y="85"/>
                      <a:pt x="96" y="85"/>
                    </a:cubicBezTo>
                    <a:cubicBezTo>
                      <a:pt x="81" y="85"/>
                      <a:pt x="81" y="85"/>
                      <a:pt x="81" y="85"/>
                    </a:cubicBezTo>
                    <a:cubicBezTo>
                      <a:pt x="90" y="77"/>
                      <a:pt x="96" y="66"/>
                      <a:pt x="96" y="53"/>
                    </a:cubicBezTo>
                    <a:cubicBezTo>
                      <a:pt x="96" y="52"/>
                      <a:pt x="96" y="50"/>
                      <a:pt x="96" y="49"/>
                    </a:cubicBezTo>
                    <a:cubicBezTo>
                      <a:pt x="109" y="49"/>
                      <a:pt x="109" y="49"/>
                      <a:pt x="109" y="49"/>
                    </a:cubicBezTo>
                    <a:cubicBezTo>
                      <a:pt x="137" y="49"/>
                      <a:pt x="137" y="49"/>
                      <a:pt x="137" y="49"/>
                    </a:cubicBezTo>
                    <a:cubicBezTo>
                      <a:pt x="137" y="89"/>
                      <a:pt x="137" y="89"/>
                      <a:pt x="137" y="89"/>
                    </a:cubicBezTo>
                    <a:cubicBezTo>
                      <a:pt x="135" y="109"/>
                      <a:pt x="135" y="109"/>
                      <a:pt x="135" y="109"/>
                    </a:cubicBezTo>
                    <a:cubicBezTo>
                      <a:pt x="135" y="110"/>
                      <a:pt x="134" y="110"/>
                      <a:pt x="134" y="110"/>
                    </a:cubicBezTo>
                    <a:close/>
                    <a:moveTo>
                      <a:pt x="234" y="54"/>
                    </a:moveTo>
                    <a:cubicBezTo>
                      <a:pt x="155" y="54"/>
                      <a:pt x="155" y="54"/>
                      <a:pt x="155" y="54"/>
                    </a:cubicBezTo>
                    <a:cubicBezTo>
                      <a:pt x="153" y="54"/>
                      <a:pt x="150" y="56"/>
                      <a:pt x="150" y="59"/>
                    </a:cubicBezTo>
                    <a:cubicBezTo>
                      <a:pt x="150" y="62"/>
                      <a:pt x="153" y="64"/>
                      <a:pt x="155" y="64"/>
                    </a:cubicBezTo>
                    <a:cubicBezTo>
                      <a:pt x="234" y="64"/>
                      <a:pt x="234" y="64"/>
                      <a:pt x="234" y="64"/>
                    </a:cubicBezTo>
                    <a:cubicBezTo>
                      <a:pt x="234" y="70"/>
                      <a:pt x="234" y="70"/>
                      <a:pt x="234" y="70"/>
                    </a:cubicBezTo>
                    <a:cubicBezTo>
                      <a:pt x="234" y="78"/>
                      <a:pt x="227" y="85"/>
                      <a:pt x="219" y="85"/>
                    </a:cubicBezTo>
                    <a:cubicBezTo>
                      <a:pt x="147" y="85"/>
                      <a:pt x="147" y="85"/>
                      <a:pt x="147" y="85"/>
                    </a:cubicBezTo>
                    <a:cubicBezTo>
                      <a:pt x="147" y="49"/>
                      <a:pt x="147" y="49"/>
                      <a:pt x="147" y="49"/>
                    </a:cubicBezTo>
                    <a:cubicBezTo>
                      <a:pt x="199" y="49"/>
                      <a:pt x="199" y="49"/>
                      <a:pt x="199" y="49"/>
                    </a:cubicBezTo>
                    <a:cubicBezTo>
                      <a:pt x="202" y="49"/>
                      <a:pt x="204" y="47"/>
                      <a:pt x="204" y="44"/>
                    </a:cubicBezTo>
                    <a:cubicBezTo>
                      <a:pt x="204" y="42"/>
                      <a:pt x="202" y="39"/>
                      <a:pt x="199" y="39"/>
                    </a:cubicBezTo>
                    <a:cubicBezTo>
                      <a:pt x="142" y="39"/>
                      <a:pt x="142" y="39"/>
                      <a:pt x="142" y="39"/>
                    </a:cubicBezTo>
                    <a:cubicBezTo>
                      <a:pt x="109" y="39"/>
                      <a:pt x="109" y="39"/>
                      <a:pt x="109" y="39"/>
                    </a:cubicBezTo>
                    <a:cubicBezTo>
                      <a:pt x="94" y="39"/>
                      <a:pt x="94" y="39"/>
                      <a:pt x="94" y="39"/>
                    </a:cubicBezTo>
                    <a:cubicBezTo>
                      <a:pt x="88" y="24"/>
                      <a:pt x="74" y="14"/>
                      <a:pt x="57" y="14"/>
                    </a:cubicBezTo>
                    <a:cubicBezTo>
                      <a:pt x="35" y="14"/>
                      <a:pt x="18" y="31"/>
                      <a:pt x="18" y="53"/>
                    </a:cubicBezTo>
                    <a:cubicBezTo>
                      <a:pt x="18" y="66"/>
                      <a:pt x="24" y="77"/>
                      <a:pt x="33" y="85"/>
                    </a:cubicBezTo>
                    <a:cubicBezTo>
                      <a:pt x="24" y="85"/>
                      <a:pt x="24" y="85"/>
                      <a:pt x="24" y="85"/>
                    </a:cubicBezTo>
                    <a:cubicBezTo>
                      <a:pt x="16" y="85"/>
                      <a:pt x="10" y="78"/>
                      <a:pt x="10" y="70"/>
                    </a:cubicBezTo>
                    <a:cubicBezTo>
                      <a:pt x="10" y="59"/>
                      <a:pt x="10" y="59"/>
                      <a:pt x="10" y="59"/>
                    </a:cubicBezTo>
                    <a:cubicBezTo>
                      <a:pt x="10" y="46"/>
                      <a:pt x="10" y="46"/>
                      <a:pt x="10" y="46"/>
                    </a:cubicBezTo>
                    <a:cubicBezTo>
                      <a:pt x="12" y="45"/>
                      <a:pt x="14" y="43"/>
                      <a:pt x="16" y="42"/>
                    </a:cubicBezTo>
                    <a:cubicBezTo>
                      <a:pt x="16" y="41"/>
                      <a:pt x="17" y="40"/>
                      <a:pt x="17" y="39"/>
                    </a:cubicBezTo>
                    <a:cubicBezTo>
                      <a:pt x="22" y="25"/>
                      <a:pt x="22" y="25"/>
                      <a:pt x="22" y="25"/>
                    </a:cubicBezTo>
                    <a:cubicBezTo>
                      <a:pt x="22" y="25"/>
                      <a:pt x="22" y="25"/>
                      <a:pt x="22" y="25"/>
                    </a:cubicBezTo>
                    <a:cubicBezTo>
                      <a:pt x="25" y="16"/>
                      <a:pt x="34" y="10"/>
                      <a:pt x="44" y="10"/>
                    </a:cubicBezTo>
                    <a:cubicBezTo>
                      <a:pt x="70" y="10"/>
                      <a:pt x="70" y="10"/>
                      <a:pt x="70" y="10"/>
                    </a:cubicBezTo>
                    <a:cubicBezTo>
                      <a:pt x="79" y="10"/>
                      <a:pt x="88" y="16"/>
                      <a:pt x="91" y="25"/>
                    </a:cubicBezTo>
                    <a:cubicBezTo>
                      <a:pt x="91" y="25"/>
                      <a:pt x="91" y="25"/>
                      <a:pt x="91" y="25"/>
                    </a:cubicBezTo>
                    <a:cubicBezTo>
                      <a:pt x="91" y="25"/>
                      <a:pt x="91" y="25"/>
                      <a:pt x="91" y="25"/>
                    </a:cubicBezTo>
                    <a:cubicBezTo>
                      <a:pt x="91" y="26"/>
                      <a:pt x="91" y="26"/>
                      <a:pt x="92" y="26"/>
                    </a:cubicBezTo>
                    <a:cubicBezTo>
                      <a:pt x="92" y="26"/>
                      <a:pt x="92" y="26"/>
                      <a:pt x="92" y="26"/>
                    </a:cubicBezTo>
                    <a:cubicBezTo>
                      <a:pt x="92" y="26"/>
                      <a:pt x="92" y="27"/>
                      <a:pt x="92" y="27"/>
                    </a:cubicBezTo>
                    <a:cubicBezTo>
                      <a:pt x="92" y="27"/>
                      <a:pt x="92" y="27"/>
                      <a:pt x="92" y="27"/>
                    </a:cubicBezTo>
                    <a:cubicBezTo>
                      <a:pt x="92" y="27"/>
                      <a:pt x="93" y="27"/>
                      <a:pt x="93" y="27"/>
                    </a:cubicBezTo>
                    <a:cubicBezTo>
                      <a:pt x="93" y="27"/>
                      <a:pt x="93" y="28"/>
                      <a:pt x="93" y="28"/>
                    </a:cubicBezTo>
                    <a:cubicBezTo>
                      <a:pt x="93" y="28"/>
                      <a:pt x="93" y="28"/>
                      <a:pt x="93" y="28"/>
                    </a:cubicBezTo>
                    <a:cubicBezTo>
                      <a:pt x="94" y="28"/>
                      <a:pt x="94" y="28"/>
                      <a:pt x="94" y="28"/>
                    </a:cubicBezTo>
                    <a:cubicBezTo>
                      <a:pt x="94" y="28"/>
                      <a:pt x="94" y="28"/>
                      <a:pt x="94" y="28"/>
                    </a:cubicBezTo>
                    <a:cubicBezTo>
                      <a:pt x="94" y="28"/>
                      <a:pt x="95" y="28"/>
                      <a:pt x="95" y="28"/>
                    </a:cubicBezTo>
                    <a:cubicBezTo>
                      <a:pt x="95" y="28"/>
                      <a:pt x="95" y="28"/>
                      <a:pt x="95" y="28"/>
                    </a:cubicBezTo>
                    <a:cubicBezTo>
                      <a:pt x="95" y="28"/>
                      <a:pt x="96" y="29"/>
                      <a:pt x="96" y="29"/>
                    </a:cubicBezTo>
                    <a:cubicBezTo>
                      <a:pt x="96" y="29"/>
                      <a:pt x="96" y="29"/>
                      <a:pt x="96" y="29"/>
                    </a:cubicBezTo>
                    <a:cubicBezTo>
                      <a:pt x="186" y="29"/>
                      <a:pt x="186" y="29"/>
                      <a:pt x="186" y="29"/>
                    </a:cubicBezTo>
                    <a:cubicBezTo>
                      <a:pt x="204" y="29"/>
                      <a:pt x="220" y="35"/>
                      <a:pt x="234" y="46"/>
                    </a:cubicBezTo>
                    <a:lnTo>
                      <a:pt x="23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84">
                <a:extLst>
                  <a:ext uri="{FF2B5EF4-FFF2-40B4-BE49-F238E27FC236}">
                    <a16:creationId xmlns="" xmlns:a16="http://schemas.microsoft.com/office/drawing/2014/main" id="{9B5AD10E-FC21-4968-A746-C79F6CD81975}"/>
                  </a:ext>
                </a:extLst>
              </p:cNvPr>
              <p:cNvSpPr>
                <a:spLocks noEditPoints="1"/>
              </p:cNvSpPr>
              <p:nvPr/>
            </p:nvSpPr>
            <p:spPr bwMode="auto">
              <a:xfrm>
                <a:off x="3604" y="2078"/>
                <a:ext cx="119" cy="12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5 h 44"/>
                  <a:gd name="T12" fmla="*/ 9 w 44"/>
                  <a:gd name="T13" fmla="*/ 22 h 44"/>
                  <a:gd name="T14" fmla="*/ 22 w 44"/>
                  <a:gd name="T15" fmla="*/ 9 h 44"/>
                  <a:gd name="T16" fmla="*/ 35 w 44"/>
                  <a:gd name="T17" fmla="*/ 22 h 44"/>
                  <a:gd name="T18" fmla="*/ 22 w 44"/>
                  <a:gd name="T19"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5"/>
                    </a:moveTo>
                    <a:cubicBezTo>
                      <a:pt x="15" y="35"/>
                      <a:pt x="9" y="29"/>
                      <a:pt x="9" y="22"/>
                    </a:cubicBezTo>
                    <a:cubicBezTo>
                      <a:pt x="9" y="15"/>
                      <a:pt x="15" y="9"/>
                      <a:pt x="22" y="9"/>
                    </a:cubicBezTo>
                    <a:cubicBezTo>
                      <a:pt x="29" y="9"/>
                      <a:pt x="35" y="15"/>
                      <a:pt x="35" y="22"/>
                    </a:cubicBezTo>
                    <a:cubicBezTo>
                      <a:pt x="35" y="29"/>
                      <a:pt x="29" y="35"/>
                      <a:pt x="2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85">
                <a:extLst>
                  <a:ext uri="{FF2B5EF4-FFF2-40B4-BE49-F238E27FC236}">
                    <a16:creationId xmlns="" xmlns:a16="http://schemas.microsoft.com/office/drawing/2014/main" id="{6DDAE443-0876-44E7-800F-AF3A52531220}"/>
                  </a:ext>
                </a:extLst>
              </p:cNvPr>
              <p:cNvSpPr>
                <a:spLocks noChangeArrowheads="1"/>
              </p:cNvSpPr>
              <p:nvPr/>
            </p:nvSpPr>
            <p:spPr bwMode="auto">
              <a:xfrm>
                <a:off x="3806" y="2253"/>
                <a:ext cx="27"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86">
                <a:extLst>
                  <a:ext uri="{FF2B5EF4-FFF2-40B4-BE49-F238E27FC236}">
                    <a16:creationId xmlns="" xmlns:a16="http://schemas.microsoft.com/office/drawing/2014/main" id="{063E2121-3045-4E68-84F4-88B039301720}"/>
                  </a:ext>
                </a:extLst>
              </p:cNvPr>
              <p:cNvSpPr>
                <a:spLocks noChangeArrowheads="1"/>
              </p:cNvSpPr>
              <p:nvPr/>
            </p:nvSpPr>
            <p:spPr bwMode="auto">
              <a:xfrm>
                <a:off x="3842" y="2253"/>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7">
                <a:extLst>
                  <a:ext uri="{FF2B5EF4-FFF2-40B4-BE49-F238E27FC236}">
                    <a16:creationId xmlns="" xmlns:a16="http://schemas.microsoft.com/office/drawing/2014/main" id="{0881B564-E51A-4214-8607-02A5DFB4FC13}"/>
                  </a:ext>
                </a:extLst>
              </p:cNvPr>
              <p:cNvSpPr>
                <a:spLocks/>
              </p:cNvSpPr>
              <p:nvPr/>
            </p:nvSpPr>
            <p:spPr bwMode="auto">
              <a:xfrm>
                <a:off x="3922" y="2176"/>
                <a:ext cx="33" cy="28"/>
              </a:xfrm>
              <a:custGeom>
                <a:avLst/>
                <a:gdLst>
                  <a:gd name="T0" fmla="*/ 5 w 12"/>
                  <a:gd name="T1" fmla="*/ 10 h 10"/>
                  <a:gd name="T2" fmla="*/ 7 w 12"/>
                  <a:gd name="T3" fmla="*/ 10 h 10"/>
                  <a:gd name="T4" fmla="*/ 12 w 12"/>
                  <a:gd name="T5" fmla="*/ 5 h 10"/>
                  <a:gd name="T6" fmla="*/ 7 w 12"/>
                  <a:gd name="T7" fmla="*/ 0 h 10"/>
                  <a:gd name="T8" fmla="*/ 5 w 12"/>
                  <a:gd name="T9" fmla="*/ 0 h 10"/>
                  <a:gd name="T10" fmla="*/ 0 w 12"/>
                  <a:gd name="T11" fmla="*/ 5 h 10"/>
                  <a:gd name="T12" fmla="*/ 5 w 1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5" y="10"/>
                    </a:moveTo>
                    <a:cubicBezTo>
                      <a:pt x="7" y="10"/>
                      <a:pt x="7" y="10"/>
                      <a:pt x="7" y="10"/>
                    </a:cubicBezTo>
                    <a:cubicBezTo>
                      <a:pt x="10" y="10"/>
                      <a:pt x="12" y="8"/>
                      <a:pt x="12" y="5"/>
                    </a:cubicBezTo>
                    <a:cubicBezTo>
                      <a:pt x="12" y="2"/>
                      <a:pt x="10" y="0"/>
                      <a:pt x="7" y="0"/>
                    </a:cubicBezTo>
                    <a:cubicBezTo>
                      <a:pt x="5" y="0"/>
                      <a:pt x="5" y="0"/>
                      <a:pt x="5" y="0"/>
                    </a:cubicBezTo>
                    <a:cubicBezTo>
                      <a:pt x="3" y="0"/>
                      <a:pt x="0" y="2"/>
                      <a:pt x="0" y="5"/>
                    </a:cubicBezTo>
                    <a:cubicBezTo>
                      <a:pt x="0" y="8"/>
                      <a:pt x="3"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8">
                <a:extLst>
                  <a:ext uri="{FF2B5EF4-FFF2-40B4-BE49-F238E27FC236}">
                    <a16:creationId xmlns="" xmlns:a16="http://schemas.microsoft.com/office/drawing/2014/main" id="{9D5C20C9-3A82-471B-807D-044F4D821EE0}"/>
                  </a:ext>
                </a:extLst>
              </p:cNvPr>
              <p:cNvSpPr>
                <a:spLocks/>
              </p:cNvSpPr>
              <p:nvPr/>
            </p:nvSpPr>
            <p:spPr bwMode="auto">
              <a:xfrm>
                <a:off x="3806" y="2187"/>
                <a:ext cx="62" cy="28"/>
              </a:xfrm>
              <a:custGeom>
                <a:avLst/>
                <a:gdLst>
                  <a:gd name="T0" fmla="*/ 18 w 23"/>
                  <a:gd name="T1" fmla="*/ 0 h 10"/>
                  <a:gd name="T2" fmla="*/ 5 w 23"/>
                  <a:gd name="T3" fmla="*/ 0 h 10"/>
                  <a:gd name="T4" fmla="*/ 0 w 23"/>
                  <a:gd name="T5" fmla="*/ 5 h 10"/>
                  <a:gd name="T6" fmla="*/ 5 w 23"/>
                  <a:gd name="T7" fmla="*/ 10 h 10"/>
                  <a:gd name="T8" fmla="*/ 18 w 23"/>
                  <a:gd name="T9" fmla="*/ 10 h 10"/>
                  <a:gd name="T10" fmla="*/ 23 w 23"/>
                  <a:gd name="T11" fmla="*/ 5 h 10"/>
                  <a:gd name="T12" fmla="*/ 18 w 2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18" y="0"/>
                    </a:moveTo>
                    <a:cubicBezTo>
                      <a:pt x="5" y="0"/>
                      <a:pt x="5" y="0"/>
                      <a:pt x="5" y="0"/>
                    </a:cubicBezTo>
                    <a:cubicBezTo>
                      <a:pt x="3" y="0"/>
                      <a:pt x="0" y="3"/>
                      <a:pt x="0" y="5"/>
                    </a:cubicBezTo>
                    <a:cubicBezTo>
                      <a:pt x="0" y="8"/>
                      <a:pt x="3" y="10"/>
                      <a:pt x="5" y="10"/>
                    </a:cubicBezTo>
                    <a:cubicBezTo>
                      <a:pt x="18" y="10"/>
                      <a:pt x="18" y="10"/>
                      <a:pt x="18" y="10"/>
                    </a:cubicBezTo>
                    <a:cubicBezTo>
                      <a:pt x="21" y="10"/>
                      <a:pt x="23" y="8"/>
                      <a:pt x="23" y="5"/>
                    </a:cubicBezTo>
                    <a:cubicBezTo>
                      <a:pt x="23"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9">
                <a:extLst>
                  <a:ext uri="{FF2B5EF4-FFF2-40B4-BE49-F238E27FC236}">
                    <a16:creationId xmlns="" xmlns:a16="http://schemas.microsoft.com/office/drawing/2014/main" id="{45903FBC-7434-4B93-8934-66DB509FB2CB}"/>
                  </a:ext>
                </a:extLst>
              </p:cNvPr>
              <p:cNvSpPr>
                <a:spLocks/>
              </p:cNvSpPr>
              <p:nvPr/>
            </p:nvSpPr>
            <p:spPr bwMode="auto">
              <a:xfrm>
                <a:off x="3842" y="2141"/>
                <a:ext cx="26" cy="27"/>
              </a:xfrm>
              <a:custGeom>
                <a:avLst/>
                <a:gdLst>
                  <a:gd name="T0" fmla="*/ 5 w 10"/>
                  <a:gd name="T1" fmla="*/ 10 h 10"/>
                  <a:gd name="T2" fmla="*/ 5 w 10"/>
                  <a:gd name="T3" fmla="*/ 10 h 10"/>
                  <a:gd name="T4" fmla="*/ 10 w 10"/>
                  <a:gd name="T5" fmla="*/ 5 h 10"/>
                  <a:gd name="T6" fmla="*/ 5 w 10"/>
                  <a:gd name="T7" fmla="*/ 0 h 10"/>
                  <a:gd name="T8" fmla="*/ 5 w 10"/>
                  <a:gd name="T9" fmla="*/ 0 h 10"/>
                  <a:gd name="T10" fmla="*/ 0 w 10"/>
                  <a:gd name="T11" fmla="*/ 5 h 10"/>
                  <a:gd name="T12" fmla="*/ 5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5" y="10"/>
                      <a:pt x="5" y="10"/>
                      <a:pt x="5" y="10"/>
                    </a:cubicBezTo>
                    <a:cubicBezTo>
                      <a:pt x="8" y="10"/>
                      <a:pt x="10" y="8"/>
                      <a:pt x="10" y="5"/>
                    </a:cubicBezTo>
                    <a:cubicBezTo>
                      <a:pt x="10" y="2"/>
                      <a:pt x="8" y="0"/>
                      <a:pt x="5"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90">
                <a:extLst>
                  <a:ext uri="{FF2B5EF4-FFF2-40B4-BE49-F238E27FC236}">
                    <a16:creationId xmlns="" xmlns:a16="http://schemas.microsoft.com/office/drawing/2014/main" id="{02BB3F62-6195-4604-96FE-1BF62ADDD623}"/>
                  </a:ext>
                </a:extLst>
              </p:cNvPr>
              <p:cNvSpPr>
                <a:spLocks/>
              </p:cNvSpPr>
              <p:nvPr/>
            </p:nvSpPr>
            <p:spPr bwMode="auto">
              <a:xfrm>
                <a:off x="3806" y="2141"/>
                <a:ext cx="27" cy="27"/>
              </a:xfrm>
              <a:custGeom>
                <a:avLst/>
                <a:gdLst>
                  <a:gd name="T0" fmla="*/ 5 w 10"/>
                  <a:gd name="T1" fmla="*/ 10 h 10"/>
                  <a:gd name="T2" fmla="*/ 5 w 10"/>
                  <a:gd name="T3" fmla="*/ 10 h 10"/>
                  <a:gd name="T4" fmla="*/ 10 w 10"/>
                  <a:gd name="T5" fmla="*/ 5 h 10"/>
                  <a:gd name="T6" fmla="*/ 5 w 10"/>
                  <a:gd name="T7" fmla="*/ 0 h 10"/>
                  <a:gd name="T8" fmla="*/ 5 w 10"/>
                  <a:gd name="T9" fmla="*/ 0 h 10"/>
                  <a:gd name="T10" fmla="*/ 0 w 10"/>
                  <a:gd name="T11" fmla="*/ 5 h 10"/>
                  <a:gd name="T12" fmla="*/ 5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5" y="10"/>
                      <a:pt x="5" y="10"/>
                      <a:pt x="5" y="10"/>
                    </a:cubicBezTo>
                    <a:cubicBezTo>
                      <a:pt x="8" y="10"/>
                      <a:pt x="10" y="8"/>
                      <a:pt x="10" y="5"/>
                    </a:cubicBezTo>
                    <a:cubicBezTo>
                      <a:pt x="10" y="2"/>
                      <a:pt x="8" y="0"/>
                      <a:pt x="5"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91">
                <a:extLst>
                  <a:ext uri="{FF2B5EF4-FFF2-40B4-BE49-F238E27FC236}">
                    <a16:creationId xmlns="" xmlns:a16="http://schemas.microsoft.com/office/drawing/2014/main" id="{8D69565F-FBEF-4C1A-95A0-1E99B63C034D}"/>
                  </a:ext>
                </a:extLst>
              </p:cNvPr>
              <p:cNvSpPr>
                <a:spLocks/>
              </p:cNvSpPr>
              <p:nvPr/>
            </p:nvSpPr>
            <p:spPr bwMode="auto">
              <a:xfrm>
                <a:off x="3966" y="2176"/>
                <a:ext cx="145" cy="41"/>
              </a:xfrm>
              <a:custGeom>
                <a:avLst/>
                <a:gdLst>
                  <a:gd name="T0" fmla="*/ 5 w 54"/>
                  <a:gd name="T1" fmla="*/ 10 h 15"/>
                  <a:gd name="T2" fmla="*/ 39 w 54"/>
                  <a:gd name="T3" fmla="*/ 10 h 15"/>
                  <a:gd name="T4" fmla="*/ 45 w 54"/>
                  <a:gd name="T5" fmla="*/ 13 h 15"/>
                  <a:gd name="T6" fmla="*/ 49 w 54"/>
                  <a:gd name="T7" fmla="*/ 15 h 15"/>
                  <a:gd name="T8" fmla="*/ 52 w 54"/>
                  <a:gd name="T9" fmla="*/ 14 h 15"/>
                  <a:gd name="T10" fmla="*/ 53 w 54"/>
                  <a:gd name="T11" fmla="*/ 7 h 15"/>
                  <a:gd name="T12" fmla="*/ 39 w 54"/>
                  <a:gd name="T13" fmla="*/ 0 h 15"/>
                  <a:gd name="T14" fmla="*/ 5 w 54"/>
                  <a:gd name="T15" fmla="*/ 0 h 15"/>
                  <a:gd name="T16" fmla="*/ 0 w 54"/>
                  <a:gd name="T17" fmla="*/ 5 h 15"/>
                  <a:gd name="T18" fmla="*/ 5 w 5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5">
                    <a:moveTo>
                      <a:pt x="5" y="10"/>
                    </a:moveTo>
                    <a:cubicBezTo>
                      <a:pt x="39" y="10"/>
                      <a:pt x="39" y="10"/>
                      <a:pt x="39" y="10"/>
                    </a:cubicBezTo>
                    <a:cubicBezTo>
                      <a:pt x="41" y="10"/>
                      <a:pt x="44" y="11"/>
                      <a:pt x="45" y="13"/>
                    </a:cubicBezTo>
                    <a:cubicBezTo>
                      <a:pt x="46" y="14"/>
                      <a:pt x="47" y="15"/>
                      <a:pt x="49" y="15"/>
                    </a:cubicBezTo>
                    <a:cubicBezTo>
                      <a:pt x="50" y="15"/>
                      <a:pt x="51" y="14"/>
                      <a:pt x="52" y="14"/>
                    </a:cubicBezTo>
                    <a:cubicBezTo>
                      <a:pt x="54" y="12"/>
                      <a:pt x="54" y="9"/>
                      <a:pt x="53" y="7"/>
                    </a:cubicBezTo>
                    <a:cubicBezTo>
                      <a:pt x="50" y="3"/>
                      <a:pt x="44" y="0"/>
                      <a:pt x="39"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文本框 39">
              <a:extLst>
                <a:ext uri="{FF2B5EF4-FFF2-40B4-BE49-F238E27FC236}">
                  <a16:creationId xmlns="" xmlns:a16="http://schemas.microsoft.com/office/drawing/2014/main" id="{978F2EC3-4E31-4213-BAA7-4E123EADD906}"/>
                </a:ext>
              </a:extLst>
            </p:cNvPr>
            <p:cNvSpPr txBox="1"/>
            <p:nvPr/>
          </p:nvSpPr>
          <p:spPr>
            <a:xfrm rot="16200000">
              <a:off x="4689684" y="5652646"/>
              <a:ext cx="899605" cy="307777"/>
            </a:xfrm>
            <a:prstGeom prst="rect">
              <a:avLst/>
            </a:prstGeom>
            <a:noFill/>
          </p:spPr>
          <p:txBody>
            <a:bodyPr wrap="none" rtlCol="0">
              <a:spAutoFit/>
            </a:bodyPr>
            <a:lstStyle/>
            <a:p>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STEP 01</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41" name="文本框 40">
              <a:extLst>
                <a:ext uri="{FF2B5EF4-FFF2-40B4-BE49-F238E27FC236}">
                  <a16:creationId xmlns="" xmlns:a16="http://schemas.microsoft.com/office/drawing/2014/main" id="{E2E729AE-3BC1-4A67-8503-6F0A4300629B}"/>
                </a:ext>
              </a:extLst>
            </p:cNvPr>
            <p:cNvSpPr txBox="1"/>
            <p:nvPr/>
          </p:nvSpPr>
          <p:spPr>
            <a:xfrm rot="16200000">
              <a:off x="5210815" y="5220786"/>
              <a:ext cx="899605" cy="307777"/>
            </a:xfrm>
            <a:prstGeom prst="rect">
              <a:avLst/>
            </a:prstGeom>
            <a:noFill/>
          </p:spPr>
          <p:txBody>
            <a:bodyPr wrap="none" rtlCol="0">
              <a:spAutoFit/>
            </a:bodyPr>
            <a:lstStyle/>
            <a:p>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STEP 02</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42" name="文本框 41">
              <a:extLst>
                <a:ext uri="{FF2B5EF4-FFF2-40B4-BE49-F238E27FC236}">
                  <a16:creationId xmlns="" xmlns:a16="http://schemas.microsoft.com/office/drawing/2014/main" id="{4833FBD6-FAFF-464E-A7E1-F45FE28842C8}"/>
                </a:ext>
              </a:extLst>
            </p:cNvPr>
            <p:cNvSpPr txBox="1"/>
            <p:nvPr/>
          </p:nvSpPr>
          <p:spPr>
            <a:xfrm rot="16200000">
              <a:off x="5732267" y="4724466"/>
              <a:ext cx="899605" cy="307777"/>
            </a:xfrm>
            <a:prstGeom prst="rect">
              <a:avLst/>
            </a:prstGeom>
            <a:noFill/>
          </p:spPr>
          <p:txBody>
            <a:bodyPr wrap="none" rtlCol="0">
              <a:spAutoFit/>
            </a:bodyPr>
            <a:lstStyle/>
            <a:p>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STEP 03</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43" name="文本框 42">
              <a:extLst>
                <a:ext uri="{FF2B5EF4-FFF2-40B4-BE49-F238E27FC236}">
                  <a16:creationId xmlns="" xmlns:a16="http://schemas.microsoft.com/office/drawing/2014/main" id="{05946D6D-AB60-43E4-AE7A-B26F4A6E1B37}"/>
                </a:ext>
              </a:extLst>
            </p:cNvPr>
            <p:cNvSpPr txBox="1"/>
            <p:nvPr/>
          </p:nvSpPr>
          <p:spPr>
            <a:xfrm rot="16200000">
              <a:off x="6241170" y="4257821"/>
              <a:ext cx="899605" cy="307777"/>
            </a:xfrm>
            <a:prstGeom prst="rect">
              <a:avLst/>
            </a:prstGeom>
            <a:noFill/>
          </p:spPr>
          <p:txBody>
            <a:bodyPr wrap="none" rtlCol="0">
              <a:spAutoFit/>
            </a:bodyPr>
            <a:lstStyle/>
            <a:p>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STEP 04</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83" name="组合 82">
            <a:extLst>
              <a:ext uri="{FF2B5EF4-FFF2-40B4-BE49-F238E27FC236}">
                <a16:creationId xmlns="" xmlns:a16="http://schemas.microsoft.com/office/drawing/2014/main" id="{EE1FE5ED-4F55-4410-A415-B37215A8D4A5}"/>
              </a:ext>
            </a:extLst>
          </p:cNvPr>
          <p:cNvGrpSpPr/>
          <p:nvPr/>
        </p:nvGrpSpPr>
        <p:grpSpPr>
          <a:xfrm>
            <a:off x="482439" y="935172"/>
            <a:ext cx="4814110" cy="1886418"/>
            <a:chOff x="894493" y="2215003"/>
            <a:chExt cx="4814110" cy="1886418"/>
          </a:xfrm>
        </p:grpSpPr>
        <p:sp>
          <p:nvSpPr>
            <p:cNvPr id="84" name="标题 1">
              <a:extLst>
                <a:ext uri="{FF2B5EF4-FFF2-40B4-BE49-F238E27FC236}">
                  <a16:creationId xmlns="" xmlns:a16="http://schemas.microsoft.com/office/drawing/2014/main" id="{779D124C-7FC6-4428-B7E4-421A597E33B0}"/>
                </a:ext>
              </a:extLst>
            </p:cNvPr>
            <p:cNvSpPr txBox="1">
              <a:spLocks/>
            </p:cNvSpPr>
            <p:nvPr/>
          </p:nvSpPr>
          <p:spPr>
            <a:xfrm>
              <a:off x="1367256" y="2215003"/>
              <a:ext cx="4341347" cy="18864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a:solidFill>
                    <a:srgbClr val="262626"/>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85" name="平行四边形 84">
              <a:extLst>
                <a:ext uri="{FF2B5EF4-FFF2-40B4-BE49-F238E27FC236}">
                  <a16:creationId xmlns="" xmlns:a16="http://schemas.microsoft.com/office/drawing/2014/main" id="{FDCBA127-6CCB-4560-915F-10F0A2119665}"/>
                </a:ext>
              </a:extLst>
            </p:cNvPr>
            <p:cNvSpPr/>
            <p:nvPr/>
          </p:nvSpPr>
          <p:spPr>
            <a:xfrm>
              <a:off x="894493" y="2314087"/>
              <a:ext cx="344476" cy="438150"/>
            </a:xfrm>
            <a:prstGeom prst="parallelogram">
              <a:avLst>
                <a:gd name="adj" fmla="val 5540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PA_蓝剑_矩形 106">
            <a:extLst>
              <a:ext uri="{FF2B5EF4-FFF2-40B4-BE49-F238E27FC236}">
                <a16:creationId xmlns="" xmlns:a16="http://schemas.microsoft.com/office/drawing/2014/main" id="{7AC370CD-E72C-4276-8B3D-9AAB581820CB}"/>
              </a:ext>
            </a:extLst>
          </p:cNvPr>
          <p:cNvSpPr/>
          <p:nvPr>
            <p:custDataLst>
              <p:tags r:id="rId1"/>
            </p:custDataLst>
          </p:nvPr>
        </p:nvSpPr>
        <p:spPr>
          <a:xfrm>
            <a:off x="8162925" y="1563361"/>
            <a:ext cx="3419475" cy="605294"/>
          </a:xfrm>
          <a:prstGeom prst="rect">
            <a:avLst/>
          </a:prstGeom>
        </p:spPr>
        <p:txBody>
          <a:bodyPr wrap="square">
            <a:spAutoFit/>
          </a:bodyPr>
          <a:lstStyle/>
          <a:p>
            <a:pPr lvl="0">
              <a:lnSpc>
                <a:spcPts val="2000"/>
              </a:lnSpc>
              <a:defRPr/>
            </a:pPr>
            <a:r>
              <a:rPr lang="zh-CN" altLang="en-US" sz="12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87" name="PA_蓝剑_矩形 38">
            <a:extLst>
              <a:ext uri="{FF2B5EF4-FFF2-40B4-BE49-F238E27FC236}">
                <a16:creationId xmlns="" xmlns:a16="http://schemas.microsoft.com/office/drawing/2014/main" id="{19D6708C-B2AB-4B8F-8F1E-D257733C542F}"/>
              </a:ext>
            </a:extLst>
          </p:cNvPr>
          <p:cNvSpPr/>
          <p:nvPr>
            <p:custDataLst>
              <p:tags r:id="rId2"/>
            </p:custDataLst>
          </p:nvPr>
        </p:nvSpPr>
        <p:spPr>
          <a:xfrm>
            <a:off x="8162925" y="1271366"/>
            <a:ext cx="1415772" cy="338554"/>
          </a:xfrm>
          <a:prstGeom prst="rect">
            <a:avLst/>
          </a:prstGeom>
        </p:spPr>
        <p:txBody>
          <a:bodyPr wrap="none">
            <a:spAutoFit/>
          </a:bodyPr>
          <a:lstStyle/>
          <a:p>
            <a:pPr lvl="0">
              <a:defRPr/>
            </a:pPr>
            <a:r>
              <a:rPr lang="zh-CN" altLang="en-US" sz="16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点击输入文本</a:t>
            </a: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黑体" panose="02010609060101010101" pitchFamily="49" charset="-122"/>
              <a:cs typeface="Arial" panose="020B0604020202020204" pitchFamily="34" charset="0"/>
              <a:sym typeface="+mn-lt"/>
            </a:endParaRPr>
          </a:p>
        </p:txBody>
      </p:sp>
      <p:sp>
        <p:nvSpPr>
          <p:cNvPr id="88" name="PA_蓝剑_矩形 106">
            <a:extLst>
              <a:ext uri="{FF2B5EF4-FFF2-40B4-BE49-F238E27FC236}">
                <a16:creationId xmlns="" xmlns:a16="http://schemas.microsoft.com/office/drawing/2014/main" id="{19904009-EBA0-4DD7-9A0A-30CA47E46235}"/>
              </a:ext>
            </a:extLst>
          </p:cNvPr>
          <p:cNvSpPr/>
          <p:nvPr>
            <p:custDataLst>
              <p:tags r:id="rId3"/>
            </p:custDataLst>
          </p:nvPr>
        </p:nvSpPr>
        <p:spPr>
          <a:xfrm>
            <a:off x="8162925" y="2635672"/>
            <a:ext cx="3419475" cy="574581"/>
          </a:xfrm>
          <a:prstGeom prst="rect">
            <a:avLst/>
          </a:prstGeom>
        </p:spPr>
        <p:txBody>
          <a:bodyPr wrap="square">
            <a:spAutoFit/>
          </a:bodyPr>
          <a:lstStyle/>
          <a:p>
            <a:pPr lvl="0">
              <a:lnSpc>
                <a:spcPts val="2000"/>
              </a:lnSpc>
              <a:defRPr/>
            </a:pPr>
            <a:r>
              <a:rPr lang="zh-CN" altLang="en-US" sz="12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89" name="PA_蓝剑_矩形 38">
            <a:extLst>
              <a:ext uri="{FF2B5EF4-FFF2-40B4-BE49-F238E27FC236}">
                <a16:creationId xmlns="" xmlns:a16="http://schemas.microsoft.com/office/drawing/2014/main" id="{C3279083-0ECE-4860-BD03-05DFB40AF749}"/>
              </a:ext>
            </a:extLst>
          </p:cNvPr>
          <p:cNvSpPr/>
          <p:nvPr>
            <p:custDataLst>
              <p:tags r:id="rId4"/>
            </p:custDataLst>
          </p:nvPr>
        </p:nvSpPr>
        <p:spPr>
          <a:xfrm>
            <a:off x="8162925" y="2343677"/>
            <a:ext cx="1415772" cy="338554"/>
          </a:xfrm>
          <a:prstGeom prst="rect">
            <a:avLst/>
          </a:prstGeom>
        </p:spPr>
        <p:txBody>
          <a:bodyPr wrap="none">
            <a:spAutoFit/>
          </a:bodyPr>
          <a:lstStyle/>
          <a:p>
            <a:pPr lvl="0">
              <a:defRPr/>
            </a:pPr>
            <a:r>
              <a:rPr lang="zh-CN" altLang="en-US" sz="16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点击输入文本</a:t>
            </a:r>
            <a:endParaRPr lang="zh-CN" altLang="en-US" sz="16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90" name="PA_蓝剑_矩形 106">
            <a:extLst>
              <a:ext uri="{FF2B5EF4-FFF2-40B4-BE49-F238E27FC236}">
                <a16:creationId xmlns="" xmlns:a16="http://schemas.microsoft.com/office/drawing/2014/main" id="{CD45B4CC-40B3-454E-ADE9-166163429BA0}"/>
              </a:ext>
            </a:extLst>
          </p:cNvPr>
          <p:cNvSpPr/>
          <p:nvPr>
            <p:custDataLst>
              <p:tags r:id="rId5"/>
            </p:custDataLst>
          </p:nvPr>
        </p:nvSpPr>
        <p:spPr>
          <a:xfrm>
            <a:off x="8162925" y="3699582"/>
            <a:ext cx="3419475" cy="574581"/>
          </a:xfrm>
          <a:prstGeom prst="rect">
            <a:avLst/>
          </a:prstGeom>
        </p:spPr>
        <p:txBody>
          <a:bodyPr wrap="square">
            <a:spAutoFit/>
          </a:bodyPr>
          <a:lstStyle/>
          <a:p>
            <a:pPr lvl="0">
              <a:lnSpc>
                <a:spcPts val="2000"/>
              </a:lnSpc>
              <a:defRPr/>
            </a:pPr>
            <a:r>
              <a:rPr lang="zh-CN" altLang="en-US" sz="12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91" name="PA_蓝剑_矩形 38">
            <a:extLst>
              <a:ext uri="{FF2B5EF4-FFF2-40B4-BE49-F238E27FC236}">
                <a16:creationId xmlns="" xmlns:a16="http://schemas.microsoft.com/office/drawing/2014/main" id="{A4A3B1C7-665E-4CEA-90C5-10D71012280A}"/>
              </a:ext>
            </a:extLst>
          </p:cNvPr>
          <p:cNvSpPr/>
          <p:nvPr>
            <p:custDataLst>
              <p:tags r:id="rId6"/>
            </p:custDataLst>
          </p:nvPr>
        </p:nvSpPr>
        <p:spPr>
          <a:xfrm>
            <a:off x="8162925" y="3407587"/>
            <a:ext cx="1415772" cy="338554"/>
          </a:xfrm>
          <a:prstGeom prst="rect">
            <a:avLst/>
          </a:prstGeom>
        </p:spPr>
        <p:txBody>
          <a:bodyPr wrap="none">
            <a:spAutoFit/>
          </a:bodyPr>
          <a:lstStyle/>
          <a:p>
            <a:pPr lvl="0">
              <a:defRPr/>
            </a:pPr>
            <a:r>
              <a:rPr lang="zh-CN" altLang="en-US" sz="16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点击输入文本</a:t>
            </a:r>
            <a:endParaRPr lang="zh-CN" altLang="en-US" sz="16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92" name="PA_蓝剑_矩形 106">
            <a:extLst>
              <a:ext uri="{FF2B5EF4-FFF2-40B4-BE49-F238E27FC236}">
                <a16:creationId xmlns="" xmlns:a16="http://schemas.microsoft.com/office/drawing/2014/main" id="{8DBC5ABC-EF98-4810-93AD-E71A565FDFE1}"/>
              </a:ext>
            </a:extLst>
          </p:cNvPr>
          <p:cNvSpPr/>
          <p:nvPr>
            <p:custDataLst>
              <p:tags r:id="rId7"/>
            </p:custDataLst>
          </p:nvPr>
        </p:nvSpPr>
        <p:spPr>
          <a:xfrm>
            <a:off x="8162925" y="4755489"/>
            <a:ext cx="3419475" cy="574581"/>
          </a:xfrm>
          <a:prstGeom prst="rect">
            <a:avLst/>
          </a:prstGeom>
        </p:spPr>
        <p:txBody>
          <a:bodyPr wrap="square">
            <a:spAutoFit/>
          </a:bodyPr>
          <a:lstStyle/>
          <a:p>
            <a:pPr lvl="0">
              <a:lnSpc>
                <a:spcPts val="2000"/>
              </a:lnSpc>
              <a:defRPr/>
            </a:pPr>
            <a:r>
              <a:rPr lang="zh-CN" altLang="en-US" sz="12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93" name="PA_蓝剑_矩形 38">
            <a:extLst>
              <a:ext uri="{FF2B5EF4-FFF2-40B4-BE49-F238E27FC236}">
                <a16:creationId xmlns="" xmlns:a16="http://schemas.microsoft.com/office/drawing/2014/main" id="{47B319DF-5D28-45F1-83A1-622367DCA627}"/>
              </a:ext>
            </a:extLst>
          </p:cNvPr>
          <p:cNvSpPr/>
          <p:nvPr>
            <p:custDataLst>
              <p:tags r:id="rId8"/>
            </p:custDataLst>
          </p:nvPr>
        </p:nvSpPr>
        <p:spPr>
          <a:xfrm>
            <a:off x="8162925" y="4463494"/>
            <a:ext cx="1415772" cy="338554"/>
          </a:xfrm>
          <a:prstGeom prst="rect">
            <a:avLst/>
          </a:prstGeom>
        </p:spPr>
        <p:txBody>
          <a:bodyPr wrap="none">
            <a:spAutoFit/>
          </a:bodyPr>
          <a:lstStyle/>
          <a:p>
            <a:pPr lvl="0">
              <a:defRPr/>
            </a:pPr>
            <a:r>
              <a:rPr lang="zh-CN" altLang="en-US" sz="16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点击输入文本</a:t>
            </a:r>
            <a:endParaRPr lang="zh-CN" altLang="en-US" sz="16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94" name="文本占位符 93"/>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291087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7">
            <a:extLst>
              <a:ext uri="{FF2B5EF4-FFF2-40B4-BE49-F238E27FC236}">
                <a16:creationId xmlns="" xmlns:a16="http://schemas.microsoft.com/office/drawing/2014/main" id="{2A5FA8C2-5D34-4EE0-AC64-E9904BC75BC8}"/>
              </a:ext>
            </a:extLst>
          </p:cNvPr>
          <p:cNvSpPr txBox="1"/>
          <p:nvPr/>
        </p:nvSpPr>
        <p:spPr>
          <a:xfrm>
            <a:off x="3923161" y="1462173"/>
            <a:ext cx="1779140"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a:defRPr/>
            </a:pPr>
            <a:r>
              <a:rPr lang="zh-CN" altLang="en-US" sz="1400" b="1">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endParaRPr lang="en-US" altLang="zh-CN" sz="1400" b="1">
              <a:solidFill>
                <a:srgbClr val="262626"/>
              </a:solidFill>
              <a:latin typeface="Arial" panose="020B0604020202020204" pitchFamily="34" charset="0"/>
              <a:ea typeface="黑体" panose="02010609060101010101" pitchFamily="49" charset="-122"/>
              <a:cs typeface="Arial" panose="020B0604020202020204" pitchFamily="34" charset="0"/>
            </a:endParaRPr>
          </a:p>
          <a:p>
            <a:pPr lvl="0" algn="ctr">
              <a:defRPr/>
            </a:pPr>
            <a:r>
              <a:rPr lang="zh-CN" altLang="en-US" sz="1400" b="1">
                <a:solidFill>
                  <a:srgbClr val="262626"/>
                </a:solidFill>
                <a:latin typeface="Arial" panose="020B0604020202020204" pitchFamily="34" charset="0"/>
                <a:ea typeface="黑体" panose="02010609060101010101" pitchFamily="49" charset="-122"/>
                <a:cs typeface="Arial" panose="020B0604020202020204" pitchFamily="34" charset="0"/>
              </a:rPr>
              <a:t>二级标题</a:t>
            </a:r>
          </a:p>
        </p:txBody>
      </p:sp>
      <p:sp>
        <p:nvSpPr>
          <p:cNvPr id="5" name="TextBox 47">
            <a:extLst>
              <a:ext uri="{FF2B5EF4-FFF2-40B4-BE49-F238E27FC236}">
                <a16:creationId xmlns="" xmlns:a16="http://schemas.microsoft.com/office/drawing/2014/main" id="{CEAB36F2-71FC-43AD-A4B2-B4CA50C655D4}"/>
              </a:ext>
            </a:extLst>
          </p:cNvPr>
          <p:cNvSpPr txBox="1"/>
          <p:nvPr/>
        </p:nvSpPr>
        <p:spPr>
          <a:xfrm>
            <a:off x="1213312" y="1462173"/>
            <a:ext cx="2000070"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a:defRPr/>
            </a:pPr>
            <a:r>
              <a:rPr lang="zh-CN" altLang="en-US" sz="1400" b="1">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endParaRPr lang="en-US" altLang="zh-CN" sz="1400" b="1">
              <a:solidFill>
                <a:srgbClr val="262626"/>
              </a:solidFill>
              <a:latin typeface="Arial" panose="020B0604020202020204" pitchFamily="34" charset="0"/>
              <a:ea typeface="黑体" panose="02010609060101010101" pitchFamily="49" charset="-122"/>
              <a:cs typeface="Arial" panose="020B0604020202020204" pitchFamily="34" charset="0"/>
            </a:endParaRPr>
          </a:p>
          <a:p>
            <a:pPr lvl="0" algn="ctr">
              <a:defRPr/>
            </a:pPr>
            <a:r>
              <a:rPr lang="zh-CN" altLang="en-US" sz="1400" b="1">
                <a:solidFill>
                  <a:srgbClr val="262626"/>
                </a:solidFill>
                <a:latin typeface="Arial" panose="020B0604020202020204" pitchFamily="34" charset="0"/>
                <a:ea typeface="黑体" panose="02010609060101010101" pitchFamily="49" charset="-122"/>
                <a:cs typeface="Arial" panose="020B0604020202020204" pitchFamily="34" charset="0"/>
              </a:rPr>
              <a:t>二级标题</a:t>
            </a:r>
          </a:p>
        </p:txBody>
      </p:sp>
      <p:sp>
        <p:nvSpPr>
          <p:cNvPr id="6" name="TextBox 47">
            <a:extLst>
              <a:ext uri="{FF2B5EF4-FFF2-40B4-BE49-F238E27FC236}">
                <a16:creationId xmlns="" xmlns:a16="http://schemas.microsoft.com/office/drawing/2014/main" id="{908BB2BF-603B-4D3D-9F05-4A23D6B2D95E}"/>
              </a:ext>
            </a:extLst>
          </p:cNvPr>
          <p:cNvSpPr txBox="1"/>
          <p:nvPr/>
        </p:nvSpPr>
        <p:spPr>
          <a:xfrm>
            <a:off x="6317561" y="1462173"/>
            <a:ext cx="2136554"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a:defRPr/>
            </a:pPr>
            <a:r>
              <a:rPr lang="zh-CN" altLang="en-US" sz="1400" b="1">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endParaRPr lang="en-US" altLang="zh-CN" sz="1400" b="1">
              <a:solidFill>
                <a:srgbClr val="262626"/>
              </a:solidFill>
              <a:latin typeface="Arial" panose="020B0604020202020204" pitchFamily="34" charset="0"/>
              <a:ea typeface="黑体" panose="02010609060101010101" pitchFamily="49" charset="-122"/>
              <a:cs typeface="Arial" panose="020B0604020202020204" pitchFamily="34" charset="0"/>
            </a:endParaRPr>
          </a:p>
          <a:p>
            <a:pPr lvl="0" algn="ctr">
              <a:defRPr/>
            </a:pPr>
            <a:r>
              <a:rPr lang="zh-CN" altLang="en-US" sz="1400" b="1">
                <a:solidFill>
                  <a:srgbClr val="262626"/>
                </a:solidFill>
                <a:latin typeface="Arial" panose="020B0604020202020204" pitchFamily="34" charset="0"/>
                <a:ea typeface="黑体" panose="02010609060101010101" pitchFamily="49" charset="-122"/>
                <a:cs typeface="Arial" panose="020B0604020202020204" pitchFamily="34" charset="0"/>
              </a:rPr>
              <a:t>二级标题</a:t>
            </a:r>
          </a:p>
        </p:txBody>
      </p:sp>
      <p:sp>
        <p:nvSpPr>
          <p:cNvPr id="7" name="TextBox 47">
            <a:extLst>
              <a:ext uri="{FF2B5EF4-FFF2-40B4-BE49-F238E27FC236}">
                <a16:creationId xmlns="" xmlns:a16="http://schemas.microsoft.com/office/drawing/2014/main" id="{86166897-C650-418A-A089-0C5E85913325}"/>
              </a:ext>
            </a:extLst>
          </p:cNvPr>
          <p:cNvSpPr txBox="1"/>
          <p:nvPr/>
        </p:nvSpPr>
        <p:spPr>
          <a:xfrm>
            <a:off x="8965349" y="1462173"/>
            <a:ext cx="2000070"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lvl="0" algn="ctr">
              <a:defRPr/>
            </a:pPr>
            <a:r>
              <a:rPr lang="zh-CN" altLang="en-US" sz="1400" b="1" dirty="0">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endParaRPr lang="en-US" altLang="zh-CN" sz="1400" b="1" dirty="0">
              <a:solidFill>
                <a:srgbClr val="262626"/>
              </a:solidFill>
              <a:latin typeface="Arial" panose="020B0604020202020204" pitchFamily="34" charset="0"/>
              <a:ea typeface="黑体" panose="02010609060101010101" pitchFamily="49" charset="-122"/>
              <a:cs typeface="Arial" panose="020B0604020202020204" pitchFamily="34" charset="0"/>
            </a:endParaRPr>
          </a:p>
          <a:p>
            <a:pPr lvl="0" algn="ctr">
              <a:defRPr/>
            </a:pPr>
            <a:r>
              <a:rPr lang="zh-CN" altLang="en-US" sz="1400" b="1" dirty="0">
                <a:solidFill>
                  <a:srgbClr val="262626"/>
                </a:solidFill>
                <a:latin typeface="Arial" panose="020B0604020202020204" pitchFamily="34" charset="0"/>
                <a:ea typeface="黑体" panose="02010609060101010101" pitchFamily="49" charset="-122"/>
                <a:cs typeface="Arial" panose="020B0604020202020204" pitchFamily="34" charset="0"/>
              </a:rPr>
              <a:t>二级标题</a:t>
            </a:r>
          </a:p>
        </p:txBody>
      </p:sp>
      <p:sp>
        <p:nvSpPr>
          <p:cNvPr id="8" name="矩形 7">
            <a:extLst>
              <a:ext uri="{FF2B5EF4-FFF2-40B4-BE49-F238E27FC236}">
                <a16:creationId xmlns="" xmlns:a16="http://schemas.microsoft.com/office/drawing/2014/main" id="{02AFF71E-C022-4483-A847-997F877ADE3E}"/>
              </a:ext>
            </a:extLst>
          </p:cNvPr>
          <p:cNvSpPr/>
          <p:nvPr/>
        </p:nvSpPr>
        <p:spPr>
          <a:xfrm>
            <a:off x="1083092" y="5252082"/>
            <a:ext cx="2260510" cy="738664"/>
          </a:xfrm>
          <a:prstGeom prst="rect">
            <a:avLst/>
          </a:prstGeom>
        </p:spPr>
        <p:txBody>
          <a:bodyPr wrap="square">
            <a:spAutoFit/>
          </a:bodyPr>
          <a:lstStyle/>
          <a:p>
            <a:pPr algn="ct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9" name="矩形 8">
            <a:extLst>
              <a:ext uri="{FF2B5EF4-FFF2-40B4-BE49-F238E27FC236}">
                <a16:creationId xmlns="" xmlns:a16="http://schemas.microsoft.com/office/drawing/2014/main" id="{CB1BBFA0-C334-4D96-B461-80DB26634660}"/>
              </a:ext>
            </a:extLst>
          </p:cNvPr>
          <p:cNvSpPr/>
          <p:nvPr/>
        </p:nvSpPr>
        <p:spPr>
          <a:xfrm>
            <a:off x="3667104" y="5252082"/>
            <a:ext cx="2260510" cy="738664"/>
          </a:xfrm>
          <a:prstGeom prst="rect">
            <a:avLst/>
          </a:prstGeom>
        </p:spPr>
        <p:txBody>
          <a:bodyPr wrap="square">
            <a:spAutoFit/>
          </a:bodyPr>
          <a:lstStyle/>
          <a:p>
            <a:pPr algn="ct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10" name="矩形 9">
            <a:extLst>
              <a:ext uri="{FF2B5EF4-FFF2-40B4-BE49-F238E27FC236}">
                <a16:creationId xmlns="" xmlns:a16="http://schemas.microsoft.com/office/drawing/2014/main" id="{1783E2BA-BA8A-4F8F-BCEE-70B93AD4D43D}"/>
              </a:ext>
            </a:extLst>
          </p:cNvPr>
          <p:cNvSpPr/>
          <p:nvPr/>
        </p:nvSpPr>
        <p:spPr>
          <a:xfrm>
            <a:off x="2018621" y="2092621"/>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1" name="矩形 10">
            <a:extLst>
              <a:ext uri="{FF2B5EF4-FFF2-40B4-BE49-F238E27FC236}">
                <a16:creationId xmlns="" xmlns:a16="http://schemas.microsoft.com/office/drawing/2014/main" id="{3C287713-479C-4AE8-A121-BB81DCE26C65}"/>
              </a:ext>
            </a:extLst>
          </p:cNvPr>
          <p:cNvSpPr/>
          <p:nvPr/>
        </p:nvSpPr>
        <p:spPr>
          <a:xfrm>
            <a:off x="4601144" y="2092621"/>
            <a:ext cx="402064" cy="54110"/>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730B9EF9-E82D-4322-B332-D61FCB69CB29}"/>
              </a:ext>
            </a:extLst>
          </p:cNvPr>
          <p:cNvSpPr/>
          <p:nvPr/>
        </p:nvSpPr>
        <p:spPr>
          <a:xfrm>
            <a:off x="7182442" y="2092621"/>
            <a:ext cx="402064" cy="54110"/>
          </a:xfrm>
          <a:prstGeom prst="rect">
            <a:avLst/>
          </a:prstGeom>
          <a:solidFill>
            <a:srgbClr val="81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 xmlns:a16="http://schemas.microsoft.com/office/drawing/2014/main" id="{EC95954A-B6A1-4DD5-B89B-20EB116DBFF9}"/>
              </a:ext>
            </a:extLst>
          </p:cNvPr>
          <p:cNvSpPr/>
          <p:nvPr/>
        </p:nvSpPr>
        <p:spPr>
          <a:xfrm>
            <a:off x="9764964" y="2092621"/>
            <a:ext cx="402064" cy="54110"/>
          </a:xfrm>
          <a:prstGeom prst="rect">
            <a:avLst/>
          </a:prstGeom>
          <a:solidFill>
            <a:srgbClr val="3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蓝剑_矩形 38">
            <a:extLst>
              <a:ext uri="{FF2B5EF4-FFF2-40B4-BE49-F238E27FC236}">
                <a16:creationId xmlns="" xmlns:a16="http://schemas.microsoft.com/office/drawing/2014/main" id="{8BEAD818-479A-43B5-8ED0-10766A66BD0D}"/>
              </a:ext>
            </a:extLst>
          </p:cNvPr>
          <p:cNvSpPr/>
          <p:nvPr>
            <p:custDataLst>
              <p:tags r:id="rId1"/>
            </p:custDataLst>
          </p:nvPr>
        </p:nvSpPr>
        <p:spPr>
          <a:xfrm>
            <a:off x="2915412" y="839720"/>
            <a:ext cx="6361178" cy="461665"/>
          </a:xfrm>
          <a:prstGeom prst="rect">
            <a:avLst/>
          </a:prstGeom>
        </p:spPr>
        <p:txBody>
          <a:bodyPr wrap="square">
            <a:spAutoFit/>
          </a:bodyPr>
          <a:lstStyle/>
          <a:p>
            <a:pPr lvl="0" algn="ctr">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grpSp>
        <p:nvGrpSpPr>
          <p:cNvPr id="15" name="组合 14">
            <a:extLst>
              <a:ext uri="{FF2B5EF4-FFF2-40B4-BE49-F238E27FC236}">
                <a16:creationId xmlns="" xmlns:a16="http://schemas.microsoft.com/office/drawing/2014/main" id="{A02C0E96-8780-42B7-8D74-9623460B09D6}"/>
              </a:ext>
            </a:extLst>
          </p:cNvPr>
          <p:cNvGrpSpPr/>
          <p:nvPr/>
        </p:nvGrpSpPr>
        <p:grpSpPr>
          <a:xfrm>
            <a:off x="2034138" y="2309792"/>
            <a:ext cx="371031" cy="293886"/>
            <a:chOff x="2031076" y="2540204"/>
            <a:chExt cx="371031" cy="293886"/>
          </a:xfrm>
        </p:grpSpPr>
        <p:sp>
          <p:nvSpPr>
            <p:cNvPr id="16" name="Freeform 5">
              <a:extLst>
                <a:ext uri="{FF2B5EF4-FFF2-40B4-BE49-F238E27FC236}">
                  <a16:creationId xmlns="" xmlns:a16="http://schemas.microsoft.com/office/drawing/2014/main" id="{A6EC7166-125B-4133-8DED-5EEFBC8D5319}"/>
                </a:ext>
              </a:extLst>
            </p:cNvPr>
            <p:cNvSpPr>
              <a:spLocks noEditPoints="1"/>
            </p:cNvSpPr>
            <p:nvPr/>
          </p:nvSpPr>
          <p:spPr bwMode="auto">
            <a:xfrm>
              <a:off x="2031076" y="2540204"/>
              <a:ext cx="214292" cy="293886"/>
            </a:xfrm>
            <a:custGeom>
              <a:avLst/>
              <a:gdLst>
                <a:gd name="T0" fmla="*/ 47 w 94"/>
                <a:gd name="T1" fmla="*/ 114 h 129"/>
                <a:gd name="T2" fmla="*/ 31 w 94"/>
                <a:gd name="T3" fmla="*/ 110 h 129"/>
                <a:gd name="T4" fmla="*/ 22 w 94"/>
                <a:gd name="T5" fmla="*/ 100 h 129"/>
                <a:gd name="T6" fmla="*/ 18 w 94"/>
                <a:gd name="T7" fmla="*/ 84 h 129"/>
                <a:gd name="T8" fmla="*/ 17 w 94"/>
                <a:gd name="T9" fmla="*/ 65 h 129"/>
                <a:gd name="T10" fmla="*/ 18 w 94"/>
                <a:gd name="T11" fmla="*/ 45 h 129"/>
                <a:gd name="T12" fmla="*/ 23 w 94"/>
                <a:gd name="T13" fmla="*/ 29 h 129"/>
                <a:gd name="T14" fmla="*/ 31 w 94"/>
                <a:gd name="T15" fmla="*/ 19 h 129"/>
                <a:gd name="T16" fmla="*/ 47 w 94"/>
                <a:gd name="T17" fmla="*/ 14 h 129"/>
                <a:gd name="T18" fmla="*/ 62 w 94"/>
                <a:gd name="T19" fmla="*/ 19 h 129"/>
                <a:gd name="T20" fmla="*/ 72 w 94"/>
                <a:gd name="T21" fmla="*/ 30 h 129"/>
                <a:gd name="T22" fmla="*/ 76 w 94"/>
                <a:gd name="T23" fmla="*/ 46 h 129"/>
                <a:gd name="T24" fmla="*/ 77 w 94"/>
                <a:gd name="T25" fmla="*/ 65 h 129"/>
                <a:gd name="T26" fmla="*/ 76 w 94"/>
                <a:gd name="T27" fmla="*/ 84 h 129"/>
                <a:gd name="T28" fmla="*/ 71 w 94"/>
                <a:gd name="T29" fmla="*/ 100 h 129"/>
                <a:gd name="T30" fmla="*/ 62 w 94"/>
                <a:gd name="T31" fmla="*/ 110 h 129"/>
                <a:gd name="T32" fmla="*/ 47 w 94"/>
                <a:gd name="T33" fmla="*/ 114 h 129"/>
                <a:gd name="T34" fmla="*/ 47 w 94"/>
                <a:gd name="T35" fmla="*/ 0 h 129"/>
                <a:gd name="T36" fmla="*/ 25 w 94"/>
                <a:gd name="T37" fmla="*/ 6 h 129"/>
                <a:gd name="T38" fmla="*/ 12 w 94"/>
                <a:gd name="T39" fmla="*/ 18 h 129"/>
                <a:gd name="T40" fmla="*/ 3 w 94"/>
                <a:gd name="T41" fmla="*/ 38 h 129"/>
                <a:gd name="T42" fmla="*/ 0 w 94"/>
                <a:gd name="T43" fmla="*/ 65 h 129"/>
                <a:gd name="T44" fmla="*/ 2 w 94"/>
                <a:gd name="T45" fmla="*/ 90 h 129"/>
                <a:gd name="T46" fmla="*/ 10 w 94"/>
                <a:gd name="T47" fmla="*/ 110 h 129"/>
                <a:gd name="T48" fmla="*/ 24 w 94"/>
                <a:gd name="T49" fmla="*/ 124 h 129"/>
                <a:gd name="T50" fmla="*/ 47 w 94"/>
                <a:gd name="T51" fmla="*/ 129 h 129"/>
                <a:gd name="T52" fmla="*/ 69 w 94"/>
                <a:gd name="T53" fmla="*/ 124 h 129"/>
                <a:gd name="T54" fmla="*/ 84 w 94"/>
                <a:gd name="T55" fmla="*/ 110 h 129"/>
                <a:gd name="T56" fmla="*/ 92 w 94"/>
                <a:gd name="T57" fmla="*/ 90 h 129"/>
                <a:gd name="T58" fmla="*/ 94 w 94"/>
                <a:gd name="T59" fmla="*/ 65 h 129"/>
                <a:gd name="T60" fmla="*/ 92 w 94"/>
                <a:gd name="T61" fmla="*/ 38 h 129"/>
                <a:gd name="T62" fmla="*/ 84 w 94"/>
                <a:gd name="T63" fmla="*/ 17 h 129"/>
                <a:gd name="T64" fmla="*/ 69 w 94"/>
                <a:gd name="T65" fmla="*/ 5 h 129"/>
                <a:gd name="T66" fmla="*/ 47 w 94"/>
                <a:gd name="T6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29">
                  <a:moveTo>
                    <a:pt x="47" y="114"/>
                  </a:moveTo>
                  <a:cubicBezTo>
                    <a:pt x="40" y="114"/>
                    <a:pt x="35" y="113"/>
                    <a:pt x="31" y="110"/>
                  </a:cubicBezTo>
                  <a:cubicBezTo>
                    <a:pt x="27" y="108"/>
                    <a:pt x="24" y="104"/>
                    <a:pt x="22" y="100"/>
                  </a:cubicBezTo>
                  <a:cubicBezTo>
                    <a:pt x="20" y="95"/>
                    <a:pt x="19" y="90"/>
                    <a:pt x="18" y="84"/>
                  </a:cubicBezTo>
                  <a:cubicBezTo>
                    <a:pt x="17" y="78"/>
                    <a:pt x="17" y="71"/>
                    <a:pt x="17" y="65"/>
                  </a:cubicBezTo>
                  <a:cubicBezTo>
                    <a:pt x="17" y="58"/>
                    <a:pt x="17" y="51"/>
                    <a:pt x="18" y="45"/>
                  </a:cubicBezTo>
                  <a:cubicBezTo>
                    <a:pt x="20" y="38"/>
                    <a:pt x="21" y="32"/>
                    <a:pt x="23" y="29"/>
                  </a:cubicBezTo>
                  <a:cubicBezTo>
                    <a:pt x="25" y="25"/>
                    <a:pt x="28" y="21"/>
                    <a:pt x="31" y="19"/>
                  </a:cubicBezTo>
                  <a:cubicBezTo>
                    <a:pt x="35" y="16"/>
                    <a:pt x="40" y="14"/>
                    <a:pt x="47" y="14"/>
                  </a:cubicBezTo>
                  <a:cubicBezTo>
                    <a:pt x="53" y="14"/>
                    <a:pt x="58" y="16"/>
                    <a:pt x="62" y="19"/>
                  </a:cubicBezTo>
                  <a:cubicBezTo>
                    <a:pt x="66" y="21"/>
                    <a:pt x="69" y="25"/>
                    <a:pt x="72" y="30"/>
                  </a:cubicBezTo>
                  <a:cubicBezTo>
                    <a:pt x="74" y="34"/>
                    <a:pt x="75" y="40"/>
                    <a:pt x="76" y="46"/>
                  </a:cubicBezTo>
                  <a:cubicBezTo>
                    <a:pt x="77" y="52"/>
                    <a:pt x="77" y="58"/>
                    <a:pt x="77" y="65"/>
                  </a:cubicBezTo>
                  <a:cubicBezTo>
                    <a:pt x="77" y="71"/>
                    <a:pt x="77" y="78"/>
                    <a:pt x="76" y="84"/>
                  </a:cubicBezTo>
                  <a:cubicBezTo>
                    <a:pt x="75" y="90"/>
                    <a:pt x="73" y="95"/>
                    <a:pt x="71" y="100"/>
                  </a:cubicBezTo>
                  <a:cubicBezTo>
                    <a:pt x="69" y="104"/>
                    <a:pt x="66" y="108"/>
                    <a:pt x="62" y="110"/>
                  </a:cubicBezTo>
                  <a:cubicBezTo>
                    <a:pt x="58" y="113"/>
                    <a:pt x="53" y="114"/>
                    <a:pt x="47" y="114"/>
                  </a:cubicBezTo>
                  <a:moveTo>
                    <a:pt x="47" y="0"/>
                  </a:moveTo>
                  <a:cubicBezTo>
                    <a:pt x="38" y="0"/>
                    <a:pt x="30" y="2"/>
                    <a:pt x="25" y="6"/>
                  </a:cubicBezTo>
                  <a:cubicBezTo>
                    <a:pt x="20" y="9"/>
                    <a:pt x="15" y="13"/>
                    <a:pt x="12" y="18"/>
                  </a:cubicBezTo>
                  <a:cubicBezTo>
                    <a:pt x="8" y="23"/>
                    <a:pt x="5" y="30"/>
                    <a:pt x="3" y="38"/>
                  </a:cubicBezTo>
                  <a:cubicBezTo>
                    <a:pt x="1" y="47"/>
                    <a:pt x="0" y="55"/>
                    <a:pt x="0" y="65"/>
                  </a:cubicBezTo>
                  <a:cubicBezTo>
                    <a:pt x="0" y="74"/>
                    <a:pt x="1" y="82"/>
                    <a:pt x="2" y="90"/>
                  </a:cubicBezTo>
                  <a:cubicBezTo>
                    <a:pt x="4" y="98"/>
                    <a:pt x="6" y="105"/>
                    <a:pt x="10" y="110"/>
                  </a:cubicBezTo>
                  <a:cubicBezTo>
                    <a:pt x="14" y="116"/>
                    <a:pt x="18" y="121"/>
                    <a:pt x="24" y="124"/>
                  </a:cubicBezTo>
                  <a:cubicBezTo>
                    <a:pt x="30" y="127"/>
                    <a:pt x="38" y="129"/>
                    <a:pt x="47" y="129"/>
                  </a:cubicBezTo>
                  <a:cubicBezTo>
                    <a:pt x="56" y="129"/>
                    <a:pt x="63" y="127"/>
                    <a:pt x="69" y="124"/>
                  </a:cubicBezTo>
                  <a:cubicBezTo>
                    <a:pt x="75" y="120"/>
                    <a:pt x="80" y="116"/>
                    <a:pt x="84" y="110"/>
                  </a:cubicBezTo>
                  <a:cubicBezTo>
                    <a:pt x="87" y="104"/>
                    <a:pt x="90" y="97"/>
                    <a:pt x="92" y="90"/>
                  </a:cubicBezTo>
                  <a:cubicBezTo>
                    <a:pt x="93" y="82"/>
                    <a:pt x="94" y="73"/>
                    <a:pt x="94" y="65"/>
                  </a:cubicBezTo>
                  <a:cubicBezTo>
                    <a:pt x="94" y="55"/>
                    <a:pt x="93" y="47"/>
                    <a:pt x="92" y="38"/>
                  </a:cubicBezTo>
                  <a:cubicBezTo>
                    <a:pt x="90" y="30"/>
                    <a:pt x="87" y="23"/>
                    <a:pt x="84" y="17"/>
                  </a:cubicBezTo>
                  <a:cubicBezTo>
                    <a:pt x="80" y="12"/>
                    <a:pt x="75" y="7"/>
                    <a:pt x="69" y="5"/>
                  </a:cubicBezTo>
                  <a:cubicBezTo>
                    <a:pt x="63" y="2"/>
                    <a:pt x="56" y="0"/>
                    <a:pt x="47" y="0"/>
                  </a:cubicBezTo>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sp>
          <p:nvSpPr>
            <p:cNvPr id="17" name="Freeform 6">
              <a:extLst>
                <a:ext uri="{FF2B5EF4-FFF2-40B4-BE49-F238E27FC236}">
                  <a16:creationId xmlns="" xmlns:a16="http://schemas.microsoft.com/office/drawing/2014/main" id="{D464F8F8-AE40-467A-8BC5-1E9DA9C109BC}"/>
                </a:ext>
              </a:extLst>
            </p:cNvPr>
            <p:cNvSpPr>
              <a:spLocks/>
            </p:cNvSpPr>
            <p:nvPr/>
          </p:nvSpPr>
          <p:spPr bwMode="auto">
            <a:xfrm>
              <a:off x="2279655" y="2540204"/>
              <a:ext cx="122452" cy="291437"/>
            </a:xfrm>
            <a:custGeom>
              <a:avLst/>
              <a:gdLst>
                <a:gd name="T0" fmla="*/ 78 w 100"/>
                <a:gd name="T1" fmla="*/ 0 h 238"/>
                <a:gd name="T2" fmla="*/ 65 w 100"/>
                <a:gd name="T3" fmla="*/ 0 h 238"/>
                <a:gd name="T4" fmla="*/ 0 w 100"/>
                <a:gd name="T5" fmla="*/ 35 h 238"/>
                <a:gd name="T6" fmla="*/ 0 w 100"/>
                <a:gd name="T7" fmla="*/ 67 h 238"/>
                <a:gd name="T8" fmla="*/ 48 w 100"/>
                <a:gd name="T9" fmla="*/ 43 h 238"/>
                <a:gd name="T10" fmla="*/ 48 w 100"/>
                <a:gd name="T11" fmla="*/ 212 h 238"/>
                <a:gd name="T12" fmla="*/ 24 w 100"/>
                <a:gd name="T13" fmla="*/ 212 h 238"/>
                <a:gd name="T14" fmla="*/ 24 w 100"/>
                <a:gd name="T15" fmla="*/ 238 h 238"/>
                <a:gd name="T16" fmla="*/ 100 w 100"/>
                <a:gd name="T17" fmla="*/ 238 h 238"/>
                <a:gd name="T18" fmla="*/ 100 w 100"/>
                <a:gd name="T19" fmla="*/ 212 h 238"/>
                <a:gd name="T20" fmla="*/ 78 w 100"/>
                <a:gd name="T21" fmla="*/ 212 h 238"/>
                <a:gd name="T22" fmla="*/ 78 w 100"/>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238">
                  <a:moveTo>
                    <a:pt x="78" y="0"/>
                  </a:moveTo>
                  <a:lnTo>
                    <a:pt x="65" y="0"/>
                  </a:lnTo>
                  <a:lnTo>
                    <a:pt x="0" y="35"/>
                  </a:lnTo>
                  <a:lnTo>
                    <a:pt x="0" y="67"/>
                  </a:lnTo>
                  <a:lnTo>
                    <a:pt x="48" y="43"/>
                  </a:lnTo>
                  <a:lnTo>
                    <a:pt x="48" y="212"/>
                  </a:lnTo>
                  <a:lnTo>
                    <a:pt x="24" y="212"/>
                  </a:lnTo>
                  <a:lnTo>
                    <a:pt x="24" y="238"/>
                  </a:lnTo>
                  <a:lnTo>
                    <a:pt x="100" y="238"/>
                  </a:lnTo>
                  <a:lnTo>
                    <a:pt x="100" y="212"/>
                  </a:lnTo>
                  <a:lnTo>
                    <a:pt x="78" y="212"/>
                  </a:lnTo>
                  <a:lnTo>
                    <a:pt x="78" y="0"/>
                  </a:lnTo>
                  <a:close/>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a:extLst>
                <a:ext uri="{FF2B5EF4-FFF2-40B4-BE49-F238E27FC236}">
                  <a16:creationId xmlns="" xmlns:a16="http://schemas.microsoft.com/office/drawing/2014/main" id="{4A524CEB-5205-43C8-A150-BE922E3181AB}"/>
                </a:ext>
              </a:extLst>
            </p:cNvPr>
            <p:cNvSpPr>
              <a:spLocks/>
            </p:cNvSpPr>
            <p:nvPr/>
          </p:nvSpPr>
          <p:spPr bwMode="auto">
            <a:xfrm>
              <a:off x="2279655" y="2540204"/>
              <a:ext cx="122452" cy="291437"/>
            </a:xfrm>
            <a:custGeom>
              <a:avLst/>
              <a:gdLst>
                <a:gd name="T0" fmla="*/ 78 w 100"/>
                <a:gd name="T1" fmla="*/ 0 h 238"/>
                <a:gd name="T2" fmla="*/ 65 w 100"/>
                <a:gd name="T3" fmla="*/ 0 h 238"/>
                <a:gd name="T4" fmla="*/ 0 w 100"/>
                <a:gd name="T5" fmla="*/ 35 h 238"/>
                <a:gd name="T6" fmla="*/ 0 w 100"/>
                <a:gd name="T7" fmla="*/ 67 h 238"/>
                <a:gd name="T8" fmla="*/ 48 w 100"/>
                <a:gd name="T9" fmla="*/ 43 h 238"/>
                <a:gd name="T10" fmla="*/ 48 w 100"/>
                <a:gd name="T11" fmla="*/ 212 h 238"/>
                <a:gd name="T12" fmla="*/ 24 w 100"/>
                <a:gd name="T13" fmla="*/ 212 h 238"/>
                <a:gd name="T14" fmla="*/ 24 w 100"/>
                <a:gd name="T15" fmla="*/ 238 h 238"/>
                <a:gd name="T16" fmla="*/ 100 w 100"/>
                <a:gd name="T17" fmla="*/ 238 h 238"/>
                <a:gd name="T18" fmla="*/ 100 w 100"/>
                <a:gd name="T19" fmla="*/ 212 h 238"/>
                <a:gd name="T20" fmla="*/ 78 w 100"/>
                <a:gd name="T21" fmla="*/ 212 h 238"/>
                <a:gd name="T22" fmla="*/ 78 w 100"/>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238">
                  <a:moveTo>
                    <a:pt x="78" y="0"/>
                  </a:moveTo>
                  <a:lnTo>
                    <a:pt x="65" y="0"/>
                  </a:lnTo>
                  <a:lnTo>
                    <a:pt x="0" y="35"/>
                  </a:lnTo>
                  <a:lnTo>
                    <a:pt x="0" y="67"/>
                  </a:lnTo>
                  <a:lnTo>
                    <a:pt x="48" y="43"/>
                  </a:lnTo>
                  <a:lnTo>
                    <a:pt x="48" y="212"/>
                  </a:lnTo>
                  <a:lnTo>
                    <a:pt x="24" y="212"/>
                  </a:lnTo>
                  <a:lnTo>
                    <a:pt x="24" y="238"/>
                  </a:lnTo>
                  <a:lnTo>
                    <a:pt x="100" y="238"/>
                  </a:lnTo>
                  <a:lnTo>
                    <a:pt x="100" y="212"/>
                  </a:lnTo>
                  <a:lnTo>
                    <a:pt x="78" y="212"/>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cs typeface="Arial" panose="020B0604020202020204" pitchFamily="34" charset="0"/>
              </a:endParaRPr>
            </a:p>
          </p:txBody>
        </p:sp>
      </p:grpSp>
      <p:grpSp>
        <p:nvGrpSpPr>
          <p:cNvPr id="19" name="组合 18">
            <a:extLst>
              <a:ext uri="{FF2B5EF4-FFF2-40B4-BE49-F238E27FC236}">
                <a16:creationId xmlns="" xmlns:a16="http://schemas.microsoft.com/office/drawing/2014/main" id="{B6D6C548-A2C8-4F5F-9816-7A0E67CC45E2}"/>
              </a:ext>
            </a:extLst>
          </p:cNvPr>
          <p:cNvGrpSpPr/>
          <p:nvPr/>
        </p:nvGrpSpPr>
        <p:grpSpPr>
          <a:xfrm>
            <a:off x="4589109" y="2309792"/>
            <a:ext cx="420011" cy="295111"/>
            <a:chOff x="4589109" y="2540204"/>
            <a:chExt cx="420011" cy="295111"/>
          </a:xfrm>
        </p:grpSpPr>
        <p:sp>
          <p:nvSpPr>
            <p:cNvPr id="20" name="Freeform 8">
              <a:extLst>
                <a:ext uri="{FF2B5EF4-FFF2-40B4-BE49-F238E27FC236}">
                  <a16:creationId xmlns="" xmlns:a16="http://schemas.microsoft.com/office/drawing/2014/main" id="{6510C671-911B-4F52-AF42-453B528B12C7}"/>
                </a:ext>
              </a:extLst>
            </p:cNvPr>
            <p:cNvSpPr>
              <a:spLocks noEditPoints="1"/>
            </p:cNvSpPr>
            <p:nvPr/>
          </p:nvSpPr>
          <p:spPr bwMode="auto">
            <a:xfrm>
              <a:off x="4589109" y="2540204"/>
              <a:ext cx="214292" cy="295111"/>
            </a:xfrm>
            <a:custGeom>
              <a:avLst/>
              <a:gdLst>
                <a:gd name="T0" fmla="*/ 47 w 94"/>
                <a:gd name="T1" fmla="*/ 114 h 129"/>
                <a:gd name="T2" fmla="*/ 32 w 94"/>
                <a:gd name="T3" fmla="*/ 110 h 129"/>
                <a:gd name="T4" fmla="*/ 22 w 94"/>
                <a:gd name="T5" fmla="*/ 100 h 129"/>
                <a:gd name="T6" fmla="*/ 18 w 94"/>
                <a:gd name="T7" fmla="*/ 84 h 129"/>
                <a:gd name="T8" fmla="*/ 17 w 94"/>
                <a:gd name="T9" fmla="*/ 65 h 129"/>
                <a:gd name="T10" fmla="*/ 19 w 94"/>
                <a:gd name="T11" fmla="*/ 45 h 129"/>
                <a:gd name="T12" fmla="*/ 23 w 94"/>
                <a:gd name="T13" fmla="*/ 29 h 129"/>
                <a:gd name="T14" fmla="*/ 32 w 94"/>
                <a:gd name="T15" fmla="*/ 19 h 129"/>
                <a:gd name="T16" fmla="*/ 47 w 94"/>
                <a:gd name="T17" fmla="*/ 15 h 129"/>
                <a:gd name="T18" fmla="*/ 63 w 94"/>
                <a:gd name="T19" fmla="*/ 19 h 129"/>
                <a:gd name="T20" fmla="*/ 72 w 94"/>
                <a:gd name="T21" fmla="*/ 30 h 129"/>
                <a:gd name="T22" fmla="*/ 76 w 94"/>
                <a:gd name="T23" fmla="*/ 46 h 129"/>
                <a:gd name="T24" fmla="*/ 77 w 94"/>
                <a:gd name="T25" fmla="*/ 65 h 129"/>
                <a:gd name="T26" fmla="*/ 76 w 94"/>
                <a:gd name="T27" fmla="*/ 84 h 129"/>
                <a:gd name="T28" fmla="*/ 72 w 94"/>
                <a:gd name="T29" fmla="*/ 100 h 129"/>
                <a:gd name="T30" fmla="*/ 63 w 94"/>
                <a:gd name="T31" fmla="*/ 110 h 129"/>
                <a:gd name="T32" fmla="*/ 47 w 94"/>
                <a:gd name="T33" fmla="*/ 114 h 129"/>
                <a:gd name="T34" fmla="*/ 47 w 94"/>
                <a:gd name="T35" fmla="*/ 0 h 129"/>
                <a:gd name="T36" fmla="*/ 25 w 94"/>
                <a:gd name="T37" fmla="*/ 6 h 129"/>
                <a:gd name="T38" fmla="*/ 12 w 94"/>
                <a:gd name="T39" fmla="*/ 18 h 129"/>
                <a:gd name="T40" fmla="*/ 3 w 94"/>
                <a:gd name="T41" fmla="*/ 38 h 129"/>
                <a:gd name="T42" fmla="*/ 0 w 94"/>
                <a:gd name="T43" fmla="*/ 65 h 129"/>
                <a:gd name="T44" fmla="*/ 3 w 94"/>
                <a:gd name="T45" fmla="*/ 90 h 129"/>
                <a:gd name="T46" fmla="*/ 10 w 94"/>
                <a:gd name="T47" fmla="*/ 110 h 129"/>
                <a:gd name="T48" fmla="*/ 25 w 94"/>
                <a:gd name="T49" fmla="*/ 124 h 129"/>
                <a:gd name="T50" fmla="*/ 47 w 94"/>
                <a:gd name="T51" fmla="*/ 129 h 129"/>
                <a:gd name="T52" fmla="*/ 70 w 94"/>
                <a:gd name="T53" fmla="*/ 124 h 129"/>
                <a:gd name="T54" fmla="*/ 84 w 94"/>
                <a:gd name="T55" fmla="*/ 110 h 129"/>
                <a:gd name="T56" fmla="*/ 92 w 94"/>
                <a:gd name="T57" fmla="*/ 90 h 129"/>
                <a:gd name="T58" fmla="*/ 94 w 94"/>
                <a:gd name="T59" fmla="*/ 65 h 129"/>
                <a:gd name="T60" fmla="*/ 92 w 94"/>
                <a:gd name="T61" fmla="*/ 38 h 129"/>
                <a:gd name="T62" fmla="*/ 84 w 94"/>
                <a:gd name="T63" fmla="*/ 17 h 129"/>
                <a:gd name="T64" fmla="*/ 69 w 94"/>
                <a:gd name="T65" fmla="*/ 5 h 129"/>
                <a:gd name="T66" fmla="*/ 47 w 94"/>
                <a:gd name="T6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29">
                  <a:moveTo>
                    <a:pt x="47" y="114"/>
                  </a:moveTo>
                  <a:cubicBezTo>
                    <a:pt x="41" y="114"/>
                    <a:pt x="35" y="113"/>
                    <a:pt x="32" y="110"/>
                  </a:cubicBezTo>
                  <a:cubicBezTo>
                    <a:pt x="28" y="108"/>
                    <a:pt x="25" y="104"/>
                    <a:pt x="22" y="100"/>
                  </a:cubicBezTo>
                  <a:cubicBezTo>
                    <a:pt x="20" y="95"/>
                    <a:pt x="19" y="90"/>
                    <a:pt x="18" y="84"/>
                  </a:cubicBezTo>
                  <a:cubicBezTo>
                    <a:pt x="18" y="78"/>
                    <a:pt x="17" y="71"/>
                    <a:pt x="17" y="65"/>
                  </a:cubicBezTo>
                  <a:cubicBezTo>
                    <a:pt x="17" y="58"/>
                    <a:pt x="18" y="51"/>
                    <a:pt x="19" y="45"/>
                  </a:cubicBezTo>
                  <a:cubicBezTo>
                    <a:pt x="20" y="38"/>
                    <a:pt x="21" y="32"/>
                    <a:pt x="23" y="29"/>
                  </a:cubicBezTo>
                  <a:cubicBezTo>
                    <a:pt x="25" y="25"/>
                    <a:pt x="28" y="21"/>
                    <a:pt x="32" y="19"/>
                  </a:cubicBezTo>
                  <a:cubicBezTo>
                    <a:pt x="36" y="16"/>
                    <a:pt x="41" y="15"/>
                    <a:pt x="47" y="15"/>
                  </a:cubicBezTo>
                  <a:cubicBezTo>
                    <a:pt x="54" y="15"/>
                    <a:pt x="59" y="16"/>
                    <a:pt x="63" y="19"/>
                  </a:cubicBezTo>
                  <a:cubicBezTo>
                    <a:pt x="67" y="21"/>
                    <a:pt x="70" y="25"/>
                    <a:pt x="72" y="30"/>
                  </a:cubicBezTo>
                  <a:cubicBezTo>
                    <a:pt x="74" y="34"/>
                    <a:pt x="76" y="40"/>
                    <a:pt x="76" y="46"/>
                  </a:cubicBezTo>
                  <a:cubicBezTo>
                    <a:pt x="77" y="52"/>
                    <a:pt x="77" y="58"/>
                    <a:pt x="77" y="65"/>
                  </a:cubicBezTo>
                  <a:cubicBezTo>
                    <a:pt x="77" y="71"/>
                    <a:pt x="77" y="78"/>
                    <a:pt x="76" y="84"/>
                  </a:cubicBezTo>
                  <a:cubicBezTo>
                    <a:pt x="75" y="90"/>
                    <a:pt x="74" y="95"/>
                    <a:pt x="72" y="100"/>
                  </a:cubicBezTo>
                  <a:cubicBezTo>
                    <a:pt x="70" y="104"/>
                    <a:pt x="67" y="108"/>
                    <a:pt x="63" y="110"/>
                  </a:cubicBezTo>
                  <a:cubicBezTo>
                    <a:pt x="59" y="113"/>
                    <a:pt x="54" y="114"/>
                    <a:pt x="47" y="114"/>
                  </a:cubicBezTo>
                  <a:moveTo>
                    <a:pt x="47" y="0"/>
                  </a:moveTo>
                  <a:cubicBezTo>
                    <a:pt x="38" y="0"/>
                    <a:pt x="31" y="2"/>
                    <a:pt x="25" y="6"/>
                  </a:cubicBezTo>
                  <a:cubicBezTo>
                    <a:pt x="20" y="9"/>
                    <a:pt x="15" y="13"/>
                    <a:pt x="12" y="18"/>
                  </a:cubicBezTo>
                  <a:cubicBezTo>
                    <a:pt x="8" y="23"/>
                    <a:pt x="6" y="30"/>
                    <a:pt x="3" y="38"/>
                  </a:cubicBezTo>
                  <a:cubicBezTo>
                    <a:pt x="1" y="47"/>
                    <a:pt x="0" y="56"/>
                    <a:pt x="0" y="65"/>
                  </a:cubicBezTo>
                  <a:cubicBezTo>
                    <a:pt x="0" y="74"/>
                    <a:pt x="1" y="82"/>
                    <a:pt x="3" y="90"/>
                  </a:cubicBezTo>
                  <a:cubicBezTo>
                    <a:pt x="4" y="98"/>
                    <a:pt x="7" y="105"/>
                    <a:pt x="10" y="110"/>
                  </a:cubicBezTo>
                  <a:cubicBezTo>
                    <a:pt x="14" y="116"/>
                    <a:pt x="19" y="121"/>
                    <a:pt x="25" y="124"/>
                  </a:cubicBezTo>
                  <a:cubicBezTo>
                    <a:pt x="31" y="127"/>
                    <a:pt x="38" y="129"/>
                    <a:pt x="47" y="129"/>
                  </a:cubicBezTo>
                  <a:cubicBezTo>
                    <a:pt x="56" y="129"/>
                    <a:pt x="64" y="127"/>
                    <a:pt x="70" y="124"/>
                  </a:cubicBezTo>
                  <a:cubicBezTo>
                    <a:pt x="76" y="120"/>
                    <a:pt x="80" y="116"/>
                    <a:pt x="84" y="110"/>
                  </a:cubicBezTo>
                  <a:cubicBezTo>
                    <a:pt x="88" y="104"/>
                    <a:pt x="90" y="98"/>
                    <a:pt x="92" y="90"/>
                  </a:cubicBezTo>
                  <a:cubicBezTo>
                    <a:pt x="93" y="82"/>
                    <a:pt x="94" y="74"/>
                    <a:pt x="94" y="65"/>
                  </a:cubicBezTo>
                  <a:cubicBezTo>
                    <a:pt x="94" y="55"/>
                    <a:pt x="93" y="47"/>
                    <a:pt x="92" y="38"/>
                  </a:cubicBezTo>
                  <a:cubicBezTo>
                    <a:pt x="90" y="30"/>
                    <a:pt x="88" y="23"/>
                    <a:pt x="84" y="17"/>
                  </a:cubicBezTo>
                  <a:cubicBezTo>
                    <a:pt x="80" y="12"/>
                    <a:pt x="75" y="7"/>
                    <a:pt x="69" y="5"/>
                  </a:cubicBezTo>
                  <a:cubicBezTo>
                    <a:pt x="63" y="2"/>
                    <a:pt x="56" y="0"/>
                    <a:pt x="47" y="0"/>
                  </a:cubicBezTo>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9">
              <a:extLst>
                <a:ext uri="{FF2B5EF4-FFF2-40B4-BE49-F238E27FC236}">
                  <a16:creationId xmlns="" xmlns:a16="http://schemas.microsoft.com/office/drawing/2014/main" id="{FC457B7E-55CC-4CDB-9D1A-B2D1C5C823D4}"/>
                </a:ext>
              </a:extLst>
            </p:cNvPr>
            <p:cNvSpPr>
              <a:spLocks/>
            </p:cNvSpPr>
            <p:nvPr/>
          </p:nvSpPr>
          <p:spPr bwMode="auto">
            <a:xfrm>
              <a:off x="4840136" y="2540204"/>
              <a:ext cx="168984" cy="290212"/>
            </a:xfrm>
            <a:custGeom>
              <a:avLst/>
              <a:gdLst>
                <a:gd name="T0" fmla="*/ 36 w 74"/>
                <a:gd name="T1" fmla="*/ 0 h 127"/>
                <a:gd name="T2" fmla="*/ 23 w 74"/>
                <a:gd name="T3" fmla="*/ 3 h 127"/>
                <a:gd name="T4" fmla="*/ 11 w 74"/>
                <a:gd name="T5" fmla="*/ 10 h 127"/>
                <a:gd name="T6" fmla="*/ 3 w 74"/>
                <a:gd name="T7" fmla="*/ 22 h 127"/>
                <a:gd name="T8" fmla="*/ 0 w 74"/>
                <a:gd name="T9" fmla="*/ 36 h 127"/>
                <a:gd name="T10" fmla="*/ 15 w 74"/>
                <a:gd name="T11" fmla="*/ 36 h 127"/>
                <a:gd name="T12" fmla="*/ 17 w 74"/>
                <a:gd name="T13" fmla="*/ 27 h 127"/>
                <a:gd name="T14" fmla="*/ 21 w 74"/>
                <a:gd name="T15" fmla="*/ 21 h 127"/>
                <a:gd name="T16" fmla="*/ 28 w 74"/>
                <a:gd name="T17" fmla="*/ 17 h 127"/>
                <a:gd name="T18" fmla="*/ 36 w 74"/>
                <a:gd name="T19" fmla="*/ 15 h 127"/>
                <a:gd name="T20" fmla="*/ 45 w 74"/>
                <a:gd name="T21" fmla="*/ 17 h 127"/>
                <a:gd name="T22" fmla="*/ 52 w 74"/>
                <a:gd name="T23" fmla="*/ 21 h 127"/>
                <a:gd name="T24" fmla="*/ 56 w 74"/>
                <a:gd name="T25" fmla="*/ 28 h 127"/>
                <a:gd name="T26" fmla="*/ 58 w 74"/>
                <a:gd name="T27" fmla="*/ 35 h 127"/>
                <a:gd name="T28" fmla="*/ 57 w 74"/>
                <a:gd name="T29" fmla="*/ 43 h 127"/>
                <a:gd name="T30" fmla="*/ 53 w 74"/>
                <a:gd name="T31" fmla="*/ 50 h 127"/>
                <a:gd name="T32" fmla="*/ 49 w 74"/>
                <a:gd name="T33" fmla="*/ 56 h 127"/>
                <a:gd name="T34" fmla="*/ 44 w 74"/>
                <a:gd name="T35" fmla="*/ 62 h 127"/>
                <a:gd name="T36" fmla="*/ 0 w 74"/>
                <a:gd name="T37" fmla="*/ 115 h 127"/>
                <a:gd name="T38" fmla="*/ 0 w 74"/>
                <a:gd name="T39" fmla="*/ 127 h 127"/>
                <a:gd name="T40" fmla="*/ 73 w 74"/>
                <a:gd name="T41" fmla="*/ 127 h 127"/>
                <a:gd name="T42" fmla="*/ 73 w 74"/>
                <a:gd name="T43" fmla="*/ 113 h 127"/>
                <a:gd name="T44" fmla="*/ 20 w 74"/>
                <a:gd name="T45" fmla="*/ 113 h 127"/>
                <a:gd name="T46" fmla="*/ 59 w 74"/>
                <a:gd name="T47" fmla="*/ 66 h 127"/>
                <a:gd name="T48" fmla="*/ 66 w 74"/>
                <a:gd name="T49" fmla="*/ 57 h 127"/>
                <a:gd name="T50" fmla="*/ 70 w 74"/>
                <a:gd name="T51" fmla="*/ 49 h 127"/>
                <a:gd name="T52" fmla="*/ 73 w 74"/>
                <a:gd name="T53" fmla="*/ 42 h 127"/>
                <a:gd name="T54" fmla="*/ 74 w 74"/>
                <a:gd name="T55" fmla="*/ 35 h 127"/>
                <a:gd name="T56" fmla="*/ 71 w 74"/>
                <a:gd name="T57" fmla="*/ 21 h 127"/>
                <a:gd name="T58" fmla="*/ 63 w 74"/>
                <a:gd name="T59" fmla="*/ 10 h 127"/>
                <a:gd name="T60" fmla="*/ 52 w 74"/>
                <a:gd name="T61" fmla="*/ 3 h 127"/>
                <a:gd name="T62" fmla="*/ 36 w 74"/>
                <a:gd name="T6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27">
                  <a:moveTo>
                    <a:pt x="36" y="0"/>
                  </a:moveTo>
                  <a:cubicBezTo>
                    <a:pt x="32" y="0"/>
                    <a:pt x="27" y="1"/>
                    <a:pt x="23" y="3"/>
                  </a:cubicBezTo>
                  <a:cubicBezTo>
                    <a:pt x="18" y="5"/>
                    <a:pt x="14" y="7"/>
                    <a:pt x="11" y="10"/>
                  </a:cubicBezTo>
                  <a:cubicBezTo>
                    <a:pt x="8" y="14"/>
                    <a:pt x="5" y="17"/>
                    <a:pt x="3" y="22"/>
                  </a:cubicBezTo>
                  <a:cubicBezTo>
                    <a:pt x="1" y="26"/>
                    <a:pt x="0" y="31"/>
                    <a:pt x="0" y="36"/>
                  </a:cubicBezTo>
                  <a:cubicBezTo>
                    <a:pt x="15" y="36"/>
                    <a:pt x="15" y="36"/>
                    <a:pt x="15" y="36"/>
                  </a:cubicBezTo>
                  <a:cubicBezTo>
                    <a:pt x="15" y="33"/>
                    <a:pt x="16" y="30"/>
                    <a:pt x="17" y="27"/>
                  </a:cubicBezTo>
                  <a:cubicBezTo>
                    <a:pt x="18" y="25"/>
                    <a:pt x="19" y="22"/>
                    <a:pt x="21" y="21"/>
                  </a:cubicBezTo>
                  <a:cubicBezTo>
                    <a:pt x="23" y="19"/>
                    <a:pt x="26" y="18"/>
                    <a:pt x="28" y="17"/>
                  </a:cubicBezTo>
                  <a:cubicBezTo>
                    <a:pt x="31" y="16"/>
                    <a:pt x="33" y="15"/>
                    <a:pt x="36" y="15"/>
                  </a:cubicBezTo>
                  <a:cubicBezTo>
                    <a:pt x="39" y="15"/>
                    <a:pt x="42" y="16"/>
                    <a:pt x="45" y="17"/>
                  </a:cubicBezTo>
                  <a:cubicBezTo>
                    <a:pt x="48" y="18"/>
                    <a:pt x="50" y="19"/>
                    <a:pt x="52" y="21"/>
                  </a:cubicBezTo>
                  <a:cubicBezTo>
                    <a:pt x="54" y="23"/>
                    <a:pt x="55" y="25"/>
                    <a:pt x="56" y="28"/>
                  </a:cubicBezTo>
                  <a:cubicBezTo>
                    <a:pt x="58" y="30"/>
                    <a:pt x="58" y="33"/>
                    <a:pt x="58" y="35"/>
                  </a:cubicBezTo>
                  <a:cubicBezTo>
                    <a:pt x="58" y="38"/>
                    <a:pt x="58" y="41"/>
                    <a:pt x="57" y="43"/>
                  </a:cubicBezTo>
                  <a:cubicBezTo>
                    <a:pt x="56" y="45"/>
                    <a:pt x="55" y="48"/>
                    <a:pt x="53" y="50"/>
                  </a:cubicBezTo>
                  <a:cubicBezTo>
                    <a:pt x="52" y="52"/>
                    <a:pt x="50" y="54"/>
                    <a:pt x="49" y="56"/>
                  </a:cubicBezTo>
                  <a:cubicBezTo>
                    <a:pt x="47" y="58"/>
                    <a:pt x="46" y="60"/>
                    <a:pt x="44" y="62"/>
                  </a:cubicBezTo>
                  <a:cubicBezTo>
                    <a:pt x="0" y="115"/>
                    <a:pt x="0" y="115"/>
                    <a:pt x="0" y="115"/>
                  </a:cubicBezTo>
                  <a:cubicBezTo>
                    <a:pt x="0" y="127"/>
                    <a:pt x="0" y="127"/>
                    <a:pt x="0" y="127"/>
                  </a:cubicBezTo>
                  <a:cubicBezTo>
                    <a:pt x="73" y="127"/>
                    <a:pt x="73" y="127"/>
                    <a:pt x="73" y="127"/>
                  </a:cubicBezTo>
                  <a:cubicBezTo>
                    <a:pt x="73" y="113"/>
                    <a:pt x="73" y="113"/>
                    <a:pt x="73" y="113"/>
                  </a:cubicBezTo>
                  <a:cubicBezTo>
                    <a:pt x="20" y="113"/>
                    <a:pt x="20" y="113"/>
                    <a:pt x="20" y="113"/>
                  </a:cubicBezTo>
                  <a:cubicBezTo>
                    <a:pt x="59" y="66"/>
                    <a:pt x="59" y="66"/>
                    <a:pt x="59" y="66"/>
                  </a:cubicBezTo>
                  <a:cubicBezTo>
                    <a:pt x="62" y="63"/>
                    <a:pt x="64" y="60"/>
                    <a:pt x="66" y="57"/>
                  </a:cubicBezTo>
                  <a:cubicBezTo>
                    <a:pt x="68" y="54"/>
                    <a:pt x="69" y="51"/>
                    <a:pt x="70" y="49"/>
                  </a:cubicBezTo>
                  <a:cubicBezTo>
                    <a:pt x="72" y="46"/>
                    <a:pt x="72" y="44"/>
                    <a:pt x="73" y="42"/>
                  </a:cubicBezTo>
                  <a:cubicBezTo>
                    <a:pt x="73" y="39"/>
                    <a:pt x="74" y="37"/>
                    <a:pt x="74" y="35"/>
                  </a:cubicBezTo>
                  <a:cubicBezTo>
                    <a:pt x="74" y="30"/>
                    <a:pt x="73" y="26"/>
                    <a:pt x="71" y="21"/>
                  </a:cubicBezTo>
                  <a:cubicBezTo>
                    <a:pt x="69" y="17"/>
                    <a:pt x="67" y="13"/>
                    <a:pt x="63" y="10"/>
                  </a:cubicBezTo>
                  <a:cubicBezTo>
                    <a:pt x="60" y="7"/>
                    <a:pt x="56" y="5"/>
                    <a:pt x="52" y="3"/>
                  </a:cubicBezTo>
                  <a:cubicBezTo>
                    <a:pt x="47" y="1"/>
                    <a:pt x="42" y="0"/>
                    <a:pt x="36" y="0"/>
                  </a:cubicBezTo>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a:extLst>
              <a:ext uri="{FF2B5EF4-FFF2-40B4-BE49-F238E27FC236}">
                <a16:creationId xmlns="" xmlns:a16="http://schemas.microsoft.com/office/drawing/2014/main" id="{AD57D368-36EC-4BD1-9D40-603CCE3FC4A4}"/>
              </a:ext>
            </a:extLst>
          </p:cNvPr>
          <p:cNvGrpSpPr/>
          <p:nvPr/>
        </p:nvGrpSpPr>
        <p:grpSpPr>
          <a:xfrm>
            <a:off x="7170407" y="2309792"/>
            <a:ext cx="418787" cy="293886"/>
            <a:chOff x="7170407" y="2540204"/>
            <a:chExt cx="418787" cy="293886"/>
          </a:xfrm>
        </p:grpSpPr>
        <p:sp>
          <p:nvSpPr>
            <p:cNvPr id="23" name="Freeform 10">
              <a:extLst>
                <a:ext uri="{FF2B5EF4-FFF2-40B4-BE49-F238E27FC236}">
                  <a16:creationId xmlns="" xmlns:a16="http://schemas.microsoft.com/office/drawing/2014/main" id="{CE38E9AB-DD80-4262-8595-F0FBD4B85DA2}"/>
                </a:ext>
              </a:extLst>
            </p:cNvPr>
            <p:cNvSpPr>
              <a:spLocks noEditPoints="1"/>
            </p:cNvSpPr>
            <p:nvPr/>
          </p:nvSpPr>
          <p:spPr bwMode="auto">
            <a:xfrm>
              <a:off x="7170407" y="2540204"/>
              <a:ext cx="214292" cy="293886"/>
            </a:xfrm>
            <a:custGeom>
              <a:avLst/>
              <a:gdLst>
                <a:gd name="T0" fmla="*/ 47 w 94"/>
                <a:gd name="T1" fmla="*/ 114 h 129"/>
                <a:gd name="T2" fmla="*/ 31 w 94"/>
                <a:gd name="T3" fmla="*/ 110 h 129"/>
                <a:gd name="T4" fmla="*/ 22 w 94"/>
                <a:gd name="T5" fmla="*/ 100 h 129"/>
                <a:gd name="T6" fmla="*/ 18 w 94"/>
                <a:gd name="T7" fmla="*/ 84 h 129"/>
                <a:gd name="T8" fmla="*/ 17 w 94"/>
                <a:gd name="T9" fmla="*/ 65 h 129"/>
                <a:gd name="T10" fmla="*/ 19 w 94"/>
                <a:gd name="T11" fmla="*/ 45 h 129"/>
                <a:gd name="T12" fmla="*/ 23 w 94"/>
                <a:gd name="T13" fmla="*/ 29 h 129"/>
                <a:gd name="T14" fmla="*/ 32 w 94"/>
                <a:gd name="T15" fmla="*/ 19 h 129"/>
                <a:gd name="T16" fmla="*/ 47 w 94"/>
                <a:gd name="T17" fmla="*/ 14 h 129"/>
                <a:gd name="T18" fmla="*/ 63 w 94"/>
                <a:gd name="T19" fmla="*/ 19 h 129"/>
                <a:gd name="T20" fmla="*/ 72 w 94"/>
                <a:gd name="T21" fmla="*/ 30 h 129"/>
                <a:gd name="T22" fmla="*/ 76 w 94"/>
                <a:gd name="T23" fmla="*/ 46 h 129"/>
                <a:gd name="T24" fmla="*/ 77 w 94"/>
                <a:gd name="T25" fmla="*/ 65 h 129"/>
                <a:gd name="T26" fmla="*/ 76 w 94"/>
                <a:gd name="T27" fmla="*/ 84 h 129"/>
                <a:gd name="T28" fmla="*/ 71 w 94"/>
                <a:gd name="T29" fmla="*/ 100 h 129"/>
                <a:gd name="T30" fmla="*/ 63 w 94"/>
                <a:gd name="T31" fmla="*/ 110 h 129"/>
                <a:gd name="T32" fmla="*/ 47 w 94"/>
                <a:gd name="T33" fmla="*/ 114 h 129"/>
                <a:gd name="T34" fmla="*/ 47 w 94"/>
                <a:gd name="T35" fmla="*/ 0 h 129"/>
                <a:gd name="T36" fmla="*/ 25 w 94"/>
                <a:gd name="T37" fmla="*/ 6 h 129"/>
                <a:gd name="T38" fmla="*/ 12 w 94"/>
                <a:gd name="T39" fmla="*/ 18 h 129"/>
                <a:gd name="T40" fmla="*/ 3 w 94"/>
                <a:gd name="T41" fmla="*/ 38 h 129"/>
                <a:gd name="T42" fmla="*/ 0 w 94"/>
                <a:gd name="T43" fmla="*/ 65 h 129"/>
                <a:gd name="T44" fmla="*/ 3 w 94"/>
                <a:gd name="T45" fmla="*/ 90 h 129"/>
                <a:gd name="T46" fmla="*/ 10 w 94"/>
                <a:gd name="T47" fmla="*/ 110 h 129"/>
                <a:gd name="T48" fmla="*/ 25 w 94"/>
                <a:gd name="T49" fmla="*/ 124 h 129"/>
                <a:gd name="T50" fmla="*/ 47 w 94"/>
                <a:gd name="T51" fmla="*/ 129 h 129"/>
                <a:gd name="T52" fmla="*/ 70 w 94"/>
                <a:gd name="T53" fmla="*/ 124 h 129"/>
                <a:gd name="T54" fmla="*/ 84 w 94"/>
                <a:gd name="T55" fmla="*/ 110 h 129"/>
                <a:gd name="T56" fmla="*/ 92 w 94"/>
                <a:gd name="T57" fmla="*/ 90 h 129"/>
                <a:gd name="T58" fmla="*/ 94 w 94"/>
                <a:gd name="T59" fmla="*/ 65 h 129"/>
                <a:gd name="T60" fmla="*/ 92 w 94"/>
                <a:gd name="T61" fmla="*/ 38 h 129"/>
                <a:gd name="T62" fmla="*/ 84 w 94"/>
                <a:gd name="T63" fmla="*/ 17 h 129"/>
                <a:gd name="T64" fmla="*/ 69 w 94"/>
                <a:gd name="T65" fmla="*/ 5 h 129"/>
                <a:gd name="T66" fmla="*/ 47 w 94"/>
                <a:gd name="T6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29">
                  <a:moveTo>
                    <a:pt x="47" y="114"/>
                  </a:moveTo>
                  <a:cubicBezTo>
                    <a:pt x="41" y="114"/>
                    <a:pt x="35" y="113"/>
                    <a:pt x="31" y="110"/>
                  </a:cubicBezTo>
                  <a:cubicBezTo>
                    <a:pt x="28" y="108"/>
                    <a:pt x="25" y="104"/>
                    <a:pt x="22" y="100"/>
                  </a:cubicBezTo>
                  <a:cubicBezTo>
                    <a:pt x="20" y="95"/>
                    <a:pt x="19" y="90"/>
                    <a:pt x="18" y="84"/>
                  </a:cubicBezTo>
                  <a:cubicBezTo>
                    <a:pt x="18" y="78"/>
                    <a:pt x="17" y="71"/>
                    <a:pt x="17" y="65"/>
                  </a:cubicBezTo>
                  <a:cubicBezTo>
                    <a:pt x="17" y="58"/>
                    <a:pt x="18" y="51"/>
                    <a:pt x="19" y="45"/>
                  </a:cubicBezTo>
                  <a:cubicBezTo>
                    <a:pt x="20" y="38"/>
                    <a:pt x="21" y="32"/>
                    <a:pt x="23" y="29"/>
                  </a:cubicBezTo>
                  <a:cubicBezTo>
                    <a:pt x="25" y="25"/>
                    <a:pt x="28" y="21"/>
                    <a:pt x="32" y="19"/>
                  </a:cubicBezTo>
                  <a:cubicBezTo>
                    <a:pt x="35" y="16"/>
                    <a:pt x="41" y="14"/>
                    <a:pt x="47" y="14"/>
                  </a:cubicBezTo>
                  <a:cubicBezTo>
                    <a:pt x="53" y="14"/>
                    <a:pt x="59" y="16"/>
                    <a:pt x="63" y="19"/>
                  </a:cubicBezTo>
                  <a:cubicBezTo>
                    <a:pt x="67" y="21"/>
                    <a:pt x="70" y="25"/>
                    <a:pt x="72" y="30"/>
                  </a:cubicBezTo>
                  <a:cubicBezTo>
                    <a:pt x="74" y="34"/>
                    <a:pt x="75" y="40"/>
                    <a:pt x="76" y="46"/>
                  </a:cubicBezTo>
                  <a:cubicBezTo>
                    <a:pt x="77" y="52"/>
                    <a:pt x="77" y="58"/>
                    <a:pt x="77" y="65"/>
                  </a:cubicBezTo>
                  <a:cubicBezTo>
                    <a:pt x="77" y="71"/>
                    <a:pt x="77" y="78"/>
                    <a:pt x="76" y="84"/>
                  </a:cubicBezTo>
                  <a:cubicBezTo>
                    <a:pt x="75" y="90"/>
                    <a:pt x="73" y="95"/>
                    <a:pt x="71" y="100"/>
                  </a:cubicBezTo>
                  <a:cubicBezTo>
                    <a:pt x="69" y="104"/>
                    <a:pt x="66" y="108"/>
                    <a:pt x="63" y="110"/>
                  </a:cubicBezTo>
                  <a:cubicBezTo>
                    <a:pt x="59" y="113"/>
                    <a:pt x="53" y="114"/>
                    <a:pt x="47" y="114"/>
                  </a:cubicBezTo>
                  <a:moveTo>
                    <a:pt x="47" y="0"/>
                  </a:moveTo>
                  <a:cubicBezTo>
                    <a:pt x="38" y="0"/>
                    <a:pt x="30" y="2"/>
                    <a:pt x="25" y="6"/>
                  </a:cubicBezTo>
                  <a:cubicBezTo>
                    <a:pt x="20" y="9"/>
                    <a:pt x="15" y="13"/>
                    <a:pt x="12" y="18"/>
                  </a:cubicBezTo>
                  <a:cubicBezTo>
                    <a:pt x="8" y="23"/>
                    <a:pt x="6" y="30"/>
                    <a:pt x="3" y="38"/>
                  </a:cubicBezTo>
                  <a:cubicBezTo>
                    <a:pt x="1" y="47"/>
                    <a:pt x="0" y="55"/>
                    <a:pt x="0" y="65"/>
                  </a:cubicBezTo>
                  <a:cubicBezTo>
                    <a:pt x="0" y="74"/>
                    <a:pt x="1" y="82"/>
                    <a:pt x="3" y="90"/>
                  </a:cubicBezTo>
                  <a:cubicBezTo>
                    <a:pt x="4" y="98"/>
                    <a:pt x="7" y="105"/>
                    <a:pt x="10" y="110"/>
                  </a:cubicBezTo>
                  <a:cubicBezTo>
                    <a:pt x="14" y="116"/>
                    <a:pt x="19" y="121"/>
                    <a:pt x="25" y="124"/>
                  </a:cubicBezTo>
                  <a:cubicBezTo>
                    <a:pt x="31" y="127"/>
                    <a:pt x="38" y="129"/>
                    <a:pt x="47" y="129"/>
                  </a:cubicBezTo>
                  <a:cubicBezTo>
                    <a:pt x="56" y="129"/>
                    <a:pt x="63" y="127"/>
                    <a:pt x="70" y="124"/>
                  </a:cubicBezTo>
                  <a:cubicBezTo>
                    <a:pt x="76" y="120"/>
                    <a:pt x="80" y="116"/>
                    <a:pt x="84" y="110"/>
                  </a:cubicBezTo>
                  <a:cubicBezTo>
                    <a:pt x="88" y="104"/>
                    <a:pt x="90" y="97"/>
                    <a:pt x="92" y="90"/>
                  </a:cubicBezTo>
                  <a:cubicBezTo>
                    <a:pt x="93" y="82"/>
                    <a:pt x="94" y="73"/>
                    <a:pt x="94" y="65"/>
                  </a:cubicBezTo>
                  <a:cubicBezTo>
                    <a:pt x="94" y="55"/>
                    <a:pt x="93" y="47"/>
                    <a:pt x="92" y="38"/>
                  </a:cubicBezTo>
                  <a:cubicBezTo>
                    <a:pt x="90" y="30"/>
                    <a:pt x="88" y="23"/>
                    <a:pt x="84" y="17"/>
                  </a:cubicBezTo>
                  <a:cubicBezTo>
                    <a:pt x="80" y="12"/>
                    <a:pt x="75" y="7"/>
                    <a:pt x="69" y="5"/>
                  </a:cubicBezTo>
                  <a:cubicBezTo>
                    <a:pt x="63" y="2"/>
                    <a:pt x="56" y="0"/>
                    <a:pt x="47" y="0"/>
                  </a:cubicBezTo>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
              <a:extLst>
                <a:ext uri="{FF2B5EF4-FFF2-40B4-BE49-F238E27FC236}">
                  <a16:creationId xmlns="" xmlns:a16="http://schemas.microsoft.com/office/drawing/2014/main" id="{385B3FB9-A9B2-48C3-8E4A-5552CEA858DA}"/>
                </a:ext>
              </a:extLst>
            </p:cNvPr>
            <p:cNvSpPr>
              <a:spLocks/>
            </p:cNvSpPr>
            <p:nvPr/>
          </p:nvSpPr>
          <p:spPr bwMode="auto">
            <a:xfrm>
              <a:off x="7411638" y="2540204"/>
              <a:ext cx="177556" cy="291437"/>
            </a:xfrm>
            <a:custGeom>
              <a:avLst/>
              <a:gdLst>
                <a:gd name="T0" fmla="*/ 38 w 78"/>
                <a:gd name="T1" fmla="*/ 0 h 128"/>
                <a:gd name="T2" fmla="*/ 24 w 78"/>
                <a:gd name="T3" fmla="*/ 2 h 128"/>
                <a:gd name="T4" fmla="*/ 13 w 78"/>
                <a:gd name="T5" fmla="*/ 9 h 128"/>
                <a:gd name="T6" fmla="*/ 5 w 78"/>
                <a:gd name="T7" fmla="*/ 20 h 128"/>
                <a:gd name="T8" fmla="*/ 1 w 78"/>
                <a:gd name="T9" fmla="*/ 32 h 128"/>
                <a:gd name="T10" fmla="*/ 17 w 78"/>
                <a:gd name="T11" fmla="*/ 32 h 128"/>
                <a:gd name="T12" fmla="*/ 21 w 78"/>
                <a:gd name="T13" fmla="*/ 22 h 128"/>
                <a:gd name="T14" fmla="*/ 29 w 78"/>
                <a:gd name="T15" fmla="*/ 16 h 128"/>
                <a:gd name="T16" fmla="*/ 38 w 78"/>
                <a:gd name="T17" fmla="*/ 14 h 128"/>
                <a:gd name="T18" fmla="*/ 48 w 78"/>
                <a:gd name="T19" fmla="*/ 16 h 128"/>
                <a:gd name="T20" fmla="*/ 55 w 78"/>
                <a:gd name="T21" fmla="*/ 21 h 128"/>
                <a:gd name="T22" fmla="*/ 60 w 78"/>
                <a:gd name="T23" fmla="*/ 28 h 128"/>
                <a:gd name="T24" fmla="*/ 61 w 78"/>
                <a:gd name="T25" fmla="*/ 35 h 128"/>
                <a:gd name="T26" fmla="*/ 59 w 78"/>
                <a:gd name="T27" fmla="*/ 43 h 128"/>
                <a:gd name="T28" fmla="*/ 55 w 78"/>
                <a:gd name="T29" fmla="*/ 49 h 128"/>
                <a:gd name="T30" fmla="*/ 48 w 78"/>
                <a:gd name="T31" fmla="*/ 54 h 128"/>
                <a:gd name="T32" fmla="*/ 38 w 78"/>
                <a:gd name="T33" fmla="*/ 55 h 128"/>
                <a:gd name="T34" fmla="*/ 32 w 78"/>
                <a:gd name="T35" fmla="*/ 55 h 128"/>
                <a:gd name="T36" fmla="*/ 32 w 78"/>
                <a:gd name="T37" fmla="*/ 68 h 128"/>
                <a:gd name="T38" fmla="*/ 39 w 78"/>
                <a:gd name="T39" fmla="*/ 68 h 128"/>
                <a:gd name="T40" fmla="*/ 48 w 78"/>
                <a:gd name="T41" fmla="*/ 70 h 128"/>
                <a:gd name="T42" fmla="*/ 56 w 78"/>
                <a:gd name="T43" fmla="*/ 74 h 128"/>
                <a:gd name="T44" fmla="*/ 61 w 78"/>
                <a:gd name="T45" fmla="*/ 81 h 128"/>
                <a:gd name="T46" fmla="*/ 63 w 78"/>
                <a:gd name="T47" fmla="*/ 91 h 128"/>
                <a:gd name="T48" fmla="*/ 61 w 78"/>
                <a:gd name="T49" fmla="*/ 100 h 128"/>
                <a:gd name="T50" fmla="*/ 56 w 78"/>
                <a:gd name="T51" fmla="*/ 107 h 128"/>
                <a:gd name="T52" fmla="*/ 48 w 78"/>
                <a:gd name="T53" fmla="*/ 112 h 128"/>
                <a:gd name="T54" fmla="*/ 40 w 78"/>
                <a:gd name="T55" fmla="*/ 114 h 128"/>
                <a:gd name="T56" fmla="*/ 25 w 78"/>
                <a:gd name="T57" fmla="*/ 109 h 128"/>
                <a:gd name="T58" fmla="*/ 16 w 78"/>
                <a:gd name="T59" fmla="*/ 97 h 128"/>
                <a:gd name="T60" fmla="*/ 0 w 78"/>
                <a:gd name="T61" fmla="*/ 97 h 128"/>
                <a:gd name="T62" fmla="*/ 3 w 78"/>
                <a:gd name="T63" fmla="*/ 108 h 128"/>
                <a:gd name="T64" fmla="*/ 11 w 78"/>
                <a:gd name="T65" fmla="*/ 118 h 128"/>
                <a:gd name="T66" fmla="*/ 23 w 78"/>
                <a:gd name="T67" fmla="*/ 126 h 128"/>
                <a:gd name="T68" fmla="*/ 38 w 78"/>
                <a:gd name="T69" fmla="*/ 128 h 128"/>
                <a:gd name="T70" fmla="*/ 54 w 78"/>
                <a:gd name="T71" fmla="*/ 126 h 128"/>
                <a:gd name="T72" fmla="*/ 66 w 78"/>
                <a:gd name="T73" fmla="*/ 118 h 128"/>
                <a:gd name="T74" fmla="*/ 75 w 78"/>
                <a:gd name="T75" fmla="*/ 106 h 128"/>
                <a:gd name="T76" fmla="*/ 78 w 78"/>
                <a:gd name="T77" fmla="*/ 91 h 128"/>
                <a:gd name="T78" fmla="*/ 77 w 78"/>
                <a:gd name="T79" fmla="*/ 81 h 128"/>
                <a:gd name="T80" fmla="*/ 73 w 78"/>
                <a:gd name="T81" fmla="*/ 72 h 128"/>
                <a:gd name="T82" fmla="*/ 67 w 78"/>
                <a:gd name="T83" fmla="*/ 66 h 128"/>
                <a:gd name="T84" fmla="*/ 59 w 78"/>
                <a:gd name="T85" fmla="*/ 62 h 128"/>
                <a:gd name="T86" fmla="*/ 67 w 78"/>
                <a:gd name="T87" fmla="*/ 56 h 128"/>
                <a:gd name="T88" fmla="*/ 73 w 78"/>
                <a:gd name="T89" fmla="*/ 50 h 128"/>
                <a:gd name="T90" fmla="*/ 76 w 78"/>
                <a:gd name="T91" fmla="*/ 42 h 128"/>
                <a:gd name="T92" fmla="*/ 77 w 78"/>
                <a:gd name="T93" fmla="*/ 34 h 128"/>
                <a:gd name="T94" fmla="*/ 74 w 78"/>
                <a:gd name="T95" fmla="*/ 22 h 128"/>
                <a:gd name="T96" fmla="*/ 66 w 78"/>
                <a:gd name="T97" fmla="*/ 11 h 128"/>
                <a:gd name="T98" fmla="*/ 54 w 78"/>
                <a:gd name="T99" fmla="*/ 3 h 128"/>
                <a:gd name="T100" fmla="*/ 38 w 78"/>
                <a:gd name="T10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 h="128">
                  <a:moveTo>
                    <a:pt x="38" y="0"/>
                  </a:moveTo>
                  <a:cubicBezTo>
                    <a:pt x="33" y="0"/>
                    <a:pt x="29" y="1"/>
                    <a:pt x="24" y="2"/>
                  </a:cubicBezTo>
                  <a:cubicBezTo>
                    <a:pt x="20" y="4"/>
                    <a:pt x="16" y="6"/>
                    <a:pt x="13" y="9"/>
                  </a:cubicBezTo>
                  <a:cubicBezTo>
                    <a:pt x="10" y="12"/>
                    <a:pt x="7" y="16"/>
                    <a:pt x="5" y="20"/>
                  </a:cubicBezTo>
                  <a:cubicBezTo>
                    <a:pt x="3" y="23"/>
                    <a:pt x="2" y="28"/>
                    <a:pt x="1" y="32"/>
                  </a:cubicBezTo>
                  <a:cubicBezTo>
                    <a:pt x="17" y="32"/>
                    <a:pt x="17" y="32"/>
                    <a:pt x="17" y="32"/>
                  </a:cubicBezTo>
                  <a:cubicBezTo>
                    <a:pt x="17" y="29"/>
                    <a:pt x="19" y="25"/>
                    <a:pt x="21" y="22"/>
                  </a:cubicBezTo>
                  <a:cubicBezTo>
                    <a:pt x="24" y="19"/>
                    <a:pt x="27" y="17"/>
                    <a:pt x="29" y="16"/>
                  </a:cubicBezTo>
                  <a:cubicBezTo>
                    <a:pt x="32" y="15"/>
                    <a:pt x="35" y="14"/>
                    <a:pt x="38" y="14"/>
                  </a:cubicBezTo>
                  <a:cubicBezTo>
                    <a:pt x="42" y="14"/>
                    <a:pt x="45" y="15"/>
                    <a:pt x="48" y="16"/>
                  </a:cubicBezTo>
                  <a:cubicBezTo>
                    <a:pt x="51" y="18"/>
                    <a:pt x="54" y="19"/>
                    <a:pt x="55" y="21"/>
                  </a:cubicBezTo>
                  <a:cubicBezTo>
                    <a:pt x="57" y="23"/>
                    <a:pt x="59" y="26"/>
                    <a:pt x="60" y="28"/>
                  </a:cubicBezTo>
                  <a:cubicBezTo>
                    <a:pt x="61" y="31"/>
                    <a:pt x="61" y="33"/>
                    <a:pt x="61" y="35"/>
                  </a:cubicBezTo>
                  <a:cubicBezTo>
                    <a:pt x="61" y="38"/>
                    <a:pt x="60" y="40"/>
                    <a:pt x="59" y="43"/>
                  </a:cubicBezTo>
                  <a:cubicBezTo>
                    <a:pt x="58" y="45"/>
                    <a:pt x="57" y="48"/>
                    <a:pt x="55" y="49"/>
                  </a:cubicBezTo>
                  <a:cubicBezTo>
                    <a:pt x="53" y="51"/>
                    <a:pt x="50" y="53"/>
                    <a:pt x="48" y="54"/>
                  </a:cubicBezTo>
                  <a:cubicBezTo>
                    <a:pt x="45" y="55"/>
                    <a:pt x="41" y="55"/>
                    <a:pt x="38" y="55"/>
                  </a:cubicBezTo>
                  <a:cubicBezTo>
                    <a:pt x="32" y="55"/>
                    <a:pt x="32" y="55"/>
                    <a:pt x="32" y="55"/>
                  </a:cubicBezTo>
                  <a:cubicBezTo>
                    <a:pt x="32" y="68"/>
                    <a:pt x="32" y="68"/>
                    <a:pt x="32" y="68"/>
                  </a:cubicBezTo>
                  <a:cubicBezTo>
                    <a:pt x="39" y="68"/>
                    <a:pt x="39" y="68"/>
                    <a:pt x="39" y="68"/>
                  </a:cubicBezTo>
                  <a:cubicBezTo>
                    <a:pt x="42" y="68"/>
                    <a:pt x="45" y="69"/>
                    <a:pt x="48" y="70"/>
                  </a:cubicBezTo>
                  <a:cubicBezTo>
                    <a:pt x="51" y="71"/>
                    <a:pt x="53" y="72"/>
                    <a:pt x="56" y="74"/>
                  </a:cubicBezTo>
                  <a:cubicBezTo>
                    <a:pt x="58" y="76"/>
                    <a:pt x="59" y="78"/>
                    <a:pt x="61" y="81"/>
                  </a:cubicBezTo>
                  <a:cubicBezTo>
                    <a:pt x="62" y="84"/>
                    <a:pt x="63" y="87"/>
                    <a:pt x="63" y="91"/>
                  </a:cubicBezTo>
                  <a:cubicBezTo>
                    <a:pt x="63" y="94"/>
                    <a:pt x="62" y="97"/>
                    <a:pt x="61" y="100"/>
                  </a:cubicBezTo>
                  <a:cubicBezTo>
                    <a:pt x="59" y="103"/>
                    <a:pt x="58" y="105"/>
                    <a:pt x="56" y="107"/>
                  </a:cubicBezTo>
                  <a:cubicBezTo>
                    <a:pt x="54" y="109"/>
                    <a:pt x="51" y="111"/>
                    <a:pt x="48" y="112"/>
                  </a:cubicBezTo>
                  <a:cubicBezTo>
                    <a:pt x="46" y="113"/>
                    <a:pt x="43" y="114"/>
                    <a:pt x="40" y="114"/>
                  </a:cubicBezTo>
                  <a:cubicBezTo>
                    <a:pt x="34" y="114"/>
                    <a:pt x="29" y="112"/>
                    <a:pt x="25" y="109"/>
                  </a:cubicBezTo>
                  <a:cubicBezTo>
                    <a:pt x="20" y="106"/>
                    <a:pt x="18" y="102"/>
                    <a:pt x="16" y="97"/>
                  </a:cubicBezTo>
                  <a:cubicBezTo>
                    <a:pt x="0" y="97"/>
                    <a:pt x="0" y="97"/>
                    <a:pt x="0" y="97"/>
                  </a:cubicBezTo>
                  <a:cubicBezTo>
                    <a:pt x="0" y="101"/>
                    <a:pt x="1" y="104"/>
                    <a:pt x="3" y="108"/>
                  </a:cubicBezTo>
                  <a:cubicBezTo>
                    <a:pt x="5" y="111"/>
                    <a:pt x="7" y="115"/>
                    <a:pt x="11" y="118"/>
                  </a:cubicBezTo>
                  <a:cubicBezTo>
                    <a:pt x="14" y="121"/>
                    <a:pt x="18" y="124"/>
                    <a:pt x="23" y="126"/>
                  </a:cubicBezTo>
                  <a:cubicBezTo>
                    <a:pt x="28" y="128"/>
                    <a:pt x="33" y="128"/>
                    <a:pt x="38" y="128"/>
                  </a:cubicBezTo>
                  <a:cubicBezTo>
                    <a:pt x="44" y="128"/>
                    <a:pt x="49" y="128"/>
                    <a:pt x="54" y="126"/>
                  </a:cubicBezTo>
                  <a:cubicBezTo>
                    <a:pt x="59" y="124"/>
                    <a:pt x="63" y="121"/>
                    <a:pt x="66" y="118"/>
                  </a:cubicBezTo>
                  <a:cubicBezTo>
                    <a:pt x="70" y="114"/>
                    <a:pt x="73" y="110"/>
                    <a:pt x="75" y="106"/>
                  </a:cubicBezTo>
                  <a:cubicBezTo>
                    <a:pt x="77" y="101"/>
                    <a:pt x="78" y="96"/>
                    <a:pt x="78" y="91"/>
                  </a:cubicBezTo>
                  <a:cubicBezTo>
                    <a:pt x="78" y="87"/>
                    <a:pt x="78" y="84"/>
                    <a:pt x="77" y="81"/>
                  </a:cubicBezTo>
                  <a:cubicBezTo>
                    <a:pt x="76" y="77"/>
                    <a:pt x="74" y="75"/>
                    <a:pt x="73" y="72"/>
                  </a:cubicBezTo>
                  <a:cubicBezTo>
                    <a:pt x="71" y="70"/>
                    <a:pt x="69" y="67"/>
                    <a:pt x="67" y="66"/>
                  </a:cubicBezTo>
                  <a:cubicBezTo>
                    <a:pt x="64" y="64"/>
                    <a:pt x="62" y="63"/>
                    <a:pt x="59" y="62"/>
                  </a:cubicBezTo>
                  <a:cubicBezTo>
                    <a:pt x="62" y="60"/>
                    <a:pt x="65" y="58"/>
                    <a:pt x="67" y="56"/>
                  </a:cubicBezTo>
                  <a:cubicBezTo>
                    <a:pt x="69" y="54"/>
                    <a:pt x="71" y="52"/>
                    <a:pt x="73" y="50"/>
                  </a:cubicBezTo>
                  <a:cubicBezTo>
                    <a:pt x="74" y="47"/>
                    <a:pt x="75" y="45"/>
                    <a:pt x="76" y="42"/>
                  </a:cubicBezTo>
                  <a:cubicBezTo>
                    <a:pt x="76" y="39"/>
                    <a:pt x="77" y="37"/>
                    <a:pt x="77" y="34"/>
                  </a:cubicBezTo>
                  <a:cubicBezTo>
                    <a:pt x="77" y="30"/>
                    <a:pt x="76" y="26"/>
                    <a:pt x="74" y="22"/>
                  </a:cubicBezTo>
                  <a:cubicBezTo>
                    <a:pt x="72" y="17"/>
                    <a:pt x="70" y="14"/>
                    <a:pt x="66" y="11"/>
                  </a:cubicBezTo>
                  <a:cubicBezTo>
                    <a:pt x="63" y="7"/>
                    <a:pt x="59" y="5"/>
                    <a:pt x="54" y="3"/>
                  </a:cubicBezTo>
                  <a:cubicBezTo>
                    <a:pt x="49" y="1"/>
                    <a:pt x="44" y="0"/>
                    <a:pt x="38" y="0"/>
                  </a:cubicBezTo>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a:extLst>
              <a:ext uri="{FF2B5EF4-FFF2-40B4-BE49-F238E27FC236}">
                <a16:creationId xmlns="" xmlns:a16="http://schemas.microsoft.com/office/drawing/2014/main" id="{AF528F7B-65FD-4E4C-8FF6-9ED914F89615}"/>
              </a:ext>
            </a:extLst>
          </p:cNvPr>
          <p:cNvGrpSpPr/>
          <p:nvPr/>
        </p:nvGrpSpPr>
        <p:grpSpPr>
          <a:xfrm>
            <a:off x="9743133" y="2309792"/>
            <a:ext cx="445727" cy="295111"/>
            <a:chOff x="9740684" y="2540204"/>
            <a:chExt cx="445727" cy="295111"/>
          </a:xfrm>
        </p:grpSpPr>
        <p:sp>
          <p:nvSpPr>
            <p:cNvPr id="26" name="Freeform 12">
              <a:extLst>
                <a:ext uri="{FF2B5EF4-FFF2-40B4-BE49-F238E27FC236}">
                  <a16:creationId xmlns="" xmlns:a16="http://schemas.microsoft.com/office/drawing/2014/main" id="{601BD333-4551-450E-B927-A107F851DBF7}"/>
                </a:ext>
              </a:extLst>
            </p:cNvPr>
            <p:cNvSpPr>
              <a:spLocks noEditPoints="1"/>
            </p:cNvSpPr>
            <p:nvPr/>
          </p:nvSpPr>
          <p:spPr bwMode="auto">
            <a:xfrm>
              <a:off x="9740684" y="2540204"/>
              <a:ext cx="214292" cy="295111"/>
            </a:xfrm>
            <a:custGeom>
              <a:avLst/>
              <a:gdLst>
                <a:gd name="T0" fmla="*/ 47 w 94"/>
                <a:gd name="T1" fmla="*/ 114 h 129"/>
                <a:gd name="T2" fmla="*/ 31 w 94"/>
                <a:gd name="T3" fmla="*/ 110 h 129"/>
                <a:gd name="T4" fmla="*/ 22 w 94"/>
                <a:gd name="T5" fmla="*/ 100 h 129"/>
                <a:gd name="T6" fmla="*/ 18 w 94"/>
                <a:gd name="T7" fmla="*/ 84 h 129"/>
                <a:gd name="T8" fmla="*/ 17 w 94"/>
                <a:gd name="T9" fmla="*/ 65 h 129"/>
                <a:gd name="T10" fmla="*/ 18 w 94"/>
                <a:gd name="T11" fmla="*/ 45 h 129"/>
                <a:gd name="T12" fmla="*/ 23 w 94"/>
                <a:gd name="T13" fmla="*/ 29 h 129"/>
                <a:gd name="T14" fmla="*/ 31 w 94"/>
                <a:gd name="T15" fmla="*/ 19 h 129"/>
                <a:gd name="T16" fmla="*/ 47 w 94"/>
                <a:gd name="T17" fmla="*/ 15 h 129"/>
                <a:gd name="T18" fmla="*/ 62 w 94"/>
                <a:gd name="T19" fmla="*/ 19 h 129"/>
                <a:gd name="T20" fmla="*/ 71 w 94"/>
                <a:gd name="T21" fmla="*/ 30 h 129"/>
                <a:gd name="T22" fmla="*/ 76 w 94"/>
                <a:gd name="T23" fmla="*/ 46 h 129"/>
                <a:gd name="T24" fmla="*/ 77 w 94"/>
                <a:gd name="T25" fmla="*/ 65 h 129"/>
                <a:gd name="T26" fmla="*/ 75 w 94"/>
                <a:gd name="T27" fmla="*/ 84 h 129"/>
                <a:gd name="T28" fmla="*/ 71 w 94"/>
                <a:gd name="T29" fmla="*/ 100 h 129"/>
                <a:gd name="T30" fmla="*/ 62 w 94"/>
                <a:gd name="T31" fmla="*/ 110 h 129"/>
                <a:gd name="T32" fmla="*/ 47 w 94"/>
                <a:gd name="T33" fmla="*/ 114 h 129"/>
                <a:gd name="T34" fmla="*/ 47 w 94"/>
                <a:gd name="T35" fmla="*/ 0 h 129"/>
                <a:gd name="T36" fmla="*/ 25 w 94"/>
                <a:gd name="T37" fmla="*/ 6 h 129"/>
                <a:gd name="T38" fmla="*/ 11 w 94"/>
                <a:gd name="T39" fmla="*/ 18 h 129"/>
                <a:gd name="T40" fmla="*/ 3 w 94"/>
                <a:gd name="T41" fmla="*/ 38 h 129"/>
                <a:gd name="T42" fmla="*/ 0 w 94"/>
                <a:gd name="T43" fmla="*/ 65 h 129"/>
                <a:gd name="T44" fmla="*/ 2 w 94"/>
                <a:gd name="T45" fmla="*/ 90 h 129"/>
                <a:gd name="T46" fmla="*/ 10 w 94"/>
                <a:gd name="T47" fmla="*/ 110 h 129"/>
                <a:gd name="T48" fmla="*/ 24 w 94"/>
                <a:gd name="T49" fmla="*/ 124 h 129"/>
                <a:gd name="T50" fmla="*/ 47 w 94"/>
                <a:gd name="T51" fmla="*/ 129 h 129"/>
                <a:gd name="T52" fmla="*/ 69 w 94"/>
                <a:gd name="T53" fmla="*/ 124 h 129"/>
                <a:gd name="T54" fmla="*/ 84 w 94"/>
                <a:gd name="T55" fmla="*/ 110 h 129"/>
                <a:gd name="T56" fmla="*/ 91 w 94"/>
                <a:gd name="T57" fmla="*/ 90 h 129"/>
                <a:gd name="T58" fmla="*/ 94 w 94"/>
                <a:gd name="T59" fmla="*/ 65 h 129"/>
                <a:gd name="T60" fmla="*/ 91 w 94"/>
                <a:gd name="T61" fmla="*/ 38 h 129"/>
                <a:gd name="T62" fmla="*/ 83 w 94"/>
                <a:gd name="T63" fmla="*/ 17 h 129"/>
                <a:gd name="T64" fmla="*/ 69 w 94"/>
                <a:gd name="T65" fmla="*/ 5 h 129"/>
                <a:gd name="T66" fmla="*/ 47 w 94"/>
                <a:gd name="T6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29">
                  <a:moveTo>
                    <a:pt x="47" y="114"/>
                  </a:moveTo>
                  <a:cubicBezTo>
                    <a:pt x="40" y="114"/>
                    <a:pt x="35" y="113"/>
                    <a:pt x="31" y="110"/>
                  </a:cubicBezTo>
                  <a:cubicBezTo>
                    <a:pt x="27" y="108"/>
                    <a:pt x="24" y="104"/>
                    <a:pt x="22" y="100"/>
                  </a:cubicBezTo>
                  <a:cubicBezTo>
                    <a:pt x="20" y="95"/>
                    <a:pt x="18" y="90"/>
                    <a:pt x="18" y="84"/>
                  </a:cubicBezTo>
                  <a:cubicBezTo>
                    <a:pt x="17" y="78"/>
                    <a:pt x="17" y="71"/>
                    <a:pt x="17" y="65"/>
                  </a:cubicBezTo>
                  <a:cubicBezTo>
                    <a:pt x="17" y="58"/>
                    <a:pt x="17" y="51"/>
                    <a:pt x="18" y="45"/>
                  </a:cubicBezTo>
                  <a:cubicBezTo>
                    <a:pt x="19" y="38"/>
                    <a:pt x="21" y="32"/>
                    <a:pt x="23" y="29"/>
                  </a:cubicBezTo>
                  <a:cubicBezTo>
                    <a:pt x="25" y="25"/>
                    <a:pt x="27" y="21"/>
                    <a:pt x="31" y="19"/>
                  </a:cubicBezTo>
                  <a:cubicBezTo>
                    <a:pt x="35" y="16"/>
                    <a:pt x="40" y="15"/>
                    <a:pt x="47" y="15"/>
                  </a:cubicBezTo>
                  <a:cubicBezTo>
                    <a:pt x="53" y="15"/>
                    <a:pt x="58" y="16"/>
                    <a:pt x="62" y="19"/>
                  </a:cubicBezTo>
                  <a:cubicBezTo>
                    <a:pt x="66" y="21"/>
                    <a:pt x="69" y="25"/>
                    <a:pt x="71" y="30"/>
                  </a:cubicBezTo>
                  <a:cubicBezTo>
                    <a:pt x="74" y="34"/>
                    <a:pt x="75" y="40"/>
                    <a:pt x="76" y="46"/>
                  </a:cubicBezTo>
                  <a:cubicBezTo>
                    <a:pt x="77" y="52"/>
                    <a:pt x="77" y="58"/>
                    <a:pt x="77" y="65"/>
                  </a:cubicBezTo>
                  <a:cubicBezTo>
                    <a:pt x="77" y="71"/>
                    <a:pt x="76" y="78"/>
                    <a:pt x="75" y="84"/>
                  </a:cubicBezTo>
                  <a:cubicBezTo>
                    <a:pt x="74" y="90"/>
                    <a:pt x="73" y="95"/>
                    <a:pt x="71" y="100"/>
                  </a:cubicBezTo>
                  <a:cubicBezTo>
                    <a:pt x="69" y="104"/>
                    <a:pt x="66" y="108"/>
                    <a:pt x="62" y="110"/>
                  </a:cubicBezTo>
                  <a:cubicBezTo>
                    <a:pt x="58" y="113"/>
                    <a:pt x="53" y="114"/>
                    <a:pt x="47" y="114"/>
                  </a:cubicBezTo>
                  <a:moveTo>
                    <a:pt x="47" y="0"/>
                  </a:moveTo>
                  <a:cubicBezTo>
                    <a:pt x="37" y="0"/>
                    <a:pt x="30" y="2"/>
                    <a:pt x="25" y="6"/>
                  </a:cubicBezTo>
                  <a:cubicBezTo>
                    <a:pt x="19" y="9"/>
                    <a:pt x="15" y="13"/>
                    <a:pt x="11" y="18"/>
                  </a:cubicBezTo>
                  <a:cubicBezTo>
                    <a:pt x="8" y="23"/>
                    <a:pt x="5" y="30"/>
                    <a:pt x="3" y="38"/>
                  </a:cubicBezTo>
                  <a:cubicBezTo>
                    <a:pt x="1" y="47"/>
                    <a:pt x="0" y="56"/>
                    <a:pt x="0" y="65"/>
                  </a:cubicBezTo>
                  <a:cubicBezTo>
                    <a:pt x="0" y="74"/>
                    <a:pt x="1" y="82"/>
                    <a:pt x="2" y="90"/>
                  </a:cubicBezTo>
                  <a:cubicBezTo>
                    <a:pt x="4" y="98"/>
                    <a:pt x="6" y="105"/>
                    <a:pt x="10" y="110"/>
                  </a:cubicBezTo>
                  <a:cubicBezTo>
                    <a:pt x="13" y="116"/>
                    <a:pt x="18" y="121"/>
                    <a:pt x="24" y="124"/>
                  </a:cubicBezTo>
                  <a:cubicBezTo>
                    <a:pt x="30" y="127"/>
                    <a:pt x="38" y="129"/>
                    <a:pt x="47" y="129"/>
                  </a:cubicBezTo>
                  <a:cubicBezTo>
                    <a:pt x="55" y="129"/>
                    <a:pt x="63" y="127"/>
                    <a:pt x="69" y="124"/>
                  </a:cubicBezTo>
                  <a:cubicBezTo>
                    <a:pt x="75" y="120"/>
                    <a:pt x="80" y="116"/>
                    <a:pt x="84" y="110"/>
                  </a:cubicBezTo>
                  <a:cubicBezTo>
                    <a:pt x="87" y="104"/>
                    <a:pt x="90" y="98"/>
                    <a:pt x="91" y="90"/>
                  </a:cubicBezTo>
                  <a:cubicBezTo>
                    <a:pt x="93" y="82"/>
                    <a:pt x="94" y="74"/>
                    <a:pt x="94" y="65"/>
                  </a:cubicBezTo>
                  <a:cubicBezTo>
                    <a:pt x="94" y="55"/>
                    <a:pt x="93" y="47"/>
                    <a:pt x="91" y="38"/>
                  </a:cubicBezTo>
                  <a:cubicBezTo>
                    <a:pt x="90" y="30"/>
                    <a:pt x="87" y="23"/>
                    <a:pt x="83" y="17"/>
                  </a:cubicBezTo>
                  <a:cubicBezTo>
                    <a:pt x="80" y="12"/>
                    <a:pt x="75" y="7"/>
                    <a:pt x="69" y="5"/>
                  </a:cubicBezTo>
                  <a:cubicBezTo>
                    <a:pt x="63" y="2"/>
                    <a:pt x="56" y="0"/>
                    <a:pt x="47" y="0"/>
                  </a:cubicBezTo>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
              <a:extLst>
                <a:ext uri="{FF2B5EF4-FFF2-40B4-BE49-F238E27FC236}">
                  <a16:creationId xmlns="" xmlns:a16="http://schemas.microsoft.com/office/drawing/2014/main" id="{17B6594C-DBAD-4AFC-8695-07E88DEC4507}"/>
                </a:ext>
              </a:extLst>
            </p:cNvPr>
            <p:cNvSpPr>
              <a:spLocks/>
            </p:cNvSpPr>
            <p:nvPr/>
          </p:nvSpPr>
          <p:spPr bwMode="auto">
            <a:xfrm>
              <a:off x="9990487" y="2540204"/>
              <a:ext cx="195924" cy="285314"/>
            </a:xfrm>
            <a:custGeom>
              <a:avLst/>
              <a:gdLst>
                <a:gd name="T0" fmla="*/ 116 w 160"/>
                <a:gd name="T1" fmla="*/ 0 h 233"/>
                <a:gd name="T2" fmla="*/ 82 w 160"/>
                <a:gd name="T3" fmla="*/ 0 h 233"/>
                <a:gd name="T4" fmla="*/ 0 w 160"/>
                <a:gd name="T5" fmla="*/ 142 h 233"/>
                <a:gd name="T6" fmla="*/ 0 w 160"/>
                <a:gd name="T7" fmla="*/ 166 h 233"/>
                <a:gd name="T8" fmla="*/ 97 w 160"/>
                <a:gd name="T9" fmla="*/ 166 h 233"/>
                <a:gd name="T10" fmla="*/ 97 w 160"/>
                <a:gd name="T11" fmla="*/ 207 h 233"/>
                <a:gd name="T12" fmla="*/ 73 w 160"/>
                <a:gd name="T13" fmla="*/ 207 h 233"/>
                <a:gd name="T14" fmla="*/ 73 w 160"/>
                <a:gd name="T15" fmla="*/ 233 h 233"/>
                <a:gd name="T16" fmla="*/ 149 w 160"/>
                <a:gd name="T17" fmla="*/ 233 h 233"/>
                <a:gd name="T18" fmla="*/ 149 w 160"/>
                <a:gd name="T19" fmla="*/ 207 h 233"/>
                <a:gd name="T20" fmla="*/ 127 w 160"/>
                <a:gd name="T21" fmla="*/ 207 h 233"/>
                <a:gd name="T22" fmla="*/ 127 w 160"/>
                <a:gd name="T23" fmla="*/ 166 h 233"/>
                <a:gd name="T24" fmla="*/ 160 w 160"/>
                <a:gd name="T25" fmla="*/ 166 h 233"/>
                <a:gd name="T26" fmla="*/ 160 w 160"/>
                <a:gd name="T27" fmla="*/ 140 h 233"/>
                <a:gd name="T28" fmla="*/ 127 w 160"/>
                <a:gd name="T29" fmla="*/ 140 h 233"/>
                <a:gd name="T30" fmla="*/ 127 w 160"/>
                <a:gd name="T31" fmla="*/ 99 h 233"/>
                <a:gd name="T32" fmla="*/ 97 w 160"/>
                <a:gd name="T33" fmla="*/ 103 h 233"/>
                <a:gd name="T34" fmla="*/ 97 w 160"/>
                <a:gd name="T35" fmla="*/ 140 h 233"/>
                <a:gd name="T36" fmla="*/ 38 w 160"/>
                <a:gd name="T37" fmla="*/ 140 h 233"/>
                <a:gd name="T38" fmla="*/ 116 w 160"/>
                <a:gd name="T3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233">
                  <a:moveTo>
                    <a:pt x="116" y="0"/>
                  </a:moveTo>
                  <a:lnTo>
                    <a:pt x="82" y="0"/>
                  </a:lnTo>
                  <a:lnTo>
                    <a:pt x="0" y="142"/>
                  </a:lnTo>
                  <a:lnTo>
                    <a:pt x="0" y="166"/>
                  </a:lnTo>
                  <a:lnTo>
                    <a:pt x="97" y="166"/>
                  </a:lnTo>
                  <a:lnTo>
                    <a:pt x="97" y="207"/>
                  </a:lnTo>
                  <a:lnTo>
                    <a:pt x="73" y="207"/>
                  </a:lnTo>
                  <a:lnTo>
                    <a:pt x="73" y="233"/>
                  </a:lnTo>
                  <a:lnTo>
                    <a:pt x="149" y="233"/>
                  </a:lnTo>
                  <a:lnTo>
                    <a:pt x="149" y="207"/>
                  </a:lnTo>
                  <a:lnTo>
                    <a:pt x="127" y="207"/>
                  </a:lnTo>
                  <a:lnTo>
                    <a:pt x="127" y="166"/>
                  </a:lnTo>
                  <a:lnTo>
                    <a:pt x="160" y="166"/>
                  </a:lnTo>
                  <a:lnTo>
                    <a:pt x="160" y="140"/>
                  </a:lnTo>
                  <a:lnTo>
                    <a:pt x="127" y="140"/>
                  </a:lnTo>
                  <a:lnTo>
                    <a:pt x="127" y="99"/>
                  </a:lnTo>
                  <a:lnTo>
                    <a:pt x="97" y="103"/>
                  </a:lnTo>
                  <a:lnTo>
                    <a:pt x="97" y="140"/>
                  </a:lnTo>
                  <a:lnTo>
                    <a:pt x="38" y="140"/>
                  </a:lnTo>
                  <a:lnTo>
                    <a:pt x="116" y="0"/>
                  </a:lnTo>
                  <a:close/>
                </a:path>
              </a:pathLst>
            </a:custGeom>
            <a:solidFill>
              <a:srgbClr val="5055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
              <a:extLst>
                <a:ext uri="{FF2B5EF4-FFF2-40B4-BE49-F238E27FC236}">
                  <a16:creationId xmlns="" xmlns:a16="http://schemas.microsoft.com/office/drawing/2014/main" id="{588E1523-335F-4744-B6B5-8536D8F9782A}"/>
                </a:ext>
              </a:extLst>
            </p:cNvPr>
            <p:cNvSpPr>
              <a:spLocks/>
            </p:cNvSpPr>
            <p:nvPr/>
          </p:nvSpPr>
          <p:spPr bwMode="auto">
            <a:xfrm>
              <a:off x="9990487" y="2540204"/>
              <a:ext cx="195924" cy="285314"/>
            </a:xfrm>
            <a:custGeom>
              <a:avLst/>
              <a:gdLst>
                <a:gd name="T0" fmla="*/ 116 w 160"/>
                <a:gd name="T1" fmla="*/ 0 h 233"/>
                <a:gd name="T2" fmla="*/ 82 w 160"/>
                <a:gd name="T3" fmla="*/ 0 h 233"/>
                <a:gd name="T4" fmla="*/ 0 w 160"/>
                <a:gd name="T5" fmla="*/ 142 h 233"/>
                <a:gd name="T6" fmla="*/ 0 w 160"/>
                <a:gd name="T7" fmla="*/ 166 h 233"/>
                <a:gd name="T8" fmla="*/ 97 w 160"/>
                <a:gd name="T9" fmla="*/ 166 h 233"/>
                <a:gd name="T10" fmla="*/ 97 w 160"/>
                <a:gd name="T11" fmla="*/ 207 h 233"/>
                <a:gd name="T12" fmla="*/ 73 w 160"/>
                <a:gd name="T13" fmla="*/ 207 h 233"/>
                <a:gd name="T14" fmla="*/ 73 w 160"/>
                <a:gd name="T15" fmla="*/ 233 h 233"/>
                <a:gd name="T16" fmla="*/ 149 w 160"/>
                <a:gd name="T17" fmla="*/ 233 h 233"/>
                <a:gd name="T18" fmla="*/ 149 w 160"/>
                <a:gd name="T19" fmla="*/ 207 h 233"/>
                <a:gd name="T20" fmla="*/ 127 w 160"/>
                <a:gd name="T21" fmla="*/ 207 h 233"/>
                <a:gd name="T22" fmla="*/ 127 w 160"/>
                <a:gd name="T23" fmla="*/ 166 h 233"/>
                <a:gd name="T24" fmla="*/ 160 w 160"/>
                <a:gd name="T25" fmla="*/ 166 h 233"/>
                <a:gd name="T26" fmla="*/ 160 w 160"/>
                <a:gd name="T27" fmla="*/ 140 h 233"/>
                <a:gd name="T28" fmla="*/ 127 w 160"/>
                <a:gd name="T29" fmla="*/ 140 h 233"/>
                <a:gd name="T30" fmla="*/ 127 w 160"/>
                <a:gd name="T31" fmla="*/ 99 h 233"/>
                <a:gd name="T32" fmla="*/ 97 w 160"/>
                <a:gd name="T33" fmla="*/ 103 h 233"/>
                <a:gd name="T34" fmla="*/ 97 w 160"/>
                <a:gd name="T35" fmla="*/ 140 h 233"/>
                <a:gd name="T36" fmla="*/ 38 w 160"/>
                <a:gd name="T37" fmla="*/ 140 h 233"/>
                <a:gd name="T38" fmla="*/ 116 w 160"/>
                <a:gd name="T3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233">
                  <a:moveTo>
                    <a:pt x="116" y="0"/>
                  </a:moveTo>
                  <a:lnTo>
                    <a:pt x="82" y="0"/>
                  </a:lnTo>
                  <a:lnTo>
                    <a:pt x="0" y="142"/>
                  </a:lnTo>
                  <a:lnTo>
                    <a:pt x="0" y="166"/>
                  </a:lnTo>
                  <a:lnTo>
                    <a:pt x="97" y="166"/>
                  </a:lnTo>
                  <a:lnTo>
                    <a:pt x="97" y="207"/>
                  </a:lnTo>
                  <a:lnTo>
                    <a:pt x="73" y="207"/>
                  </a:lnTo>
                  <a:lnTo>
                    <a:pt x="73" y="233"/>
                  </a:lnTo>
                  <a:lnTo>
                    <a:pt x="149" y="233"/>
                  </a:lnTo>
                  <a:lnTo>
                    <a:pt x="149" y="207"/>
                  </a:lnTo>
                  <a:lnTo>
                    <a:pt x="127" y="207"/>
                  </a:lnTo>
                  <a:lnTo>
                    <a:pt x="127" y="166"/>
                  </a:lnTo>
                  <a:lnTo>
                    <a:pt x="160" y="166"/>
                  </a:lnTo>
                  <a:lnTo>
                    <a:pt x="160" y="140"/>
                  </a:lnTo>
                  <a:lnTo>
                    <a:pt x="127" y="140"/>
                  </a:lnTo>
                  <a:lnTo>
                    <a:pt x="127" y="99"/>
                  </a:lnTo>
                  <a:lnTo>
                    <a:pt x="97" y="103"/>
                  </a:lnTo>
                  <a:lnTo>
                    <a:pt x="97" y="140"/>
                  </a:lnTo>
                  <a:lnTo>
                    <a:pt x="38" y="14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15">
            <a:extLst>
              <a:ext uri="{FF2B5EF4-FFF2-40B4-BE49-F238E27FC236}">
                <a16:creationId xmlns="" xmlns:a16="http://schemas.microsoft.com/office/drawing/2014/main" id="{08B310BF-B89E-45F3-B5E0-D5E325B559CB}"/>
              </a:ext>
            </a:extLst>
          </p:cNvPr>
          <p:cNvSpPr>
            <a:spLocks noEditPoints="1"/>
          </p:cNvSpPr>
          <p:nvPr/>
        </p:nvSpPr>
        <p:spPr bwMode="auto">
          <a:xfrm>
            <a:off x="1390650" y="2776616"/>
            <a:ext cx="2098835" cy="1658007"/>
          </a:xfrm>
          <a:custGeom>
            <a:avLst/>
            <a:gdLst>
              <a:gd name="T0" fmla="*/ 364 w 921"/>
              <a:gd name="T1" fmla="*/ 662 h 728"/>
              <a:gd name="T2" fmla="*/ 66 w 921"/>
              <a:gd name="T3" fmla="*/ 364 h 728"/>
              <a:gd name="T4" fmla="*/ 364 w 921"/>
              <a:gd name="T5" fmla="*/ 66 h 728"/>
              <a:gd name="T6" fmla="*/ 662 w 921"/>
              <a:gd name="T7" fmla="*/ 364 h 728"/>
              <a:gd name="T8" fmla="*/ 364 w 921"/>
              <a:gd name="T9" fmla="*/ 662 h 728"/>
              <a:gd name="T10" fmla="*/ 364 w 921"/>
              <a:gd name="T11" fmla="*/ 0 h 728"/>
              <a:gd name="T12" fmla="*/ 0 w 921"/>
              <a:gd name="T13" fmla="*/ 364 h 728"/>
              <a:gd name="T14" fmla="*/ 364 w 921"/>
              <a:gd name="T15" fmla="*/ 728 h 728"/>
              <a:gd name="T16" fmla="*/ 629 w 921"/>
              <a:gd name="T17" fmla="*/ 613 h 728"/>
              <a:gd name="T18" fmla="*/ 921 w 921"/>
              <a:gd name="T19" fmla="*/ 459 h 728"/>
              <a:gd name="T20" fmla="*/ 921 w 921"/>
              <a:gd name="T21" fmla="*/ 269 h 728"/>
              <a:gd name="T22" fmla="*/ 629 w 921"/>
              <a:gd name="T23" fmla="*/ 115 h 728"/>
              <a:gd name="T24" fmla="*/ 364 w 921"/>
              <a:gd name="T25"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1" h="728">
                <a:moveTo>
                  <a:pt x="364" y="662"/>
                </a:moveTo>
                <a:cubicBezTo>
                  <a:pt x="199" y="662"/>
                  <a:pt x="66" y="529"/>
                  <a:pt x="66" y="364"/>
                </a:cubicBezTo>
                <a:cubicBezTo>
                  <a:pt x="66" y="199"/>
                  <a:pt x="199" y="66"/>
                  <a:pt x="364" y="66"/>
                </a:cubicBezTo>
                <a:cubicBezTo>
                  <a:pt x="529" y="66"/>
                  <a:pt x="662" y="199"/>
                  <a:pt x="662" y="364"/>
                </a:cubicBezTo>
                <a:cubicBezTo>
                  <a:pt x="662" y="529"/>
                  <a:pt x="529" y="662"/>
                  <a:pt x="364" y="662"/>
                </a:cubicBezTo>
                <a:moveTo>
                  <a:pt x="364" y="0"/>
                </a:moveTo>
                <a:cubicBezTo>
                  <a:pt x="163" y="0"/>
                  <a:pt x="0" y="163"/>
                  <a:pt x="0" y="364"/>
                </a:cubicBezTo>
                <a:cubicBezTo>
                  <a:pt x="0" y="565"/>
                  <a:pt x="163" y="728"/>
                  <a:pt x="364" y="728"/>
                </a:cubicBezTo>
                <a:cubicBezTo>
                  <a:pt x="469" y="728"/>
                  <a:pt x="563" y="684"/>
                  <a:pt x="629" y="613"/>
                </a:cubicBezTo>
                <a:cubicBezTo>
                  <a:pt x="687" y="555"/>
                  <a:pt x="780" y="463"/>
                  <a:pt x="921" y="459"/>
                </a:cubicBezTo>
                <a:cubicBezTo>
                  <a:pt x="921" y="269"/>
                  <a:pt x="921" y="269"/>
                  <a:pt x="921" y="269"/>
                </a:cubicBezTo>
                <a:cubicBezTo>
                  <a:pt x="780" y="265"/>
                  <a:pt x="687" y="173"/>
                  <a:pt x="629" y="115"/>
                </a:cubicBezTo>
                <a:cubicBezTo>
                  <a:pt x="563" y="44"/>
                  <a:pt x="469" y="0"/>
                  <a:pt x="364" y="0"/>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6">
            <a:extLst>
              <a:ext uri="{FF2B5EF4-FFF2-40B4-BE49-F238E27FC236}">
                <a16:creationId xmlns="" xmlns:a16="http://schemas.microsoft.com/office/drawing/2014/main" id="{38FD4CB6-0C41-4342-ADC8-271DA3F89E0C}"/>
              </a:ext>
            </a:extLst>
          </p:cNvPr>
          <p:cNvSpPr>
            <a:spLocks noChangeArrowheads="1"/>
          </p:cNvSpPr>
          <p:nvPr/>
        </p:nvSpPr>
        <p:spPr bwMode="auto">
          <a:xfrm>
            <a:off x="1530246" y="2914987"/>
            <a:ext cx="1378815" cy="1378815"/>
          </a:xfrm>
          <a:prstGeom prst="ellipse">
            <a:avLst/>
          </a:prstGeom>
          <a:solidFill>
            <a:srgbClr val="0058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17">
            <a:extLst>
              <a:ext uri="{FF2B5EF4-FFF2-40B4-BE49-F238E27FC236}">
                <a16:creationId xmlns="" xmlns:a16="http://schemas.microsoft.com/office/drawing/2014/main" id="{1370445B-CC1A-43CD-A0EC-BE4195F08EAE}"/>
              </a:ext>
            </a:extLst>
          </p:cNvPr>
          <p:cNvSpPr>
            <a:spLocks noChangeArrowheads="1"/>
          </p:cNvSpPr>
          <p:nvPr/>
        </p:nvSpPr>
        <p:spPr bwMode="auto">
          <a:xfrm>
            <a:off x="1613514" y="2999479"/>
            <a:ext cx="1212279" cy="1212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8">
            <a:extLst>
              <a:ext uri="{FF2B5EF4-FFF2-40B4-BE49-F238E27FC236}">
                <a16:creationId xmlns="" xmlns:a16="http://schemas.microsoft.com/office/drawing/2014/main" id="{8DF96C5F-5AFF-4A7F-AD16-0A8385BA52C0}"/>
              </a:ext>
            </a:extLst>
          </p:cNvPr>
          <p:cNvSpPr>
            <a:spLocks noEditPoints="1"/>
          </p:cNvSpPr>
          <p:nvPr/>
        </p:nvSpPr>
        <p:spPr bwMode="auto">
          <a:xfrm>
            <a:off x="3534793" y="2776616"/>
            <a:ext cx="2535991" cy="1658007"/>
          </a:xfrm>
          <a:custGeom>
            <a:avLst/>
            <a:gdLst>
              <a:gd name="T0" fmla="*/ 556 w 1113"/>
              <a:gd name="T1" fmla="*/ 662 h 728"/>
              <a:gd name="T2" fmla="*/ 258 w 1113"/>
              <a:gd name="T3" fmla="*/ 364 h 728"/>
              <a:gd name="T4" fmla="*/ 556 w 1113"/>
              <a:gd name="T5" fmla="*/ 66 h 728"/>
              <a:gd name="T6" fmla="*/ 855 w 1113"/>
              <a:gd name="T7" fmla="*/ 364 h 728"/>
              <a:gd name="T8" fmla="*/ 556 w 1113"/>
              <a:gd name="T9" fmla="*/ 662 h 728"/>
              <a:gd name="T10" fmla="*/ 556 w 1113"/>
              <a:gd name="T11" fmla="*/ 0 h 728"/>
              <a:gd name="T12" fmla="*/ 291 w 1113"/>
              <a:gd name="T13" fmla="*/ 115 h 728"/>
              <a:gd name="T14" fmla="*/ 0 w 1113"/>
              <a:gd name="T15" fmla="*/ 269 h 728"/>
              <a:gd name="T16" fmla="*/ 0 w 1113"/>
              <a:gd name="T17" fmla="*/ 459 h 728"/>
              <a:gd name="T18" fmla="*/ 291 w 1113"/>
              <a:gd name="T19" fmla="*/ 613 h 728"/>
              <a:gd name="T20" fmla="*/ 556 w 1113"/>
              <a:gd name="T21" fmla="*/ 728 h 728"/>
              <a:gd name="T22" fmla="*/ 822 w 1113"/>
              <a:gd name="T23" fmla="*/ 613 h 728"/>
              <a:gd name="T24" fmla="*/ 1113 w 1113"/>
              <a:gd name="T25" fmla="*/ 459 h 728"/>
              <a:gd name="T26" fmla="*/ 1113 w 1113"/>
              <a:gd name="T27" fmla="*/ 269 h 728"/>
              <a:gd name="T28" fmla="*/ 822 w 1113"/>
              <a:gd name="T29" fmla="*/ 115 h 728"/>
              <a:gd name="T30" fmla="*/ 556 w 1113"/>
              <a:gd name="T31"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3" h="728">
                <a:moveTo>
                  <a:pt x="556" y="662"/>
                </a:moveTo>
                <a:cubicBezTo>
                  <a:pt x="392" y="662"/>
                  <a:pt x="258" y="529"/>
                  <a:pt x="258" y="364"/>
                </a:cubicBezTo>
                <a:cubicBezTo>
                  <a:pt x="258" y="199"/>
                  <a:pt x="392" y="66"/>
                  <a:pt x="556" y="66"/>
                </a:cubicBezTo>
                <a:cubicBezTo>
                  <a:pt x="721" y="66"/>
                  <a:pt x="855" y="199"/>
                  <a:pt x="855" y="364"/>
                </a:cubicBezTo>
                <a:cubicBezTo>
                  <a:pt x="855" y="529"/>
                  <a:pt x="721" y="662"/>
                  <a:pt x="556" y="662"/>
                </a:cubicBezTo>
                <a:moveTo>
                  <a:pt x="556" y="0"/>
                </a:moveTo>
                <a:cubicBezTo>
                  <a:pt x="452" y="0"/>
                  <a:pt x="357" y="44"/>
                  <a:pt x="291" y="115"/>
                </a:cubicBezTo>
                <a:cubicBezTo>
                  <a:pt x="233" y="173"/>
                  <a:pt x="141" y="265"/>
                  <a:pt x="0" y="269"/>
                </a:cubicBezTo>
                <a:cubicBezTo>
                  <a:pt x="0" y="459"/>
                  <a:pt x="0" y="459"/>
                  <a:pt x="0" y="459"/>
                </a:cubicBezTo>
                <a:cubicBezTo>
                  <a:pt x="141" y="463"/>
                  <a:pt x="233" y="555"/>
                  <a:pt x="291" y="613"/>
                </a:cubicBezTo>
                <a:cubicBezTo>
                  <a:pt x="357" y="684"/>
                  <a:pt x="452" y="728"/>
                  <a:pt x="556" y="728"/>
                </a:cubicBezTo>
                <a:cubicBezTo>
                  <a:pt x="661" y="728"/>
                  <a:pt x="755" y="684"/>
                  <a:pt x="822" y="613"/>
                </a:cubicBezTo>
                <a:cubicBezTo>
                  <a:pt x="879" y="555"/>
                  <a:pt x="972" y="463"/>
                  <a:pt x="1113" y="459"/>
                </a:cubicBezTo>
                <a:cubicBezTo>
                  <a:pt x="1113" y="269"/>
                  <a:pt x="1113" y="269"/>
                  <a:pt x="1113" y="269"/>
                </a:cubicBezTo>
                <a:cubicBezTo>
                  <a:pt x="972" y="265"/>
                  <a:pt x="879" y="173"/>
                  <a:pt x="822" y="115"/>
                </a:cubicBezTo>
                <a:cubicBezTo>
                  <a:pt x="755" y="44"/>
                  <a:pt x="661" y="0"/>
                  <a:pt x="556" y="0"/>
                </a:cubicBezTo>
              </a:path>
            </a:pathLst>
          </a:custGeom>
          <a:solidFill>
            <a:srgbClr val="0DC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19">
            <a:extLst>
              <a:ext uri="{FF2B5EF4-FFF2-40B4-BE49-F238E27FC236}">
                <a16:creationId xmlns="" xmlns:a16="http://schemas.microsoft.com/office/drawing/2014/main" id="{916FE15B-9E89-4A00-BCD1-87D8123723EB}"/>
              </a:ext>
            </a:extLst>
          </p:cNvPr>
          <p:cNvSpPr>
            <a:spLocks noChangeArrowheads="1"/>
          </p:cNvSpPr>
          <p:nvPr/>
        </p:nvSpPr>
        <p:spPr bwMode="auto">
          <a:xfrm>
            <a:off x="4111544" y="2914987"/>
            <a:ext cx="1381264" cy="1378815"/>
          </a:xfrm>
          <a:prstGeom prst="ellipse">
            <a:avLst/>
          </a:prstGeom>
          <a:solidFill>
            <a:srgbClr val="0D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20">
            <a:extLst>
              <a:ext uri="{FF2B5EF4-FFF2-40B4-BE49-F238E27FC236}">
                <a16:creationId xmlns="" xmlns:a16="http://schemas.microsoft.com/office/drawing/2014/main" id="{4A7601BC-7CF3-43D0-89A9-BC71168AD46E}"/>
              </a:ext>
            </a:extLst>
          </p:cNvPr>
          <p:cNvSpPr>
            <a:spLocks noChangeArrowheads="1"/>
          </p:cNvSpPr>
          <p:nvPr/>
        </p:nvSpPr>
        <p:spPr bwMode="auto">
          <a:xfrm>
            <a:off x="4197261" y="2999479"/>
            <a:ext cx="1209830" cy="1212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1">
            <a:extLst>
              <a:ext uri="{FF2B5EF4-FFF2-40B4-BE49-F238E27FC236}">
                <a16:creationId xmlns="" xmlns:a16="http://schemas.microsoft.com/office/drawing/2014/main" id="{C0831073-19FE-493D-AEF6-F93F3B897B5F}"/>
              </a:ext>
            </a:extLst>
          </p:cNvPr>
          <p:cNvSpPr>
            <a:spLocks noEditPoints="1"/>
          </p:cNvSpPr>
          <p:nvPr/>
        </p:nvSpPr>
        <p:spPr bwMode="auto">
          <a:xfrm>
            <a:off x="6116091" y="2776616"/>
            <a:ext cx="2534766" cy="1658007"/>
          </a:xfrm>
          <a:custGeom>
            <a:avLst/>
            <a:gdLst>
              <a:gd name="T0" fmla="*/ 557 w 1113"/>
              <a:gd name="T1" fmla="*/ 662 h 728"/>
              <a:gd name="T2" fmla="*/ 259 w 1113"/>
              <a:gd name="T3" fmla="*/ 364 h 728"/>
              <a:gd name="T4" fmla="*/ 557 w 1113"/>
              <a:gd name="T5" fmla="*/ 66 h 728"/>
              <a:gd name="T6" fmla="*/ 855 w 1113"/>
              <a:gd name="T7" fmla="*/ 364 h 728"/>
              <a:gd name="T8" fmla="*/ 557 w 1113"/>
              <a:gd name="T9" fmla="*/ 662 h 728"/>
              <a:gd name="T10" fmla="*/ 557 w 1113"/>
              <a:gd name="T11" fmla="*/ 0 h 728"/>
              <a:gd name="T12" fmla="*/ 291 w 1113"/>
              <a:gd name="T13" fmla="*/ 115 h 728"/>
              <a:gd name="T14" fmla="*/ 0 w 1113"/>
              <a:gd name="T15" fmla="*/ 269 h 728"/>
              <a:gd name="T16" fmla="*/ 0 w 1113"/>
              <a:gd name="T17" fmla="*/ 459 h 728"/>
              <a:gd name="T18" fmla="*/ 291 w 1113"/>
              <a:gd name="T19" fmla="*/ 613 h 728"/>
              <a:gd name="T20" fmla="*/ 557 w 1113"/>
              <a:gd name="T21" fmla="*/ 728 h 728"/>
              <a:gd name="T22" fmla="*/ 822 w 1113"/>
              <a:gd name="T23" fmla="*/ 613 h 728"/>
              <a:gd name="T24" fmla="*/ 1113 w 1113"/>
              <a:gd name="T25" fmla="*/ 459 h 728"/>
              <a:gd name="T26" fmla="*/ 1113 w 1113"/>
              <a:gd name="T27" fmla="*/ 269 h 728"/>
              <a:gd name="T28" fmla="*/ 822 w 1113"/>
              <a:gd name="T29" fmla="*/ 115 h 728"/>
              <a:gd name="T30" fmla="*/ 557 w 1113"/>
              <a:gd name="T31"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3" h="728">
                <a:moveTo>
                  <a:pt x="557" y="662"/>
                </a:moveTo>
                <a:cubicBezTo>
                  <a:pt x="392" y="662"/>
                  <a:pt x="259" y="529"/>
                  <a:pt x="259" y="364"/>
                </a:cubicBezTo>
                <a:cubicBezTo>
                  <a:pt x="259" y="199"/>
                  <a:pt x="392" y="66"/>
                  <a:pt x="557" y="66"/>
                </a:cubicBezTo>
                <a:cubicBezTo>
                  <a:pt x="721" y="66"/>
                  <a:pt x="855" y="199"/>
                  <a:pt x="855" y="364"/>
                </a:cubicBezTo>
                <a:cubicBezTo>
                  <a:pt x="855" y="529"/>
                  <a:pt x="721" y="662"/>
                  <a:pt x="557" y="662"/>
                </a:cubicBezTo>
                <a:moveTo>
                  <a:pt x="557" y="0"/>
                </a:moveTo>
                <a:cubicBezTo>
                  <a:pt x="452" y="0"/>
                  <a:pt x="358" y="44"/>
                  <a:pt x="291" y="115"/>
                </a:cubicBezTo>
                <a:cubicBezTo>
                  <a:pt x="234" y="173"/>
                  <a:pt x="141" y="265"/>
                  <a:pt x="0" y="269"/>
                </a:cubicBezTo>
                <a:cubicBezTo>
                  <a:pt x="0" y="459"/>
                  <a:pt x="0" y="459"/>
                  <a:pt x="0" y="459"/>
                </a:cubicBezTo>
                <a:cubicBezTo>
                  <a:pt x="141" y="463"/>
                  <a:pt x="234" y="555"/>
                  <a:pt x="291" y="613"/>
                </a:cubicBezTo>
                <a:cubicBezTo>
                  <a:pt x="358" y="684"/>
                  <a:pt x="452" y="728"/>
                  <a:pt x="557" y="728"/>
                </a:cubicBezTo>
                <a:cubicBezTo>
                  <a:pt x="661" y="728"/>
                  <a:pt x="756" y="684"/>
                  <a:pt x="822" y="613"/>
                </a:cubicBezTo>
                <a:cubicBezTo>
                  <a:pt x="880" y="555"/>
                  <a:pt x="973" y="463"/>
                  <a:pt x="1113" y="459"/>
                </a:cubicBezTo>
                <a:cubicBezTo>
                  <a:pt x="1113" y="269"/>
                  <a:pt x="1113" y="269"/>
                  <a:pt x="1113" y="269"/>
                </a:cubicBezTo>
                <a:cubicBezTo>
                  <a:pt x="972" y="265"/>
                  <a:pt x="880" y="173"/>
                  <a:pt x="822" y="115"/>
                </a:cubicBezTo>
                <a:cubicBezTo>
                  <a:pt x="756" y="44"/>
                  <a:pt x="661" y="0"/>
                  <a:pt x="557" y="0"/>
                </a:cubicBezTo>
              </a:path>
            </a:pathLst>
          </a:custGeom>
          <a:solidFill>
            <a:srgbClr val="819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22">
            <a:extLst>
              <a:ext uri="{FF2B5EF4-FFF2-40B4-BE49-F238E27FC236}">
                <a16:creationId xmlns="" xmlns:a16="http://schemas.microsoft.com/office/drawing/2014/main" id="{61A72D4A-2E8E-4BD1-8DCC-6A8CAF18AE1E}"/>
              </a:ext>
            </a:extLst>
          </p:cNvPr>
          <p:cNvSpPr>
            <a:spLocks noChangeArrowheads="1"/>
          </p:cNvSpPr>
          <p:nvPr/>
        </p:nvSpPr>
        <p:spPr bwMode="auto">
          <a:xfrm>
            <a:off x="6687944" y="2907640"/>
            <a:ext cx="1384937" cy="1386162"/>
          </a:xfrm>
          <a:prstGeom prst="ellipse">
            <a:avLst/>
          </a:prstGeom>
          <a:solidFill>
            <a:srgbClr val="6B8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23">
            <a:extLst>
              <a:ext uri="{FF2B5EF4-FFF2-40B4-BE49-F238E27FC236}">
                <a16:creationId xmlns="" xmlns:a16="http://schemas.microsoft.com/office/drawing/2014/main" id="{7B49A322-C3ED-4C6D-9F76-F3F1A4F9D576}"/>
              </a:ext>
            </a:extLst>
          </p:cNvPr>
          <p:cNvSpPr>
            <a:spLocks noChangeArrowheads="1"/>
          </p:cNvSpPr>
          <p:nvPr/>
        </p:nvSpPr>
        <p:spPr bwMode="auto">
          <a:xfrm>
            <a:off x="6778559" y="2999479"/>
            <a:ext cx="1209830" cy="1212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4">
            <a:extLst>
              <a:ext uri="{FF2B5EF4-FFF2-40B4-BE49-F238E27FC236}">
                <a16:creationId xmlns="" xmlns:a16="http://schemas.microsoft.com/office/drawing/2014/main" id="{E77550E0-35DB-4C77-A59B-E688EE36060C}"/>
              </a:ext>
            </a:extLst>
          </p:cNvPr>
          <p:cNvSpPr>
            <a:spLocks noEditPoints="1"/>
          </p:cNvSpPr>
          <p:nvPr/>
        </p:nvSpPr>
        <p:spPr bwMode="auto">
          <a:xfrm>
            <a:off x="8697389" y="2776616"/>
            <a:ext cx="2097611" cy="1658007"/>
          </a:xfrm>
          <a:custGeom>
            <a:avLst/>
            <a:gdLst>
              <a:gd name="T0" fmla="*/ 557 w 921"/>
              <a:gd name="T1" fmla="*/ 662 h 728"/>
              <a:gd name="T2" fmla="*/ 259 w 921"/>
              <a:gd name="T3" fmla="*/ 364 h 728"/>
              <a:gd name="T4" fmla="*/ 557 w 921"/>
              <a:gd name="T5" fmla="*/ 66 h 728"/>
              <a:gd name="T6" fmla="*/ 855 w 921"/>
              <a:gd name="T7" fmla="*/ 364 h 728"/>
              <a:gd name="T8" fmla="*/ 557 w 921"/>
              <a:gd name="T9" fmla="*/ 662 h 728"/>
              <a:gd name="T10" fmla="*/ 557 w 921"/>
              <a:gd name="T11" fmla="*/ 0 h 728"/>
              <a:gd name="T12" fmla="*/ 292 w 921"/>
              <a:gd name="T13" fmla="*/ 115 h 728"/>
              <a:gd name="T14" fmla="*/ 0 w 921"/>
              <a:gd name="T15" fmla="*/ 269 h 728"/>
              <a:gd name="T16" fmla="*/ 0 w 921"/>
              <a:gd name="T17" fmla="*/ 459 h 728"/>
              <a:gd name="T18" fmla="*/ 292 w 921"/>
              <a:gd name="T19" fmla="*/ 613 h 728"/>
              <a:gd name="T20" fmla="*/ 557 w 921"/>
              <a:gd name="T21" fmla="*/ 728 h 728"/>
              <a:gd name="T22" fmla="*/ 921 w 921"/>
              <a:gd name="T23" fmla="*/ 364 h 728"/>
              <a:gd name="T24" fmla="*/ 557 w 921"/>
              <a:gd name="T25"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1" h="728">
                <a:moveTo>
                  <a:pt x="557" y="662"/>
                </a:moveTo>
                <a:cubicBezTo>
                  <a:pt x="392" y="662"/>
                  <a:pt x="259" y="529"/>
                  <a:pt x="259" y="364"/>
                </a:cubicBezTo>
                <a:cubicBezTo>
                  <a:pt x="259" y="199"/>
                  <a:pt x="392" y="66"/>
                  <a:pt x="557" y="66"/>
                </a:cubicBezTo>
                <a:cubicBezTo>
                  <a:pt x="722" y="66"/>
                  <a:pt x="855" y="199"/>
                  <a:pt x="855" y="364"/>
                </a:cubicBezTo>
                <a:cubicBezTo>
                  <a:pt x="855" y="529"/>
                  <a:pt x="722" y="662"/>
                  <a:pt x="557" y="662"/>
                </a:cubicBezTo>
                <a:moveTo>
                  <a:pt x="557" y="0"/>
                </a:moveTo>
                <a:cubicBezTo>
                  <a:pt x="452" y="0"/>
                  <a:pt x="358" y="44"/>
                  <a:pt x="292" y="115"/>
                </a:cubicBezTo>
                <a:cubicBezTo>
                  <a:pt x="234" y="173"/>
                  <a:pt x="141" y="265"/>
                  <a:pt x="0" y="269"/>
                </a:cubicBezTo>
                <a:cubicBezTo>
                  <a:pt x="0" y="459"/>
                  <a:pt x="0" y="459"/>
                  <a:pt x="0" y="459"/>
                </a:cubicBezTo>
                <a:cubicBezTo>
                  <a:pt x="141" y="463"/>
                  <a:pt x="234" y="555"/>
                  <a:pt x="292" y="613"/>
                </a:cubicBezTo>
                <a:cubicBezTo>
                  <a:pt x="358" y="684"/>
                  <a:pt x="452" y="728"/>
                  <a:pt x="557" y="728"/>
                </a:cubicBezTo>
                <a:cubicBezTo>
                  <a:pt x="758" y="728"/>
                  <a:pt x="921" y="565"/>
                  <a:pt x="921" y="364"/>
                </a:cubicBezTo>
                <a:cubicBezTo>
                  <a:pt x="921" y="163"/>
                  <a:pt x="758" y="0"/>
                  <a:pt x="557" y="0"/>
                </a:cubicBezTo>
              </a:path>
            </a:pathLst>
          </a:custGeom>
          <a:solidFill>
            <a:srgbClr val="33363D"/>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39" name="Oval 25">
            <a:extLst>
              <a:ext uri="{FF2B5EF4-FFF2-40B4-BE49-F238E27FC236}">
                <a16:creationId xmlns="" xmlns:a16="http://schemas.microsoft.com/office/drawing/2014/main" id="{A79637FF-FF02-4F41-8AD9-B0BDA1F5B44D}"/>
              </a:ext>
            </a:extLst>
          </p:cNvPr>
          <p:cNvSpPr>
            <a:spLocks noChangeArrowheads="1"/>
          </p:cNvSpPr>
          <p:nvPr/>
        </p:nvSpPr>
        <p:spPr bwMode="auto">
          <a:xfrm>
            <a:off x="9276589" y="2914987"/>
            <a:ext cx="1377590" cy="1378815"/>
          </a:xfrm>
          <a:prstGeom prst="ellipse">
            <a:avLst/>
          </a:prstGeom>
          <a:solidFill>
            <a:srgbClr val="33363D">
              <a:alpha val="67000"/>
            </a:srgb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26">
            <a:extLst>
              <a:ext uri="{FF2B5EF4-FFF2-40B4-BE49-F238E27FC236}">
                <a16:creationId xmlns="" xmlns:a16="http://schemas.microsoft.com/office/drawing/2014/main" id="{C8ABC3C7-A8EF-46B1-8377-99A69482FC5C}"/>
              </a:ext>
            </a:extLst>
          </p:cNvPr>
          <p:cNvSpPr>
            <a:spLocks noChangeArrowheads="1"/>
          </p:cNvSpPr>
          <p:nvPr/>
        </p:nvSpPr>
        <p:spPr bwMode="auto">
          <a:xfrm>
            <a:off x="9359857" y="2999479"/>
            <a:ext cx="1212279" cy="1212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
            <a:extLst>
              <a:ext uri="{FF2B5EF4-FFF2-40B4-BE49-F238E27FC236}">
                <a16:creationId xmlns="" xmlns:a16="http://schemas.microsoft.com/office/drawing/2014/main" id="{4D75CD48-7D73-4877-A1F3-753827E56D0B}"/>
              </a:ext>
            </a:extLst>
          </p:cNvPr>
          <p:cNvSpPr>
            <a:spLocks noEditPoints="1"/>
          </p:cNvSpPr>
          <p:nvPr/>
        </p:nvSpPr>
        <p:spPr bwMode="auto">
          <a:xfrm>
            <a:off x="4705438" y="4579116"/>
            <a:ext cx="193475" cy="193475"/>
          </a:xfrm>
          <a:custGeom>
            <a:avLst/>
            <a:gdLst>
              <a:gd name="T0" fmla="*/ 42 w 85"/>
              <a:gd name="T1" fmla="*/ 16 h 85"/>
              <a:gd name="T2" fmla="*/ 69 w 85"/>
              <a:gd name="T3" fmla="*/ 42 h 85"/>
              <a:gd name="T4" fmla="*/ 42 w 85"/>
              <a:gd name="T5" fmla="*/ 69 h 85"/>
              <a:gd name="T6" fmla="*/ 16 w 85"/>
              <a:gd name="T7" fmla="*/ 42 h 85"/>
              <a:gd name="T8" fmla="*/ 42 w 85"/>
              <a:gd name="T9" fmla="*/ 16 h 85"/>
              <a:gd name="T10" fmla="*/ 0 w 85"/>
              <a:gd name="T11" fmla="*/ 42 h 85"/>
              <a:gd name="T12" fmla="*/ 42 w 85"/>
              <a:gd name="T13" fmla="*/ 85 h 85"/>
              <a:gd name="T14" fmla="*/ 85 w 85"/>
              <a:gd name="T15" fmla="*/ 42 h 85"/>
              <a:gd name="T16" fmla="*/ 42 w 85"/>
              <a:gd name="T17" fmla="*/ 0 h 85"/>
              <a:gd name="T18" fmla="*/ 0 w 85"/>
              <a:gd name="T19"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5">
                <a:moveTo>
                  <a:pt x="42" y="16"/>
                </a:moveTo>
                <a:cubicBezTo>
                  <a:pt x="57" y="16"/>
                  <a:pt x="69" y="28"/>
                  <a:pt x="69" y="42"/>
                </a:cubicBezTo>
                <a:cubicBezTo>
                  <a:pt x="69" y="57"/>
                  <a:pt x="57" y="69"/>
                  <a:pt x="42" y="69"/>
                </a:cubicBezTo>
                <a:cubicBezTo>
                  <a:pt x="28" y="69"/>
                  <a:pt x="16" y="57"/>
                  <a:pt x="16" y="42"/>
                </a:cubicBezTo>
                <a:cubicBezTo>
                  <a:pt x="16" y="28"/>
                  <a:pt x="28" y="16"/>
                  <a:pt x="42" y="16"/>
                </a:cubicBezTo>
                <a:close/>
                <a:moveTo>
                  <a:pt x="0" y="42"/>
                </a:moveTo>
                <a:cubicBezTo>
                  <a:pt x="0" y="66"/>
                  <a:pt x="19" y="85"/>
                  <a:pt x="42" y="85"/>
                </a:cubicBezTo>
                <a:cubicBezTo>
                  <a:pt x="66" y="85"/>
                  <a:pt x="85" y="66"/>
                  <a:pt x="85" y="42"/>
                </a:cubicBezTo>
                <a:cubicBezTo>
                  <a:pt x="85" y="19"/>
                  <a:pt x="66" y="0"/>
                  <a:pt x="42" y="0"/>
                </a:cubicBezTo>
                <a:cubicBezTo>
                  <a:pt x="19" y="0"/>
                  <a:pt x="0" y="19"/>
                  <a:pt x="0" y="42"/>
                </a:cubicBezTo>
                <a:close/>
              </a:path>
            </a:pathLst>
          </a:custGeom>
          <a:solidFill>
            <a:srgbClr val="2C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44">
            <a:extLst>
              <a:ext uri="{FF2B5EF4-FFF2-40B4-BE49-F238E27FC236}">
                <a16:creationId xmlns="" xmlns:a16="http://schemas.microsoft.com/office/drawing/2014/main" id="{4CAFEF19-6D2F-443A-B748-42F5AF83A41A}"/>
              </a:ext>
            </a:extLst>
          </p:cNvPr>
          <p:cNvSpPr>
            <a:spLocks noChangeArrowheads="1"/>
          </p:cNvSpPr>
          <p:nvPr/>
        </p:nvSpPr>
        <p:spPr bwMode="auto">
          <a:xfrm>
            <a:off x="4774012" y="4844838"/>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5">
            <a:extLst>
              <a:ext uri="{FF2B5EF4-FFF2-40B4-BE49-F238E27FC236}">
                <a16:creationId xmlns="" xmlns:a16="http://schemas.microsoft.com/office/drawing/2014/main" id="{B6AE70DD-541D-4C2A-9570-1CC7C67D11A5}"/>
              </a:ext>
            </a:extLst>
          </p:cNvPr>
          <p:cNvSpPr>
            <a:spLocks noChangeArrowheads="1"/>
          </p:cNvSpPr>
          <p:nvPr/>
        </p:nvSpPr>
        <p:spPr bwMode="auto">
          <a:xfrm>
            <a:off x="4774012" y="4942800"/>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46">
            <a:extLst>
              <a:ext uri="{FF2B5EF4-FFF2-40B4-BE49-F238E27FC236}">
                <a16:creationId xmlns="" xmlns:a16="http://schemas.microsoft.com/office/drawing/2014/main" id="{24613336-022E-46BE-83B6-EFE163C7F589}"/>
              </a:ext>
            </a:extLst>
          </p:cNvPr>
          <p:cNvSpPr>
            <a:spLocks noChangeArrowheads="1"/>
          </p:cNvSpPr>
          <p:nvPr/>
        </p:nvSpPr>
        <p:spPr bwMode="auto">
          <a:xfrm>
            <a:off x="4774012" y="5040762"/>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9">
            <a:extLst>
              <a:ext uri="{FF2B5EF4-FFF2-40B4-BE49-F238E27FC236}">
                <a16:creationId xmlns="" xmlns:a16="http://schemas.microsoft.com/office/drawing/2014/main" id="{36554327-0DBC-4F80-A1E8-3E6F31EB6FF9}"/>
              </a:ext>
            </a:extLst>
          </p:cNvPr>
          <p:cNvSpPr>
            <a:spLocks noEditPoints="1"/>
          </p:cNvSpPr>
          <p:nvPr/>
        </p:nvSpPr>
        <p:spPr bwMode="auto">
          <a:xfrm>
            <a:off x="9868034" y="4579116"/>
            <a:ext cx="195924" cy="193475"/>
          </a:xfrm>
          <a:custGeom>
            <a:avLst/>
            <a:gdLst>
              <a:gd name="T0" fmla="*/ 43 w 86"/>
              <a:gd name="T1" fmla="*/ 16 h 85"/>
              <a:gd name="T2" fmla="*/ 70 w 86"/>
              <a:gd name="T3" fmla="*/ 42 h 85"/>
              <a:gd name="T4" fmla="*/ 43 w 86"/>
              <a:gd name="T5" fmla="*/ 69 h 85"/>
              <a:gd name="T6" fmla="*/ 16 w 86"/>
              <a:gd name="T7" fmla="*/ 42 h 85"/>
              <a:gd name="T8" fmla="*/ 43 w 86"/>
              <a:gd name="T9" fmla="*/ 16 h 85"/>
              <a:gd name="T10" fmla="*/ 0 w 86"/>
              <a:gd name="T11" fmla="*/ 42 h 85"/>
              <a:gd name="T12" fmla="*/ 43 w 86"/>
              <a:gd name="T13" fmla="*/ 85 h 85"/>
              <a:gd name="T14" fmla="*/ 86 w 86"/>
              <a:gd name="T15" fmla="*/ 42 h 85"/>
              <a:gd name="T16" fmla="*/ 43 w 86"/>
              <a:gd name="T17" fmla="*/ 0 h 85"/>
              <a:gd name="T18" fmla="*/ 0 w 86"/>
              <a:gd name="T19"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43" y="16"/>
                </a:moveTo>
                <a:cubicBezTo>
                  <a:pt x="58" y="16"/>
                  <a:pt x="70" y="28"/>
                  <a:pt x="70" y="42"/>
                </a:cubicBezTo>
                <a:cubicBezTo>
                  <a:pt x="70" y="57"/>
                  <a:pt x="58" y="69"/>
                  <a:pt x="43" y="69"/>
                </a:cubicBezTo>
                <a:cubicBezTo>
                  <a:pt x="28" y="69"/>
                  <a:pt x="16" y="57"/>
                  <a:pt x="16" y="42"/>
                </a:cubicBezTo>
                <a:cubicBezTo>
                  <a:pt x="16" y="28"/>
                  <a:pt x="28" y="16"/>
                  <a:pt x="43" y="16"/>
                </a:cubicBezTo>
                <a:close/>
                <a:moveTo>
                  <a:pt x="0" y="42"/>
                </a:moveTo>
                <a:cubicBezTo>
                  <a:pt x="0" y="66"/>
                  <a:pt x="19" y="85"/>
                  <a:pt x="43" y="85"/>
                </a:cubicBezTo>
                <a:cubicBezTo>
                  <a:pt x="67" y="85"/>
                  <a:pt x="86" y="66"/>
                  <a:pt x="86" y="42"/>
                </a:cubicBezTo>
                <a:cubicBezTo>
                  <a:pt x="86" y="19"/>
                  <a:pt x="67" y="0"/>
                  <a:pt x="43" y="0"/>
                </a:cubicBezTo>
                <a:cubicBezTo>
                  <a:pt x="19" y="0"/>
                  <a:pt x="0" y="19"/>
                  <a:pt x="0" y="42"/>
                </a:cubicBezTo>
                <a:close/>
              </a:path>
            </a:pathLst>
          </a:custGeom>
          <a:solidFill>
            <a:srgbClr val="2C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50">
            <a:extLst>
              <a:ext uri="{FF2B5EF4-FFF2-40B4-BE49-F238E27FC236}">
                <a16:creationId xmlns="" xmlns:a16="http://schemas.microsoft.com/office/drawing/2014/main" id="{77829305-228E-4ABD-91E5-2E7F13AD1242}"/>
              </a:ext>
            </a:extLst>
          </p:cNvPr>
          <p:cNvSpPr>
            <a:spLocks noChangeArrowheads="1"/>
          </p:cNvSpPr>
          <p:nvPr/>
        </p:nvSpPr>
        <p:spPr bwMode="auto">
          <a:xfrm>
            <a:off x="9939056" y="4844838"/>
            <a:ext cx="53879"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51">
            <a:extLst>
              <a:ext uri="{FF2B5EF4-FFF2-40B4-BE49-F238E27FC236}">
                <a16:creationId xmlns="" xmlns:a16="http://schemas.microsoft.com/office/drawing/2014/main" id="{4E9F3929-B5DC-4398-8F6E-AE70C3FE0C8B}"/>
              </a:ext>
            </a:extLst>
          </p:cNvPr>
          <p:cNvSpPr>
            <a:spLocks noChangeArrowheads="1"/>
          </p:cNvSpPr>
          <p:nvPr/>
        </p:nvSpPr>
        <p:spPr bwMode="auto">
          <a:xfrm>
            <a:off x="9939056" y="4942800"/>
            <a:ext cx="53879"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52">
            <a:extLst>
              <a:ext uri="{FF2B5EF4-FFF2-40B4-BE49-F238E27FC236}">
                <a16:creationId xmlns="" xmlns:a16="http://schemas.microsoft.com/office/drawing/2014/main" id="{8AE11F46-A4D3-488F-A061-0C4C50246C05}"/>
              </a:ext>
            </a:extLst>
          </p:cNvPr>
          <p:cNvSpPr>
            <a:spLocks noChangeArrowheads="1"/>
          </p:cNvSpPr>
          <p:nvPr/>
        </p:nvSpPr>
        <p:spPr bwMode="auto">
          <a:xfrm>
            <a:off x="9939056" y="5040762"/>
            <a:ext cx="53879"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9" name="Group 53">
            <a:extLst>
              <a:ext uri="{FF2B5EF4-FFF2-40B4-BE49-F238E27FC236}">
                <a16:creationId xmlns="" xmlns:a16="http://schemas.microsoft.com/office/drawing/2014/main" id="{E9C76AA1-9D5F-495D-956A-5FD7BC026925}"/>
              </a:ext>
            </a:extLst>
          </p:cNvPr>
          <p:cNvGrpSpPr>
            <a:grpSpLocks noChangeAspect="1"/>
          </p:cNvGrpSpPr>
          <p:nvPr/>
        </p:nvGrpSpPr>
        <p:grpSpPr bwMode="auto">
          <a:xfrm>
            <a:off x="1916776" y="3304182"/>
            <a:ext cx="612931" cy="612931"/>
            <a:chOff x="3545" y="1865"/>
            <a:chExt cx="587" cy="587"/>
          </a:xfrm>
          <a:solidFill>
            <a:srgbClr val="343434"/>
          </a:solidFill>
        </p:grpSpPr>
        <p:sp>
          <p:nvSpPr>
            <p:cNvPr id="50" name="Freeform 54">
              <a:extLst>
                <a:ext uri="{FF2B5EF4-FFF2-40B4-BE49-F238E27FC236}">
                  <a16:creationId xmlns="" xmlns:a16="http://schemas.microsoft.com/office/drawing/2014/main" id="{3C8F8735-668A-4AB8-87F3-DF4619C55CEC}"/>
                </a:ext>
              </a:extLst>
            </p:cNvPr>
            <p:cNvSpPr>
              <a:spLocks noEditPoints="1"/>
            </p:cNvSpPr>
            <p:nvPr/>
          </p:nvSpPr>
          <p:spPr bwMode="auto">
            <a:xfrm>
              <a:off x="3545" y="1865"/>
              <a:ext cx="587" cy="58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08 w 217"/>
                <a:gd name="T11" fmla="*/ 207 h 217"/>
                <a:gd name="T12" fmla="*/ 10 w 217"/>
                <a:gd name="T13" fmla="*/ 108 h 217"/>
                <a:gd name="T14" fmla="*/ 108 w 217"/>
                <a:gd name="T15" fmla="*/ 10 h 217"/>
                <a:gd name="T16" fmla="*/ 207 w 217"/>
                <a:gd name="T17" fmla="*/ 108 h 217"/>
                <a:gd name="T18" fmla="*/ 108 w 217"/>
                <a:gd name="T19" fmla="*/ 20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217">
                  <a:moveTo>
                    <a:pt x="108" y="0"/>
                  </a:moveTo>
                  <a:cubicBezTo>
                    <a:pt x="49" y="0"/>
                    <a:pt x="0" y="49"/>
                    <a:pt x="0" y="108"/>
                  </a:cubicBezTo>
                  <a:cubicBezTo>
                    <a:pt x="0" y="168"/>
                    <a:pt x="49" y="217"/>
                    <a:pt x="108" y="217"/>
                  </a:cubicBezTo>
                  <a:cubicBezTo>
                    <a:pt x="168" y="217"/>
                    <a:pt x="217" y="168"/>
                    <a:pt x="217" y="108"/>
                  </a:cubicBezTo>
                  <a:cubicBezTo>
                    <a:pt x="217" y="49"/>
                    <a:pt x="168" y="0"/>
                    <a:pt x="108" y="0"/>
                  </a:cubicBezTo>
                  <a:close/>
                  <a:moveTo>
                    <a:pt x="108" y="207"/>
                  </a:moveTo>
                  <a:cubicBezTo>
                    <a:pt x="54" y="207"/>
                    <a:pt x="10" y="163"/>
                    <a:pt x="10" y="108"/>
                  </a:cubicBezTo>
                  <a:cubicBezTo>
                    <a:pt x="10" y="54"/>
                    <a:pt x="54" y="10"/>
                    <a:pt x="108" y="10"/>
                  </a:cubicBezTo>
                  <a:cubicBezTo>
                    <a:pt x="163" y="10"/>
                    <a:pt x="207" y="54"/>
                    <a:pt x="207" y="108"/>
                  </a:cubicBezTo>
                  <a:cubicBezTo>
                    <a:pt x="207" y="163"/>
                    <a:pt x="163" y="207"/>
                    <a:pt x="108"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5">
              <a:extLst>
                <a:ext uri="{FF2B5EF4-FFF2-40B4-BE49-F238E27FC236}">
                  <a16:creationId xmlns="" xmlns:a16="http://schemas.microsoft.com/office/drawing/2014/main" id="{FD99A79E-3DCB-4033-84AD-93A904C3F81B}"/>
                </a:ext>
              </a:extLst>
            </p:cNvPr>
            <p:cNvSpPr>
              <a:spLocks noEditPoints="1"/>
            </p:cNvSpPr>
            <p:nvPr/>
          </p:nvSpPr>
          <p:spPr bwMode="auto">
            <a:xfrm>
              <a:off x="3629" y="1949"/>
              <a:ext cx="419" cy="419"/>
            </a:xfrm>
            <a:custGeom>
              <a:avLst/>
              <a:gdLst>
                <a:gd name="T0" fmla="*/ 154 w 155"/>
                <a:gd name="T1" fmla="*/ 66 h 155"/>
                <a:gd name="T2" fmla="*/ 146 w 155"/>
                <a:gd name="T3" fmla="*/ 41 h 155"/>
                <a:gd name="T4" fmla="*/ 90 w 155"/>
                <a:gd name="T5" fmla="*/ 1 h 155"/>
                <a:gd name="T6" fmla="*/ 65 w 155"/>
                <a:gd name="T7" fmla="*/ 1 h 155"/>
                <a:gd name="T8" fmla="*/ 64 w 155"/>
                <a:gd name="T9" fmla="*/ 1 h 155"/>
                <a:gd name="T10" fmla="*/ 8 w 155"/>
                <a:gd name="T11" fmla="*/ 42 h 155"/>
                <a:gd name="T12" fmla="*/ 0 w 155"/>
                <a:gd name="T13" fmla="*/ 67 h 155"/>
                <a:gd name="T14" fmla="*/ 0 w 155"/>
                <a:gd name="T15" fmla="*/ 77 h 155"/>
                <a:gd name="T16" fmla="*/ 0 w 155"/>
                <a:gd name="T17" fmla="*/ 83 h 155"/>
                <a:gd name="T18" fmla="*/ 1 w 155"/>
                <a:gd name="T19" fmla="*/ 91 h 155"/>
                <a:gd name="T20" fmla="*/ 3 w 155"/>
                <a:gd name="T21" fmla="*/ 98 h 155"/>
                <a:gd name="T22" fmla="*/ 5 w 155"/>
                <a:gd name="T23" fmla="*/ 105 h 155"/>
                <a:gd name="T24" fmla="*/ 8 w 155"/>
                <a:gd name="T25" fmla="*/ 112 h 155"/>
                <a:gd name="T26" fmla="*/ 11 w 155"/>
                <a:gd name="T27" fmla="*/ 118 h 155"/>
                <a:gd name="T28" fmla="*/ 16 w 155"/>
                <a:gd name="T29" fmla="*/ 125 h 155"/>
                <a:gd name="T30" fmla="*/ 21 w 155"/>
                <a:gd name="T31" fmla="*/ 131 h 155"/>
                <a:gd name="T32" fmla="*/ 22 w 155"/>
                <a:gd name="T33" fmla="*/ 131 h 155"/>
                <a:gd name="T34" fmla="*/ 133 w 155"/>
                <a:gd name="T35" fmla="*/ 131 h 155"/>
                <a:gd name="T36" fmla="*/ 135 w 155"/>
                <a:gd name="T37" fmla="*/ 129 h 155"/>
                <a:gd name="T38" fmla="*/ 140 w 155"/>
                <a:gd name="T39" fmla="*/ 123 h 155"/>
                <a:gd name="T40" fmla="*/ 144 w 155"/>
                <a:gd name="T41" fmla="*/ 117 h 155"/>
                <a:gd name="T42" fmla="*/ 147 w 155"/>
                <a:gd name="T43" fmla="*/ 110 h 155"/>
                <a:gd name="T44" fmla="*/ 150 w 155"/>
                <a:gd name="T45" fmla="*/ 103 h 155"/>
                <a:gd name="T46" fmla="*/ 153 w 155"/>
                <a:gd name="T47" fmla="*/ 96 h 155"/>
                <a:gd name="T48" fmla="*/ 154 w 155"/>
                <a:gd name="T49" fmla="*/ 89 h 155"/>
                <a:gd name="T50" fmla="*/ 155 w 155"/>
                <a:gd name="T51" fmla="*/ 81 h 155"/>
                <a:gd name="T52" fmla="*/ 155 w 155"/>
                <a:gd name="T53" fmla="*/ 77 h 155"/>
                <a:gd name="T54" fmla="*/ 145 w 155"/>
                <a:gd name="T55" fmla="*/ 78 h 155"/>
                <a:gd name="T56" fmla="*/ 145 w 155"/>
                <a:gd name="T57" fmla="*/ 86 h 155"/>
                <a:gd name="T58" fmla="*/ 143 w 155"/>
                <a:gd name="T59" fmla="*/ 92 h 155"/>
                <a:gd name="T60" fmla="*/ 142 w 155"/>
                <a:gd name="T61" fmla="*/ 99 h 155"/>
                <a:gd name="T62" fmla="*/ 139 w 155"/>
                <a:gd name="T63" fmla="*/ 105 h 155"/>
                <a:gd name="T64" fmla="*/ 136 w 155"/>
                <a:gd name="T65" fmla="*/ 110 h 155"/>
                <a:gd name="T66" fmla="*/ 133 w 155"/>
                <a:gd name="T67" fmla="*/ 116 h 155"/>
                <a:gd name="T68" fmla="*/ 130 w 155"/>
                <a:gd name="T69" fmla="*/ 120 h 155"/>
                <a:gd name="T70" fmla="*/ 145 w 155"/>
                <a:gd name="T71" fmla="*/ 74 h 155"/>
                <a:gd name="T72" fmla="*/ 145 w 155"/>
                <a:gd name="T73" fmla="*/ 78 h 155"/>
                <a:gd name="T74" fmla="*/ 100 w 155"/>
                <a:gd name="T75" fmla="*/ 46 h 155"/>
                <a:gd name="T76" fmla="*/ 85 w 155"/>
                <a:gd name="T77" fmla="*/ 37 h 155"/>
                <a:gd name="T78" fmla="*/ 139 w 155"/>
                <a:gd name="T79" fmla="*/ 49 h 155"/>
                <a:gd name="T80" fmla="*/ 107 w 155"/>
                <a:gd name="T81" fmla="*/ 105 h 155"/>
                <a:gd name="T82" fmla="*/ 77 w 155"/>
                <a:gd name="T83" fmla="*/ 106 h 155"/>
                <a:gd name="T84" fmla="*/ 47 w 155"/>
                <a:gd name="T85" fmla="*/ 105 h 155"/>
                <a:gd name="T86" fmla="*/ 16 w 155"/>
                <a:gd name="T87" fmla="*/ 49 h 155"/>
                <a:gd name="T88" fmla="*/ 70 w 155"/>
                <a:gd name="T89" fmla="*/ 37 h 155"/>
                <a:gd name="T90" fmla="*/ 77 w 155"/>
                <a:gd name="T91" fmla="*/ 145 h 155"/>
                <a:gd name="T92" fmla="*/ 87 w 155"/>
                <a:gd name="T93" fmla="*/ 120 h 155"/>
                <a:gd name="T94" fmla="*/ 19 w 155"/>
                <a:gd name="T95" fmla="*/ 112 h 155"/>
                <a:gd name="T96" fmla="*/ 16 w 155"/>
                <a:gd name="T97" fmla="*/ 106 h 155"/>
                <a:gd name="T98" fmla="*/ 13 w 155"/>
                <a:gd name="T99" fmla="*/ 100 h 155"/>
                <a:gd name="T100" fmla="*/ 11 w 155"/>
                <a:gd name="T101" fmla="*/ 94 h 155"/>
                <a:gd name="T102" fmla="*/ 10 w 155"/>
                <a:gd name="T103" fmla="*/ 87 h 155"/>
                <a:gd name="T104" fmla="*/ 9 w 155"/>
                <a:gd name="T105" fmla="*/ 81 h 155"/>
                <a:gd name="T106" fmla="*/ 10 w 155"/>
                <a:gd name="T107" fmla="*/ 74 h 155"/>
                <a:gd name="T108" fmla="*/ 39 w 155"/>
                <a:gd name="T109" fmla="*/ 100 h 155"/>
                <a:gd name="T110" fmla="*/ 22 w 155"/>
                <a:gd name="T111" fmla="*/ 117 h 155"/>
                <a:gd name="T112" fmla="*/ 60 w 155"/>
                <a:gd name="T113" fmla="*/ 12 h 155"/>
                <a:gd name="T114" fmla="*/ 20 w 155"/>
                <a:gd name="T115"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155">
                  <a:moveTo>
                    <a:pt x="154" y="66"/>
                  </a:moveTo>
                  <a:cubicBezTo>
                    <a:pt x="154" y="66"/>
                    <a:pt x="154" y="66"/>
                    <a:pt x="154" y="66"/>
                  </a:cubicBezTo>
                  <a:cubicBezTo>
                    <a:pt x="154" y="66"/>
                    <a:pt x="154" y="66"/>
                    <a:pt x="154" y="66"/>
                  </a:cubicBezTo>
                  <a:cubicBezTo>
                    <a:pt x="154" y="66"/>
                    <a:pt x="154" y="66"/>
                    <a:pt x="154" y="66"/>
                  </a:cubicBezTo>
                  <a:cubicBezTo>
                    <a:pt x="153" y="57"/>
                    <a:pt x="150" y="49"/>
                    <a:pt x="146" y="42"/>
                  </a:cubicBezTo>
                  <a:cubicBezTo>
                    <a:pt x="146" y="42"/>
                    <a:pt x="146" y="42"/>
                    <a:pt x="146" y="42"/>
                  </a:cubicBezTo>
                  <a:cubicBezTo>
                    <a:pt x="146" y="42"/>
                    <a:pt x="146" y="41"/>
                    <a:pt x="146" y="41"/>
                  </a:cubicBezTo>
                  <a:cubicBezTo>
                    <a:pt x="146" y="41"/>
                    <a:pt x="146" y="41"/>
                    <a:pt x="146" y="41"/>
                  </a:cubicBezTo>
                  <a:cubicBezTo>
                    <a:pt x="135" y="20"/>
                    <a:pt x="114" y="5"/>
                    <a:pt x="91" y="1"/>
                  </a:cubicBezTo>
                  <a:cubicBezTo>
                    <a:pt x="91" y="1"/>
                    <a:pt x="90" y="1"/>
                    <a:pt x="90" y="1"/>
                  </a:cubicBezTo>
                  <a:cubicBezTo>
                    <a:pt x="90" y="1"/>
                    <a:pt x="90" y="1"/>
                    <a:pt x="90" y="1"/>
                  </a:cubicBezTo>
                  <a:cubicBezTo>
                    <a:pt x="90" y="1"/>
                    <a:pt x="90" y="1"/>
                    <a:pt x="90" y="1"/>
                  </a:cubicBezTo>
                  <a:cubicBezTo>
                    <a:pt x="90" y="1"/>
                    <a:pt x="90" y="1"/>
                    <a:pt x="90" y="1"/>
                  </a:cubicBezTo>
                  <a:cubicBezTo>
                    <a:pt x="86" y="0"/>
                    <a:pt x="82" y="0"/>
                    <a:pt x="77" y="0"/>
                  </a:cubicBezTo>
                  <a:cubicBezTo>
                    <a:pt x="73" y="0"/>
                    <a:pt x="69" y="0"/>
                    <a:pt x="65" y="1"/>
                  </a:cubicBezTo>
                  <a:cubicBezTo>
                    <a:pt x="65" y="1"/>
                    <a:pt x="65" y="1"/>
                    <a:pt x="65" y="1"/>
                  </a:cubicBezTo>
                  <a:cubicBezTo>
                    <a:pt x="65" y="1"/>
                    <a:pt x="64" y="1"/>
                    <a:pt x="64" y="1"/>
                  </a:cubicBezTo>
                  <a:cubicBezTo>
                    <a:pt x="64" y="1"/>
                    <a:pt x="64" y="1"/>
                    <a:pt x="64" y="1"/>
                  </a:cubicBezTo>
                  <a:cubicBezTo>
                    <a:pt x="64" y="1"/>
                    <a:pt x="64" y="1"/>
                    <a:pt x="64" y="1"/>
                  </a:cubicBezTo>
                  <a:cubicBezTo>
                    <a:pt x="64" y="1"/>
                    <a:pt x="64" y="1"/>
                    <a:pt x="64" y="1"/>
                  </a:cubicBezTo>
                  <a:cubicBezTo>
                    <a:pt x="40" y="5"/>
                    <a:pt x="20" y="20"/>
                    <a:pt x="9" y="41"/>
                  </a:cubicBezTo>
                  <a:cubicBezTo>
                    <a:pt x="9" y="41"/>
                    <a:pt x="9" y="41"/>
                    <a:pt x="8" y="41"/>
                  </a:cubicBezTo>
                  <a:cubicBezTo>
                    <a:pt x="8" y="42"/>
                    <a:pt x="8" y="42"/>
                    <a:pt x="8" y="42"/>
                  </a:cubicBezTo>
                  <a:cubicBezTo>
                    <a:pt x="8" y="42"/>
                    <a:pt x="8" y="42"/>
                    <a:pt x="8" y="42"/>
                  </a:cubicBezTo>
                  <a:cubicBezTo>
                    <a:pt x="4" y="49"/>
                    <a:pt x="2" y="57"/>
                    <a:pt x="1" y="66"/>
                  </a:cubicBezTo>
                  <a:cubicBezTo>
                    <a:pt x="0" y="66"/>
                    <a:pt x="0" y="66"/>
                    <a:pt x="0" y="66"/>
                  </a:cubicBezTo>
                  <a:cubicBezTo>
                    <a:pt x="0" y="66"/>
                    <a:pt x="0" y="66"/>
                    <a:pt x="0" y="66"/>
                  </a:cubicBezTo>
                  <a:cubicBezTo>
                    <a:pt x="0" y="66"/>
                    <a:pt x="0" y="66"/>
                    <a:pt x="0" y="67"/>
                  </a:cubicBezTo>
                  <a:cubicBezTo>
                    <a:pt x="0" y="69"/>
                    <a:pt x="0" y="71"/>
                    <a:pt x="0" y="73"/>
                  </a:cubicBezTo>
                  <a:cubicBezTo>
                    <a:pt x="0" y="73"/>
                    <a:pt x="0" y="73"/>
                    <a:pt x="0" y="74"/>
                  </a:cubicBezTo>
                  <a:cubicBezTo>
                    <a:pt x="0" y="75"/>
                    <a:pt x="0" y="76"/>
                    <a:pt x="0" y="77"/>
                  </a:cubicBezTo>
                  <a:cubicBezTo>
                    <a:pt x="0" y="77"/>
                    <a:pt x="0" y="77"/>
                    <a:pt x="0" y="77"/>
                  </a:cubicBezTo>
                  <a:cubicBezTo>
                    <a:pt x="0" y="77"/>
                    <a:pt x="0" y="77"/>
                    <a:pt x="0" y="77"/>
                  </a:cubicBezTo>
                  <a:cubicBezTo>
                    <a:pt x="0" y="78"/>
                    <a:pt x="0" y="78"/>
                    <a:pt x="0" y="78"/>
                  </a:cubicBezTo>
                  <a:cubicBezTo>
                    <a:pt x="0" y="79"/>
                    <a:pt x="0" y="80"/>
                    <a:pt x="0" y="81"/>
                  </a:cubicBezTo>
                  <a:cubicBezTo>
                    <a:pt x="0" y="82"/>
                    <a:pt x="0" y="83"/>
                    <a:pt x="0" y="83"/>
                  </a:cubicBezTo>
                  <a:cubicBezTo>
                    <a:pt x="0" y="84"/>
                    <a:pt x="0" y="84"/>
                    <a:pt x="0" y="85"/>
                  </a:cubicBezTo>
                  <a:cubicBezTo>
                    <a:pt x="0" y="86"/>
                    <a:pt x="0" y="86"/>
                    <a:pt x="0" y="87"/>
                  </a:cubicBezTo>
                  <a:cubicBezTo>
                    <a:pt x="0" y="88"/>
                    <a:pt x="0" y="88"/>
                    <a:pt x="1" y="89"/>
                  </a:cubicBezTo>
                  <a:cubicBezTo>
                    <a:pt x="1" y="89"/>
                    <a:pt x="1" y="90"/>
                    <a:pt x="1" y="91"/>
                  </a:cubicBezTo>
                  <a:cubicBezTo>
                    <a:pt x="1" y="91"/>
                    <a:pt x="1" y="92"/>
                    <a:pt x="1" y="92"/>
                  </a:cubicBezTo>
                  <a:cubicBezTo>
                    <a:pt x="1" y="93"/>
                    <a:pt x="1" y="94"/>
                    <a:pt x="2" y="94"/>
                  </a:cubicBezTo>
                  <a:cubicBezTo>
                    <a:pt x="2" y="95"/>
                    <a:pt x="2" y="96"/>
                    <a:pt x="2" y="96"/>
                  </a:cubicBezTo>
                  <a:cubicBezTo>
                    <a:pt x="2" y="97"/>
                    <a:pt x="2" y="97"/>
                    <a:pt x="3" y="98"/>
                  </a:cubicBezTo>
                  <a:cubicBezTo>
                    <a:pt x="3" y="99"/>
                    <a:pt x="3" y="99"/>
                    <a:pt x="3" y="100"/>
                  </a:cubicBezTo>
                  <a:cubicBezTo>
                    <a:pt x="3" y="100"/>
                    <a:pt x="3" y="101"/>
                    <a:pt x="4" y="101"/>
                  </a:cubicBezTo>
                  <a:cubicBezTo>
                    <a:pt x="4" y="102"/>
                    <a:pt x="4" y="103"/>
                    <a:pt x="4" y="103"/>
                  </a:cubicBezTo>
                  <a:cubicBezTo>
                    <a:pt x="4" y="104"/>
                    <a:pt x="5" y="104"/>
                    <a:pt x="5" y="105"/>
                  </a:cubicBezTo>
                  <a:cubicBezTo>
                    <a:pt x="5" y="106"/>
                    <a:pt x="5" y="106"/>
                    <a:pt x="6" y="107"/>
                  </a:cubicBezTo>
                  <a:cubicBezTo>
                    <a:pt x="6" y="107"/>
                    <a:pt x="6" y="108"/>
                    <a:pt x="6" y="108"/>
                  </a:cubicBezTo>
                  <a:cubicBezTo>
                    <a:pt x="6" y="109"/>
                    <a:pt x="7" y="110"/>
                    <a:pt x="7" y="110"/>
                  </a:cubicBezTo>
                  <a:cubicBezTo>
                    <a:pt x="7" y="111"/>
                    <a:pt x="8" y="111"/>
                    <a:pt x="8" y="112"/>
                  </a:cubicBezTo>
                  <a:cubicBezTo>
                    <a:pt x="8" y="112"/>
                    <a:pt x="8" y="113"/>
                    <a:pt x="9" y="114"/>
                  </a:cubicBezTo>
                  <a:cubicBezTo>
                    <a:pt x="9" y="114"/>
                    <a:pt x="9" y="115"/>
                    <a:pt x="10" y="115"/>
                  </a:cubicBezTo>
                  <a:cubicBezTo>
                    <a:pt x="10" y="116"/>
                    <a:pt x="10" y="116"/>
                    <a:pt x="11" y="117"/>
                  </a:cubicBezTo>
                  <a:cubicBezTo>
                    <a:pt x="11" y="117"/>
                    <a:pt x="11" y="118"/>
                    <a:pt x="11" y="118"/>
                  </a:cubicBezTo>
                  <a:cubicBezTo>
                    <a:pt x="12" y="119"/>
                    <a:pt x="12" y="119"/>
                    <a:pt x="13" y="120"/>
                  </a:cubicBezTo>
                  <a:cubicBezTo>
                    <a:pt x="13" y="121"/>
                    <a:pt x="13" y="121"/>
                    <a:pt x="14" y="122"/>
                  </a:cubicBezTo>
                  <a:cubicBezTo>
                    <a:pt x="14" y="122"/>
                    <a:pt x="14" y="123"/>
                    <a:pt x="15" y="123"/>
                  </a:cubicBezTo>
                  <a:cubicBezTo>
                    <a:pt x="15" y="124"/>
                    <a:pt x="16" y="124"/>
                    <a:pt x="16" y="125"/>
                  </a:cubicBezTo>
                  <a:cubicBezTo>
                    <a:pt x="16" y="125"/>
                    <a:pt x="17" y="126"/>
                    <a:pt x="17" y="126"/>
                  </a:cubicBezTo>
                  <a:cubicBezTo>
                    <a:pt x="17" y="127"/>
                    <a:pt x="18" y="127"/>
                    <a:pt x="18" y="128"/>
                  </a:cubicBezTo>
                  <a:cubicBezTo>
                    <a:pt x="19" y="128"/>
                    <a:pt x="19" y="128"/>
                    <a:pt x="19" y="129"/>
                  </a:cubicBezTo>
                  <a:cubicBezTo>
                    <a:pt x="20" y="129"/>
                    <a:pt x="20" y="130"/>
                    <a:pt x="21" y="131"/>
                  </a:cubicBezTo>
                  <a:cubicBezTo>
                    <a:pt x="21" y="131"/>
                    <a:pt x="21" y="131"/>
                    <a:pt x="21" y="131"/>
                  </a:cubicBezTo>
                  <a:cubicBezTo>
                    <a:pt x="21" y="131"/>
                    <a:pt x="21" y="131"/>
                    <a:pt x="21" y="131"/>
                  </a:cubicBezTo>
                  <a:cubicBezTo>
                    <a:pt x="21" y="131"/>
                    <a:pt x="22" y="131"/>
                    <a:pt x="22" y="131"/>
                  </a:cubicBezTo>
                  <a:cubicBezTo>
                    <a:pt x="22" y="131"/>
                    <a:pt x="22" y="131"/>
                    <a:pt x="22" y="131"/>
                  </a:cubicBezTo>
                  <a:cubicBezTo>
                    <a:pt x="36" y="146"/>
                    <a:pt x="55" y="155"/>
                    <a:pt x="77" y="155"/>
                  </a:cubicBezTo>
                  <a:cubicBezTo>
                    <a:pt x="99" y="155"/>
                    <a:pt x="119" y="146"/>
                    <a:pt x="133" y="131"/>
                  </a:cubicBezTo>
                  <a:cubicBezTo>
                    <a:pt x="133" y="131"/>
                    <a:pt x="133" y="131"/>
                    <a:pt x="133" y="131"/>
                  </a:cubicBezTo>
                  <a:cubicBezTo>
                    <a:pt x="133" y="131"/>
                    <a:pt x="133" y="131"/>
                    <a:pt x="133" y="131"/>
                  </a:cubicBezTo>
                  <a:cubicBezTo>
                    <a:pt x="133" y="131"/>
                    <a:pt x="133" y="131"/>
                    <a:pt x="133" y="131"/>
                  </a:cubicBezTo>
                  <a:cubicBezTo>
                    <a:pt x="133" y="131"/>
                    <a:pt x="133" y="131"/>
                    <a:pt x="133" y="131"/>
                  </a:cubicBezTo>
                  <a:cubicBezTo>
                    <a:pt x="133" y="131"/>
                    <a:pt x="133" y="131"/>
                    <a:pt x="133" y="131"/>
                  </a:cubicBezTo>
                  <a:cubicBezTo>
                    <a:pt x="134" y="130"/>
                    <a:pt x="135" y="129"/>
                    <a:pt x="135" y="129"/>
                  </a:cubicBezTo>
                  <a:cubicBezTo>
                    <a:pt x="136" y="128"/>
                    <a:pt x="136" y="128"/>
                    <a:pt x="136" y="128"/>
                  </a:cubicBezTo>
                  <a:cubicBezTo>
                    <a:pt x="137" y="127"/>
                    <a:pt x="137" y="127"/>
                    <a:pt x="138" y="126"/>
                  </a:cubicBezTo>
                  <a:cubicBezTo>
                    <a:pt x="138" y="126"/>
                    <a:pt x="138" y="125"/>
                    <a:pt x="139" y="125"/>
                  </a:cubicBezTo>
                  <a:cubicBezTo>
                    <a:pt x="139" y="124"/>
                    <a:pt x="139" y="124"/>
                    <a:pt x="140" y="123"/>
                  </a:cubicBezTo>
                  <a:cubicBezTo>
                    <a:pt x="140" y="123"/>
                    <a:pt x="141" y="122"/>
                    <a:pt x="141" y="122"/>
                  </a:cubicBezTo>
                  <a:cubicBezTo>
                    <a:pt x="141" y="121"/>
                    <a:pt x="142" y="121"/>
                    <a:pt x="142" y="120"/>
                  </a:cubicBezTo>
                  <a:cubicBezTo>
                    <a:pt x="142" y="119"/>
                    <a:pt x="143" y="119"/>
                    <a:pt x="143" y="118"/>
                  </a:cubicBezTo>
                  <a:cubicBezTo>
                    <a:pt x="143" y="118"/>
                    <a:pt x="144" y="117"/>
                    <a:pt x="144" y="117"/>
                  </a:cubicBezTo>
                  <a:cubicBezTo>
                    <a:pt x="144" y="116"/>
                    <a:pt x="145" y="116"/>
                    <a:pt x="145" y="115"/>
                  </a:cubicBezTo>
                  <a:cubicBezTo>
                    <a:pt x="145" y="115"/>
                    <a:pt x="146" y="114"/>
                    <a:pt x="146" y="114"/>
                  </a:cubicBezTo>
                  <a:cubicBezTo>
                    <a:pt x="146" y="113"/>
                    <a:pt x="146" y="112"/>
                    <a:pt x="147" y="112"/>
                  </a:cubicBezTo>
                  <a:cubicBezTo>
                    <a:pt x="147" y="111"/>
                    <a:pt x="147" y="111"/>
                    <a:pt x="147" y="110"/>
                  </a:cubicBezTo>
                  <a:cubicBezTo>
                    <a:pt x="148" y="110"/>
                    <a:pt x="148" y="109"/>
                    <a:pt x="148" y="108"/>
                  </a:cubicBezTo>
                  <a:cubicBezTo>
                    <a:pt x="149" y="108"/>
                    <a:pt x="149" y="107"/>
                    <a:pt x="149" y="107"/>
                  </a:cubicBezTo>
                  <a:cubicBezTo>
                    <a:pt x="149" y="106"/>
                    <a:pt x="150" y="106"/>
                    <a:pt x="150" y="105"/>
                  </a:cubicBezTo>
                  <a:cubicBezTo>
                    <a:pt x="150" y="104"/>
                    <a:pt x="150" y="104"/>
                    <a:pt x="150" y="103"/>
                  </a:cubicBezTo>
                  <a:cubicBezTo>
                    <a:pt x="151" y="103"/>
                    <a:pt x="151" y="102"/>
                    <a:pt x="151" y="101"/>
                  </a:cubicBezTo>
                  <a:cubicBezTo>
                    <a:pt x="151" y="101"/>
                    <a:pt x="151" y="100"/>
                    <a:pt x="152" y="100"/>
                  </a:cubicBezTo>
                  <a:cubicBezTo>
                    <a:pt x="152" y="99"/>
                    <a:pt x="152" y="99"/>
                    <a:pt x="152" y="98"/>
                  </a:cubicBezTo>
                  <a:cubicBezTo>
                    <a:pt x="152" y="97"/>
                    <a:pt x="152" y="97"/>
                    <a:pt x="153" y="96"/>
                  </a:cubicBezTo>
                  <a:cubicBezTo>
                    <a:pt x="153" y="96"/>
                    <a:pt x="153" y="95"/>
                    <a:pt x="153" y="94"/>
                  </a:cubicBezTo>
                  <a:cubicBezTo>
                    <a:pt x="153" y="94"/>
                    <a:pt x="153" y="93"/>
                    <a:pt x="153" y="92"/>
                  </a:cubicBezTo>
                  <a:cubicBezTo>
                    <a:pt x="153" y="92"/>
                    <a:pt x="154" y="91"/>
                    <a:pt x="154" y="91"/>
                  </a:cubicBezTo>
                  <a:cubicBezTo>
                    <a:pt x="154" y="90"/>
                    <a:pt x="154" y="89"/>
                    <a:pt x="154" y="89"/>
                  </a:cubicBezTo>
                  <a:cubicBezTo>
                    <a:pt x="154" y="88"/>
                    <a:pt x="154" y="88"/>
                    <a:pt x="154" y="87"/>
                  </a:cubicBezTo>
                  <a:cubicBezTo>
                    <a:pt x="154" y="86"/>
                    <a:pt x="154" y="86"/>
                    <a:pt x="154" y="85"/>
                  </a:cubicBezTo>
                  <a:cubicBezTo>
                    <a:pt x="155" y="84"/>
                    <a:pt x="155" y="84"/>
                    <a:pt x="155" y="83"/>
                  </a:cubicBezTo>
                  <a:cubicBezTo>
                    <a:pt x="155" y="83"/>
                    <a:pt x="155" y="82"/>
                    <a:pt x="155" y="81"/>
                  </a:cubicBezTo>
                  <a:cubicBezTo>
                    <a:pt x="155" y="80"/>
                    <a:pt x="155" y="79"/>
                    <a:pt x="155" y="78"/>
                  </a:cubicBezTo>
                  <a:cubicBezTo>
                    <a:pt x="155" y="78"/>
                    <a:pt x="155" y="78"/>
                    <a:pt x="155" y="77"/>
                  </a:cubicBezTo>
                  <a:cubicBezTo>
                    <a:pt x="155" y="77"/>
                    <a:pt x="155" y="77"/>
                    <a:pt x="155" y="77"/>
                  </a:cubicBezTo>
                  <a:cubicBezTo>
                    <a:pt x="155" y="77"/>
                    <a:pt x="155" y="77"/>
                    <a:pt x="155" y="77"/>
                  </a:cubicBezTo>
                  <a:cubicBezTo>
                    <a:pt x="155" y="76"/>
                    <a:pt x="155" y="75"/>
                    <a:pt x="155" y="74"/>
                  </a:cubicBezTo>
                  <a:cubicBezTo>
                    <a:pt x="155" y="73"/>
                    <a:pt x="155" y="73"/>
                    <a:pt x="155" y="73"/>
                  </a:cubicBezTo>
                  <a:cubicBezTo>
                    <a:pt x="155" y="71"/>
                    <a:pt x="154" y="69"/>
                    <a:pt x="154" y="66"/>
                  </a:cubicBezTo>
                  <a:close/>
                  <a:moveTo>
                    <a:pt x="145" y="78"/>
                  </a:moveTo>
                  <a:cubicBezTo>
                    <a:pt x="145" y="79"/>
                    <a:pt x="145" y="80"/>
                    <a:pt x="145" y="81"/>
                  </a:cubicBezTo>
                  <a:cubicBezTo>
                    <a:pt x="145" y="81"/>
                    <a:pt x="145" y="82"/>
                    <a:pt x="145" y="83"/>
                  </a:cubicBezTo>
                  <a:cubicBezTo>
                    <a:pt x="145" y="83"/>
                    <a:pt x="145" y="84"/>
                    <a:pt x="145" y="84"/>
                  </a:cubicBezTo>
                  <a:cubicBezTo>
                    <a:pt x="145" y="85"/>
                    <a:pt x="145" y="85"/>
                    <a:pt x="145" y="86"/>
                  </a:cubicBezTo>
                  <a:cubicBezTo>
                    <a:pt x="145" y="86"/>
                    <a:pt x="144" y="87"/>
                    <a:pt x="144" y="87"/>
                  </a:cubicBezTo>
                  <a:cubicBezTo>
                    <a:pt x="144" y="88"/>
                    <a:pt x="144" y="89"/>
                    <a:pt x="144" y="89"/>
                  </a:cubicBezTo>
                  <a:cubicBezTo>
                    <a:pt x="144" y="90"/>
                    <a:pt x="144" y="90"/>
                    <a:pt x="144" y="90"/>
                  </a:cubicBezTo>
                  <a:cubicBezTo>
                    <a:pt x="144" y="91"/>
                    <a:pt x="144" y="92"/>
                    <a:pt x="143" y="92"/>
                  </a:cubicBezTo>
                  <a:cubicBezTo>
                    <a:pt x="143" y="93"/>
                    <a:pt x="143" y="93"/>
                    <a:pt x="143" y="94"/>
                  </a:cubicBezTo>
                  <a:cubicBezTo>
                    <a:pt x="143" y="94"/>
                    <a:pt x="143" y="95"/>
                    <a:pt x="143" y="96"/>
                  </a:cubicBezTo>
                  <a:cubicBezTo>
                    <a:pt x="143" y="96"/>
                    <a:pt x="142" y="96"/>
                    <a:pt x="142" y="97"/>
                  </a:cubicBezTo>
                  <a:cubicBezTo>
                    <a:pt x="142" y="98"/>
                    <a:pt x="142" y="98"/>
                    <a:pt x="142" y="99"/>
                  </a:cubicBezTo>
                  <a:cubicBezTo>
                    <a:pt x="142" y="99"/>
                    <a:pt x="141" y="100"/>
                    <a:pt x="141" y="100"/>
                  </a:cubicBezTo>
                  <a:cubicBezTo>
                    <a:pt x="141" y="101"/>
                    <a:pt x="141" y="101"/>
                    <a:pt x="141" y="102"/>
                  </a:cubicBezTo>
                  <a:cubicBezTo>
                    <a:pt x="140" y="102"/>
                    <a:pt x="140" y="103"/>
                    <a:pt x="140" y="103"/>
                  </a:cubicBezTo>
                  <a:cubicBezTo>
                    <a:pt x="140" y="104"/>
                    <a:pt x="140" y="104"/>
                    <a:pt x="139" y="105"/>
                  </a:cubicBezTo>
                  <a:cubicBezTo>
                    <a:pt x="139" y="105"/>
                    <a:pt x="139" y="106"/>
                    <a:pt x="139" y="106"/>
                  </a:cubicBezTo>
                  <a:cubicBezTo>
                    <a:pt x="138" y="107"/>
                    <a:pt x="138" y="107"/>
                    <a:pt x="138" y="108"/>
                  </a:cubicBezTo>
                  <a:cubicBezTo>
                    <a:pt x="138" y="108"/>
                    <a:pt x="137" y="109"/>
                    <a:pt x="137" y="109"/>
                  </a:cubicBezTo>
                  <a:cubicBezTo>
                    <a:pt x="137" y="110"/>
                    <a:pt x="137" y="110"/>
                    <a:pt x="136" y="110"/>
                  </a:cubicBezTo>
                  <a:cubicBezTo>
                    <a:pt x="136" y="111"/>
                    <a:pt x="136" y="111"/>
                    <a:pt x="136" y="112"/>
                  </a:cubicBezTo>
                  <a:cubicBezTo>
                    <a:pt x="135" y="112"/>
                    <a:pt x="135" y="113"/>
                    <a:pt x="135" y="113"/>
                  </a:cubicBezTo>
                  <a:cubicBezTo>
                    <a:pt x="134" y="114"/>
                    <a:pt x="134" y="114"/>
                    <a:pt x="134" y="115"/>
                  </a:cubicBezTo>
                  <a:cubicBezTo>
                    <a:pt x="134" y="115"/>
                    <a:pt x="133" y="116"/>
                    <a:pt x="133" y="116"/>
                  </a:cubicBezTo>
                  <a:cubicBezTo>
                    <a:pt x="133" y="117"/>
                    <a:pt x="132" y="117"/>
                    <a:pt x="132" y="117"/>
                  </a:cubicBezTo>
                  <a:cubicBezTo>
                    <a:pt x="132" y="118"/>
                    <a:pt x="131" y="118"/>
                    <a:pt x="131" y="119"/>
                  </a:cubicBezTo>
                  <a:cubicBezTo>
                    <a:pt x="131" y="119"/>
                    <a:pt x="130" y="119"/>
                    <a:pt x="130" y="120"/>
                  </a:cubicBezTo>
                  <a:cubicBezTo>
                    <a:pt x="130" y="120"/>
                    <a:pt x="130" y="120"/>
                    <a:pt x="130" y="120"/>
                  </a:cubicBezTo>
                  <a:cubicBezTo>
                    <a:pt x="115" y="100"/>
                    <a:pt x="115" y="100"/>
                    <a:pt x="115" y="100"/>
                  </a:cubicBezTo>
                  <a:cubicBezTo>
                    <a:pt x="113" y="97"/>
                    <a:pt x="112" y="93"/>
                    <a:pt x="113" y="89"/>
                  </a:cubicBezTo>
                  <a:cubicBezTo>
                    <a:pt x="115" y="85"/>
                    <a:pt x="117" y="82"/>
                    <a:pt x="121" y="81"/>
                  </a:cubicBezTo>
                  <a:cubicBezTo>
                    <a:pt x="145" y="74"/>
                    <a:pt x="145" y="74"/>
                    <a:pt x="145" y="74"/>
                  </a:cubicBezTo>
                  <a:cubicBezTo>
                    <a:pt x="145" y="74"/>
                    <a:pt x="145" y="74"/>
                    <a:pt x="145" y="74"/>
                  </a:cubicBezTo>
                  <a:cubicBezTo>
                    <a:pt x="145" y="74"/>
                    <a:pt x="145" y="74"/>
                    <a:pt x="145" y="74"/>
                  </a:cubicBezTo>
                  <a:cubicBezTo>
                    <a:pt x="145" y="75"/>
                    <a:pt x="145" y="76"/>
                    <a:pt x="145" y="77"/>
                  </a:cubicBezTo>
                  <a:cubicBezTo>
                    <a:pt x="145" y="78"/>
                    <a:pt x="145" y="78"/>
                    <a:pt x="145" y="78"/>
                  </a:cubicBezTo>
                  <a:close/>
                  <a:moveTo>
                    <a:pt x="95" y="12"/>
                  </a:moveTo>
                  <a:cubicBezTo>
                    <a:pt x="111" y="16"/>
                    <a:pt x="125" y="26"/>
                    <a:pt x="134" y="40"/>
                  </a:cubicBezTo>
                  <a:cubicBezTo>
                    <a:pt x="110" y="48"/>
                    <a:pt x="110" y="48"/>
                    <a:pt x="110" y="48"/>
                  </a:cubicBezTo>
                  <a:cubicBezTo>
                    <a:pt x="107" y="49"/>
                    <a:pt x="103" y="49"/>
                    <a:pt x="100" y="46"/>
                  </a:cubicBezTo>
                  <a:cubicBezTo>
                    <a:pt x="97" y="44"/>
                    <a:pt x="95" y="41"/>
                    <a:pt x="95" y="37"/>
                  </a:cubicBezTo>
                  <a:lnTo>
                    <a:pt x="95" y="12"/>
                  </a:lnTo>
                  <a:close/>
                  <a:moveTo>
                    <a:pt x="85" y="10"/>
                  </a:moveTo>
                  <a:cubicBezTo>
                    <a:pt x="85" y="37"/>
                    <a:pt x="85" y="37"/>
                    <a:pt x="85" y="37"/>
                  </a:cubicBezTo>
                  <a:cubicBezTo>
                    <a:pt x="85" y="44"/>
                    <a:pt x="88" y="50"/>
                    <a:pt x="94" y="54"/>
                  </a:cubicBezTo>
                  <a:cubicBezTo>
                    <a:pt x="98" y="57"/>
                    <a:pt x="102" y="58"/>
                    <a:pt x="107" y="58"/>
                  </a:cubicBezTo>
                  <a:cubicBezTo>
                    <a:pt x="109" y="58"/>
                    <a:pt x="111" y="58"/>
                    <a:pt x="113" y="57"/>
                  </a:cubicBezTo>
                  <a:cubicBezTo>
                    <a:pt x="139" y="49"/>
                    <a:pt x="139" y="49"/>
                    <a:pt x="139" y="49"/>
                  </a:cubicBezTo>
                  <a:cubicBezTo>
                    <a:pt x="141" y="54"/>
                    <a:pt x="143" y="59"/>
                    <a:pt x="144" y="64"/>
                  </a:cubicBezTo>
                  <a:cubicBezTo>
                    <a:pt x="118" y="72"/>
                    <a:pt x="118" y="72"/>
                    <a:pt x="118" y="72"/>
                  </a:cubicBezTo>
                  <a:cubicBezTo>
                    <a:pt x="111" y="74"/>
                    <a:pt x="106" y="79"/>
                    <a:pt x="104" y="86"/>
                  </a:cubicBezTo>
                  <a:cubicBezTo>
                    <a:pt x="102" y="93"/>
                    <a:pt x="103" y="100"/>
                    <a:pt x="107" y="105"/>
                  </a:cubicBezTo>
                  <a:cubicBezTo>
                    <a:pt x="123" y="127"/>
                    <a:pt x="123" y="127"/>
                    <a:pt x="123" y="127"/>
                  </a:cubicBezTo>
                  <a:cubicBezTo>
                    <a:pt x="119" y="131"/>
                    <a:pt x="115" y="134"/>
                    <a:pt x="111" y="136"/>
                  </a:cubicBezTo>
                  <a:cubicBezTo>
                    <a:pt x="95" y="115"/>
                    <a:pt x="95" y="115"/>
                    <a:pt x="95" y="115"/>
                  </a:cubicBezTo>
                  <a:cubicBezTo>
                    <a:pt x="91" y="109"/>
                    <a:pt x="84" y="106"/>
                    <a:pt x="77" y="106"/>
                  </a:cubicBezTo>
                  <a:cubicBezTo>
                    <a:pt x="70" y="106"/>
                    <a:pt x="64" y="109"/>
                    <a:pt x="60" y="115"/>
                  </a:cubicBezTo>
                  <a:cubicBezTo>
                    <a:pt x="44" y="136"/>
                    <a:pt x="44" y="136"/>
                    <a:pt x="44" y="136"/>
                  </a:cubicBezTo>
                  <a:cubicBezTo>
                    <a:pt x="39" y="134"/>
                    <a:pt x="35" y="131"/>
                    <a:pt x="31" y="127"/>
                  </a:cubicBezTo>
                  <a:cubicBezTo>
                    <a:pt x="47" y="105"/>
                    <a:pt x="47" y="105"/>
                    <a:pt x="47" y="105"/>
                  </a:cubicBezTo>
                  <a:cubicBezTo>
                    <a:pt x="51" y="100"/>
                    <a:pt x="52" y="93"/>
                    <a:pt x="50" y="86"/>
                  </a:cubicBezTo>
                  <a:cubicBezTo>
                    <a:pt x="48" y="79"/>
                    <a:pt x="43" y="74"/>
                    <a:pt x="36" y="72"/>
                  </a:cubicBezTo>
                  <a:cubicBezTo>
                    <a:pt x="11" y="64"/>
                    <a:pt x="11" y="64"/>
                    <a:pt x="11" y="64"/>
                  </a:cubicBezTo>
                  <a:cubicBezTo>
                    <a:pt x="12" y="59"/>
                    <a:pt x="13" y="54"/>
                    <a:pt x="16" y="49"/>
                  </a:cubicBezTo>
                  <a:cubicBezTo>
                    <a:pt x="41" y="57"/>
                    <a:pt x="41" y="57"/>
                    <a:pt x="41" y="57"/>
                  </a:cubicBezTo>
                  <a:cubicBezTo>
                    <a:pt x="43" y="58"/>
                    <a:pt x="46" y="58"/>
                    <a:pt x="48" y="58"/>
                  </a:cubicBezTo>
                  <a:cubicBezTo>
                    <a:pt x="52" y="58"/>
                    <a:pt x="57" y="57"/>
                    <a:pt x="61" y="54"/>
                  </a:cubicBezTo>
                  <a:cubicBezTo>
                    <a:pt x="66" y="50"/>
                    <a:pt x="70" y="44"/>
                    <a:pt x="70" y="37"/>
                  </a:cubicBezTo>
                  <a:cubicBezTo>
                    <a:pt x="70" y="10"/>
                    <a:pt x="70" y="10"/>
                    <a:pt x="70" y="10"/>
                  </a:cubicBezTo>
                  <a:cubicBezTo>
                    <a:pt x="72" y="10"/>
                    <a:pt x="75" y="9"/>
                    <a:pt x="77" y="9"/>
                  </a:cubicBezTo>
                  <a:cubicBezTo>
                    <a:pt x="80" y="9"/>
                    <a:pt x="82" y="10"/>
                    <a:pt x="85" y="10"/>
                  </a:cubicBezTo>
                  <a:close/>
                  <a:moveTo>
                    <a:pt x="77" y="145"/>
                  </a:moveTo>
                  <a:cubicBezTo>
                    <a:pt x="69" y="145"/>
                    <a:pt x="61" y="144"/>
                    <a:pt x="53" y="141"/>
                  </a:cubicBezTo>
                  <a:cubicBezTo>
                    <a:pt x="68" y="120"/>
                    <a:pt x="68" y="120"/>
                    <a:pt x="68" y="120"/>
                  </a:cubicBezTo>
                  <a:cubicBezTo>
                    <a:pt x="70" y="117"/>
                    <a:pt x="73" y="115"/>
                    <a:pt x="77" y="115"/>
                  </a:cubicBezTo>
                  <a:cubicBezTo>
                    <a:pt x="81" y="115"/>
                    <a:pt x="85" y="117"/>
                    <a:pt x="87" y="120"/>
                  </a:cubicBezTo>
                  <a:cubicBezTo>
                    <a:pt x="102" y="141"/>
                    <a:pt x="102" y="141"/>
                    <a:pt x="102" y="141"/>
                  </a:cubicBezTo>
                  <a:cubicBezTo>
                    <a:pt x="94" y="144"/>
                    <a:pt x="86" y="145"/>
                    <a:pt x="77" y="145"/>
                  </a:cubicBezTo>
                  <a:close/>
                  <a:moveTo>
                    <a:pt x="20" y="113"/>
                  </a:moveTo>
                  <a:cubicBezTo>
                    <a:pt x="20" y="113"/>
                    <a:pt x="19" y="112"/>
                    <a:pt x="19" y="112"/>
                  </a:cubicBezTo>
                  <a:cubicBezTo>
                    <a:pt x="19" y="111"/>
                    <a:pt x="18" y="111"/>
                    <a:pt x="18" y="110"/>
                  </a:cubicBezTo>
                  <a:cubicBezTo>
                    <a:pt x="18" y="110"/>
                    <a:pt x="18" y="110"/>
                    <a:pt x="17" y="109"/>
                  </a:cubicBezTo>
                  <a:cubicBezTo>
                    <a:pt x="17" y="109"/>
                    <a:pt x="17" y="108"/>
                    <a:pt x="17" y="108"/>
                  </a:cubicBezTo>
                  <a:cubicBezTo>
                    <a:pt x="16" y="107"/>
                    <a:pt x="16" y="107"/>
                    <a:pt x="16" y="106"/>
                  </a:cubicBezTo>
                  <a:cubicBezTo>
                    <a:pt x="16" y="106"/>
                    <a:pt x="15" y="105"/>
                    <a:pt x="15" y="105"/>
                  </a:cubicBezTo>
                  <a:cubicBezTo>
                    <a:pt x="15" y="104"/>
                    <a:pt x="15" y="104"/>
                    <a:pt x="15" y="103"/>
                  </a:cubicBezTo>
                  <a:cubicBezTo>
                    <a:pt x="14" y="103"/>
                    <a:pt x="14" y="102"/>
                    <a:pt x="14" y="102"/>
                  </a:cubicBezTo>
                  <a:cubicBezTo>
                    <a:pt x="14" y="101"/>
                    <a:pt x="14" y="101"/>
                    <a:pt x="13" y="100"/>
                  </a:cubicBezTo>
                  <a:cubicBezTo>
                    <a:pt x="13" y="100"/>
                    <a:pt x="13" y="99"/>
                    <a:pt x="13" y="99"/>
                  </a:cubicBezTo>
                  <a:cubicBezTo>
                    <a:pt x="13" y="98"/>
                    <a:pt x="12" y="98"/>
                    <a:pt x="12" y="97"/>
                  </a:cubicBezTo>
                  <a:cubicBezTo>
                    <a:pt x="12" y="96"/>
                    <a:pt x="12" y="96"/>
                    <a:pt x="12" y="96"/>
                  </a:cubicBezTo>
                  <a:cubicBezTo>
                    <a:pt x="12" y="95"/>
                    <a:pt x="12" y="94"/>
                    <a:pt x="11" y="94"/>
                  </a:cubicBezTo>
                  <a:cubicBezTo>
                    <a:pt x="11" y="93"/>
                    <a:pt x="11" y="93"/>
                    <a:pt x="11" y="92"/>
                  </a:cubicBezTo>
                  <a:cubicBezTo>
                    <a:pt x="11" y="92"/>
                    <a:pt x="11" y="91"/>
                    <a:pt x="11" y="90"/>
                  </a:cubicBezTo>
                  <a:cubicBezTo>
                    <a:pt x="11" y="90"/>
                    <a:pt x="11" y="90"/>
                    <a:pt x="10" y="89"/>
                  </a:cubicBezTo>
                  <a:cubicBezTo>
                    <a:pt x="10" y="89"/>
                    <a:pt x="10" y="88"/>
                    <a:pt x="10" y="87"/>
                  </a:cubicBezTo>
                  <a:cubicBezTo>
                    <a:pt x="10" y="87"/>
                    <a:pt x="10" y="86"/>
                    <a:pt x="10" y="86"/>
                  </a:cubicBezTo>
                  <a:cubicBezTo>
                    <a:pt x="10" y="85"/>
                    <a:pt x="10" y="85"/>
                    <a:pt x="10" y="84"/>
                  </a:cubicBezTo>
                  <a:cubicBezTo>
                    <a:pt x="10" y="84"/>
                    <a:pt x="10" y="83"/>
                    <a:pt x="10" y="83"/>
                  </a:cubicBezTo>
                  <a:cubicBezTo>
                    <a:pt x="10" y="82"/>
                    <a:pt x="10" y="81"/>
                    <a:pt x="9" y="81"/>
                  </a:cubicBezTo>
                  <a:cubicBezTo>
                    <a:pt x="9" y="80"/>
                    <a:pt x="9" y="79"/>
                    <a:pt x="9" y="78"/>
                  </a:cubicBezTo>
                  <a:cubicBezTo>
                    <a:pt x="9" y="78"/>
                    <a:pt x="9" y="78"/>
                    <a:pt x="9" y="77"/>
                  </a:cubicBezTo>
                  <a:cubicBezTo>
                    <a:pt x="9" y="76"/>
                    <a:pt x="9" y="75"/>
                    <a:pt x="9" y="74"/>
                  </a:cubicBezTo>
                  <a:cubicBezTo>
                    <a:pt x="9" y="74"/>
                    <a:pt x="10" y="74"/>
                    <a:pt x="10" y="74"/>
                  </a:cubicBezTo>
                  <a:cubicBezTo>
                    <a:pt x="10" y="74"/>
                    <a:pt x="10" y="74"/>
                    <a:pt x="10" y="74"/>
                  </a:cubicBezTo>
                  <a:cubicBezTo>
                    <a:pt x="33" y="81"/>
                    <a:pt x="33" y="81"/>
                    <a:pt x="33" y="81"/>
                  </a:cubicBezTo>
                  <a:cubicBezTo>
                    <a:pt x="37" y="82"/>
                    <a:pt x="40" y="85"/>
                    <a:pt x="41" y="89"/>
                  </a:cubicBezTo>
                  <a:cubicBezTo>
                    <a:pt x="42" y="93"/>
                    <a:pt x="42" y="97"/>
                    <a:pt x="39" y="100"/>
                  </a:cubicBezTo>
                  <a:cubicBezTo>
                    <a:pt x="25" y="120"/>
                    <a:pt x="25" y="120"/>
                    <a:pt x="25" y="120"/>
                  </a:cubicBezTo>
                  <a:cubicBezTo>
                    <a:pt x="25" y="120"/>
                    <a:pt x="24" y="120"/>
                    <a:pt x="24" y="120"/>
                  </a:cubicBezTo>
                  <a:cubicBezTo>
                    <a:pt x="24" y="119"/>
                    <a:pt x="24" y="119"/>
                    <a:pt x="24" y="119"/>
                  </a:cubicBezTo>
                  <a:cubicBezTo>
                    <a:pt x="23" y="118"/>
                    <a:pt x="23" y="118"/>
                    <a:pt x="22" y="117"/>
                  </a:cubicBezTo>
                  <a:cubicBezTo>
                    <a:pt x="22" y="117"/>
                    <a:pt x="22" y="117"/>
                    <a:pt x="22" y="116"/>
                  </a:cubicBezTo>
                  <a:cubicBezTo>
                    <a:pt x="21" y="116"/>
                    <a:pt x="21" y="115"/>
                    <a:pt x="21" y="115"/>
                  </a:cubicBezTo>
                  <a:cubicBezTo>
                    <a:pt x="20" y="114"/>
                    <a:pt x="20" y="114"/>
                    <a:pt x="20" y="113"/>
                  </a:cubicBezTo>
                  <a:close/>
                  <a:moveTo>
                    <a:pt x="60" y="12"/>
                  </a:moveTo>
                  <a:cubicBezTo>
                    <a:pt x="60" y="37"/>
                    <a:pt x="60" y="37"/>
                    <a:pt x="60" y="37"/>
                  </a:cubicBezTo>
                  <a:cubicBezTo>
                    <a:pt x="60" y="41"/>
                    <a:pt x="58" y="44"/>
                    <a:pt x="55" y="46"/>
                  </a:cubicBezTo>
                  <a:cubicBezTo>
                    <a:pt x="52" y="49"/>
                    <a:pt x="48" y="49"/>
                    <a:pt x="44" y="48"/>
                  </a:cubicBezTo>
                  <a:cubicBezTo>
                    <a:pt x="20" y="40"/>
                    <a:pt x="20" y="40"/>
                    <a:pt x="20" y="40"/>
                  </a:cubicBezTo>
                  <a:cubicBezTo>
                    <a:pt x="29" y="26"/>
                    <a:pt x="43" y="16"/>
                    <a:pt x="6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56">
              <a:extLst>
                <a:ext uri="{FF2B5EF4-FFF2-40B4-BE49-F238E27FC236}">
                  <a16:creationId xmlns="" xmlns:a16="http://schemas.microsoft.com/office/drawing/2014/main" id="{5497BEBE-51FB-41C2-8E28-FFB1D8348A74}"/>
                </a:ext>
              </a:extLst>
            </p:cNvPr>
            <p:cNvSpPr>
              <a:spLocks noChangeArrowheads="1"/>
            </p:cNvSpPr>
            <p:nvPr/>
          </p:nvSpPr>
          <p:spPr bwMode="auto">
            <a:xfrm>
              <a:off x="3819" y="2095"/>
              <a:ext cx="40" cy="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7">
              <a:extLst>
                <a:ext uri="{FF2B5EF4-FFF2-40B4-BE49-F238E27FC236}">
                  <a16:creationId xmlns="" xmlns:a16="http://schemas.microsoft.com/office/drawing/2014/main" id="{07236B64-2301-4E66-A37A-5AB9FBA6508D}"/>
                </a:ext>
              </a:extLst>
            </p:cNvPr>
            <p:cNvSpPr>
              <a:spLocks/>
            </p:cNvSpPr>
            <p:nvPr/>
          </p:nvSpPr>
          <p:spPr bwMode="auto">
            <a:xfrm>
              <a:off x="3775" y="2125"/>
              <a:ext cx="44" cy="40"/>
            </a:xfrm>
            <a:custGeom>
              <a:avLst/>
              <a:gdLst>
                <a:gd name="T0" fmla="*/ 15 w 16"/>
                <a:gd name="T1" fmla="*/ 10 h 15"/>
                <a:gd name="T2" fmla="*/ 10 w 16"/>
                <a:gd name="T3" fmla="*/ 0 h 15"/>
                <a:gd name="T4" fmla="*/ 8 w 16"/>
                <a:gd name="T5" fmla="*/ 0 h 15"/>
                <a:gd name="T6" fmla="*/ 1 w 16"/>
                <a:gd name="T7" fmla="*/ 5 h 15"/>
                <a:gd name="T8" fmla="*/ 6 w 16"/>
                <a:gd name="T9" fmla="*/ 14 h 15"/>
                <a:gd name="T10" fmla="*/ 8 w 16"/>
                <a:gd name="T11" fmla="*/ 15 h 15"/>
                <a:gd name="T12" fmla="*/ 15 w 16"/>
                <a:gd name="T13" fmla="*/ 1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15" y="10"/>
                  </a:moveTo>
                  <a:cubicBezTo>
                    <a:pt x="16" y="6"/>
                    <a:pt x="14" y="2"/>
                    <a:pt x="10" y="0"/>
                  </a:cubicBezTo>
                  <a:cubicBezTo>
                    <a:pt x="9" y="0"/>
                    <a:pt x="9" y="0"/>
                    <a:pt x="8" y="0"/>
                  </a:cubicBezTo>
                  <a:cubicBezTo>
                    <a:pt x="5" y="0"/>
                    <a:pt x="2" y="2"/>
                    <a:pt x="1" y="5"/>
                  </a:cubicBezTo>
                  <a:cubicBezTo>
                    <a:pt x="0" y="9"/>
                    <a:pt x="2" y="13"/>
                    <a:pt x="6" y="14"/>
                  </a:cubicBezTo>
                  <a:cubicBezTo>
                    <a:pt x="6" y="14"/>
                    <a:pt x="7" y="15"/>
                    <a:pt x="8" y="15"/>
                  </a:cubicBezTo>
                  <a:cubicBezTo>
                    <a:pt x="11" y="15"/>
                    <a:pt x="14" y="13"/>
                    <a:pt x="1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
              <a:extLst>
                <a:ext uri="{FF2B5EF4-FFF2-40B4-BE49-F238E27FC236}">
                  <a16:creationId xmlns="" xmlns:a16="http://schemas.microsoft.com/office/drawing/2014/main" id="{8657D6CA-7696-494C-BC7B-728379881F3B}"/>
                </a:ext>
              </a:extLst>
            </p:cNvPr>
            <p:cNvSpPr>
              <a:spLocks/>
            </p:cNvSpPr>
            <p:nvPr/>
          </p:nvSpPr>
          <p:spPr bwMode="auto">
            <a:xfrm>
              <a:off x="3789" y="2173"/>
              <a:ext cx="46" cy="41"/>
            </a:xfrm>
            <a:custGeom>
              <a:avLst/>
              <a:gdLst>
                <a:gd name="T0" fmla="*/ 13 w 17"/>
                <a:gd name="T1" fmla="*/ 2 h 15"/>
                <a:gd name="T2" fmla="*/ 9 w 17"/>
                <a:gd name="T3" fmla="*/ 0 h 15"/>
                <a:gd name="T4" fmla="*/ 3 w 17"/>
                <a:gd name="T5" fmla="*/ 3 h 15"/>
                <a:gd name="T6" fmla="*/ 4 w 17"/>
                <a:gd name="T7" fmla="*/ 13 h 15"/>
                <a:gd name="T8" fmla="*/ 9 w 17"/>
                <a:gd name="T9" fmla="*/ 15 h 15"/>
                <a:gd name="T10" fmla="*/ 15 w 17"/>
                <a:gd name="T11" fmla="*/ 12 h 15"/>
                <a:gd name="T12" fmla="*/ 13 w 17"/>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17" h="15">
                  <a:moveTo>
                    <a:pt x="13" y="2"/>
                  </a:moveTo>
                  <a:cubicBezTo>
                    <a:pt x="12" y="1"/>
                    <a:pt x="10" y="0"/>
                    <a:pt x="9" y="0"/>
                  </a:cubicBezTo>
                  <a:cubicBezTo>
                    <a:pt x="6" y="0"/>
                    <a:pt x="4" y="1"/>
                    <a:pt x="3" y="3"/>
                  </a:cubicBezTo>
                  <a:cubicBezTo>
                    <a:pt x="0" y="6"/>
                    <a:pt x="1" y="11"/>
                    <a:pt x="4" y="13"/>
                  </a:cubicBezTo>
                  <a:cubicBezTo>
                    <a:pt x="6" y="14"/>
                    <a:pt x="7" y="15"/>
                    <a:pt x="9" y="15"/>
                  </a:cubicBezTo>
                  <a:cubicBezTo>
                    <a:pt x="11" y="15"/>
                    <a:pt x="13" y="14"/>
                    <a:pt x="15" y="12"/>
                  </a:cubicBezTo>
                  <a:cubicBezTo>
                    <a:pt x="17" y="8"/>
                    <a:pt x="16" y="4"/>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9">
              <a:extLst>
                <a:ext uri="{FF2B5EF4-FFF2-40B4-BE49-F238E27FC236}">
                  <a16:creationId xmlns="" xmlns:a16="http://schemas.microsoft.com/office/drawing/2014/main" id="{1779C2B2-866C-46E1-969E-8379CBE084B6}"/>
                </a:ext>
              </a:extLst>
            </p:cNvPr>
            <p:cNvSpPr>
              <a:spLocks/>
            </p:cNvSpPr>
            <p:nvPr/>
          </p:nvSpPr>
          <p:spPr bwMode="auto">
            <a:xfrm>
              <a:off x="3843" y="2173"/>
              <a:ext cx="43" cy="41"/>
            </a:xfrm>
            <a:custGeom>
              <a:avLst/>
              <a:gdLst>
                <a:gd name="T0" fmla="*/ 2 w 16"/>
                <a:gd name="T1" fmla="*/ 12 h 15"/>
                <a:gd name="T2" fmla="*/ 8 w 16"/>
                <a:gd name="T3" fmla="*/ 15 h 15"/>
                <a:gd name="T4" fmla="*/ 12 w 16"/>
                <a:gd name="T5" fmla="*/ 13 h 15"/>
                <a:gd name="T6" fmla="*/ 14 w 16"/>
                <a:gd name="T7" fmla="*/ 3 h 15"/>
                <a:gd name="T8" fmla="*/ 8 w 16"/>
                <a:gd name="T9" fmla="*/ 0 h 15"/>
                <a:gd name="T10" fmla="*/ 4 w 16"/>
                <a:gd name="T11" fmla="*/ 2 h 15"/>
                <a:gd name="T12" fmla="*/ 2 w 16"/>
                <a:gd name="T13" fmla="*/ 12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2" y="12"/>
                  </a:moveTo>
                  <a:cubicBezTo>
                    <a:pt x="3" y="14"/>
                    <a:pt x="6" y="15"/>
                    <a:pt x="8" y="15"/>
                  </a:cubicBezTo>
                  <a:cubicBezTo>
                    <a:pt x="9" y="15"/>
                    <a:pt x="11" y="14"/>
                    <a:pt x="12" y="13"/>
                  </a:cubicBezTo>
                  <a:cubicBezTo>
                    <a:pt x="15" y="11"/>
                    <a:pt x="16" y="6"/>
                    <a:pt x="14" y="3"/>
                  </a:cubicBezTo>
                  <a:cubicBezTo>
                    <a:pt x="12" y="1"/>
                    <a:pt x="10" y="0"/>
                    <a:pt x="8" y="0"/>
                  </a:cubicBezTo>
                  <a:cubicBezTo>
                    <a:pt x="6" y="0"/>
                    <a:pt x="5" y="1"/>
                    <a:pt x="4" y="2"/>
                  </a:cubicBezTo>
                  <a:cubicBezTo>
                    <a:pt x="0" y="4"/>
                    <a:pt x="0" y="8"/>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0">
              <a:extLst>
                <a:ext uri="{FF2B5EF4-FFF2-40B4-BE49-F238E27FC236}">
                  <a16:creationId xmlns="" xmlns:a16="http://schemas.microsoft.com/office/drawing/2014/main" id="{BAC3497D-1388-43FB-BFB6-2FDDFF3C7921}"/>
                </a:ext>
              </a:extLst>
            </p:cNvPr>
            <p:cNvSpPr>
              <a:spLocks/>
            </p:cNvSpPr>
            <p:nvPr/>
          </p:nvSpPr>
          <p:spPr bwMode="auto">
            <a:xfrm>
              <a:off x="3859" y="2125"/>
              <a:ext cx="43" cy="40"/>
            </a:xfrm>
            <a:custGeom>
              <a:avLst/>
              <a:gdLst>
                <a:gd name="T0" fmla="*/ 8 w 16"/>
                <a:gd name="T1" fmla="*/ 15 h 15"/>
                <a:gd name="T2" fmla="*/ 10 w 16"/>
                <a:gd name="T3" fmla="*/ 14 h 15"/>
                <a:gd name="T4" fmla="*/ 15 w 16"/>
                <a:gd name="T5" fmla="*/ 5 h 15"/>
                <a:gd name="T6" fmla="*/ 8 w 16"/>
                <a:gd name="T7" fmla="*/ 0 h 15"/>
                <a:gd name="T8" fmla="*/ 6 w 16"/>
                <a:gd name="T9" fmla="*/ 0 h 15"/>
                <a:gd name="T10" fmla="*/ 1 w 16"/>
                <a:gd name="T11" fmla="*/ 10 h 15"/>
                <a:gd name="T12" fmla="*/ 8 w 16"/>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8" y="15"/>
                  </a:moveTo>
                  <a:cubicBezTo>
                    <a:pt x="9" y="15"/>
                    <a:pt x="9" y="14"/>
                    <a:pt x="10" y="14"/>
                  </a:cubicBezTo>
                  <a:cubicBezTo>
                    <a:pt x="14" y="13"/>
                    <a:pt x="16" y="9"/>
                    <a:pt x="15" y="5"/>
                  </a:cubicBezTo>
                  <a:cubicBezTo>
                    <a:pt x="14" y="2"/>
                    <a:pt x="11" y="0"/>
                    <a:pt x="8" y="0"/>
                  </a:cubicBezTo>
                  <a:cubicBezTo>
                    <a:pt x="7" y="0"/>
                    <a:pt x="6" y="0"/>
                    <a:pt x="6" y="0"/>
                  </a:cubicBezTo>
                  <a:cubicBezTo>
                    <a:pt x="2" y="2"/>
                    <a:pt x="0" y="6"/>
                    <a:pt x="1" y="10"/>
                  </a:cubicBezTo>
                  <a:cubicBezTo>
                    <a:pt x="2" y="13"/>
                    <a:pt x="5"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Group 63">
            <a:extLst>
              <a:ext uri="{FF2B5EF4-FFF2-40B4-BE49-F238E27FC236}">
                <a16:creationId xmlns="" xmlns:a16="http://schemas.microsoft.com/office/drawing/2014/main" id="{84671E86-34A5-4F7C-BA2E-3EE87EE7AEF6}"/>
              </a:ext>
            </a:extLst>
          </p:cNvPr>
          <p:cNvGrpSpPr>
            <a:grpSpLocks noChangeAspect="1"/>
          </p:cNvGrpSpPr>
          <p:nvPr/>
        </p:nvGrpSpPr>
        <p:grpSpPr bwMode="auto">
          <a:xfrm>
            <a:off x="4469168" y="3349315"/>
            <a:ext cx="668682" cy="498046"/>
            <a:chOff x="3525" y="1928"/>
            <a:chExt cx="627" cy="467"/>
          </a:xfrm>
          <a:solidFill>
            <a:srgbClr val="343434"/>
          </a:solidFill>
        </p:grpSpPr>
        <p:sp>
          <p:nvSpPr>
            <p:cNvPr id="58" name="Freeform 64">
              <a:extLst>
                <a:ext uri="{FF2B5EF4-FFF2-40B4-BE49-F238E27FC236}">
                  <a16:creationId xmlns="" xmlns:a16="http://schemas.microsoft.com/office/drawing/2014/main" id="{79ABD6D7-005E-4595-B7FC-ED016CD47D67}"/>
                </a:ext>
              </a:extLst>
            </p:cNvPr>
            <p:cNvSpPr>
              <a:spLocks noEditPoints="1"/>
            </p:cNvSpPr>
            <p:nvPr/>
          </p:nvSpPr>
          <p:spPr bwMode="auto">
            <a:xfrm>
              <a:off x="3528" y="1942"/>
              <a:ext cx="246" cy="336"/>
            </a:xfrm>
            <a:custGeom>
              <a:avLst/>
              <a:gdLst>
                <a:gd name="T0" fmla="*/ 58 w 91"/>
                <a:gd name="T1" fmla="*/ 69 h 124"/>
                <a:gd name="T2" fmla="*/ 59 w 91"/>
                <a:gd name="T3" fmla="*/ 58 h 124"/>
                <a:gd name="T4" fmla="*/ 77 w 91"/>
                <a:gd name="T5" fmla="*/ 73 h 124"/>
                <a:gd name="T6" fmla="*/ 85 w 91"/>
                <a:gd name="T7" fmla="*/ 71 h 124"/>
                <a:gd name="T8" fmla="*/ 88 w 91"/>
                <a:gd name="T9" fmla="*/ 52 h 124"/>
                <a:gd name="T10" fmla="*/ 45 w 91"/>
                <a:gd name="T11" fmla="*/ 0 h 124"/>
                <a:gd name="T12" fmla="*/ 38 w 91"/>
                <a:gd name="T13" fmla="*/ 2 h 124"/>
                <a:gd name="T14" fmla="*/ 41 w 91"/>
                <a:gd name="T15" fmla="*/ 31 h 124"/>
                <a:gd name="T16" fmla="*/ 30 w 91"/>
                <a:gd name="T17" fmla="*/ 28 h 124"/>
                <a:gd name="T18" fmla="*/ 11 w 91"/>
                <a:gd name="T19" fmla="*/ 29 h 124"/>
                <a:gd name="T20" fmla="*/ 10 w 91"/>
                <a:gd name="T21" fmla="*/ 30 h 124"/>
                <a:gd name="T22" fmla="*/ 10 w 91"/>
                <a:gd name="T23" fmla="*/ 30 h 124"/>
                <a:gd name="T24" fmla="*/ 9 w 91"/>
                <a:gd name="T25" fmla="*/ 31 h 124"/>
                <a:gd name="T26" fmla="*/ 8 w 91"/>
                <a:gd name="T27" fmla="*/ 32 h 124"/>
                <a:gd name="T28" fmla="*/ 8 w 91"/>
                <a:gd name="T29" fmla="*/ 32 h 124"/>
                <a:gd name="T30" fmla="*/ 8 w 91"/>
                <a:gd name="T31" fmla="*/ 33 h 124"/>
                <a:gd name="T32" fmla="*/ 0 w 91"/>
                <a:gd name="T33" fmla="*/ 74 h 124"/>
                <a:gd name="T34" fmla="*/ 4 w 91"/>
                <a:gd name="T35" fmla="*/ 80 h 124"/>
                <a:gd name="T36" fmla="*/ 21 w 91"/>
                <a:gd name="T37" fmla="*/ 115 h 124"/>
                <a:gd name="T38" fmla="*/ 24 w 91"/>
                <a:gd name="T39" fmla="*/ 124 h 124"/>
                <a:gd name="T40" fmla="*/ 51 w 91"/>
                <a:gd name="T41" fmla="*/ 85 h 124"/>
                <a:gd name="T42" fmla="*/ 43 w 91"/>
                <a:gd name="T43" fmla="*/ 10 h 124"/>
                <a:gd name="T44" fmla="*/ 45 w 91"/>
                <a:gd name="T45" fmla="*/ 10 h 124"/>
                <a:gd name="T46" fmla="*/ 80 w 91"/>
                <a:gd name="T47" fmla="*/ 58 h 124"/>
                <a:gd name="T48" fmla="*/ 79 w 91"/>
                <a:gd name="T49" fmla="*/ 63 h 124"/>
                <a:gd name="T50" fmla="*/ 77 w 91"/>
                <a:gd name="T51" fmla="*/ 64 h 124"/>
                <a:gd name="T52" fmla="*/ 42 w 91"/>
                <a:gd name="T53" fmla="*/ 16 h 124"/>
                <a:gd name="T54" fmla="*/ 46 w 91"/>
                <a:gd name="T55" fmla="*/ 39 h 124"/>
                <a:gd name="T56" fmla="*/ 48 w 91"/>
                <a:gd name="T57" fmla="*/ 54 h 124"/>
                <a:gd name="T58" fmla="*/ 46 w 91"/>
                <a:gd name="T59" fmla="*/ 39 h 124"/>
                <a:gd name="T60" fmla="*/ 25 w 91"/>
                <a:gd name="T61" fmla="*/ 62 h 124"/>
                <a:gd name="T62" fmla="*/ 33 w 91"/>
                <a:gd name="T63" fmla="*/ 56 h 124"/>
                <a:gd name="T64" fmla="*/ 24 w 91"/>
                <a:gd name="T65" fmla="*/ 36 h 124"/>
                <a:gd name="T66" fmla="*/ 46 w 91"/>
                <a:gd name="T67" fmla="*/ 75 h 124"/>
                <a:gd name="T68" fmla="*/ 37 w 91"/>
                <a:gd name="T69" fmla="*/ 70 h 124"/>
                <a:gd name="T70" fmla="*/ 10 w 91"/>
                <a:gd name="T71" fmla="*/ 7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124">
                  <a:moveTo>
                    <a:pt x="58" y="74"/>
                  </a:moveTo>
                  <a:cubicBezTo>
                    <a:pt x="59" y="73"/>
                    <a:pt x="59" y="70"/>
                    <a:pt x="58" y="69"/>
                  </a:cubicBezTo>
                  <a:cubicBezTo>
                    <a:pt x="54" y="62"/>
                    <a:pt x="54" y="62"/>
                    <a:pt x="54" y="62"/>
                  </a:cubicBezTo>
                  <a:cubicBezTo>
                    <a:pt x="59" y="58"/>
                    <a:pt x="59" y="58"/>
                    <a:pt x="59" y="58"/>
                  </a:cubicBezTo>
                  <a:cubicBezTo>
                    <a:pt x="66" y="67"/>
                    <a:pt x="66" y="67"/>
                    <a:pt x="66" y="67"/>
                  </a:cubicBezTo>
                  <a:cubicBezTo>
                    <a:pt x="69" y="71"/>
                    <a:pt x="73" y="73"/>
                    <a:pt x="77" y="73"/>
                  </a:cubicBezTo>
                  <a:cubicBezTo>
                    <a:pt x="80" y="73"/>
                    <a:pt x="83" y="73"/>
                    <a:pt x="85" y="71"/>
                  </a:cubicBezTo>
                  <a:cubicBezTo>
                    <a:pt x="85" y="71"/>
                    <a:pt x="85" y="71"/>
                    <a:pt x="85" y="71"/>
                  </a:cubicBezTo>
                  <a:cubicBezTo>
                    <a:pt x="88" y="69"/>
                    <a:pt x="90" y="66"/>
                    <a:pt x="91" y="62"/>
                  </a:cubicBezTo>
                  <a:cubicBezTo>
                    <a:pt x="91" y="59"/>
                    <a:pt x="90" y="55"/>
                    <a:pt x="88" y="52"/>
                  </a:cubicBezTo>
                  <a:cubicBezTo>
                    <a:pt x="57" y="6"/>
                    <a:pt x="57" y="6"/>
                    <a:pt x="57" y="6"/>
                  </a:cubicBezTo>
                  <a:cubicBezTo>
                    <a:pt x="54" y="2"/>
                    <a:pt x="50" y="0"/>
                    <a:pt x="45" y="0"/>
                  </a:cubicBezTo>
                  <a:cubicBezTo>
                    <a:pt x="43" y="0"/>
                    <a:pt x="40" y="1"/>
                    <a:pt x="38" y="2"/>
                  </a:cubicBezTo>
                  <a:cubicBezTo>
                    <a:pt x="38" y="2"/>
                    <a:pt x="38" y="2"/>
                    <a:pt x="38" y="2"/>
                  </a:cubicBezTo>
                  <a:cubicBezTo>
                    <a:pt x="32" y="6"/>
                    <a:pt x="30" y="15"/>
                    <a:pt x="34" y="21"/>
                  </a:cubicBezTo>
                  <a:cubicBezTo>
                    <a:pt x="41" y="31"/>
                    <a:pt x="41" y="31"/>
                    <a:pt x="41" y="31"/>
                  </a:cubicBezTo>
                  <a:cubicBezTo>
                    <a:pt x="35" y="35"/>
                    <a:pt x="35" y="35"/>
                    <a:pt x="35" y="35"/>
                  </a:cubicBezTo>
                  <a:cubicBezTo>
                    <a:pt x="30" y="28"/>
                    <a:pt x="30" y="28"/>
                    <a:pt x="30" y="28"/>
                  </a:cubicBezTo>
                  <a:cubicBezTo>
                    <a:pt x="29" y="26"/>
                    <a:pt x="27" y="25"/>
                    <a:pt x="25" y="26"/>
                  </a:cubicBezTo>
                  <a:cubicBezTo>
                    <a:pt x="11" y="29"/>
                    <a:pt x="11" y="29"/>
                    <a:pt x="11" y="29"/>
                  </a:cubicBezTo>
                  <a:cubicBezTo>
                    <a:pt x="11" y="29"/>
                    <a:pt x="11" y="30"/>
                    <a:pt x="10" y="30"/>
                  </a:cubicBezTo>
                  <a:cubicBezTo>
                    <a:pt x="10" y="30"/>
                    <a:pt x="10" y="30"/>
                    <a:pt x="10" y="30"/>
                  </a:cubicBezTo>
                  <a:cubicBezTo>
                    <a:pt x="10" y="30"/>
                    <a:pt x="10" y="30"/>
                    <a:pt x="10" y="30"/>
                  </a:cubicBezTo>
                  <a:cubicBezTo>
                    <a:pt x="10" y="30"/>
                    <a:pt x="10" y="30"/>
                    <a:pt x="10" y="30"/>
                  </a:cubicBezTo>
                  <a:cubicBezTo>
                    <a:pt x="9" y="30"/>
                    <a:pt x="9" y="30"/>
                    <a:pt x="9" y="31"/>
                  </a:cubicBezTo>
                  <a:cubicBezTo>
                    <a:pt x="9" y="31"/>
                    <a:pt x="9" y="31"/>
                    <a:pt x="9" y="31"/>
                  </a:cubicBezTo>
                  <a:cubicBezTo>
                    <a:pt x="9" y="31"/>
                    <a:pt x="8" y="31"/>
                    <a:pt x="8" y="31"/>
                  </a:cubicBezTo>
                  <a:cubicBezTo>
                    <a:pt x="8" y="31"/>
                    <a:pt x="8" y="31"/>
                    <a:pt x="8" y="32"/>
                  </a:cubicBezTo>
                  <a:cubicBezTo>
                    <a:pt x="8" y="32"/>
                    <a:pt x="8" y="32"/>
                    <a:pt x="8" y="32"/>
                  </a:cubicBezTo>
                  <a:cubicBezTo>
                    <a:pt x="8" y="32"/>
                    <a:pt x="8" y="32"/>
                    <a:pt x="8" y="32"/>
                  </a:cubicBezTo>
                  <a:cubicBezTo>
                    <a:pt x="8" y="32"/>
                    <a:pt x="8" y="32"/>
                    <a:pt x="8" y="32"/>
                  </a:cubicBezTo>
                  <a:cubicBezTo>
                    <a:pt x="8" y="33"/>
                    <a:pt x="8" y="33"/>
                    <a:pt x="8" y="33"/>
                  </a:cubicBezTo>
                  <a:cubicBezTo>
                    <a:pt x="8" y="33"/>
                    <a:pt x="8" y="33"/>
                    <a:pt x="8" y="33"/>
                  </a:cubicBezTo>
                  <a:cubicBezTo>
                    <a:pt x="0" y="74"/>
                    <a:pt x="0" y="74"/>
                    <a:pt x="0" y="74"/>
                  </a:cubicBezTo>
                  <a:cubicBezTo>
                    <a:pt x="0" y="76"/>
                    <a:pt x="0" y="77"/>
                    <a:pt x="1" y="78"/>
                  </a:cubicBezTo>
                  <a:cubicBezTo>
                    <a:pt x="1" y="79"/>
                    <a:pt x="2" y="80"/>
                    <a:pt x="4" y="80"/>
                  </a:cubicBezTo>
                  <a:cubicBezTo>
                    <a:pt x="41" y="87"/>
                    <a:pt x="41" y="87"/>
                    <a:pt x="41" y="87"/>
                  </a:cubicBezTo>
                  <a:cubicBezTo>
                    <a:pt x="39" y="99"/>
                    <a:pt x="32" y="109"/>
                    <a:pt x="21" y="115"/>
                  </a:cubicBezTo>
                  <a:cubicBezTo>
                    <a:pt x="19" y="116"/>
                    <a:pt x="18" y="119"/>
                    <a:pt x="19" y="122"/>
                  </a:cubicBezTo>
                  <a:cubicBezTo>
                    <a:pt x="20" y="123"/>
                    <a:pt x="22" y="124"/>
                    <a:pt x="24" y="124"/>
                  </a:cubicBezTo>
                  <a:cubicBezTo>
                    <a:pt x="25" y="124"/>
                    <a:pt x="25" y="124"/>
                    <a:pt x="26" y="124"/>
                  </a:cubicBezTo>
                  <a:cubicBezTo>
                    <a:pt x="41" y="116"/>
                    <a:pt x="50" y="101"/>
                    <a:pt x="51" y="85"/>
                  </a:cubicBezTo>
                  <a:lnTo>
                    <a:pt x="58" y="74"/>
                  </a:lnTo>
                  <a:close/>
                  <a:moveTo>
                    <a:pt x="43" y="10"/>
                  </a:moveTo>
                  <a:cubicBezTo>
                    <a:pt x="43" y="10"/>
                    <a:pt x="43" y="10"/>
                    <a:pt x="43" y="10"/>
                  </a:cubicBezTo>
                  <a:cubicBezTo>
                    <a:pt x="44" y="10"/>
                    <a:pt x="45" y="10"/>
                    <a:pt x="45" y="10"/>
                  </a:cubicBezTo>
                  <a:cubicBezTo>
                    <a:pt x="47" y="10"/>
                    <a:pt x="48" y="10"/>
                    <a:pt x="49" y="11"/>
                  </a:cubicBezTo>
                  <a:cubicBezTo>
                    <a:pt x="80" y="58"/>
                    <a:pt x="80" y="58"/>
                    <a:pt x="80" y="58"/>
                  </a:cubicBezTo>
                  <a:cubicBezTo>
                    <a:pt x="81" y="58"/>
                    <a:pt x="81" y="59"/>
                    <a:pt x="81" y="60"/>
                  </a:cubicBezTo>
                  <a:cubicBezTo>
                    <a:pt x="81" y="61"/>
                    <a:pt x="80" y="62"/>
                    <a:pt x="79" y="63"/>
                  </a:cubicBezTo>
                  <a:cubicBezTo>
                    <a:pt x="79" y="63"/>
                    <a:pt x="79" y="63"/>
                    <a:pt x="79" y="63"/>
                  </a:cubicBezTo>
                  <a:cubicBezTo>
                    <a:pt x="79" y="63"/>
                    <a:pt x="78" y="64"/>
                    <a:pt x="77" y="64"/>
                  </a:cubicBezTo>
                  <a:cubicBezTo>
                    <a:pt x="76" y="64"/>
                    <a:pt x="75" y="63"/>
                    <a:pt x="74" y="62"/>
                  </a:cubicBezTo>
                  <a:cubicBezTo>
                    <a:pt x="42" y="16"/>
                    <a:pt x="42" y="16"/>
                    <a:pt x="42" y="16"/>
                  </a:cubicBezTo>
                  <a:cubicBezTo>
                    <a:pt x="41" y="14"/>
                    <a:pt x="41" y="11"/>
                    <a:pt x="43" y="10"/>
                  </a:cubicBezTo>
                  <a:close/>
                  <a:moveTo>
                    <a:pt x="46" y="39"/>
                  </a:moveTo>
                  <a:cubicBezTo>
                    <a:pt x="54" y="50"/>
                    <a:pt x="54" y="50"/>
                    <a:pt x="54" y="50"/>
                  </a:cubicBezTo>
                  <a:cubicBezTo>
                    <a:pt x="48" y="54"/>
                    <a:pt x="48" y="54"/>
                    <a:pt x="48" y="54"/>
                  </a:cubicBezTo>
                  <a:cubicBezTo>
                    <a:pt x="40" y="43"/>
                    <a:pt x="40" y="43"/>
                    <a:pt x="40" y="43"/>
                  </a:cubicBezTo>
                  <a:lnTo>
                    <a:pt x="46" y="39"/>
                  </a:lnTo>
                  <a:close/>
                  <a:moveTo>
                    <a:pt x="15" y="47"/>
                  </a:moveTo>
                  <a:cubicBezTo>
                    <a:pt x="25" y="62"/>
                    <a:pt x="25" y="62"/>
                    <a:pt x="25" y="62"/>
                  </a:cubicBezTo>
                  <a:cubicBezTo>
                    <a:pt x="27" y="64"/>
                    <a:pt x="30" y="64"/>
                    <a:pt x="32" y="63"/>
                  </a:cubicBezTo>
                  <a:cubicBezTo>
                    <a:pt x="34" y="61"/>
                    <a:pt x="35" y="58"/>
                    <a:pt x="33" y="56"/>
                  </a:cubicBezTo>
                  <a:cubicBezTo>
                    <a:pt x="20" y="37"/>
                    <a:pt x="20" y="37"/>
                    <a:pt x="20" y="37"/>
                  </a:cubicBezTo>
                  <a:cubicBezTo>
                    <a:pt x="24" y="36"/>
                    <a:pt x="24" y="36"/>
                    <a:pt x="24" y="36"/>
                  </a:cubicBezTo>
                  <a:cubicBezTo>
                    <a:pt x="48" y="71"/>
                    <a:pt x="48" y="71"/>
                    <a:pt x="48" y="71"/>
                  </a:cubicBezTo>
                  <a:cubicBezTo>
                    <a:pt x="46" y="75"/>
                    <a:pt x="46" y="75"/>
                    <a:pt x="46" y="75"/>
                  </a:cubicBezTo>
                  <a:cubicBezTo>
                    <a:pt x="44" y="71"/>
                    <a:pt x="44" y="71"/>
                    <a:pt x="44" y="71"/>
                  </a:cubicBezTo>
                  <a:cubicBezTo>
                    <a:pt x="42" y="69"/>
                    <a:pt x="39" y="69"/>
                    <a:pt x="37" y="70"/>
                  </a:cubicBezTo>
                  <a:cubicBezTo>
                    <a:pt x="35" y="72"/>
                    <a:pt x="34" y="74"/>
                    <a:pt x="35" y="76"/>
                  </a:cubicBezTo>
                  <a:cubicBezTo>
                    <a:pt x="10" y="71"/>
                    <a:pt x="10" y="71"/>
                    <a:pt x="10" y="71"/>
                  </a:cubicBezTo>
                  <a:lnTo>
                    <a:pt x="1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5">
              <a:extLst>
                <a:ext uri="{FF2B5EF4-FFF2-40B4-BE49-F238E27FC236}">
                  <a16:creationId xmlns="" xmlns:a16="http://schemas.microsoft.com/office/drawing/2014/main" id="{627BCE97-2B49-4D52-88BC-D9E68FF4F327}"/>
                </a:ext>
              </a:extLst>
            </p:cNvPr>
            <p:cNvSpPr>
              <a:spLocks/>
            </p:cNvSpPr>
            <p:nvPr/>
          </p:nvSpPr>
          <p:spPr bwMode="auto">
            <a:xfrm>
              <a:off x="3525" y="2265"/>
              <a:ext cx="38" cy="27"/>
            </a:xfrm>
            <a:custGeom>
              <a:avLst/>
              <a:gdLst>
                <a:gd name="T0" fmla="*/ 8 w 14"/>
                <a:gd name="T1" fmla="*/ 0 h 10"/>
                <a:gd name="T2" fmla="*/ 5 w 14"/>
                <a:gd name="T3" fmla="*/ 1 h 10"/>
                <a:gd name="T4" fmla="*/ 0 w 14"/>
                <a:gd name="T5" fmla="*/ 5 h 10"/>
                <a:gd name="T6" fmla="*/ 5 w 14"/>
                <a:gd name="T7" fmla="*/ 10 h 10"/>
                <a:gd name="T8" fmla="*/ 9 w 14"/>
                <a:gd name="T9" fmla="*/ 10 h 10"/>
                <a:gd name="T10" fmla="*/ 14 w 14"/>
                <a:gd name="T11" fmla="*/ 5 h 10"/>
                <a:gd name="T12" fmla="*/ 8 w 1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4" h="10">
                  <a:moveTo>
                    <a:pt x="8" y="0"/>
                  </a:moveTo>
                  <a:cubicBezTo>
                    <a:pt x="7" y="1"/>
                    <a:pt x="6" y="1"/>
                    <a:pt x="5" y="1"/>
                  </a:cubicBezTo>
                  <a:cubicBezTo>
                    <a:pt x="2" y="1"/>
                    <a:pt x="0" y="3"/>
                    <a:pt x="0" y="5"/>
                  </a:cubicBezTo>
                  <a:cubicBezTo>
                    <a:pt x="0" y="8"/>
                    <a:pt x="2" y="10"/>
                    <a:pt x="5" y="10"/>
                  </a:cubicBezTo>
                  <a:cubicBezTo>
                    <a:pt x="6" y="10"/>
                    <a:pt x="8" y="10"/>
                    <a:pt x="9" y="10"/>
                  </a:cubicBezTo>
                  <a:cubicBezTo>
                    <a:pt x="12" y="10"/>
                    <a:pt x="14" y="7"/>
                    <a:pt x="14" y="5"/>
                  </a:cubicBezTo>
                  <a:cubicBezTo>
                    <a:pt x="13" y="2"/>
                    <a:pt x="11"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6">
              <a:extLst>
                <a:ext uri="{FF2B5EF4-FFF2-40B4-BE49-F238E27FC236}">
                  <a16:creationId xmlns="" xmlns:a16="http://schemas.microsoft.com/office/drawing/2014/main" id="{5A75183D-6466-4BE3-B546-9A80E48DDF60}"/>
                </a:ext>
              </a:extLst>
            </p:cNvPr>
            <p:cNvSpPr>
              <a:spLocks noEditPoints="1"/>
            </p:cNvSpPr>
            <p:nvPr/>
          </p:nvSpPr>
          <p:spPr bwMode="auto">
            <a:xfrm>
              <a:off x="3650" y="1928"/>
              <a:ext cx="502" cy="467"/>
            </a:xfrm>
            <a:custGeom>
              <a:avLst/>
              <a:gdLst>
                <a:gd name="T0" fmla="*/ 182 w 186"/>
                <a:gd name="T1" fmla="*/ 12 h 172"/>
                <a:gd name="T2" fmla="*/ 176 w 186"/>
                <a:gd name="T3" fmla="*/ 15 h 172"/>
                <a:gd name="T4" fmla="*/ 135 w 186"/>
                <a:gd name="T5" fmla="*/ 137 h 172"/>
                <a:gd name="T6" fmla="*/ 131 w 186"/>
                <a:gd name="T7" fmla="*/ 134 h 172"/>
                <a:gd name="T8" fmla="*/ 172 w 186"/>
                <a:gd name="T9" fmla="*/ 11 h 172"/>
                <a:gd name="T10" fmla="*/ 169 w 186"/>
                <a:gd name="T11" fmla="*/ 5 h 172"/>
                <a:gd name="T12" fmla="*/ 139 w 186"/>
                <a:gd name="T13" fmla="*/ 4 h 172"/>
                <a:gd name="T14" fmla="*/ 130 w 186"/>
                <a:gd name="T15" fmla="*/ 40 h 172"/>
                <a:gd name="T16" fmla="*/ 130 w 186"/>
                <a:gd name="T17" fmla="*/ 44 h 172"/>
                <a:gd name="T18" fmla="*/ 102 w 186"/>
                <a:gd name="T19" fmla="*/ 122 h 172"/>
                <a:gd name="T20" fmla="*/ 35 w 186"/>
                <a:gd name="T21" fmla="*/ 114 h 172"/>
                <a:gd name="T22" fmla="*/ 9 w 186"/>
                <a:gd name="T23" fmla="*/ 124 h 172"/>
                <a:gd name="T24" fmla="*/ 4 w 186"/>
                <a:gd name="T25" fmla="*/ 153 h 172"/>
                <a:gd name="T26" fmla="*/ 8 w 186"/>
                <a:gd name="T27" fmla="*/ 157 h 172"/>
                <a:gd name="T28" fmla="*/ 100 w 186"/>
                <a:gd name="T29" fmla="*/ 157 h 172"/>
                <a:gd name="T30" fmla="*/ 102 w 186"/>
                <a:gd name="T31" fmla="*/ 161 h 172"/>
                <a:gd name="T32" fmla="*/ 8 w 186"/>
                <a:gd name="T33" fmla="*/ 161 h 172"/>
                <a:gd name="T34" fmla="*/ 4 w 186"/>
                <a:gd name="T35" fmla="*/ 165 h 172"/>
                <a:gd name="T36" fmla="*/ 8 w 186"/>
                <a:gd name="T37" fmla="*/ 170 h 172"/>
                <a:gd name="T38" fmla="*/ 111 w 186"/>
                <a:gd name="T39" fmla="*/ 170 h 172"/>
                <a:gd name="T40" fmla="*/ 120 w 186"/>
                <a:gd name="T41" fmla="*/ 172 h 172"/>
                <a:gd name="T42" fmla="*/ 141 w 186"/>
                <a:gd name="T43" fmla="*/ 152 h 172"/>
                <a:gd name="T44" fmla="*/ 141 w 186"/>
                <a:gd name="T45" fmla="*/ 151 h 172"/>
                <a:gd name="T46" fmla="*/ 185 w 186"/>
                <a:gd name="T47" fmla="*/ 18 h 172"/>
                <a:gd name="T48" fmla="*/ 182 w 186"/>
                <a:gd name="T49" fmla="*/ 12 h 172"/>
                <a:gd name="T50" fmla="*/ 17 w 186"/>
                <a:gd name="T51" fmla="*/ 130 h 172"/>
                <a:gd name="T52" fmla="*/ 35 w 186"/>
                <a:gd name="T53" fmla="*/ 123 h 172"/>
                <a:gd name="T54" fmla="*/ 36 w 186"/>
                <a:gd name="T55" fmla="*/ 123 h 172"/>
                <a:gd name="T56" fmla="*/ 105 w 186"/>
                <a:gd name="T57" fmla="*/ 133 h 172"/>
                <a:gd name="T58" fmla="*/ 110 w 186"/>
                <a:gd name="T59" fmla="*/ 132 h 172"/>
                <a:gd name="T60" fmla="*/ 112 w 186"/>
                <a:gd name="T61" fmla="*/ 128 h 172"/>
                <a:gd name="T62" fmla="*/ 138 w 186"/>
                <a:gd name="T63" fmla="*/ 48 h 172"/>
                <a:gd name="T64" fmla="*/ 140 w 186"/>
                <a:gd name="T65" fmla="*/ 45 h 172"/>
                <a:gd name="T66" fmla="*/ 139 w 186"/>
                <a:gd name="T67" fmla="*/ 40 h 172"/>
                <a:gd name="T68" fmla="*/ 145 w 186"/>
                <a:gd name="T69" fmla="*/ 12 h 172"/>
                <a:gd name="T70" fmla="*/ 161 w 186"/>
                <a:gd name="T71" fmla="*/ 13 h 172"/>
                <a:gd name="T72" fmla="*/ 122 w 186"/>
                <a:gd name="T73" fmla="*/ 131 h 172"/>
                <a:gd name="T74" fmla="*/ 120 w 186"/>
                <a:gd name="T75" fmla="*/ 131 h 172"/>
                <a:gd name="T76" fmla="*/ 100 w 186"/>
                <a:gd name="T77" fmla="*/ 147 h 172"/>
                <a:gd name="T78" fmla="*/ 13 w 186"/>
                <a:gd name="T79" fmla="*/ 147 h 172"/>
                <a:gd name="T80" fmla="*/ 17 w 186"/>
                <a:gd name="T81" fmla="*/ 130 h 172"/>
                <a:gd name="T82" fmla="*/ 120 w 186"/>
                <a:gd name="T83" fmla="*/ 163 h 172"/>
                <a:gd name="T84" fmla="*/ 109 w 186"/>
                <a:gd name="T85" fmla="*/ 152 h 172"/>
                <a:gd name="T86" fmla="*/ 109 w 186"/>
                <a:gd name="T87" fmla="*/ 152 h 172"/>
                <a:gd name="T88" fmla="*/ 109 w 186"/>
                <a:gd name="T89" fmla="*/ 152 h 172"/>
                <a:gd name="T90" fmla="*/ 120 w 186"/>
                <a:gd name="T91" fmla="*/ 141 h 172"/>
                <a:gd name="T92" fmla="*/ 131 w 186"/>
                <a:gd name="T93" fmla="*/ 152 h 172"/>
                <a:gd name="T94" fmla="*/ 120 w 186"/>
                <a:gd name="T95" fmla="*/ 1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6" h="172">
                  <a:moveTo>
                    <a:pt x="182" y="12"/>
                  </a:moveTo>
                  <a:cubicBezTo>
                    <a:pt x="179" y="11"/>
                    <a:pt x="177" y="12"/>
                    <a:pt x="176" y="15"/>
                  </a:cubicBezTo>
                  <a:cubicBezTo>
                    <a:pt x="135" y="137"/>
                    <a:pt x="135" y="137"/>
                    <a:pt x="135" y="137"/>
                  </a:cubicBezTo>
                  <a:cubicBezTo>
                    <a:pt x="134" y="136"/>
                    <a:pt x="133" y="135"/>
                    <a:pt x="131" y="134"/>
                  </a:cubicBezTo>
                  <a:cubicBezTo>
                    <a:pt x="172" y="11"/>
                    <a:pt x="172" y="11"/>
                    <a:pt x="172" y="11"/>
                  </a:cubicBezTo>
                  <a:cubicBezTo>
                    <a:pt x="173" y="9"/>
                    <a:pt x="172" y="6"/>
                    <a:pt x="169" y="5"/>
                  </a:cubicBezTo>
                  <a:cubicBezTo>
                    <a:pt x="156" y="0"/>
                    <a:pt x="146" y="0"/>
                    <a:pt x="139" y="4"/>
                  </a:cubicBezTo>
                  <a:cubicBezTo>
                    <a:pt x="129" y="12"/>
                    <a:pt x="129" y="28"/>
                    <a:pt x="130" y="40"/>
                  </a:cubicBezTo>
                  <a:cubicBezTo>
                    <a:pt x="130" y="41"/>
                    <a:pt x="130" y="42"/>
                    <a:pt x="130" y="44"/>
                  </a:cubicBezTo>
                  <a:cubicBezTo>
                    <a:pt x="107" y="71"/>
                    <a:pt x="102" y="94"/>
                    <a:pt x="102" y="122"/>
                  </a:cubicBezTo>
                  <a:cubicBezTo>
                    <a:pt x="73" y="113"/>
                    <a:pt x="38" y="114"/>
                    <a:pt x="35" y="114"/>
                  </a:cubicBezTo>
                  <a:cubicBezTo>
                    <a:pt x="24" y="114"/>
                    <a:pt x="15" y="117"/>
                    <a:pt x="9" y="124"/>
                  </a:cubicBezTo>
                  <a:cubicBezTo>
                    <a:pt x="0" y="136"/>
                    <a:pt x="4" y="152"/>
                    <a:pt x="4" y="153"/>
                  </a:cubicBezTo>
                  <a:cubicBezTo>
                    <a:pt x="4" y="155"/>
                    <a:pt x="6" y="157"/>
                    <a:pt x="8" y="157"/>
                  </a:cubicBezTo>
                  <a:cubicBezTo>
                    <a:pt x="100" y="157"/>
                    <a:pt x="100" y="157"/>
                    <a:pt x="100" y="157"/>
                  </a:cubicBezTo>
                  <a:cubicBezTo>
                    <a:pt x="100" y="158"/>
                    <a:pt x="101" y="159"/>
                    <a:pt x="102" y="161"/>
                  </a:cubicBezTo>
                  <a:cubicBezTo>
                    <a:pt x="8" y="161"/>
                    <a:pt x="8" y="161"/>
                    <a:pt x="8" y="161"/>
                  </a:cubicBezTo>
                  <a:cubicBezTo>
                    <a:pt x="6" y="161"/>
                    <a:pt x="4" y="163"/>
                    <a:pt x="4" y="165"/>
                  </a:cubicBezTo>
                  <a:cubicBezTo>
                    <a:pt x="4" y="168"/>
                    <a:pt x="6" y="170"/>
                    <a:pt x="8" y="170"/>
                  </a:cubicBezTo>
                  <a:cubicBezTo>
                    <a:pt x="111" y="170"/>
                    <a:pt x="111" y="170"/>
                    <a:pt x="111" y="170"/>
                  </a:cubicBezTo>
                  <a:cubicBezTo>
                    <a:pt x="114" y="172"/>
                    <a:pt x="117" y="172"/>
                    <a:pt x="120" y="172"/>
                  </a:cubicBezTo>
                  <a:cubicBezTo>
                    <a:pt x="132" y="172"/>
                    <a:pt x="141" y="163"/>
                    <a:pt x="141" y="152"/>
                  </a:cubicBezTo>
                  <a:cubicBezTo>
                    <a:pt x="141" y="151"/>
                    <a:pt x="141" y="151"/>
                    <a:pt x="141" y="151"/>
                  </a:cubicBezTo>
                  <a:cubicBezTo>
                    <a:pt x="185" y="18"/>
                    <a:pt x="185" y="18"/>
                    <a:pt x="185" y="18"/>
                  </a:cubicBezTo>
                  <a:cubicBezTo>
                    <a:pt x="186" y="15"/>
                    <a:pt x="185" y="13"/>
                    <a:pt x="182" y="12"/>
                  </a:cubicBezTo>
                  <a:close/>
                  <a:moveTo>
                    <a:pt x="17" y="130"/>
                  </a:moveTo>
                  <a:cubicBezTo>
                    <a:pt x="21" y="126"/>
                    <a:pt x="27" y="123"/>
                    <a:pt x="35" y="123"/>
                  </a:cubicBezTo>
                  <a:cubicBezTo>
                    <a:pt x="35" y="123"/>
                    <a:pt x="35" y="123"/>
                    <a:pt x="36" y="123"/>
                  </a:cubicBezTo>
                  <a:cubicBezTo>
                    <a:pt x="36" y="123"/>
                    <a:pt x="77" y="122"/>
                    <a:pt x="105" y="133"/>
                  </a:cubicBezTo>
                  <a:cubicBezTo>
                    <a:pt x="107" y="134"/>
                    <a:pt x="108" y="133"/>
                    <a:pt x="110" y="132"/>
                  </a:cubicBezTo>
                  <a:cubicBezTo>
                    <a:pt x="111" y="131"/>
                    <a:pt x="112" y="130"/>
                    <a:pt x="112" y="128"/>
                  </a:cubicBezTo>
                  <a:cubicBezTo>
                    <a:pt x="111" y="99"/>
                    <a:pt x="115" y="77"/>
                    <a:pt x="138" y="48"/>
                  </a:cubicBezTo>
                  <a:cubicBezTo>
                    <a:pt x="139" y="48"/>
                    <a:pt x="140" y="46"/>
                    <a:pt x="140" y="45"/>
                  </a:cubicBezTo>
                  <a:cubicBezTo>
                    <a:pt x="140" y="44"/>
                    <a:pt x="140" y="42"/>
                    <a:pt x="139" y="40"/>
                  </a:cubicBezTo>
                  <a:cubicBezTo>
                    <a:pt x="139" y="30"/>
                    <a:pt x="139" y="17"/>
                    <a:pt x="145" y="12"/>
                  </a:cubicBezTo>
                  <a:cubicBezTo>
                    <a:pt x="149" y="10"/>
                    <a:pt x="155" y="11"/>
                    <a:pt x="161" y="13"/>
                  </a:cubicBezTo>
                  <a:cubicBezTo>
                    <a:pt x="122" y="131"/>
                    <a:pt x="122" y="131"/>
                    <a:pt x="122" y="131"/>
                  </a:cubicBezTo>
                  <a:cubicBezTo>
                    <a:pt x="121" y="131"/>
                    <a:pt x="121" y="131"/>
                    <a:pt x="120" y="131"/>
                  </a:cubicBezTo>
                  <a:cubicBezTo>
                    <a:pt x="111" y="131"/>
                    <a:pt x="102" y="138"/>
                    <a:pt x="100" y="147"/>
                  </a:cubicBezTo>
                  <a:cubicBezTo>
                    <a:pt x="13" y="147"/>
                    <a:pt x="13" y="147"/>
                    <a:pt x="13" y="147"/>
                  </a:cubicBezTo>
                  <a:cubicBezTo>
                    <a:pt x="12" y="143"/>
                    <a:pt x="13" y="135"/>
                    <a:pt x="17" y="130"/>
                  </a:cubicBezTo>
                  <a:close/>
                  <a:moveTo>
                    <a:pt x="120" y="163"/>
                  </a:moveTo>
                  <a:cubicBezTo>
                    <a:pt x="114" y="163"/>
                    <a:pt x="109" y="158"/>
                    <a:pt x="109" y="152"/>
                  </a:cubicBezTo>
                  <a:cubicBezTo>
                    <a:pt x="109" y="152"/>
                    <a:pt x="109" y="152"/>
                    <a:pt x="109" y="152"/>
                  </a:cubicBezTo>
                  <a:cubicBezTo>
                    <a:pt x="109" y="152"/>
                    <a:pt x="109" y="152"/>
                    <a:pt x="109" y="152"/>
                  </a:cubicBezTo>
                  <a:cubicBezTo>
                    <a:pt x="109" y="146"/>
                    <a:pt x="114" y="141"/>
                    <a:pt x="120" y="141"/>
                  </a:cubicBezTo>
                  <a:cubicBezTo>
                    <a:pt x="126" y="141"/>
                    <a:pt x="131" y="146"/>
                    <a:pt x="131" y="152"/>
                  </a:cubicBezTo>
                  <a:cubicBezTo>
                    <a:pt x="131" y="158"/>
                    <a:pt x="126" y="163"/>
                    <a:pt x="120"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Group 69">
            <a:extLst>
              <a:ext uri="{FF2B5EF4-FFF2-40B4-BE49-F238E27FC236}">
                <a16:creationId xmlns="" xmlns:a16="http://schemas.microsoft.com/office/drawing/2014/main" id="{4BBD2466-B685-4C71-B347-EB2308EBF118}"/>
              </a:ext>
            </a:extLst>
          </p:cNvPr>
          <p:cNvGrpSpPr>
            <a:grpSpLocks noChangeAspect="1"/>
          </p:cNvGrpSpPr>
          <p:nvPr/>
        </p:nvGrpSpPr>
        <p:grpSpPr bwMode="auto">
          <a:xfrm>
            <a:off x="9583423" y="3401925"/>
            <a:ext cx="789843" cy="380863"/>
            <a:chOff x="6629" y="1183"/>
            <a:chExt cx="618" cy="298"/>
          </a:xfrm>
          <a:solidFill>
            <a:srgbClr val="343434"/>
          </a:solidFill>
        </p:grpSpPr>
        <p:sp>
          <p:nvSpPr>
            <p:cNvPr id="62" name="Freeform 70">
              <a:extLst>
                <a:ext uri="{FF2B5EF4-FFF2-40B4-BE49-F238E27FC236}">
                  <a16:creationId xmlns="" xmlns:a16="http://schemas.microsoft.com/office/drawing/2014/main" id="{BA960B08-6B3B-41B6-9414-B08C083235F5}"/>
                </a:ext>
              </a:extLst>
            </p:cNvPr>
            <p:cNvSpPr>
              <a:spLocks/>
            </p:cNvSpPr>
            <p:nvPr/>
          </p:nvSpPr>
          <p:spPr bwMode="auto">
            <a:xfrm>
              <a:off x="6629" y="1183"/>
              <a:ext cx="618" cy="298"/>
            </a:xfrm>
            <a:custGeom>
              <a:avLst/>
              <a:gdLst>
                <a:gd name="T0" fmla="*/ 181 w 229"/>
                <a:gd name="T1" fmla="*/ 0 h 109"/>
                <a:gd name="T2" fmla="*/ 145 w 229"/>
                <a:gd name="T3" fmla="*/ 16 h 109"/>
                <a:gd name="T4" fmla="*/ 114 w 229"/>
                <a:gd name="T5" fmla="*/ 10 h 109"/>
                <a:gd name="T6" fmla="*/ 84 w 229"/>
                <a:gd name="T7" fmla="*/ 16 h 109"/>
                <a:gd name="T8" fmla="*/ 48 w 229"/>
                <a:gd name="T9" fmla="*/ 0 h 109"/>
                <a:gd name="T10" fmla="*/ 0 w 229"/>
                <a:gd name="T11" fmla="*/ 48 h 109"/>
                <a:gd name="T12" fmla="*/ 1 w 229"/>
                <a:gd name="T13" fmla="*/ 58 h 109"/>
                <a:gd name="T14" fmla="*/ 6 w 229"/>
                <a:gd name="T15" fmla="*/ 61 h 109"/>
                <a:gd name="T16" fmla="*/ 7 w 229"/>
                <a:gd name="T17" fmla="*/ 61 h 109"/>
                <a:gd name="T18" fmla="*/ 11 w 229"/>
                <a:gd name="T19" fmla="*/ 56 h 109"/>
                <a:gd name="T20" fmla="*/ 10 w 229"/>
                <a:gd name="T21" fmla="*/ 48 h 109"/>
                <a:gd name="T22" fmla="*/ 48 w 229"/>
                <a:gd name="T23" fmla="*/ 10 h 109"/>
                <a:gd name="T24" fmla="*/ 75 w 229"/>
                <a:gd name="T25" fmla="*/ 21 h 109"/>
                <a:gd name="T26" fmla="*/ 52 w 229"/>
                <a:gd name="T27" fmla="*/ 41 h 109"/>
                <a:gd name="T28" fmla="*/ 46 w 229"/>
                <a:gd name="T29" fmla="*/ 37 h 109"/>
                <a:gd name="T30" fmla="*/ 24 w 229"/>
                <a:gd name="T31" fmla="*/ 43 h 109"/>
                <a:gd name="T32" fmla="*/ 20 w 229"/>
                <a:gd name="T33" fmla="*/ 49 h 109"/>
                <a:gd name="T34" fmla="*/ 25 w 229"/>
                <a:gd name="T35" fmla="*/ 52 h 109"/>
                <a:gd name="T36" fmla="*/ 26 w 229"/>
                <a:gd name="T37" fmla="*/ 52 h 109"/>
                <a:gd name="T38" fmla="*/ 47 w 229"/>
                <a:gd name="T39" fmla="*/ 47 h 109"/>
                <a:gd name="T40" fmla="*/ 35 w 229"/>
                <a:gd name="T41" fmla="*/ 89 h 109"/>
                <a:gd name="T42" fmla="*/ 37 w 229"/>
                <a:gd name="T43" fmla="*/ 105 h 109"/>
                <a:gd name="T44" fmla="*/ 42 w 229"/>
                <a:gd name="T45" fmla="*/ 109 h 109"/>
                <a:gd name="T46" fmla="*/ 43 w 229"/>
                <a:gd name="T47" fmla="*/ 109 h 109"/>
                <a:gd name="T48" fmla="*/ 47 w 229"/>
                <a:gd name="T49" fmla="*/ 103 h 109"/>
                <a:gd name="T50" fmla="*/ 45 w 229"/>
                <a:gd name="T51" fmla="*/ 89 h 109"/>
                <a:gd name="T52" fmla="*/ 114 w 229"/>
                <a:gd name="T53" fmla="*/ 20 h 109"/>
                <a:gd name="T54" fmla="*/ 184 w 229"/>
                <a:gd name="T55" fmla="*/ 89 h 109"/>
                <a:gd name="T56" fmla="*/ 182 w 229"/>
                <a:gd name="T57" fmla="*/ 103 h 109"/>
                <a:gd name="T58" fmla="*/ 186 w 229"/>
                <a:gd name="T59" fmla="*/ 108 h 109"/>
                <a:gd name="T60" fmla="*/ 192 w 229"/>
                <a:gd name="T61" fmla="*/ 105 h 109"/>
                <a:gd name="T62" fmla="*/ 193 w 229"/>
                <a:gd name="T63" fmla="*/ 89 h 109"/>
                <a:gd name="T64" fmla="*/ 181 w 229"/>
                <a:gd name="T65" fmla="*/ 47 h 109"/>
                <a:gd name="T66" fmla="*/ 184 w 229"/>
                <a:gd name="T67" fmla="*/ 46 h 109"/>
                <a:gd name="T68" fmla="*/ 202 w 229"/>
                <a:gd name="T69" fmla="*/ 31 h 109"/>
                <a:gd name="T70" fmla="*/ 203 w 229"/>
                <a:gd name="T71" fmla="*/ 24 h 109"/>
                <a:gd name="T72" fmla="*/ 196 w 229"/>
                <a:gd name="T73" fmla="*/ 24 h 109"/>
                <a:gd name="T74" fmla="*/ 178 w 229"/>
                <a:gd name="T75" fmla="*/ 38 h 109"/>
                <a:gd name="T76" fmla="*/ 176 w 229"/>
                <a:gd name="T77" fmla="*/ 40 h 109"/>
                <a:gd name="T78" fmla="*/ 154 w 229"/>
                <a:gd name="T79" fmla="*/ 21 h 109"/>
                <a:gd name="T80" fmla="*/ 181 w 229"/>
                <a:gd name="T81" fmla="*/ 10 h 109"/>
                <a:gd name="T82" fmla="*/ 219 w 229"/>
                <a:gd name="T83" fmla="*/ 48 h 109"/>
                <a:gd name="T84" fmla="*/ 218 w 229"/>
                <a:gd name="T85" fmla="*/ 56 h 109"/>
                <a:gd name="T86" fmla="*/ 222 w 229"/>
                <a:gd name="T87" fmla="*/ 61 h 109"/>
                <a:gd name="T88" fmla="*/ 223 w 229"/>
                <a:gd name="T89" fmla="*/ 61 h 109"/>
                <a:gd name="T90" fmla="*/ 228 w 229"/>
                <a:gd name="T91" fmla="*/ 58 h 109"/>
                <a:gd name="T92" fmla="*/ 229 w 229"/>
                <a:gd name="T93" fmla="*/ 48 h 109"/>
                <a:gd name="T94" fmla="*/ 181 w 229"/>
                <a:gd name="T9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109">
                  <a:moveTo>
                    <a:pt x="181" y="0"/>
                  </a:moveTo>
                  <a:cubicBezTo>
                    <a:pt x="167" y="0"/>
                    <a:pt x="154" y="6"/>
                    <a:pt x="145" y="16"/>
                  </a:cubicBezTo>
                  <a:cubicBezTo>
                    <a:pt x="136" y="12"/>
                    <a:pt x="125" y="10"/>
                    <a:pt x="114" y="10"/>
                  </a:cubicBezTo>
                  <a:cubicBezTo>
                    <a:pt x="104" y="10"/>
                    <a:pt x="93" y="12"/>
                    <a:pt x="84" y="16"/>
                  </a:cubicBezTo>
                  <a:cubicBezTo>
                    <a:pt x="75" y="6"/>
                    <a:pt x="62" y="0"/>
                    <a:pt x="48" y="0"/>
                  </a:cubicBezTo>
                  <a:cubicBezTo>
                    <a:pt x="22" y="0"/>
                    <a:pt x="0" y="22"/>
                    <a:pt x="0" y="48"/>
                  </a:cubicBezTo>
                  <a:cubicBezTo>
                    <a:pt x="0" y="51"/>
                    <a:pt x="1" y="54"/>
                    <a:pt x="1" y="58"/>
                  </a:cubicBezTo>
                  <a:cubicBezTo>
                    <a:pt x="2" y="60"/>
                    <a:pt x="4" y="61"/>
                    <a:pt x="6" y="61"/>
                  </a:cubicBezTo>
                  <a:cubicBezTo>
                    <a:pt x="6" y="61"/>
                    <a:pt x="7" y="61"/>
                    <a:pt x="7" y="61"/>
                  </a:cubicBezTo>
                  <a:cubicBezTo>
                    <a:pt x="10" y="61"/>
                    <a:pt x="11" y="58"/>
                    <a:pt x="11" y="56"/>
                  </a:cubicBezTo>
                  <a:cubicBezTo>
                    <a:pt x="10" y="53"/>
                    <a:pt x="10" y="51"/>
                    <a:pt x="10" y="48"/>
                  </a:cubicBezTo>
                  <a:cubicBezTo>
                    <a:pt x="10" y="27"/>
                    <a:pt x="27" y="10"/>
                    <a:pt x="48" y="10"/>
                  </a:cubicBezTo>
                  <a:cubicBezTo>
                    <a:pt x="58" y="10"/>
                    <a:pt x="67" y="14"/>
                    <a:pt x="75" y="21"/>
                  </a:cubicBezTo>
                  <a:cubicBezTo>
                    <a:pt x="66" y="26"/>
                    <a:pt x="58" y="33"/>
                    <a:pt x="52" y="41"/>
                  </a:cubicBezTo>
                  <a:cubicBezTo>
                    <a:pt x="51" y="38"/>
                    <a:pt x="49" y="37"/>
                    <a:pt x="46" y="37"/>
                  </a:cubicBezTo>
                  <a:cubicBezTo>
                    <a:pt x="24" y="43"/>
                    <a:pt x="24" y="43"/>
                    <a:pt x="24" y="43"/>
                  </a:cubicBezTo>
                  <a:cubicBezTo>
                    <a:pt x="21" y="43"/>
                    <a:pt x="19" y="46"/>
                    <a:pt x="20" y="49"/>
                  </a:cubicBezTo>
                  <a:cubicBezTo>
                    <a:pt x="20" y="51"/>
                    <a:pt x="22" y="52"/>
                    <a:pt x="25" y="52"/>
                  </a:cubicBezTo>
                  <a:cubicBezTo>
                    <a:pt x="25" y="52"/>
                    <a:pt x="25" y="52"/>
                    <a:pt x="26" y="52"/>
                  </a:cubicBezTo>
                  <a:cubicBezTo>
                    <a:pt x="47" y="47"/>
                    <a:pt x="47" y="47"/>
                    <a:pt x="47" y="47"/>
                  </a:cubicBezTo>
                  <a:cubicBezTo>
                    <a:pt x="40" y="59"/>
                    <a:pt x="35" y="73"/>
                    <a:pt x="35" y="89"/>
                  </a:cubicBezTo>
                  <a:cubicBezTo>
                    <a:pt x="35" y="94"/>
                    <a:pt x="36" y="100"/>
                    <a:pt x="37" y="105"/>
                  </a:cubicBezTo>
                  <a:cubicBezTo>
                    <a:pt x="37" y="107"/>
                    <a:pt x="39" y="109"/>
                    <a:pt x="42" y="109"/>
                  </a:cubicBezTo>
                  <a:cubicBezTo>
                    <a:pt x="42" y="109"/>
                    <a:pt x="42" y="109"/>
                    <a:pt x="43" y="109"/>
                  </a:cubicBezTo>
                  <a:cubicBezTo>
                    <a:pt x="45" y="108"/>
                    <a:pt x="47" y="105"/>
                    <a:pt x="47" y="103"/>
                  </a:cubicBezTo>
                  <a:cubicBezTo>
                    <a:pt x="46" y="98"/>
                    <a:pt x="45" y="94"/>
                    <a:pt x="45" y="89"/>
                  </a:cubicBezTo>
                  <a:cubicBezTo>
                    <a:pt x="45" y="51"/>
                    <a:pt x="76" y="20"/>
                    <a:pt x="114" y="20"/>
                  </a:cubicBezTo>
                  <a:cubicBezTo>
                    <a:pt x="153" y="20"/>
                    <a:pt x="184" y="51"/>
                    <a:pt x="184" y="89"/>
                  </a:cubicBezTo>
                  <a:cubicBezTo>
                    <a:pt x="184" y="93"/>
                    <a:pt x="183" y="98"/>
                    <a:pt x="182" y="103"/>
                  </a:cubicBezTo>
                  <a:cubicBezTo>
                    <a:pt x="182" y="105"/>
                    <a:pt x="184" y="108"/>
                    <a:pt x="186" y="108"/>
                  </a:cubicBezTo>
                  <a:cubicBezTo>
                    <a:pt x="189" y="109"/>
                    <a:pt x="191" y="107"/>
                    <a:pt x="192" y="105"/>
                  </a:cubicBezTo>
                  <a:cubicBezTo>
                    <a:pt x="193" y="99"/>
                    <a:pt x="193" y="94"/>
                    <a:pt x="193" y="89"/>
                  </a:cubicBezTo>
                  <a:cubicBezTo>
                    <a:pt x="193" y="73"/>
                    <a:pt x="189" y="59"/>
                    <a:pt x="181" y="47"/>
                  </a:cubicBezTo>
                  <a:cubicBezTo>
                    <a:pt x="182" y="47"/>
                    <a:pt x="183" y="46"/>
                    <a:pt x="184" y="46"/>
                  </a:cubicBezTo>
                  <a:cubicBezTo>
                    <a:pt x="202" y="31"/>
                    <a:pt x="202" y="31"/>
                    <a:pt x="202" y="31"/>
                  </a:cubicBezTo>
                  <a:cubicBezTo>
                    <a:pt x="204" y="30"/>
                    <a:pt x="204" y="27"/>
                    <a:pt x="203" y="24"/>
                  </a:cubicBezTo>
                  <a:cubicBezTo>
                    <a:pt x="201" y="22"/>
                    <a:pt x="198" y="22"/>
                    <a:pt x="196" y="24"/>
                  </a:cubicBezTo>
                  <a:cubicBezTo>
                    <a:pt x="178" y="38"/>
                    <a:pt x="178" y="38"/>
                    <a:pt x="178" y="38"/>
                  </a:cubicBezTo>
                  <a:cubicBezTo>
                    <a:pt x="177" y="39"/>
                    <a:pt x="177" y="39"/>
                    <a:pt x="176" y="40"/>
                  </a:cubicBezTo>
                  <a:cubicBezTo>
                    <a:pt x="170" y="32"/>
                    <a:pt x="163" y="26"/>
                    <a:pt x="154" y="21"/>
                  </a:cubicBezTo>
                  <a:cubicBezTo>
                    <a:pt x="161" y="14"/>
                    <a:pt x="171" y="10"/>
                    <a:pt x="181" y="10"/>
                  </a:cubicBezTo>
                  <a:cubicBezTo>
                    <a:pt x="202" y="10"/>
                    <a:pt x="219" y="27"/>
                    <a:pt x="219" y="48"/>
                  </a:cubicBezTo>
                  <a:cubicBezTo>
                    <a:pt x="219" y="51"/>
                    <a:pt x="219" y="53"/>
                    <a:pt x="218" y="56"/>
                  </a:cubicBezTo>
                  <a:cubicBezTo>
                    <a:pt x="218" y="58"/>
                    <a:pt x="219" y="61"/>
                    <a:pt x="222" y="61"/>
                  </a:cubicBezTo>
                  <a:cubicBezTo>
                    <a:pt x="222" y="61"/>
                    <a:pt x="223" y="61"/>
                    <a:pt x="223" y="61"/>
                  </a:cubicBezTo>
                  <a:cubicBezTo>
                    <a:pt x="225" y="61"/>
                    <a:pt x="227" y="60"/>
                    <a:pt x="228" y="58"/>
                  </a:cubicBezTo>
                  <a:cubicBezTo>
                    <a:pt x="228" y="54"/>
                    <a:pt x="229" y="51"/>
                    <a:pt x="229" y="48"/>
                  </a:cubicBezTo>
                  <a:cubicBezTo>
                    <a:pt x="229" y="22"/>
                    <a:pt x="207" y="0"/>
                    <a:pt x="1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71">
              <a:extLst>
                <a:ext uri="{FF2B5EF4-FFF2-40B4-BE49-F238E27FC236}">
                  <a16:creationId xmlns="" xmlns:a16="http://schemas.microsoft.com/office/drawing/2014/main" id="{4AE1BAF2-00B0-40CC-996C-670393BB5394}"/>
                </a:ext>
              </a:extLst>
            </p:cNvPr>
            <p:cNvSpPr>
              <a:spLocks noEditPoints="1"/>
            </p:cNvSpPr>
            <p:nvPr/>
          </p:nvSpPr>
          <p:spPr bwMode="auto">
            <a:xfrm>
              <a:off x="6902" y="1303"/>
              <a:ext cx="148" cy="159"/>
            </a:xfrm>
            <a:custGeom>
              <a:avLst/>
              <a:gdLst>
                <a:gd name="T0" fmla="*/ 46 w 55"/>
                <a:gd name="T1" fmla="*/ 2 h 58"/>
                <a:gd name="T2" fmla="*/ 18 w 55"/>
                <a:gd name="T3" fmla="*/ 33 h 58"/>
                <a:gd name="T4" fmla="*/ 13 w 55"/>
                <a:gd name="T5" fmla="*/ 32 h 58"/>
                <a:gd name="T6" fmla="*/ 0 w 55"/>
                <a:gd name="T7" fmla="*/ 45 h 58"/>
                <a:gd name="T8" fmla="*/ 13 w 55"/>
                <a:gd name="T9" fmla="*/ 58 h 58"/>
                <a:gd name="T10" fmla="*/ 27 w 55"/>
                <a:gd name="T11" fmla="*/ 45 h 58"/>
                <a:gd name="T12" fmla="*/ 25 w 55"/>
                <a:gd name="T13" fmla="*/ 39 h 58"/>
                <a:gd name="T14" fmla="*/ 53 w 55"/>
                <a:gd name="T15" fmla="*/ 9 h 58"/>
                <a:gd name="T16" fmla="*/ 53 w 55"/>
                <a:gd name="T17" fmla="*/ 2 h 58"/>
                <a:gd name="T18" fmla="*/ 46 w 55"/>
                <a:gd name="T19" fmla="*/ 2 h 58"/>
                <a:gd name="T20" fmla="*/ 13 w 55"/>
                <a:gd name="T21" fmla="*/ 48 h 58"/>
                <a:gd name="T22" fmla="*/ 10 w 55"/>
                <a:gd name="T23" fmla="*/ 45 h 58"/>
                <a:gd name="T24" fmla="*/ 13 w 55"/>
                <a:gd name="T25" fmla="*/ 41 h 58"/>
                <a:gd name="T26" fmla="*/ 17 w 55"/>
                <a:gd name="T27" fmla="*/ 45 h 58"/>
                <a:gd name="T28" fmla="*/ 13 w 55"/>
                <a:gd name="T29"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8">
                  <a:moveTo>
                    <a:pt x="46" y="2"/>
                  </a:moveTo>
                  <a:cubicBezTo>
                    <a:pt x="18" y="33"/>
                    <a:pt x="18" y="33"/>
                    <a:pt x="18" y="33"/>
                  </a:cubicBezTo>
                  <a:cubicBezTo>
                    <a:pt x="17" y="32"/>
                    <a:pt x="15" y="32"/>
                    <a:pt x="13" y="32"/>
                  </a:cubicBezTo>
                  <a:cubicBezTo>
                    <a:pt x="6" y="32"/>
                    <a:pt x="0" y="38"/>
                    <a:pt x="0" y="45"/>
                  </a:cubicBezTo>
                  <a:cubicBezTo>
                    <a:pt x="0" y="52"/>
                    <a:pt x="6" y="58"/>
                    <a:pt x="13" y="58"/>
                  </a:cubicBezTo>
                  <a:cubicBezTo>
                    <a:pt x="21" y="58"/>
                    <a:pt x="27" y="52"/>
                    <a:pt x="27" y="45"/>
                  </a:cubicBezTo>
                  <a:cubicBezTo>
                    <a:pt x="27" y="43"/>
                    <a:pt x="26" y="41"/>
                    <a:pt x="25" y="39"/>
                  </a:cubicBezTo>
                  <a:cubicBezTo>
                    <a:pt x="53" y="9"/>
                    <a:pt x="53" y="9"/>
                    <a:pt x="53" y="9"/>
                  </a:cubicBezTo>
                  <a:cubicBezTo>
                    <a:pt x="55" y="7"/>
                    <a:pt x="55" y="4"/>
                    <a:pt x="53" y="2"/>
                  </a:cubicBezTo>
                  <a:cubicBezTo>
                    <a:pt x="51" y="0"/>
                    <a:pt x="48" y="0"/>
                    <a:pt x="46" y="2"/>
                  </a:cubicBezTo>
                  <a:close/>
                  <a:moveTo>
                    <a:pt x="13" y="48"/>
                  </a:moveTo>
                  <a:cubicBezTo>
                    <a:pt x="12" y="48"/>
                    <a:pt x="10" y="47"/>
                    <a:pt x="10" y="45"/>
                  </a:cubicBezTo>
                  <a:cubicBezTo>
                    <a:pt x="10" y="43"/>
                    <a:pt x="12" y="41"/>
                    <a:pt x="13" y="41"/>
                  </a:cubicBezTo>
                  <a:cubicBezTo>
                    <a:pt x="15" y="41"/>
                    <a:pt x="17" y="43"/>
                    <a:pt x="17" y="45"/>
                  </a:cubicBezTo>
                  <a:cubicBezTo>
                    <a:pt x="17" y="47"/>
                    <a:pt x="15" y="4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Oval 72">
              <a:extLst>
                <a:ext uri="{FF2B5EF4-FFF2-40B4-BE49-F238E27FC236}">
                  <a16:creationId xmlns="" xmlns:a16="http://schemas.microsoft.com/office/drawing/2014/main" id="{47F561E5-76BD-41E1-BB11-BE22104E4089}"/>
                </a:ext>
              </a:extLst>
            </p:cNvPr>
            <p:cNvSpPr>
              <a:spLocks noChangeArrowheads="1"/>
            </p:cNvSpPr>
            <p:nvPr/>
          </p:nvSpPr>
          <p:spPr bwMode="auto">
            <a:xfrm>
              <a:off x="6923" y="1251"/>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3">
              <a:extLst>
                <a:ext uri="{FF2B5EF4-FFF2-40B4-BE49-F238E27FC236}">
                  <a16:creationId xmlns="" xmlns:a16="http://schemas.microsoft.com/office/drawing/2014/main" id="{B3149206-932B-4565-82D1-56D30EC95DC9}"/>
                </a:ext>
              </a:extLst>
            </p:cNvPr>
            <p:cNvSpPr>
              <a:spLocks/>
            </p:cNvSpPr>
            <p:nvPr/>
          </p:nvSpPr>
          <p:spPr bwMode="auto">
            <a:xfrm>
              <a:off x="6845" y="1273"/>
              <a:ext cx="30" cy="30"/>
            </a:xfrm>
            <a:custGeom>
              <a:avLst/>
              <a:gdLst>
                <a:gd name="T0" fmla="*/ 5 w 11"/>
                <a:gd name="T1" fmla="*/ 0 h 11"/>
                <a:gd name="T2" fmla="*/ 3 w 11"/>
                <a:gd name="T3" fmla="*/ 1 h 11"/>
                <a:gd name="T4" fmla="*/ 0 w 11"/>
                <a:gd name="T5" fmla="*/ 4 h 11"/>
                <a:gd name="T6" fmla="*/ 1 w 11"/>
                <a:gd name="T7" fmla="*/ 8 h 11"/>
                <a:gd name="T8" fmla="*/ 5 w 11"/>
                <a:gd name="T9" fmla="*/ 11 h 11"/>
                <a:gd name="T10" fmla="*/ 8 w 11"/>
                <a:gd name="T11" fmla="*/ 10 h 11"/>
                <a:gd name="T12" fmla="*/ 11 w 11"/>
                <a:gd name="T13" fmla="*/ 7 h 11"/>
                <a:gd name="T14" fmla="*/ 10 w 11"/>
                <a:gd name="T15" fmla="*/ 3 h 11"/>
                <a:gd name="T16" fmla="*/ 5 w 1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5" y="0"/>
                  </a:moveTo>
                  <a:cubicBezTo>
                    <a:pt x="4" y="0"/>
                    <a:pt x="4" y="1"/>
                    <a:pt x="3" y="1"/>
                  </a:cubicBezTo>
                  <a:cubicBezTo>
                    <a:pt x="2" y="2"/>
                    <a:pt x="1" y="3"/>
                    <a:pt x="0" y="4"/>
                  </a:cubicBezTo>
                  <a:cubicBezTo>
                    <a:pt x="0" y="6"/>
                    <a:pt x="0" y="7"/>
                    <a:pt x="1" y="8"/>
                  </a:cubicBezTo>
                  <a:cubicBezTo>
                    <a:pt x="2" y="10"/>
                    <a:pt x="4" y="11"/>
                    <a:pt x="5" y="11"/>
                  </a:cubicBezTo>
                  <a:cubicBezTo>
                    <a:pt x="6" y="11"/>
                    <a:pt x="7" y="11"/>
                    <a:pt x="8" y="10"/>
                  </a:cubicBezTo>
                  <a:cubicBezTo>
                    <a:pt x="9" y="10"/>
                    <a:pt x="10" y="8"/>
                    <a:pt x="11" y="7"/>
                  </a:cubicBezTo>
                  <a:cubicBezTo>
                    <a:pt x="11" y="6"/>
                    <a:pt x="11" y="4"/>
                    <a:pt x="10" y="3"/>
                  </a:cubicBezTo>
                  <a:cubicBezTo>
                    <a:pt x="9" y="1"/>
                    <a:pt x="7"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4">
              <a:extLst>
                <a:ext uri="{FF2B5EF4-FFF2-40B4-BE49-F238E27FC236}">
                  <a16:creationId xmlns="" xmlns:a16="http://schemas.microsoft.com/office/drawing/2014/main" id="{E1161E31-A8C9-496F-B974-EC3D44F56D2B}"/>
                </a:ext>
              </a:extLst>
            </p:cNvPr>
            <p:cNvSpPr>
              <a:spLocks/>
            </p:cNvSpPr>
            <p:nvPr/>
          </p:nvSpPr>
          <p:spPr bwMode="auto">
            <a:xfrm>
              <a:off x="6788" y="1331"/>
              <a:ext cx="30" cy="30"/>
            </a:xfrm>
            <a:custGeom>
              <a:avLst/>
              <a:gdLst>
                <a:gd name="T0" fmla="*/ 8 w 11"/>
                <a:gd name="T1" fmla="*/ 1 h 11"/>
                <a:gd name="T2" fmla="*/ 5 w 11"/>
                <a:gd name="T3" fmla="*/ 0 h 11"/>
                <a:gd name="T4" fmla="*/ 1 w 11"/>
                <a:gd name="T5" fmla="*/ 3 h 11"/>
                <a:gd name="T6" fmla="*/ 0 w 11"/>
                <a:gd name="T7" fmla="*/ 7 h 11"/>
                <a:gd name="T8" fmla="*/ 3 w 11"/>
                <a:gd name="T9" fmla="*/ 11 h 11"/>
                <a:gd name="T10" fmla="*/ 5 w 11"/>
                <a:gd name="T11" fmla="*/ 11 h 11"/>
                <a:gd name="T12" fmla="*/ 10 w 11"/>
                <a:gd name="T13" fmla="*/ 9 h 11"/>
                <a:gd name="T14" fmla="*/ 10 w 11"/>
                <a:gd name="T15" fmla="*/ 4 h 11"/>
                <a:gd name="T16" fmla="*/ 8 w 11"/>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8" y="1"/>
                  </a:moveTo>
                  <a:cubicBezTo>
                    <a:pt x="7" y="1"/>
                    <a:pt x="6" y="0"/>
                    <a:pt x="5" y="0"/>
                  </a:cubicBezTo>
                  <a:cubicBezTo>
                    <a:pt x="3" y="0"/>
                    <a:pt x="2" y="2"/>
                    <a:pt x="1" y="3"/>
                  </a:cubicBezTo>
                  <a:cubicBezTo>
                    <a:pt x="0" y="4"/>
                    <a:pt x="0" y="6"/>
                    <a:pt x="0" y="7"/>
                  </a:cubicBezTo>
                  <a:cubicBezTo>
                    <a:pt x="0" y="9"/>
                    <a:pt x="1" y="10"/>
                    <a:pt x="3" y="11"/>
                  </a:cubicBezTo>
                  <a:cubicBezTo>
                    <a:pt x="3" y="11"/>
                    <a:pt x="4" y="11"/>
                    <a:pt x="5" y="11"/>
                  </a:cubicBezTo>
                  <a:cubicBezTo>
                    <a:pt x="7" y="11"/>
                    <a:pt x="9" y="10"/>
                    <a:pt x="10" y="9"/>
                  </a:cubicBezTo>
                  <a:cubicBezTo>
                    <a:pt x="11" y="7"/>
                    <a:pt x="11" y="6"/>
                    <a:pt x="10" y="4"/>
                  </a:cubicBezTo>
                  <a:cubicBezTo>
                    <a:pt x="10" y="3"/>
                    <a:pt x="9"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75">
              <a:extLst>
                <a:ext uri="{FF2B5EF4-FFF2-40B4-BE49-F238E27FC236}">
                  <a16:creationId xmlns="" xmlns:a16="http://schemas.microsoft.com/office/drawing/2014/main" id="{8606473E-EE4E-45F9-9167-364B0E27CC7F}"/>
                </a:ext>
              </a:extLst>
            </p:cNvPr>
            <p:cNvSpPr>
              <a:spLocks noChangeArrowheads="1"/>
            </p:cNvSpPr>
            <p:nvPr/>
          </p:nvSpPr>
          <p:spPr bwMode="auto">
            <a:xfrm>
              <a:off x="6766" y="1410"/>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76">
              <a:extLst>
                <a:ext uri="{FF2B5EF4-FFF2-40B4-BE49-F238E27FC236}">
                  <a16:creationId xmlns="" xmlns:a16="http://schemas.microsoft.com/office/drawing/2014/main" id="{38874AD7-4C19-4952-BE8A-49706401E14A}"/>
                </a:ext>
              </a:extLst>
            </p:cNvPr>
            <p:cNvSpPr>
              <a:spLocks noChangeArrowheads="1"/>
            </p:cNvSpPr>
            <p:nvPr/>
          </p:nvSpPr>
          <p:spPr bwMode="auto">
            <a:xfrm>
              <a:off x="7080" y="1410"/>
              <a:ext cx="30"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7">
              <a:extLst>
                <a:ext uri="{FF2B5EF4-FFF2-40B4-BE49-F238E27FC236}">
                  <a16:creationId xmlns="" xmlns:a16="http://schemas.microsoft.com/office/drawing/2014/main" id="{4AD508F1-E81F-4C8D-885A-93687EAC3E77}"/>
                </a:ext>
              </a:extLst>
            </p:cNvPr>
            <p:cNvSpPr>
              <a:spLocks/>
            </p:cNvSpPr>
            <p:nvPr/>
          </p:nvSpPr>
          <p:spPr bwMode="auto">
            <a:xfrm>
              <a:off x="7002" y="1273"/>
              <a:ext cx="29" cy="30"/>
            </a:xfrm>
            <a:custGeom>
              <a:avLst/>
              <a:gdLst>
                <a:gd name="T0" fmla="*/ 3 w 11"/>
                <a:gd name="T1" fmla="*/ 10 h 11"/>
                <a:gd name="T2" fmla="*/ 5 w 11"/>
                <a:gd name="T3" fmla="*/ 11 h 11"/>
                <a:gd name="T4" fmla="*/ 10 w 11"/>
                <a:gd name="T5" fmla="*/ 8 h 11"/>
                <a:gd name="T6" fmla="*/ 11 w 11"/>
                <a:gd name="T7" fmla="*/ 4 h 11"/>
                <a:gd name="T8" fmla="*/ 8 w 11"/>
                <a:gd name="T9" fmla="*/ 1 h 11"/>
                <a:gd name="T10" fmla="*/ 5 w 11"/>
                <a:gd name="T11" fmla="*/ 0 h 11"/>
                <a:gd name="T12" fmla="*/ 1 w 11"/>
                <a:gd name="T13" fmla="*/ 3 h 11"/>
                <a:gd name="T14" fmla="*/ 0 w 11"/>
                <a:gd name="T15" fmla="*/ 7 h 11"/>
                <a:gd name="T16" fmla="*/ 3 w 11"/>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3" y="10"/>
                  </a:moveTo>
                  <a:cubicBezTo>
                    <a:pt x="4" y="11"/>
                    <a:pt x="4" y="11"/>
                    <a:pt x="5" y="11"/>
                  </a:cubicBezTo>
                  <a:cubicBezTo>
                    <a:pt x="7" y="11"/>
                    <a:pt x="9" y="10"/>
                    <a:pt x="10" y="8"/>
                  </a:cubicBezTo>
                  <a:cubicBezTo>
                    <a:pt x="11" y="7"/>
                    <a:pt x="11" y="6"/>
                    <a:pt x="11" y="4"/>
                  </a:cubicBezTo>
                  <a:cubicBezTo>
                    <a:pt x="10" y="3"/>
                    <a:pt x="9" y="2"/>
                    <a:pt x="8" y="1"/>
                  </a:cubicBezTo>
                  <a:cubicBezTo>
                    <a:pt x="7" y="1"/>
                    <a:pt x="6" y="0"/>
                    <a:pt x="5" y="0"/>
                  </a:cubicBezTo>
                  <a:cubicBezTo>
                    <a:pt x="4" y="0"/>
                    <a:pt x="2" y="1"/>
                    <a:pt x="1" y="3"/>
                  </a:cubicBezTo>
                  <a:cubicBezTo>
                    <a:pt x="0" y="4"/>
                    <a:pt x="0" y="6"/>
                    <a:pt x="0" y="7"/>
                  </a:cubicBezTo>
                  <a:cubicBezTo>
                    <a:pt x="1" y="8"/>
                    <a:pt x="1" y="10"/>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8">
              <a:extLst>
                <a:ext uri="{FF2B5EF4-FFF2-40B4-BE49-F238E27FC236}">
                  <a16:creationId xmlns="" xmlns:a16="http://schemas.microsoft.com/office/drawing/2014/main" id="{EF451110-11A1-4B92-8D3E-9D77FFA6D3E8}"/>
                </a:ext>
              </a:extLst>
            </p:cNvPr>
            <p:cNvSpPr>
              <a:spLocks/>
            </p:cNvSpPr>
            <p:nvPr/>
          </p:nvSpPr>
          <p:spPr bwMode="auto">
            <a:xfrm>
              <a:off x="7058" y="1331"/>
              <a:ext cx="30" cy="30"/>
            </a:xfrm>
            <a:custGeom>
              <a:avLst/>
              <a:gdLst>
                <a:gd name="T0" fmla="*/ 11 w 11"/>
                <a:gd name="T1" fmla="*/ 7 h 11"/>
                <a:gd name="T2" fmla="*/ 10 w 11"/>
                <a:gd name="T3" fmla="*/ 3 h 11"/>
                <a:gd name="T4" fmla="*/ 6 w 11"/>
                <a:gd name="T5" fmla="*/ 0 h 11"/>
                <a:gd name="T6" fmla="*/ 3 w 11"/>
                <a:gd name="T7" fmla="*/ 1 h 11"/>
                <a:gd name="T8" fmla="*/ 0 w 11"/>
                <a:gd name="T9" fmla="*/ 4 h 11"/>
                <a:gd name="T10" fmla="*/ 1 w 11"/>
                <a:gd name="T11" fmla="*/ 9 h 11"/>
                <a:gd name="T12" fmla="*/ 6 w 11"/>
                <a:gd name="T13" fmla="*/ 11 h 11"/>
                <a:gd name="T14" fmla="*/ 8 w 11"/>
                <a:gd name="T15" fmla="*/ 11 h 11"/>
                <a:gd name="T16" fmla="*/ 11 w 11"/>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1" y="7"/>
                  </a:moveTo>
                  <a:cubicBezTo>
                    <a:pt x="11" y="6"/>
                    <a:pt x="11" y="4"/>
                    <a:pt x="10" y="3"/>
                  </a:cubicBezTo>
                  <a:cubicBezTo>
                    <a:pt x="9" y="2"/>
                    <a:pt x="8" y="0"/>
                    <a:pt x="6" y="0"/>
                  </a:cubicBezTo>
                  <a:cubicBezTo>
                    <a:pt x="5" y="0"/>
                    <a:pt x="4" y="1"/>
                    <a:pt x="3" y="1"/>
                  </a:cubicBezTo>
                  <a:cubicBezTo>
                    <a:pt x="2" y="2"/>
                    <a:pt x="1" y="3"/>
                    <a:pt x="0" y="4"/>
                  </a:cubicBezTo>
                  <a:cubicBezTo>
                    <a:pt x="0" y="6"/>
                    <a:pt x="0" y="7"/>
                    <a:pt x="1" y="9"/>
                  </a:cubicBezTo>
                  <a:cubicBezTo>
                    <a:pt x="2" y="10"/>
                    <a:pt x="4" y="11"/>
                    <a:pt x="6" y="11"/>
                  </a:cubicBezTo>
                  <a:cubicBezTo>
                    <a:pt x="7" y="11"/>
                    <a:pt x="8" y="11"/>
                    <a:pt x="8" y="11"/>
                  </a:cubicBezTo>
                  <a:cubicBezTo>
                    <a:pt x="10" y="10"/>
                    <a:pt x="10" y="9"/>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1" name="Group 81">
            <a:extLst>
              <a:ext uri="{FF2B5EF4-FFF2-40B4-BE49-F238E27FC236}">
                <a16:creationId xmlns="" xmlns:a16="http://schemas.microsoft.com/office/drawing/2014/main" id="{8A218211-3D91-404F-828B-BCF004D85D4A}"/>
              </a:ext>
            </a:extLst>
          </p:cNvPr>
          <p:cNvGrpSpPr>
            <a:grpSpLocks noChangeAspect="1"/>
          </p:cNvGrpSpPr>
          <p:nvPr/>
        </p:nvGrpSpPr>
        <p:grpSpPr bwMode="auto">
          <a:xfrm>
            <a:off x="7026163" y="3434740"/>
            <a:ext cx="754101" cy="377050"/>
            <a:chOff x="3509" y="1993"/>
            <a:chExt cx="656" cy="328"/>
          </a:xfrm>
          <a:solidFill>
            <a:srgbClr val="343434"/>
          </a:solidFill>
        </p:grpSpPr>
        <p:sp>
          <p:nvSpPr>
            <p:cNvPr id="72" name="Freeform 82">
              <a:extLst>
                <a:ext uri="{FF2B5EF4-FFF2-40B4-BE49-F238E27FC236}">
                  <a16:creationId xmlns="" xmlns:a16="http://schemas.microsoft.com/office/drawing/2014/main" id="{D609145D-3801-4C8F-9818-A18001887658}"/>
                </a:ext>
              </a:extLst>
            </p:cNvPr>
            <p:cNvSpPr>
              <a:spLocks/>
            </p:cNvSpPr>
            <p:nvPr/>
          </p:nvSpPr>
          <p:spPr bwMode="auto">
            <a:xfrm>
              <a:off x="4074" y="2100"/>
              <a:ext cx="37" cy="27"/>
            </a:xfrm>
            <a:custGeom>
              <a:avLst/>
              <a:gdLst>
                <a:gd name="T0" fmla="*/ 4 w 14"/>
                <a:gd name="T1" fmla="*/ 10 h 10"/>
                <a:gd name="T2" fmla="*/ 9 w 14"/>
                <a:gd name="T3" fmla="*/ 10 h 10"/>
                <a:gd name="T4" fmla="*/ 14 w 14"/>
                <a:gd name="T5" fmla="*/ 5 h 10"/>
                <a:gd name="T6" fmla="*/ 9 w 14"/>
                <a:gd name="T7" fmla="*/ 0 h 10"/>
                <a:gd name="T8" fmla="*/ 4 w 14"/>
                <a:gd name="T9" fmla="*/ 0 h 10"/>
                <a:gd name="T10" fmla="*/ 0 w 14"/>
                <a:gd name="T11" fmla="*/ 5 h 10"/>
                <a:gd name="T12" fmla="*/ 4 w 1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4" h="10">
                  <a:moveTo>
                    <a:pt x="4" y="10"/>
                  </a:moveTo>
                  <a:cubicBezTo>
                    <a:pt x="9" y="10"/>
                    <a:pt x="9" y="10"/>
                    <a:pt x="9" y="10"/>
                  </a:cubicBezTo>
                  <a:cubicBezTo>
                    <a:pt x="12" y="10"/>
                    <a:pt x="14" y="8"/>
                    <a:pt x="14" y="5"/>
                  </a:cubicBezTo>
                  <a:cubicBezTo>
                    <a:pt x="14" y="3"/>
                    <a:pt x="12" y="0"/>
                    <a:pt x="9" y="0"/>
                  </a:cubicBezTo>
                  <a:cubicBezTo>
                    <a:pt x="4" y="0"/>
                    <a:pt x="4" y="0"/>
                    <a:pt x="4" y="0"/>
                  </a:cubicBezTo>
                  <a:cubicBezTo>
                    <a:pt x="2" y="0"/>
                    <a:pt x="0" y="3"/>
                    <a:pt x="0" y="5"/>
                  </a:cubicBezTo>
                  <a:cubicBezTo>
                    <a:pt x="0" y="8"/>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83">
              <a:extLst>
                <a:ext uri="{FF2B5EF4-FFF2-40B4-BE49-F238E27FC236}">
                  <a16:creationId xmlns="" xmlns:a16="http://schemas.microsoft.com/office/drawing/2014/main" id="{F010094D-1D4E-4EB3-B32A-0B7E4861658E}"/>
                </a:ext>
              </a:extLst>
            </p:cNvPr>
            <p:cNvSpPr>
              <a:spLocks noEditPoints="1"/>
            </p:cNvSpPr>
            <p:nvPr/>
          </p:nvSpPr>
          <p:spPr bwMode="auto">
            <a:xfrm>
              <a:off x="3509" y="1993"/>
              <a:ext cx="656" cy="328"/>
            </a:xfrm>
            <a:custGeom>
              <a:avLst/>
              <a:gdLst>
                <a:gd name="T0" fmla="*/ 70 w 243"/>
                <a:gd name="T1" fmla="*/ 0 h 120"/>
                <a:gd name="T2" fmla="*/ 13 w 243"/>
                <a:gd name="T3" fmla="*/ 22 h 120"/>
                <a:gd name="T4" fmla="*/ 2 w 243"/>
                <a:gd name="T5" fmla="*/ 41 h 120"/>
                <a:gd name="T6" fmla="*/ 1 w 243"/>
                <a:gd name="T7" fmla="*/ 41 h 120"/>
                <a:gd name="T8" fmla="*/ 1 w 243"/>
                <a:gd name="T9" fmla="*/ 42 h 120"/>
                <a:gd name="T10" fmla="*/ 0 w 243"/>
                <a:gd name="T11" fmla="*/ 42 h 120"/>
                <a:gd name="T12" fmla="*/ 0 w 243"/>
                <a:gd name="T13" fmla="*/ 43 h 120"/>
                <a:gd name="T14" fmla="*/ 0 w 243"/>
                <a:gd name="T15" fmla="*/ 44 h 120"/>
                <a:gd name="T16" fmla="*/ 0 w 243"/>
                <a:gd name="T17" fmla="*/ 59 h 120"/>
                <a:gd name="T18" fmla="*/ 24 w 243"/>
                <a:gd name="T19" fmla="*/ 94 h 120"/>
                <a:gd name="T20" fmla="*/ 99 w 243"/>
                <a:gd name="T21" fmla="*/ 111 h 120"/>
                <a:gd name="T22" fmla="*/ 134 w 243"/>
                <a:gd name="T23" fmla="*/ 120 h 120"/>
                <a:gd name="T24" fmla="*/ 146 w 243"/>
                <a:gd name="T25" fmla="*/ 94 h 120"/>
                <a:gd name="T26" fmla="*/ 243 w 243"/>
                <a:gd name="T27" fmla="*/ 70 h 120"/>
                <a:gd name="T28" fmla="*/ 243 w 243"/>
                <a:gd name="T29" fmla="*/ 46 h 120"/>
                <a:gd name="T30" fmla="*/ 241 w 243"/>
                <a:gd name="T31" fmla="*/ 40 h 120"/>
                <a:gd name="T32" fmla="*/ 99 w 243"/>
                <a:gd name="T33" fmla="*/ 19 h 120"/>
                <a:gd name="T34" fmla="*/ 57 w 243"/>
                <a:gd name="T35" fmla="*/ 83 h 120"/>
                <a:gd name="T36" fmla="*/ 57 w 243"/>
                <a:gd name="T37" fmla="*/ 23 h 120"/>
                <a:gd name="T38" fmla="*/ 134 w 243"/>
                <a:gd name="T39" fmla="*/ 110 h 120"/>
                <a:gd name="T40" fmla="*/ 108 w 243"/>
                <a:gd name="T41" fmla="*/ 109 h 120"/>
                <a:gd name="T42" fmla="*/ 106 w 243"/>
                <a:gd name="T43" fmla="*/ 84 h 120"/>
                <a:gd name="T44" fmla="*/ 96 w 243"/>
                <a:gd name="T45" fmla="*/ 84 h 120"/>
                <a:gd name="T46" fmla="*/ 81 w 243"/>
                <a:gd name="T47" fmla="*/ 85 h 120"/>
                <a:gd name="T48" fmla="*/ 96 w 243"/>
                <a:gd name="T49" fmla="*/ 49 h 120"/>
                <a:gd name="T50" fmla="*/ 137 w 243"/>
                <a:gd name="T51" fmla="*/ 49 h 120"/>
                <a:gd name="T52" fmla="*/ 135 w 243"/>
                <a:gd name="T53" fmla="*/ 109 h 120"/>
                <a:gd name="T54" fmla="*/ 234 w 243"/>
                <a:gd name="T55" fmla="*/ 54 h 120"/>
                <a:gd name="T56" fmla="*/ 150 w 243"/>
                <a:gd name="T57" fmla="*/ 59 h 120"/>
                <a:gd name="T58" fmla="*/ 234 w 243"/>
                <a:gd name="T59" fmla="*/ 64 h 120"/>
                <a:gd name="T60" fmla="*/ 219 w 243"/>
                <a:gd name="T61" fmla="*/ 85 h 120"/>
                <a:gd name="T62" fmla="*/ 147 w 243"/>
                <a:gd name="T63" fmla="*/ 49 h 120"/>
                <a:gd name="T64" fmla="*/ 204 w 243"/>
                <a:gd name="T65" fmla="*/ 44 h 120"/>
                <a:gd name="T66" fmla="*/ 142 w 243"/>
                <a:gd name="T67" fmla="*/ 39 h 120"/>
                <a:gd name="T68" fmla="*/ 94 w 243"/>
                <a:gd name="T69" fmla="*/ 39 h 120"/>
                <a:gd name="T70" fmla="*/ 18 w 243"/>
                <a:gd name="T71" fmla="*/ 53 h 120"/>
                <a:gd name="T72" fmla="*/ 24 w 243"/>
                <a:gd name="T73" fmla="*/ 85 h 120"/>
                <a:gd name="T74" fmla="*/ 10 w 243"/>
                <a:gd name="T75" fmla="*/ 59 h 120"/>
                <a:gd name="T76" fmla="*/ 16 w 243"/>
                <a:gd name="T77" fmla="*/ 42 h 120"/>
                <a:gd name="T78" fmla="*/ 22 w 243"/>
                <a:gd name="T79" fmla="*/ 25 h 120"/>
                <a:gd name="T80" fmla="*/ 44 w 243"/>
                <a:gd name="T81" fmla="*/ 10 h 120"/>
                <a:gd name="T82" fmla="*/ 91 w 243"/>
                <a:gd name="T83" fmla="*/ 25 h 120"/>
                <a:gd name="T84" fmla="*/ 91 w 243"/>
                <a:gd name="T85" fmla="*/ 25 h 120"/>
                <a:gd name="T86" fmla="*/ 92 w 243"/>
                <a:gd name="T87" fmla="*/ 26 h 120"/>
                <a:gd name="T88" fmla="*/ 92 w 243"/>
                <a:gd name="T89" fmla="*/ 27 h 120"/>
                <a:gd name="T90" fmla="*/ 93 w 243"/>
                <a:gd name="T91" fmla="*/ 28 h 120"/>
                <a:gd name="T92" fmla="*/ 94 w 243"/>
                <a:gd name="T93" fmla="*/ 28 h 120"/>
                <a:gd name="T94" fmla="*/ 95 w 243"/>
                <a:gd name="T95" fmla="*/ 28 h 120"/>
                <a:gd name="T96" fmla="*/ 96 w 243"/>
                <a:gd name="T97" fmla="*/ 29 h 120"/>
                <a:gd name="T98" fmla="*/ 186 w 243"/>
                <a:gd name="T99" fmla="*/ 29 h 120"/>
                <a:gd name="T100" fmla="*/ 234 w 243"/>
                <a:gd name="T101"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 h="120">
                  <a:moveTo>
                    <a:pt x="99" y="19"/>
                  </a:moveTo>
                  <a:cubicBezTo>
                    <a:pt x="94" y="8"/>
                    <a:pt x="82" y="0"/>
                    <a:pt x="70" y="0"/>
                  </a:cubicBezTo>
                  <a:cubicBezTo>
                    <a:pt x="44" y="0"/>
                    <a:pt x="44" y="0"/>
                    <a:pt x="44" y="0"/>
                  </a:cubicBezTo>
                  <a:cubicBezTo>
                    <a:pt x="30" y="0"/>
                    <a:pt x="18" y="9"/>
                    <a:pt x="13" y="22"/>
                  </a:cubicBezTo>
                  <a:cubicBezTo>
                    <a:pt x="9" y="35"/>
                    <a:pt x="9" y="35"/>
                    <a:pt x="9" y="35"/>
                  </a:cubicBezTo>
                  <a:cubicBezTo>
                    <a:pt x="6" y="36"/>
                    <a:pt x="4" y="38"/>
                    <a:pt x="2" y="41"/>
                  </a:cubicBezTo>
                  <a:cubicBezTo>
                    <a:pt x="1" y="41"/>
                    <a:pt x="1" y="41"/>
                    <a:pt x="1" y="41"/>
                  </a:cubicBezTo>
                  <a:cubicBezTo>
                    <a:pt x="1" y="41"/>
                    <a:pt x="1" y="41"/>
                    <a:pt x="1" y="41"/>
                  </a:cubicBezTo>
                  <a:cubicBezTo>
                    <a:pt x="1" y="41"/>
                    <a:pt x="1" y="41"/>
                    <a:pt x="1" y="41"/>
                  </a:cubicBezTo>
                  <a:cubicBezTo>
                    <a:pt x="1" y="41"/>
                    <a:pt x="1" y="41"/>
                    <a:pt x="1" y="42"/>
                  </a:cubicBezTo>
                  <a:cubicBezTo>
                    <a:pt x="1" y="42"/>
                    <a:pt x="1" y="42"/>
                    <a:pt x="0" y="42"/>
                  </a:cubicBezTo>
                  <a:cubicBezTo>
                    <a:pt x="0" y="42"/>
                    <a:pt x="0" y="42"/>
                    <a:pt x="0" y="42"/>
                  </a:cubicBezTo>
                  <a:cubicBezTo>
                    <a:pt x="0" y="42"/>
                    <a:pt x="0" y="43"/>
                    <a:pt x="0" y="43"/>
                  </a:cubicBezTo>
                  <a:cubicBezTo>
                    <a:pt x="0" y="43"/>
                    <a:pt x="0" y="43"/>
                    <a:pt x="0" y="43"/>
                  </a:cubicBezTo>
                  <a:cubicBezTo>
                    <a:pt x="0" y="43"/>
                    <a:pt x="0" y="44"/>
                    <a:pt x="0" y="44"/>
                  </a:cubicBezTo>
                  <a:cubicBezTo>
                    <a:pt x="0" y="44"/>
                    <a:pt x="0" y="44"/>
                    <a:pt x="0" y="44"/>
                  </a:cubicBezTo>
                  <a:cubicBezTo>
                    <a:pt x="0" y="44"/>
                    <a:pt x="0" y="44"/>
                    <a:pt x="0" y="44"/>
                  </a:cubicBezTo>
                  <a:cubicBezTo>
                    <a:pt x="0" y="59"/>
                    <a:pt x="0" y="59"/>
                    <a:pt x="0" y="59"/>
                  </a:cubicBezTo>
                  <a:cubicBezTo>
                    <a:pt x="0" y="70"/>
                    <a:pt x="0" y="70"/>
                    <a:pt x="0" y="70"/>
                  </a:cubicBezTo>
                  <a:cubicBezTo>
                    <a:pt x="0" y="83"/>
                    <a:pt x="11" y="94"/>
                    <a:pt x="24" y="94"/>
                  </a:cubicBezTo>
                  <a:cubicBezTo>
                    <a:pt x="97" y="94"/>
                    <a:pt x="97" y="94"/>
                    <a:pt x="97" y="94"/>
                  </a:cubicBezTo>
                  <a:cubicBezTo>
                    <a:pt x="99" y="111"/>
                    <a:pt x="99" y="111"/>
                    <a:pt x="99" y="111"/>
                  </a:cubicBezTo>
                  <a:cubicBezTo>
                    <a:pt x="99" y="116"/>
                    <a:pt x="104" y="120"/>
                    <a:pt x="110" y="120"/>
                  </a:cubicBezTo>
                  <a:cubicBezTo>
                    <a:pt x="134" y="120"/>
                    <a:pt x="134" y="120"/>
                    <a:pt x="134" y="120"/>
                  </a:cubicBezTo>
                  <a:cubicBezTo>
                    <a:pt x="139" y="120"/>
                    <a:pt x="144" y="116"/>
                    <a:pt x="144" y="111"/>
                  </a:cubicBezTo>
                  <a:cubicBezTo>
                    <a:pt x="146" y="94"/>
                    <a:pt x="146" y="94"/>
                    <a:pt x="146" y="94"/>
                  </a:cubicBezTo>
                  <a:cubicBezTo>
                    <a:pt x="219" y="94"/>
                    <a:pt x="219" y="94"/>
                    <a:pt x="219" y="94"/>
                  </a:cubicBezTo>
                  <a:cubicBezTo>
                    <a:pt x="232" y="94"/>
                    <a:pt x="243" y="83"/>
                    <a:pt x="243" y="70"/>
                  </a:cubicBezTo>
                  <a:cubicBezTo>
                    <a:pt x="243" y="59"/>
                    <a:pt x="243" y="59"/>
                    <a:pt x="243" y="59"/>
                  </a:cubicBezTo>
                  <a:cubicBezTo>
                    <a:pt x="243" y="46"/>
                    <a:pt x="243" y="46"/>
                    <a:pt x="243" y="46"/>
                  </a:cubicBezTo>
                  <a:cubicBezTo>
                    <a:pt x="243" y="43"/>
                    <a:pt x="242" y="41"/>
                    <a:pt x="241" y="40"/>
                  </a:cubicBezTo>
                  <a:cubicBezTo>
                    <a:pt x="241" y="40"/>
                    <a:pt x="241" y="40"/>
                    <a:pt x="241" y="40"/>
                  </a:cubicBezTo>
                  <a:cubicBezTo>
                    <a:pt x="226" y="26"/>
                    <a:pt x="206" y="19"/>
                    <a:pt x="186" y="19"/>
                  </a:cubicBezTo>
                  <a:lnTo>
                    <a:pt x="99" y="19"/>
                  </a:lnTo>
                  <a:close/>
                  <a:moveTo>
                    <a:pt x="87" y="53"/>
                  </a:moveTo>
                  <a:cubicBezTo>
                    <a:pt x="87" y="69"/>
                    <a:pt x="73" y="83"/>
                    <a:pt x="57" y="83"/>
                  </a:cubicBezTo>
                  <a:cubicBezTo>
                    <a:pt x="41" y="83"/>
                    <a:pt x="27" y="69"/>
                    <a:pt x="27" y="53"/>
                  </a:cubicBezTo>
                  <a:cubicBezTo>
                    <a:pt x="27" y="37"/>
                    <a:pt x="41" y="23"/>
                    <a:pt x="57" y="23"/>
                  </a:cubicBezTo>
                  <a:cubicBezTo>
                    <a:pt x="73" y="23"/>
                    <a:pt x="87" y="37"/>
                    <a:pt x="87" y="53"/>
                  </a:cubicBezTo>
                  <a:close/>
                  <a:moveTo>
                    <a:pt x="134" y="110"/>
                  </a:moveTo>
                  <a:cubicBezTo>
                    <a:pt x="110" y="110"/>
                    <a:pt x="110" y="110"/>
                    <a:pt x="110" y="110"/>
                  </a:cubicBezTo>
                  <a:cubicBezTo>
                    <a:pt x="109" y="110"/>
                    <a:pt x="108" y="110"/>
                    <a:pt x="108" y="109"/>
                  </a:cubicBezTo>
                  <a:cubicBezTo>
                    <a:pt x="106" y="89"/>
                    <a:pt x="106" y="89"/>
                    <a:pt x="106" y="89"/>
                  </a:cubicBezTo>
                  <a:cubicBezTo>
                    <a:pt x="106" y="84"/>
                    <a:pt x="106" y="84"/>
                    <a:pt x="106" y="84"/>
                  </a:cubicBezTo>
                  <a:cubicBezTo>
                    <a:pt x="106" y="81"/>
                    <a:pt x="104" y="79"/>
                    <a:pt x="101" y="79"/>
                  </a:cubicBezTo>
                  <a:cubicBezTo>
                    <a:pt x="99" y="79"/>
                    <a:pt x="96" y="81"/>
                    <a:pt x="96" y="84"/>
                  </a:cubicBezTo>
                  <a:cubicBezTo>
                    <a:pt x="96" y="85"/>
                    <a:pt x="96" y="85"/>
                    <a:pt x="96" y="85"/>
                  </a:cubicBezTo>
                  <a:cubicBezTo>
                    <a:pt x="81" y="85"/>
                    <a:pt x="81" y="85"/>
                    <a:pt x="81" y="85"/>
                  </a:cubicBezTo>
                  <a:cubicBezTo>
                    <a:pt x="90" y="77"/>
                    <a:pt x="96" y="66"/>
                    <a:pt x="96" y="53"/>
                  </a:cubicBezTo>
                  <a:cubicBezTo>
                    <a:pt x="96" y="52"/>
                    <a:pt x="96" y="50"/>
                    <a:pt x="96" y="49"/>
                  </a:cubicBezTo>
                  <a:cubicBezTo>
                    <a:pt x="109" y="49"/>
                    <a:pt x="109" y="49"/>
                    <a:pt x="109" y="49"/>
                  </a:cubicBezTo>
                  <a:cubicBezTo>
                    <a:pt x="137" y="49"/>
                    <a:pt x="137" y="49"/>
                    <a:pt x="137" y="49"/>
                  </a:cubicBezTo>
                  <a:cubicBezTo>
                    <a:pt x="137" y="89"/>
                    <a:pt x="137" y="89"/>
                    <a:pt x="137" y="89"/>
                  </a:cubicBezTo>
                  <a:cubicBezTo>
                    <a:pt x="135" y="109"/>
                    <a:pt x="135" y="109"/>
                    <a:pt x="135" y="109"/>
                  </a:cubicBezTo>
                  <a:cubicBezTo>
                    <a:pt x="135" y="110"/>
                    <a:pt x="134" y="110"/>
                    <a:pt x="134" y="110"/>
                  </a:cubicBezTo>
                  <a:close/>
                  <a:moveTo>
                    <a:pt x="234" y="54"/>
                  </a:moveTo>
                  <a:cubicBezTo>
                    <a:pt x="155" y="54"/>
                    <a:pt x="155" y="54"/>
                    <a:pt x="155" y="54"/>
                  </a:cubicBezTo>
                  <a:cubicBezTo>
                    <a:pt x="153" y="54"/>
                    <a:pt x="150" y="56"/>
                    <a:pt x="150" y="59"/>
                  </a:cubicBezTo>
                  <a:cubicBezTo>
                    <a:pt x="150" y="62"/>
                    <a:pt x="153" y="64"/>
                    <a:pt x="155" y="64"/>
                  </a:cubicBezTo>
                  <a:cubicBezTo>
                    <a:pt x="234" y="64"/>
                    <a:pt x="234" y="64"/>
                    <a:pt x="234" y="64"/>
                  </a:cubicBezTo>
                  <a:cubicBezTo>
                    <a:pt x="234" y="70"/>
                    <a:pt x="234" y="70"/>
                    <a:pt x="234" y="70"/>
                  </a:cubicBezTo>
                  <a:cubicBezTo>
                    <a:pt x="234" y="78"/>
                    <a:pt x="227" y="85"/>
                    <a:pt x="219" y="85"/>
                  </a:cubicBezTo>
                  <a:cubicBezTo>
                    <a:pt x="147" y="85"/>
                    <a:pt x="147" y="85"/>
                    <a:pt x="147" y="85"/>
                  </a:cubicBezTo>
                  <a:cubicBezTo>
                    <a:pt x="147" y="49"/>
                    <a:pt x="147" y="49"/>
                    <a:pt x="147" y="49"/>
                  </a:cubicBezTo>
                  <a:cubicBezTo>
                    <a:pt x="199" y="49"/>
                    <a:pt x="199" y="49"/>
                    <a:pt x="199" y="49"/>
                  </a:cubicBezTo>
                  <a:cubicBezTo>
                    <a:pt x="202" y="49"/>
                    <a:pt x="204" y="47"/>
                    <a:pt x="204" y="44"/>
                  </a:cubicBezTo>
                  <a:cubicBezTo>
                    <a:pt x="204" y="42"/>
                    <a:pt x="202" y="39"/>
                    <a:pt x="199" y="39"/>
                  </a:cubicBezTo>
                  <a:cubicBezTo>
                    <a:pt x="142" y="39"/>
                    <a:pt x="142" y="39"/>
                    <a:pt x="142" y="39"/>
                  </a:cubicBezTo>
                  <a:cubicBezTo>
                    <a:pt x="109" y="39"/>
                    <a:pt x="109" y="39"/>
                    <a:pt x="109" y="39"/>
                  </a:cubicBezTo>
                  <a:cubicBezTo>
                    <a:pt x="94" y="39"/>
                    <a:pt x="94" y="39"/>
                    <a:pt x="94" y="39"/>
                  </a:cubicBezTo>
                  <a:cubicBezTo>
                    <a:pt x="88" y="24"/>
                    <a:pt x="74" y="14"/>
                    <a:pt x="57" y="14"/>
                  </a:cubicBezTo>
                  <a:cubicBezTo>
                    <a:pt x="35" y="14"/>
                    <a:pt x="18" y="31"/>
                    <a:pt x="18" y="53"/>
                  </a:cubicBezTo>
                  <a:cubicBezTo>
                    <a:pt x="18" y="66"/>
                    <a:pt x="24" y="77"/>
                    <a:pt x="33" y="85"/>
                  </a:cubicBezTo>
                  <a:cubicBezTo>
                    <a:pt x="24" y="85"/>
                    <a:pt x="24" y="85"/>
                    <a:pt x="24" y="85"/>
                  </a:cubicBezTo>
                  <a:cubicBezTo>
                    <a:pt x="16" y="85"/>
                    <a:pt x="10" y="78"/>
                    <a:pt x="10" y="70"/>
                  </a:cubicBezTo>
                  <a:cubicBezTo>
                    <a:pt x="10" y="59"/>
                    <a:pt x="10" y="59"/>
                    <a:pt x="10" y="59"/>
                  </a:cubicBezTo>
                  <a:cubicBezTo>
                    <a:pt x="10" y="46"/>
                    <a:pt x="10" y="46"/>
                    <a:pt x="10" y="46"/>
                  </a:cubicBezTo>
                  <a:cubicBezTo>
                    <a:pt x="12" y="45"/>
                    <a:pt x="14" y="43"/>
                    <a:pt x="16" y="42"/>
                  </a:cubicBezTo>
                  <a:cubicBezTo>
                    <a:pt x="16" y="41"/>
                    <a:pt x="17" y="40"/>
                    <a:pt x="17" y="39"/>
                  </a:cubicBezTo>
                  <a:cubicBezTo>
                    <a:pt x="22" y="25"/>
                    <a:pt x="22" y="25"/>
                    <a:pt x="22" y="25"/>
                  </a:cubicBezTo>
                  <a:cubicBezTo>
                    <a:pt x="22" y="25"/>
                    <a:pt x="22" y="25"/>
                    <a:pt x="22" y="25"/>
                  </a:cubicBezTo>
                  <a:cubicBezTo>
                    <a:pt x="25" y="16"/>
                    <a:pt x="34" y="10"/>
                    <a:pt x="44" y="10"/>
                  </a:cubicBezTo>
                  <a:cubicBezTo>
                    <a:pt x="70" y="10"/>
                    <a:pt x="70" y="10"/>
                    <a:pt x="70" y="10"/>
                  </a:cubicBezTo>
                  <a:cubicBezTo>
                    <a:pt x="79" y="10"/>
                    <a:pt x="88" y="16"/>
                    <a:pt x="91" y="25"/>
                  </a:cubicBezTo>
                  <a:cubicBezTo>
                    <a:pt x="91" y="25"/>
                    <a:pt x="91" y="25"/>
                    <a:pt x="91" y="25"/>
                  </a:cubicBezTo>
                  <a:cubicBezTo>
                    <a:pt x="91" y="25"/>
                    <a:pt x="91" y="25"/>
                    <a:pt x="91" y="25"/>
                  </a:cubicBezTo>
                  <a:cubicBezTo>
                    <a:pt x="91" y="26"/>
                    <a:pt x="91" y="26"/>
                    <a:pt x="92" y="26"/>
                  </a:cubicBezTo>
                  <a:cubicBezTo>
                    <a:pt x="92" y="26"/>
                    <a:pt x="92" y="26"/>
                    <a:pt x="92" y="26"/>
                  </a:cubicBezTo>
                  <a:cubicBezTo>
                    <a:pt x="92" y="26"/>
                    <a:pt x="92" y="27"/>
                    <a:pt x="92" y="27"/>
                  </a:cubicBezTo>
                  <a:cubicBezTo>
                    <a:pt x="92" y="27"/>
                    <a:pt x="92" y="27"/>
                    <a:pt x="92" y="27"/>
                  </a:cubicBezTo>
                  <a:cubicBezTo>
                    <a:pt x="92" y="27"/>
                    <a:pt x="93" y="27"/>
                    <a:pt x="93" y="27"/>
                  </a:cubicBezTo>
                  <a:cubicBezTo>
                    <a:pt x="93" y="27"/>
                    <a:pt x="93" y="28"/>
                    <a:pt x="93" y="28"/>
                  </a:cubicBezTo>
                  <a:cubicBezTo>
                    <a:pt x="93" y="28"/>
                    <a:pt x="93" y="28"/>
                    <a:pt x="93" y="28"/>
                  </a:cubicBezTo>
                  <a:cubicBezTo>
                    <a:pt x="94" y="28"/>
                    <a:pt x="94" y="28"/>
                    <a:pt x="94" y="28"/>
                  </a:cubicBezTo>
                  <a:cubicBezTo>
                    <a:pt x="94" y="28"/>
                    <a:pt x="94" y="28"/>
                    <a:pt x="94" y="28"/>
                  </a:cubicBezTo>
                  <a:cubicBezTo>
                    <a:pt x="94" y="28"/>
                    <a:pt x="95" y="28"/>
                    <a:pt x="95" y="28"/>
                  </a:cubicBezTo>
                  <a:cubicBezTo>
                    <a:pt x="95" y="28"/>
                    <a:pt x="95" y="28"/>
                    <a:pt x="95" y="28"/>
                  </a:cubicBezTo>
                  <a:cubicBezTo>
                    <a:pt x="95" y="28"/>
                    <a:pt x="96" y="29"/>
                    <a:pt x="96" y="29"/>
                  </a:cubicBezTo>
                  <a:cubicBezTo>
                    <a:pt x="96" y="29"/>
                    <a:pt x="96" y="29"/>
                    <a:pt x="96" y="29"/>
                  </a:cubicBezTo>
                  <a:cubicBezTo>
                    <a:pt x="186" y="29"/>
                    <a:pt x="186" y="29"/>
                    <a:pt x="186" y="29"/>
                  </a:cubicBezTo>
                  <a:cubicBezTo>
                    <a:pt x="204" y="29"/>
                    <a:pt x="220" y="35"/>
                    <a:pt x="234" y="46"/>
                  </a:cubicBezTo>
                  <a:lnTo>
                    <a:pt x="23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84">
              <a:extLst>
                <a:ext uri="{FF2B5EF4-FFF2-40B4-BE49-F238E27FC236}">
                  <a16:creationId xmlns="" xmlns:a16="http://schemas.microsoft.com/office/drawing/2014/main" id="{15BAF360-195C-4CA2-B638-8249700DF4F6}"/>
                </a:ext>
              </a:extLst>
            </p:cNvPr>
            <p:cNvSpPr>
              <a:spLocks noEditPoints="1"/>
            </p:cNvSpPr>
            <p:nvPr/>
          </p:nvSpPr>
          <p:spPr bwMode="auto">
            <a:xfrm>
              <a:off x="3604" y="2078"/>
              <a:ext cx="119" cy="12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5 h 44"/>
                <a:gd name="T12" fmla="*/ 9 w 44"/>
                <a:gd name="T13" fmla="*/ 22 h 44"/>
                <a:gd name="T14" fmla="*/ 22 w 44"/>
                <a:gd name="T15" fmla="*/ 9 h 44"/>
                <a:gd name="T16" fmla="*/ 35 w 44"/>
                <a:gd name="T17" fmla="*/ 22 h 44"/>
                <a:gd name="T18" fmla="*/ 22 w 44"/>
                <a:gd name="T19"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5"/>
                  </a:moveTo>
                  <a:cubicBezTo>
                    <a:pt x="15" y="35"/>
                    <a:pt x="9" y="29"/>
                    <a:pt x="9" y="22"/>
                  </a:cubicBezTo>
                  <a:cubicBezTo>
                    <a:pt x="9" y="15"/>
                    <a:pt x="15" y="9"/>
                    <a:pt x="22" y="9"/>
                  </a:cubicBezTo>
                  <a:cubicBezTo>
                    <a:pt x="29" y="9"/>
                    <a:pt x="35" y="15"/>
                    <a:pt x="35" y="22"/>
                  </a:cubicBezTo>
                  <a:cubicBezTo>
                    <a:pt x="35" y="29"/>
                    <a:pt x="29" y="35"/>
                    <a:pt x="2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Oval 85">
              <a:extLst>
                <a:ext uri="{FF2B5EF4-FFF2-40B4-BE49-F238E27FC236}">
                  <a16:creationId xmlns="" xmlns:a16="http://schemas.microsoft.com/office/drawing/2014/main" id="{5226E552-0BA9-4858-AE35-F82482F6694B}"/>
                </a:ext>
              </a:extLst>
            </p:cNvPr>
            <p:cNvSpPr>
              <a:spLocks noChangeArrowheads="1"/>
            </p:cNvSpPr>
            <p:nvPr/>
          </p:nvSpPr>
          <p:spPr bwMode="auto">
            <a:xfrm>
              <a:off x="3806" y="2253"/>
              <a:ext cx="27"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Oval 86">
              <a:extLst>
                <a:ext uri="{FF2B5EF4-FFF2-40B4-BE49-F238E27FC236}">
                  <a16:creationId xmlns="" xmlns:a16="http://schemas.microsoft.com/office/drawing/2014/main" id="{B43F3346-751F-47F4-B0A3-3A878D4F4042}"/>
                </a:ext>
              </a:extLst>
            </p:cNvPr>
            <p:cNvSpPr>
              <a:spLocks noChangeArrowheads="1"/>
            </p:cNvSpPr>
            <p:nvPr/>
          </p:nvSpPr>
          <p:spPr bwMode="auto">
            <a:xfrm>
              <a:off x="3842" y="2253"/>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7">
              <a:extLst>
                <a:ext uri="{FF2B5EF4-FFF2-40B4-BE49-F238E27FC236}">
                  <a16:creationId xmlns="" xmlns:a16="http://schemas.microsoft.com/office/drawing/2014/main" id="{B54A2197-3FD3-4F48-A6E4-F574B786149E}"/>
                </a:ext>
              </a:extLst>
            </p:cNvPr>
            <p:cNvSpPr>
              <a:spLocks/>
            </p:cNvSpPr>
            <p:nvPr/>
          </p:nvSpPr>
          <p:spPr bwMode="auto">
            <a:xfrm>
              <a:off x="3922" y="2176"/>
              <a:ext cx="33" cy="28"/>
            </a:xfrm>
            <a:custGeom>
              <a:avLst/>
              <a:gdLst>
                <a:gd name="T0" fmla="*/ 5 w 12"/>
                <a:gd name="T1" fmla="*/ 10 h 10"/>
                <a:gd name="T2" fmla="*/ 7 w 12"/>
                <a:gd name="T3" fmla="*/ 10 h 10"/>
                <a:gd name="T4" fmla="*/ 12 w 12"/>
                <a:gd name="T5" fmla="*/ 5 h 10"/>
                <a:gd name="T6" fmla="*/ 7 w 12"/>
                <a:gd name="T7" fmla="*/ 0 h 10"/>
                <a:gd name="T8" fmla="*/ 5 w 12"/>
                <a:gd name="T9" fmla="*/ 0 h 10"/>
                <a:gd name="T10" fmla="*/ 0 w 12"/>
                <a:gd name="T11" fmla="*/ 5 h 10"/>
                <a:gd name="T12" fmla="*/ 5 w 1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5" y="10"/>
                  </a:moveTo>
                  <a:cubicBezTo>
                    <a:pt x="7" y="10"/>
                    <a:pt x="7" y="10"/>
                    <a:pt x="7" y="10"/>
                  </a:cubicBezTo>
                  <a:cubicBezTo>
                    <a:pt x="10" y="10"/>
                    <a:pt x="12" y="8"/>
                    <a:pt x="12" y="5"/>
                  </a:cubicBezTo>
                  <a:cubicBezTo>
                    <a:pt x="12" y="2"/>
                    <a:pt x="10" y="0"/>
                    <a:pt x="7" y="0"/>
                  </a:cubicBezTo>
                  <a:cubicBezTo>
                    <a:pt x="5" y="0"/>
                    <a:pt x="5" y="0"/>
                    <a:pt x="5" y="0"/>
                  </a:cubicBezTo>
                  <a:cubicBezTo>
                    <a:pt x="3" y="0"/>
                    <a:pt x="0" y="2"/>
                    <a:pt x="0" y="5"/>
                  </a:cubicBezTo>
                  <a:cubicBezTo>
                    <a:pt x="0" y="8"/>
                    <a:pt x="3"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8">
              <a:extLst>
                <a:ext uri="{FF2B5EF4-FFF2-40B4-BE49-F238E27FC236}">
                  <a16:creationId xmlns="" xmlns:a16="http://schemas.microsoft.com/office/drawing/2014/main" id="{C49B25D8-FA3A-4B95-B936-99C9CC91F136}"/>
                </a:ext>
              </a:extLst>
            </p:cNvPr>
            <p:cNvSpPr>
              <a:spLocks/>
            </p:cNvSpPr>
            <p:nvPr/>
          </p:nvSpPr>
          <p:spPr bwMode="auto">
            <a:xfrm>
              <a:off x="3806" y="2187"/>
              <a:ext cx="62" cy="28"/>
            </a:xfrm>
            <a:custGeom>
              <a:avLst/>
              <a:gdLst>
                <a:gd name="T0" fmla="*/ 18 w 23"/>
                <a:gd name="T1" fmla="*/ 0 h 10"/>
                <a:gd name="T2" fmla="*/ 5 w 23"/>
                <a:gd name="T3" fmla="*/ 0 h 10"/>
                <a:gd name="T4" fmla="*/ 0 w 23"/>
                <a:gd name="T5" fmla="*/ 5 h 10"/>
                <a:gd name="T6" fmla="*/ 5 w 23"/>
                <a:gd name="T7" fmla="*/ 10 h 10"/>
                <a:gd name="T8" fmla="*/ 18 w 23"/>
                <a:gd name="T9" fmla="*/ 10 h 10"/>
                <a:gd name="T10" fmla="*/ 23 w 23"/>
                <a:gd name="T11" fmla="*/ 5 h 10"/>
                <a:gd name="T12" fmla="*/ 18 w 2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18" y="0"/>
                  </a:moveTo>
                  <a:cubicBezTo>
                    <a:pt x="5" y="0"/>
                    <a:pt x="5" y="0"/>
                    <a:pt x="5" y="0"/>
                  </a:cubicBezTo>
                  <a:cubicBezTo>
                    <a:pt x="3" y="0"/>
                    <a:pt x="0" y="3"/>
                    <a:pt x="0" y="5"/>
                  </a:cubicBezTo>
                  <a:cubicBezTo>
                    <a:pt x="0" y="8"/>
                    <a:pt x="3" y="10"/>
                    <a:pt x="5" y="10"/>
                  </a:cubicBezTo>
                  <a:cubicBezTo>
                    <a:pt x="18" y="10"/>
                    <a:pt x="18" y="10"/>
                    <a:pt x="18" y="10"/>
                  </a:cubicBezTo>
                  <a:cubicBezTo>
                    <a:pt x="21" y="10"/>
                    <a:pt x="23" y="8"/>
                    <a:pt x="23" y="5"/>
                  </a:cubicBezTo>
                  <a:cubicBezTo>
                    <a:pt x="23"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9">
              <a:extLst>
                <a:ext uri="{FF2B5EF4-FFF2-40B4-BE49-F238E27FC236}">
                  <a16:creationId xmlns="" xmlns:a16="http://schemas.microsoft.com/office/drawing/2014/main" id="{16F8B781-145B-4108-8241-9E7B082F3FB8}"/>
                </a:ext>
              </a:extLst>
            </p:cNvPr>
            <p:cNvSpPr>
              <a:spLocks/>
            </p:cNvSpPr>
            <p:nvPr/>
          </p:nvSpPr>
          <p:spPr bwMode="auto">
            <a:xfrm>
              <a:off x="3842" y="2141"/>
              <a:ext cx="26" cy="27"/>
            </a:xfrm>
            <a:custGeom>
              <a:avLst/>
              <a:gdLst>
                <a:gd name="T0" fmla="*/ 5 w 10"/>
                <a:gd name="T1" fmla="*/ 10 h 10"/>
                <a:gd name="T2" fmla="*/ 5 w 10"/>
                <a:gd name="T3" fmla="*/ 10 h 10"/>
                <a:gd name="T4" fmla="*/ 10 w 10"/>
                <a:gd name="T5" fmla="*/ 5 h 10"/>
                <a:gd name="T6" fmla="*/ 5 w 10"/>
                <a:gd name="T7" fmla="*/ 0 h 10"/>
                <a:gd name="T8" fmla="*/ 5 w 10"/>
                <a:gd name="T9" fmla="*/ 0 h 10"/>
                <a:gd name="T10" fmla="*/ 0 w 10"/>
                <a:gd name="T11" fmla="*/ 5 h 10"/>
                <a:gd name="T12" fmla="*/ 5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5" y="10"/>
                    <a:pt x="5" y="10"/>
                    <a:pt x="5" y="10"/>
                  </a:cubicBezTo>
                  <a:cubicBezTo>
                    <a:pt x="8" y="10"/>
                    <a:pt x="10" y="8"/>
                    <a:pt x="10" y="5"/>
                  </a:cubicBezTo>
                  <a:cubicBezTo>
                    <a:pt x="10" y="2"/>
                    <a:pt x="8" y="0"/>
                    <a:pt x="5"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90">
              <a:extLst>
                <a:ext uri="{FF2B5EF4-FFF2-40B4-BE49-F238E27FC236}">
                  <a16:creationId xmlns="" xmlns:a16="http://schemas.microsoft.com/office/drawing/2014/main" id="{BDCC11CA-8425-4736-8643-032CAE541B41}"/>
                </a:ext>
              </a:extLst>
            </p:cNvPr>
            <p:cNvSpPr>
              <a:spLocks/>
            </p:cNvSpPr>
            <p:nvPr/>
          </p:nvSpPr>
          <p:spPr bwMode="auto">
            <a:xfrm>
              <a:off x="3806" y="2141"/>
              <a:ext cx="27" cy="27"/>
            </a:xfrm>
            <a:custGeom>
              <a:avLst/>
              <a:gdLst>
                <a:gd name="T0" fmla="*/ 5 w 10"/>
                <a:gd name="T1" fmla="*/ 10 h 10"/>
                <a:gd name="T2" fmla="*/ 5 w 10"/>
                <a:gd name="T3" fmla="*/ 10 h 10"/>
                <a:gd name="T4" fmla="*/ 10 w 10"/>
                <a:gd name="T5" fmla="*/ 5 h 10"/>
                <a:gd name="T6" fmla="*/ 5 w 10"/>
                <a:gd name="T7" fmla="*/ 0 h 10"/>
                <a:gd name="T8" fmla="*/ 5 w 10"/>
                <a:gd name="T9" fmla="*/ 0 h 10"/>
                <a:gd name="T10" fmla="*/ 0 w 10"/>
                <a:gd name="T11" fmla="*/ 5 h 10"/>
                <a:gd name="T12" fmla="*/ 5 w 1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10"/>
                  </a:moveTo>
                  <a:cubicBezTo>
                    <a:pt x="5" y="10"/>
                    <a:pt x="5" y="10"/>
                    <a:pt x="5" y="10"/>
                  </a:cubicBezTo>
                  <a:cubicBezTo>
                    <a:pt x="8" y="10"/>
                    <a:pt x="10" y="8"/>
                    <a:pt x="10" y="5"/>
                  </a:cubicBezTo>
                  <a:cubicBezTo>
                    <a:pt x="10" y="2"/>
                    <a:pt x="8" y="0"/>
                    <a:pt x="5"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91">
              <a:extLst>
                <a:ext uri="{FF2B5EF4-FFF2-40B4-BE49-F238E27FC236}">
                  <a16:creationId xmlns="" xmlns:a16="http://schemas.microsoft.com/office/drawing/2014/main" id="{BC76DFE4-046E-46AF-853E-999347EDA316}"/>
                </a:ext>
              </a:extLst>
            </p:cNvPr>
            <p:cNvSpPr>
              <a:spLocks/>
            </p:cNvSpPr>
            <p:nvPr/>
          </p:nvSpPr>
          <p:spPr bwMode="auto">
            <a:xfrm>
              <a:off x="3966" y="2176"/>
              <a:ext cx="145" cy="41"/>
            </a:xfrm>
            <a:custGeom>
              <a:avLst/>
              <a:gdLst>
                <a:gd name="T0" fmla="*/ 5 w 54"/>
                <a:gd name="T1" fmla="*/ 10 h 15"/>
                <a:gd name="T2" fmla="*/ 39 w 54"/>
                <a:gd name="T3" fmla="*/ 10 h 15"/>
                <a:gd name="T4" fmla="*/ 45 w 54"/>
                <a:gd name="T5" fmla="*/ 13 h 15"/>
                <a:gd name="T6" fmla="*/ 49 w 54"/>
                <a:gd name="T7" fmla="*/ 15 h 15"/>
                <a:gd name="T8" fmla="*/ 52 w 54"/>
                <a:gd name="T9" fmla="*/ 14 h 15"/>
                <a:gd name="T10" fmla="*/ 53 w 54"/>
                <a:gd name="T11" fmla="*/ 7 h 15"/>
                <a:gd name="T12" fmla="*/ 39 w 54"/>
                <a:gd name="T13" fmla="*/ 0 h 15"/>
                <a:gd name="T14" fmla="*/ 5 w 54"/>
                <a:gd name="T15" fmla="*/ 0 h 15"/>
                <a:gd name="T16" fmla="*/ 0 w 54"/>
                <a:gd name="T17" fmla="*/ 5 h 15"/>
                <a:gd name="T18" fmla="*/ 5 w 5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5">
                  <a:moveTo>
                    <a:pt x="5" y="10"/>
                  </a:moveTo>
                  <a:cubicBezTo>
                    <a:pt x="39" y="10"/>
                    <a:pt x="39" y="10"/>
                    <a:pt x="39" y="10"/>
                  </a:cubicBezTo>
                  <a:cubicBezTo>
                    <a:pt x="41" y="10"/>
                    <a:pt x="44" y="11"/>
                    <a:pt x="45" y="13"/>
                  </a:cubicBezTo>
                  <a:cubicBezTo>
                    <a:pt x="46" y="14"/>
                    <a:pt x="47" y="15"/>
                    <a:pt x="49" y="15"/>
                  </a:cubicBezTo>
                  <a:cubicBezTo>
                    <a:pt x="50" y="15"/>
                    <a:pt x="51" y="14"/>
                    <a:pt x="52" y="14"/>
                  </a:cubicBezTo>
                  <a:cubicBezTo>
                    <a:pt x="54" y="12"/>
                    <a:pt x="54" y="9"/>
                    <a:pt x="53" y="7"/>
                  </a:cubicBezTo>
                  <a:cubicBezTo>
                    <a:pt x="50" y="3"/>
                    <a:pt x="44" y="0"/>
                    <a:pt x="39"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2" name="矩形 81">
            <a:extLst>
              <a:ext uri="{FF2B5EF4-FFF2-40B4-BE49-F238E27FC236}">
                <a16:creationId xmlns="" xmlns:a16="http://schemas.microsoft.com/office/drawing/2014/main" id="{FBFEDCEF-9620-4238-80CD-7B18D09535EF}"/>
              </a:ext>
            </a:extLst>
          </p:cNvPr>
          <p:cNvSpPr/>
          <p:nvPr/>
        </p:nvSpPr>
        <p:spPr>
          <a:xfrm>
            <a:off x="6251116" y="5252082"/>
            <a:ext cx="2260510" cy="738664"/>
          </a:xfrm>
          <a:prstGeom prst="rect">
            <a:avLst/>
          </a:prstGeom>
        </p:spPr>
        <p:txBody>
          <a:bodyPr wrap="square">
            <a:spAutoFit/>
          </a:bodyPr>
          <a:lstStyle/>
          <a:p>
            <a:pPr algn="ct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83" name="矩形 82">
            <a:extLst>
              <a:ext uri="{FF2B5EF4-FFF2-40B4-BE49-F238E27FC236}">
                <a16:creationId xmlns="" xmlns:a16="http://schemas.microsoft.com/office/drawing/2014/main" id="{B472A483-D3E1-4E97-A769-E5A43E8EF4A3}"/>
              </a:ext>
            </a:extLst>
          </p:cNvPr>
          <p:cNvSpPr/>
          <p:nvPr/>
        </p:nvSpPr>
        <p:spPr>
          <a:xfrm>
            <a:off x="8835129" y="5252082"/>
            <a:ext cx="2260510" cy="738664"/>
          </a:xfrm>
          <a:prstGeom prst="rect">
            <a:avLst/>
          </a:prstGeom>
        </p:spPr>
        <p:txBody>
          <a:bodyPr wrap="square">
            <a:spAutoFit/>
          </a:bodyPr>
          <a:lstStyle/>
          <a:p>
            <a:pPr algn="ct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a:t>
            </a:r>
          </a:p>
        </p:txBody>
      </p:sp>
      <p:sp>
        <p:nvSpPr>
          <p:cNvPr id="84" name="Freeform 43">
            <a:extLst>
              <a:ext uri="{FF2B5EF4-FFF2-40B4-BE49-F238E27FC236}">
                <a16:creationId xmlns="" xmlns:a16="http://schemas.microsoft.com/office/drawing/2014/main" id="{5F6FF2DB-F209-4D54-9C25-9C56B351E166}"/>
              </a:ext>
            </a:extLst>
          </p:cNvPr>
          <p:cNvSpPr>
            <a:spLocks noEditPoints="1"/>
          </p:cNvSpPr>
          <p:nvPr/>
        </p:nvSpPr>
        <p:spPr bwMode="auto">
          <a:xfrm>
            <a:off x="2122916" y="4579116"/>
            <a:ext cx="193475" cy="193475"/>
          </a:xfrm>
          <a:custGeom>
            <a:avLst/>
            <a:gdLst>
              <a:gd name="T0" fmla="*/ 42 w 85"/>
              <a:gd name="T1" fmla="*/ 16 h 85"/>
              <a:gd name="T2" fmla="*/ 69 w 85"/>
              <a:gd name="T3" fmla="*/ 42 h 85"/>
              <a:gd name="T4" fmla="*/ 42 w 85"/>
              <a:gd name="T5" fmla="*/ 69 h 85"/>
              <a:gd name="T6" fmla="*/ 16 w 85"/>
              <a:gd name="T7" fmla="*/ 42 h 85"/>
              <a:gd name="T8" fmla="*/ 42 w 85"/>
              <a:gd name="T9" fmla="*/ 16 h 85"/>
              <a:gd name="T10" fmla="*/ 0 w 85"/>
              <a:gd name="T11" fmla="*/ 42 h 85"/>
              <a:gd name="T12" fmla="*/ 42 w 85"/>
              <a:gd name="T13" fmla="*/ 85 h 85"/>
              <a:gd name="T14" fmla="*/ 85 w 85"/>
              <a:gd name="T15" fmla="*/ 42 h 85"/>
              <a:gd name="T16" fmla="*/ 42 w 85"/>
              <a:gd name="T17" fmla="*/ 0 h 85"/>
              <a:gd name="T18" fmla="*/ 0 w 85"/>
              <a:gd name="T19"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5">
                <a:moveTo>
                  <a:pt x="42" y="16"/>
                </a:moveTo>
                <a:cubicBezTo>
                  <a:pt x="57" y="16"/>
                  <a:pt x="69" y="28"/>
                  <a:pt x="69" y="42"/>
                </a:cubicBezTo>
                <a:cubicBezTo>
                  <a:pt x="69" y="57"/>
                  <a:pt x="57" y="69"/>
                  <a:pt x="42" y="69"/>
                </a:cubicBezTo>
                <a:cubicBezTo>
                  <a:pt x="28" y="69"/>
                  <a:pt x="16" y="57"/>
                  <a:pt x="16" y="42"/>
                </a:cubicBezTo>
                <a:cubicBezTo>
                  <a:pt x="16" y="28"/>
                  <a:pt x="28" y="16"/>
                  <a:pt x="42" y="16"/>
                </a:cubicBezTo>
                <a:close/>
                <a:moveTo>
                  <a:pt x="0" y="42"/>
                </a:moveTo>
                <a:cubicBezTo>
                  <a:pt x="0" y="66"/>
                  <a:pt x="19" y="85"/>
                  <a:pt x="42" y="85"/>
                </a:cubicBezTo>
                <a:cubicBezTo>
                  <a:pt x="66" y="85"/>
                  <a:pt x="85" y="66"/>
                  <a:pt x="85" y="42"/>
                </a:cubicBezTo>
                <a:cubicBezTo>
                  <a:pt x="85" y="19"/>
                  <a:pt x="66" y="0"/>
                  <a:pt x="42" y="0"/>
                </a:cubicBezTo>
                <a:cubicBezTo>
                  <a:pt x="19" y="0"/>
                  <a:pt x="0" y="19"/>
                  <a:pt x="0" y="42"/>
                </a:cubicBezTo>
                <a:close/>
              </a:path>
            </a:pathLst>
          </a:custGeom>
          <a:solidFill>
            <a:srgbClr val="2C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Oval 44">
            <a:extLst>
              <a:ext uri="{FF2B5EF4-FFF2-40B4-BE49-F238E27FC236}">
                <a16:creationId xmlns="" xmlns:a16="http://schemas.microsoft.com/office/drawing/2014/main" id="{68DD13E8-7DB9-461D-9897-F048CD56B2DA}"/>
              </a:ext>
            </a:extLst>
          </p:cNvPr>
          <p:cNvSpPr>
            <a:spLocks noChangeArrowheads="1"/>
          </p:cNvSpPr>
          <p:nvPr/>
        </p:nvSpPr>
        <p:spPr bwMode="auto">
          <a:xfrm>
            <a:off x="2191490" y="4844838"/>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45">
            <a:extLst>
              <a:ext uri="{FF2B5EF4-FFF2-40B4-BE49-F238E27FC236}">
                <a16:creationId xmlns="" xmlns:a16="http://schemas.microsoft.com/office/drawing/2014/main" id="{80504F35-6E75-47DC-BFBC-80B08C68221A}"/>
              </a:ext>
            </a:extLst>
          </p:cNvPr>
          <p:cNvSpPr>
            <a:spLocks noChangeArrowheads="1"/>
          </p:cNvSpPr>
          <p:nvPr/>
        </p:nvSpPr>
        <p:spPr bwMode="auto">
          <a:xfrm>
            <a:off x="2191490" y="4942800"/>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Oval 46">
            <a:extLst>
              <a:ext uri="{FF2B5EF4-FFF2-40B4-BE49-F238E27FC236}">
                <a16:creationId xmlns="" xmlns:a16="http://schemas.microsoft.com/office/drawing/2014/main" id="{4A87F5F4-268E-4552-A608-54F7AABC88E7}"/>
              </a:ext>
            </a:extLst>
          </p:cNvPr>
          <p:cNvSpPr>
            <a:spLocks noChangeArrowheads="1"/>
          </p:cNvSpPr>
          <p:nvPr/>
        </p:nvSpPr>
        <p:spPr bwMode="auto">
          <a:xfrm>
            <a:off x="2191490" y="5040762"/>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3">
            <a:extLst>
              <a:ext uri="{FF2B5EF4-FFF2-40B4-BE49-F238E27FC236}">
                <a16:creationId xmlns="" xmlns:a16="http://schemas.microsoft.com/office/drawing/2014/main" id="{A340625B-0DB8-4C96-A04A-2FD235121AB8}"/>
              </a:ext>
            </a:extLst>
          </p:cNvPr>
          <p:cNvSpPr>
            <a:spLocks noEditPoints="1"/>
          </p:cNvSpPr>
          <p:nvPr/>
        </p:nvSpPr>
        <p:spPr bwMode="auto">
          <a:xfrm>
            <a:off x="7329964" y="4579116"/>
            <a:ext cx="193475" cy="193475"/>
          </a:xfrm>
          <a:custGeom>
            <a:avLst/>
            <a:gdLst>
              <a:gd name="T0" fmla="*/ 42 w 85"/>
              <a:gd name="T1" fmla="*/ 16 h 85"/>
              <a:gd name="T2" fmla="*/ 69 w 85"/>
              <a:gd name="T3" fmla="*/ 42 h 85"/>
              <a:gd name="T4" fmla="*/ 42 w 85"/>
              <a:gd name="T5" fmla="*/ 69 h 85"/>
              <a:gd name="T6" fmla="*/ 16 w 85"/>
              <a:gd name="T7" fmla="*/ 42 h 85"/>
              <a:gd name="T8" fmla="*/ 42 w 85"/>
              <a:gd name="T9" fmla="*/ 16 h 85"/>
              <a:gd name="T10" fmla="*/ 0 w 85"/>
              <a:gd name="T11" fmla="*/ 42 h 85"/>
              <a:gd name="T12" fmla="*/ 42 w 85"/>
              <a:gd name="T13" fmla="*/ 85 h 85"/>
              <a:gd name="T14" fmla="*/ 85 w 85"/>
              <a:gd name="T15" fmla="*/ 42 h 85"/>
              <a:gd name="T16" fmla="*/ 42 w 85"/>
              <a:gd name="T17" fmla="*/ 0 h 85"/>
              <a:gd name="T18" fmla="*/ 0 w 85"/>
              <a:gd name="T19"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5">
                <a:moveTo>
                  <a:pt x="42" y="16"/>
                </a:moveTo>
                <a:cubicBezTo>
                  <a:pt x="57" y="16"/>
                  <a:pt x="69" y="28"/>
                  <a:pt x="69" y="42"/>
                </a:cubicBezTo>
                <a:cubicBezTo>
                  <a:pt x="69" y="57"/>
                  <a:pt x="57" y="69"/>
                  <a:pt x="42" y="69"/>
                </a:cubicBezTo>
                <a:cubicBezTo>
                  <a:pt x="28" y="69"/>
                  <a:pt x="16" y="57"/>
                  <a:pt x="16" y="42"/>
                </a:cubicBezTo>
                <a:cubicBezTo>
                  <a:pt x="16" y="28"/>
                  <a:pt x="28" y="16"/>
                  <a:pt x="42" y="16"/>
                </a:cubicBezTo>
                <a:close/>
                <a:moveTo>
                  <a:pt x="0" y="42"/>
                </a:moveTo>
                <a:cubicBezTo>
                  <a:pt x="0" y="66"/>
                  <a:pt x="19" y="85"/>
                  <a:pt x="42" y="85"/>
                </a:cubicBezTo>
                <a:cubicBezTo>
                  <a:pt x="66" y="85"/>
                  <a:pt x="85" y="66"/>
                  <a:pt x="85" y="42"/>
                </a:cubicBezTo>
                <a:cubicBezTo>
                  <a:pt x="85" y="19"/>
                  <a:pt x="66" y="0"/>
                  <a:pt x="42" y="0"/>
                </a:cubicBezTo>
                <a:cubicBezTo>
                  <a:pt x="19" y="0"/>
                  <a:pt x="0" y="19"/>
                  <a:pt x="0" y="42"/>
                </a:cubicBezTo>
                <a:close/>
              </a:path>
            </a:pathLst>
          </a:custGeom>
          <a:solidFill>
            <a:srgbClr val="2C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Oval 44">
            <a:extLst>
              <a:ext uri="{FF2B5EF4-FFF2-40B4-BE49-F238E27FC236}">
                <a16:creationId xmlns="" xmlns:a16="http://schemas.microsoft.com/office/drawing/2014/main" id="{AE16B663-ED60-4362-8B09-0A7322CC6D48}"/>
              </a:ext>
            </a:extLst>
          </p:cNvPr>
          <p:cNvSpPr>
            <a:spLocks noChangeArrowheads="1"/>
          </p:cNvSpPr>
          <p:nvPr/>
        </p:nvSpPr>
        <p:spPr bwMode="auto">
          <a:xfrm>
            <a:off x="7398538" y="4844838"/>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45">
            <a:extLst>
              <a:ext uri="{FF2B5EF4-FFF2-40B4-BE49-F238E27FC236}">
                <a16:creationId xmlns="" xmlns:a16="http://schemas.microsoft.com/office/drawing/2014/main" id="{67A7425D-8535-4E04-8A01-51C7545E7E8E}"/>
              </a:ext>
            </a:extLst>
          </p:cNvPr>
          <p:cNvSpPr>
            <a:spLocks noChangeArrowheads="1"/>
          </p:cNvSpPr>
          <p:nvPr/>
        </p:nvSpPr>
        <p:spPr bwMode="auto">
          <a:xfrm>
            <a:off x="7398538" y="4942800"/>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46">
            <a:extLst>
              <a:ext uri="{FF2B5EF4-FFF2-40B4-BE49-F238E27FC236}">
                <a16:creationId xmlns="" xmlns:a16="http://schemas.microsoft.com/office/drawing/2014/main" id="{60CA5536-835D-4CC8-BE11-F5D15ED1517F}"/>
              </a:ext>
            </a:extLst>
          </p:cNvPr>
          <p:cNvSpPr>
            <a:spLocks noChangeArrowheads="1"/>
          </p:cNvSpPr>
          <p:nvPr/>
        </p:nvSpPr>
        <p:spPr bwMode="auto">
          <a:xfrm>
            <a:off x="7398538" y="5040762"/>
            <a:ext cx="55104" cy="55104"/>
          </a:xfrm>
          <a:prstGeom prst="ellipse">
            <a:avLst/>
          </a:prstGeom>
          <a:solidFill>
            <a:srgbClr val="7A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占位符 2"/>
          <p:cNvSpPr>
            <a:spLocks noGrp="1"/>
          </p:cNvSpPr>
          <p:nvPr>
            <p:ph type="body" sz="quarter" idx="10"/>
          </p:nvPr>
        </p:nvSpPr>
        <p:spPr/>
        <p:txBody>
          <a:bodyPr>
            <a:normAutofit fontScale="92500" lnSpcReduction="10000"/>
          </a:bodyPr>
          <a:lstStyle/>
          <a:p>
            <a:endParaRPr lang="zh-CN" altLang="en-US"/>
          </a:p>
        </p:txBody>
      </p:sp>
      <p:sp>
        <p:nvSpPr>
          <p:cNvPr id="93" name="平行四边形 92">
            <a:extLst>
              <a:ext uri="{FF2B5EF4-FFF2-40B4-BE49-F238E27FC236}">
                <a16:creationId xmlns="" xmlns:a16="http://schemas.microsoft.com/office/drawing/2014/main" id="{46B4CE5A-B5D1-4C61-B07D-5FB7BFE757DA}"/>
              </a:ext>
            </a:extLst>
          </p:cNvPr>
          <p:cNvSpPr/>
          <p:nvPr/>
        </p:nvSpPr>
        <p:spPr>
          <a:xfrm>
            <a:off x="4197261" y="943860"/>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435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图片包含 室内, 人员, 监视器, 墙壁&#10;&#10;已生成极高可信度的说明">
            <a:extLst>
              <a:ext uri="{FF2B5EF4-FFF2-40B4-BE49-F238E27FC236}">
                <a16:creationId xmlns="" xmlns:a16="http://schemas.microsoft.com/office/drawing/2014/main" id="{BF1EC6C6-A6D2-4DB4-9666-54EB6BB1510E}"/>
              </a:ext>
            </a:extLst>
          </p:cNvPr>
          <p:cNvPicPr>
            <a:picLocks noChangeAspect="1"/>
          </p:cNvPicPr>
          <p:nvPr/>
        </p:nvPicPr>
        <p:blipFill rotWithShape="1">
          <a:blip r:embed="rId8">
            <a:extLst>
              <a:ext uri="{28A0092B-C50C-407E-A947-70E740481C1C}">
                <a14:useLocalDpi xmlns:a14="http://schemas.microsoft.com/office/drawing/2010/main" val="0"/>
              </a:ext>
            </a:extLst>
          </a:blip>
          <a:srcRect l="37465" r="2575"/>
          <a:stretch/>
        </p:blipFill>
        <p:spPr>
          <a:xfrm>
            <a:off x="-2" y="0"/>
            <a:ext cx="5676901" cy="6311899"/>
          </a:xfrm>
          <a:custGeom>
            <a:avLst/>
            <a:gdLst>
              <a:gd name="connsiteX0" fmla="*/ 0 w 5676901"/>
              <a:gd name="connsiteY0" fmla="*/ 0 h 6311899"/>
              <a:gd name="connsiteX1" fmla="*/ 5676901 w 5676901"/>
              <a:gd name="connsiteY1" fmla="*/ 0 h 6311899"/>
              <a:gd name="connsiteX2" fmla="*/ 5676901 w 5676901"/>
              <a:gd name="connsiteY2" fmla="*/ 6311899 h 6311899"/>
              <a:gd name="connsiteX3" fmla="*/ 0 w 5676901"/>
              <a:gd name="connsiteY3" fmla="*/ 6311899 h 6311899"/>
            </a:gdLst>
            <a:ahLst/>
            <a:cxnLst>
              <a:cxn ang="0">
                <a:pos x="connsiteX0" y="connsiteY0"/>
              </a:cxn>
              <a:cxn ang="0">
                <a:pos x="connsiteX1" y="connsiteY1"/>
              </a:cxn>
              <a:cxn ang="0">
                <a:pos x="connsiteX2" y="connsiteY2"/>
              </a:cxn>
              <a:cxn ang="0">
                <a:pos x="connsiteX3" y="connsiteY3"/>
              </a:cxn>
            </a:cxnLst>
            <a:rect l="l" t="t" r="r" b="b"/>
            <a:pathLst>
              <a:path w="5676901" h="6311899">
                <a:moveTo>
                  <a:pt x="0" y="0"/>
                </a:moveTo>
                <a:lnTo>
                  <a:pt x="5676901" y="0"/>
                </a:lnTo>
                <a:lnTo>
                  <a:pt x="5676901" y="6311899"/>
                </a:lnTo>
                <a:lnTo>
                  <a:pt x="0" y="6311899"/>
                </a:lnTo>
                <a:close/>
              </a:path>
            </a:pathLst>
          </a:custGeom>
        </p:spPr>
      </p:pic>
      <p:sp>
        <p:nvSpPr>
          <p:cNvPr id="5" name="矩形 4">
            <a:extLst>
              <a:ext uri="{FF2B5EF4-FFF2-40B4-BE49-F238E27FC236}">
                <a16:creationId xmlns="" xmlns:a16="http://schemas.microsoft.com/office/drawing/2014/main" id="{E06F8373-78DE-406C-A9DC-A79C5E8C15D1}"/>
              </a:ext>
            </a:extLst>
          </p:cNvPr>
          <p:cNvSpPr/>
          <p:nvPr/>
        </p:nvSpPr>
        <p:spPr>
          <a:xfrm>
            <a:off x="0" y="-6192"/>
            <a:ext cx="5676903" cy="6318092"/>
          </a:xfrm>
          <a:prstGeom prst="rect">
            <a:avLst/>
          </a:prstGeom>
          <a:solidFill>
            <a:srgbClr val="2633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A9219468-D53F-4C70-8BD7-74FAECA69E65}"/>
              </a:ext>
            </a:extLst>
          </p:cNvPr>
          <p:cNvSpPr/>
          <p:nvPr/>
        </p:nvSpPr>
        <p:spPr>
          <a:xfrm>
            <a:off x="0" y="-6192"/>
            <a:ext cx="5662713" cy="6318092"/>
          </a:xfrm>
          <a:prstGeom prst="rect">
            <a:avLst/>
          </a:prstGeom>
          <a:gradFill flip="none" rotWithShape="1">
            <a:gsLst>
              <a:gs pos="0">
                <a:srgbClr val="172023">
                  <a:alpha val="30000"/>
                </a:srgbClr>
              </a:gs>
              <a:gs pos="100000">
                <a:srgbClr val="26333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表 6">
            <a:extLst>
              <a:ext uri="{FF2B5EF4-FFF2-40B4-BE49-F238E27FC236}">
                <a16:creationId xmlns="" xmlns:a16="http://schemas.microsoft.com/office/drawing/2014/main" id="{1F93901C-BDF6-40BC-8639-DCBCC2426080}"/>
              </a:ext>
            </a:extLst>
          </p:cNvPr>
          <p:cNvGraphicFramePr/>
          <p:nvPr>
            <p:extLst>
              <p:ext uri="{D42A27DB-BD31-4B8C-83A1-F6EECF244321}">
                <p14:modId xmlns:p14="http://schemas.microsoft.com/office/powerpoint/2010/main" val="244817689"/>
              </p:ext>
            </p:extLst>
          </p:nvPr>
        </p:nvGraphicFramePr>
        <p:xfrm>
          <a:off x="6132763" y="596900"/>
          <a:ext cx="5805237" cy="5397500"/>
        </p:xfrm>
        <a:graphic>
          <a:graphicData uri="http://schemas.openxmlformats.org/drawingml/2006/chart">
            <c:chart xmlns:c="http://schemas.openxmlformats.org/drawingml/2006/chart" xmlns:r="http://schemas.openxmlformats.org/officeDocument/2006/relationships" r:id="rId9"/>
          </a:graphicData>
        </a:graphic>
      </p:graphicFrame>
      <p:sp>
        <p:nvSpPr>
          <p:cNvPr id="8" name="平行四边形 7">
            <a:extLst>
              <a:ext uri="{FF2B5EF4-FFF2-40B4-BE49-F238E27FC236}">
                <a16:creationId xmlns="" xmlns:a16="http://schemas.microsoft.com/office/drawing/2014/main" id="{88B561BB-4DC5-48EE-B6F2-C43942170D9E}"/>
              </a:ext>
            </a:extLst>
          </p:cNvPr>
          <p:cNvSpPr/>
          <p:nvPr/>
        </p:nvSpPr>
        <p:spPr>
          <a:xfrm>
            <a:off x="432277" y="1013280"/>
            <a:ext cx="242637" cy="253384"/>
          </a:xfrm>
          <a:prstGeom prst="parallelogram">
            <a:avLst>
              <a:gd name="adj" fmla="val 5016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蓝剑_矩形 38">
            <a:extLst>
              <a:ext uri="{FF2B5EF4-FFF2-40B4-BE49-F238E27FC236}">
                <a16:creationId xmlns="" xmlns:a16="http://schemas.microsoft.com/office/drawing/2014/main" id="{965A3A93-CF25-427F-8D72-4E44D4365A0F}"/>
              </a:ext>
            </a:extLst>
          </p:cNvPr>
          <p:cNvSpPr/>
          <p:nvPr>
            <p:custDataLst>
              <p:tags r:id="rId1"/>
            </p:custDataLst>
          </p:nvPr>
        </p:nvSpPr>
        <p:spPr>
          <a:xfrm>
            <a:off x="761569" y="902660"/>
            <a:ext cx="2682421" cy="830997"/>
          </a:xfrm>
          <a:prstGeom prst="rect">
            <a:avLst/>
          </a:prstGeom>
        </p:spPr>
        <p:txBody>
          <a:bodyPr wrap="square">
            <a:spAutoFit/>
          </a:bodyPr>
          <a:lstStyle/>
          <a:p>
            <a:pPr lvl="0">
              <a:defRPr/>
            </a:pPr>
            <a:r>
              <a:rPr lang="zh-CN" altLang="en-US" sz="2400" b="1">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a:t>
            </a:r>
            <a:endParaRPr lang="en-US" altLang="zh-CN" sz="2400" b="1">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r>
              <a:rPr lang="zh-CN" altLang="en-US" sz="2400" b="1">
                <a:solidFill>
                  <a:schemeClr val="bg1"/>
                </a:solidFill>
                <a:latin typeface="Arial" panose="020B0604020202020204" pitchFamily="34" charset="0"/>
                <a:ea typeface="黑体" panose="02010609060101010101" pitchFamily="49" charset="-122"/>
                <a:cs typeface="Arial" panose="020B0604020202020204" pitchFamily="34" charset="0"/>
                <a:sym typeface="+mn-lt"/>
              </a:rPr>
              <a:t>图表标题</a:t>
            </a:r>
          </a:p>
        </p:txBody>
      </p:sp>
      <p:sp>
        <p:nvSpPr>
          <p:cNvPr id="10" name="PA_蓝剑_矩形 106">
            <a:extLst>
              <a:ext uri="{FF2B5EF4-FFF2-40B4-BE49-F238E27FC236}">
                <a16:creationId xmlns="" xmlns:a16="http://schemas.microsoft.com/office/drawing/2014/main" id="{06094EC3-C638-4CD9-82A7-9D60639B731F}"/>
              </a:ext>
            </a:extLst>
          </p:cNvPr>
          <p:cNvSpPr/>
          <p:nvPr>
            <p:custDataLst>
              <p:tags r:id="rId2"/>
            </p:custDataLst>
          </p:nvPr>
        </p:nvSpPr>
        <p:spPr>
          <a:xfrm>
            <a:off x="562905" y="2382023"/>
            <a:ext cx="4483107" cy="1118255"/>
          </a:xfrm>
          <a:prstGeom prst="rect">
            <a:avLst/>
          </a:prstGeom>
        </p:spPr>
        <p:txBody>
          <a:bodyPr wrap="square">
            <a:spAutoFit/>
          </a:bodyPr>
          <a:lstStyle/>
          <a:p>
            <a:pPr lvl="0">
              <a:lnSpc>
                <a:spcPts val="2000"/>
              </a:lnSpc>
              <a:defRPr/>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点击添加详细内容点击添加详细内容点击添加详细内容点击添加详细内容点击添加详细内容点击添加详细内容点击添加详细内容点击添加详细内容</a:t>
            </a:r>
          </a:p>
          <a:p>
            <a:pPr lvl="0">
              <a:lnSpc>
                <a:spcPts val="2000"/>
              </a:lnSpc>
              <a:defRPr/>
            </a:pPr>
            <a:endPar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11" name="矩形 10">
            <a:extLst>
              <a:ext uri="{FF2B5EF4-FFF2-40B4-BE49-F238E27FC236}">
                <a16:creationId xmlns="" xmlns:a16="http://schemas.microsoft.com/office/drawing/2014/main" id="{5C0470BC-DA11-486B-95CA-C8D53FCBB5CD}"/>
              </a:ext>
            </a:extLst>
          </p:cNvPr>
          <p:cNvSpPr/>
          <p:nvPr/>
        </p:nvSpPr>
        <p:spPr>
          <a:xfrm>
            <a:off x="678888" y="2072643"/>
            <a:ext cx="402064" cy="5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蓝剑_矩形 38">
            <a:extLst>
              <a:ext uri="{FF2B5EF4-FFF2-40B4-BE49-F238E27FC236}">
                <a16:creationId xmlns="" xmlns:a16="http://schemas.microsoft.com/office/drawing/2014/main" id="{8D952DC1-0C05-4A5A-8603-7466915813A5}"/>
              </a:ext>
            </a:extLst>
          </p:cNvPr>
          <p:cNvSpPr/>
          <p:nvPr>
            <p:custDataLst>
              <p:tags r:id="rId3"/>
            </p:custDataLst>
          </p:nvPr>
        </p:nvSpPr>
        <p:spPr>
          <a:xfrm>
            <a:off x="532063" y="4153775"/>
            <a:ext cx="2046037" cy="307777"/>
          </a:xfrm>
          <a:prstGeom prst="rect">
            <a:avLst/>
          </a:prstGeom>
        </p:spPr>
        <p:txBody>
          <a:bodyPr wrap="square">
            <a:spAutoFit/>
          </a:bodyPr>
          <a:lstStyle/>
          <a:p>
            <a:pPr lvl="0">
              <a:defRPr/>
            </a:pPr>
            <a:r>
              <a:rPr lang="zh-CN" altLang="en-US" sz="1400" b="1">
                <a:solidFill>
                  <a:schemeClr val="bg1"/>
                </a:solidFill>
                <a:latin typeface="Arial" panose="020B0604020202020204" pitchFamily="34" charset="0"/>
                <a:ea typeface="黑体" panose="02010609060101010101" pitchFamily="49" charset="-122"/>
                <a:cs typeface="Arial" panose="020B0604020202020204" pitchFamily="34" charset="0"/>
                <a:sym typeface="+mn-lt"/>
              </a:rPr>
              <a:t>数据 </a:t>
            </a:r>
            <a:r>
              <a:rPr lang="en-US" altLang="zh-CN" sz="1400" b="1">
                <a:solidFill>
                  <a:schemeClr val="bg1"/>
                </a:solidFill>
                <a:latin typeface="Arial" panose="020B0604020202020204" pitchFamily="34" charset="0"/>
                <a:ea typeface="黑体" panose="02010609060101010101" pitchFamily="49" charset="-122"/>
                <a:cs typeface="Arial" panose="020B0604020202020204" pitchFamily="34" charset="0"/>
                <a:sym typeface="+mn-lt"/>
              </a:rPr>
              <a:t>01</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p:txBody>
      </p:sp>
      <p:grpSp>
        <p:nvGrpSpPr>
          <p:cNvPr id="13" name="组合 12">
            <a:extLst>
              <a:ext uri="{FF2B5EF4-FFF2-40B4-BE49-F238E27FC236}">
                <a16:creationId xmlns="" xmlns:a16="http://schemas.microsoft.com/office/drawing/2014/main" id="{8270638C-A6E6-4269-A3A7-3E40E6DC32DC}"/>
              </a:ext>
            </a:extLst>
          </p:cNvPr>
          <p:cNvGrpSpPr/>
          <p:nvPr/>
        </p:nvGrpSpPr>
        <p:grpSpPr>
          <a:xfrm>
            <a:off x="640788" y="4527562"/>
            <a:ext cx="4359413" cy="828079"/>
            <a:chOff x="551888" y="5175262"/>
            <a:chExt cx="5936343" cy="828079"/>
          </a:xfrm>
        </p:grpSpPr>
        <p:grpSp>
          <p:nvGrpSpPr>
            <p:cNvPr id="14" name="组合 13">
              <a:extLst>
                <a:ext uri="{FF2B5EF4-FFF2-40B4-BE49-F238E27FC236}">
                  <a16:creationId xmlns="" xmlns:a16="http://schemas.microsoft.com/office/drawing/2014/main" id="{C0919906-5B47-40F9-8AE7-71DAAD57BF37}"/>
                </a:ext>
              </a:extLst>
            </p:cNvPr>
            <p:cNvGrpSpPr/>
            <p:nvPr/>
          </p:nvGrpSpPr>
          <p:grpSpPr>
            <a:xfrm>
              <a:off x="551888" y="5175262"/>
              <a:ext cx="5936343" cy="95238"/>
              <a:chOff x="539188" y="5264162"/>
              <a:chExt cx="5936343" cy="122892"/>
            </a:xfrm>
          </p:grpSpPr>
          <p:sp>
            <p:nvSpPr>
              <p:cNvPr id="18" name="矩形: 圆角 17">
                <a:extLst>
                  <a:ext uri="{FF2B5EF4-FFF2-40B4-BE49-F238E27FC236}">
                    <a16:creationId xmlns="" xmlns:a16="http://schemas.microsoft.com/office/drawing/2014/main" id="{C8A71BDC-F6ED-4B2C-A0C8-FEE5ED0D24BB}"/>
                  </a:ext>
                </a:extLst>
              </p:cNvPr>
              <p:cNvSpPr/>
              <p:nvPr/>
            </p:nvSpPr>
            <p:spPr>
              <a:xfrm>
                <a:off x="539188" y="5264162"/>
                <a:ext cx="5936343" cy="122892"/>
              </a:xfrm>
              <a:prstGeom prst="roundRect">
                <a:avLst>
                  <a:gd name="adj" fmla="val 50000"/>
                </a:avLst>
              </a:prstGeom>
              <a:solidFill>
                <a:srgbClr val="17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 xmlns:a16="http://schemas.microsoft.com/office/drawing/2014/main" id="{121B2348-F14F-4FC7-8DE0-C04354B85F84}"/>
                  </a:ext>
                </a:extLst>
              </p:cNvPr>
              <p:cNvSpPr/>
              <p:nvPr/>
            </p:nvSpPr>
            <p:spPr>
              <a:xfrm>
                <a:off x="539189" y="5264162"/>
                <a:ext cx="3377492" cy="1228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 xmlns:a16="http://schemas.microsoft.com/office/drawing/2014/main" id="{6A9164D4-9040-4858-B22E-1544BB8D35A5}"/>
                </a:ext>
              </a:extLst>
            </p:cNvPr>
            <p:cNvGrpSpPr/>
            <p:nvPr/>
          </p:nvGrpSpPr>
          <p:grpSpPr>
            <a:xfrm>
              <a:off x="551888" y="5908103"/>
              <a:ext cx="5936343" cy="95238"/>
              <a:chOff x="539188" y="5264162"/>
              <a:chExt cx="5936343" cy="122892"/>
            </a:xfrm>
          </p:grpSpPr>
          <p:sp>
            <p:nvSpPr>
              <p:cNvPr id="16" name="矩形: 圆角 15">
                <a:extLst>
                  <a:ext uri="{FF2B5EF4-FFF2-40B4-BE49-F238E27FC236}">
                    <a16:creationId xmlns="" xmlns:a16="http://schemas.microsoft.com/office/drawing/2014/main" id="{B35769BC-6F28-4E22-BFCB-AF6F22A39AB8}"/>
                  </a:ext>
                </a:extLst>
              </p:cNvPr>
              <p:cNvSpPr/>
              <p:nvPr/>
            </p:nvSpPr>
            <p:spPr>
              <a:xfrm>
                <a:off x="539188" y="5264162"/>
                <a:ext cx="5936343" cy="122892"/>
              </a:xfrm>
              <a:prstGeom prst="roundRect">
                <a:avLst>
                  <a:gd name="adj" fmla="val 50000"/>
                </a:avLst>
              </a:prstGeom>
              <a:solidFill>
                <a:srgbClr val="17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 xmlns:a16="http://schemas.microsoft.com/office/drawing/2014/main" id="{B63626BE-7847-4CFE-8DCB-DAA857FCB6CF}"/>
                  </a:ext>
                </a:extLst>
              </p:cNvPr>
              <p:cNvSpPr/>
              <p:nvPr/>
            </p:nvSpPr>
            <p:spPr>
              <a:xfrm>
                <a:off x="539188" y="5264162"/>
                <a:ext cx="4966262" cy="1228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0" name="PA_蓝剑_矩形 38">
            <a:extLst>
              <a:ext uri="{FF2B5EF4-FFF2-40B4-BE49-F238E27FC236}">
                <a16:creationId xmlns="" xmlns:a16="http://schemas.microsoft.com/office/drawing/2014/main" id="{F1800CD2-5FD0-4C1A-81E6-C8F56C53E931}"/>
              </a:ext>
            </a:extLst>
          </p:cNvPr>
          <p:cNvSpPr/>
          <p:nvPr>
            <p:custDataLst>
              <p:tags r:id="rId4"/>
            </p:custDataLst>
          </p:nvPr>
        </p:nvSpPr>
        <p:spPr>
          <a:xfrm>
            <a:off x="532063" y="4886616"/>
            <a:ext cx="2046037" cy="307777"/>
          </a:xfrm>
          <a:prstGeom prst="rect">
            <a:avLst/>
          </a:prstGeom>
        </p:spPr>
        <p:txBody>
          <a:bodyPr wrap="square">
            <a:spAutoFit/>
          </a:bodyPr>
          <a:lstStyle/>
          <a:p>
            <a:pPr lvl="0">
              <a:defRPr/>
            </a:pPr>
            <a:r>
              <a:rPr lang="zh-CN" altLang="en-US" sz="1400" b="1">
                <a:solidFill>
                  <a:schemeClr val="bg1"/>
                </a:solidFill>
                <a:latin typeface="Arial" panose="020B0604020202020204" pitchFamily="34" charset="0"/>
                <a:ea typeface="黑体" panose="02010609060101010101" pitchFamily="49" charset="-122"/>
                <a:cs typeface="Arial" panose="020B0604020202020204" pitchFamily="34" charset="0"/>
                <a:sym typeface="+mn-lt"/>
              </a:rPr>
              <a:t>数据 </a:t>
            </a:r>
            <a:r>
              <a:rPr lang="en-US" altLang="zh-CN" sz="1400" b="1">
                <a:solidFill>
                  <a:schemeClr val="bg1"/>
                </a:solidFill>
                <a:latin typeface="Arial" panose="020B0604020202020204" pitchFamily="34" charset="0"/>
                <a:ea typeface="黑体" panose="02010609060101010101" pitchFamily="49" charset="-122"/>
                <a:cs typeface="Arial" panose="020B0604020202020204" pitchFamily="34" charset="0"/>
                <a:sym typeface="+mn-lt"/>
              </a:rPr>
              <a:t>02</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21" name="PA_蓝剑_矩形 38">
            <a:extLst>
              <a:ext uri="{FF2B5EF4-FFF2-40B4-BE49-F238E27FC236}">
                <a16:creationId xmlns="" xmlns:a16="http://schemas.microsoft.com/office/drawing/2014/main" id="{D11E1330-CDFE-42F7-A46E-6935FD4E3D05}"/>
              </a:ext>
            </a:extLst>
          </p:cNvPr>
          <p:cNvSpPr/>
          <p:nvPr>
            <p:custDataLst>
              <p:tags r:id="rId5"/>
            </p:custDataLst>
          </p:nvPr>
        </p:nvSpPr>
        <p:spPr>
          <a:xfrm>
            <a:off x="4067175" y="4153775"/>
            <a:ext cx="978837" cy="307777"/>
          </a:xfrm>
          <a:prstGeom prst="rect">
            <a:avLst/>
          </a:prstGeom>
        </p:spPr>
        <p:txBody>
          <a:bodyPr wrap="square">
            <a:spAutoFit/>
          </a:bodyPr>
          <a:lstStyle/>
          <a:p>
            <a:pPr lvl="0" algn="r">
              <a:defRPr/>
            </a:pP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60%</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22" name="PA_蓝剑_矩形 38">
            <a:extLst>
              <a:ext uri="{FF2B5EF4-FFF2-40B4-BE49-F238E27FC236}">
                <a16:creationId xmlns="" xmlns:a16="http://schemas.microsoft.com/office/drawing/2014/main" id="{42CF54FD-9E8D-4032-9076-AFDDE4E08984}"/>
              </a:ext>
            </a:extLst>
          </p:cNvPr>
          <p:cNvSpPr/>
          <p:nvPr>
            <p:custDataLst>
              <p:tags r:id="rId6"/>
            </p:custDataLst>
          </p:nvPr>
        </p:nvSpPr>
        <p:spPr>
          <a:xfrm>
            <a:off x="4067175" y="4886616"/>
            <a:ext cx="978837" cy="307777"/>
          </a:xfrm>
          <a:prstGeom prst="rect">
            <a:avLst/>
          </a:prstGeom>
        </p:spPr>
        <p:txBody>
          <a:bodyPr wrap="square">
            <a:spAutoFit/>
          </a:bodyPr>
          <a:lstStyle/>
          <a:p>
            <a:pPr lvl="0" algn="r">
              <a:defRPr/>
            </a:pP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80%</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23" name="文本占位符 2"/>
          <p:cNvSpPr>
            <a:spLocks noGrp="1"/>
          </p:cNvSpPr>
          <p:nvPr>
            <p:ph type="body" sz="quarter" idx="10"/>
          </p:nvPr>
        </p:nvSpPr>
        <p:spPr>
          <a:xfrm>
            <a:off x="295212" y="209477"/>
            <a:ext cx="4327588" cy="331816"/>
          </a:xfrm>
        </p:spPr>
        <p:txBody>
          <a:bodyPr>
            <a:normAutofit fontScale="92500" lnSpcReduction="10000"/>
          </a:bodyPr>
          <a:lstStyle/>
          <a:p>
            <a:r>
              <a:rPr lang="zh-CN" altLang="en-US" dirty="0">
                <a:solidFill>
                  <a:schemeClr val="bg1"/>
                </a:solidFill>
                <a:cs typeface="Arial" panose="020B0604020202020204" pitchFamily="34" charset="0"/>
              </a:rPr>
              <a:t>点击添加章节标题</a:t>
            </a:r>
            <a:endParaRPr lang="en-US" altLang="zh-CN" dirty="0">
              <a:solidFill>
                <a:schemeClr val="bg1"/>
              </a:solidFill>
              <a:cs typeface="Arial" panose="020B0604020202020204" pitchFamily="34" charset="0"/>
            </a:endParaRPr>
          </a:p>
          <a:p>
            <a:endParaRPr lang="zh-CN" altLang="en-US" dirty="0">
              <a:solidFill>
                <a:schemeClr val="bg1"/>
              </a:solidFill>
            </a:endParaRPr>
          </a:p>
        </p:txBody>
      </p:sp>
    </p:spTree>
    <p:extLst>
      <p:ext uri="{BB962C8B-B14F-4D97-AF65-F5344CB8AC3E}">
        <p14:creationId xmlns:p14="http://schemas.microsoft.com/office/powerpoint/2010/main" val="2381995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idq1343\Desktop\室内定位\timg (10).jpg"/>
          <p:cNvPicPr>
            <a:picLocks noChangeAspect="1" noChangeArrowheads="1"/>
          </p:cNvPicPr>
          <p:nvPr/>
        </p:nvPicPr>
        <p:blipFill rotWithShape="1">
          <a:blip r:embed="rId6">
            <a:extLst>
              <a:ext uri="{28A0092B-C50C-407E-A947-70E740481C1C}">
                <a14:useLocalDpi xmlns:a14="http://schemas.microsoft.com/office/drawing/2010/main" val="0"/>
              </a:ext>
            </a:extLst>
          </a:blip>
          <a:srcRect b="8532"/>
          <a:stretch/>
        </p:blipFill>
        <p:spPr bwMode="auto">
          <a:xfrm>
            <a:off x="0" y="-638"/>
            <a:ext cx="12192000" cy="4005371"/>
          </a:xfrm>
          <a:prstGeom prst="rect">
            <a:avLst/>
          </a:prstGeom>
          <a:noFill/>
          <a:extLst>
            <a:ext uri="{909E8E84-426E-40DD-AFC4-6F175D3DCCD1}">
              <a14:hiddenFill xmlns:a14="http://schemas.microsoft.com/office/drawing/2010/main">
                <a:solidFill>
                  <a:srgbClr val="FFFFFF"/>
                </a:solidFill>
              </a14:hiddenFill>
            </a:ext>
          </a:extLst>
        </p:spPr>
      </p:pic>
      <p:sp>
        <p:nvSpPr>
          <p:cNvPr id="7" name="平行四边形 6">
            <a:extLst>
              <a:ext uri="{FF2B5EF4-FFF2-40B4-BE49-F238E27FC236}">
                <a16:creationId xmlns="" xmlns:a16="http://schemas.microsoft.com/office/drawing/2014/main" id="{C1DE6B31-84D0-4F26-9BAE-441C6F9EE8F3}"/>
              </a:ext>
            </a:extLst>
          </p:cNvPr>
          <p:cNvSpPr/>
          <p:nvPr/>
        </p:nvSpPr>
        <p:spPr>
          <a:xfrm>
            <a:off x="8118393" y="2327729"/>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ECC03C03-19CA-4F4D-A34F-4A564A5B8DAA}"/>
              </a:ext>
            </a:extLst>
          </p:cNvPr>
          <p:cNvSpPr/>
          <p:nvPr/>
        </p:nvSpPr>
        <p:spPr>
          <a:xfrm>
            <a:off x="4296" y="2627064"/>
            <a:ext cx="12192001" cy="3672114"/>
          </a:xfrm>
          <a:prstGeom prst="rect">
            <a:avLst/>
          </a:prstGeom>
          <a:gradFill>
            <a:gsLst>
              <a:gs pos="100000">
                <a:schemeClr val="tx1">
                  <a:alpha val="0"/>
                </a:schemeClr>
              </a:gs>
              <a:gs pos="0">
                <a:srgbClr val="0055A2">
                  <a:alpha val="92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 xmlns:a16="http://schemas.microsoft.com/office/drawing/2014/main" id="{90AB3055-9256-420F-9653-2257B478AC56}"/>
              </a:ext>
            </a:extLst>
          </p:cNvPr>
          <p:cNvSpPr txBox="1">
            <a:spLocks/>
          </p:cNvSpPr>
          <p:nvPr/>
        </p:nvSpPr>
        <p:spPr>
          <a:xfrm>
            <a:off x="6595534" y="2861118"/>
            <a:ext cx="5411736" cy="10667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zh-CN" altLang="en-US" sz="3600" b="1"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世界性难题</a:t>
            </a:r>
            <a:endParaRPr lang="en-US" altLang="zh-CN" sz="3600" b="1" dirty="0">
              <a:solidFill>
                <a:schemeClr val="bg1"/>
              </a:solidFill>
              <a:latin typeface="黑体" panose="02010609060101010101" pitchFamily="49" charset="-122"/>
              <a:ea typeface="黑体" panose="02010609060101010101" pitchFamily="49" charset="-122"/>
              <a:cs typeface="Arial" panose="020B0604020202020204" pitchFamily="34" charset="0"/>
            </a:endParaRPr>
          </a:p>
          <a:p>
            <a:pPr algn="r">
              <a:lnSpc>
                <a:spcPct val="100000"/>
              </a:lnSpc>
            </a:pPr>
            <a:r>
              <a:rPr lang="zh-CN" altLang="en-US" sz="3600" b="1" dirty="0" smtClean="0">
                <a:solidFill>
                  <a:schemeClr val="bg1"/>
                </a:solidFill>
                <a:latin typeface="黑体" panose="02010609060101010101" pitchFamily="49" charset="-122"/>
                <a:ea typeface="黑体" panose="02010609060101010101" pitchFamily="49" charset="-122"/>
                <a:cs typeface="Arial" panose="020B0604020202020204" pitchFamily="34" charset="0"/>
              </a:rPr>
              <a:t>我的车停在哪</a:t>
            </a:r>
            <a:endParaRPr lang="en-US" altLang="zh-CN" sz="3600" b="1"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10" name="矩形 9">
            <a:extLst>
              <a:ext uri="{FF2B5EF4-FFF2-40B4-BE49-F238E27FC236}">
                <a16:creationId xmlns="" xmlns:a16="http://schemas.microsoft.com/office/drawing/2014/main" id="{729FE3C9-905D-4290-B713-CAD7BEAA585A}"/>
              </a:ext>
            </a:extLst>
          </p:cNvPr>
          <p:cNvSpPr/>
          <p:nvPr/>
        </p:nvSpPr>
        <p:spPr>
          <a:xfrm>
            <a:off x="1764905" y="4666661"/>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蓝剑_矩形 38">
            <a:extLst>
              <a:ext uri="{FF2B5EF4-FFF2-40B4-BE49-F238E27FC236}">
                <a16:creationId xmlns="" xmlns:a16="http://schemas.microsoft.com/office/drawing/2014/main" id="{E7E6B73A-91CF-49F4-9949-5D7589DC9F9A}"/>
              </a:ext>
            </a:extLst>
          </p:cNvPr>
          <p:cNvSpPr/>
          <p:nvPr>
            <p:custDataLst>
              <p:tags r:id="rId1"/>
            </p:custDataLst>
          </p:nvPr>
        </p:nvSpPr>
        <p:spPr>
          <a:xfrm>
            <a:off x="1353925" y="4116571"/>
            <a:ext cx="3907504" cy="461665"/>
          </a:xfrm>
          <a:prstGeom prst="rect">
            <a:avLst/>
          </a:prstGeom>
        </p:spPr>
        <p:txBody>
          <a:bodyPr wrap="square">
            <a:spAutoFit/>
          </a:bodyPr>
          <a:lstStyle/>
          <a:p>
            <a:pPr lvl="0">
              <a:defRPr/>
            </a:pPr>
            <a:r>
              <a:rPr lang="zh-CN" altLang="en-US" sz="2400" b="1" dirty="0" smtClean="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有关于停车场使用的大数据</a:t>
            </a:r>
            <a:endPar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8" name="PA_蓝剑_矩形 106">
            <a:extLst>
              <a:ext uri="{FF2B5EF4-FFF2-40B4-BE49-F238E27FC236}">
                <a16:creationId xmlns="" xmlns:a16="http://schemas.microsoft.com/office/drawing/2014/main" id="{3BDC3D5F-27FF-4868-98C8-23EDF32F8DDC}"/>
              </a:ext>
            </a:extLst>
          </p:cNvPr>
          <p:cNvSpPr/>
          <p:nvPr>
            <p:custDataLst>
              <p:tags r:id="rId2"/>
            </p:custDataLst>
          </p:nvPr>
        </p:nvSpPr>
        <p:spPr>
          <a:xfrm>
            <a:off x="1355609" y="4760924"/>
            <a:ext cx="10838075" cy="310662"/>
          </a:xfrm>
          <a:prstGeom prst="rect">
            <a:avLst/>
          </a:prstGeom>
        </p:spPr>
        <p:txBody>
          <a:bodyPr wrap="square">
            <a:spAutoFit/>
          </a:bodyPr>
          <a:lstStyle/>
          <a:p>
            <a:pPr marL="171450" indent="-171450">
              <a:lnSpc>
                <a:spcPts val="2000"/>
              </a:lnSpc>
              <a:buFont typeface="Arial" panose="020B0604020202020204" pitchFamily="34" charset="0"/>
              <a:buChar char="•"/>
            </a:pP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99%</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的吵架根源</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是停车场找不到车</a:t>
            </a:r>
            <a:endPar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12" name="PA_蓝剑_矩形 106">
            <a:extLst>
              <a:ext uri="{FF2B5EF4-FFF2-40B4-BE49-F238E27FC236}">
                <a16:creationId xmlns="" xmlns:a16="http://schemas.microsoft.com/office/drawing/2014/main" id="{3BDC3D5F-27FF-4868-98C8-23EDF32F8DDC}"/>
              </a:ext>
            </a:extLst>
          </p:cNvPr>
          <p:cNvSpPr/>
          <p:nvPr>
            <p:custDataLst>
              <p:tags r:id="rId3"/>
            </p:custDataLst>
          </p:nvPr>
        </p:nvSpPr>
        <p:spPr>
          <a:xfrm>
            <a:off x="1353925" y="5070925"/>
            <a:ext cx="10838075" cy="310662"/>
          </a:xfrm>
          <a:prstGeom prst="rect">
            <a:avLst/>
          </a:prstGeom>
        </p:spPr>
        <p:txBody>
          <a:bodyPr wrap="square">
            <a:spAutoFit/>
          </a:bodyPr>
          <a:lstStyle/>
          <a:p>
            <a:pPr marL="171450" indent="-171450">
              <a:lnSpc>
                <a:spcPts val="2000"/>
              </a:lnSpc>
              <a:buFont typeface="Arial" panose="020B0604020202020204" pitchFamily="34" charset="0"/>
              <a:buChar char="•"/>
            </a:pP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99%</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的停车时间，浪费在找车上</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13" name="PA_蓝剑_矩形 106">
            <a:extLst>
              <a:ext uri="{FF2B5EF4-FFF2-40B4-BE49-F238E27FC236}">
                <a16:creationId xmlns="" xmlns:a16="http://schemas.microsoft.com/office/drawing/2014/main" id="{3BDC3D5F-27FF-4868-98C8-23EDF32F8DDC}"/>
              </a:ext>
            </a:extLst>
          </p:cNvPr>
          <p:cNvSpPr/>
          <p:nvPr>
            <p:custDataLst>
              <p:tags r:id="rId4"/>
            </p:custDataLst>
          </p:nvPr>
        </p:nvSpPr>
        <p:spPr>
          <a:xfrm>
            <a:off x="1359349" y="5385393"/>
            <a:ext cx="10838075" cy="310662"/>
          </a:xfrm>
          <a:prstGeom prst="rect">
            <a:avLst/>
          </a:prstGeom>
        </p:spPr>
        <p:txBody>
          <a:bodyPr wrap="square">
            <a:spAutoFit/>
          </a:bodyPr>
          <a:lstStyle/>
          <a:p>
            <a:pPr marL="171450" indent="-171450">
              <a:lnSpc>
                <a:spcPts val="2000"/>
              </a:lnSpc>
              <a:buFont typeface="Arial" panose="020B0604020202020204" pitchFamily="34" charset="0"/>
              <a:buChar char="•"/>
            </a:pP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99%</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的室内停车场，没有提供室内停车定位系统</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17" name="椭圆 16">
            <a:extLst>
              <a:ext uri="{FF2B5EF4-FFF2-40B4-BE49-F238E27FC236}">
                <a16:creationId xmlns="" xmlns:a16="http://schemas.microsoft.com/office/drawing/2014/main" id="{E94D3E43-3640-4923-9D75-542BC909C653}"/>
              </a:ext>
            </a:extLst>
          </p:cNvPr>
          <p:cNvSpPr/>
          <p:nvPr/>
        </p:nvSpPr>
        <p:spPr>
          <a:xfrm>
            <a:off x="4986173" y="4629341"/>
            <a:ext cx="1088096" cy="108809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空心弧 17">
            <a:extLst>
              <a:ext uri="{FF2B5EF4-FFF2-40B4-BE49-F238E27FC236}">
                <a16:creationId xmlns="" xmlns:a16="http://schemas.microsoft.com/office/drawing/2014/main" id="{D68AE7A2-0471-460A-811D-05EF43C2658E}"/>
              </a:ext>
            </a:extLst>
          </p:cNvPr>
          <p:cNvSpPr/>
          <p:nvPr/>
        </p:nvSpPr>
        <p:spPr>
          <a:xfrm>
            <a:off x="4974099" y="4616336"/>
            <a:ext cx="1117897" cy="1117897"/>
          </a:xfrm>
          <a:prstGeom prst="blockArc">
            <a:avLst>
              <a:gd name="adj1" fmla="val 17785176"/>
              <a:gd name="adj2" fmla="val 16091091"/>
              <a:gd name="adj3" fmla="val 2557"/>
            </a:avLst>
          </a:prstGeom>
          <a:solidFill>
            <a:srgbClr val="0E77E9"/>
          </a:solidFill>
          <a:ln w="28575" cap="rnd">
            <a:gradFill>
              <a:gsLst>
                <a:gs pos="0">
                  <a:srgbClr val="313131"/>
                </a:gs>
                <a:gs pos="100000">
                  <a:srgbClr val="0070C0"/>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a:extLst>
              <a:ext uri="{FF2B5EF4-FFF2-40B4-BE49-F238E27FC236}">
                <a16:creationId xmlns="" xmlns:a16="http://schemas.microsoft.com/office/drawing/2014/main" id="{E94D3E43-3640-4923-9D75-542BC909C653}"/>
              </a:ext>
            </a:extLst>
          </p:cNvPr>
          <p:cNvSpPr/>
          <p:nvPr/>
        </p:nvSpPr>
        <p:spPr>
          <a:xfrm>
            <a:off x="6529146" y="4633132"/>
            <a:ext cx="1088096" cy="108809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空心弧 18">
            <a:extLst>
              <a:ext uri="{FF2B5EF4-FFF2-40B4-BE49-F238E27FC236}">
                <a16:creationId xmlns="" xmlns:a16="http://schemas.microsoft.com/office/drawing/2014/main" id="{D68AE7A2-0471-460A-811D-05EF43C2658E}"/>
              </a:ext>
            </a:extLst>
          </p:cNvPr>
          <p:cNvSpPr/>
          <p:nvPr/>
        </p:nvSpPr>
        <p:spPr>
          <a:xfrm>
            <a:off x="6519719" y="4616336"/>
            <a:ext cx="1117897" cy="1117897"/>
          </a:xfrm>
          <a:prstGeom prst="blockArc">
            <a:avLst>
              <a:gd name="adj1" fmla="val 20010293"/>
              <a:gd name="adj2" fmla="val 16091091"/>
              <a:gd name="adj3" fmla="val 2557"/>
            </a:avLst>
          </a:prstGeom>
          <a:solidFill>
            <a:srgbClr val="0E77E9"/>
          </a:solidFill>
          <a:ln w="28575" cap="rnd">
            <a:gradFill>
              <a:gsLst>
                <a:gs pos="0">
                  <a:srgbClr val="313131"/>
                </a:gs>
                <a:gs pos="100000">
                  <a:srgbClr val="0070C0"/>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a:extLst>
              <a:ext uri="{FF2B5EF4-FFF2-40B4-BE49-F238E27FC236}">
                <a16:creationId xmlns="" xmlns:a16="http://schemas.microsoft.com/office/drawing/2014/main" id="{E94D3E43-3640-4923-9D75-542BC909C653}"/>
              </a:ext>
            </a:extLst>
          </p:cNvPr>
          <p:cNvSpPr/>
          <p:nvPr/>
        </p:nvSpPr>
        <p:spPr>
          <a:xfrm>
            <a:off x="7999720" y="4636322"/>
            <a:ext cx="1088096" cy="108809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空心弧 21">
            <a:extLst>
              <a:ext uri="{FF2B5EF4-FFF2-40B4-BE49-F238E27FC236}">
                <a16:creationId xmlns="" xmlns:a16="http://schemas.microsoft.com/office/drawing/2014/main" id="{D68AE7A2-0471-460A-811D-05EF43C2658E}"/>
              </a:ext>
            </a:extLst>
          </p:cNvPr>
          <p:cNvSpPr/>
          <p:nvPr/>
        </p:nvSpPr>
        <p:spPr>
          <a:xfrm>
            <a:off x="7990293" y="4619526"/>
            <a:ext cx="1117897" cy="1117897"/>
          </a:xfrm>
          <a:prstGeom prst="blockArc">
            <a:avLst>
              <a:gd name="adj1" fmla="val 18667505"/>
              <a:gd name="adj2" fmla="val 16091091"/>
              <a:gd name="adj3" fmla="val 2557"/>
            </a:avLst>
          </a:prstGeom>
          <a:solidFill>
            <a:srgbClr val="0E77E9"/>
          </a:solidFill>
          <a:ln w="28575" cap="rnd">
            <a:gradFill>
              <a:gsLst>
                <a:gs pos="0">
                  <a:srgbClr val="313131"/>
                </a:gs>
                <a:gs pos="100000">
                  <a:srgbClr val="0070C0"/>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a:extLst>
              <a:ext uri="{FF2B5EF4-FFF2-40B4-BE49-F238E27FC236}">
                <a16:creationId xmlns="" xmlns:a16="http://schemas.microsoft.com/office/drawing/2014/main" id="{9723BDAF-0298-496F-B899-FCB30CFE6EA6}"/>
              </a:ext>
            </a:extLst>
          </p:cNvPr>
          <p:cNvSpPr/>
          <p:nvPr/>
        </p:nvSpPr>
        <p:spPr>
          <a:xfrm>
            <a:off x="5147036" y="4927493"/>
            <a:ext cx="801823" cy="630942"/>
          </a:xfrm>
          <a:prstGeom prst="rect">
            <a:avLst/>
          </a:prstGeom>
        </p:spPr>
        <p:txBody>
          <a:bodyPr wrap="none">
            <a:spAutoFit/>
          </a:bodyPr>
          <a:lstStyle/>
          <a:p>
            <a:pPr lvl="0">
              <a:defRPr/>
            </a:pP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rPr>
              <a:t>9</a:t>
            </a:r>
            <a:r>
              <a:rPr lang="en-US" altLang="zh-CN" sz="2400" dirty="0">
                <a:solidFill>
                  <a:schemeClr val="bg1"/>
                </a:solidFill>
                <a:latin typeface="Arial" panose="020B0604020202020204" pitchFamily="34" charset="0"/>
                <a:ea typeface="黑体" panose="02010609060101010101" pitchFamily="49" charset="-122"/>
                <a:cs typeface="Arial" panose="020B0604020202020204" pitchFamily="34" charset="0"/>
              </a:rPr>
              <a:t>9</a:t>
            </a: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rPr>
              <a:t>%</a:t>
            </a:r>
          </a:p>
          <a:p>
            <a:pPr lvl="0">
              <a:defRPr/>
            </a:pPr>
            <a:r>
              <a:rPr lang="zh-CN" altLang="en-US" sz="1100" dirty="0" smtClean="0">
                <a:solidFill>
                  <a:schemeClr val="bg1"/>
                </a:solidFill>
                <a:latin typeface="Arial" panose="020B0604020202020204" pitchFamily="34" charset="0"/>
                <a:ea typeface="黑体" panose="02010609060101010101" pitchFamily="49" charset="-122"/>
                <a:cs typeface="Arial" panose="020B0604020202020204" pitchFamily="34" charset="0"/>
              </a:rPr>
              <a:t>   吵架</a:t>
            </a:r>
            <a:endParaRPr lang="en-US" altLang="zh-CN" sz="11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6" name="矩形 25">
            <a:extLst>
              <a:ext uri="{FF2B5EF4-FFF2-40B4-BE49-F238E27FC236}">
                <a16:creationId xmlns="" xmlns:a16="http://schemas.microsoft.com/office/drawing/2014/main" id="{9723BDAF-0298-496F-B899-FCB30CFE6EA6}"/>
              </a:ext>
            </a:extLst>
          </p:cNvPr>
          <p:cNvSpPr/>
          <p:nvPr/>
        </p:nvSpPr>
        <p:spPr>
          <a:xfrm>
            <a:off x="6687182" y="4906828"/>
            <a:ext cx="801823" cy="630942"/>
          </a:xfrm>
          <a:prstGeom prst="rect">
            <a:avLst/>
          </a:prstGeom>
        </p:spPr>
        <p:txBody>
          <a:bodyPr wrap="none">
            <a:spAutoFit/>
          </a:bodyPr>
          <a:lstStyle/>
          <a:p>
            <a:pPr lvl="0">
              <a:defRPr/>
            </a:pP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rPr>
              <a:t>90</a:t>
            </a: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rPr>
              <a:t>%</a:t>
            </a:r>
          </a:p>
          <a:p>
            <a:pPr lvl="0">
              <a:defRPr/>
            </a:pPr>
            <a:r>
              <a:rPr lang="zh-CN" altLang="en-US" sz="1100" dirty="0" smtClean="0">
                <a:solidFill>
                  <a:schemeClr val="bg1"/>
                </a:solidFill>
                <a:latin typeface="Arial" panose="020B0604020202020204" pitchFamily="34" charset="0"/>
                <a:ea typeface="黑体" panose="02010609060101010101" pitchFamily="49" charset="-122"/>
                <a:cs typeface="Arial" panose="020B0604020202020204" pitchFamily="34" charset="0"/>
              </a:rPr>
              <a:t>   找车</a:t>
            </a:r>
            <a:endParaRPr lang="en-US" altLang="zh-CN" sz="11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7" name="矩形 26">
            <a:extLst>
              <a:ext uri="{FF2B5EF4-FFF2-40B4-BE49-F238E27FC236}">
                <a16:creationId xmlns="" xmlns:a16="http://schemas.microsoft.com/office/drawing/2014/main" id="{9723BDAF-0298-496F-B899-FCB30CFE6EA6}"/>
              </a:ext>
            </a:extLst>
          </p:cNvPr>
          <p:cNvSpPr/>
          <p:nvPr/>
        </p:nvSpPr>
        <p:spPr>
          <a:xfrm>
            <a:off x="8157756" y="4812678"/>
            <a:ext cx="801823" cy="630942"/>
          </a:xfrm>
          <a:prstGeom prst="rect">
            <a:avLst/>
          </a:prstGeom>
        </p:spPr>
        <p:txBody>
          <a:bodyPr wrap="none">
            <a:spAutoFit/>
          </a:bodyPr>
          <a:lstStyle/>
          <a:p>
            <a:pPr lvl="0">
              <a:defRPr/>
            </a:pP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rPr>
              <a:t>95</a:t>
            </a: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rPr>
              <a:t>%</a:t>
            </a:r>
          </a:p>
          <a:p>
            <a:pPr lvl="0">
              <a:defRPr/>
            </a:pPr>
            <a:r>
              <a:rPr lang="zh-CN" altLang="en-US" sz="1100" dirty="0" smtClean="0">
                <a:solidFill>
                  <a:schemeClr val="bg1"/>
                </a:solidFill>
                <a:latin typeface="Arial" panose="020B0604020202020204" pitchFamily="34" charset="0"/>
                <a:ea typeface="黑体" panose="02010609060101010101" pitchFamily="49" charset="-122"/>
                <a:cs typeface="Arial" panose="020B0604020202020204" pitchFamily="34" charset="0"/>
              </a:rPr>
              <a:t>   定位</a:t>
            </a:r>
            <a:endParaRPr lang="en-US" altLang="zh-CN" sz="11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61857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 calcmode="lin" valueType="num">
                                      <p:cBhvr>
                                        <p:cTn id="39" dur="500" fill="hold"/>
                                        <p:tgtEl>
                                          <p:spTgt spid="17"/>
                                        </p:tgtEl>
                                        <p:attrNameLst>
                                          <p:attrName>style.rotation</p:attrName>
                                        </p:attrNameLst>
                                      </p:cBhvr>
                                      <p:tavLst>
                                        <p:tav tm="0">
                                          <p:val>
                                            <p:fltVal val="360"/>
                                          </p:val>
                                        </p:tav>
                                        <p:tav tm="100000">
                                          <p:val>
                                            <p:fltVal val="0"/>
                                          </p:val>
                                        </p:tav>
                                      </p:tavLst>
                                    </p:anim>
                                    <p:animEffect transition="in" filter="fade">
                                      <p:cBhvr>
                                        <p:cTn id="40" dur="500"/>
                                        <p:tgtEl>
                                          <p:spTgt spid="17"/>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360"/>
                                          </p:val>
                                        </p:tav>
                                        <p:tav tm="100000">
                                          <p:val>
                                            <p:fltVal val="0"/>
                                          </p:val>
                                        </p:tav>
                                      </p:tavLst>
                                    </p:anim>
                                    <p:animEffect transition="in" filter="fade">
                                      <p:cBhvr>
                                        <p:cTn id="46" dur="500"/>
                                        <p:tgtEl>
                                          <p:spTgt spid="18"/>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 calcmode="lin" valueType="num">
                                      <p:cBhvr>
                                        <p:cTn id="51" dur="500" fill="hold"/>
                                        <p:tgtEl>
                                          <p:spTgt spid="23"/>
                                        </p:tgtEl>
                                        <p:attrNameLst>
                                          <p:attrName>style.rotation</p:attrName>
                                        </p:attrNameLst>
                                      </p:cBhvr>
                                      <p:tavLst>
                                        <p:tav tm="0">
                                          <p:val>
                                            <p:fltVal val="360"/>
                                          </p:val>
                                        </p:tav>
                                        <p:tav tm="100000">
                                          <p:val>
                                            <p:fltVal val="0"/>
                                          </p:val>
                                        </p:tav>
                                      </p:tavLst>
                                    </p:anim>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randombar(horizontal)">
                                      <p:cBhvr>
                                        <p:cTn id="57" dur="500"/>
                                        <p:tgtEl>
                                          <p:spTgt spid="12"/>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p:cTn id="60" dur="500" fill="hold"/>
                                        <p:tgtEl>
                                          <p:spTgt spid="20"/>
                                        </p:tgtEl>
                                        <p:attrNameLst>
                                          <p:attrName>ppt_w</p:attrName>
                                        </p:attrNameLst>
                                      </p:cBhvr>
                                      <p:tavLst>
                                        <p:tav tm="0">
                                          <p:val>
                                            <p:fltVal val="0"/>
                                          </p:val>
                                        </p:tav>
                                        <p:tav tm="100000">
                                          <p:val>
                                            <p:strVal val="#ppt_w"/>
                                          </p:val>
                                        </p:tav>
                                      </p:tavLst>
                                    </p:anim>
                                    <p:anim calcmode="lin" valueType="num">
                                      <p:cBhvr>
                                        <p:cTn id="61" dur="500" fill="hold"/>
                                        <p:tgtEl>
                                          <p:spTgt spid="20"/>
                                        </p:tgtEl>
                                        <p:attrNameLst>
                                          <p:attrName>ppt_h</p:attrName>
                                        </p:attrNameLst>
                                      </p:cBhvr>
                                      <p:tavLst>
                                        <p:tav tm="0">
                                          <p:val>
                                            <p:fltVal val="0"/>
                                          </p:val>
                                        </p:tav>
                                        <p:tav tm="100000">
                                          <p:val>
                                            <p:strVal val="#ppt_h"/>
                                          </p:val>
                                        </p:tav>
                                      </p:tavLst>
                                    </p:anim>
                                    <p:anim calcmode="lin" valueType="num">
                                      <p:cBhvr>
                                        <p:cTn id="62" dur="500" fill="hold"/>
                                        <p:tgtEl>
                                          <p:spTgt spid="20"/>
                                        </p:tgtEl>
                                        <p:attrNameLst>
                                          <p:attrName>style.rotation</p:attrName>
                                        </p:attrNameLst>
                                      </p:cBhvr>
                                      <p:tavLst>
                                        <p:tav tm="0">
                                          <p:val>
                                            <p:fltVal val="360"/>
                                          </p:val>
                                        </p:tav>
                                        <p:tav tm="100000">
                                          <p:val>
                                            <p:fltVal val="0"/>
                                          </p:val>
                                        </p:tav>
                                      </p:tavLst>
                                    </p:anim>
                                    <p:animEffect transition="in" filter="fade">
                                      <p:cBhvr>
                                        <p:cTn id="63" dur="500"/>
                                        <p:tgtEl>
                                          <p:spTgt spid="20"/>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fltVal val="0"/>
                                          </p:val>
                                        </p:tav>
                                        <p:tav tm="100000">
                                          <p:val>
                                            <p:strVal val="#ppt_w"/>
                                          </p:val>
                                        </p:tav>
                                      </p:tavLst>
                                    </p:anim>
                                    <p:anim calcmode="lin" valueType="num">
                                      <p:cBhvr>
                                        <p:cTn id="67" dur="500" fill="hold"/>
                                        <p:tgtEl>
                                          <p:spTgt spid="19"/>
                                        </p:tgtEl>
                                        <p:attrNameLst>
                                          <p:attrName>ppt_h</p:attrName>
                                        </p:attrNameLst>
                                      </p:cBhvr>
                                      <p:tavLst>
                                        <p:tav tm="0">
                                          <p:val>
                                            <p:fltVal val="0"/>
                                          </p:val>
                                        </p:tav>
                                        <p:tav tm="100000">
                                          <p:val>
                                            <p:strVal val="#ppt_h"/>
                                          </p:val>
                                        </p:tav>
                                      </p:tavLst>
                                    </p:anim>
                                    <p:anim calcmode="lin" valueType="num">
                                      <p:cBhvr>
                                        <p:cTn id="68" dur="500" fill="hold"/>
                                        <p:tgtEl>
                                          <p:spTgt spid="19"/>
                                        </p:tgtEl>
                                        <p:attrNameLst>
                                          <p:attrName>style.rotation</p:attrName>
                                        </p:attrNameLst>
                                      </p:cBhvr>
                                      <p:tavLst>
                                        <p:tav tm="0">
                                          <p:val>
                                            <p:fltVal val="360"/>
                                          </p:val>
                                        </p:tav>
                                        <p:tav tm="100000">
                                          <p:val>
                                            <p:fltVal val="0"/>
                                          </p:val>
                                        </p:tav>
                                      </p:tavLst>
                                    </p:anim>
                                    <p:animEffect transition="in" filter="fade">
                                      <p:cBhvr>
                                        <p:cTn id="69" dur="500"/>
                                        <p:tgtEl>
                                          <p:spTgt spid="19"/>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randombar(horizontal)">
                                      <p:cBhvr>
                                        <p:cTn id="80" dur="500"/>
                                        <p:tgtEl>
                                          <p:spTgt spid="13"/>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0" fill="hold"/>
                                        <p:tgtEl>
                                          <p:spTgt spid="22"/>
                                        </p:tgtEl>
                                        <p:attrNameLst>
                                          <p:attrName>ppt_w</p:attrName>
                                        </p:attrNameLst>
                                      </p:cBhvr>
                                      <p:tavLst>
                                        <p:tav tm="0">
                                          <p:val>
                                            <p:fltVal val="0"/>
                                          </p:val>
                                        </p:tav>
                                        <p:tav tm="100000">
                                          <p:val>
                                            <p:strVal val="#ppt_w"/>
                                          </p:val>
                                        </p:tav>
                                      </p:tavLst>
                                    </p:anim>
                                    <p:anim calcmode="lin" valueType="num">
                                      <p:cBhvr>
                                        <p:cTn id="84" dur="500" fill="hold"/>
                                        <p:tgtEl>
                                          <p:spTgt spid="22"/>
                                        </p:tgtEl>
                                        <p:attrNameLst>
                                          <p:attrName>ppt_h</p:attrName>
                                        </p:attrNameLst>
                                      </p:cBhvr>
                                      <p:tavLst>
                                        <p:tav tm="0">
                                          <p:val>
                                            <p:fltVal val="0"/>
                                          </p:val>
                                        </p:tav>
                                        <p:tav tm="100000">
                                          <p:val>
                                            <p:strVal val="#ppt_h"/>
                                          </p:val>
                                        </p:tav>
                                      </p:tavLst>
                                    </p:anim>
                                    <p:anim calcmode="lin" valueType="num">
                                      <p:cBhvr>
                                        <p:cTn id="85" dur="500" fill="hold"/>
                                        <p:tgtEl>
                                          <p:spTgt spid="22"/>
                                        </p:tgtEl>
                                        <p:attrNameLst>
                                          <p:attrName>style.rotation</p:attrName>
                                        </p:attrNameLst>
                                      </p:cBhvr>
                                      <p:tavLst>
                                        <p:tav tm="0">
                                          <p:val>
                                            <p:fltVal val="360"/>
                                          </p:val>
                                        </p:tav>
                                        <p:tav tm="100000">
                                          <p:val>
                                            <p:fltVal val="0"/>
                                          </p:val>
                                        </p:tav>
                                      </p:tavLst>
                                    </p:anim>
                                    <p:animEffect transition="in" filter="fade">
                                      <p:cBhvr>
                                        <p:cTn id="86" dur="500"/>
                                        <p:tgtEl>
                                          <p:spTgt spid="22"/>
                                        </p:tgtEl>
                                      </p:cBhvr>
                                    </p:animEffect>
                                  </p:childTnLst>
                                </p:cTn>
                              </p:par>
                              <p:par>
                                <p:cTn id="87" presetID="49" presetClass="entr" presetSubtype="0"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fltVal val="0"/>
                                          </p:val>
                                        </p:tav>
                                        <p:tav tm="100000">
                                          <p:val>
                                            <p:strVal val="#ppt_h"/>
                                          </p:val>
                                        </p:tav>
                                      </p:tavLst>
                                    </p:anim>
                                    <p:anim calcmode="lin" valueType="num">
                                      <p:cBhvr>
                                        <p:cTn id="91" dur="500" fill="hold"/>
                                        <p:tgtEl>
                                          <p:spTgt spid="21"/>
                                        </p:tgtEl>
                                        <p:attrNameLst>
                                          <p:attrName>style.rotation</p:attrName>
                                        </p:attrNameLst>
                                      </p:cBhvr>
                                      <p:tavLst>
                                        <p:tav tm="0">
                                          <p:val>
                                            <p:fltVal val="360"/>
                                          </p:val>
                                        </p:tav>
                                        <p:tav tm="100000">
                                          <p:val>
                                            <p:fltVal val="0"/>
                                          </p:val>
                                        </p:tav>
                                      </p:tavLst>
                                    </p:anim>
                                    <p:animEffect transition="in" filter="fade">
                                      <p:cBhvr>
                                        <p:cTn id="92" dur="500"/>
                                        <p:tgtEl>
                                          <p:spTgt spid="21"/>
                                        </p:tgtEl>
                                      </p:cBhvr>
                                    </p:animEffect>
                                  </p:childTnLst>
                                </p:cTn>
                              </p:par>
                              <p:par>
                                <p:cTn id="93" presetID="49" presetClass="entr" presetSubtype="0" decel="10000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p:cTn id="95" dur="500" fill="hold"/>
                                        <p:tgtEl>
                                          <p:spTgt spid="27"/>
                                        </p:tgtEl>
                                        <p:attrNameLst>
                                          <p:attrName>ppt_w</p:attrName>
                                        </p:attrNameLst>
                                      </p:cBhvr>
                                      <p:tavLst>
                                        <p:tav tm="0">
                                          <p:val>
                                            <p:fltVal val="0"/>
                                          </p:val>
                                        </p:tav>
                                        <p:tav tm="100000">
                                          <p:val>
                                            <p:strVal val="#ppt_w"/>
                                          </p:val>
                                        </p:tav>
                                      </p:tavLst>
                                    </p:anim>
                                    <p:anim calcmode="lin" valueType="num">
                                      <p:cBhvr>
                                        <p:cTn id="96" dur="500" fill="hold"/>
                                        <p:tgtEl>
                                          <p:spTgt spid="27"/>
                                        </p:tgtEl>
                                        <p:attrNameLst>
                                          <p:attrName>ppt_h</p:attrName>
                                        </p:attrNameLst>
                                      </p:cBhvr>
                                      <p:tavLst>
                                        <p:tav tm="0">
                                          <p:val>
                                            <p:fltVal val="0"/>
                                          </p:val>
                                        </p:tav>
                                        <p:tav tm="100000">
                                          <p:val>
                                            <p:strVal val="#ppt_h"/>
                                          </p:val>
                                        </p:tav>
                                      </p:tavLst>
                                    </p:anim>
                                    <p:anim calcmode="lin" valueType="num">
                                      <p:cBhvr>
                                        <p:cTn id="97" dur="500" fill="hold"/>
                                        <p:tgtEl>
                                          <p:spTgt spid="27"/>
                                        </p:tgtEl>
                                        <p:attrNameLst>
                                          <p:attrName>style.rotation</p:attrName>
                                        </p:attrNameLst>
                                      </p:cBhvr>
                                      <p:tavLst>
                                        <p:tav tm="0">
                                          <p:val>
                                            <p:fltVal val="360"/>
                                          </p:val>
                                        </p:tav>
                                        <p:tav tm="100000">
                                          <p:val>
                                            <p:fltVal val="0"/>
                                          </p:val>
                                        </p:tav>
                                      </p:tavLst>
                                    </p:anim>
                                    <p:animEffect transition="in" filter="fade">
                                      <p:cBhvr>
                                        <p:cTn id="9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P spid="9" grpId="0"/>
      <p:bldP spid="8" grpId="0"/>
      <p:bldP spid="12" grpId="0"/>
      <p:bldP spid="13" grpId="0"/>
      <p:bldP spid="17" grpId="0" animBg="1"/>
      <p:bldP spid="18" grpId="0" animBg="1"/>
      <p:bldP spid="20" grpId="0" animBg="1"/>
      <p:bldP spid="19" grpId="0" animBg="1"/>
      <p:bldP spid="21" grpId="0" animBg="1"/>
      <p:bldP spid="22" grpId="0" animBg="1"/>
      <p:bldP spid="23"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 xmlns:a16="http://schemas.microsoft.com/office/drawing/2014/main" id="{49529E57-0288-4C71-8F74-F7C71096507C}"/>
              </a:ext>
            </a:extLst>
          </p:cNvPr>
          <p:cNvGraphicFramePr>
            <a:graphicFrameLocks noGrp="1"/>
          </p:cNvGraphicFramePr>
          <p:nvPr>
            <p:extLst>
              <p:ext uri="{D42A27DB-BD31-4B8C-83A1-F6EECF244321}">
                <p14:modId xmlns:p14="http://schemas.microsoft.com/office/powerpoint/2010/main" val="3963195630"/>
              </p:ext>
            </p:extLst>
          </p:nvPr>
        </p:nvGraphicFramePr>
        <p:xfrm>
          <a:off x="849086" y="2178959"/>
          <a:ext cx="10493828" cy="3759197"/>
        </p:xfrm>
        <a:graphic>
          <a:graphicData uri="http://schemas.openxmlformats.org/drawingml/2006/table">
            <a:tbl>
              <a:tblPr firstRow="1" bandRow="1">
                <a:tableStyleId>{5C22544A-7EE6-4342-B048-85BDC9FD1C3A}</a:tableStyleId>
              </a:tblPr>
              <a:tblGrid>
                <a:gridCol w="2623457">
                  <a:extLst>
                    <a:ext uri="{9D8B030D-6E8A-4147-A177-3AD203B41FA5}">
                      <a16:colId xmlns="" xmlns:a16="http://schemas.microsoft.com/office/drawing/2014/main" val="3338618088"/>
                    </a:ext>
                  </a:extLst>
                </a:gridCol>
                <a:gridCol w="2623457">
                  <a:extLst>
                    <a:ext uri="{9D8B030D-6E8A-4147-A177-3AD203B41FA5}">
                      <a16:colId xmlns="" xmlns:a16="http://schemas.microsoft.com/office/drawing/2014/main" val="2823555706"/>
                    </a:ext>
                  </a:extLst>
                </a:gridCol>
                <a:gridCol w="2623457">
                  <a:extLst>
                    <a:ext uri="{9D8B030D-6E8A-4147-A177-3AD203B41FA5}">
                      <a16:colId xmlns="" xmlns:a16="http://schemas.microsoft.com/office/drawing/2014/main" val="3002769727"/>
                    </a:ext>
                  </a:extLst>
                </a:gridCol>
                <a:gridCol w="2623457">
                  <a:extLst>
                    <a:ext uri="{9D8B030D-6E8A-4147-A177-3AD203B41FA5}">
                      <a16:colId xmlns="" xmlns:a16="http://schemas.microsoft.com/office/drawing/2014/main" val="2988883306"/>
                    </a:ext>
                  </a:extLst>
                </a:gridCol>
              </a:tblGrid>
              <a:tr h="745739">
                <a:tc>
                  <a:txBody>
                    <a:bodyPr/>
                    <a:lstStyle/>
                    <a:p>
                      <a:pPr algn="ctr">
                        <a:lnSpc>
                          <a:spcPct val="100000"/>
                        </a:lnSpc>
                      </a:pPr>
                      <a:r>
                        <a:rPr lang="zh-CN" altLang="en-US" sz="2000">
                          <a:solidFill>
                            <a:schemeClr val="bg1"/>
                          </a:solidFill>
                          <a:latin typeface="Arial" panose="020B0604020202020204" pitchFamily="34" charset="0"/>
                          <a:ea typeface="黑体" panose="02010609060101010101" pitchFamily="49" charset="-122"/>
                          <a:cs typeface="Arial" panose="020B0604020202020204" pitchFamily="34" charset="0"/>
                        </a:rPr>
                        <a:t>类别</a:t>
                      </a:r>
                      <a:endParaRPr lang="en-US" altLang="zh-CN" sz="20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lnTlToBr w="12700" cmpd="sng">
                      <a:noFill/>
                      <a:prstDash val="solid"/>
                    </a:lnTlToBr>
                    <a:solidFill>
                      <a:srgbClr val="21232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latin typeface="Arial" panose="020B0604020202020204" pitchFamily="34" charset="0"/>
                          <a:ea typeface="黑体" panose="02010609060101010101" pitchFamily="49" charset="-122"/>
                          <a:cs typeface="Arial" panose="020B0604020202020204" pitchFamily="34" charset="0"/>
                        </a:rPr>
                        <a:t>A</a:t>
                      </a:r>
                    </a:p>
                  </a:txBody>
                  <a:tcPr marL="107396" marR="107396" marT="53698" marB="53698" anchor="ctr" anchorCtr="1">
                    <a:lnTlToBr w="12700" cmpd="sng">
                      <a:noFill/>
                      <a:prstDash val="solid"/>
                    </a:lnTlToBr>
                    <a:solidFill>
                      <a:srgbClr val="21232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Arial" panose="020B0604020202020204" pitchFamily="34" charset="0"/>
                          <a:ea typeface="黑体" panose="02010609060101010101" pitchFamily="49" charset="-122"/>
                          <a:cs typeface="Arial" panose="020B0604020202020204" pitchFamily="34" charset="0"/>
                        </a:rPr>
                        <a:t>B</a:t>
                      </a:r>
                    </a:p>
                  </a:txBody>
                  <a:tcPr marL="107396" marR="107396" marT="53698" marB="53698" anchor="ctr" anchorCtr="1">
                    <a:lnTlToBr w="12700" cmpd="sng">
                      <a:noFill/>
                      <a:prstDash val="solid"/>
                    </a:lnTlToBr>
                    <a:solidFill>
                      <a:srgbClr val="21232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1"/>
                          </a:solidFill>
                          <a:latin typeface="Arial" panose="020B0604020202020204" pitchFamily="34" charset="0"/>
                          <a:ea typeface="黑体" panose="02010609060101010101" pitchFamily="49" charset="-122"/>
                          <a:cs typeface="Arial" panose="020B0604020202020204" pitchFamily="34" charset="0"/>
                        </a:rPr>
                        <a:t>C</a:t>
                      </a:r>
                    </a:p>
                  </a:txBody>
                  <a:tcPr marL="107396" marR="107396" marT="53698" marB="53698" anchor="ctr" anchorCtr="1">
                    <a:lnTlToBr w="12700" cmpd="sng">
                      <a:noFill/>
                      <a:prstDash val="solid"/>
                    </a:lnTlToBr>
                    <a:solidFill>
                      <a:srgbClr val="212325"/>
                    </a:solidFill>
                  </a:tcPr>
                </a:tc>
                <a:extLst>
                  <a:ext uri="{0D108BD9-81ED-4DB2-BD59-A6C34878D82A}">
                    <a16:rowId xmlns="" xmlns:a16="http://schemas.microsoft.com/office/drawing/2014/main" val="1695155066"/>
                  </a:ext>
                </a:extLst>
              </a:tr>
              <a:tr h="502243">
                <a:tc>
                  <a:txBody>
                    <a:bodyPr/>
                    <a:lstStyle/>
                    <a:p>
                      <a:r>
                        <a:rPr lang="zh-CN" altLang="en-US" sz="1400" b="1" kern="1200">
                          <a:solidFill>
                            <a:schemeClr val="bg1"/>
                          </a:solidFill>
                          <a:latin typeface="Arial" panose="020B0604020202020204" pitchFamily="34" charset="0"/>
                          <a:ea typeface="黑体" panose="02010609060101010101" pitchFamily="49" charset="-122"/>
                          <a:cs typeface="Arial" panose="020B0604020202020204" pitchFamily="34" charset="0"/>
                        </a:rPr>
                        <a:t>类别一</a:t>
                      </a:r>
                      <a:endParaRPr lang="zh-CN" altLang="en-US" sz="1400" b="1" kern="12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solidFill>
                      <a:srgbClr val="34363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Number</a:t>
                      </a:r>
                    </a:p>
                  </a:txBody>
                  <a:tcPr marL="107396" marR="107396" marT="53698" marB="53698" anchor="ctr" anchorCtr="1">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Number</a:t>
                      </a:r>
                    </a:p>
                  </a:txBody>
                  <a:tcPr marL="107396" marR="107396" marT="53698" marB="53698" anchor="ctr" anchorCtr="1">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Number</a:t>
                      </a:r>
                    </a:p>
                  </a:txBody>
                  <a:tcPr marL="107396" marR="107396" marT="53698" marB="53698" anchor="ctr" anchorCtr="1">
                    <a:solidFill>
                      <a:schemeClr val="bg1"/>
                    </a:solidFill>
                  </a:tcPr>
                </a:tc>
                <a:extLst>
                  <a:ext uri="{0D108BD9-81ED-4DB2-BD59-A6C34878D82A}">
                    <a16:rowId xmlns="" xmlns:a16="http://schemas.microsoft.com/office/drawing/2014/main" val="3344307667"/>
                  </a:ext>
                </a:extLst>
              </a:tr>
              <a:tr h="502243">
                <a:tc>
                  <a:txBody>
                    <a:bodyPr/>
                    <a:lstStyle/>
                    <a:p>
                      <a:r>
                        <a:rPr lang="zh-CN" altLang="en-US" sz="1200" b="1" kern="1200">
                          <a:solidFill>
                            <a:schemeClr val="bg1"/>
                          </a:solidFill>
                          <a:latin typeface="Arial" panose="020B0604020202020204" pitchFamily="34" charset="0"/>
                          <a:ea typeface="黑体" panose="02010609060101010101" pitchFamily="49" charset="-122"/>
                          <a:cs typeface="Arial" panose="020B0604020202020204" pitchFamily="34" charset="0"/>
                        </a:rPr>
                        <a:t>类别二</a:t>
                      </a:r>
                      <a:endParaRPr lang="zh-CN" altLang="en-US" sz="1200" b="1" kern="12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solidFill>
                      <a:srgbClr val="34363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15%</a:t>
                      </a:r>
                    </a:p>
                  </a:txBody>
                  <a:tcPr marL="107396" marR="107396" marT="53698" marB="53698" anchor="ctr" anchorCtr="1">
                    <a:solidFill>
                      <a:srgbClr val="EEF2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20%</a:t>
                      </a:r>
                    </a:p>
                  </a:txBody>
                  <a:tcPr marL="107396" marR="107396" marT="53698" marB="53698" anchor="ctr" anchorCtr="1">
                    <a:solidFill>
                      <a:srgbClr val="EEF2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30%</a:t>
                      </a:r>
                    </a:p>
                  </a:txBody>
                  <a:tcPr marL="107396" marR="107396" marT="53698" marB="53698" anchor="ctr" anchorCtr="1">
                    <a:solidFill>
                      <a:srgbClr val="EEF2F6"/>
                    </a:solidFill>
                  </a:tcPr>
                </a:tc>
                <a:extLst>
                  <a:ext uri="{0D108BD9-81ED-4DB2-BD59-A6C34878D82A}">
                    <a16:rowId xmlns="" xmlns:a16="http://schemas.microsoft.com/office/drawing/2014/main" val="787995808"/>
                  </a:ext>
                </a:extLst>
              </a:tr>
              <a:tr h="502243">
                <a:tc>
                  <a:txBody>
                    <a:bodyPr/>
                    <a:lstStyle/>
                    <a:p>
                      <a:r>
                        <a:rPr lang="zh-CN" altLang="en-US" sz="1200" b="1" kern="1200">
                          <a:solidFill>
                            <a:schemeClr val="bg1"/>
                          </a:solidFill>
                          <a:latin typeface="Arial" panose="020B0604020202020204" pitchFamily="34" charset="0"/>
                          <a:ea typeface="黑体" panose="02010609060101010101" pitchFamily="49" charset="-122"/>
                          <a:cs typeface="Arial" panose="020B0604020202020204" pitchFamily="34" charset="0"/>
                        </a:rPr>
                        <a:t>类别三</a:t>
                      </a:r>
                      <a:endParaRPr lang="zh-CN" altLang="en-US" sz="1200" b="1" kern="12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solidFill>
                      <a:srgbClr val="34363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15%</a:t>
                      </a:r>
                    </a:p>
                  </a:txBody>
                  <a:tcPr marL="107396" marR="107396" marT="53698" marB="53698" anchor="ctr" anchorCtr="1">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20%</a:t>
                      </a:r>
                    </a:p>
                  </a:txBody>
                  <a:tcPr marL="107396" marR="107396" marT="53698" marB="53698" anchor="ctr" anchorCtr="1">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30%</a:t>
                      </a:r>
                    </a:p>
                  </a:txBody>
                  <a:tcPr marL="107396" marR="107396" marT="53698" marB="53698" anchor="ctr" anchorCtr="1">
                    <a:solidFill>
                      <a:schemeClr val="bg1"/>
                    </a:solidFill>
                  </a:tcPr>
                </a:tc>
                <a:extLst>
                  <a:ext uri="{0D108BD9-81ED-4DB2-BD59-A6C34878D82A}">
                    <a16:rowId xmlns="" xmlns:a16="http://schemas.microsoft.com/office/drawing/2014/main" val="4196725770"/>
                  </a:ext>
                </a:extLst>
              </a:tr>
              <a:tr h="502243">
                <a:tc>
                  <a:txBody>
                    <a:bodyPr/>
                    <a:lstStyle/>
                    <a:p>
                      <a:r>
                        <a:rPr lang="zh-CN" altLang="en-US" sz="1200" b="1" kern="1200">
                          <a:solidFill>
                            <a:schemeClr val="bg1"/>
                          </a:solidFill>
                          <a:latin typeface="Arial" panose="020B0604020202020204" pitchFamily="34" charset="0"/>
                          <a:ea typeface="黑体" panose="02010609060101010101" pitchFamily="49" charset="-122"/>
                          <a:cs typeface="Arial" panose="020B0604020202020204" pitchFamily="34" charset="0"/>
                        </a:rPr>
                        <a:t>类别四</a:t>
                      </a:r>
                      <a:endParaRPr lang="zh-CN" altLang="en-US" sz="1200" b="1" kern="12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solidFill>
                      <a:srgbClr val="34363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15%</a:t>
                      </a:r>
                    </a:p>
                  </a:txBody>
                  <a:tcPr marL="107396" marR="107396" marT="53698" marB="53698" anchor="ctr" anchorCtr="1">
                    <a:solidFill>
                      <a:srgbClr val="EEF2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20%</a:t>
                      </a:r>
                    </a:p>
                  </a:txBody>
                  <a:tcPr marL="107396" marR="107396" marT="53698" marB="53698" anchor="ctr" anchorCtr="1">
                    <a:solidFill>
                      <a:srgbClr val="EEF2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30%</a:t>
                      </a:r>
                    </a:p>
                  </a:txBody>
                  <a:tcPr marL="107396" marR="107396" marT="53698" marB="53698" anchor="ctr" anchorCtr="1">
                    <a:solidFill>
                      <a:srgbClr val="EEF2F6"/>
                    </a:solidFill>
                  </a:tcPr>
                </a:tc>
                <a:extLst>
                  <a:ext uri="{0D108BD9-81ED-4DB2-BD59-A6C34878D82A}">
                    <a16:rowId xmlns="" xmlns:a16="http://schemas.microsoft.com/office/drawing/2014/main" val="1900187004"/>
                  </a:ext>
                </a:extLst>
              </a:tr>
              <a:tr h="502243">
                <a:tc>
                  <a:txBody>
                    <a:bodyPr/>
                    <a:lstStyle/>
                    <a:p>
                      <a:r>
                        <a:rPr lang="zh-CN" altLang="en-US" sz="1200" b="1" kern="1200">
                          <a:solidFill>
                            <a:schemeClr val="bg1"/>
                          </a:solidFill>
                          <a:latin typeface="Arial" panose="020B0604020202020204" pitchFamily="34" charset="0"/>
                          <a:ea typeface="黑体" panose="02010609060101010101" pitchFamily="49" charset="-122"/>
                          <a:cs typeface="Arial" panose="020B0604020202020204" pitchFamily="34" charset="0"/>
                        </a:rPr>
                        <a:t>类别五</a:t>
                      </a:r>
                      <a:endParaRPr lang="zh-CN" altLang="en-US" sz="1200" b="1" kern="12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solidFill>
                      <a:srgbClr val="34363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15%</a:t>
                      </a:r>
                    </a:p>
                  </a:txBody>
                  <a:tcPr marL="107396" marR="107396" marT="53698" marB="53698" anchor="ctr" anchorCtr="1">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20%</a:t>
                      </a:r>
                    </a:p>
                  </a:txBody>
                  <a:tcPr marL="107396" marR="107396" marT="53698" marB="53698" anchor="ctr" anchorCtr="1">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30%</a:t>
                      </a:r>
                    </a:p>
                  </a:txBody>
                  <a:tcPr marL="107396" marR="107396" marT="53698" marB="53698" anchor="ctr" anchorCtr="1">
                    <a:solidFill>
                      <a:schemeClr val="bg1"/>
                    </a:solidFill>
                  </a:tcPr>
                </a:tc>
                <a:extLst>
                  <a:ext uri="{0D108BD9-81ED-4DB2-BD59-A6C34878D82A}">
                    <a16:rowId xmlns="" xmlns:a16="http://schemas.microsoft.com/office/drawing/2014/main" val="1997580885"/>
                  </a:ext>
                </a:extLst>
              </a:tr>
              <a:tr h="502243">
                <a:tc>
                  <a:txBody>
                    <a:bodyPr/>
                    <a:lstStyle/>
                    <a:p>
                      <a:r>
                        <a:rPr lang="zh-CN" altLang="en-US" sz="1200" b="1" kern="1200">
                          <a:solidFill>
                            <a:schemeClr val="bg1"/>
                          </a:solidFill>
                          <a:latin typeface="Arial" panose="020B0604020202020204" pitchFamily="34" charset="0"/>
                          <a:ea typeface="黑体" panose="02010609060101010101" pitchFamily="49" charset="-122"/>
                          <a:cs typeface="Arial" panose="020B0604020202020204" pitchFamily="34" charset="0"/>
                        </a:rPr>
                        <a:t>类别六</a:t>
                      </a:r>
                      <a:endParaRPr lang="zh-CN" altLang="en-US" sz="1200" b="1" kern="1200" dirty="0">
                        <a:solidFill>
                          <a:schemeClr val="bg1"/>
                        </a:solidFill>
                        <a:latin typeface="Arial" panose="020B0604020202020204" pitchFamily="34" charset="0"/>
                        <a:ea typeface="黑体" panose="02010609060101010101" pitchFamily="49" charset="-122"/>
                        <a:cs typeface="Arial" panose="020B0604020202020204" pitchFamily="34" charset="0"/>
                      </a:endParaRPr>
                    </a:p>
                  </a:txBody>
                  <a:tcPr marL="107396" marR="107396" marT="53698" marB="53698" anchor="ctr" anchorCtr="1">
                    <a:solidFill>
                      <a:srgbClr val="34363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15%</a:t>
                      </a:r>
                    </a:p>
                  </a:txBody>
                  <a:tcPr marL="107396" marR="107396" marT="53698" marB="53698" anchor="ctr" anchorCtr="1">
                    <a:solidFill>
                      <a:srgbClr val="EEF2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20%</a:t>
                      </a:r>
                    </a:p>
                  </a:txBody>
                  <a:tcPr marL="107396" marR="107396" marT="53698" marB="53698" anchor="ctr" anchorCtr="1">
                    <a:solidFill>
                      <a:srgbClr val="EEF2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62626"/>
                          </a:solidFill>
                          <a:effectLst/>
                          <a:uLnTx/>
                          <a:uFillTx/>
                          <a:latin typeface="Arial" panose="020B0604020202020204" pitchFamily="34" charset="0"/>
                          <a:ea typeface="黑体" panose="02010609060101010101" pitchFamily="49" charset="-122"/>
                          <a:cs typeface="Arial" panose="020B0604020202020204" pitchFamily="34" charset="0"/>
                        </a:rPr>
                        <a:t>30%</a:t>
                      </a:r>
                    </a:p>
                  </a:txBody>
                  <a:tcPr marL="107396" marR="107396" marT="53698" marB="53698" anchor="ctr" anchorCtr="1">
                    <a:solidFill>
                      <a:srgbClr val="EEF2F6"/>
                    </a:solidFill>
                  </a:tcPr>
                </a:tc>
                <a:extLst>
                  <a:ext uri="{0D108BD9-81ED-4DB2-BD59-A6C34878D82A}">
                    <a16:rowId xmlns="" xmlns:a16="http://schemas.microsoft.com/office/drawing/2014/main" val="1278131017"/>
                  </a:ext>
                </a:extLst>
              </a:tr>
            </a:tbl>
          </a:graphicData>
        </a:graphic>
      </p:graphicFrame>
      <p:sp>
        <p:nvSpPr>
          <p:cNvPr id="4" name="平行四边形 3">
            <a:extLst>
              <a:ext uri="{FF2B5EF4-FFF2-40B4-BE49-F238E27FC236}">
                <a16:creationId xmlns="" xmlns:a16="http://schemas.microsoft.com/office/drawing/2014/main" id="{81CAC6E9-9AD3-4757-811A-9D0FEE50F628}"/>
              </a:ext>
            </a:extLst>
          </p:cNvPr>
          <p:cNvSpPr/>
          <p:nvPr/>
        </p:nvSpPr>
        <p:spPr>
          <a:xfrm>
            <a:off x="432277" y="924380"/>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蓝剑_矩形 38">
            <a:extLst>
              <a:ext uri="{FF2B5EF4-FFF2-40B4-BE49-F238E27FC236}">
                <a16:creationId xmlns="" xmlns:a16="http://schemas.microsoft.com/office/drawing/2014/main" id="{0260DE72-BA86-4C8E-AE8A-37FE25899193}"/>
              </a:ext>
            </a:extLst>
          </p:cNvPr>
          <p:cNvSpPr/>
          <p:nvPr>
            <p:custDataLst>
              <p:tags r:id="rId1"/>
            </p:custDataLst>
          </p:nvPr>
        </p:nvSpPr>
        <p:spPr>
          <a:xfrm>
            <a:off x="761569" y="813760"/>
            <a:ext cx="4594202" cy="461665"/>
          </a:xfrm>
          <a:prstGeom prst="rect">
            <a:avLst/>
          </a:prstGeom>
        </p:spPr>
        <p:txBody>
          <a:bodyPr wrap="square">
            <a:spAutoFit/>
          </a:bodyPr>
          <a:lstStyle/>
          <a:p>
            <a:pPr>
              <a:defRPr/>
            </a:pPr>
            <a:r>
              <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sp>
        <p:nvSpPr>
          <p:cNvPr id="6" name="PA_蓝剑_矩形 106">
            <a:extLst>
              <a:ext uri="{FF2B5EF4-FFF2-40B4-BE49-F238E27FC236}">
                <a16:creationId xmlns="" xmlns:a16="http://schemas.microsoft.com/office/drawing/2014/main" id="{E14E843F-F5F9-4254-81C7-57890AC65E36}"/>
              </a:ext>
            </a:extLst>
          </p:cNvPr>
          <p:cNvSpPr/>
          <p:nvPr>
            <p:custDataLst>
              <p:tags r:id="rId2"/>
            </p:custDataLst>
          </p:nvPr>
        </p:nvSpPr>
        <p:spPr>
          <a:xfrm>
            <a:off x="761569" y="1340885"/>
            <a:ext cx="10581345" cy="580095"/>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a:t>
            </a:r>
          </a:p>
        </p:txBody>
      </p:sp>
      <p:sp>
        <p:nvSpPr>
          <p:cNvPr id="7" name="文本占位符 6"/>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1709556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蓝剑_矩形 106">
            <a:extLst>
              <a:ext uri="{FF2B5EF4-FFF2-40B4-BE49-F238E27FC236}">
                <a16:creationId xmlns="" xmlns:a16="http://schemas.microsoft.com/office/drawing/2014/main" id="{43D2F45E-4005-4ACB-87BF-290D00AAA599}"/>
              </a:ext>
            </a:extLst>
          </p:cNvPr>
          <p:cNvSpPr/>
          <p:nvPr>
            <p:custDataLst>
              <p:tags r:id="rId1"/>
            </p:custDataLst>
          </p:nvPr>
        </p:nvSpPr>
        <p:spPr>
          <a:xfrm>
            <a:off x="805113" y="1616657"/>
            <a:ext cx="4436483" cy="1887696"/>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a:t>
            </a:r>
          </a:p>
        </p:txBody>
      </p:sp>
      <p:grpSp>
        <p:nvGrpSpPr>
          <p:cNvPr id="4" name="组合 3">
            <a:extLst>
              <a:ext uri="{FF2B5EF4-FFF2-40B4-BE49-F238E27FC236}">
                <a16:creationId xmlns="" xmlns:a16="http://schemas.microsoft.com/office/drawing/2014/main" id="{96E87F52-2AB2-4B3A-86A4-9115ADE1C4E1}"/>
              </a:ext>
            </a:extLst>
          </p:cNvPr>
          <p:cNvGrpSpPr/>
          <p:nvPr/>
        </p:nvGrpSpPr>
        <p:grpSpPr>
          <a:xfrm>
            <a:off x="5532586" y="820978"/>
            <a:ext cx="6011370" cy="4976674"/>
            <a:chOff x="-9581118" y="-5064453"/>
            <a:chExt cx="8291513" cy="6864351"/>
          </a:xfrm>
        </p:grpSpPr>
        <p:sp>
          <p:nvSpPr>
            <p:cNvPr id="5" name="Freeform 5">
              <a:extLst>
                <a:ext uri="{FF2B5EF4-FFF2-40B4-BE49-F238E27FC236}">
                  <a16:creationId xmlns="" xmlns:a16="http://schemas.microsoft.com/office/drawing/2014/main" id="{851F4CD2-F8A7-4DF2-8C57-26729733933A}"/>
                </a:ext>
              </a:extLst>
            </p:cNvPr>
            <p:cNvSpPr>
              <a:spLocks/>
            </p:cNvSpPr>
            <p:nvPr/>
          </p:nvSpPr>
          <p:spPr bwMode="auto">
            <a:xfrm>
              <a:off x="-2446892" y="-922665"/>
              <a:ext cx="171450" cy="155575"/>
            </a:xfrm>
            <a:custGeom>
              <a:avLst/>
              <a:gdLst>
                <a:gd name="T0" fmla="*/ 74 w 81"/>
                <a:gd name="T1" fmla="*/ 39 h 73"/>
                <a:gd name="T2" fmla="*/ 81 w 81"/>
                <a:gd name="T3" fmla="*/ 31 h 73"/>
                <a:gd name="T4" fmla="*/ 81 w 81"/>
                <a:gd name="T5" fmla="*/ 31 h 73"/>
                <a:gd name="T6" fmla="*/ 81 w 81"/>
                <a:gd name="T7" fmla="*/ 31 h 73"/>
                <a:gd name="T8" fmla="*/ 81 w 81"/>
                <a:gd name="T9" fmla="*/ 30 h 73"/>
                <a:gd name="T10" fmla="*/ 57 w 81"/>
                <a:gd name="T11" fmla="*/ 11 h 73"/>
                <a:gd name="T12" fmla="*/ 26 w 81"/>
                <a:gd name="T13" fmla="*/ 1 h 73"/>
                <a:gd name="T14" fmla="*/ 15 w 81"/>
                <a:gd name="T15" fmla="*/ 4 h 73"/>
                <a:gd name="T16" fmla="*/ 15 w 81"/>
                <a:gd name="T17" fmla="*/ 25 h 73"/>
                <a:gd name="T18" fmla="*/ 4 w 81"/>
                <a:gd name="T19" fmla="*/ 45 h 73"/>
                <a:gd name="T20" fmla="*/ 0 w 81"/>
                <a:gd name="T21" fmla="*/ 49 h 73"/>
                <a:gd name="T22" fmla="*/ 9 w 81"/>
                <a:gd name="T23" fmla="*/ 60 h 73"/>
                <a:gd name="T24" fmla="*/ 10 w 81"/>
                <a:gd name="T25" fmla="*/ 60 h 73"/>
                <a:gd name="T26" fmla="*/ 13 w 81"/>
                <a:gd name="T27" fmla="*/ 68 h 73"/>
                <a:gd name="T28" fmla="*/ 25 w 81"/>
                <a:gd name="T29" fmla="*/ 73 h 73"/>
                <a:gd name="T30" fmla="*/ 41 w 81"/>
                <a:gd name="T31" fmla="*/ 67 h 73"/>
                <a:gd name="T32" fmla="*/ 61 w 81"/>
                <a:gd name="T33" fmla="*/ 71 h 73"/>
                <a:gd name="T34" fmla="*/ 62 w 81"/>
                <a:gd name="T35" fmla="*/ 64 h 73"/>
                <a:gd name="T36" fmla="*/ 74 w 81"/>
                <a:gd name="T37"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73">
                  <a:moveTo>
                    <a:pt x="74" y="39"/>
                  </a:moveTo>
                  <a:cubicBezTo>
                    <a:pt x="81" y="31"/>
                    <a:pt x="81" y="31"/>
                    <a:pt x="81" y="31"/>
                  </a:cubicBezTo>
                  <a:cubicBezTo>
                    <a:pt x="81" y="31"/>
                    <a:pt x="81" y="31"/>
                    <a:pt x="81" y="31"/>
                  </a:cubicBezTo>
                  <a:cubicBezTo>
                    <a:pt x="81" y="31"/>
                    <a:pt x="81" y="31"/>
                    <a:pt x="81" y="31"/>
                  </a:cubicBezTo>
                  <a:cubicBezTo>
                    <a:pt x="81" y="30"/>
                    <a:pt x="81" y="30"/>
                    <a:pt x="81" y="30"/>
                  </a:cubicBezTo>
                  <a:cubicBezTo>
                    <a:pt x="57" y="11"/>
                    <a:pt x="57" y="11"/>
                    <a:pt x="57" y="11"/>
                  </a:cubicBezTo>
                  <a:cubicBezTo>
                    <a:pt x="44" y="2"/>
                    <a:pt x="33" y="0"/>
                    <a:pt x="26" y="1"/>
                  </a:cubicBezTo>
                  <a:cubicBezTo>
                    <a:pt x="15" y="4"/>
                    <a:pt x="15" y="4"/>
                    <a:pt x="15" y="4"/>
                  </a:cubicBezTo>
                  <a:cubicBezTo>
                    <a:pt x="15" y="25"/>
                    <a:pt x="15" y="25"/>
                    <a:pt x="15" y="25"/>
                  </a:cubicBezTo>
                  <a:cubicBezTo>
                    <a:pt x="13" y="31"/>
                    <a:pt x="10" y="39"/>
                    <a:pt x="4" y="45"/>
                  </a:cubicBezTo>
                  <a:cubicBezTo>
                    <a:pt x="0" y="49"/>
                    <a:pt x="0" y="49"/>
                    <a:pt x="0" y="49"/>
                  </a:cubicBezTo>
                  <a:cubicBezTo>
                    <a:pt x="9" y="60"/>
                    <a:pt x="9" y="60"/>
                    <a:pt x="9" y="60"/>
                  </a:cubicBezTo>
                  <a:cubicBezTo>
                    <a:pt x="10" y="60"/>
                    <a:pt x="10" y="60"/>
                    <a:pt x="10" y="60"/>
                  </a:cubicBezTo>
                  <a:cubicBezTo>
                    <a:pt x="13" y="68"/>
                    <a:pt x="13" y="68"/>
                    <a:pt x="13" y="68"/>
                  </a:cubicBezTo>
                  <a:cubicBezTo>
                    <a:pt x="25" y="73"/>
                    <a:pt x="25" y="73"/>
                    <a:pt x="25" y="73"/>
                  </a:cubicBezTo>
                  <a:cubicBezTo>
                    <a:pt x="32" y="68"/>
                    <a:pt x="36" y="66"/>
                    <a:pt x="41" y="67"/>
                  </a:cubicBezTo>
                  <a:cubicBezTo>
                    <a:pt x="61" y="71"/>
                    <a:pt x="61" y="71"/>
                    <a:pt x="61" y="71"/>
                  </a:cubicBezTo>
                  <a:cubicBezTo>
                    <a:pt x="62" y="64"/>
                    <a:pt x="62" y="64"/>
                    <a:pt x="62" y="64"/>
                  </a:cubicBezTo>
                  <a:cubicBezTo>
                    <a:pt x="63" y="51"/>
                    <a:pt x="68" y="43"/>
                    <a:pt x="74" y="39"/>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a:extLst>
                <a:ext uri="{FF2B5EF4-FFF2-40B4-BE49-F238E27FC236}">
                  <a16:creationId xmlns="" xmlns:a16="http://schemas.microsoft.com/office/drawing/2014/main" id="{5CF5DCDE-CACD-45A3-9ED6-02A5D387963F}"/>
                </a:ext>
              </a:extLst>
            </p:cNvPr>
            <p:cNvSpPr>
              <a:spLocks/>
            </p:cNvSpPr>
            <p:nvPr/>
          </p:nvSpPr>
          <p:spPr bwMode="auto">
            <a:xfrm>
              <a:off x="-3300967" y="-2481590"/>
              <a:ext cx="204788" cy="295275"/>
            </a:xfrm>
            <a:custGeom>
              <a:avLst/>
              <a:gdLst>
                <a:gd name="T0" fmla="*/ 56 w 97"/>
                <a:gd name="T1" fmla="*/ 2 h 140"/>
                <a:gd name="T2" fmla="*/ 53 w 97"/>
                <a:gd name="T3" fmla="*/ 0 h 140"/>
                <a:gd name="T4" fmla="*/ 39 w 97"/>
                <a:gd name="T5" fmla="*/ 16 h 140"/>
                <a:gd name="T6" fmla="*/ 36 w 97"/>
                <a:gd name="T7" fmla="*/ 14 h 140"/>
                <a:gd name="T8" fmla="*/ 35 w 97"/>
                <a:gd name="T9" fmla="*/ 15 h 140"/>
                <a:gd name="T10" fmla="*/ 36 w 97"/>
                <a:gd name="T11" fmla="*/ 16 h 140"/>
                <a:gd name="T12" fmla="*/ 27 w 97"/>
                <a:gd name="T13" fmla="*/ 24 h 140"/>
                <a:gd name="T14" fmla="*/ 24 w 97"/>
                <a:gd name="T15" fmla="*/ 26 h 140"/>
                <a:gd name="T16" fmla="*/ 13 w 97"/>
                <a:gd name="T17" fmla="*/ 32 h 140"/>
                <a:gd name="T18" fmla="*/ 12 w 97"/>
                <a:gd name="T19" fmla="*/ 39 h 140"/>
                <a:gd name="T20" fmla="*/ 5 w 97"/>
                <a:gd name="T21" fmla="*/ 60 h 140"/>
                <a:gd name="T22" fmla="*/ 1 w 97"/>
                <a:gd name="T23" fmla="*/ 72 h 140"/>
                <a:gd name="T24" fmla="*/ 1 w 97"/>
                <a:gd name="T25" fmla="*/ 93 h 140"/>
                <a:gd name="T26" fmla="*/ 6 w 97"/>
                <a:gd name="T27" fmla="*/ 122 h 140"/>
                <a:gd name="T28" fmla="*/ 23 w 97"/>
                <a:gd name="T29" fmla="*/ 134 h 140"/>
                <a:gd name="T30" fmla="*/ 45 w 97"/>
                <a:gd name="T31" fmla="*/ 140 h 140"/>
                <a:gd name="T32" fmla="*/ 67 w 97"/>
                <a:gd name="T33" fmla="*/ 131 h 140"/>
                <a:gd name="T34" fmla="*/ 61 w 97"/>
                <a:gd name="T35" fmla="*/ 121 h 140"/>
                <a:gd name="T36" fmla="*/ 61 w 97"/>
                <a:gd name="T37" fmla="*/ 119 h 140"/>
                <a:gd name="T38" fmla="*/ 61 w 97"/>
                <a:gd name="T39" fmla="*/ 118 h 140"/>
                <a:gd name="T40" fmla="*/ 63 w 97"/>
                <a:gd name="T41" fmla="*/ 109 h 140"/>
                <a:gd name="T42" fmla="*/ 63 w 97"/>
                <a:gd name="T43" fmla="*/ 108 h 140"/>
                <a:gd name="T44" fmla="*/ 74 w 97"/>
                <a:gd name="T45" fmla="*/ 89 h 140"/>
                <a:gd name="T46" fmla="*/ 92 w 97"/>
                <a:gd name="T47" fmla="*/ 89 h 140"/>
                <a:gd name="T48" fmla="*/ 97 w 97"/>
                <a:gd name="T49" fmla="*/ 88 h 140"/>
                <a:gd name="T50" fmla="*/ 78 w 97"/>
                <a:gd name="T51" fmla="*/ 58 h 140"/>
                <a:gd name="T52" fmla="*/ 72 w 97"/>
                <a:gd name="T53" fmla="*/ 48 h 140"/>
                <a:gd name="T54" fmla="*/ 63 w 97"/>
                <a:gd name="T55" fmla="*/ 20 h 140"/>
                <a:gd name="T56" fmla="*/ 56 w 97"/>
                <a:gd name="T57"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7" h="140">
                  <a:moveTo>
                    <a:pt x="56" y="2"/>
                  </a:moveTo>
                  <a:cubicBezTo>
                    <a:pt x="53" y="0"/>
                    <a:pt x="53" y="0"/>
                    <a:pt x="53" y="0"/>
                  </a:cubicBezTo>
                  <a:cubicBezTo>
                    <a:pt x="49" y="0"/>
                    <a:pt x="44" y="5"/>
                    <a:pt x="39" y="16"/>
                  </a:cubicBezTo>
                  <a:cubicBezTo>
                    <a:pt x="36" y="14"/>
                    <a:pt x="36" y="14"/>
                    <a:pt x="36" y="14"/>
                  </a:cubicBezTo>
                  <a:cubicBezTo>
                    <a:pt x="35" y="15"/>
                    <a:pt x="35" y="15"/>
                    <a:pt x="35" y="15"/>
                  </a:cubicBezTo>
                  <a:cubicBezTo>
                    <a:pt x="36" y="16"/>
                    <a:pt x="36" y="16"/>
                    <a:pt x="36" y="16"/>
                  </a:cubicBezTo>
                  <a:cubicBezTo>
                    <a:pt x="27" y="24"/>
                    <a:pt x="27" y="24"/>
                    <a:pt x="27" y="24"/>
                  </a:cubicBezTo>
                  <a:cubicBezTo>
                    <a:pt x="24" y="26"/>
                    <a:pt x="24" y="26"/>
                    <a:pt x="24" y="26"/>
                  </a:cubicBezTo>
                  <a:cubicBezTo>
                    <a:pt x="13" y="32"/>
                    <a:pt x="13" y="32"/>
                    <a:pt x="13" y="32"/>
                  </a:cubicBezTo>
                  <a:cubicBezTo>
                    <a:pt x="12" y="39"/>
                    <a:pt x="12" y="39"/>
                    <a:pt x="12" y="39"/>
                  </a:cubicBezTo>
                  <a:cubicBezTo>
                    <a:pt x="13" y="49"/>
                    <a:pt x="10" y="57"/>
                    <a:pt x="5" y="60"/>
                  </a:cubicBezTo>
                  <a:cubicBezTo>
                    <a:pt x="1" y="72"/>
                    <a:pt x="1" y="72"/>
                    <a:pt x="1" y="72"/>
                  </a:cubicBezTo>
                  <a:cubicBezTo>
                    <a:pt x="1" y="74"/>
                    <a:pt x="0" y="82"/>
                    <a:pt x="1" y="93"/>
                  </a:cubicBezTo>
                  <a:cubicBezTo>
                    <a:pt x="6" y="122"/>
                    <a:pt x="6" y="122"/>
                    <a:pt x="6" y="122"/>
                  </a:cubicBezTo>
                  <a:cubicBezTo>
                    <a:pt x="8" y="125"/>
                    <a:pt x="13" y="130"/>
                    <a:pt x="23" y="134"/>
                  </a:cubicBezTo>
                  <a:cubicBezTo>
                    <a:pt x="45" y="140"/>
                    <a:pt x="45" y="140"/>
                    <a:pt x="45" y="140"/>
                  </a:cubicBezTo>
                  <a:cubicBezTo>
                    <a:pt x="51" y="140"/>
                    <a:pt x="58" y="137"/>
                    <a:pt x="67" y="131"/>
                  </a:cubicBezTo>
                  <a:cubicBezTo>
                    <a:pt x="61" y="121"/>
                    <a:pt x="61" y="121"/>
                    <a:pt x="61" y="121"/>
                  </a:cubicBezTo>
                  <a:cubicBezTo>
                    <a:pt x="61" y="119"/>
                    <a:pt x="61" y="119"/>
                    <a:pt x="61" y="119"/>
                  </a:cubicBezTo>
                  <a:cubicBezTo>
                    <a:pt x="61" y="118"/>
                    <a:pt x="61" y="118"/>
                    <a:pt x="61" y="118"/>
                  </a:cubicBezTo>
                  <a:cubicBezTo>
                    <a:pt x="63" y="109"/>
                    <a:pt x="63" y="109"/>
                    <a:pt x="63" y="109"/>
                  </a:cubicBezTo>
                  <a:cubicBezTo>
                    <a:pt x="63" y="108"/>
                    <a:pt x="63" y="108"/>
                    <a:pt x="63" y="108"/>
                  </a:cubicBezTo>
                  <a:cubicBezTo>
                    <a:pt x="74" y="89"/>
                    <a:pt x="74" y="89"/>
                    <a:pt x="74" y="89"/>
                  </a:cubicBezTo>
                  <a:cubicBezTo>
                    <a:pt x="92" y="89"/>
                    <a:pt x="92" y="89"/>
                    <a:pt x="92" y="89"/>
                  </a:cubicBezTo>
                  <a:cubicBezTo>
                    <a:pt x="97" y="88"/>
                    <a:pt x="97" y="88"/>
                    <a:pt x="97" y="88"/>
                  </a:cubicBezTo>
                  <a:cubicBezTo>
                    <a:pt x="95" y="82"/>
                    <a:pt x="89" y="72"/>
                    <a:pt x="78" y="58"/>
                  </a:cubicBezTo>
                  <a:cubicBezTo>
                    <a:pt x="72" y="48"/>
                    <a:pt x="72" y="48"/>
                    <a:pt x="72" y="48"/>
                  </a:cubicBezTo>
                  <a:cubicBezTo>
                    <a:pt x="68" y="41"/>
                    <a:pt x="64" y="32"/>
                    <a:pt x="63" y="20"/>
                  </a:cubicBezTo>
                  <a:cubicBezTo>
                    <a:pt x="61" y="12"/>
                    <a:pt x="58" y="6"/>
                    <a:pt x="56" y="2"/>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 xmlns:a16="http://schemas.microsoft.com/office/drawing/2014/main" id="{BD327330-6ED2-4DD5-9EA7-90AA808AD0FD}"/>
                </a:ext>
              </a:extLst>
            </p:cNvPr>
            <p:cNvSpPr>
              <a:spLocks/>
            </p:cNvSpPr>
            <p:nvPr/>
          </p:nvSpPr>
          <p:spPr bwMode="auto">
            <a:xfrm>
              <a:off x="-3504167" y="-2614940"/>
              <a:ext cx="273050" cy="292100"/>
            </a:xfrm>
            <a:custGeom>
              <a:avLst/>
              <a:gdLst>
                <a:gd name="T0" fmla="*/ 65 w 129"/>
                <a:gd name="T1" fmla="*/ 29 h 138"/>
                <a:gd name="T2" fmla="*/ 63 w 129"/>
                <a:gd name="T3" fmla="*/ 32 h 138"/>
                <a:gd name="T4" fmla="*/ 60 w 129"/>
                <a:gd name="T5" fmla="*/ 31 h 138"/>
                <a:gd name="T6" fmla="*/ 47 w 129"/>
                <a:gd name="T7" fmla="*/ 29 h 138"/>
                <a:gd name="T8" fmla="*/ 46 w 129"/>
                <a:gd name="T9" fmla="*/ 34 h 138"/>
                <a:gd name="T10" fmla="*/ 46 w 129"/>
                <a:gd name="T11" fmla="*/ 37 h 138"/>
                <a:gd name="T12" fmla="*/ 44 w 129"/>
                <a:gd name="T13" fmla="*/ 37 h 138"/>
                <a:gd name="T14" fmla="*/ 23 w 129"/>
                <a:gd name="T15" fmla="*/ 45 h 138"/>
                <a:gd name="T16" fmla="*/ 22 w 129"/>
                <a:gd name="T17" fmla="*/ 48 h 138"/>
                <a:gd name="T18" fmla="*/ 29 w 129"/>
                <a:gd name="T19" fmla="*/ 68 h 138"/>
                <a:gd name="T20" fmla="*/ 31 w 129"/>
                <a:gd name="T21" fmla="*/ 70 h 138"/>
                <a:gd name="T22" fmla="*/ 29 w 129"/>
                <a:gd name="T23" fmla="*/ 73 h 138"/>
                <a:gd name="T24" fmla="*/ 5 w 129"/>
                <a:gd name="T25" fmla="*/ 99 h 138"/>
                <a:gd name="T26" fmla="*/ 0 w 129"/>
                <a:gd name="T27" fmla="*/ 108 h 138"/>
                <a:gd name="T28" fmla="*/ 7 w 129"/>
                <a:gd name="T29" fmla="*/ 116 h 138"/>
                <a:gd name="T30" fmla="*/ 18 w 129"/>
                <a:gd name="T31" fmla="*/ 120 h 138"/>
                <a:gd name="T32" fmla="*/ 26 w 129"/>
                <a:gd name="T33" fmla="*/ 121 h 138"/>
                <a:gd name="T34" fmla="*/ 48 w 129"/>
                <a:gd name="T35" fmla="*/ 127 h 138"/>
                <a:gd name="T36" fmla="*/ 58 w 129"/>
                <a:gd name="T37" fmla="*/ 134 h 138"/>
                <a:gd name="T38" fmla="*/ 75 w 129"/>
                <a:gd name="T39" fmla="*/ 138 h 138"/>
                <a:gd name="T40" fmla="*/ 88 w 129"/>
                <a:gd name="T41" fmla="*/ 128 h 138"/>
                <a:gd name="T42" fmla="*/ 96 w 129"/>
                <a:gd name="T43" fmla="*/ 119 h 138"/>
                <a:gd name="T44" fmla="*/ 101 w 129"/>
                <a:gd name="T45" fmla="*/ 101 h 138"/>
                <a:gd name="T46" fmla="*/ 97 w 129"/>
                <a:gd name="T47" fmla="*/ 80 h 138"/>
                <a:gd name="T48" fmla="*/ 104 w 129"/>
                <a:gd name="T49" fmla="*/ 82 h 138"/>
                <a:gd name="T50" fmla="*/ 117 w 129"/>
                <a:gd name="T51" fmla="*/ 83 h 138"/>
                <a:gd name="T52" fmla="*/ 122 w 129"/>
                <a:gd name="T53" fmla="*/ 79 h 138"/>
                <a:gd name="T54" fmla="*/ 124 w 129"/>
                <a:gd name="T55" fmla="*/ 74 h 138"/>
                <a:gd name="T56" fmla="*/ 115 w 129"/>
                <a:gd name="T57" fmla="*/ 46 h 138"/>
                <a:gd name="T58" fmla="*/ 118 w 129"/>
                <a:gd name="T59" fmla="*/ 36 h 138"/>
                <a:gd name="T60" fmla="*/ 128 w 129"/>
                <a:gd name="T61" fmla="*/ 28 h 138"/>
                <a:gd name="T62" fmla="*/ 129 w 129"/>
                <a:gd name="T63" fmla="*/ 28 h 138"/>
                <a:gd name="T64" fmla="*/ 127 w 129"/>
                <a:gd name="T65" fmla="*/ 21 h 138"/>
                <a:gd name="T66" fmla="*/ 104 w 129"/>
                <a:gd name="T67" fmla="*/ 22 h 138"/>
                <a:gd name="T68" fmla="*/ 104 w 129"/>
                <a:gd name="T69" fmla="*/ 21 h 138"/>
                <a:gd name="T70" fmla="*/ 83 w 129"/>
                <a:gd name="T71" fmla="*/ 7 h 138"/>
                <a:gd name="T72" fmla="*/ 58 w 129"/>
                <a:gd name="T73" fmla="*/ 2 h 138"/>
                <a:gd name="T74" fmla="*/ 55 w 129"/>
                <a:gd name="T75" fmla="*/ 4 h 138"/>
                <a:gd name="T76" fmla="*/ 61 w 129"/>
                <a:gd name="T77" fmla="*/ 13 h 138"/>
                <a:gd name="T78" fmla="*/ 65 w 129"/>
                <a:gd name="T79" fmla="*/ 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38">
                  <a:moveTo>
                    <a:pt x="65" y="29"/>
                  </a:moveTo>
                  <a:cubicBezTo>
                    <a:pt x="63" y="32"/>
                    <a:pt x="63" y="32"/>
                    <a:pt x="63" y="32"/>
                  </a:cubicBezTo>
                  <a:cubicBezTo>
                    <a:pt x="60" y="31"/>
                    <a:pt x="60" y="31"/>
                    <a:pt x="60" y="31"/>
                  </a:cubicBezTo>
                  <a:cubicBezTo>
                    <a:pt x="47" y="29"/>
                    <a:pt x="47" y="29"/>
                    <a:pt x="47" y="29"/>
                  </a:cubicBezTo>
                  <a:cubicBezTo>
                    <a:pt x="46" y="34"/>
                    <a:pt x="46" y="34"/>
                    <a:pt x="46" y="34"/>
                  </a:cubicBezTo>
                  <a:cubicBezTo>
                    <a:pt x="46" y="37"/>
                    <a:pt x="46" y="37"/>
                    <a:pt x="46" y="37"/>
                  </a:cubicBezTo>
                  <a:cubicBezTo>
                    <a:pt x="44" y="37"/>
                    <a:pt x="44" y="37"/>
                    <a:pt x="44" y="37"/>
                  </a:cubicBezTo>
                  <a:cubicBezTo>
                    <a:pt x="23" y="45"/>
                    <a:pt x="23" y="45"/>
                    <a:pt x="23" y="45"/>
                  </a:cubicBezTo>
                  <a:cubicBezTo>
                    <a:pt x="22" y="48"/>
                    <a:pt x="22" y="48"/>
                    <a:pt x="22" y="48"/>
                  </a:cubicBezTo>
                  <a:cubicBezTo>
                    <a:pt x="19" y="55"/>
                    <a:pt x="22" y="60"/>
                    <a:pt x="29" y="68"/>
                  </a:cubicBezTo>
                  <a:cubicBezTo>
                    <a:pt x="31" y="70"/>
                    <a:pt x="31" y="70"/>
                    <a:pt x="31" y="70"/>
                  </a:cubicBezTo>
                  <a:cubicBezTo>
                    <a:pt x="29" y="73"/>
                    <a:pt x="29" y="73"/>
                    <a:pt x="29" y="73"/>
                  </a:cubicBezTo>
                  <a:cubicBezTo>
                    <a:pt x="23" y="83"/>
                    <a:pt x="15" y="92"/>
                    <a:pt x="5" y="99"/>
                  </a:cubicBezTo>
                  <a:cubicBezTo>
                    <a:pt x="1" y="102"/>
                    <a:pt x="0" y="105"/>
                    <a:pt x="0" y="108"/>
                  </a:cubicBezTo>
                  <a:cubicBezTo>
                    <a:pt x="7" y="116"/>
                    <a:pt x="7" y="116"/>
                    <a:pt x="7" y="116"/>
                  </a:cubicBezTo>
                  <a:cubicBezTo>
                    <a:pt x="18" y="120"/>
                    <a:pt x="18" y="120"/>
                    <a:pt x="18" y="120"/>
                  </a:cubicBezTo>
                  <a:cubicBezTo>
                    <a:pt x="26" y="121"/>
                    <a:pt x="26" y="121"/>
                    <a:pt x="26" y="121"/>
                  </a:cubicBezTo>
                  <a:cubicBezTo>
                    <a:pt x="38" y="121"/>
                    <a:pt x="45" y="122"/>
                    <a:pt x="48" y="127"/>
                  </a:cubicBezTo>
                  <a:cubicBezTo>
                    <a:pt x="58" y="134"/>
                    <a:pt x="58" y="134"/>
                    <a:pt x="58" y="134"/>
                  </a:cubicBezTo>
                  <a:cubicBezTo>
                    <a:pt x="65" y="136"/>
                    <a:pt x="70" y="138"/>
                    <a:pt x="75" y="138"/>
                  </a:cubicBezTo>
                  <a:cubicBezTo>
                    <a:pt x="79" y="138"/>
                    <a:pt x="84" y="135"/>
                    <a:pt x="88" y="128"/>
                  </a:cubicBezTo>
                  <a:cubicBezTo>
                    <a:pt x="96" y="119"/>
                    <a:pt x="96" y="119"/>
                    <a:pt x="96" y="119"/>
                  </a:cubicBezTo>
                  <a:cubicBezTo>
                    <a:pt x="101" y="101"/>
                    <a:pt x="101" y="101"/>
                    <a:pt x="101" y="101"/>
                  </a:cubicBezTo>
                  <a:cubicBezTo>
                    <a:pt x="97" y="80"/>
                    <a:pt x="97" y="80"/>
                    <a:pt x="97" y="80"/>
                  </a:cubicBezTo>
                  <a:cubicBezTo>
                    <a:pt x="104" y="82"/>
                    <a:pt x="104" y="82"/>
                    <a:pt x="104" y="82"/>
                  </a:cubicBezTo>
                  <a:cubicBezTo>
                    <a:pt x="117" y="83"/>
                    <a:pt x="117" y="83"/>
                    <a:pt x="117" y="83"/>
                  </a:cubicBezTo>
                  <a:cubicBezTo>
                    <a:pt x="122" y="79"/>
                    <a:pt x="122" y="79"/>
                    <a:pt x="122" y="79"/>
                  </a:cubicBezTo>
                  <a:cubicBezTo>
                    <a:pt x="124" y="74"/>
                    <a:pt x="124" y="74"/>
                    <a:pt x="124" y="74"/>
                  </a:cubicBezTo>
                  <a:cubicBezTo>
                    <a:pt x="115" y="46"/>
                    <a:pt x="115" y="46"/>
                    <a:pt x="115" y="46"/>
                  </a:cubicBezTo>
                  <a:cubicBezTo>
                    <a:pt x="118" y="36"/>
                    <a:pt x="118" y="36"/>
                    <a:pt x="118" y="36"/>
                  </a:cubicBezTo>
                  <a:cubicBezTo>
                    <a:pt x="121" y="31"/>
                    <a:pt x="124" y="29"/>
                    <a:pt x="128" y="28"/>
                  </a:cubicBezTo>
                  <a:cubicBezTo>
                    <a:pt x="129" y="28"/>
                    <a:pt x="129" y="28"/>
                    <a:pt x="129" y="28"/>
                  </a:cubicBezTo>
                  <a:cubicBezTo>
                    <a:pt x="127" y="21"/>
                    <a:pt x="127" y="21"/>
                    <a:pt x="127" y="21"/>
                  </a:cubicBezTo>
                  <a:cubicBezTo>
                    <a:pt x="104" y="22"/>
                    <a:pt x="104" y="22"/>
                    <a:pt x="104" y="22"/>
                  </a:cubicBezTo>
                  <a:cubicBezTo>
                    <a:pt x="104" y="21"/>
                    <a:pt x="104" y="21"/>
                    <a:pt x="104" y="21"/>
                  </a:cubicBezTo>
                  <a:cubicBezTo>
                    <a:pt x="83" y="7"/>
                    <a:pt x="83" y="7"/>
                    <a:pt x="83" y="7"/>
                  </a:cubicBezTo>
                  <a:cubicBezTo>
                    <a:pt x="74" y="1"/>
                    <a:pt x="66" y="0"/>
                    <a:pt x="58" y="2"/>
                  </a:cubicBezTo>
                  <a:cubicBezTo>
                    <a:pt x="55" y="4"/>
                    <a:pt x="55" y="4"/>
                    <a:pt x="55" y="4"/>
                  </a:cubicBezTo>
                  <a:cubicBezTo>
                    <a:pt x="53" y="7"/>
                    <a:pt x="55" y="11"/>
                    <a:pt x="61" y="13"/>
                  </a:cubicBezTo>
                  <a:cubicBezTo>
                    <a:pt x="66" y="17"/>
                    <a:pt x="68" y="22"/>
                    <a:pt x="65" y="29"/>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 xmlns:a16="http://schemas.microsoft.com/office/drawing/2014/main" id="{9ACEC159-6625-4AE9-A1A1-4B88EBBDE64C}"/>
                </a:ext>
              </a:extLst>
            </p:cNvPr>
            <p:cNvSpPr>
              <a:spLocks/>
            </p:cNvSpPr>
            <p:nvPr/>
          </p:nvSpPr>
          <p:spPr bwMode="auto">
            <a:xfrm>
              <a:off x="-6796642" y="-2873703"/>
              <a:ext cx="2319338" cy="1963738"/>
            </a:xfrm>
            <a:custGeom>
              <a:avLst/>
              <a:gdLst>
                <a:gd name="T0" fmla="*/ 644 w 1097"/>
                <a:gd name="T1" fmla="*/ 369 h 928"/>
                <a:gd name="T2" fmla="*/ 620 w 1097"/>
                <a:gd name="T3" fmla="*/ 385 h 928"/>
                <a:gd name="T4" fmla="*/ 534 w 1097"/>
                <a:gd name="T5" fmla="*/ 308 h 928"/>
                <a:gd name="T6" fmla="*/ 472 w 1097"/>
                <a:gd name="T7" fmla="*/ 257 h 928"/>
                <a:gd name="T8" fmla="*/ 477 w 1097"/>
                <a:gd name="T9" fmla="*/ 188 h 928"/>
                <a:gd name="T10" fmla="*/ 408 w 1097"/>
                <a:gd name="T11" fmla="*/ 207 h 928"/>
                <a:gd name="T12" fmla="*/ 355 w 1097"/>
                <a:gd name="T13" fmla="*/ 140 h 928"/>
                <a:gd name="T14" fmla="*/ 331 w 1097"/>
                <a:gd name="T15" fmla="*/ 58 h 928"/>
                <a:gd name="T16" fmla="*/ 308 w 1097"/>
                <a:gd name="T17" fmla="*/ 17 h 928"/>
                <a:gd name="T18" fmla="*/ 252 w 1097"/>
                <a:gd name="T19" fmla="*/ 36 h 928"/>
                <a:gd name="T20" fmla="*/ 214 w 1097"/>
                <a:gd name="T21" fmla="*/ 76 h 928"/>
                <a:gd name="T22" fmla="*/ 117 w 1097"/>
                <a:gd name="T23" fmla="*/ 106 h 928"/>
                <a:gd name="T24" fmla="*/ 60 w 1097"/>
                <a:gd name="T25" fmla="*/ 175 h 928"/>
                <a:gd name="T26" fmla="*/ 4 w 1097"/>
                <a:gd name="T27" fmla="*/ 221 h 928"/>
                <a:gd name="T28" fmla="*/ 78 w 1097"/>
                <a:gd name="T29" fmla="*/ 286 h 928"/>
                <a:gd name="T30" fmla="*/ 135 w 1097"/>
                <a:gd name="T31" fmla="*/ 305 h 928"/>
                <a:gd name="T32" fmla="*/ 269 w 1097"/>
                <a:gd name="T33" fmla="*/ 359 h 928"/>
                <a:gd name="T34" fmla="*/ 365 w 1097"/>
                <a:gd name="T35" fmla="*/ 340 h 928"/>
                <a:gd name="T36" fmla="*/ 447 w 1097"/>
                <a:gd name="T37" fmla="*/ 376 h 928"/>
                <a:gd name="T38" fmla="*/ 518 w 1097"/>
                <a:gd name="T39" fmla="*/ 403 h 928"/>
                <a:gd name="T40" fmla="*/ 629 w 1097"/>
                <a:gd name="T41" fmla="*/ 487 h 928"/>
                <a:gd name="T42" fmla="*/ 659 w 1097"/>
                <a:gd name="T43" fmla="*/ 528 h 928"/>
                <a:gd name="T44" fmla="*/ 652 w 1097"/>
                <a:gd name="T45" fmla="*/ 693 h 928"/>
                <a:gd name="T46" fmla="*/ 606 w 1097"/>
                <a:gd name="T47" fmla="*/ 773 h 928"/>
                <a:gd name="T48" fmla="*/ 539 w 1097"/>
                <a:gd name="T49" fmla="*/ 801 h 928"/>
                <a:gd name="T50" fmla="*/ 600 w 1097"/>
                <a:gd name="T51" fmla="*/ 847 h 928"/>
                <a:gd name="T52" fmla="*/ 628 w 1097"/>
                <a:gd name="T53" fmla="*/ 836 h 928"/>
                <a:gd name="T54" fmla="*/ 631 w 1097"/>
                <a:gd name="T55" fmla="*/ 805 h 928"/>
                <a:gd name="T56" fmla="*/ 664 w 1097"/>
                <a:gd name="T57" fmla="*/ 773 h 928"/>
                <a:gd name="T58" fmla="*/ 692 w 1097"/>
                <a:gd name="T59" fmla="*/ 798 h 928"/>
                <a:gd name="T60" fmla="*/ 775 w 1097"/>
                <a:gd name="T61" fmla="*/ 831 h 928"/>
                <a:gd name="T62" fmla="*/ 803 w 1097"/>
                <a:gd name="T63" fmla="*/ 880 h 928"/>
                <a:gd name="T64" fmla="*/ 876 w 1097"/>
                <a:gd name="T65" fmla="*/ 902 h 928"/>
                <a:gd name="T66" fmla="*/ 876 w 1097"/>
                <a:gd name="T67" fmla="*/ 858 h 928"/>
                <a:gd name="T68" fmla="*/ 884 w 1097"/>
                <a:gd name="T69" fmla="*/ 841 h 928"/>
                <a:gd name="T70" fmla="*/ 921 w 1097"/>
                <a:gd name="T71" fmla="*/ 780 h 928"/>
                <a:gd name="T72" fmla="*/ 926 w 1097"/>
                <a:gd name="T73" fmla="*/ 739 h 928"/>
                <a:gd name="T74" fmla="*/ 962 w 1097"/>
                <a:gd name="T75" fmla="*/ 698 h 928"/>
                <a:gd name="T76" fmla="*/ 1016 w 1097"/>
                <a:gd name="T77" fmla="*/ 689 h 928"/>
                <a:gd name="T78" fmla="*/ 1071 w 1097"/>
                <a:gd name="T79" fmla="*/ 668 h 928"/>
                <a:gd name="T80" fmla="*/ 1089 w 1097"/>
                <a:gd name="T81" fmla="*/ 586 h 928"/>
                <a:gd name="T82" fmla="*/ 991 w 1097"/>
                <a:gd name="T83" fmla="*/ 525 h 928"/>
                <a:gd name="T84" fmla="*/ 951 w 1097"/>
                <a:gd name="T85" fmla="*/ 590 h 928"/>
                <a:gd name="T86" fmla="*/ 980 w 1097"/>
                <a:gd name="T87" fmla="*/ 614 h 928"/>
                <a:gd name="T88" fmla="*/ 975 w 1097"/>
                <a:gd name="T89" fmla="*/ 649 h 928"/>
                <a:gd name="T90" fmla="*/ 935 w 1097"/>
                <a:gd name="T91" fmla="*/ 661 h 928"/>
                <a:gd name="T92" fmla="*/ 899 w 1097"/>
                <a:gd name="T93" fmla="*/ 683 h 928"/>
                <a:gd name="T94" fmla="*/ 872 w 1097"/>
                <a:gd name="T95" fmla="*/ 657 h 928"/>
                <a:gd name="T96" fmla="*/ 856 w 1097"/>
                <a:gd name="T97" fmla="*/ 616 h 928"/>
                <a:gd name="T98" fmla="*/ 842 w 1097"/>
                <a:gd name="T99" fmla="*/ 572 h 928"/>
                <a:gd name="T100" fmla="*/ 784 w 1097"/>
                <a:gd name="T101" fmla="*/ 500 h 928"/>
                <a:gd name="T102" fmla="*/ 718 w 1097"/>
                <a:gd name="T103" fmla="*/ 451 h 928"/>
                <a:gd name="T104" fmla="*/ 721 w 1097"/>
                <a:gd name="T105" fmla="*/ 403 h 928"/>
                <a:gd name="T106" fmla="*/ 781 w 1097"/>
                <a:gd name="T107" fmla="*/ 341 h 928"/>
                <a:gd name="T108" fmla="*/ 710 w 1097"/>
                <a:gd name="T109" fmla="*/ 343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7" h="928">
                  <a:moveTo>
                    <a:pt x="652" y="335"/>
                  </a:moveTo>
                  <a:cubicBezTo>
                    <a:pt x="636" y="335"/>
                    <a:pt x="636" y="335"/>
                    <a:pt x="636" y="335"/>
                  </a:cubicBezTo>
                  <a:cubicBezTo>
                    <a:pt x="631" y="346"/>
                    <a:pt x="631" y="346"/>
                    <a:pt x="631" y="346"/>
                  </a:cubicBezTo>
                  <a:cubicBezTo>
                    <a:pt x="640" y="355"/>
                    <a:pt x="640" y="355"/>
                    <a:pt x="640" y="355"/>
                  </a:cubicBezTo>
                  <a:cubicBezTo>
                    <a:pt x="640" y="356"/>
                    <a:pt x="640" y="356"/>
                    <a:pt x="640" y="356"/>
                  </a:cubicBezTo>
                  <a:cubicBezTo>
                    <a:pt x="640" y="357"/>
                    <a:pt x="640" y="357"/>
                    <a:pt x="640" y="357"/>
                  </a:cubicBezTo>
                  <a:cubicBezTo>
                    <a:pt x="644" y="369"/>
                    <a:pt x="644" y="369"/>
                    <a:pt x="644" y="369"/>
                  </a:cubicBezTo>
                  <a:cubicBezTo>
                    <a:pt x="645" y="370"/>
                    <a:pt x="645" y="370"/>
                    <a:pt x="645" y="370"/>
                  </a:cubicBezTo>
                  <a:cubicBezTo>
                    <a:pt x="645" y="373"/>
                    <a:pt x="645" y="373"/>
                    <a:pt x="645" y="373"/>
                  </a:cubicBezTo>
                  <a:cubicBezTo>
                    <a:pt x="643" y="374"/>
                    <a:pt x="643" y="374"/>
                    <a:pt x="643" y="374"/>
                  </a:cubicBezTo>
                  <a:cubicBezTo>
                    <a:pt x="622" y="385"/>
                    <a:pt x="622" y="385"/>
                    <a:pt x="622" y="385"/>
                  </a:cubicBezTo>
                  <a:cubicBezTo>
                    <a:pt x="621" y="385"/>
                    <a:pt x="621" y="385"/>
                    <a:pt x="621" y="385"/>
                  </a:cubicBezTo>
                  <a:cubicBezTo>
                    <a:pt x="621" y="385"/>
                    <a:pt x="621" y="385"/>
                    <a:pt x="621" y="385"/>
                  </a:cubicBezTo>
                  <a:cubicBezTo>
                    <a:pt x="620" y="385"/>
                    <a:pt x="620" y="385"/>
                    <a:pt x="620" y="385"/>
                  </a:cubicBezTo>
                  <a:cubicBezTo>
                    <a:pt x="619" y="385"/>
                    <a:pt x="619" y="385"/>
                    <a:pt x="619" y="385"/>
                  </a:cubicBezTo>
                  <a:cubicBezTo>
                    <a:pt x="602" y="384"/>
                    <a:pt x="594" y="379"/>
                    <a:pt x="591" y="372"/>
                  </a:cubicBezTo>
                  <a:cubicBezTo>
                    <a:pt x="585" y="360"/>
                    <a:pt x="585" y="360"/>
                    <a:pt x="585" y="360"/>
                  </a:cubicBezTo>
                  <a:cubicBezTo>
                    <a:pt x="556" y="355"/>
                    <a:pt x="556" y="355"/>
                    <a:pt x="556" y="355"/>
                  </a:cubicBezTo>
                  <a:cubicBezTo>
                    <a:pt x="549" y="318"/>
                    <a:pt x="549" y="318"/>
                    <a:pt x="549" y="318"/>
                  </a:cubicBezTo>
                  <a:cubicBezTo>
                    <a:pt x="543" y="317"/>
                    <a:pt x="538" y="314"/>
                    <a:pt x="535" y="310"/>
                  </a:cubicBezTo>
                  <a:cubicBezTo>
                    <a:pt x="534" y="308"/>
                    <a:pt x="534" y="308"/>
                    <a:pt x="534" y="308"/>
                  </a:cubicBezTo>
                  <a:cubicBezTo>
                    <a:pt x="529" y="302"/>
                    <a:pt x="525" y="298"/>
                    <a:pt x="520" y="297"/>
                  </a:cubicBezTo>
                  <a:cubicBezTo>
                    <a:pt x="512" y="294"/>
                    <a:pt x="505" y="288"/>
                    <a:pt x="499" y="280"/>
                  </a:cubicBezTo>
                  <a:cubicBezTo>
                    <a:pt x="488" y="273"/>
                    <a:pt x="488" y="273"/>
                    <a:pt x="488" y="273"/>
                  </a:cubicBezTo>
                  <a:cubicBezTo>
                    <a:pt x="487" y="273"/>
                    <a:pt x="487" y="273"/>
                    <a:pt x="487" y="273"/>
                  </a:cubicBezTo>
                  <a:cubicBezTo>
                    <a:pt x="487" y="273"/>
                    <a:pt x="487" y="273"/>
                    <a:pt x="487" y="273"/>
                  </a:cubicBezTo>
                  <a:cubicBezTo>
                    <a:pt x="487" y="273"/>
                    <a:pt x="487" y="273"/>
                    <a:pt x="487" y="273"/>
                  </a:cubicBezTo>
                  <a:cubicBezTo>
                    <a:pt x="472" y="257"/>
                    <a:pt x="472" y="257"/>
                    <a:pt x="472" y="257"/>
                  </a:cubicBezTo>
                  <a:cubicBezTo>
                    <a:pt x="472" y="257"/>
                    <a:pt x="472" y="257"/>
                    <a:pt x="472" y="257"/>
                  </a:cubicBezTo>
                  <a:cubicBezTo>
                    <a:pt x="468" y="244"/>
                    <a:pt x="468" y="244"/>
                    <a:pt x="468" y="244"/>
                  </a:cubicBezTo>
                  <a:cubicBezTo>
                    <a:pt x="468" y="243"/>
                    <a:pt x="468" y="243"/>
                    <a:pt x="468" y="243"/>
                  </a:cubicBezTo>
                  <a:cubicBezTo>
                    <a:pt x="499" y="201"/>
                    <a:pt x="499" y="201"/>
                    <a:pt x="499" y="201"/>
                  </a:cubicBezTo>
                  <a:cubicBezTo>
                    <a:pt x="499" y="198"/>
                    <a:pt x="500" y="196"/>
                    <a:pt x="499" y="195"/>
                  </a:cubicBezTo>
                  <a:cubicBezTo>
                    <a:pt x="494" y="181"/>
                    <a:pt x="494" y="181"/>
                    <a:pt x="494" y="181"/>
                  </a:cubicBezTo>
                  <a:cubicBezTo>
                    <a:pt x="477" y="188"/>
                    <a:pt x="477" y="188"/>
                    <a:pt x="477" y="188"/>
                  </a:cubicBezTo>
                  <a:cubicBezTo>
                    <a:pt x="476" y="188"/>
                    <a:pt x="476" y="188"/>
                    <a:pt x="476" y="188"/>
                  </a:cubicBezTo>
                  <a:cubicBezTo>
                    <a:pt x="476" y="189"/>
                    <a:pt x="476" y="189"/>
                    <a:pt x="476" y="189"/>
                  </a:cubicBezTo>
                  <a:cubicBezTo>
                    <a:pt x="475" y="189"/>
                    <a:pt x="475" y="189"/>
                    <a:pt x="475" y="189"/>
                  </a:cubicBezTo>
                  <a:cubicBezTo>
                    <a:pt x="433" y="192"/>
                    <a:pt x="433" y="192"/>
                    <a:pt x="433" y="192"/>
                  </a:cubicBezTo>
                  <a:cubicBezTo>
                    <a:pt x="417" y="196"/>
                    <a:pt x="417" y="196"/>
                    <a:pt x="417" y="196"/>
                  </a:cubicBezTo>
                  <a:cubicBezTo>
                    <a:pt x="411" y="202"/>
                    <a:pt x="411" y="202"/>
                    <a:pt x="411" y="202"/>
                  </a:cubicBezTo>
                  <a:cubicBezTo>
                    <a:pt x="408" y="207"/>
                    <a:pt x="408" y="207"/>
                    <a:pt x="408" y="207"/>
                  </a:cubicBezTo>
                  <a:cubicBezTo>
                    <a:pt x="404" y="212"/>
                    <a:pt x="398" y="215"/>
                    <a:pt x="390" y="213"/>
                  </a:cubicBezTo>
                  <a:cubicBezTo>
                    <a:pt x="390" y="213"/>
                    <a:pt x="390" y="213"/>
                    <a:pt x="390" y="213"/>
                  </a:cubicBezTo>
                  <a:cubicBezTo>
                    <a:pt x="389" y="212"/>
                    <a:pt x="389" y="212"/>
                    <a:pt x="389" y="212"/>
                  </a:cubicBezTo>
                  <a:cubicBezTo>
                    <a:pt x="374" y="202"/>
                    <a:pt x="374" y="202"/>
                    <a:pt x="374" y="202"/>
                  </a:cubicBezTo>
                  <a:cubicBezTo>
                    <a:pt x="373" y="178"/>
                    <a:pt x="373" y="178"/>
                    <a:pt x="373" y="178"/>
                  </a:cubicBezTo>
                  <a:cubicBezTo>
                    <a:pt x="366" y="172"/>
                    <a:pt x="361" y="166"/>
                    <a:pt x="359" y="161"/>
                  </a:cubicBezTo>
                  <a:cubicBezTo>
                    <a:pt x="355" y="140"/>
                    <a:pt x="355" y="140"/>
                    <a:pt x="355" y="140"/>
                  </a:cubicBezTo>
                  <a:cubicBezTo>
                    <a:pt x="345" y="129"/>
                    <a:pt x="345" y="129"/>
                    <a:pt x="345" y="129"/>
                  </a:cubicBezTo>
                  <a:cubicBezTo>
                    <a:pt x="335" y="120"/>
                    <a:pt x="335" y="120"/>
                    <a:pt x="335" y="120"/>
                  </a:cubicBezTo>
                  <a:cubicBezTo>
                    <a:pt x="330" y="117"/>
                    <a:pt x="330" y="117"/>
                    <a:pt x="330" y="117"/>
                  </a:cubicBezTo>
                  <a:cubicBezTo>
                    <a:pt x="347" y="95"/>
                    <a:pt x="347" y="95"/>
                    <a:pt x="347" y="95"/>
                  </a:cubicBezTo>
                  <a:cubicBezTo>
                    <a:pt x="351" y="82"/>
                    <a:pt x="351" y="82"/>
                    <a:pt x="351" y="82"/>
                  </a:cubicBezTo>
                  <a:cubicBezTo>
                    <a:pt x="332" y="58"/>
                    <a:pt x="332" y="58"/>
                    <a:pt x="332" y="58"/>
                  </a:cubicBezTo>
                  <a:cubicBezTo>
                    <a:pt x="331" y="58"/>
                    <a:pt x="331" y="58"/>
                    <a:pt x="331" y="58"/>
                  </a:cubicBezTo>
                  <a:cubicBezTo>
                    <a:pt x="331" y="57"/>
                    <a:pt x="331" y="57"/>
                    <a:pt x="331" y="57"/>
                  </a:cubicBezTo>
                  <a:cubicBezTo>
                    <a:pt x="322" y="38"/>
                    <a:pt x="322" y="38"/>
                    <a:pt x="322" y="38"/>
                  </a:cubicBezTo>
                  <a:cubicBezTo>
                    <a:pt x="322" y="37"/>
                    <a:pt x="322" y="37"/>
                    <a:pt x="322" y="37"/>
                  </a:cubicBezTo>
                  <a:cubicBezTo>
                    <a:pt x="322" y="37"/>
                    <a:pt x="322" y="37"/>
                    <a:pt x="322" y="37"/>
                  </a:cubicBezTo>
                  <a:cubicBezTo>
                    <a:pt x="320" y="27"/>
                    <a:pt x="320" y="27"/>
                    <a:pt x="320" y="27"/>
                  </a:cubicBezTo>
                  <a:cubicBezTo>
                    <a:pt x="308" y="18"/>
                    <a:pt x="308" y="18"/>
                    <a:pt x="308" y="18"/>
                  </a:cubicBezTo>
                  <a:cubicBezTo>
                    <a:pt x="308" y="17"/>
                    <a:pt x="308" y="17"/>
                    <a:pt x="308" y="17"/>
                  </a:cubicBezTo>
                  <a:cubicBezTo>
                    <a:pt x="308" y="17"/>
                    <a:pt x="308" y="17"/>
                    <a:pt x="308" y="17"/>
                  </a:cubicBezTo>
                  <a:cubicBezTo>
                    <a:pt x="308" y="17"/>
                    <a:pt x="308" y="17"/>
                    <a:pt x="308" y="17"/>
                  </a:cubicBezTo>
                  <a:cubicBezTo>
                    <a:pt x="294" y="2"/>
                    <a:pt x="294" y="2"/>
                    <a:pt x="294" y="2"/>
                  </a:cubicBezTo>
                  <a:cubicBezTo>
                    <a:pt x="277" y="0"/>
                    <a:pt x="277" y="0"/>
                    <a:pt x="277" y="0"/>
                  </a:cubicBezTo>
                  <a:cubicBezTo>
                    <a:pt x="258" y="5"/>
                    <a:pt x="258" y="5"/>
                    <a:pt x="258" y="5"/>
                  </a:cubicBezTo>
                  <a:cubicBezTo>
                    <a:pt x="255" y="9"/>
                    <a:pt x="255" y="9"/>
                    <a:pt x="255" y="9"/>
                  </a:cubicBezTo>
                  <a:cubicBezTo>
                    <a:pt x="252" y="36"/>
                    <a:pt x="252" y="36"/>
                    <a:pt x="252" y="36"/>
                  </a:cubicBezTo>
                  <a:cubicBezTo>
                    <a:pt x="252" y="66"/>
                    <a:pt x="252" y="66"/>
                    <a:pt x="252" y="66"/>
                  </a:cubicBezTo>
                  <a:cubicBezTo>
                    <a:pt x="249" y="67"/>
                    <a:pt x="249" y="67"/>
                    <a:pt x="249" y="67"/>
                  </a:cubicBezTo>
                  <a:cubicBezTo>
                    <a:pt x="231" y="74"/>
                    <a:pt x="231" y="74"/>
                    <a:pt x="231" y="74"/>
                  </a:cubicBezTo>
                  <a:cubicBezTo>
                    <a:pt x="231" y="74"/>
                    <a:pt x="231" y="74"/>
                    <a:pt x="231" y="74"/>
                  </a:cubicBezTo>
                  <a:cubicBezTo>
                    <a:pt x="231" y="75"/>
                    <a:pt x="231" y="75"/>
                    <a:pt x="231" y="75"/>
                  </a:cubicBezTo>
                  <a:cubicBezTo>
                    <a:pt x="231" y="75"/>
                    <a:pt x="231" y="75"/>
                    <a:pt x="231" y="75"/>
                  </a:cubicBezTo>
                  <a:cubicBezTo>
                    <a:pt x="214" y="76"/>
                    <a:pt x="214" y="76"/>
                    <a:pt x="214" y="76"/>
                  </a:cubicBezTo>
                  <a:cubicBezTo>
                    <a:pt x="205" y="80"/>
                    <a:pt x="195" y="85"/>
                    <a:pt x="185" y="89"/>
                  </a:cubicBezTo>
                  <a:cubicBezTo>
                    <a:pt x="183" y="90"/>
                    <a:pt x="183" y="90"/>
                    <a:pt x="183" y="90"/>
                  </a:cubicBezTo>
                  <a:cubicBezTo>
                    <a:pt x="183" y="90"/>
                    <a:pt x="183" y="90"/>
                    <a:pt x="183" y="90"/>
                  </a:cubicBezTo>
                  <a:cubicBezTo>
                    <a:pt x="182" y="90"/>
                    <a:pt x="182" y="90"/>
                    <a:pt x="182" y="90"/>
                  </a:cubicBezTo>
                  <a:cubicBezTo>
                    <a:pt x="149" y="82"/>
                    <a:pt x="149" y="82"/>
                    <a:pt x="149" y="82"/>
                  </a:cubicBezTo>
                  <a:cubicBezTo>
                    <a:pt x="136" y="97"/>
                    <a:pt x="136" y="97"/>
                    <a:pt x="136" y="97"/>
                  </a:cubicBezTo>
                  <a:cubicBezTo>
                    <a:pt x="133" y="101"/>
                    <a:pt x="126" y="104"/>
                    <a:pt x="117" y="106"/>
                  </a:cubicBezTo>
                  <a:cubicBezTo>
                    <a:pt x="97" y="123"/>
                    <a:pt x="97" y="123"/>
                    <a:pt x="97" y="123"/>
                  </a:cubicBezTo>
                  <a:cubicBezTo>
                    <a:pt x="87" y="139"/>
                    <a:pt x="87" y="139"/>
                    <a:pt x="87" y="139"/>
                  </a:cubicBezTo>
                  <a:cubicBezTo>
                    <a:pt x="87" y="140"/>
                    <a:pt x="87" y="140"/>
                    <a:pt x="87" y="140"/>
                  </a:cubicBezTo>
                  <a:cubicBezTo>
                    <a:pt x="86" y="141"/>
                    <a:pt x="86" y="141"/>
                    <a:pt x="86" y="141"/>
                  </a:cubicBezTo>
                  <a:cubicBezTo>
                    <a:pt x="80" y="150"/>
                    <a:pt x="75" y="156"/>
                    <a:pt x="71" y="159"/>
                  </a:cubicBezTo>
                  <a:cubicBezTo>
                    <a:pt x="60" y="174"/>
                    <a:pt x="60" y="174"/>
                    <a:pt x="60" y="174"/>
                  </a:cubicBezTo>
                  <a:cubicBezTo>
                    <a:pt x="60" y="175"/>
                    <a:pt x="60" y="175"/>
                    <a:pt x="60" y="175"/>
                  </a:cubicBezTo>
                  <a:cubicBezTo>
                    <a:pt x="59" y="176"/>
                    <a:pt x="59" y="176"/>
                    <a:pt x="59" y="176"/>
                  </a:cubicBezTo>
                  <a:cubicBezTo>
                    <a:pt x="52" y="180"/>
                    <a:pt x="52" y="180"/>
                    <a:pt x="52" y="180"/>
                  </a:cubicBezTo>
                  <a:cubicBezTo>
                    <a:pt x="47" y="182"/>
                    <a:pt x="42" y="183"/>
                    <a:pt x="38" y="183"/>
                  </a:cubicBezTo>
                  <a:cubicBezTo>
                    <a:pt x="14" y="181"/>
                    <a:pt x="14" y="181"/>
                    <a:pt x="14" y="181"/>
                  </a:cubicBezTo>
                  <a:cubicBezTo>
                    <a:pt x="9" y="190"/>
                    <a:pt x="9" y="190"/>
                    <a:pt x="9" y="190"/>
                  </a:cubicBezTo>
                  <a:cubicBezTo>
                    <a:pt x="0" y="205"/>
                    <a:pt x="0" y="205"/>
                    <a:pt x="0" y="205"/>
                  </a:cubicBezTo>
                  <a:cubicBezTo>
                    <a:pt x="4" y="221"/>
                    <a:pt x="4" y="221"/>
                    <a:pt x="4" y="221"/>
                  </a:cubicBezTo>
                  <a:cubicBezTo>
                    <a:pt x="2" y="258"/>
                    <a:pt x="2" y="258"/>
                    <a:pt x="2" y="258"/>
                  </a:cubicBezTo>
                  <a:cubicBezTo>
                    <a:pt x="9" y="270"/>
                    <a:pt x="9" y="270"/>
                    <a:pt x="9" y="270"/>
                  </a:cubicBezTo>
                  <a:cubicBezTo>
                    <a:pt x="9" y="271"/>
                    <a:pt x="9" y="271"/>
                    <a:pt x="9" y="271"/>
                  </a:cubicBezTo>
                  <a:cubicBezTo>
                    <a:pt x="11" y="280"/>
                    <a:pt x="11" y="280"/>
                    <a:pt x="11" y="280"/>
                  </a:cubicBezTo>
                  <a:cubicBezTo>
                    <a:pt x="25" y="280"/>
                    <a:pt x="25" y="280"/>
                    <a:pt x="25" y="280"/>
                  </a:cubicBezTo>
                  <a:cubicBezTo>
                    <a:pt x="48" y="284"/>
                    <a:pt x="48" y="284"/>
                    <a:pt x="48" y="284"/>
                  </a:cubicBezTo>
                  <a:cubicBezTo>
                    <a:pt x="78" y="286"/>
                    <a:pt x="78" y="286"/>
                    <a:pt x="78" y="286"/>
                  </a:cubicBezTo>
                  <a:cubicBezTo>
                    <a:pt x="91" y="284"/>
                    <a:pt x="91" y="284"/>
                    <a:pt x="91" y="284"/>
                  </a:cubicBezTo>
                  <a:cubicBezTo>
                    <a:pt x="93" y="284"/>
                    <a:pt x="93" y="284"/>
                    <a:pt x="93" y="284"/>
                  </a:cubicBezTo>
                  <a:cubicBezTo>
                    <a:pt x="94" y="284"/>
                    <a:pt x="94" y="284"/>
                    <a:pt x="94" y="284"/>
                  </a:cubicBezTo>
                  <a:cubicBezTo>
                    <a:pt x="120" y="294"/>
                    <a:pt x="120" y="294"/>
                    <a:pt x="120" y="294"/>
                  </a:cubicBezTo>
                  <a:cubicBezTo>
                    <a:pt x="120" y="294"/>
                    <a:pt x="120" y="294"/>
                    <a:pt x="120" y="294"/>
                  </a:cubicBezTo>
                  <a:cubicBezTo>
                    <a:pt x="121" y="294"/>
                    <a:pt x="121" y="294"/>
                    <a:pt x="121" y="294"/>
                  </a:cubicBezTo>
                  <a:cubicBezTo>
                    <a:pt x="135" y="305"/>
                    <a:pt x="135" y="305"/>
                    <a:pt x="135" y="305"/>
                  </a:cubicBezTo>
                  <a:cubicBezTo>
                    <a:pt x="164" y="315"/>
                    <a:pt x="164" y="315"/>
                    <a:pt x="164" y="315"/>
                  </a:cubicBezTo>
                  <a:cubicBezTo>
                    <a:pt x="165" y="315"/>
                    <a:pt x="165" y="315"/>
                    <a:pt x="165" y="315"/>
                  </a:cubicBezTo>
                  <a:cubicBezTo>
                    <a:pt x="184" y="327"/>
                    <a:pt x="184" y="327"/>
                    <a:pt x="184" y="327"/>
                  </a:cubicBezTo>
                  <a:cubicBezTo>
                    <a:pt x="231" y="370"/>
                    <a:pt x="231" y="370"/>
                    <a:pt x="231" y="370"/>
                  </a:cubicBezTo>
                  <a:cubicBezTo>
                    <a:pt x="252" y="380"/>
                    <a:pt x="252" y="380"/>
                    <a:pt x="252" y="380"/>
                  </a:cubicBezTo>
                  <a:cubicBezTo>
                    <a:pt x="261" y="376"/>
                    <a:pt x="261" y="376"/>
                    <a:pt x="261" y="376"/>
                  </a:cubicBezTo>
                  <a:cubicBezTo>
                    <a:pt x="269" y="359"/>
                    <a:pt x="269" y="359"/>
                    <a:pt x="269" y="359"/>
                  </a:cubicBezTo>
                  <a:cubicBezTo>
                    <a:pt x="265" y="334"/>
                    <a:pt x="265" y="334"/>
                    <a:pt x="265" y="334"/>
                  </a:cubicBezTo>
                  <a:cubicBezTo>
                    <a:pt x="265" y="326"/>
                    <a:pt x="270" y="321"/>
                    <a:pt x="282" y="316"/>
                  </a:cubicBezTo>
                  <a:cubicBezTo>
                    <a:pt x="284" y="315"/>
                    <a:pt x="284" y="315"/>
                    <a:pt x="284" y="315"/>
                  </a:cubicBezTo>
                  <a:cubicBezTo>
                    <a:pt x="343" y="350"/>
                    <a:pt x="343" y="350"/>
                    <a:pt x="343" y="350"/>
                  </a:cubicBezTo>
                  <a:cubicBezTo>
                    <a:pt x="349" y="348"/>
                    <a:pt x="349" y="348"/>
                    <a:pt x="349" y="348"/>
                  </a:cubicBezTo>
                  <a:cubicBezTo>
                    <a:pt x="363" y="340"/>
                    <a:pt x="363" y="340"/>
                    <a:pt x="363" y="340"/>
                  </a:cubicBezTo>
                  <a:cubicBezTo>
                    <a:pt x="365" y="340"/>
                    <a:pt x="365" y="340"/>
                    <a:pt x="365" y="340"/>
                  </a:cubicBezTo>
                  <a:cubicBezTo>
                    <a:pt x="372" y="341"/>
                    <a:pt x="372" y="341"/>
                    <a:pt x="372" y="341"/>
                  </a:cubicBezTo>
                  <a:cubicBezTo>
                    <a:pt x="384" y="332"/>
                    <a:pt x="384" y="332"/>
                    <a:pt x="384" y="332"/>
                  </a:cubicBezTo>
                  <a:cubicBezTo>
                    <a:pt x="386" y="331"/>
                    <a:pt x="386" y="331"/>
                    <a:pt x="386" y="331"/>
                  </a:cubicBezTo>
                  <a:cubicBezTo>
                    <a:pt x="389" y="333"/>
                    <a:pt x="389" y="333"/>
                    <a:pt x="389" y="333"/>
                  </a:cubicBezTo>
                  <a:cubicBezTo>
                    <a:pt x="423" y="357"/>
                    <a:pt x="423" y="357"/>
                    <a:pt x="423" y="357"/>
                  </a:cubicBezTo>
                  <a:cubicBezTo>
                    <a:pt x="424" y="358"/>
                    <a:pt x="424" y="358"/>
                    <a:pt x="424" y="358"/>
                  </a:cubicBezTo>
                  <a:cubicBezTo>
                    <a:pt x="447" y="376"/>
                    <a:pt x="447" y="376"/>
                    <a:pt x="447" y="376"/>
                  </a:cubicBezTo>
                  <a:cubicBezTo>
                    <a:pt x="452" y="380"/>
                    <a:pt x="460" y="386"/>
                    <a:pt x="467" y="396"/>
                  </a:cubicBezTo>
                  <a:cubicBezTo>
                    <a:pt x="477" y="408"/>
                    <a:pt x="477" y="408"/>
                    <a:pt x="477" y="408"/>
                  </a:cubicBezTo>
                  <a:cubicBezTo>
                    <a:pt x="486" y="407"/>
                    <a:pt x="486" y="407"/>
                    <a:pt x="486" y="407"/>
                  </a:cubicBezTo>
                  <a:cubicBezTo>
                    <a:pt x="496" y="388"/>
                    <a:pt x="496" y="388"/>
                    <a:pt x="496" y="388"/>
                  </a:cubicBezTo>
                  <a:cubicBezTo>
                    <a:pt x="516" y="403"/>
                    <a:pt x="516" y="403"/>
                    <a:pt x="516" y="403"/>
                  </a:cubicBezTo>
                  <a:cubicBezTo>
                    <a:pt x="517" y="403"/>
                    <a:pt x="517" y="403"/>
                    <a:pt x="517" y="403"/>
                  </a:cubicBezTo>
                  <a:cubicBezTo>
                    <a:pt x="518" y="403"/>
                    <a:pt x="518" y="403"/>
                    <a:pt x="518" y="403"/>
                  </a:cubicBezTo>
                  <a:cubicBezTo>
                    <a:pt x="518" y="403"/>
                    <a:pt x="518" y="403"/>
                    <a:pt x="518" y="403"/>
                  </a:cubicBezTo>
                  <a:cubicBezTo>
                    <a:pt x="534" y="423"/>
                    <a:pt x="534" y="423"/>
                    <a:pt x="534" y="423"/>
                  </a:cubicBezTo>
                  <a:cubicBezTo>
                    <a:pt x="577" y="456"/>
                    <a:pt x="577" y="456"/>
                    <a:pt x="577" y="456"/>
                  </a:cubicBezTo>
                  <a:cubicBezTo>
                    <a:pt x="577" y="456"/>
                    <a:pt x="577" y="456"/>
                    <a:pt x="577" y="456"/>
                  </a:cubicBezTo>
                  <a:cubicBezTo>
                    <a:pt x="590" y="470"/>
                    <a:pt x="590" y="470"/>
                    <a:pt x="590" y="470"/>
                  </a:cubicBezTo>
                  <a:cubicBezTo>
                    <a:pt x="627" y="460"/>
                    <a:pt x="627" y="460"/>
                    <a:pt x="627" y="460"/>
                  </a:cubicBezTo>
                  <a:cubicBezTo>
                    <a:pt x="629" y="487"/>
                    <a:pt x="629" y="487"/>
                    <a:pt x="629" y="487"/>
                  </a:cubicBezTo>
                  <a:cubicBezTo>
                    <a:pt x="646" y="504"/>
                    <a:pt x="646" y="504"/>
                    <a:pt x="646" y="504"/>
                  </a:cubicBezTo>
                  <a:cubicBezTo>
                    <a:pt x="646" y="504"/>
                    <a:pt x="646" y="504"/>
                    <a:pt x="646" y="504"/>
                  </a:cubicBezTo>
                  <a:cubicBezTo>
                    <a:pt x="646" y="505"/>
                    <a:pt x="646" y="505"/>
                    <a:pt x="646" y="505"/>
                  </a:cubicBezTo>
                  <a:cubicBezTo>
                    <a:pt x="659" y="525"/>
                    <a:pt x="659" y="525"/>
                    <a:pt x="659" y="525"/>
                  </a:cubicBezTo>
                  <a:cubicBezTo>
                    <a:pt x="659" y="526"/>
                    <a:pt x="659" y="526"/>
                    <a:pt x="659" y="526"/>
                  </a:cubicBezTo>
                  <a:cubicBezTo>
                    <a:pt x="659" y="527"/>
                    <a:pt x="659" y="527"/>
                    <a:pt x="659" y="527"/>
                  </a:cubicBezTo>
                  <a:cubicBezTo>
                    <a:pt x="659" y="528"/>
                    <a:pt x="659" y="528"/>
                    <a:pt x="659" y="528"/>
                  </a:cubicBezTo>
                  <a:cubicBezTo>
                    <a:pt x="674" y="594"/>
                    <a:pt x="674" y="594"/>
                    <a:pt x="674" y="594"/>
                  </a:cubicBezTo>
                  <a:cubicBezTo>
                    <a:pt x="688" y="621"/>
                    <a:pt x="688" y="621"/>
                    <a:pt x="688" y="621"/>
                  </a:cubicBezTo>
                  <a:cubicBezTo>
                    <a:pt x="669" y="670"/>
                    <a:pt x="669" y="670"/>
                    <a:pt x="669" y="670"/>
                  </a:cubicBezTo>
                  <a:cubicBezTo>
                    <a:pt x="669" y="673"/>
                    <a:pt x="669" y="673"/>
                    <a:pt x="669" y="673"/>
                  </a:cubicBezTo>
                  <a:cubicBezTo>
                    <a:pt x="653" y="677"/>
                    <a:pt x="653" y="677"/>
                    <a:pt x="653" y="677"/>
                  </a:cubicBezTo>
                  <a:cubicBezTo>
                    <a:pt x="653" y="692"/>
                    <a:pt x="653" y="692"/>
                    <a:pt x="653" y="692"/>
                  </a:cubicBezTo>
                  <a:cubicBezTo>
                    <a:pt x="652" y="693"/>
                    <a:pt x="652" y="693"/>
                    <a:pt x="652" y="693"/>
                  </a:cubicBezTo>
                  <a:cubicBezTo>
                    <a:pt x="635" y="719"/>
                    <a:pt x="635" y="719"/>
                    <a:pt x="635" y="719"/>
                  </a:cubicBezTo>
                  <a:cubicBezTo>
                    <a:pt x="633" y="719"/>
                    <a:pt x="633" y="719"/>
                    <a:pt x="633" y="719"/>
                  </a:cubicBezTo>
                  <a:cubicBezTo>
                    <a:pt x="610" y="721"/>
                    <a:pt x="610" y="721"/>
                    <a:pt x="610" y="721"/>
                  </a:cubicBezTo>
                  <a:cubicBezTo>
                    <a:pt x="587" y="741"/>
                    <a:pt x="587" y="741"/>
                    <a:pt x="587" y="741"/>
                  </a:cubicBezTo>
                  <a:cubicBezTo>
                    <a:pt x="590" y="744"/>
                    <a:pt x="594" y="745"/>
                    <a:pt x="601" y="748"/>
                  </a:cubicBezTo>
                  <a:cubicBezTo>
                    <a:pt x="610" y="751"/>
                    <a:pt x="611" y="759"/>
                    <a:pt x="606" y="772"/>
                  </a:cubicBezTo>
                  <a:cubicBezTo>
                    <a:pt x="606" y="773"/>
                    <a:pt x="606" y="773"/>
                    <a:pt x="606" y="773"/>
                  </a:cubicBezTo>
                  <a:cubicBezTo>
                    <a:pt x="590" y="790"/>
                    <a:pt x="590" y="790"/>
                    <a:pt x="590" y="790"/>
                  </a:cubicBezTo>
                  <a:cubicBezTo>
                    <a:pt x="589" y="790"/>
                    <a:pt x="589" y="790"/>
                    <a:pt x="589" y="790"/>
                  </a:cubicBezTo>
                  <a:cubicBezTo>
                    <a:pt x="588" y="792"/>
                    <a:pt x="588" y="792"/>
                    <a:pt x="588" y="792"/>
                  </a:cubicBezTo>
                  <a:cubicBezTo>
                    <a:pt x="587" y="792"/>
                    <a:pt x="587" y="792"/>
                    <a:pt x="587" y="792"/>
                  </a:cubicBezTo>
                  <a:cubicBezTo>
                    <a:pt x="586" y="792"/>
                    <a:pt x="586" y="792"/>
                    <a:pt x="586" y="792"/>
                  </a:cubicBezTo>
                  <a:cubicBezTo>
                    <a:pt x="540" y="785"/>
                    <a:pt x="540" y="785"/>
                    <a:pt x="540" y="785"/>
                  </a:cubicBezTo>
                  <a:cubicBezTo>
                    <a:pt x="539" y="801"/>
                    <a:pt x="539" y="801"/>
                    <a:pt x="539" y="801"/>
                  </a:cubicBezTo>
                  <a:cubicBezTo>
                    <a:pt x="544" y="836"/>
                    <a:pt x="544" y="836"/>
                    <a:pt x="544" y="836"/>
                  </a:cubicBezTo>
                  <a:cubicBezTo>
                    <a:pt x="582" y="852"/>
                    <a:pt x="582" y="852"/>
                    <a:pt x="582" y="852"/>
                  </a:cubicBezTo>
                  <a:cubicBezTo>
                    <a:pt x="582" y="854"/>
                    <a:pt x="582" y="854"/>
                    <a:pt x="582" y="854"/>
                  </a:cubicBezTo>
                  <a:cubicBezTo>
                    <a:pt x="582" y="854"/>
                    <a:pt x="582" y="854"/>
                    <a:pt x="582" y="854"/>
                  </a:cubicBezTo>
                  <a:cubicBezTo>
                    <a:pt x="597" y="849"/>
                    <a:pt x="597" y="849"/>
                    <a:pt x="597" y="849"/>
                  </a:cubicBezTo>
                  <a:cubicBezTo>
                    <a:pt x="598" y="848"/>
                    <a:pt x="598" y="848"/>
                    <a:pt x="598" y="848"/>
                  </a:cubicBezTo>
                  <a:cubicBezTo>
                    <a:pt x="600" y="847"/>
                    <a:pt x="600" y="847"/>
                    <a:pt x="600" y="847"/>
                  </a:cubicBezTo>
                  <a:cubicBezTo>
                    <a:pt x="601" y="849"/>
                    <a:pt x="601" y="849"/>
                    <a:pt x="601" y="849"/>
                  </a:cubicBezTo>
                  <a:cubicBezTo>
                    <a:pt x="602" y="849"/>
                    <a:pt x="602" y="849"/>
                    <a:pt x="602" y="849"/>
                  </a:cubicBezTo>
                  <a:cubicBezTo>
                    <a:pt x="612" y="855"/>
                    <a:pt x="612" y="855"/>
                    <a:pt x="612" y="855"/>
                  </a:cubicBezTo>
                  <a:cubicBezTo>
                    <a:pt x="628" y="855"/>
                    <a:pt x="628" y="855"/>
                    <a:pt x="628" y="855"/>
                  </a:cubicBezTo>
                  <a:cubicBezTo>
                    <a:pt x="634" y="854"/>
                    <a:pt x="634" y="854"/>
                    <a:pt x="634" y="854"/>
                  </a:cubicBezTo>
                  <a:cubicBezTo>
                    <a:pt x="628" y="836"/>
                    <a:pt x="628" y="836"/>
                    <a:pt x="628" y="836"/>
                  </a:cubicBezTo>
                  <a:cubicBezTo>
                    <a:pt x="628" y="836"/>
                    <a:pt x="628" y="836"/>
                    <a:pt x="628" y="836"/>
                  </a:cubicBezTo>
                  <a:cubicBezTo>
                    <a:pt x="628" y="836"/>
                    <a:pt x="628" y="836"/>
                    <a:pt x="628" y="836"/>
                  </a:cubicBezTo>
                  <a:cubicBezTo>
                    <a:pt x="625" y="817"/>
                    <a:pt x="625" y="817"/>
                    <a:pt x="625" y="817"/>
                  </a:cubicBezTo>
                  <a:cubicBezTo>
                    <a:pt x="625" y="816"/>
                    <a:pt x="625" y="816"/>
                    <a:pt x="625" y="816"/>
                  </a:cubicBezTo>
                  <a:cubicBezTo>
                    <a:pt x="625" y="814"/>
                    <a:pt x="625" y="814"/>
                    <a:pt x="625" y="814"/>
                  </a:cubicBezTo>
                  <a:cubicBezTo>
                    <a:pt x="626" y="813"/>
                    <a:pt x="626" y="813"/>
                    <a:pt x="626" y="813"/>
                  </a:cubicBezTo>
                  <a:cubicBezTo>
                    <a:pt x="626" y="812"/>
                    <a:pt x="626" y="812"/>
                    <a:pt x="626" y="812"/>
                  </a:cubicBezTo>
                  <a:cubicBezTo>
                    <a:pt x="631" y="805"/>
                    <a:pt x="631" y="805"/>
                    <a:pt x="631" y="805"/>
                  </a:cubicBezTo>
                  <a:cubicBezTo>
                    <a:pt x="633" y="803"/>
                    <a:pt x="633" y="803"/>
                    <a:pt x="633" y="803"/>
                  </a:cubicBezTo>
                  <a:cubicBezTo>
                    <a:pt x="633" y="803"/>
                    <a:pt x="633" y="803"/>
                    <a:pt x="633" y="803"/>
                  </a:cubicBezTo>
                  <a:cubicBezTo>
                    <a:pt x="634" y="802"/>
                    <a:pt x="634" y="802"/>
                    <a:pt x="634" y="802"/>
                  </a:cubicBezTo>
                  <a:cubicBezTo>
                    <a:pt x="645" y="788"/>
                    <a:pt x="645" y="788"/>
                    <a:pt x="645" y="788"/>
                  </a:cubicBezTo>
                  <a:cubicBezTo>
                    <a:pt x="646" y="787"/>
                    <a:pt x="646" y="787"/>
                    <a:pt x="646" y="787"/>
                  </a:cubicBezTo>
                  <a:cubicBezTo>
                    <a:pt x="663" y="773"/>
                    <a:pt x="663" y="773"/>
                    <a:pt x="663" y="773"/>
                  </a:cubicBezTo>
                  <a:cubicBezTo>
                    <a:pt x="664" y="773"/>
                    <a:pt x="664" y="773"/>
                    <a:pt x="664" y="773"/>
                  </a:cubicBezTo>
                  <a:cubicBezTo>
                    <a:pt x="664" y="772"/>
                    <a:pt x="664" y="772"/>
                    <a:pt x="664" y="772"/>
                  </a:cubicBezTo>
                  <a:cubicBezTo>
                    <a:pt x="665" y="772"/>
                    <a:pt x="665" y="772"/>
                    <a:pt x="665" y="772"/>
                  </a:cubicBezTo>
                  <a:cubicBezTo>
                    <a:pt x="665" y="772"/>
                    <a:pt x="665" y="772"/>
                    <a:pt x="665" y="772"/>
                  </a:cubicBezTo>
                  <a:cubicBezTo>
                    <a:pt x="686" y="770"/>
                    <a:pt x="686" y="770"/>
                    <a:pt x="686" y="770"/>
                  </a:cubicBezTo>
                  <a:cubicBezTo>
                    <a:pt x="686" y="775"/>
                    <a:pt x="686" y="775"/>
                    <a:pt x="686" y="775"/>
                  </a:cubicBezTo>
                  <a:cubicBezTo>
                    <a:pt x="686" y="782"/>
                    <a:pt x="687" y="787"/>
                    <a:pt x="688" y="790"/>
                  </a:cubicBezTo>
                  <a:cubicBezTo>
                    <a:pt x="692" y="798"/>
                    <a:pt x="692" y="798"/>
                    <a:pt x="692" y="798"/>
                  </a:cubicBezTo>
                  <a:cubicBezTo>
                    <a:pt x="698" y="811"/>
                    <a:pt x="698" y="811"/>
                    <a:pt x="698" y="811"/>
                  </a:cubicBezTo>
                  <a:cubicBezTo>
                    <a:pt x="717" y="822"/>
                    <a:pt x="717" y="822"/>
                    <a:pt x="717" y="822"/>
                  </a:cubicBezTo>
                  <a:cubicBezTo>
                    <a:pt x="770" y="826"/>
                    <a:pt x="770" y="826"/>
                    <a:pt x="770" y="826"/>
                  </a:cubicBezTo>
                  <a:cubicBezTo>
                    <a:pt x="772" y="826"/>
                    <a:pt x="772" y="826"/>
                    <a:pt x="772" y="826"/>
                  </a:cubicBezTo>
                  <a:cubicBezTo>
                    <a:pt x="775" y="826"/>
                    <a:pt x="775" y="826"/>
                    <a:pt x="775" y="826"/>
                  </a:cubicBezTo>
                  <a:cubicBezTo>
                    <a:pt x="775" y="829"/>
                    <a:pt x="775" y="829"/>
                    <a:pt x="775" y="829"/>
                  </a:cubicBezTo>
                  <a:cubicBezTo>
                    <a:pt x="775" y="831"/>
                    <a:pt x="775" y="831"/>
                    <a:pt x="775" y="831"/>
                  </a:cubicBezTo>
                  <a:cubicBezTo>
                    <a:pt x="773" y="848"/>
                    <a:pt x="773" y="848"/>
                    <a:pt x="773" y="848"/>
                  </a:cubicBezTo>
                  <a:cubicBezTo>
                    <a:pt x="788" y="865"/>
                    <a:pt x="788" y="865"/>
                    <a:pt x="788" y="865"/>
                  </a:cubicBezTo>
                  <a:cubicBezTo>
                    <a:pt x="800" y="870"/>
                    <a:pt x="800" y="870"/>
                    <a:pt x="800" y="870"/>
                  </a:cubicBezTo>
                  <a:cubicBezTo>
                    <a:pt x="802" y="871"/>
                    <a:pt x="802" y="871"/>
                    <a:pt x="802" y="871"/>
                  </a:cubicBezTo>
                  <a:cubicBezTo>
                    <a:pt x="802" y="872"/>
                    <a:pt x="802" y="872"/>
                    <a:pt x="802" y="872"/>
                  </a:cubicBezTo>
                  <a:cubicBezTo>
                    <a:pt x="803" y="873"/>
                    <a:pt x="803" y="873"/>
                    <a:pt x="803" y="873"/>
                  </a:cubicBezTo>
                  <a:cubicBezTo>
                    <a:pt x="803" y="880"/>
                    <a:pt x="803" y="880"/>
                    <a:pt x="803" y="880"/>
                  </a:cubicBezTo>
                  <a:cubicBezTo>
                    <a:pt x="803" y="890"/>
                    <a:pt x="803" y="890"/>
                    <a:pt x="803" y="890"/>
                  </a:cubicBezTo>
                  <a:cubicBezTo>
                    <a:pt x="798" y="909"/>
                    <a:pt x="798" y="909"/>
                    <a:pt x="798" y="909"/>
                  </a:cubicBezTo>
                  <a:cubicBezTo>
                    <a:pt x="805" y="914"/>
                    <a:pt x="805" y="914"/>
                    <a:pt x="805" y="914"/>
                  </a:cubicBezTo>
                  <a:cubicBezTo>
                    <a:pt x="812" y="913"/>
                    <a:pt x="819" y="913"/>
                    <a:pt x="826" y="918"/>
                  </a:cubicBezTo>
                  <a:cubicBezTo>
                    <a:pt x="848" y="928"/>
                    <a:pt x="848" y="928"/>
                    <a:pt x="848" y="928"/>
                  </a:cubicBezTo>
                  <a:cubicBezTo>
                    <a:pt x="861" y="918"/>
                    <a:pt x="861" y="918"/>
                    <a:pt x="861" y="918"/>
                  </a:cubicBezTo>
                  <a:cubicBezTo>
                    <a:pt x="876" y="902"/>
                    <a:pt x="876" y="902"/>
                    <a:pt x="876" y="902"/>
                  </a:cubicBezTo>
                  <a:cubicBezTo>
                    <a:pt x="877" y="896"/>
                    <a:pt x="877" y="896"/>
                    <a:pt x="877" y="896"/>
                  </a:cubicBezTo>
                  <a:cubicBezTo>
                    <a:pt x="878" y="894"/>
                    <a:pt x="878" y="894"/>
                    <a:pt x="878" y="894"/>
                  </a:cubicBezTo>
                  <a:cubicBezTo>
                    <a:pt x="880" y="893"/>
                    <a:pt x="880" y="893"/>
                    <a:pt x="880" y="893"/>
                  </a:cubicBezTo>
                  <a:cubicBezTo>
                    <a:pt x="882" y="891"/>
                    <a:pt x="882" y="891"/>
                    <a:pt x="882" y="891"/>
                  </a:cubicBezTo>
                  <a:cubicBezTo>
                    <a:pt x="882" y="889"/>
                    <a:pt x="882" y="889"/>
                    <a:pt x="882" y="889"/>
                  </a:cubicBezTo>
                  <a:cubicBezTo>
                    <a:pt x="877" y="869"/>
                    <a:pt x="877" y="869"/>
                    <a:pt x="877" y="869"/>
                  </a:cubicBezTo>
                  <a:cubicBezTo>
                    <a:pt x="876" y="858"/>
                    <a:pt x="876" y="858"/>
                    <a:pt x="876" y="858"/>
                  </a:cubicBezTo>
                  <a:cubicBezTo>
                    <a:pt x="875" y="857"/>
                    <a:pt x="875" y="857"/>
                    <a:pt x="875" y="857"/>
                  </a:cubicBezTo>
                  <a:cubicBezTo>
                    <a:pt x="875" y="856"/>
                    <a:pt x="875" y="856"/>
                    <a:pt x="875" y="856"/>
                  </a:cubicBezTo>
                  <a:cubicBezTo>
                    <a:pt x="876" y="855"/>
                    <a:pt x="876" y="855"/>
                    <a:pt x="876" y="855"/>
                  </a:cubicBezTo>
                  <a:cubicBezTo>
                    <a:pt x="876" y="854"/>
                    <a:pt x="876" y="854"/>
                    <a:pt x="876" y="854"/>
                  </a:cubicBezTo>
                  <a:cubicBezTo>
                    <a:pt x="884" y="842"/>
                    <a:pt x="884" y="842"/>
                    <a:pt x="884" y="842"/>
                  </a:cubicBezTo>
                  <a:cubicBezTo>
                    <a:pt x="884" y="841"/>
                    <a:pt x="884" y="841"/>
                    <a:pt x="884" y="841"/>
                  </a:cubicBezTo>
                  <a:cubicBezTo>
                    <a:pt x="884" y="841"/>
                    <a:pt x="884" y="841"/>
                    <a:pt x="884" y="841"/>
                  </a:cubicBezTo>
                  <a:cubicBezTo>
                    <a:pt x="900" y="830"/>
                    <a:pt x="900" y="830"/>
                    <a:pt x="900" y="830"/>
                  </a:cubicBezTo>
                  <a:cubicBezTo>
                    <a:pt x="901" y="830"/>
                    <a:pt x="901" y="830"/>
                    <a:pt x="901" y="830"/>
                  </a:cubicBezTo>
                  <a:cubicBezTo>
                    <a:pt x="933" y="830"/>
                    <a:pt x="933" y="830"/>
                    <a:pt x="933" y="830"/>
                  </a:cubicBezTo>
                  <a:cubicBezTo>
                    <a:pt x="937" y="828"/>
                    <a:pt x="937" y="828"/>
                    <a:pt x="937" y="828"/>
                  </a:cubicBezTo>
                  <a:cubicBezTo>
                    <a:pt x="936" y="812"/>
                    <a:pt x="936" y="812"/>
                    <a:pt x="936" y="812"/>
                  </a:cubicBezTo>
                  <a:cubicBezTo>
                    <a:pt x="932" y="797"/>
                    <a:pt x="932" y="797"/>
                    <a:pt x="932" y="797"/>
                  </a:cubicBezTo>
                  <a:cubicBezTo>
                    <a:pt x="921" y="780"/>
                    <a:pt x="921" y="780"/>
                    <a:pt x="921" y="780"/>
                  </a:cubicBezTo>
                  <a:cubicBezTo>
                    <a:pt x="920" y="779"/>
                    <a:pt x="920" y="779"/>
                    <a:pt x="920" y="779"/>
                  </a:cubicBezTo>
                  <a:cubicBezTo>
                    <a:pt x="920" y="778"/>
                    <a:pt x="920" y="778"/>
                    <a:pt x="920" y="778"/>
                  </a:cubicBezTo>
                  <a:cubicBezTo>
                    <a:pt x="920" y="754"/>
                    <a:pt x="920" y="754"/>
                    <a:pt x="920" y="754"/>
                  </a:cubicBezTo>
                  <a:cubicBezTo>
                    <a:pt x="920" y="753"/>
                    <a:pt x="920" y="753"/>
                    <a:pt x="920" y="753"/>
                  </a:cubicBezTo>
                  <a:cubicBezTo>
                    <a:pt x="920" y="753"/>
                    <a:pt x="920" y="753"/>
                    <a:pt x="920" y="753"/>
                  </a:cubicBezTo>
                  <a:cubicBezTo>
                    <a:pt x="926" y="739"/>
                    <a:pt x="926" y="739"/>
                    <a:pt x="926" y="739"/>
                  </a:cubicBezTo>
                  <a:cubicBezTo>
                    <a:pt x="926" y="739"/>
                    <a:pt x="926" y="739"/>
                    <a:pt x="926" y="739"/>
                  </a:cubicBezTo>
                  <a:cubicBezTo>
                    <a:pt x="927" y="738"/>
                    <a:pt x="927" y="738"/>
                    <a:pt x="927" y="738"/>
                  </a:cubicBezTo>
                  <a:cubicBezTo>
                    <a:pt x="927" y="738"/>
                    <a:pt x="927" y="738"/>
                    <a:pt x="927" y="738"/>
                  </a:cubicBezTo>
                  <a:cubicBezTo>
                    <a:pt x="953" y="700"/>
                    <a:pt x="953" y="700"/>
                    <a:pt x="953" y="700"/>
                  </a:cubicBezTo>
                  <a:cubicBezTo>
                    <a:pt x="954" y="699"/>
                    <a:pt x="954" y="699"/>
                    <a:pt x="954" y="699"/>
                  </a:cubicBezTo>
                  <a:cubicBezTo>
                    <a:pt x="955" y="699"/>
                    <a:pt x="955" y="699"/>
                    <a:pt x="955" y="699"/>
                  </a:cubicBezTo>
                  <a:cubicBezTo>
                    <a:pt x="957" y="698"/>
                    <a:pt x="957" y="698"/>
                    <a:pt x="957" y="698"/>
                  </a:cubicBezTo>
                  <a:cubicBezTo>
                    <a:pt x="962" y="698"/>
                    <a:pt x="962" y="698"/>
                    <a:pt x="962" y="698"/>
                  </a:cubicBezTo>
                  <a:cubicBezTo>
                    <a:pt x="972" y="699"/>
                    <a:pt x="972" y="699"/>
                    <a:pt x="972" y="699"/>
                  </a:cubicBezTo>
                  <a:cubicBezTo>
                    <a:pt x="994" y="712"/>
                    <a:pt x="994" y="712"/>
                    <a:pt x="994" y="712"/>
                  </a:cubicBezTo>
                  <a:cubicBezTo>
                    <a:pt x="1009" y="716"/>
                    <a:pt x="1009" y="716"/>
                    <a:pt x="1009" y="716"/>
                  </a:cubicBezTo>
                  <a:cubicBezTo>
                    <a:pt x="1011" y="709"/>
                    <a:pt x="1011" y="709"/>
                    <a:pt x="1011" y="709"/>
                  </a:cubicBezTo>
                  <a:cubicBezTo>
                    <a:pt x="1008" y="707"/>
                    <a:pt x="1008" y="707"/>
                    <a:pt x="1008" y="707"/>
                  </a:cubicBezTo>
                  <a:cubicBezTo>
                    <a:pt x="1008" y="704"/>
                    <a:pt x="1008" y="704"/>
                    <a:pt x="1008" y="704"/>
                  </a:cubicBezTo>
                  <a:cubicBezTo>
                    <a:pt x="1008" y="698"/>
                    <a:pt x="1011" y="693"/>
                    <a:pt x="1016" y="689"/>
                  </a:cubicBezTo>
                  <a:cubicBezTo>
                    <a:pt x="1034" y="676"/>
                    <a:pt x="1034" y="676"/>
                    <a:pt x="1034" y="676"/>
                  </a:cubicBezTo>
                  <a:cubicBezTo>
                    <a:pt x="1035" y="675"/>
                    <a:pt x="1035" y="675"/>
                    <a:pt x="1035" y="675"/>
                  </a:cubicBezTo>
                  <a:cubicBezTo>
                    <a:pt x="1035" y="675"/>
                    <a:pt x="1035" y="675"/>
                    <a:pt x="1035" y="675"/>
                  </a:cubicBezTo>
                  <a:cubicBezTo>
                    <a:pt x="1035" y="674"/>
                    <a:pt x="1035" y="674"/>
                    <a:pt x="1035" y="674"/>
                  </a:cubicBezTo>
                  <a:cubicBezTo>
                    <a:pt x="1044" y="671"/>
                    <a:pt x="1050" y="669"/>
                    <a:pt x="1054" y="669"/>
                  </a:cubicBezTo>
                  <a:cubicBezTo>
                    <a:pt x="1069" y="668"/>
                    <a:pt x="1069" y="668"/>
                    <a:pt x="1069" y="668"/>
                  </a:cubicBezTo>
                  <a:cubicBezTo>
                    <a:pt x="1071" y="668"/>
                    <a:pt x="1071" y="668"/>
                    <a:pt x="1071" y="668"/>
                  </a:cubicBezTo>
                  <a:cubicBezTo>
                    <a:pt x="1071" y="668"/>
                    <a:pt x="1071" y="668"/>
                    <a:pt x="1071" y="668"/>
                  </a:cubicBezTo>
                  <a:cubicBezTo>
                    <a:pt x="1081" y="669"/>
                    <a:pt x="1081" y="669"/>
                    <a:pt x="1081" y="669"/>
                  </a:cubicBezTo>
                  <a:cubicBezTo>
                    <a:pt x="1088" y="645"/>
                    <a:pt x="1088" y="645"/>
                    <a:pt x="1088" y="645"/>
                  </a:cubicBezTo>
                  <a:cubicBezTo>
                    <a:pt x="1088" y="629"/>
                    <a:pt x="1088" y="629"/>
                    <a:pt x="1088" y="629"/>
                  </a:cubicBezTo>
                  <a:cubicBezTo>
                    <a:pt x="1088" y="618"/>
                    <a:pt x="1088" y="612"/>
                    <a:pt x="1090" y="610"/>
                  </a:cubicBezTo>
                  <a:cubicBezTo>
                    <a:pt x="1097" y="597"/>
                    <a:pt x="1097" y="597"/>
                    <a:pt x="1097" y="597"/>
                  </a:cubicBezTo>
                  <a:cubicBezTo>
                    <a:pt x="1089" y="586"/>
                    <a:pt x="1089" y="586"/>
                    <a:pt x="1089" y="586"/>
                  </a:cubicBezTo>
                  <a:cubicBezTo>
                    <a:pt x="1077" y="578"/>
                    <a:pt x="1077" y="578"/>
                    <a:pt x="1077" y="578"/>
                  </a:cubicBezTo>
                  <a:cubicBezTo>
                    <a:pt x="1053" y="571"/>
                    <a:pt x="1053" y="571"/>
                    <a:pt x="1053" y="571"/>
                  </a:cubicBezTo>
                  <a:cubicBezTo>
                    <a:pt x="1048" y="571"/>
                    <a:pt x="1039" y="566"/>
                    <a:pt x="1025" y="554"/>
                  </a:cubicBezTo>
                  <a:cubicBezTo>
                    <a:pt x="1011" y="547"/>
                    <a:pt x="1011" y="547"/>
                    <a:pt x="1011" y="547"/>
                  </a:cubicBezTo>
                  <a:cubicBezTo>
                    <a:pt x="1010" y="547"/>
                    <a:pt x="1010" y="547"/>
                    <a:pt x="1010" y="547"/>
                  </a:cubicBezTo>
                  <a:cubicBezTo>
                    <a:pt x="1009" y="546"/>
                    <a:pt x="1009" y="546"/>
                    <a:pt x="1009" y="546"/>
                  </a:cubicBezTo>
                  <a:cubicBezTo>
                    <a:pt x="991" y="525"/>
                    <a:pt x="991" y="525"/>
                    <a:pt x="991" y="525"/>
                  </a:cubicBezTo>
                  <a:cubicBezTo>
                    <a:pt x="975" y="525"/>
                    <a:pt x="975" y="525"/>
                    <a:pt x="975" y="525"/>
                  </a:cubicBezTo>
                  <a:cubicBezTo>
                    <a:pt x="974" y="524"/>
                    <a:pt x="974" y="524"/>
                    <a:pt x="974" y="524"/>
                  </a:cubicBezTo>
                  <a:cubicBezTo>
                    <a:pt x="973" y="524"/>
                    <a:pt x="973" y="524"/>
                    <a:pt x="973" y="524"/>
                  </a:cubicBezTo>
                  <a:cubicBezTo>
                    <a:pt x="959" y="516"/>
                    <a:pt x="959" y="516"/>
                    <a:pt x="959" y="516"/>
                  </a:cubicBezTo>
                  <a:cubicBezTo>
                    <a:pt x="950" y="528"/>
                    <a:pt x="950" y="528"/>
                    <a:pt x="950" y="528"/>
                  </a:cubicBezTo>
                  <a:cubicBezTo>
                    <a:pt x="948" y="573"/>
                    <a:pt x="948" y="573"/>
                    <a:pt x="948" y="573"/>
                  </a:cubicBezTo>
                  <a:cubicBezTo>
                    <a:pt x="951" y="590"/>
                    <a:pt x="951" y="590"/>
                    <a:pt x="951" y="590"/>
                  </a:cubicBezTo>
                  <a:cubicBezTo>
                    <a:pt x="958" y="590"/>
                    <a:pt x="958" y="590"/>
                    <a:pt x="958" y="590"/>
                  </a:cubicBezTo>
                  <a:cubicBezTo>
                    <a:pt x="959" y="591"/>
                    <a:pt x="959" y="591"/>
                    <a:pt x="959" y="591"/>
                  </a:cubicBezTo>
                  <a:cubicBezTo>
                    <a:pt x="972" y="595"/>
                    <a:pt x="972" y="595"/>
                    <a:pt x="972" y="595"/>
                  </a:cubicBezTo>
                  <a:cubicBezTo>
                    <a:pt x="972" y="596"/>
                    <a:pt x="972" y="596"/>
                    <a:pt x="972" y="596"/>
                  </a:cubicBezTo>
                  <a:cubicBezTo>
                    <a:pt x="972" y="597"/>
                    <a:pt x="972" y="597"/>
                    <a:pt x="972" y="597"/>
                  </a:cubicBezTo>
                  <a:cubicBezTo>
                    <a:pt x="979" y="614"/>
                    <a:pt x="979" y="614"/>
                    <a:pt x="979" y="614"/>
                  </a:cubicBezTo>
                  <a:cubicBezTo>
                    <a:pt x="980" y="614"/>
                    <a:pt x="980" y="614"/>
                    <a:pt x="980" y="614"/>
                  </a:cubicBezTo>
                  <a:cubicBezTo>
                    <a:pt x="980" y="615"/>
                    <a:pt x="980" y="615"/>
                    <a:pt x="980" y="615"/>
                  </a:cubicBezTo>
                  <a:cubicBezTo>
                    <a:pt x="980" y="615"/>
                    <a:pt x="980" y="615"/>
                    <a:pt x="980" y="615"/>
                  </a:cubicBezTo>
                  <a:cubicBezTo>
                    <a:pt x="980" y="616"/>
                    <a:pt x="980" y="616"/>
                    <a:pt x="980" y="616"/>
                  </a:cubicBezTo>
                  <a:cubicBezTo>
                    <a:pt x="976" y="645"/>
                    <a:pt x="976" y="645"/>
                    <a:pt x="976" y="645"/>
                  </a:cubicBezTo>
                  <a:cubicBezTo>
                    <a:pt x="976" y="647"/>
                    <a:pt x="976" y="647"/>
                    <a:pt x="976" y="647"/>
                  </a:cubicBezTo>
                  <a:cubicBezTo>
                    <a:pt x="976" y="648"/>
                    <a:pt x="976" y="648"/>
                    <a:pt x="976" y="648"/>
                  </a:cubicBezTo>
                  <a:cubicBezTo>
                    <a:pt x="975" y="649"/>
                    <a:pt x="975" y="649"/>
                    <a:pt x="975" y="649"/>
                  </a:cubicBezTo>
                  <a:cubicBezTo>
                    <a:pt x="970" y="652"/>
                    <a:pt x="966" y="654"/>
                    <a:pt x="961" y="657"/>
                  </a:cubicBezTo>
                  <a:cubicBezTo>
                    <a:pt x="960" y="658"/>
                    <a:pt x="960" y="658"/>
                    <a:pt x="960" y="658"/>
                  </a:cubicBezTo>
                  <a:cubicBezTo>
                    <a:pt x="959" y="657"/>
                    <a:pt x="959" y="657"/>
                    <a:pt x="959" y="657"/>
                  </a:cubicBezTo>
                  <a:cubicBezTo>
                    <a:pt x="958" y="657"/>
                    <a:pt x="958" y="657"/>
                    <a:pt x="958" y="657"/>
                  </a:cubicBezTo>
                  <a:cubicBezTo>
                    <a:pt x="951" y="655"/>
                    <a:pt x="951" y="655"/>
                    <a:pt x="951" y="655"/>
                  </a:cubicBezTo>
                  <a:cubicBezTo>
                    <a:pt x="935" y="661"/>
                    <a:pt x="935" y="661"/>
                    <a:pt x="935" y="661"/>
                  </a:cubicBezTo>
                  <a:cubicBezTo>
                    <a:pt x="935" y="661"/>
                    <a:pt x="935" y="661"/>
                    <a:pt x="935" y="661"/>
                  </a:cubicBezTo>
                  <a:cubicBezTo>
                    <a:pt x="935" y="664"/>
                    <a:pt x="935" y="664"/>
                    <a:pt x="935" y="664"/>
                  </a:cubicBezTo>
                  <a:cubicBezTo>
                    <a:pt x="936" y="665"/>
                    <a:pt x="936" y="665"/>
                    <a:pt x="936" y="665"/>
                  </a:cubicBezTo>
                  <a:cubicBezTo>
                    <a:pt x="939" y="691"/>
                    <a:pt x="939" y="691"/>
                    <a:pt x="939" y="691"/>
                  </a:cubicBezTo>
                  <a:cubicBezTo>
                    <a:pt x="939" y="694"/>
                    <a:pt x="937" y="696"/>
                    <a:pt x="934" y="697"/>
                  </a:cubicBezTo>
                  <a:cubicBezTo>
                    <a:pt x="922" y="697"/>
                    <a:pt x="922" y="697"/>
                    <a:pt x="922" y="697"/>
                  </a:cubicBezTo>
                  <a:cubicBezTo>
                    <a:pt x="916" y="696"/>
                    <a:pt x="913" y="694"/>
                    <a:pt x="910" y="692"/>
                  </a:cubicBezTo>
                  <a:cubicBezTo>
                    <a:pt x="899" y="683"/>
                    <a:pt x="899" y="683"/>
                    <a:pt x="899" y="683"/>
                  </a:cubicBezTo>
                  <a:cubicBezTo>
                    <a:pt x="898" y="682"/>
                    <a:pt x="898" y="682"/>
                    <a:pt x="898" y="682"/>
                  </a:cubicBezTo>
                  <a:cubicBezTo>
                    <a:pt x="897" y="682"/>
                    <a:pt x="897" y="682"/>
                    <a:pt x="897" y="682"/>
                  </a:cubicBezTo>
                  <a:cubicBezTo>
                    <a:pt x="897" y="681"/>
                    <a:pt x="897" y="681"/>
                    <a:pt x="897" y="681"/>
                  </a:cubicBezTo>
                  <a:cubicBezTo>
                    <a:pt x="890" y="665"/>
                    <a:pt x="890" y="665"/>
                    <a:pt x="890" y="665"/>
                  </a:cubicBezTo>
                  <a:cubicBezTo>
                    <a:pt x="888" y="663"/>
                    <a:pt x="884" y="660"/>
                    <a:pt x="874" y="657"/>
                  </a:cubicBezTo>
                  <a:cubicBezTo>
                    <a:pt x="873" y="657"/>
                    <a:pt x="873" y="657"/>
                    <a:pt x="873" y="657"/>
                  </a:cubicBezTo>
                  <a:cubicBezTo>
                    <a:pt x="872" y="657"/>
                    <a:pt x="872" y="657"/>
                    <a:pt x="872" y="657"/>
                  </a:cubicBezTo>
                  <a:cubicBezTo>
                    <a:pt x="858" y="647"/>
                    <a:pt x="858" y="647"/>
                    <a:pt x="858" y="647"/>
                  </a:cubicBezTo>
                  <a:cubicBezTo>
                    <a:pt x="857" y="647"/>
                    <a:pt x="857" y="647"/>
                    <a:pt x="857" y="647"/>
                  </a:cubicBezTo>
                  <a:cubicBezTo>
                    <a:pt x="857" y="645"/>
                    <a:pt x="857" y="645"/>
                    <a:pt x="857" y="645"/>
                  </a:cubicBezTo>
                  <a:cubicBezTo>
                    <a:pt x="857" y="645"/>
                    <a:pt x="857" y="645"/>
                    <a:pt x="857" y="645"/>
                  </a:cubicBezTo>
                  <a:cubicBezTo>
                    <a:pt x="853" y="629"/>
                    <a:pt x="853" y="629"/>
                    <a:pt x="853" y="629"/>
                  </a:cubicBezTo>
                  <a:cubicBezTo>
                    <a:pt x="855" y="616"/>
                    <a:pt x="855" y="616"/>
                    <a:pt x="855" y="616"/>
                  </a:cubicBezTo>
                  <a:cubicBezTo>
                    <a:pt x="856" y="616"/>
                    <a:pt x="856" y="616"/>
                    <a:pt x="856" y="616"/>
                  </a:cubicBezTo>
                  <a:cubicBezTo>
                    <a:pt x="856" y="616"/>
                    <a:pt x="856" y="616"/>
                    <a:pt x="856" y="616"/>
                  </a:cubicBezTo>
                  <a:cubicBezTo>
                    <a:pt x="856" y="616"/>
                    <a:pt x="856" y="616"/>
                    <a:pt x="856" y="616"/>
                  </a:cubicBezTo>
                  <a:cubicBezTo>
                    <a:pt x="861" y="609"/>
                    <a:pt x="861" y="609"/>
                    <a:pt x="861" y="609"/>
                  </a:cubicBezTo>
                  <a:cubicBezTo>
                    <a:pt x="861" y="604"/>
                    <a:pt x="861" y="604"/>
                    <a:pt x="861" y="604"/>
                  </a:cubicBezTo>
                  <a:cubicBezTo>
                    <a:pt x="856" y="587"/>
                    <a:pt x="856" y="587"/>
                    <a:pt x="856" y="587"/>
                  </a:cubicBezTo>
                  <a:cubicBezTo>
                    <a:pt x="842" y="574"/>
                    <a:pt x="842" y="574"/>
                    <a:pt x="842" y="574"/>
                  </a:cubicBezTo>
                  <a:cubicBezTo>
                    <a:pt x="842" y="572"/>
                    <a:pt x="842" y="572"/>
                    <a:pt x="842" y="572"/>
                  </a:cubicBezTo>
                  <a:cubicBezTo>
                    <a:pt x="838" y="533"/>
                    <a:pt x="838" y="533"/>
                    <a:pt x="838" y="533"/>
                  </a:cubicBezTo>
                  <a:cubicBezTo>
                    <a:pt x="829" y="523"/>
                    <a:pt x="829" y="523"/>
                    <a:pt x="829" y="523"/>
                  </a:cubicBezTo>
                  <a:cubicBezTo>
                    <a:pt x="828" y="523"/>
                    <a:pt x="828" y="523"/>
                    <a:pt x="828" y="523"/>
                  </a:cubicBezTo>
                  <a:cubicBezTo>
                    <a:pt x="827" y="522"/>
                    <a:pt x="827" y="522"/>
                    <a:pt x="827" y="522"/>
                  </a:cubicBezTo>
                  <a:cubicBezTo>
                    <a:pt x="827" y="522"/>
                    <a:pt x="827" y="522"/>
                    <a:pt x="827" y="522"/>
                  </a:cubicBezTo>
                  <a:cubicBezTo>
                    <a:pt x="819" y="504"/>
                    <a:pt x="819" y="504"/>
                    <a:pt x="819" y="504"/>
                  </a:cubicBezTo>
                  <a:cubicBezTo>
                    <a:pt x="784" y="500"/>
                    <a:pt x="784" y="500"/>
                    <a:pt x="784" y="500"/>
                  </a:cubicBezTo>
                  <a:cubicBezTo>
                    <a:pt x="776" y="497"/>
                    <a:pt x="770" y="491"/>
                    <a:pt x="766" y="484"/>
                  </a:cubicBezTo>
                  <a:cubicBezTo>
                    <a:pt x="751" y="484"/>
                    <a:pt x="751" y="484"/>
                    <a:pt x="751" y="484"/>
                  </a:cubicBezTo>
                  <a:cubicBezTo>
                    <a:pt x="745" y="482"/>
                    <a:pt x="739" y="478"/>
                    <a:pt x="732" y="471"/>
                  </a:cubicBezTo>
                  <a:cubicBezTo>
                    <a:pt x="730" y="469"/>
                    <a:pt x="730" y="469"/>
                    <a:pt x="730" y="469"/>
                  </a:cubicBezTo>
                  <a:cubicBezTo>
                    <a:pt x="727" y="465"/>
                    <a:pt x="723" y="460"/>
                    <a:pt x="719" y="452"/>
                  </a:cubicBezTo>
                  <a:cubicBezTo>
                    <a:pt x="719" y="452"/>
                    <a:pt x="719" y="452"/>
                    <a:pt x="719" y="452"/>
                  </a:cubicBezTo>
                  <a:cubicBezTo>
                    <a:pt x="718" y="451"/>
                    <a:pt x="718" y="451"/>
                    <a:pt x="718" y="451"/>
                  </a:cubicBezTo>
                  <a:cubicBezTo>
                    <a:pt x="715" y="436"/>
                    <a:pt x="715" y="436"/>
                    <a:pt x="715" y="436"/>
                  </a:cubicBezTo>
                  <a:cubicBezTo>
                    <a:pt x="715" y="436"/>
                    <a:pt x="715" y="436"/>
                    <a:pt x="715" y="436"/>
                  </a:cubicBezTo>
                  <a:cubicBezTo>
                    <a:pt x="715" y="435"/>
                    <a:pt x="715" y="435"/>
                    <a:pt x="715" y="435"/>
                  </a:cubicBezTo>
                  <a:cubicBezTo>
                    <a:pt x="715" y="434"/>
                    <a:pt x="715" y="434"/>
                    <a:pt x="715" y="434"/>
                  </a:cubicBezTo>
                  <a:cubicBezTo>
                    <a:pt x="715" y="434"/>
                    <a:pt x="715" y="434"/>
                    <a:pt x="715" y="434"/>
                  </a:cubicBezTo>
                  <a:cubicBezTo>
                    <a:pt x="721" y="404"/>
                    <a:pt x="721" y="404"/>
                    <a:pt x="721" y="404"/>
                  </a:cubicBezTo>
                  <a:cubicBezTo>
                    <a:pt x="721" y="403"/>
                    <a:pt x="721" y="403"/>
                    <a:pt x="721" y="403"/>
                  </a:cubicBezTo>
                  <a:cubicBezTo>
                    <a:pt x="727" y="390"/>
                    <a:pt x="727" y="390"/>
                    <a:pt x="727" y="390"/>
                  </a:cubicBezTo>
                  <a:cubicBezTo>
                    <a:pt x="727" y="389"/>
                    <a:pt x="727" y="389"/>
                    <a:pt x="727" y="389"/>
                  </a:cubicBezTo>
                  <a:cubicBezTo>
                    <a:pt x="727" y="388"/>
                    <a:pt x="727" y="388"/>
                    <a:pt x="727" y="388"/>
                  </a:cubicBezTo>
                  <a:cubicBezTo>
                    <a:pt x="728" y="388"/>
                    <a:pt x="728" y="388"/>
                    <a:pt x="728" y="388"/>
                  </a:cubicBezTo>
                  <a:cubicBezTo>
                    <a:pt x="764" y="373"/>
                    <a:pt x="764" y="373"/>
                    <a:pt x="764" y="373"/>
                  </a:cubicBezTo>
                  <a:cubicBezTo>
                    <a:pt x="779" y="356"/>
                    <a:pt x="779" y="356"/>
                    <a:pt x="779" y="356"/>
                  </a:cubicBezTo>
                  <a:cubicBezTo>
                    <a:pt x="781" y="341"/>
                    <a:pt x="781" y="341"/>
                    <a:pt x="781" y="341"/>
                  </a:cubicBezTo>
                  <a:cubicBezTo>
                    <a:pt x="780" y="331"/>
                    <a:pt x="780" y="331"/>
                    <a:pt x="780" y="331"/>
                  </a:cubicBezTo>
                  <a:cubicBezTo>
                    <a:pt x="774" y="318"/>
                    <a:pt x="770" y="310"/>
                    <a:pt x="770" y="306"/>
                  </a:cubicBezTo>
                  <a:cubicBezTo>
                    <a:pt x="762" y="307"/>
                    <a:pt x="762" y="307"/>
                    <a:pt x="762" y="307"/>
                  </a:cubicBezTo>
                  <a:cubicBezTo>
                    <a:pt x="749" y="306"/>
                    <a:pt x="749" y="306"/>
                    <a:pt x="749" y="306"/>
                  </a:cubicBezTo>
                  <a:cubicBezTo>
                    <a:pt x="746" y="307"/>
                    <a:pt x="738" y="315"/>
                    <a:pt x="728" y="328"/>
                  </a:cubicBezTo>
                  <a:cubicBezTo>
                    <a:pt x="711" y="343"/>
                    <a:pt x="711" y="343"/>
                    <a:pt x="711" y="343"/>
                  </a:cubicBezTo>
                  <a:cubicBezTo>
                    <a:pt x="710" y="343"/>
                    <a:pt x="710" y="343"/>
                    <a:pt x="710" y="343"/>
                  </a:cubicBezTo>
                  <a:cubicBezTo>
                    <a:pt x="709" y="344"/>
                    <a:pt x="709" y="344"/>
                    <a:pt x="709" y="344"/>
                  </a:cubicBezTo>
                  <a:cubicBezTo>
                    <a:pt x="697" y="347"/>
                    <a:pt x="688" y="349"/>
                    <a:pt x="683" y="347"/>
                  </a:cubicBezTo>
                  <a:lnTo>
                    <a:pt x="652" y="335"/>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 xmlns:a16="http://schemas.microsoft.com/office/drawing/2014/main" id="{01A495C7-9225-492F-9AD0-B66E48FE65F2}"/>
                </a:ext>
              </a:extLst>
            </p:cNvPr>
            <p:cNvSpPr>
              <a:spLocks/>
            </p:cNvSpPr>
            <p:nvPr/>
          </p:nvSpPr>
          <p:spPr bwMode="auto">
            <a:xfrm>
              <a:off x="-4924980" y="-2233940"/>
              <a:ext cx="820738" cy="1473200"/>
            </a:xfrm>
            <a:custGeom>
              <a:avLst/>
              <a:gdLst>
                <a:gd name="T0" fmla="*/ 114 w 388"/>
                <a:gd name="T1" fmla="*/ 216 h 696"/>
                <a:gd name="T2" fmla="*/ 146 w 388"/>
                <a:gd name="T3" fmla="*/ 242 h 696"/>
                <a:gd name="T4" fmla="*/ 168 w 388"/>
                <a:gd name="T5" fmla="*/ 260 h 696"/>
                <a:gd name="T6" fmla="*/ 211 w 388"/>
                <a:gd name="T7" fmla="*/ 276 h 696"/>
                <a:gd name="T8" fmla="*/ 212 w 388"/>
                <a:gd name="T9" fmla="*/ 278 h 696"/>
                <a:gd name="T10" fmla="*/ 224 w 388"/>
                <a:gd name="T11" fmla="*/ 297 h 696"/>
                <a:gd name="T12" fmla="*/ 213 w 388"/>
                <a:gd name="T13" fmla="*/ 327 h 696"/>
                <a:gd name="T14" fmla="*/ 212 w 388"/>
                <a:gd name="T15" fmla="*/ 346 h 696"/>
                <a:gd name="T16" fmla="*/ 201 w 388"/>
                <a:gd name="T17" fmla="*/ 380 h 696"/>
                <a:gd name="T18" fmla="*/ 169 w 388"/>
                <a:gd name="T19" fmla="*/ 377 h 696"/>
                <a:gd name="T20" fmla="*/ 134 w 388"/>
                <a:gd name="T21" fmla="*/ 399 h 696"/>
                <a:gd name="T22" fmla="*/ 140 w 388"/>
                <a:gd name="T23" fmla="*/ 426 h 696"/>
                <a:gd name="T24" fmla="*/ 104 w 388"/>
                <a:gd name="T25" fmla="*/ 418 h 696"/>
                <a:gd name="T26" fmla="*/ 76 w 388"/>
                <a:gd name="T27" fmla="*/ 407 h 696"/>
                <a:gd name="T28" fmla="*/ 47 w 388"/>
                <a:gd name="T29" fmla="*/ 473 h 696"/>
                <a:gd name="T30" fmla="*/ 56 w 388"/>
                <a:gd name="T31" fmla="*/ 491 h 696"/>
                <a:gd name="T32" fmla="*/ 62 w 388"/>
                <a:gd name="T33" fmla="*/ 508 h 696"/>
                <a:gd name="T34" fmla="*/ 64 w 388"/>
                <a:gd name="T35" fmla="*/ 535 h 696"/>
                <a:gd name="T36" fmla="*/ 6 w 388"/>
                <a:gd name="T37" fmla="*/ 546 h 696"/>
                <a:gd name="T38" fmla="*/ 7 w 388"/>
                <a:gd name="T39" fmla="*/ 586 h 696"/>
                <a:gd name="T40" fmla="*/ 15 w 388"/>
                <a:gd name="T41" fmla="*/ 611 h 696"/>
                <a:gd name="T42" fmla="*/ 79 w 388"/>
                <a:gd name="T43" fmla="*/ 608 h 696"/>
                <a:gd name="T44" fmla="*/ 102 w 388"/>
                <a:gd name="T45" fmla="*/ 625 h 696"/>
                <a:gd name="T46" fmla="*/ 122 w 388"/>
                <a:gd name="T47" fmla="*/ 640 h 696"/>
                <a:gd name="T48" fmla="*/ 138 w 388"/>
                <a:gd name="T49" fmla="*/ 627 h 696"/>
                <a:gd name="T50" fmla="*/ 183 w 388"/>
                <a:gd name="T51" fmla="*/ 658 h 696"/>
                <a:gd name="T52" fmla="*/ 235 w 388"/>
                <a:gd name="T53" fmla="*/ 661 h 696"/>
                <a:gd name="T54" fmla="*/ 251 w 388"/>
                <a:gd name="T55" fmla="*/ 671 h 696"/>
                <a:gd name="T56" fmla="*/ 251 w 388"/>
                <a:gd name="T57" fmla="*/ 672 h 696"/>
                <a:gd name="T58" fmla="*/ 272 w 388"/>
                <a:gd name="T59" fmla="*/ 692 h 696"/>
                <a:gd name="T60" fmla="*/ 297 w 388"/>
                <a:gd name="T61" fmla="*/ 673 h 696"/>
                <a:gd name="T62" fmla="*/ 288 w 388"/>
                <a:gd name="T63" fmla="*/ 659 h 696"/>
                <a:gd name="T64" fmla="*/ 297 w 388"/>
                <a:gd name="T65" fmla="*/ 620 h 696"/>
                <a:gd name="T66" fmla="*/ 322 w 388"/>
                <a:gd name="T67" fmla="*/ 618 h 696"/>
                <a:gd name="T68" fmla="*/ 290 w 388"/>
                <a:gd name="T69" fmla="*/ 584 h 696"/>
                <a:gd name="T70" fmla="*/ 281 w 388"/>
                <a:gd name="T71" fmla="*/ 571 h 696"/>
                <a:gd name="T72" fmla="*/ 292 w 388"/>
                <a:gd name="T73" fmla="*/ 557 h 696"/>
                <a:gd name="T74" fmla="*/ 363 w 388"/>
                <a:gd name="T75" fmla="*/ 561 h 696"/>
                <a:gd name="T76" fmla="*/ 388 w 388"/>
                <a:gd name="T77" fmla="*/ 557 h 696"/>
                <a:gd name="T78" fmla="*/ 348 w 388"/>
                <a:gd name="T79" fmla="*/ 451 h 696"/>
                <a:gd name="T80" fmla="*/ 329 w 388"/>
                <a:gd name="T81" fmla="*/ 443 h 696"/>
                <a:gd name="T82" fmla="*/ 326 w 388"/>
                <a:gd name="T83" fmla="*/ 415 h 696"/>
                <a:gd name="T84" fmla="*/ 332 w 388"/>
                <a:gd name="T85" fmla="*/ 230 h 696"/>
                <a:gd name="T86" fmla="*/ 335 w 388"/>
                <a:gd name="T87" fmla="*/ 194 h 696"/>
                <a:gd name="T88" fmla="*/ 355 w 388"/>
                <a:gd name="T89" fmla="*/ 164 h 696"/>
                <a:gd name="T90" fmla="*/ 333 w 388"/>
                <a:gd name="T91" fmla="*/ 134 h 696"/>
                <a:gd name="T92" fmla="*/ 332 w 388"/>
                <a:gd name="T93" fmla="*/ 107 h 696"/>
                <a:gd name="T94" fmla="*/ 332 w 388"/>
                <a:gd name="T95" fmla="*/ 104 h 696"/>
                <a:gd name="T96" fmla="*/ 350 w 388"/>
                <a:gd name="T97" fmla="*/ 44 h 696"/>
                <a:gd name="T98" fmla="*/ 361 w 388"/>
                <a:gd name="T99" fmla="*/ 26 h 696"/>
                <a:gd name="T100" fmla="*/ 376 w 388"/>
                <a:gd name="T101" fmla="*/ 14 h 696"/>
                <a:gd name="T102" fmla="*/ 357 w 388"/>
                <a:gd name="T103" fmla="*/ 0 h 696"/>
                <a:gd name="T104" fmla="*/ 323 w 388"/>
                <a:gd name="T105" fmla="*/ 12 h 696"/>
                <a:gd name="T106" fmla="*/ 292 w 388"/>
                <a:gd name="T107" fmla="*/ 40 h 696"/>
                <a:gd name="T108" fmla="*/ 252 w 388"/>
                <a:gd name="T109" fmla="*/ 69 h 696"/>
                <a:gd name="T110" fmla="*/ 234 w 388"/>
                <a:gd name="T111" fmla="*/ 84 h 696"/>
                <a:gd name="T112" fmla="*/ 223 w 388"/>
                <a:gd name="T113" fmla="*/ 142 h 696"/>
                <a:gd name="T114" fmla="*/ 220 w 388"/>
                <a:gd name="T115" fmla="*/ 159 h 696"/>
                <a:gd name="T116" fmla="*/ 208 w 388"/>
                <a:gd name="T117" fmla="*/ 174 h 696"/>
                <a:gd name="T118" fmla="*/ 206 w 388"/>
                <a:gd name="T119" fmla="*/ 176 h 696"/>
                <a:gd name="T120" fmla="*/ 182 w 388"/>
                <a:gd name="T121" fmla="*/ 179 h 696"/>
                <a:gd name="T122" fmla="*/ 181 w 388"/>
                <a:gd name="T123" fmla="*/ 179 h 696"/>
                <a:gd name="T124" fmla="*/ 129 w 388"/>
                <a:gd name="T125" fmla="*/ 159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 h="696">
                  <a:moveTo>
                    <a:pt x="129" y="159"/>
                  </a:moveTo>
                  <a:cubicBezTo>
                    <a:pt x="124" y="158"/>
                    <a:pt x="124" y="158"/>
                    <a:pt x="124" y="158"/>
                  </a:cubicBezTo>
                  <a:cubicBezTo>
                    <a:pt x="114" y="216"/>
                    <a:pt x="114" y="216"/>
                    <a:pt x="114" y="216"/>
                  </a:cubicBezTo>
                  <a:cubicBezTo>
                    <a:pt x="130" y="236"/>
                    <a:pt x="130" y="236"/>
                    <a:pt x="130" y="236"/>
                  </a:cubicBezTo>
                  <a:cubicBezTo>
                    <a:pt x="146" y="242"/>
                    <a:pt x="146" y="242"/>
                    <a:pt x="146" y="242"/>
                  </a:cubicBezTo>
                  <a:cubicBezTo>
                    <a:pt x="146" y="242"/>
                    <a:pt x="146" y="242"/>
                    <a:pt x="146" y="242"/>
                  </a:cubicBezTo>
                  <a:cubicBezTo>
                    <a:pt x="147" y="242"/>
                    <a:pt x="147" y="242"/>
                    <a:pt x="147" y="242"/>
                  </a:cubicBezTo>
                  <a:cubicBezTo>
                    <a:pt x="148" y="243"/>
                    <a:pt x="148" y="243"/>
                    <a:pt x="148" y="243"/>
                  </a:cubicBezTo>
                  <a:cubicBezTo>
                    <a:pt x="168" y="260"/>
                    <a:pt x="168" y="260"/>
                    <a:pt x="168" y="260"/>
                  </a:cubicBezTo>
                  <a:cubicBezTo>
                    <a:pt x="196" y="266"/>
                    <a:pt x="196" y="266"/>
                    <a:pt x="196" y="266"/>
                  </a:cubicBezTo>
                  <a:cubicBezTo>
                    <a:pt x="197" y="266"/>
                    <a:pt x="197" y="266"/>
                    <a:pt x="197" y="266"/>
                  </a:cubicBezTo>
                  <a:cubicBezTo>
                    <a:pt x="211" y="276"/>
                    <a:pt x="211" y="276"/>
                    <a:pt x="211" y="276"/>
                  </a:cubicBezTo>
                  <a:cubicBezTo>
                    <a:pt x="212" y="276"/>
                    <a:pt x="212" y="276"/>
                    <a:pt x="212" y="276"/>
                  </a:cubicBezTo>
                  <a:cubicBezTo>
                    <a:pt x="212" y="276"/>
                    <a:pt x="212" y="276"/>
                    <a:pt x="212" y="276"/>
                  </a:cubicBezTo>
                  <a:cubicBezTo>
                    <a:pt x="212" y="278"/>
                    <a:pt x="212" y="278"/>
                    <a:pt x="212" y="278"/>
                  </a:cubicBezTo>
                  <a:cubicBezTo>
                    <a:pt x="223" y="293"/>
                    <a:pt x="223" y="293"/>
                    <a:pt x="223" y="293"/>
                  </a:cubicBezTo>
                  <a:cubicBezTo>
                    <a:pt x="225" y="295"/>
                    <a:pt x="225" y="295"/>
                    <a:pt x="225" y="295"/>
                  </a:cubicBezTo>
                  <a:cubicBezTo>
                    <a:pt x="224" y="297"/>
                    <a:pt x="224" y="297"/>
                    <a:pt x="224" y="297"/>
                  </a:cubicBezTo>
                  <a:cubicBezTo>
                    <a:pt x="214" y="313"/>
                    <a:pt x="214" y="313"/>
                    <a:pt x="214" y="313"/>
                  </a:cubicBezTo>
                  <a:cubicBezTo>
                    <a:pt x="212" y="314"/>
                    <a:pt x="212" y="319"/>
                    <a:pt x="212" y="327"/>
                  </a:cubicBezTo>
                  <a:cubicBezTo>
                    <a:pt x="213" y="327"/>
                    <a:pt x="213" y="327"/>
                    <a:pt x="213" y="327"/>
                  </a:cubicBezTo>
                  <a:cubicBezTo>
                    <a:pt x="213" y="345"/>
                    <a:pt x="213" y="345"/>
                    <a:pt x="213" y="345"/>
                  </a:cubicBezTo>
                  <a:cubicBezTo>
                    <a:pt x="212" y="346"/>
                    <a:pt x="212" y="346"/>
                    <a:pt x="212" y="346"/>
                  </a:cubicBezTo>
                  <a:cubicBezTo>
                    <a:pt x="212" y="346"/>
                    <a:pt x="212" y="346"/>
                    <a:pt x="212" y="346"/>
                  </a:cubicBezTo>
                  <a:cubicBezTo>
                    <a:pt x="204" y="375"/>
                    <a:pt x="204" y="375"/>
                    <a:pt x="204" y="375"/>
                  </a:cubicBezTo>
                  <a:cubicBezTo>
                    <a:pt x="203" y="380"/>
                    <a:pt x="203" y="380"/>
                    <a:pt x="203" y="380"/>
                  </a:cubicBezTo>
                  <a:cubicBezTo>
                    <a:pt x="201" y="380"/>
                    <a:pt x="201" y="380"/>
                    <a:pt x="201" y="380"/>
                  </a:cubicBezTo>
                  <a:cubicBezTo>
                    <a:pt x="198" y="379"/>
                    <a:pt x="198" y="379"/>
                    <a:pt x="198" y="379"/>
                  </a:cubicBezTo>
                  <a:cubicBezTo>
                    <a:pt x="185" y="376"/>
                    <a:pt x="185" y="376"/>
                    <a:pt x="185" y="376"/>
                  </a:cubicBezTo>
                  <a:cubicBezTo>
                    <a:pt x="169" y="377"/>
                    <a:pt x="169" y="377"/>
                    <a:pt x="169" y="377"/>
                  </a:cubicBezTo>
                  <a:cubicBezTo>
                    <a:pt x="154" y="382"/>
                    <a:pt x="154" y="382"/>
                    <a:pt x="154" y="382"/>
                  </a:cubicBezTo>
                  <a:cubicBezTo>
                    <a:pt x="138" y="395"/>
                    <a:pt x="138" y="395"/>
                    <a:pt x="138" y="395"/>
                  </a:cubicBezTo>
                  <a:cubicBezTo>
                    <a:pt x="134" y="399"/>
                    <a:pt x="134" y="399"/>
                    <a:pt x="134" y="399"/>
                  </a:cubicBezTo>
                  <a:cubicBezTo>
                    <a:pt x="155" y="410"/>
                    <a:pt x="155" y="410"/>
                    <a:pt x="155" y="410"/>
                  </a:cubicBezTo>
                  <a:cubicBezTo>
                    <a:pt x="153" y="414"/>
                    <a:pt x="153" y="414"/>
                    <a:pt x="153" y="414"/>
                  </a:cubicBezTo>
                  <a:cubicBezTo>
                    <a:pt x="152" y="418"/>
                    <a:pt x="148" y="423"/>
                    <a:pt x="140" y="426"/>
                  </a:cubicBezTo>
                  <a:cubicBezTo>
                    <a:pt x="127" y="427"/>
                    <a:pt x="127" y="427"/>
                    <a:pt x="127" y="427"/>
                  </a:cubicBezTo>
                  <a:cubicBezTo>
                    <a:pt x="104" y="418"/>
                    <a:pt x="104" y="418"/>
                    <a:pt x="104" y="418"/>
                  </a:cubicBezTo>
                  <a:cubicBezTo>
                    <a:pt x="104" y="418"/>
                    <a:pt x="104" y="418"/>
                    <a:pt x="104" y="418"/>
                  </a:cubicBezTo>
                  <a:cubicBezTo>
                    <a:pt x="104" y="418"/>
                    <a:pt x="104" y="418"/>
                    <a:pt x="104" y="418"/>
                  </a:cubicBezTo>
                  <a:cubicBezTo>
                    <a:pt x="84" y="407"/>
                    <a:pt x="84" y="407"/>
                    <a:pt x="84" y="407"/>
                  </a:cubicBezTo>
                  <a:cubicBezTo>
                    <a:pt x="76" y="407"/>
                    <a:pt x="76" y="407"/>
                    <a:pt x="76" y="407"/>
                  </a:cubicBezTo>
                  <a:cubicBezTo>
                    <a:pt x="51" y="442"/>
                    <a:pt x="51" y="442"/>
                    <a:pt x="51" y="442"/>
                  </a:cubicBezTo>
                  <a:cubicBezTo>
                    <a:pt x="47" y="453"/>
                    <a:pt x="47" y="453"/>
                    <a:pt x="47" y="453"/>
                  </a:cubicBezTo>
                  <a:cubicBezTo>
                    <a:pt x="47" y="473"/>
                    <a:pt x="47" y="473"/>
                    <a:pt x="47" y="473"/>
                  </a:cubicBezTo>
                  <a:cubicBezTo>
                    <a:pt x="56" y="490"/>
                    <a:pt x="56" y="490"/>
                    <a:pt x="56" y="490"/>
                  </a:cubicBezTo>
                  <a:cubicBezTo>
                    <a:pt x="56" y="491"/>
                    <a:pt x="56" y="491"/>
                    <a:pt x="56" y="491"/>
                  </a:cubicBezTo>
                  <a:cubicBezTo>
                    <a:pt x="56" y="491"/>
                    <a:pt x="56" y="491"/>
                    <a:pt x="56" y="491"/>
                  </a:cubicBezTo>
                  <a:cubicBezTo>
                    <a:pt x="56" y="491"/>
                    <a:pt x="56" y="491"/>
                    <a:pt x="56" y="491"/>
                  </a:cubicBezTo>
                  <a:cubicBezTo>
                    <a:pt x="62" y="506"/>
                    <a:pt x="62" y="506"/>
                    <a:pt x="62" y="506"/>
                  </a:cubicBezTo>
                  <a:cubicBezTo>
                    <a:pt x="62" y="508"/>
                    <a:pt x="62" y="508"/>
                    <a:pt x="62" y="508"/>
                  </a:cubicBezTo>
                  <a:cubicBezTo>
                    <a:pt x="63" y="530"/>
                    <a:pt x="63" y="530"/>
                    <a:pt x="63" y="530"/>
                  </a:cubicBezTo>
                  <a:cubicBezTo>
                    <a:pt x="63" y="533"/>
                    <a:pt x="63" y="533"/>
                    <a:pt x="63" y="533"/>
                  </a:cubicBezTo>
                  <a:cubicBezTo>
                    <a:pt x="64" y="535"/>
                    <a:pt x="64" y="535"/>
                    <a:pt x="64" y="535"/>
                  </a:cubicBezTo>
                  <a:cubicBezTo>
                    <a:pt x="49" y="538"/>
                    <a:pt x="49" y="538"/>
                    <a:pt x="49" y="538"/>
                  </a:cubicBezTo>
                  <a:cubicBezTo>
                    <a:pt x="20" y="538"/>
                    <a:pt x="20" y="538"/>
                    <a:pt x="20" y="538"/>
                  </a:cubicBezTo>
                  <a:cubicBezTo>
                    <a:pt x="6" y="546"/>
                    <a:pt x="6" y="546"/>
                    <a:pt x="6" y="546"/>
                  </a:cubicBezTo>
                  <a:cubicBezTo>
                    <a:pt x="0" y="556"/>
                    <a:pt x="0" y="556"/>
                    <a:pt x="0" y="556"/>
                  </a:cubicBezTo>
                  <a:cubicBezTo>
                    <a:pt x="1" y="557"/>
                    <a:pt x="1" y="557"/>
                    <a:pt x="1" y="557"/>
                  </a:cubicBezTo>
                  <a:cubicBezTo>
                    <a:pt x="7" y="586"/>
                    <a:pt x="7" y="586"/>
                    <a:pt x="7" y="586"/>
                  </a:cubicBezTo>
                  <a:cubicBezTo>
                    <a:pt x="8" y="586"/>
                    <a:pt x="8" y="586"/>
                    <a:pt x="8" y="586"/>
                  </a:cubicBezTo>
                  <a:cubicBezTo>
                    <a:pt x="8" y="597"/>
                    <a:pt x="8" y="597"/>
                    <a:pt x="8" y="597"/>
                  </a:cubicBezTo>
                  <a:cubicBezTo>
                    <a:pt x="15" y="611"/>
                    <a:pt x="15" y="611"/>
                    <a:pt x="15" y="611"/>
                  </a:cubicBezTo>
                  <a:cubicBezTo>
                    <a:pt x="35" y="624"/>
                    <a:pt x="35" y="624"/>
                    <a:pt x="35" y="624"/>
                  </a:cubicBezTo>
                  <a:cubicBezTo>
                    <a:pt x="65" y="618"/>
                    <a:pt x="65" y="618"/>
                    <a:pt x="65" y="618"/>
                  </a:cubicBezTo>
                  <a:cubicBezTo>
                    <a:pt x="79" y="608"/>
                    <a:pt x="79" y="608"/>
                    <a:pt x="79" y="608"/>
                  </a:cubicBezTo>
                  <a:cubicBezTo>
                    <a:pt x="81" y="607"/>
                    <a:pt x="81" y="607"/>
                    <a:pt x="81" y="607"/>
                  </a:cubicBezTo>
                  <a:cubicBezTo>
                    <a:pt x="95" y="607"/>
                    <a:pt x="95" y="607"/>
                    <a:pt x="95" y="607"/>
                  </a:cubicBezTo>
                  <a:cubicBezTo>
                    <a:pt x="102" y="625"/>
                    <a:pt x="102" y="625"/>
                    <a:pt x="102" y="625"/>
                  </a:cubicBezTo>
                  <a:cubicBezTo>
                    <a:pt x="107" y="630"/>
                    <a:pt x="111" y="635"/>
                    <a:pt x="113" y="641"/>
                  </a:cubicBezTo>
                  <a:cubicBezTo>
                    <a:pt x="120" y="640"/>
                    <a:pt x="120" y="640"/>
                    <a:pt x="120" y="640"/>
                  </a:cubicBezTo>
                  <a:cubicBezTo>
                    <a:pt x="122" y="640"/>
                    <a:pt x="122" y="640"/>
                    <a:pt x="122" y="640"/>
                  </a:cubicBezTo>
                  <a:cubicBezTo>
                    <a:pt x="124" y="640"/>
                    <a:pt x="124" y="640"/>
                    <a:pt x="124" y="640"/>
                  </a:cubicBezTo>
                  <a:cubicBezTo>
                    <a:pt x="125" y="638"/>
                    <a:pt x="125" y="638"/>
                    <a:pt x="125" y="638"/>
                  </a:cubicBezTo>
                  <a:cubicBezTo>
                    <a:pt x="138" y="627"/>
                    <a:pt x="138" y="627"/>
                    <a:pt x="138" y="627"/>
                  </a:cubicBezTo>
                  <a:cubicBezTo>
                    <a:pt x="151" y="649"/>
                    <a:pt x="151" y="649"/>
                    <a:pt x="151" y="649"/>
                  </a:cubicBezTo>
                  <a:cubicBezTo>
                    <a:pt x="164" y="658"/>
                    <a:pt x="164" y="658"/>
                    <a:pt x="164" y="658"/>
                  </a:cubicBezTo>
                  <a:cubicBezTo>
                    <a:pt x="183" y="658"/>
                    <a:pt x="183" y="658"/>
                    <a:pt x="183" y="658"/>
                  </a:cubicBezTo>
                  <a:cubicBezTo>
                    <a:pt x="198" y="656"/>
                    <a:pt x="198" y="656"/>
                    <a:pt x="198" y="656"/>
                  </a:cubicBezTo>
                  <a:cubicBezTo>
                    <a:pt x="201" y="656"/>
                    <a:pt x="201" y="656"/>
                    <a:pt x="201" y="656"/>
                  </a:cubicBezTo>
                  <a:cubicBezTo>
                    <a:pt x="235" y="661"/>
                    <a:pt x="235" y="661"/>
                    <a:pt x="235" y="661"/>
                  </a:cubicBezTo>
                  <a:cubicBezTo>
                    <a:pt x="236" y="661"/>
                    <a:pt x="236" y="661"/>
                    <a:pt x="236" y="661"/>
                  </a:cubicBezTo>
                  <a:cubicBezTo>
                    <a:pt x="236" y="662"/>
                    <a:pt x="236" y="662"/>
                    <a:pt x="236" y="662"/>
                  </a:cubicBezTo>
                  <a:cubicBezTo>
                    <a:pt x="251" y="671"/>
                    <a:pt x="251" y="671"/>
                    <a:pt x="251" y="671"/>
                  </a:cubicBezTo>
                  <a:cubicBezTo>
                    <a:pt x="251" y="671"/>
                    <a:pt x="251" y="671"/>
                    <a:pt x="251" y="671"/>
                  </a:cubicBezTo>
                  <a:cubicBezTo>
                    <a:pt x="251" y="671"/>
                    <a:pt x="251" y="671"/>
                    <a:pt x="251" y="671"/>
                  </a:cubicBezTo>
                  <a:cubicBezTo>
                    <a:pt x="251" y="672"/>
                    <a:pt x="251" y="672"/>
                    <a:pt x="251" y="672"/>
                  </a:cubicBezTo>
                  <a:cubicBezTo>
                    <a:pt x="263" y="681"/>
                    <a:pt x="263" y="681"/>
                    <a:pt x="263" y="681"/>
                  </a:cubicBezTo>
                  <a:cubicBezTo>
                    <a:pt x="263" y="682"/>
                    <a:pt x="263" y="682"/>
                    <a:pt x="263" y="682"/>
                  </a:cubicBezTo>
                  <a:cubicBezTo>
                    <a:pt x="272" y="692"/>
                    <a:pt x="272" y="692"/>
                    <a:pt x="272" y="692"/>
                  </a:cubicBezTo>
                  <a:cubicBezTo>
                    <a:pt x="281" y="696"/>
                    <a:pt x="281" y="696"/>
                    <a:pt x="281" y="696"/>
                  </a:cubicBezTo>
                  <a:cubicBezTo>
                    <a:pt x="297" y="694"/>
                    <a:pt x="297" y="694"/>
                    <a:pt x="297" y="694"/>
                  </a:cubicBezTo>
                  <a:cubicBezTo>
                    <a:pt x="297" y="673"/>
                    <a:pt x="297" y="673"/>
                    <a:pt x="297" y="673"/>
                  </a:cubicBezTo>
                  <a:cubicBezTo>
                    <a:pt x="289" y="660"/>
                    <a:pt x="289" y="660"/>
                    <a:pt x="289" y="660"/>
                  </a:cubicBezTo>
                  <a:cubicBezTo>
                    <a:pt x="288" y="660"/>
                    <a:pt x="288" y="660"/>
                    <a:pt x="288" y="660"/>
                  </a:cubicBezTo>
                  <a:cubicBezTo>
                    <a:pt x="288" y="659"/>
                    <a:pt x="288" y="659"/>
                    <a:pt x="288" y="659"/>
                  </a:cubicBezTo>
                  <a:cubicBezTo>
                    <a:pt x="282" y="634"/>
                    <a:pt x="282" y="634"/>
                    <a:pt x="282" y="634"/>
                  </a:cubicBezTo>
                  <a:cubicBezTo>
                    <a:pt x="296" y="621"/>
                    <a:pt x="296" y="621"/>
                    <a:pt x="296" y="621"/>
                  </a:cubicBezTo>
                  <a:cubicBezTo>
                    <a:pt x="297" y="620"/>
                    <a:pt x="297" y="620"/>
                    <a:pt x="297" y="620"/>
                  </a:cubicBezTo>
                  <a:cubicBezTo>
                    <a:pt x="298" y="620"/>
                    <a:pt x="298" y="620"/>
                    <a:pt x="298" y="620"/>
                  </a:cubicBezTo>
                  <a:cubicBezTo>
                    <a:pt x="309" y="618"/>
                    <a:pt x="309" y="618"/>
                    <a:pt x="309" y="618"/>
                  </a:cubicBezTo>
                  <a:cubicBezTo>
                    <a:pt x="322" y="618"/>
                    <a:pt x="322" y="618"/>
                    <a:pt x="322" y="618"/>
                  </a:cubicBezTo>
                  <a:cubicBezTo>
                    <a:pt x="326" y="613"/>
                    <a:pt x="326" y="613"/>
                    <a:pt x="326" y="613"/>
                  </a:cubicBezTo>
                  <a:cubicBezTo>
                    <a:pt x="318" y="602"/>
                    <a:pt x="318" y="602"/>
                    <a:pt x="318" y="602"/>
                  </a:cubicBezTo>
                  <a:cubicBezTo>
                    <a:pt x="290" y="584"/>
                    <a:pt x="290" y="584"/>
                    <a:pt x="290" y="584"/>
                  </a:cubicBezTo>
                  <a:cubicBezTo>
                    <a:pt x="283" y="573"/>
                    <a:pt x="283" y="573"/>
                    <a:pt x="283" y="573"/>
                  </a:cubicBezTo>
                  <a:cubicBezTo>
                    <a:pt x="282" y="572"/>
                    <a:pt x="282" y="572"/>
                    <a:pt x="282" y="572"/>
                  </a:cubicBezTo>
                  <a:cubicBezTo>
                    <a:pt x="281" y="571"/>
                    <a:pt x="281" y="571"/>
                    <a:pt x="281" y="571"/>
                  </a:cubicBezTo>
                  <a:cubicBezTo>
                    <a:pt x="282" y="570"/>
                    <a:pt x="282" y="570"/>
                    <a:pt x="282" y="570"/>
                  </a:cubicBezTo>
                  <a:cubicBezTo>
                    <a:pt x="290" y="555"/>
                    <a:pt x="290" y="555"/>
                    <a:pt x="290" y="555"/>
                  </a:cubicBezTo>
                  <a:cubicBezTo>
                    <a:pt x="292" y="557"/>
                    <a:pt x="292" y="557"/>
                    <a:pt x="292" y="557"/>
                  </a:cubicBezTo>
                  <a:cubicBezTo>
                    <a:pt x="311" y="562"/>
                    <a:pt x="311" y="562"/>
                    <a:pt x="311" y="562"/>
                  </a:cubicBezTo>
                  <a:cubicBezTo>
                    <a:pt x="362" y="560"/>
                    <a:pt x="362" y="560"/>
                    <a:pt x="362" y="560"/>
                  </a:cubicBezTo>
                  <a:cubicBezTo>
                    <a:pt x="363" y="561"/>
                    <a:pt x="363" y="561"/>
                    <a:pt x="363" y="561"/>
                  </a:cubicBezTo>
                  <a:cubicBezTo>
                    <a:pt x="364" y="561"/>
                    <a:pt x="364" y="561"/>
                    <a:pt x="364" y="561"/>
                  </a:cubicBezTo>
                  <a:cubicBezTo>
                    <a:pt x="379" y="566"/>
                    <a:pt x="379" y="566"/>
                    <a:pt x="379" y="566"/>
                  </a:cubicBezTo>
                  <a:cubicBezTo>
                    <a:pt x="388" y="557"/>
                    <a:pt x="388" y="557"/>
                    <a:pt x="388" y="557"/>
                  </a:cubicBezTo>
                  <a:cubicBezTo>
                    <a:pt x="383" y="527"/>
                    <a:pt x="383" y="527"/>
                    <a:pt x="383" y="527"/>
                  </a:cubicBezTo>
                  <a:cubicBezTo>
                    <a:pt x="365" y="516"/>
                    <a:pt x="365" y="516"/>
                    <a:pt x="365" y="516"/>
                  </a:cubicBezTo>
                  <a:cubicBezTo>
                    <a:pt x="350" y="507"/>
                    <a:pt x="345" y="486"/>
                    <a:pt x="348" y="451"/>
                  </a:cubicBezTo>
                  <a:cubicBezTo>
                    <a:pt x="332" y="443"/>
                    <a:pt x="332" y="443"/>
                    <a:pt x="332" y="443"/>
                  </a:cubicBezTo>
                  <a:cubicBezTo>
                    <a:pt x="331" y="443"/>
                    <a:pt x="331" y="443"/>
                    <a:pt x="331" y="443"/>
                  </a:cubicBezTo>
                  <a:cubicBezTo>
                    <a:pt x="329" y="443"/>
                    <a:pt x="329" y="443"/>
                    <a:pt x="329" y="443"/>
                  </a:cubicBezTo>
                  <a:cubicBezTo>
                    <a:pt x="329" y="441"/>
                    <a:pt x="329" y="441"/>
                    <a:pt x="329" y="441"/>
                  </a:cubicBezTo>
                  <a:cubicBezTo>
                    <a:pt x="329" y="440"/>
                    <a:pt x="329" y="440"/>
                    <a:pt x="329" y="440"/>
                  </a:cubicBezTo>
                  <a:cubicBezTo>
                    <a:pt x="326" y="415"/>
                    <a:pt x="326" y="415"/>
                    <a:pt x="326" y="415"/>
                  </a:cubicBezTo>
                  <a:cubicBezTo>
                    <a:pt x="347" y="316"/>
                    <a:pt x="347" y="316"/>
                    <a:pt x="347" y="316"/>
                  </a:cubicBezTo>
                  <a:cubicBezTo>
                    <a:pt x="338" y="288"/>
                    <a:pt x="333" y="268"/>
                    <a:pt x="333" y="259"/>
                  </a:cubicBezTo>
                  <a:cubicBezTo>
                    <a:pt x="332" y="230"/>
                    <a:pt x="332" y="230"/>
                    <a:pt x="332" y="230"/>
                  </a:cubicBezTo>
                  <a:cubicBezTo>
                    <a:pt x="333" y="198"/>
                    <a:pt x="333" y="198"/>
                    <a:pt x="333" y="198"/>
                  </a:cubicBezTo>
                  <a:cubicBezTo>
                    <a:pt x="333" y="196"/>
                    <a:pt x="333" y="196"/>
                    <a:pt x="333" y="196"/>
                  </a:cubicBezTo>
                  <a:cubicBezTo>
                    <a:pt x="335" y="194"/>
                    <a:pt x="335" y="194"/>
                    <a:pt x="335" y="194"/>
                  </a:cubicBezTo>
                  <a:cubicBezTo>
                    <a:pt x="335" y="194"/>
                    <a:pt x="335" y="194"/>
                    <a:pt x="335" y="194"/>
                  </a:cubicBezTo>
                  <a:cubicBezTo>
                    <a:pt x="355" y="180"/>
                    <a:pt x="355" y="180"/>
                    <a:pt x="355" y="180"/>
                  </a:cubicBezTo>
                  <a:cubicBezTo>
                    <a:pt x="355" y="164"/>
                    <a:pt x="355" y="164"/>
                    <a:pt x="355" y="164"/>
                  </a:cubicBezTo>
                  <a:cubicBezTo>
                    <a:pt x="355" y="160"/>
                    <a:pt x="353" y="155"/>
                    <a:pt x="348" y="147"/>
                  </a:cubicBezTo>
                  <a:cubicBezTo>
                    <a:pt x="335" y="134"/>
                    <a:pt x="335" y="134"/>
                    <a:pt x="335" y="134"/>
                  </a:cubicBezTo>
                  <a:cubicBezTo>
                    <a:pt x="333" y="134"/>
                    <a:pt x="333" y="134"/>
                    <a:pt x="333" y="134"/>
                  </a:cubicBezTo>
                  <a:cubicBezTo>
                    <a:pt x="333" y="131"/>
                    <a:pt x="333" y="131"/>
                    <a:pt x="333" y="131"/>
                  </a:cubicBezTo>
                  <a:cubicBezTo>
                    <a:pt x="332" y="108"/>
                    <a:pt x="332" y="108"/>
                    <a:pt x="332" y="108"/>
                  </a:cubicBezTo>
                  <a:cubicBezTo>
                    <a:pt x="332" y="107"/>
                    <a:pt x="332" y="107"/>
                    <a:pt x="332" y="107"/>
                  </a:cubicBezTo>
                  <a:cubicBezTo>
                    <a:pt x="331" y="106"/>
                    <a:pt x="331" y="106"/>
                    <a:pt x="331" y="106"/>
                  </a:cubicBezTo>
                  <a:cubicBezTo>
                    <a:pt x="332" y="105"/>
                    <a:pt x="332" y="105"/>
                    <a:pt x="332" y="105"/>
                  </a:cubicBezTo>
                  <a:cubicBezTo>
                    <a:pt x="332" y="104"/>
                    <a:pt x="332" y="104"/>
                    <a:pt x="332" y="104"/>
                  </a:cubicBezTo>
                  <a:cubicBezTo>
                    <a:pt x="358" y="72"/>
                    <a:pt x="358" y="72"/>
                    <a:pt x="358" y="72"/>
                  </a:cubicBezTo>
                  <a:cubicBezTo>
                    <a:pt x="358" y="58"/>
                    <a:pt x="358" y="58"/>
                    <a:pt x="358" y="58"/>
                  </a:cubicBezTo>
                  <a:cubicBezTo>
                    <a:pt x="350" y="44"/>
                    <a:pt x="350" y="44"/>
                    <a:pt x="350" y="44"/>
                  </a:cubicBezTo>
                  <a:cubicBezTo>
                    <a:pt x="350" y="43"/>
                    <a:pt x="350" y="43"/>
                    <a:pt x="350" y="43"/>
                  </a:cubicBezTo>
                  <a:cubicBezTo>
                    <a:pt x="349" y="41"/>
                    <a:pt x="349" y="41"/>
                    <a:pt x="349" y="41"/>
                  </a:cubicBezTo>
                  <a:cubicBezTo>
                    <a:pt x="361" y="26"/>
                    <a:pt x="361" y="26"/>
                    <a:pt x="361" y="26"/>
                  </a:cubicBezTo>
                  <a:cubicBezTo>
                    <a:pt x="361" y="25"/>
                    <a:pt x="361" y="25"/>
                    <a:pt x="361" y="25"/>
                  </a:cubicBezTo>
                  <a:cubicBezTo>
                    <a:pt x="362" y="25"/>
                    <a:pt x="362" y="25"/>
                    <a:pt x="362" y="25"/>
                  </a:cubicBezTo>
                  <a:cubicBezTo>
                    <a:pt x="376" y="14"/>
                    <a:pt x="376" y="14"/>
                    <a:pt x="376" y="14"/>
                  </a:cubicBezTo>
                  <a:cubicBezTo>
                    <a:pt x="374" y="2"/>
                    <a:pt x="374" y="2"/>
                    <a:pt x="374" y="2"/>
                  </a:cubicBezTo>
                  <a:cubicBezTo>
                    <a:pt x="367" y="2"/>
                    <a:pt x="367" y="2"/>
                    <a:pt x="367" y="2"/>
                  </a:cubicBezTo>
                  <a:cubicBezTo>
                    <a:pt x="357" y="0"/>
                    <a:pt x="357" y="0"/>
                    <a:pt x="357" y="0"/>
                  </a:cubicBezTo>
                  <a:cubicBezTo>
                    <a:pt x="351" y="23"/>
                    <a:pt x="351" y="23"/>
                    <a:pt x="351" y="23"/>
                  </a:cubicBezTo>
                  <a:cubicBezTo>
                    <a:pt x="348" y="22"/>
                    <a:pt x="348" y="22"/>
                    <a:pt x="348" y="22"/>
                  </a:cubicBezTo>
                  <a:cubicBezTo>
                    <a:pt x="323" y="12"/>
                    <a:pt x="323" y="12"/>
                    <a:pt x="323" y="12"/>
                  </a:cubicBezTo>
                  <a:cubicBezTo>
                    <a:pt x="307" y="9"/>
                    <a:pt x="307" y="9"/>
                    <a:pt x="307" y="9"/>
                  </a:cubicBezTo>
                  <a:cubicBezTo>
                    <a:pt x="313" y="33"/>
                    <a:pt x="313" y="33"/>
                    <a:pt x="313" y="33"/>
                  </a:cubicBezTo>
                  <a:cubicBezTo>
                    <a:pt x="292" y="40"/>
                    <a:pt x="292" y="40"/>
                    <a:pt x="292" y="40"/>
                  </a:cubicBezTo>
                  <a:cubicBezTo>
                    <a:pt x="261" y="57"/>
                    <a:pt x="261" y="57"/>
                    <a:pt x="261" y="57"/>
                  </a:cubicBezTo>
                  <a:cubicBezTo>
                    <a:pt x="252" y="69"/>
                    <a:pt x="252" y="69"/>
                    <a:pt x="252" y="69"/>
                  </a:cubicBezTo>
                  <a:cubicBezTo>
                    <a:pt x="252" y="69"/>
                    <a:pt x="252" y="69"/>
                    <a:pt x="252" y="69"/>
                  </a:cubicBezTo>
                  <a:cubicBezTo>
                    <a:pt x="252" y="70"/>
                    <a:pt x="252" y="70"/>
                    <a:pt x="252" y="70"/>
                  </a:cubicBezTo>
                  <a:cubicBezTo>
                    <a:pt x="251" y="70"/>
                    <a:pt x="251" y="70"/>
                    <a:pt x="251" y="70"/>
                  </a:cubicBezTo>
                  <a:cubicBezTo>
                    <a:pt x="234" y="84"/>
                    <a:pt x="234" y="84"/>
                    <a:pt x="234" y="84"/>
                  </a:cubicBezTo>
                  <a:cubicBezTo>
                    <a:pt x="231" y="108"/>
                    <a:pt x="231" y="108"/>
                    <a:pt x="231" y="108"/>
                  </a:cubicBezTo>
                  <a:cubicBezTo>
                    <a:pt x="231" y="109"/>
                    <a:pt x="231" y="109"/>
                    <a:pt x="231" y="109"/>
                  </a:cubicBezTo>
                  <a:cubicBezTo>
                    <a:pt x="223" y="142"/>
                    <a:pt x="223" y="142"/>
                    <a:pt x="223" y="142"/>
                  </a:cubicBezTo>
                  <a:cubicBezTo>
                    <a:pt x="224" y="142"/>
                    <a:pt x="224" y="142"/>
                    <a:pt x="224" y="142"/>
                  </a:cubicBezTo>
                  <a:cubicBezTo>
                    <a:pt x="220" y="158"/>
                    <a:pt x="220" y="158"/>
                    <a:pt x="220" y="158"/>
                  </a:cubicBezTo>
                  <a:cubicBezTo>
                    <a:pt x="220" y="159"/>
                    <a:pt x="220" y="159"/>
                    <a:pt x="220" y="159"/>
                  </a:cubicBezTo>
                  <a:cubicBezTo>
                    <a:pt x="220" y="159"/>
                    <a:pt x="220" y="159"/>
                    <a:pt x="220" y="159"/>
                  </a:cubicBezTo>
                  <a:cubicBezTo>
                    <a:pt x="219" y="160"/>
                    <a:pt x="219" y="160"/>
                    <a:pt x="219" y="160"/>
                  </a:cubicBezTo>
                  <a:cubicBezTo>
                    <a:pt x="208" y="174"/>
                    <a:pt x="208" y="174"/>
                    <a:pt x="208" y="174"/>
                  </a:cubicBezTo>
                  <a:cubicBezTo>
                    <a:pt x="207" y="174"/>
                    <a:pt x="207" y="174"/>
                    <a:pt x="207" y="174"/>
                  </a:cubicBezTo>
                  <a:cubicBezTo>
                    <a:pt x="207" y="175"/>
                    <a:pt x="207" y="175"/>
                    <a:pt x="207" y="175"/>
                  </a:cubicBezTo>
                  <a:cubicBezTo>
                    <a:pt x="206" y="176"/>
                    <a:pt x="206" y="176"/>
                    <a:pt x="206" y="176"/>
                  </a:cubicBezTo>
                  <a:cubicBezTo>
                    <a:pt x="205" y="176"/>
                    <a:pt x="205" y="176"/>
                    <a:pt x="205" y="176"/>
                  </a:cubicBezTo>
                  <a:cubicBezTo>
                    <a:pt x="182" y="179"/>
                    <a:pt x="182" y="179"/>
                    <a:pt x="182" y="179"/>
                  </a:cubicBezTo>
                  <a:cubicBezTo>
                    <a:pt x="182" y="179"/>
                    <a:pt x="182" y="179"/>
                    <a:pt x="182" y="179"/>
                  </a:cubicBezTo>
                  <a:cubicBezTo>
                    <a:pt x="182" y="180"/>
                    <a:pt x="182" y="180"/>
                    <a:pt x="182" y="180"/>
                  </a:cubicBezTo>
                  <a:cubicBezTo>
                    <a:pt x="181" y="179"/>
                    <a:pt x="181" y="179"/>
                    <a:pt x="181" y="179"/>
                  </a:cubicBezTo>
                  <a:cubicBezTo>
                    <a:pt x="181" y="179"/>
                    <a:pt x="181" y="179"/>
                    <a:pt x="181" y="179"/>
                  </a:cubicBezTo>
                  <a:cubicBezTo>
                    <a:pt x="147" y="167"/>
                    <a:pt x="147" y="167"/>
                    <a:pt x="147" y="167"/>
                  </a:cubicBezTo>
                  <a:cubicBezTo>
                    <a:pt x="146" y="166"/>
                    <a:pt x="146" y="166"/>
                    <a:pt x="146" y="166"/>
                  </a:cubicBezTo>
                  <a:lnTo>
                    <a:pt x="129" y="159"/>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 xmlns:a16="http://schemas.microsoft.com/office/drawing/2014/main" id="{0EDD09F6-391A-4F2F-A266-631D7F3B4287}"/>
                </a:ext>
              </a:extLst>
            </p:cNvPr>
            <p:cNvSpPr>
              <a:spLocks/>
            </p:cNvSpPr>
            <p:nvPr/>
          </p:nvSpPr>
          <p:spPr bwMode="auto">
            <a:xfrm>
              <a:off x="-4356655" y="-452765"/>
              <a:ext cx="882650" cy="1022350"/>
            </a:xfrm>
            <a:custGeom>
              <a:avLst/>
              <a:gdLst>
                <a:gd name="T0" fmla="*/ 360 w 417"/>
                <a:gd name="T1" fmla="*/ 82 h 483"/>
                <a:gd name="T2" fmla="*/ 351 w 417"/>
                <a:gd name="T3" fmla="*/ 64 h 483"/>
                <a:gd name="T4" fmla="*/ 345 w 417"/>
                <a:gd name="T5" fmla="*/ 30 h 483"/>
                <a:gd name="T6" fmla="*/ 328 w 417"/>
                <a:gd name="T7" fmla="*/ 41 h 483"/>
                <a:gd name="T8" fmla="*/ 300 w 417"/>
                <a:gd name="T9" fmla="*/ 37 h 483"/>
                <a:gd name="T10" fmla="*/ 300 w 417"/>
                <a:gd name="T11" fmla="*/ 17 h 483"/>
                <a:gd name="T12" fmla="*/ 293 w 417"/>
                <a:gd name="T13" fmla="*/ 24 h 483"/>
                <a:gd name="T14" fmla="*/ 262 w 417"/>
                <a:gd name="T15" fmla="*/ 53 h 483"/>
                <a:gd name="T16" fmla="*/ 257 w 417"/>
                <a:gd name="T17" fmla="*/ 53 h 483"/>
                <a:gd name="T18" fmla="*/ 238 w 417"/>
                <a:gd name="T19" fmla="*/ 39 h 483"/>
                <a:gd name="T20" fmla="*/ 221 w 417"/>
                <a:gd name="T21" fmla="*/ 33 h 483"/>
                <a:gd name="T22" fmla="*/ 180 w 417"/>
                <a:gd name="T23" fmla="*/ 19 h 483"/>
                <a:gd name="T24" fmla="*/ 158 w 417"/>
                <a:gd name="T25" fmla="*/ 10 h 483"/>
                <a:gd name="T26" fmla="*/ 113 w 417"/>
                <a:gd name="T27" fmla="*/ 1 h 483"/>
                <a:gd name="T28" fmla="*/ 95 w 417"/>
                <a:gd name="T29" fmla="*/ 38 h 483"/>
                <a:gd name="T30" fmla="*/ 83 w 417"/>
                <a:gd name="T31" fmla="*/ 38 h 483"/>
                <a:gd name="T32" fmla="*/ 35 w 417"/>
                <a:gd name="T33" fmla="*/ 62 h 483"/>
                <a:gd name="T34" fmla="*/ 31 w 417"/>
                <a:gd name="T35" fmla="*/ 175 h 483"/>
                <a:gd name="T36" fmla="*/ 22 w 417"/>
                <a:gd name="T37" fmla="*/ 200 h 483"/>
                <a:gd name="T38" fmla="*/ 2 w 417"/>
                <a:gd name="T39" fmla="*/ 263 h 483"/>
                <a:gd name="T40" fmla="*/ 17 w 417"/>
                <a:gd name="T41" fmla="*/ 268 h 483"/>
                <a:gd name="T42" fmla="*/ 40 w 417"/>
                <a:gd name="T43" fmla="*/ 303 h 483"/>
                <a:gd name="T44" fmla="*/ 33 w 417"/>
                <a:gd name="T45" fmla="*/ 318 h 483"/>
                <a:gd name="T46" fmla="*/ 58 w 417"/>
                <a:gd name="T47" fmla="*/ 380 h 483"/>
                <a:gd name="T48" fmla="*/ 91 w 417"/>
                <a:gd name="T49" fmla="*/ 364 h 483"/>
                <a:gd name="T50" fmla="*/ 111 w 417"/>
                <a:gd name="T51" fmla="*/ 365 h 483"/>
                <a:gd name="T52" fmla="*/ 126 w 417"/>
                <a:gd name="T53" fmla="*/ 338 h 483"/>
                <a:gd name="T54" fmla="*/ 165 w 417"/>
                <a:gd name="T55" fmla="*/ 325 h 483"/>
                <a:gd name="T56" fmla="*/ 185 w 417"/>
                <a:gd name="T57" fmla="*/ 364 h 483"/>
                <a:gd name="T58" fmla="*/ 194 w 417"/>
                <a:gd name="T59" fmla="*/ 397 h 483"/>
                <a:gd name="T60" fmla="*/ 170 w 417"/>
                <a:gd name="T61" fmla="*/ 446 h 483"/>
                <a:gd name="T62" fmla="*/ 203 w 417"/>
                <a:gd name="T63" fmla="*/ 450 h 483"/>
                <a:gd name="T64" fmla="*/ 214 w 417"/>
                <a:gd name="T65" fmla="*/ 480 h 483"/>
                <a:gd name="T66" fmla="*/ 246 w 417"/>
                <a:gd name="T67" fmla="*/ 472 h 483"/>
                <a:gd name="T68" fmla="*/ 261 w 417"/>
                <a:gd name="T69" fmla="*/ 429 h 483"/>
                <a:gd name="T70" fmla="*/ 324 w 417"/>
                <a:gd name="T71" fmla="*/ 455 h 483"/>
                <a:gd name="T72" fmla="*/ 307 w 417"/>
                <a:gd name="T73" fmla="*/ 414 h 483"/>
                <a:gd name="T74" fmla="*/ 309 w 417"/>
                <a:gd name="T75" fmla="*/ 410 h 483"/>
                <a:gd name="T76" fmla="*/ 400 w 417"/>
                <a:gd name="T77" fmla="*/ 399 h 483"/>
                <a:gd name="T78" fmla="*/ 401 w 417"/>
                <a:gd name="T79" fmla="*/ 397 h 483"/>
                <a:gd name="T80" fmla="*/ 401 w 417"/>
                <a:gd name="T81" fmla="*/ 393 h 483"/>
                <a:gd name="T82" fmla="*/ 398 w 417"/>
                <a:gd name="T83" fmla="*/ 342 h 483"/>
                <a:gd name="T84" fmla="*/ 410 w 417"/>
                <a:gd name="T85" fmla="*/ 322 h 483"/>
                <a:gd name="T86" fmla="*/ 392 w 417"/>
                <a:gd name="T87" fmla="*/ 303 h 483"/>
                <a:gd name="T88" fmla="*/ 381 w 417"/>
                <a:gd name="T89" fmla="*/ 237 h 483"/>
                <a:gd name="T90" fmla="*/ 363 w 417"/>
                <a:gd name="T91" fmla="*/ 245 h 483"/>
                <a:gd name="T92" fmla="*/ 360 w 417"/>
                <a:gd name="T93" fmla="*/ 203 h 483"/>
                <a:gd name="T94" fmla="*/ 392 w 417"/>
                <a:gd name="T95" fmla="*/ 120 h 483"/>
                <a:gd name="T96" fmla="*/ 361 w 417"/>
                <a:gd name="T97" fmla="*/ 8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83">
                  <a:moveTo>
                    <a:pt x="361" y="83"/>
                  </a:moveTo>
                  <a:cubicBezTo>
                    <a:pt x="362" y="82"/>
                    <a:pt x="362" y="82"/>
                    <a:pt x="362" y="82"/>
                  </a:cubicBezTo>
                  <a:cubicBezTo>
                    <a:pt x="360" y="82"/>
                    <a:pt x="360" y="82"/>
                    <a:pt x="360" y="82"/>
                  </a:cubicBezTo>
                  <a:cubicBezTo>
                    <a:pt x="360" y="80"/>
                    <a:pt x="360" y="80"/>
                    <a:pt x="360" y="80"/>
                  </a:cubicBezTo>
                  <a:cubicBezTo>
                    <a:pt x="352" y="65"/>
                    <a:pt x="352" y="65"/>
                    <a:pt x="352" y="65"/>
                  </a:cubicBezTo>
                  <a:cubicBezTo>
                    <a:pt x="351" y="64"/>
                    <a:pt x="351" y="64"/>
                    <a:pt x="351" y="64"/>
                  </a:cubicBezTo>
                  <a:cubicBezTo>
                    <a:pt x="351" y="62"/>
                    <a:pt x="351" y="62"/>
                    <a:pt x="351" y="62"/>
                  </a:cubicBezTo>
                  <a:cubicBezTo>
                    <a:pt x="353" y="39"/>
                    <a:pt x="353" y="39"/>
                    <a:pt x="353" y="39"/>
                  </a:cubicBezTo>
                  <a:cubicBezTo>
                    <a:pt x="353" y="37"/>
                    <a:pt x="350" y="34"/>
                    <a:pt x="345" y="30"/>
                  </a:cubicBezTo>
                  <a:cubicBezTo>
                    <a:pt x="339" y="30"/>
                    <a:pt x="339" y="30"/>
                    <a:pt x="339" y="30"/>
                  </a:cubicBezTo>
                  <a:cubicBezTo>
                    <a:pt x="329" y="41"/>
                    <a:pt x="329" y="41"/>
                    <a:pt x="329" y="41"/>
                  </a:cubicBezTo>
                  <a:cubicBezTo>
                    <a:pt x="328" y="41"/>
                    <a:pt x="328" y="41"/>
                    <a:pt x="328" y="41"/>
                  </a:cubicBezTo>
                  <a:cubicBezTo>
                    <a:pt x="328" y="41"/>
                    <a:pt x="328" y="41"/>
                    <a:pt x="328" y="41"/>
                  </a:cubicBezTo>
                  <a:cubicBezTo>
                    <a:pt x="304" y="53"/>
                    <a:pt x="304" y="53"/>
                    <a:pt x="304" y="53"/>
                  </a:cubicBezTo>
                  <a:cubicBezTo>
                    <a:pt x="300" y="37"/>
                    <a:pt x="300" y="37"/>
                    <a:pt x="300" y="37"/>
                  </a:cubicBezTo>
                  <a:cubicBezTo>
                    <a:pt x="300" y="35"/>
                    <a:pt x="300" y="35"/>
                    <a:pt x="300" y="35"/>
                  </a:cubicBezTo>
                  <a:cubicBezTo>
                    <a:pt x="302" y="27"/>
                    <a:pt x="302" y="27"/>
                    <a:pt x="302" y="27"/>
                  </a:cubicBezTo>
                  <a:cubicBezTo>
                    <a:pt x="300" y="17"/>
                    <a:pt x="300" y="17"/>
                    <a:pt x="300" y="17"/>
                  </a:cubicBezTo>
                  <a:cubicBezTo>
                    <a:pt x="297" y="16"/>
                    <a:pt x="297" y="16"/>
                    <a:pt x="297" y="16"/>
                  </a:cubicBezTo>
                  <a:cubicBezTo>
                    <a:pt x="294" y="24"/>
                    <a:pt x="294" y="24"/>
                    <a:pt x="294" y="24"/>
                  </a:cubicBezTo>
                  <a:cubicBezTo>
                    <a:pt x="293" y="24"/>
                    <a:pt x="293" y="24"/>
                    <a:pt x="293" y="24"/>
                  </a:cubicBezTo>
                  <a:cubicBezTo>
                    <a:pt x="293" y="25"/>
                    <a:pt x="293" y="25"/>
                    <a:pt x="293" y="25"/>
                  </a:cubicBezTo>
                  <a:cubicBezTo>
                    <a:pt x="263" y="51"/>
                    <a:pt x="263" y="51"/>
                    <a:pt x="263" y="51"/>
                  </a:cubicBezTo>
                  <a:cubicBezTo>
                    <a:pt x="262" y="53"/>
                    <a:pt x="262" y="53"/>
                    <a:pt x="262" y="53"/>
                  </a:cubicBezTo>
                  <a:cubicBezTo>
                    <a:pt x="261" y="53"/>
                    <a:pt x="261" y="53"/>
                    <a:pt x="261" y="53"/>
                  </a:cubicBezTo>
                  <a:cubicBezTo>
                    <a:pt x="259" y="53"/>
                    <a:pt x="259" y="53"/>
                    <a:pt x="259" y="53"/>
                  </a:cubicBezTo>
                  <a:cubicBezTo>
                    <a:pt x="257" y="53"/>
                    <a:pt x="257" y="53"/>
                    <a:pt x="257" y="53"/>
                  </a:cubicBezTo>
                  <a:cubicBezTo>
                    <a:pt x="248" y="49"/>
                    <a:pt x="248" y="49"/>
                    <a:pt x="248" y="49"/>
                  </a:cubicBezTo>
                  <a:cubicBezTo>
                    <a:pt x="247" y="48"/>
                    <a:pt x="247" y="48"/>
                    <a:pt x="247" y="48"/>
                  </a:cubicBezTo>
                  <a:cubicBezTo>
                    <a:pt x="238" y="39"/>
                    <a:pt x="238" y="39"/>
                    <a:pt x="238" y="39"/>
                  </a:cubicBezTo>
                  <a:cubicBezTo>
                    <a:pt x="222" y="34"/>
                    <a:pt x="222" y="34"/>
                    <a:pt x="222" y="34"/>
                  </a:cubicBezTo>
                  <a:cubicBezTo>
                    <a:pt x="222" y="34"/>
                    <a:pt x="222" y="34"/>
                    <a:pt x="222" y="34"/>
                  </a:cubicBezTo>
                  <a:cubicBezTo>
                    <a:pt x="221" y="33"/>
                    <a:pt x="221" y="33"/>
                    <a:pt x="221" y="33"/>
                  </a:cubicBezTo>
                  <a:cubicBezTo>
                    <a:pt x="212" y="26"/>
                    <a:pt x="212" y="26"/>
                    <a:pt x="212" y="26"/>
                  </a:cubicBezTo>
                  <a:cubicBezTo>
                    <a:pt x="180" y="19"/>
                    <a:pt x="180" y="19"/>
                    <a:pt x="180" y="19"/>
                  </a:cubicBezTo>
                  <a:cubicBezTo>
                    <a:pt x="180" y="19"/>
                    <a:pt x="180" y="19"/>
                    <a:pt x="180" y="19"/>
                  </a:cubicBezTo>
                  <a:cubicBezTo>
                    <a:pt x="179" y="19"/>
                    <a:pt x="179" y="19"/>
                    <a:pt x="179" y="19"/>
                  </a:cubicBezTo>
                  <a:cubicBezTo>
                    <a:pt x="158" y="9"/>
                    <a:pt x="158" y="9"/>
                    <a:pt x="158" y="9"/>
                  </a:cubicBezTo>
                  <a:cubicBezTo>
                    <a:pt x="158" y="10"/>
                    <a:pt x="158" y="10"/>
                    <a:pt x="158" y="10"/>
                  </a:cubicBezTo>
                  <a:cubicBezTo>
                    <a:pt x="141" y="2"/>
                    <a:pt x="141" y="2"/>
                    <a:pt x="141" y="2"/>
                  </a:cubicBezTo>
                  <a:cubicBezTo>
                    <a:pt x="120" y="0"/>
                    <a:pt x="120" y="0"/>
                    <a:pt x="120" y="0"/>
                  </a:cubicBezTo>
                  <a:cubicBezTo>
                    <a:pt x="113" y="1"/>
                    <a:pt x="113" y="1"/>
                    <a:pt x="113" y="1"/>
                  </a:cubicBezTo>
                  <a:cubicBezTo>
                    <a:pt x="119" y="37"/>
                    <a:pt x="119" y="37"/>
                    <a:pt x="119" y="37"/>
                  </a:cubicBezTo>
                  <a:cubicBezTo>
                    <a:pt x="116" y="37"/>
                    <a:pt x="116" y="37"/>
                    <a:pt x="116" y="37"/>
                  </a:cubicBezTo>
                  <a:cubicBezTo>
                    <a:pt x="95" y="38"/>
                    <a:pt x="95" y="38"/>
                    <a:pt x="95" y="38"/>
                  </a:cubicBezTo>
                  <a:cubicBezTo>
                    <a:pt x="84" y="38"/>
                    <a:pt x="84" y="38"/>
                    <a:pt x="84" y="38"/>
                  </a:cubicBezTo>
                  <a:cubicBezTo>
                    <a:pt x="83" y="38"/>
                    <a:pt x="83" y="38"/>
                    <a:pt x="83" y="38"/>
                  </a:cubicBezTo>
                  <a:cubicBezTo>
                    <a:pt x="83" y="38"/>
                    <a:pt x="83" y="38"/>
                    <a:pt x="83" y="38"/>
                  </a:cubicBezTo>
                  <a:cubicBezTo>
                    <a:pt x="71" y="31"/>
                    <a:pt x="71" y="31"/>
                    <a:pt x="71" y="31"/>
                  </a:cubicBezTo>
                  <a:cubicBezTo>
                    <a:pt x="52" y="39"/>
                    <a:pt x="52" y="39"/>
                    <a:pt x="52" y="39"/>
                  </a:cubicBezTo>
                  <a:cubicBezTo>
                    <a:pt x="35" y="62"/>
                    <a:pt x="35" y="62"/>
                    <a:pt x="35" y="62"/>
                  </a:cubicBezTo>
                  <a:cubicBezTo>
                    <a:pt x="19" y="104"/>
                    <a:pt x="19" y="104"/>
                    <a:pt x="19" y="104"/>
                  </a:cubicBezTo>
                  <a:cubicBezTo>
                    <a:pt x="24" y="149"/>
                    <a:pt x="24" y="149"/>
                    <a:pt x="24" y="149"/>
                  </a:cubicBezTo>
                  <a:cubicBezTo>
                    <a:pt x="31" y="175"/>
                    <a:pt x="31" y="175"/>
                    <a:pt x="31" y="175"/>
                  </a:cubicBezTo>
                  <a:cubicBezTo>
                    <a:pt x="32" y="178"/>
                    <a:pt x="32" y="179"/>
                    <a:pt x="31" y="180"/>
                  </a:cubicBezTo>
                  <a:cubicBezTo>
                    <a:pt x="28" y="181"/>
                    <a:pt x="28" y="181"/>
                    <a:pt x="28" y="181"/>
                  </a:cubicBezTo>
                  <a:cubicBezTo>
                    <a:pt x="23" y="184"/>
                    <a:pt x="21" y="190"/>
                    <a:pt x="22" y="200"/>
                  </a:cubicBezTo>
                  <a:cubicBezTo>
                    <a:pt x="32" y="240"/>
                    <a:pt x="32" y="240"/>
                    <a:pt x="32" y="240"/>
                  </a:cubicBezTo>
                  <a:cubicBezTo>
                    <a:pt x="29" y="242"/>
                    <a:pt x="29" y="242"/>
                    <a:pt x="29" y="242"/>
                  </a:cubicBezTo>
                  <a:cubicBezTo>
                    <a:pt x="12" y="251"/>
                    <a:pt x="3" y="259"/>
                    <a:pt x="2" y="263"/>
                  </a:cubicBezTo>
                  <a:cubicBezTo>
                    <a:pt x="0" y="276"/>
                    <a:pt x="0" y="276"/>
                    <a:pt x="0" y="276"/>
                  </a:cubicBezTo>
                  <a:cubicBezTo>
                    <a:pt x="16" y="269"/>
                    <a:pt x="16" y="269"/>
                    <a:pt x="16" y="269"/>
                  </a:cubicBezTo>
                  <a:cubicBezTo>
                    <a:pt x="17" y="268"/>
                    <a:pt x="17" y="268"/>
                    <a:pt x="17" y="268"/>
                  </a:cubicBezTo>
                  <a:cubicBezTo>
                    <a:pt x="18" y="268"/>
                    <a:pt x="18" y="268"/>
                    <a:pt x="18" y="268"/>
                  </a:cubicBezTo>
                  <a:cubicBezTo>
                    <a:pt x="30" y="268"/>
                    <a:pt x="37" y="272"/>
                    <a:pt x="38" y="282"/>
                  </a:cubicBezTo>
                  <a:cubicBezTo>
                    <a:pt x="40" y="303"/>
                    <a:pt x="40" y="303"/>
                    <a:pt x="40" y="303"/>
                  </a:cubicBezTo>
                  <a:cubicBezTo>
                    <a:pt x="39" y="306"/>
                    <a:pt x="39" y="306"/>
                    <a:pt x="39" y="306"/>
                  </a:cubicBezTo>
                  <a:cubicBezTo>
                    <a:pt x="38" y="308"/>
                    <a:pt x="38" y="308"/>
                    <a:pt x="38" y="308"/>
                  </a:cubicBezTo>
                  <a:cubicBezTo>
                    <a:pt x="35" y="311"/>
                    <a:pt x="33" y="314"/>
                    <a:pt x="33" y="318"/>
                  </a:cubicBezTo>
                  <a:cubicBezTo>
                    <a:pt x="30" y="340"/>
                    <a:pt x="30" y="340"/>
                    <a:pt x="30" y="340"/>
                  </a:cubicBezTo>
                  <a:cubicBezTo>
                    <a:pt x="31" y="347"/>
                    <a:pt x="34" y="353"/>
                    <a:pt x="38" y="356"/>
                  </a:cubicBezTo>
                  <a:cubicBezTo>
                    <a:pt x="58" y="380"/>
                    <a:pt x="58" y="380"/>
                    <a:pt x="58" y="380"/>
                  </a:cubicBezTo>
                  <a:cubicBezTo>
                    <a:pt x="76" y="366"/>
                    <a:pt x="76" y="366"/>
                    <a:pt x="76" y="366"/>
                  </a:cubicBezTo>
                  <a:cubicBezTo>
                    <a:pt x="90" y="364"/>
                    <a:pt x="90" y="364"/>
                    <a:pt x="90" y="364"/>
                  </a:cubicBezTo>
                  <a:cubicBezTo>
                    <a:pt x="91" y="364"/>
                    <a:pt x="91" y="364"/>
                    <a:pt x="91" y="364"/>
                  </a:cubicBezTo>
                  <a:cubicBezTo>
                    <a:pt x="92" y="366"/>
                    <a:pt x="92" y="366"/>
                    <a:pt x="92" y="366"/>
                  </a:cubicBezTo>
                  <a:cubicBezTo>
                    <a:pt x="102" y="369"/>
                    <a:pt x="102" y="369"/>
                    <a:pt x="102" y="369"/>
                  </a:cubicBezTo>
                  <a:cubicBezTo>
                    <a:pt x="105" y="369"/>
                    <a:pt x="108" y="368"/>
                    <a:pt x="111" y="365"/>
                  </a:cubicBezTo>
                  <a:cubicBezTo>
                    <a:pt x="119" y="352"/>
                    <a:pt x="119" y="352"/>
                    <a:pt x="119" y="352"/>
                  </a:cubicBezTo>
                  <a:cubicBezTo>
                    <a:pt x="117" y="344"/>
                    <a:pt x="117" y="344"/>
                    <a:pt x="117" y="344"/>
                  </a:cubicBezTo>
                  <a:cubicBezTo>
                    <a:pt x="119" y="342"/>
                    <a:pt x="122" y="340"/>
                    <a:pt x="126" y="338"/>
                  </a:cubicBezTo>
                  <a:cubicBezTo>
                    <a:pt x="149" y="338"/>
                    <a:pt x="149" y="338"/>
                    <a:pt x="149" y="338"/>
                  </a:cubicBezTo>
                  <a:cubicBezTo>
                    <a:pt x="153" y="340"/>
                    <a:pt x="156" y="339"/>
                    <a:pt x="156" y="337"/>
                  </a:cubicBezTo>
                  <a:cubicBezTo>
                    <a:pt x="159" y="330"/>
                    <a:pt x="162" y="327"/>
                    <a:pt x="165" y="325"/>
                  </a:cubicBezTo>
                  <a:cubicBezTo>
                    <a:pt x="167" y="325"/>
                    <a:pt x="172" y="326"/>
                    <a:pt x="175" y="329"/>
                  </a:cubicBezTo>
                  <a:cubicBezTo>
                    <a:pt x="182" y="335"/>
                    <a:pt x="187" y="340"/>
                    <a:pt x="187" y="346"/>
                  </a:cubicBezTo>
                  <a:cubicBezTo>
                    <a:pt x="185" y="364"/>
                    <a:pt x="185" y="364"/>
                    <a:pt x="185" y="364"/>
                  </a:cubicBezTo>
                  <a:cubicBezTo>
                    <a:pt x="189" y="367"/>
                    <a:pt x="189" y="367"/>
                    <a:pt x="189" y="367"/>
                  </a:cubicBezTo>
                  <a:cubicBezTo>
                    <a:pt x="194" y="371"/>
                    <a:pt x="198" y="376"/>
                    <a:pt x="198" y="380"/>
                  </a:cubicBezTo>
                  <a:cubicBezTo>
                    <a:pt x="194" y="397"/>
                    <a:pt x="194" y="397"/>
                    <a:pt x="194" y="397"/>
                  </a:cubicBezTo>
                  <a:cubicBezTo>
                    <a:pt x="191" y="407"/>
                    <a:pt x="189" y="414"/>
                    <a:pt x="185" y="416"/>
                  </a:cubicBezTo>
                  <a:cubicBezTo>
                    <a:pt x="185" y="415"/>
                    <a:pt x="185" y="415"/>
                    <a:pt x="185" y="415"/>
                  </a:cubicBezTo>
                  <a:cubicBezTo>
                    <a:pt x="170" y="446"/>
                    <a:pt x="170" y="446"/>
                    <a:pt x="170" y="446"/>
                  </a:cubicBezTo>
                  <a:cubicBezTo>
                    <a:pt x="175" y="447"/>
                    <a:pt x="175" y="447"/>
                    <a:pt x="175" y="447"/>
                  </a:cubicBezTo>
                  <a:cubicBezTo>
                    <a:pt x="198" y="448"/>
                    <a:pt x="198" y="448"/>
                    <a:pt x="198" y="448"/>
                  </a:cubicBezTo>
                  <a:cubicBezTo>
                    <a:pt x="203" y="450"/>
                    <a:pt x="203" y="450"/>
                    <a:pt x="203" y="450"/>
                  </a:cubicBezTo>
                  <a:cubicBezTo>
                    <a:pt x="201" y="454"/>
                    <a:pt x="201" y="454"/>
                    <a:pt x="201" y="454"/>
                  </a:cubicBezTo>
                  <a:cubicBezTo>
                    <a:pt x="198" y="464"/>
                    <a:pt x="197" y="471"/>
                    <a:pt x="198" y="475"/>
                  </a:cubicBezTo>
                  <a:cubicBezTo>
                    <a:pt x="206" y="480"/>
                    <a:pt x="211" y="483"/>
                    <a:pt x="214" y="480"/>
                  </a:cubicBezTo>
                  <a:cubicBezTo>
                    <a:pt x="227" y="474"/>
                    <a:pt x="227" y="474"/>
                    <a:pt x="227" y="474"/>
                  </a:cubicBezTo>
                  <a:cubicBezTo>
                    <a:pt x="234" y="472"/>
                    <a:pt x="234" y="472"/>
                    <a:pt x="234" y="472"/>
                  </a:cubicBezTo>
                  <a:cubicBezTo>
                    <a:pt x="246" y="472"/>
                    <a:pt x="246" y="472"/>
                    <a:pt x="246" y="472"/>
                  </a:cubicBezTo>
                  <a:cubicBezTo>
                    <a:pt x="259" y="458"/>
                    <a:pt x="259" y="458"/>
                    <a:pt x="259" y="458"/>
                  </a:cubicBezTo>
                  <a:cubicBezTo>
                    <a:pt x="259" y="442"/>
                    <a:pt x="259" y="442"/>
                    <a:pt x="259" y="442"/>
                  </a:cubicBezTo>
                  <a:cubicBezTo>
                    <a:pt x="258" y="436"/>
                    <a:pt x="259" y="432"/>
                    <a:pt x="261" y="429"/>
                  </a:cubicBezTo>
                  <a:cubicBezTo>
                    <a:pt x="265" y="426"/>
                    <a:pt x="272" y="426"/>
                    <a:pt x="284" y="433"/>
                  </a:cubicBezTo>
                  <a:cubicBezTo>
                    <a:pt x="307" y="447"/>
                    <a:pt x="307" y="447"/>
                    <a:pt x="307" y="447"/>
                  </a:cubicBezTo>
                  <a:cubicBezTo>
                    <a:pt x="315" y="453"/>
                    <a:pt x="320" y="455"/>
                    <a:pt x="324" y="455"/>
                  </a:cubicBezTo>
                  <a:cubicBezTo>
                    <a:pt x="324" y="454"/>
                    <a:pt x="324" y="454"/>
                    <a:pt x="324" y="454"/>
                  </a:cubicBezTo>
                  <a:cubicBezTo>
                    <a:pt x="326" y="450"/>
                    <a:pt x="324" y="443"/>
                    <a:pt x="320" y="433"/>
                  </a:cubicBezTo>
                  <a:cubicBezTo>
                    <a:pt x="307" y="414"/>
                    <a:pt x="307" y="414"/>
                    <a:pt x="307" y="414"/>
                  </a:cubicBezTo>
                  <a:cubicBezTo>
                    <a:pt x="307" y="412"/>
                    <a:pt x="307" y="412"/>
                    <a:pt x="307" y="412"/>
                  </a:cubicBezTo>
                  <a:cubicBezTo>
                    <a:pt x="308" y="412"/>
                    <a:pt x="308" y="412"/>
                    <a:pt x="308" y="412"/>
                  </a:cubicBezTo>
                  <a:cubicBezTo>
                    <a:pt x="309" y="410"/>
                    <a:pt x="309" y="410"/>
                    <a:pt x="309" y="410"/>
                  </a:cubicBezTo>
                  <a:cubicBezTo>
                    <a:pt x="321" y="393"/>
                    <a:pt x="335" y="387"/>
                    <a:pt x="350" y="393"/>
                  </a:cubicBezTo>
                  <a:cubicBezTo>
                    <a:pt x="386" y="409"/>
                    <a:pt x="386" y="409"/>
                    <a:pt x="386" y="409"/>
                  </a:cubicBezTo>
                  <a:cubicBezTo>
                    <a:pt x="400" y="399"/>
                    <a:pt x="400" y="399"/>
                    <a:pt x="400" y="399"/>
                  </a:cubicBezTo>
                  <a:cubicBezTo>
                    <a:pt x="401" y="399"/>
                    <a:pt x="401" y="399"/>
                    <a:pt x="401" y="399"/>
                  </a:cubicBezTo>
                  <a:cubicBezTo>
                    <a:pt x="401" y="398"/>
                    <a:pt x="401" y="398"/>
                    <a:pt x="401" y="398"/>
                  </a:cubicBezTo>
                  <a:cubicBezTo>
                    <a:pt x="401" y="397"/>
                    <a:pt x="401" y="397"/>
                    <a:pt x="401" y="397"/>
                  </a:cubicBezTo>
                  <a:cubicBezTo>
                    <a:pt x="399" y="396"/>
                    <a:pt x="399" y="396"/>
                    <a:pt x="399" y="396"/>
                  </a:cubicBezTo>
                  <a:cubicBezTo>
                    <a:pt x="400" y="395"/>
                    <a:pt x="400" y="395"/>
                    <a:pt x="400" y="395"/>
                  </a:cubicBezTo>
                  <a:cubicBezTo>
                    <a:pt x="401" y="393"/>
                    <a:pt x="401" y="393"/>
                    <a:pt x="401" y="393"/>
                  </a:cubicBezTo>
                  <a:cubicBezTo>
                    <a:pt x="413" y="373"/>
                    <a:pt x="417" y="359"/>
                    <a:pt x="413" y="351"/>
                  </a:cubicBezTo>
                  <a:cubicBezTo>
                    <a:pt x="410" y="344"/>
                    <a:pt x="405" y="342"/>
                    <a:pt x="401" y="342"/>
                  </a:cubicBezTo>
                  <a:cubicBezTo>
                    <a:pt x="398" y="342"/>
                    <a:pt x="398" y="342"/>
                    <a:pt x="398" y="342"/>
                  </a:cubicBezTo>
                  <a:cubicBezTo>
                    <a:pt x="397" y="332"/>
                    <a:pt x="397" y="332"/>
                    <a:pt x="397" y="332"/>
                  </a:cubicBezTo>
                  <a:cubicBezTo>
                    <a:pt x="398" y="332"/>
                    <a:pt x="398" y="332"/>
                    <a:pt x="398" y="332"/>
                  </a:cubicBezTo>
                  <a:cubicBezTo>
                    <a:pt x="405" y="329"/>
                    <a:pt x="409" y="326"/>
                    <a:pt x="410" y="322"/>
                  </a:cubicBezTo>
                  <a:cubicBezTo>
                    <a:pt x="407" y="318"/>
                    <a:pt x="407" y="318"/>
                    <a:pt x="407" y="318"/>
                  </a:cubicBezTo>
                  <a:cubicBezTo>
                    <a:pt x="392" y="303"/>
                    <a:pt x="392" y="303"/>
                    <a:pt x="392" y="303"/>
                  </a:cubicBezTo>
                  <a:cubicBezTo>
                    <a:pt x="392" y="303"/>
                    <a:pt x="392" y="303"/>
                    <a:pt x="392" y="303"/>
                  </a:cubicBezTo>
                  <a:cubicBezTo>
                    <a:pt x="392" y="302"/>
                    <a:pt x="392" y="302"/>
                    <a:pt x="392" y="302"/>
                  </a:cubicBezTo>
                  <a:cubicBezTo>
                    <a:pt x="384" y="281"/>
                    <a:pt x="384" y="281"/>
                    <a:pt x="384" y="281"/>
                  </a:cubicBezTo>
                  <a:cubicBezTo>
                    <a:pt x="381" y="265"/>
                    <a:pt x="379" y="250"/>
                    <a:pt x="381" y="237"/>
                  </a:cubicBezTo>
                  <a:cubicBezTo>
                    <a:pt x="381" y="227"/>
                    <a:pt x="381" y="227"/>
                    <a:pt x="381" y="227"/>
                  </a:cubicBezTo>
                  <a:cubicBezTo>
                    <a:pt x="371" y="236"/>
                    <a:pt x="371" y="236"/>
                    <a:pt x="371" y="236"/>
                  </a:cubicBezTo>
                  <a:cubicBezTo>
                    <a:pt x="363" y="245"/>
                    <a:pt x="363" y="245"/>
                    <a:pt x="363" y="245"/>
                  </a:cubicBezTo>
                  <a:cubicBezTo>
                    <a:pt x="360" y="205"/>
                    <a:pt x="360" y="205"/>
                    <a:pt x="360" y="205"/>
                  </a:cubicBezTo>
                  <a:cubicBezTo>
                    <a:pt x="360" y="205"/>
                    <a:pt x="360" y="205"/>
                    <a:pt x="360" y="205"/>
                  </a:cubicBezTo>
                  <a:cubicBezTo>
                    <a:pt x="360" y="203"/>
                    <a:pt x="360" y="203"/>
                    <a:pt x="360" y="203"/>
                  </a:cubicBezTo>
                  <a:cubicBezTo>
                    <a:pt x="361" y="203"/>
                    <a:pt x="361" y="203"/>
                    <a:pt x="361" y="203"/>
                  </a:cubicBezTo>
                  <a:cubicBezTo>
                    <a:pt x="382" y="172"/>
                    <a:pt x="397" y="154"/>
                    <a:pt x="401" y="149"/>
                  </a:cubicBezTo>
                  <a:cubicBezTo>
                    <a:pt x="392" y="120"/>
                    <a:pt x="392" y="120"/>
                    <a:pt x="392" y="120"/>
                  </a:cubicBezTo>
                  <a:cubicBezTo>
                    <a:pt x="389" y="106"/>
                    <a:pt x="387" y="97"/>
                    <a:pt x="387" y="93"/>
                  </a:cubicBezTo>
                  <a:cubicBezTo>
                    <a:pt x="370" y="86"/>
                    <a:pt x="370" y="86"/>
                    <a:pt x="370" y="86"/>
                  </a:cubicBezTo>
                  <a:lnTo>
                    <a:pt x="361" y="83"/>
                  </a:lnTo>
                  <a:close/>
                </a:path>
              </a:pathLst>
            </a:custGeom>
            <a:solidFill>
              <a:srgbClr val="006C92">
                <a:alpha val="3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a:extLst>
                <a:ext uri="{FF2B5EF4-FFF2-40B4-BE49-F238E27FC236}">
                  <a16:creationId xmlns="" xmlns:a16="http://schemas.microsoft.com/office/drawing/2014/main" id="{1E35C91E-6F82-470B-9E8A-9BC2039859FB}"/>
                </a:ext>
              </a:extLst>
            </p:cNvPr>
            <p:cNvSpPr>
              <a:spLocks/>
            </p:cNvSpPr>
            <p:nvPr/>
          </p:nvSpPr>
          <p:spPr bwMode="auto">
            <a:xfrm>
              <a:off x="-4458255" y="-1033790"/>
              <a:ext cx="1244600" cy="774700"/>
            </a:xfrm>
            <a:custGeom>
              <a:avLst/>
              <a:gdLst>
                <a:gd name="T0" fmla="*/ 78 w 588"/>
                <a:gd name="T1" fmla="*/ 10 h 366"/>
                <a:gd name="T2" fmla="*/ 103 w 588"/>
                <a:gd name="T3" fmla="*/ 29 h 366"/>
                <a:gd name="T4" fmla="*/ 117 w 588"/>
                <a:gd name="T5" fmla="*/ 48 h 366"/>
                <a:gd name="T6" fmla="*/ 106 w 588"/>
                <a:gd name="T7" fmla="*/ 62 h 366"/>
                <a:gd name="T8" fmla="*/ 73 w 588"/>
                <a:gd name="T9" fmla="*/ 70 h 366"/>
                <a:gd name="T10" fmla="*/ 77 w 588"/>
                <a:gd name="T11" fmla="*/ 89 h 366"/>
                <a:gd name="T12" fmla="*/ 86 w 588"/>
                <a:gd name="T13" fmla="*/ 130 h 366"/>
                <a:gd name="T14" fmla="*/ 108 w 588"/>
                <a:gd name="T15" fmla="*/ 136 h 366"/>
                <a:gd name="T16" fmla="*/ 110 w 588"/>
                <a:gd name="T17" fmla="*/ 138 h 366"/>
                <a:gd name="T18" fmla="*/ 122 w 588"/>
                <a:gd name="T19" fmla="*/ 157 h 366"/>
                <a:gd name="T20" fmla="*/ 129 w 588"/>
                <a:gd name="T21" fmla="*/ 175 h 366"/>
                <a:gd name="T22" fmla="*/ 97 w 588"/>
                <a:gd name="T23" fmla="*/ 221 h 366"/>
                <a:gd name="T24" fmla="*/ 4 w 588"/>
                <a:gd name="T25" fmla="*/ 244 h 366"/>
                <a:gd name="T26" fmla="*/ 10 w 588"/>
                <a:gd name="T27" fmla="*/ 279 h 366"/>
                <a:gd name="T28" fmla="*/ 46 w 588"/>
                <a:gd name="T29" fmla="*/ 343 h 366"/>
                <a:gd name="T30" fmla="*/ 47 w 588"/>
                <a:gd name="T31" fmla="*/ 344 h 366"/>
                <a:gd name="T32" fmla="*/ 61 w 588"/>
                <a:gd name="T33" fmla="*/ 363 h 366"/>
                <a:gd name="T34" fmla="*/ 73 w 588"/>
                <a:gd name="T35" fmla="*/ 332 h 366"/>
                <a:gd name="T36" fmla="*/ 93 w 588"/>
                <a:gd name="T37" fmla="*/ 306 h 366"/>
                <a:gd name="T38" fmla="*/ 135 w 588"/>
                <a:gd name="T39" fmla="*/ 304 h 366"/>
                <a:gd name="T40" fmla="*/ 152 w 588"/>
                <a:gd name="T41" fmla="*/ 267 h 366"/>
                <a:gd name="T42" fmla="*/ 191 w 588"/>
                <a:gd name="T43" fmla="*/ 266 h 366"/>
                <a:gd name="T44" fmla="*/ 263 w 588"/>
                <a:gd name="T45" fmla="*/ 291 h 366"/>
                <a:gd name="T46" fmla="*/ 265 w 588"/>
                <a:gd name="T47" fmla="*/ 291 h 366"/>
                <a:gd name="T48" fmla="*/ 291 w 588"/>
                <a:gd name="T49" fmla="*/ 306 h 366"/>
                <a:gd name="T50" fmla="*/ 291 w 588"/>
                <a:gd name="T51" fmla="*/ 306 h 366"/>
                <a:gd name="T52" fmla="*/ 316 w 588"/>
                <a:gd name="T53" fmla="*/ 307 h 366"/>
                <a:gd name="T54" fmla="*/ 342 w 588"/>
                <a:gd name="T55" fmla="*/ 277 h 366"/>
                <a:gd name="T56" fmla="*/ 357 w 588"/>
                <a:gd name="T57" fmla="*/ 287 h 366"/>
                <a:gd name="T58" fmla="*/ 359 w 588"/>
                <a:gd name="T59" fmla="*/ 311 h 366"/>
                <a:gd name="T60" fmla="*/ 383 w 588"/>
                <a:gd name="T61" fmla="*/ 294 h 366"/>
                <a:gd name="T62" fmla="*/ 396 w 588"/>
                <a:gd name="T63" fmla="*/ 295 h 366"/>
                <a:gd name="T64" fmla="*/ 410 w 588"/>
                <a:gd name="T65" fmla="*/ 337 h 366"/>
                <a:gd name="T66" fmla="*/ 466 w 588"/>
                <a:gd name="T67" fmla="*/ 312 h 366"/>
                <a:gd name="T68" fmla="*/ 518 w 588"/>
                <a:gd name="T69" fmla="*/ 289 h 366"/>
                <a:gd name="T70" fmla="*/ 570 w 588"/>
                <a:gd name="T71" fmla="*/ 274 h 366"/>
                <a:gd name="T72" fmla="*/ 583 w 588"/>
                <a:gd name="T73" fmla="*/ 265 h 366"/>
                <a:gd name="T74" fmla="*/ 552 w 588"/>
                <a:gd name="T75" fmla="*/ 184 h 366"/>
                <a:gd name="T76" fmla="*/ 567 w 588"/>
                <a:gd name="T77" fmla="*/ 159 h 366"/>
                <a:gd name="T78" fmla="*/ 533 w 588"/>
                <a:gd name="T79" fmla="*/ 150 h 366"/>
                <a:gd name="T80" fmla="*/ 517 w 588"/>
                <a:gd name="T81" fmla="*/ 131 h 366"/>
                <a:gd name="T82" fmla="*/ 516 w 588"/>
                <a:gd name="T83" fmla="*/ 129 h 366"/>
                <a:gd name="T84" fmla="*/ 448 w 588"/>
                <a:gd name="T85" fmla="*/ 113 h 366"/>
                <a:gd name="T86" fmla="*/ 391 w 588"/>
                <a:gd name="T87" fmla="*/ 111 h 366"/>
                <a:gd name="T88" fmla="*/ 259 w 588"/>
                <a:gd name="T89" fmla="*/ 58 h 366"/>
                <a:gd name="T90" fmla="*/ 172 w 588"/>
                <a:gd name="T91" fmla="*/ 0 h 366"/>
                <a:gd name="T92" fmla="*/ 88 w 588"/>
                <a:gd name="T93" fmla="*/ 5 h 366"/>
                <a:gd name="T94" fmla="*/ 74 w 588"/>
                <a:gd name="T95" fmla="*/ 1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8" h="366">
                  <a:moveTo>
                    <a:pt x="74" y="1"/>
                  </a:moveTo>
                  <a:cubicBezTo>
                    <a:pt x="73" y="4"/>
                    <a:pt x="73" y="4"/>
                    <a:pt x="73" y="4"/>
                  </a:cubicBezTo>
                  <a:cubicBezTo>
                    <a:pt x="78" y="10"/>
                    <a:pt x="78" y="10"/>
                    <a:pt x="78" y="10"/>
                  </a:cubicBezTo>
                  <a:cubicBezTo>
                    <a:pt x="103" y="28"/>
                    <a:pt x="103" y="28"/>
                    <a:pt x="103" y="28"/>
                  </a:cubicBezTo>
                  <a:cubicBezTo>
                    <a:pt x="103" y="28"/>
                    <a:pt x="103" y="28"/>
                    <a:pt x="103" y="28"/>
                  </a:cubicBezTo>
                  <a:cubicBezTo>
                    <a:pt x="103" y="29"/>
                    <a:pt x="103" y="29"/>
                    <a:pt x="103" y="29"/>
                  </a:cubicBezTo>
                  <a:cubicBezTo>
                    <a:pt x="104" y="29"/>
                    <a:pt x="104" y="29"/>
                    <a:pt x="104" y="29"/>
                  </a:cubicBezTo>
                  <a:cubicBezTo>
                    <a:pt x="119" y="46"/>
                    <a:pt x="119" y="46"/>
                    <a:pt x="119" y="46"/>
                  </a:cubicBezTo>
                  <a:cubicBezTo>
                    <a:pt x="117" y="48"/>
                    <a:pt x="117" y="48"/>
                    <a:pt x="117" y="48"/>
                  </a:cubicBezTo>
                  <a:cubicBezTo>
                    <a:pt x="108" y="59"/>
                    <a:pt x="108" y="59"/>
                    <a:pt x="108" y="59"/>
                  </a:cubicBezTo>
                  <a:cubicBezTo>
                    <a:pt x="107" y="60"/>
                    <a:pt x="107" y="60"/>
                    <a:pt x="107" y="60"/>
                  </a:cubicBezTo>
                  <a:cubicBezTo>
                    <a:pt x="106" y="62"/>
                    <a:pt x="106" y="62"/>
                    <a:pt x="106" y="62"/>
                  </a:cubicBezTo>
                  <a:cubicBezTo>
                    <a:pt x="89" y="62"/>
                    <a:pt x="89" y="62"/>
                    <a:pt x="89" y="62"/>
                  </a:cubicBezTo>
                  <a:cubicBezTo>
                    <a:pt x="80" y="63"/>
                    <a:pt x="80" y="63"/>
                    <a:pt x="80" y="63"/>
                  </a:cubicBezTo>
                  <a:cubicBezTo>
                    <a:pt x="73" y="70"/>
                    <a:pt x="73" y="70"/>
                    <a:pt x="73" y="70"/>
                  </a:cubicBezTo>
                  <a:cubicBezTo>
                    <a:pt x="76" y="79"/>
                    <a:pt x="76" y="79"/>
                    <a:pt x="76" y="79"/>
                  </a:cubicBezTo>
                  <a:cubicBezTo>
                    <a:pt x="76" y="80"/>
                    <a:pt x="76" y="80"/>
                    <a:pt x="76" y="80"/>
                  </a:cubicBezTo>
                  <a:cubicBezTo>
                    <a:pt x="77" y="89"/>
                    <a:pt x="77" y="89"/>
                    <a:pt x="77" y="89"/>
                  </a:cubicBezTo>
                  <a:cubicBezTo>
                    <a:pt x="86" y="102"/>
                    <a:pt x="86" y="102"/>
                    <a:pt x="86" y="102"/>
                  </a:cubicBezTo>
                  <a:cubicBezTo>
                    <a:pt x="86" y="103"/>
                    <a:pt x="86" y="103"/>
                    <a:pt x="86" y="103"/>
                  </a:cubicBezTo>
                  <a:cubicBezTo>
                    <a:pt x="86" y="130"/>
                    <a:pt x="86" y="130"/>
                    <a:pt x="86" y="130"/>
                  </a:cubicBezTo>
                  <a:cubicBezTo>
                    <a:pt x="93" y="132"/>
                    <a:pt x="93" y="132"/>
                    <a:pt x="93" y="132"/>
                  </a:cubicBezTo>
                  <a:cubicBezTo>
                    <a:pt x="107" y="136"/>
                    <a:pt x="107" y="136"/>
                    <a:pt x="107" y="136"/>
                  </a:cubicBezTo>
                  <a:cubicBezTo>
                    <a:pt x="108" y="136"/>
                    <a:pt x="108" y="136"/>
                    <a:pt x="108" y="136"/>
                  </a:cubicBezTo>
                  <a:cubicBezTo>
                    <a:pt x="108" y="136"/>
                    <a:pt x="108" y="136"/>
                    <a:pt x="108" y="136"/>
                  </a:cubicBezTo>
                  <a:cubicBezTo>
                    <a:pt x="109" y="137"/>
                    <a:pt x="109" y="137"/>
                    <a:pt x="109" y="137"/>
                  </a:cubicBezTo>
                  <a:cubicBezTo>
                    <a:pt x="110" y="138"/>
                    <a:pt x="110" y="138"/>
                    <a:pt x="110" y="138"/>
                  </a:cubicBezTo>
                  <a:cubicBezTo>
                    <a:pt x="122" y="156"/>
                    <a:pt x="122" y="156"/>
                    <a:pt x="122" y="156"/>
                  </a:cubicBezTo>
                  <a:cubicBezTo>
                    <a:pt x="122" y="157"/>
                    <a:pt x="122" y="157"/>
                    <a:pt x="122" y="157"/>
                  </a:cubicBezTo>
                  <a:cubicBezTo>
                    <a:pt x="122" y="157"/>
                    <a:pt x="122" y="157"/>
                    <a:pt x="122" y="157"/>
                  </a:cubicBezTo>
                  <a:cubicBezTo>
                    <a:pt x="129" y="174"/>
                    <a:pt x="129" y="174"/>
                    <a:pt x="129" y="174"/>
                  </a:cubicBezTo>
                  <a:cubicBezTo>
                    <a:pt x="129" y="175"/>
                    <a:pt x="129" y="175"/>
                    <a:pt x="129" y="175"/>
                  </a:cubicBezTo>
                  <a:cubicBezTo>
                    <a:pt x="129" y="175"/>
                    <a:pt x="129" y="175"/>
                    <a:pt x="129" y="175"/>
                  </a:cubicBezTo>
                  <a:cubicBezTo>
                    <a:pt x="129" y="186"/>
                    <a:pt x="129" y="186"/>
                    <a:pt x="129" y="186"/>
                  </a:cubicBezTo>
                  <a:cubicBezTo>
                    <a:pt x="128" y="193"/>
                    <a:pt x="126" y="199"/>
                    <a:pt x="124" y="203"/>
                  </a:cubicBezTo>
                  <a:cubicBezTo>
                    <a:pt x="119" y="210"/>
                    <a:pt x="111" y="215"/>
                    <a:pt x="97" y="221"/>
                  </a:cubicBezTo>
                  <a:cubicBezTo>
                    <a:pt x="64" y="240"/>
                    <a:pt x="64" y="240"/>
                    <a:pt x="64" y="240"/>
                  </a:cubicBezTo>
                  <a:cubicBezTo>
                    <a:pt x="63" y="240"/>
                    <a:pt x="63" y="240"/>
                    <a:pt x="63" y="240"/>
                  </a:cubicBezTo>
                  <a:cubicBezTo>
                    <a:pt x="4" y="244"/>
                    <a:pt x="4" y="244"/>
                    <a:pt x="4" y="244"/>
                  </a:cubicBezTo>
                  <a:cubicBezTo>
                    <a:pt x="0" y="259"/>
                    <a:pt x="0" y="259"/>
                    <a:pt x="0" y="259"/>
                  </a:cubicBezTo>
                  <a:cubicBezTo>
                    <a:pt x="10" y="278"/>
                    <a:pt x="10" y="278"/>
                    <a:pt x="10" y="278"/>
                  </a:cubicBezTo>
                  <a:cubicBezTo>
                    <a:pt x="10" y="279"/>
                    <a:pt x="10" y="279"/>
                    <a:pt x="10" y="279"/>
                  </a:cubicBezTo>
                  <a:cubicBezTo>
                    <a:pt x="10" y="280"/>
                    <a:pt x="10" y="280"/>
                    <a:pt x="10" y="280"/>
                  </a:cubicBezTo>
                  <a:cubicBezTo>
                    <a:pt x="13" y="305"/>
                    <a:pt x="13" y="305"/>
                    <a:pt x="13" y="305"/>
                  </a:cubicBezTo>
                  <a:cubicBezTo>
                    <a:pt x="46" y="343"/>
                    <a:pt x="46" y="343"/>
                    <a:pt x="46" y="343"/>
                  </a:cubicBezTo>
                  <a:cubicBezTo>
                    <a:pt x="47" y="343"/>
                    <a:pt x="47" y="343"/>
                    <a:pt x="47" y="343"/>
                  </a:cubicBezTo>
                  <a:cubicBezTo>
                    <a:pt x="47" y="343"/>
                    <a:pt x="47" y="343"/>
                    <a:pt x="47" y="343"/>
                  </a:cubicBezTo>
                  <a:cubicBezTo>
                    <a:pt x="47" y="344"/>
                    <a:pt x="47" y="344"/>
                    <a:pt x="47" y="344"/>
                  </a:cubicBezTo>
                  <a:cubicBezTo>
                    <a:pt x="60" y="366"/>
                    <a:pt x="60" y="366"/>
                    <a:pt x="60" y="366"/>
                  </a:cubicBezTo>
                  <a:cubicBezTo>
                    <a:pt x="61" y="363"/>
                    <a:pt x="61" y="363"/>
                    <a:pt x="61" y="363"/>
                  </a:cubicBezTo>
                  <a:cubicBezTo>
                    <a:pt x="61" y="363"/>
                    <a:pt x="61" y="363"/>
                    <a:pt x="61" y="363"/>
                  </a:cubicBezTo>
                  <a:cubicBezTo>
                    <a:pt x="72" y="333"/>
                    <a:pt x="72" y="333"/>
                    <a:pt x="72" y="333"/>
                  </a:cubicBezTo>
                  <a:cubicBezTo>
                    <a:pt x="72" y="333"/>
                    <a:pt x="72" y="333"/>
                    <a:pt x="72" y="333"/>
                  </a:cubicBezTo>
                  <a:cubicBezTo>
                    <a:pt x="73" y="332"/>
                    <a:pt x="73" y="332"/>
                    <a:pt x="73" y="332"/>
                  </a:cubicBezTo>
                  <a:cubicBezTo>
                    <a:pt x="73" y="332"/>
                    <a:pt x="73" y="332"/>
                    <a:pt x="73" y="332"/>
                  </a:cubicBezTo>
                  <a:cubicBezTo>
                    <a:pt x="92" y="307"/>
                    <a:pt x="92" y="307"/>
                    <a:pt x="92" y="307"/>
                  </a:cubicBezTo>
                  <a:cubicBezTo>
                    <a:pt x="93" y="306"/>
                    <a:pt x="93" y="306"/>
                    <a:pt x="93" y="306"/>
                  </a:cubicBezTo>
                  <a:cubicBezTo>
                    <a:pt x="117" y="294"/>
                    <a:pt x="117" y="294"/>
                    <a:pt x="117" y="294"/>
                  </a:cubicBezTo>
                  <a:cubicBezTo>
                    <a:pt x="119" y="294"/>
                    <a:pt x="119" y="294"/>
                    <a:pt x="119" y="294"/>
                  </a:cubicBezTo>
                  <a:cubicBezTo>
                    <a:pt x="135" y="304"/>
                    <a:pt x="135" y="304"/>
                    <a:pt x="135" y="304"/>
                  </a:cubicBezTo>
                  <a:cubicBezTo>
                    <a:pt x="155" y="302"/>
                    <a:pt x="155" y="302"/>
                    <a:pt x="155" y="302"/>
                  </a:cubicBezTo>
                  <a:cubicBezTo>
                    <a:pt x="148" y="268"/>
                    <a:pt x="148" y="268"/>
                    <a:pt x="148" y="268"/>
                  </a:cubicBezTo>
                  <a:cubicBezTo>
                    <a:pt x="152" y="267"/>
                    <a:pt x="152" y="267"/>
                    <a:pt x="152" y="267"/>
                  </a:cubicBezTo>
                  <a:cubicBezTo>
                    <a:pt x="170" y="265"/>
                    <a:pt x="170" y="265"/>
                    <a:pt x="170" y="265"/>
                  </a:cubicBezTo>
                  <a:cubicBezTo>
                    <a:pt x="189" y="266"/>
                    <a:pt x="189" y="266"/>
                    <a:pt x="189" y="266"/>
                  </a:cubicBezTo>
                  <a:cubicBezTo>
                    <a:pt x="191" y="266"/>
                    <a:pt x="191" y="266"/>
                    <a:pt x="191" y="266"/>
                  </a:cubicBezTo>
                  <a:cubicBezTo>
                    <a:pt x="191" y="267"/>
                    <a:pt x="191" y="267"/>
                    <a:pt x="191" y="267"/>
                  </a:cubicBezTo>
                  <a:cubicBezTo>
                    <a:pt x="230" y="285"/>
                    <a:pt x="230" y="285"/>
                    <a:pt x="230" y="285"/>
                  </a:cubicBezTo>
                  <a:cubicBezTo>
                    <a:pt x="263" y="291"/>
                    <a:pt x="263" y="291"/>
                    <a:pt x="263" y="291"/>
                  </a:cubicBezTo>
                  <a:cubicBezTo>
                    <a:pt x="264" y="291"/>
                    <a:pt x="264" y="291"/>
                    <a:pt x="264" y="291"/>
                  </a:cubicBezTo>
                  <a:cubicBezTo>
                    <a:pt x="264" y="291"/>
                    <a:pt x="264" y="291"/>
                    <a:pt x="264" y="291"/>
                  </a:cubicBezTo>
                  <a:cubicBezTo>
                    <a:pt x="265" y="291"/>
                    <a:pt x="265" y="291"/>
                    <a:pt x="265" y="291"/>
                  </a:cubicBezTo>
                  <a:cubicBezTo>
                    <a:pt x="275" y="299"/>
                    <a:pt x="275" y="299"/>
                    <a:pt x="275" y="299"/>
                  </a:cubicBezTo>
                  <a:cubicBezTo>
                    <a:pt x="291" y="305"/>
                    <a:pt x="291" y="305"/>
                    <a:pt x="291" y="305"/>
                  </a:cubicBezTo>
                  <a:cubicBezTo>
                    <a:pt x="291" y="306"/>
                    <a:pt x="291" y="306"/>
                    <a:pt x="291" y="306"/>
                  </a:cubicBezTo>
                  <a:cubicBezTo>
                    <a:pt x="291" y="306"/>
                    <a:pt x="291" y="306"/>
                    <a:pt x="291" y="306"/>
                  </a:cubicBezTo>
                  <a:cubicBezTo>
                    <a:pt x="291" y="306"/>
                    <a:pt x="291" y="306"/>
                    <a:pt x="291" y="306"/>
                  </a:cubicBezTo>
                  <a:cubicBezTo>
                    <a:pt x="291" y="306"/>
                    <a:pt x="291" y="306"/>
                    <a:pt x="291" y="306"/>
                  </a:cubicBezTo>
                  <a:cubicBezTo>
                    <a:pt x="300" y="314"/>
                    <a:pt x="300" y="314"/>
                    <a:pt x="300" y="314"/>
                  </a:cubicBezTo>
                  <a:cubicBezTo>
                    <a:pt x="306" y="316"/>
                    <a:pt x="306" y="316"/>
                    <a:pt x="306" y="316"/>
                  </a:cubicBezTo>
                  <a:cubicBezTo>
                    <a:pt x="316" y="307"/>
                    <a:pt x="316" y="307"/>
                    <a:pt x="316" y="307"/>
                  </a:cubicBezTo>
                  <a:cubicBezTo>
                    <a:pt x="316" y="306"/>
                    <a:pt x="316" y="306"/>
                    <a:pt x="316" y="306"/>
                  </a:cubicBezTo>
                  <a:cubicBezTo>
                    <a:pt x="333" y="293"/>
                    <a:pt x="333" y="293"/>
                    <a:pt x="333" y="293"/>
                  </a:cubicBezTo>
                  <a:cubicBezTo>
                    <a:pt x="342" y="277"/>
                    <a:pt x="342" y="277"/>
                    <a:pt x="342" y="277"/>
                  </a:cubicBezTo>
                  <a:cubicBezTo>
                    <a:pt x="357" y="286"/>
                    <a:pt x="357" y="286"/>
                    <a:pt x="357" y="286"/>
                  </a:cubicBezTo>
                  <a:cubicBezTo>
                    <a:pt x="357" y="287"/>
                    <a:pt x="357" y="287"/>
                    <a:pt x="357" y="287"/>
                  </a:cubicBezTo>
                  <a:cubicBezTo>
                    <a:pt x="357" y="287"/>
                    <a:pt x="357" y="287"/>
                    <a:pt x="357" y="287"/>
                  </a:cubicBezTo>
                  <a:cubicBezTo>
                    <a:pt x="361" y="300"/>
                    <a:pt x="361" y="300"/>
                    <a:pt x="361" y="300"/>
                  </a:cubicBezTo>
                  <a:cubicBezTo>
                    <a:pt x="361" y="303"/>
                    <a:pt x="361" y="303"/>
                    <a:pt x="361" y="303"/>
                  </a:cubicBezTo>
                  <a:cubicBezTo>
                    <a:pt x="359" y="311"/>
                    <a:pt x="359" y="311"/>
                    <a:pt x="359" y="311"/>
                  </a:cubicBezTo>
                  <a:cubicBezTo>
                    <a:pt x="360" y="312"/>
                    <a:pt x="360" y="312"/>
                    <a:pt x="360" y="312"/>
                  </a:cubicBezTo>
                  <a:cubicBezTo>
                    <a:pt x="369" y="308"/>
                    <a:pt x="369" y="308"/>
                    <a:pt x="369" y="308"/>
                  </a:cubicBezTo>
                  <a:cubicBezTo>
                    <a:pt x="383" y="294"/>
                    <a:pt x="383" y="294"/>
                    <a:pt x="383" y="294"/>
                  </a:cubicBezTo>
                  <a:cubicBezTo>
                    <a:pt x="395" y="294"/>
                    <a:pt x="395" y="294"/>
                    <a:pt x="395" y="294"/>
                  </a:cubicBezTo>
                  <a:cubicBezTo>
                    <a:pt x="395" y="295"/>
                    <a:pt x="395" y="295"/>
                    <a:pt x="395" y="295"/>
                  </a:cubicBezTo>
                  <a:cubicBezTo>
                    <a:pt x="396" y="295"/>
                    <a:pt x="396" y="295"/>
                    <a:pt x="396" y="295"/>
                  </a:cubicBezTo>
                  <a:cubicBezTo>
                    <a:pt x="405" y="301"/>
                    <a:pt x="405" y="301"/>
                    <a:pt x="405" y="301"/>
                  </a:cubicBezTo>
                  <a:cubicBezTo>
                    <a:pt x="411" y="307"/>
                    <a:pt x="413" y="312"/>
                    <a:pt x="411" y="316"/>
                  </a:cubicBezTo>
                  <a:cubicBezTo>
                    <a:pt x="410" y="337"/>
                    <a:pt x="410" y="337"/>
                    <a:pt x="410" y="337"/>
                  </a:cubicBezTo>
                  <a:cubicBezTo>
                    <a:pt x="416" y="348"/>
                    <a:pt x="416" y="348"/>
                    <a:pt x="416" y="348"/>
                  </a:cubicBezTo>
                  <a:cubicBezTo>
                    <a:pt x="418" y="349"/>
                    <a:pt x="418" y="349"/>
                    <a:pt x="418" y="349"/>
                  </a:cubicBezTo>
                  <a:cubicBezTo>
                    <a:pt x="441" y="324"/>
                    <a:pt x="456" y="312"/>
                    <a:pt x="466" y="312"/>
                  </a:cubicBezTo>
                  <a:cubicBezTo>
                    <a:pt x="492" y="312"/>
                    <a:pt x="492" y="312"/>
                    <a:pt x="492" y="312"/>
                  </a:cubicBezTo>
                  <a:cubicBezTo>
                    <a:pt x="497" y="299"/>
                    <a:pt x="497" y="299"/>
                    <a:pt x="497" y="299"/>
                  </a:cubicBezTo>
                  <a:cubicBezTo>
                    <a:pt x="518" y="289"/>
                    <a:pt x="518" y="289"/>
                    <a:pt x="518" y="289"/>
                  </a:cubicBezTo>
                  <a:cubicBezTo>
                    <a:pt x="519" y="289"/>
                    <a:pt x="519" y="289"/>
                    <a:pt x="519" y="289"/>
                  </a:cubicBezTo>
                  <a:cubicBezTo>
                    <a:pt x="544" y="287"/>
                    <a:pt x="544" y="287"/>
                    <a:pt x="544" y="287"/>
                  </a:cubicBezTo>
                  <a:cubicBezTo>
                    <a:pt x="570" y="274"/>
                    <a:pt x="570" y="274"/>
                    <a:pt x="570" y="274"/>
                  </a:cubicBezTo>
                  <a:cubicBezTo>
                    <a:pt x="570" y="273"/>
                    <a:pt x="570" y="273"/>
                    <a:pt x="570" y="273"/>
                  </a:cubicBezTo>
                  <a:cubicBezTo>
                    <a:pt x="586" y="273"/>
                    <a:pt x="586" y="273"/>
                    <a:pt x="586" y="273"/>
                  </a:cubicBezTo>
                  <a:cubicBezTo>
                    <a:pt x="583" y="265"/>
                    <a:pt x="583" y="265"/>
                    <a:pt x="583" y="265"/>
                  </a:cubicBezTo>
                  <a:cubicBezTo>
                    <a:pt x="584" y="263"/>
                    <a:pt x="584" y="263"/>
                    <a:pt x="584" y="263"/>
                  </a:cubicBezTo>
                  <a:cubicBezTo>
                    <a:pt x="588" y="260"/>
                    <a:pt x="588" y="260"/>
                    <a:pt x="588" y="260"/>
                  </a:cubicBezTo>
                  <a:cubicBezTo>
                    <a:pt x="552" y="184"/>
                    <a:pt x="552" y="184"/>
                    <a:pt x="552" y="184"/>
                  </a:cubicBezTo>
                  <a:cubicBezTo>
                    <a:pt x="552" y="182"/>
                    <a:pt x="552" y="182"/>
                    <a:pt x="552" y="182"/>
                  </a:cubicBezTo>
                  <a:cubicBezTo>
                    <a:pt x="551" y="181"/>
                    <a:pt x="551" y="181"/>
                    <a:pt x="551" y="181"/>
                  </a:cubicBezTo>
                  <a:cubicBezTo>
                    <a:pt x="567" y="159"/>
                    <a:pt x="567" y="159"/>
                    <a:pt x="567" y="159"/>
                  </a:cubicBezTo>
                  <a:cubicBezTo>
                    <a:pt x="562" y="155"/>
                    <a:pt x="562" y="155"/>
                    <a:pt x="562" y="155"/>
                  </a:cubicBezTo>
                  <a:cubicBezTo>
                    <a:pt x="536" y="150"/>
                    <a:pt x="536" y="150"/>
                    <a:pt x="536" y="150"/>
                  </a:cubicBezTo>
                  <a:cubicBezTo>
                    <a:pt x="533" y="150"/>
                    <a:pt x="533" y="150"/>
                    <a:pt x="533" y="150"/>
                  </a:cubicBezTo>
                  <a:cubicBezTo>
                    <a:pt x="533" y="150"/>
                    <a:pt x="533" y="150"/>
                    <a:pt x="533" y="150"/>
                  </a:cubicBezTo>
                  <a:cubicBezTo>
                    <a:pt x="533" y="148"/>
                    <a:pt x="533" y="148"/>
                    <a:pt x="533" y="148"/>
                  </a:cubicBezTo>
                  <a:cubicBezTo>
                    <a:pt x="517" y="131"/>
                    <a:pt x="517" y="131"/>
                    <a:pt x="517" y="131"/>
                  </a:cubicBezTo>
                  <a:cubicBezTo>
                    <a:pt x="518" y="127"/>
                    <a:pt x="518" y="127"/>
                    <a:pt x="518" y="127"/>
                  </a:cubicBezTo>
                  <a:cubicBezTo>
                    <a:pt x="517" y="128"/>
                    <a:pt x="517" y="128"/>
                    <a:pt x="517" y="128"/>
                  </a:cubicBezTo>
                  <a:cubicBezTo>
                    <a:pt x="516" y="129"/>
                    <a:pt x="516" y="129"/>
                    <a:pt x="516" y="129"/>
                  </a:cubicBezTo>
                  <a:cubicBezTo>
                    <a:pt x="501" y="119"/>
                    <a:pt x="501" y="119"/>
                    <a:pt x="501" y="119"/>
                  </a:cubicBezTo>
                  <a:cubicBezTo>
                    <a:pt x="495" y="128"/>
                    <a:pt x="488" y="133"/>
                    <a:pt x="480" y="135"/>
                  </a:cubicBezTo>
                  <a:cubicBezTo>
                    <a:pt x="473" y="138"/>
                    <a:pt x="463" y="131"/>
                    <a:pt x="448" y="113"/>
                  </a:cubicBezTo>
                  <a:cubicBezTo>
                    <a:pt x="441" y="104"/>
                    <a:pt x="441" y="104"/>
                    <a:pt x="441" y="104"/>
                  </a:cubicBezTo>
                  <a:cubicBezTo>
                    <a:pt x="440" y="102"/>
                    <a:pt x="433" y="104"/>
                    <a:pt x="422" y="107"/>
                  </a:cubicBezTo>
                  <a:cubicBezTo>
                    <a:pt x="406" y="113"/>
                    <a:pt x="395" y="114"/>
                    <a:pt x="391" y="111"/>
                  </a:cubicBezTo>
                  <a:cubicBezTo>
                    <a:pt x="386" y="106"/>
                    <a:pt x="384" y="97"/>
                    <a:pt x="386" y="84"/>
                  </a:cubicBezTo>
                  <a:cubicBezTo>
                    <a:pt x="387" y="74"/>
                    <a:pt x="386" y="68"/>
                    <a:pt x="384" y="65"/>
                  </a:cubicBezTo>
                  <a:cubicBezTo>
                    <a:pt x="259" y="58"/>
                    <a:pt x="259" y="58"/>
                    <a:pt x="259" y="58"/>
                  </a:cubicBezTo>
                  <a:cubicBezTo>
                    <a:pt x="247" y="54"/>
                    <a:pt x="238" y="49"/>
                    <a:pt x="233" y="44"/>
                  </a:cubicBezTo>
                  <a:cubicBezTo>
                    <a:pt x="213" y="39"/>
                    <a:pt x="213" y="39"/>
                    <a:pt x="213" y="39"/>
                  </a:cubicBezTo>
                  <a:cubicBezTo>
                    <a:pt x="206" y="36"/>
                    <a:pt x="191" y="24"/>
                    <a:pt x="172" y="0"/>
                  </a:cubicBezTo>
                  <a:cubicBezTo>
                    <a:pt x="160" y="10"/>
                    <a:pt x="160" y="10"/>
                    <a:pt x="160" y="10"/>
                  </a:cubicBezTo>
                  <a:cubicBezTo>
                    <a:pt x="140" y="4"/>
                    <a:pt x="140" y="4"/>
                    <a:pt x="140" y="4"/>
                  </a:cubicBezTo>
                  <a:cubicBezTo>
                    <a:pt x="88" y="5"/>
                    <a:pt x="88" y="5"/>
                    <a:pt x="88" y="5"/>
                  </a:cubicBezTo>
                  <a:cubicBezTo>
                    <a:pt x="88" y="5"/>
                    <a:pt x="88" y="5"/>
                    <a:pt x="88" y="5"/>
                  </a:cubicBezTo>
                  <a:cubicBezTo>
                    <a:pt x="88" y="5"/>
                    <a:pt x="88" y="5"/>
                    <a:pt x="88" y="5"/>
                  </a:cubicBezTo>
                  <a:lnTo>
                    <a:pt x="74" y="1"/>
                  </a:lnTo>
                  <a:close/>
                </a:path>
              </a:pathLst>
            </a:custGeom>
            <a:solidFill>
              <a:srgbClr val="CDD9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a:extLst>
                <a:ext uri="{FF2B5EF4-FFF2-40B4-BE49-F238E27FC236}">
                  <a16:creationId xmlns="" xmlns:a16="http://schemas.microsoft.com/office/drawing/2014/main" id="{EE2D882C-42E0-453B-84EA-4B0EE99826FF}"/>
                </a:ext>
              </a:extLst>
            </p:cNvPr>
            <p:cNvSpPr>
              <a:spLocks/>
            </p:cNvSpPr>
            <p:nvPr/>
          </p:nvSpPr>
          <p:spPr bwMode="auto">
            <a:xfrm>
              <a:off x="-4172505" y="-1698953"/>
              <a:ext cx="947738" cy="933450"/>
            </a:xfrm>
            <a:custGeom>
              <a:avLst/>
              <a:gdLst>
                <a:gd name="T0" fmla="*/ 99 w 448"/>
                <a:gd name="T1" fmla="*/ 145 h 441"/>
                <a:gd name="T2" fmla="*/ 3 w 448"/>
                <a:gd name="T3" fmla="*/ 196 h 441"/>
                <a:gd name="T4" fmla="*/ 36 w 448"/>
                <a:gd name="T5" fmla="*/ 267 h 441"/>
                <a:gd name="T6" fmla="*/ 37 w 448"/>
                <a:gd name="T7" fmla="*/ 268 h 441"/>
                <a:gd name="T8" fmla="*/ 80 w 448"/>
                <a:gd name="T9" fmla="*/ 344 h 441"/>
                <a:gd name="T10" fmla="*/ 104 w 448"/>
                <a:gd name="T11" fmla="*/ 349 h 441"/>
                <a:gd name="T12" fmla="*/ 127 w 448"/>
                <a:gd name="T13" fmla="*/ 362 h 441"/>
                <a:gd name="T14" fmla="*/ 256 w 448"/>
                <a:gd name="T15" fmla="*/ 372 h 441"/>
                <a:gd name="T16" fmla="*/ 261 w 448"/>
                <a:gd name="T17" fmla="*/ 417 h 441"/>
                <a:gd name="T18" fmla="*/ 313 w 448"/>
                <a:gd name="T19" fmla="*/ 411 h 441"/>
                <a:gd name="T20" fmla="*/ 342 w 448"/>
                <a:gd name="T21" fmla="*/ 440 h 441"/>
                <a:gd name="T22" fmla="*/ 363 w 448"/>
                <a:gd name="T23" fmla="*/ 420 h 441"/>
                <a:gd name="T24" fmla="*/ 391 w 448"/>
                <a:gd name="T25" fmla="*/ 421 h 441"/>
                <a:gd name="T26" fmla="*/ 417 w 448"/>
                <a:gd name="T27" fmla="*/ 398 h 441"/>
                <a:gd name="T28" fmla="*/ 413 w 448"/>
                <a:gd name="T29" fmla="*/ 393 h 441"/>
                <a:gd name="T30" fmla="*/ 415 w 448"/>
                <a:gd name="T31" fmla="*/ 368 h 441"/>
                <a:gd name="T32" fmla="*/ 366 w 448"/>
                <a:gd name="T33" fmla="*/ 353 h 441"/>
                <a:gd name="T34" fmla="*/ 342 w 448"/>
                <a:gd name="T35" fmla="*/ 315 h 441"/>
                <a:gd name="T36" fmla="*/ 333 w 448"/>
                <a:gd name="T37" fmla="*/ 285 h 441"/>
                <a:gd name="T38" fmla="*/ 358 w 448"/>
                <a:gd name="T39" fmla="*/ 273 h 441"/>
                <a:gd name="T40" fmla="*/ 374 w 448"/>
                <a:gd name="T41" fmla="*/ 245 h 441"/>
                <a:gd name="T42" fmla="*/ 386 w 448"/>
                <a:gd name="T43" fmla="*/ 237 h 441"/>
                <a:gd name="T44" fmla="*/ 384 w 448"/>
                <a:gd name="T45" fmla="*/ 194 h 441"/>
                <a:gd name="T46" fmla="*/ 410 w 448"/>
                <a:gd name="T47" fmla="*/ 200 h 441"/>
                <a:gd name="T48" fmla="*/ 411 w 448"/>
                <a:gd name="T49" fmla="*/ 203 h 441"/>
                <a:gd name="T50" fmla="*/ 448 w 448"/>
                <a:gd name="T51" fmla="*/ 195 h 441"/>
                <a:gd name="T52" fmla="*/ 406 w 448"/>
                <a:gd name="T53" fmla="*/ 164 h 441"/>
                <a:gd name="T54" fmla="*/ 365 w 448"/>
                <a:gd name="T55" fmla="*/ 153 h 441"/>
                <a:gd name="T56" fmla="*/ 364 w 448"/>
                <a:gd name="T57" fmla="*/ 152 h 441"/>
                <a:gd name="T58" fmla="*/ 314 w 448"/>
                <a:gd name="T59" fmla="*/ 116 h 441"/>
                <a:gd name="T60" fmla="*/ 357 w 448"/>
                <a:gd name="T61" fmla="*/ 69 h 441"/>
                <a:gd name="T62" fmla="*/ 340 w 448"/>
                <a:gd name="T63" fmla="*/ 23 h 441"/>
                <a:gd name="T64" fmla="*/ 273 w 448"/>
                <a:gd name="T65" fmla="*/ 35 h 441"/>
                <a:gd name="T66" fmla="*/ 243 w 448"/>
                <a:gd name="T67" fmla="*/ 17 h 441"/>
                <a:gd name="T68" fmla="*/ 230 w 448"/>
                <a:gd name="T69" fmla="*/ 13 h 441"/>
                <a:gd name="T70" fmla="*/ 228 w 448"/>
                <a:gd name="T71" fmla="*/ 8 h 441"/>
                <a:gd name="T72" fmla="*/ 228 w 448"/>
                <a:gd name="T73" fmla="*/ 7 h 441"/>
                <a:gd name="T74" fmla="*/ 227 w 448"/>
                <a:gd name="T75" fmla="*/ 4 h 441"/>
                <a:gd name="T76" fmla="*/ 227 w 448"/>
                <a:gd name="T77" fmla="*/ 0 h 441"/>
                <a:gd name="T78" fmla="*/ 223 w 448"/>
                <a:gd name="T79" fmla="*/ 26 h 441"/>
                <a:gd name="T80" fmla="*/ 220 w 448"/>
                <a:gd name="T81" fmla="*/ 44 h 441"/>
                <a:gd name="T82" fmla="*/ 223 w 448"/>
                <a:gd name="T83" fmla="*/ 82 h 441"/>
                <a:gd name="T84" fmla="*/ 220 w 448"/>
                <a:gd name="T85" fmla="*/ 84 h 441"/>
                <a:gd name="T86" fmla="*/ 208 w 448"/>
                <a:gd name="T87" fmla="*/ 116 h 441"/>
                <a:gd name="T88" fmla="*/ 161 w 448"/>
                <a:gd name="T89" fmla="*/ 132 h 441"/>
                <a:gd name="T90" fmla="*/ 101 w 448"/>
                <a:gd name="T91" fmla="*/ 14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8" h="441">
                  <a:moveTo>
                    <a:pt x="100" y="145"/>
                  </a:moveTo>
                  <a:cubicBezTo>
                    <a:pt x="99" y="145"/>
                    <a:pt x="99" y="145"/>
                    <a:pt x="99" y="145"/>
                  </a:cubicBezTo>
                  <a:cubicBezTo>
                    <a:pt x="26" y="175"/>
                    <a:pt x="26" y="175"/>
                    <a:pt x="26" y="175"/>
                  </a:cubicBezTo>
                  <a:cubicBezTo>
                    <a:pt x="3" y="196"/>
                    <a:pt x="3" y="196"/>
                    <a:pt x="3" y="196"/>
                  </a:cubicBezTo>
                  <a:cubicBezTo>
                    <a:pt x="0" y="229"/>
                    <a:pt x="3" y="248"/>
                    <a:pt x="15" y="254"/>
                  </a:cubicBezTo>
                  <a:cubicBezTo>
                    <a:pt x="36" y="267"/>
                    <a:pt x="36" y="267"/>
                    <a:pt x="36" y="267"/>
                  </a:cubicBezTo>
                  <a:cubicBezTo>
                    <a:pt x="37" y="267"/>
                    <a:pt x="37" y="267"/>
                    <a:pt x="37" y="267"/>
                  </a:cubicBezTo>
                  <a:cubicBezTo>
                    <a:pt x="37" y="268"/>
                    <a:pt x="37" y="268"/>
                    <a:pt x="37" y="268"/>
                  </a:cubicBezTo>
                  <a:cubicBezTo>
                    <a:pt x="43" y="304"/>
                    <a:pt x="43" y="304"/>
                    <a:pt x="43" y="304"/>
                  </a:cubicBezTo>
                  <a:cubicBezTo>
                    <a:pt x="61" y="328"/>
                    <a:pt x="74" y="341"/>
                    <a:pt x="80" y="344"/>
                  </a:cubicBezTo>
                  <a:cubicBezTo>
                    <a:pt x="102" y="348"/>
                    <a:pt x="102" y="348"/>
                    <a:pt x="102" y="348"/>
                  </a:cubicBezTo>
                  <a:cubicBezTo>
                    <a:pt x="104" y="349"/>
                    <a:pt x="104" y="349"/>
                    <a:pt x="104" y="349"/>
                  </a:cubicBezTo>
                  <a:cubicBezTo>
                    <a:pt x="104" y="350"/>
                    <a:pt x="104" y="350"/>
                    <a:pt x="104" y="350"/>
                  </a:cubicBezTo>
                  <a:cubicBezTo>
                    <a:pt x="107" y="354"/>
                    <a:pt x="114" y="358"/>
                    <a:pt x="127" y="362"/>
                  </a:cubicBezTo>
                  <a:cubicBezTo>
                    <a:pt x="184" y="365"/>
                    <a:pt x="184" y="365"/>
                    <a:pt x="184" y="365"/>
                  </a:cubicBezTo>
                  <a:cubicBezTo>
                    <a:pt x="227" y="365"/>
                    <a:pt x="251" y="368"/>
                    <a:pt x="256" y="372"/>
                  </a:cubicBezTo>
                  <a:cubicBezTo>
                    <a:pt x="260" y="376"/>
                    <a:pt x="261" y="386"/>
                    <a:pt x="260" y="400"/>
                  </a:cubicBezTo>
                  <a:cubicBezTo>
                    <a:pt x="259" y="410"/>
                    <a:pt x="260" y="416"/>
                    <a:pt x="261" y="417"/>
                  </a:cubicBezTo>
                  <a:cubicBezTo>
                    <a:pt x="283" y="412"/>
                    <a:pt x="283" y="412"/>
                    <a:pt x="283" y="412"/>
                  </a:cubicBezTo>
                  <a:cubicBezTo>
                    <a:pt x="299" y="406"/>
                    <a:pt x="309" y="406"/>
                    <a:pt x="313" y="411"/>
                  </a:cubicBezTo>
                  <a:cubicBezTo>
                    <a:pt x="321" y="420"/>
                    <a:pt x="321" y="420"/>
                    <a:pt x="321" y="420"/>
                  </a:cubicBezTo>
                  <a:cubicBezTo>
                    <a:pt x="333" y="435"/>
                    <a:pt x="340" y="441"/>
                    <a:pt x="342" y="440"/>
                  </a:cubicBezTo>
                  <a:cubicBezTo>
                    <a:pt x="348" y="438"/>
                    <a:pt x="355" y="432"/>
                    <a:pt x="361" y="422"/>
                  </a:cubicBezTo>
                  <a:cubicBezTo>
                    <a:pt x="363" y="420"/>
                    <a:pt x="363" y="420"/>
                    <a:pt x="363" y="420"/>
                  </a:cubicBezTo>
                  <a:cubicBezTo>
                    <a:pt x="381" y="430"/>
                    <a:pt x="381" y="430"/>
                    <a:pt x="381" y="430"/>
                  </a:cubicBezTo>
                  <a:cubicBezTo>
                    <a:pt x="391" y="421"/>
                    <a:pt x="391" y="421"/>
                    <a:pt x="391" y="421"/>
                  </a:cubicBezTo>
                  <a:cubicBezTo>
                    <a:pt x="394" y="408"/>
                    <a:pt x="401" y="401"/>
                    <a:pt x="413" y="400"/>
                  </a:cubicBezTo>
                  <a:cubicBezTo>
                    <a:pt x="417" y="398"/>
                    <a:pt x="417" y="398"/>
                    <a:pt x="417" y="398"/>
                  </a:cubicBezTo>
                  <a:cubicBezTo>
                    <a:pt x="415" y="395"/>
                    <a:pt x="415" y="395"/>
                    <a:pt x="415" y="395"/>
                  </a:cubicBezTo>
                  <a:cubicBezTo>
                    <a:pt x="413" y="393"/>
                    <a:pt x="413" y="393"/>
                    <a:pt x="413" y="393"/>
                  </a:cubicBezTo>
                  <a:cubicBezTo>
                    <a:pt x="414" y="392"/>
                    <a:pt x="414" y="392"/>
                    <a:pt x="414" y="392"/>
                  </a:cubicBezTo>
                  <a:cubicBezTo>
                    <a:pt x="415" y="368"/>
                    <a:pt x="415" y="368"/>
                    <a:pt x="415" y="368"/>
                  </a:cubicBezTo>
                  <a:cubicBezTo>
                    <a:pt x="408" y="356"/>
                    <a:pt x="398" y="352"/>
                    <a:pt x="387" y="354"/>
                  </a:cubicBezTo>
                  <a:cubicBezTo>
                    <a:pt x="377" y="357"/>
                    <a:pt x="369" y="357"/>
                    <a:pt x="366" y="353"/>
                  </a:cubicBezTo>
                  <a:cubicBezTo>
                    <a:pt x="364" y="350"/>
                    <a:pt x="364" y="348"/>
                    <a:pt x="364" y="344"/>
                  </a:cubicBezTo>
                  <a:cubicBezTo>
                    <a:pt x="358" y="333"/>
                    <a:pt x="351" y="323"/>
                    <a:pt x="342" y="315"/>
                  </a:cubicBezTo>
                  <a:cubicBezTo>
                    <a:pt x="331" y="305"/>
                    <a:pt x="328" y="296"/>
                    <a:pt x="331" y="288"/>
                  </a:cubicBezTo>
                  <a:cubicBezTo>
                    <a:pt x="333" y="285"/>
                    <a:pt x="333" y="285"/>
                    <a:pt x="333" y="285"/>
                  </a:cubicBezTo>
                  <a:cubicBezTo>
                    <a:pt x="360" y="290"/>
                    <a:pt x="360" y="290"/>
                    <a:pt x="360" y="290"/>
                  </a:cubicBezTo>
                  <a:cubicBezTo>
                    <a:pt x="358" y="273"/>
                    <a:pt x="358" y="273"/>
                    <a:pt x="358" y="273"/>
                  </a:cubicBezTo>
                  <a:cubicBezTo>
                    <a:pt x="357" y="264"/>
                    <a:pt x="358" y="257"/>
                    <a:pt x="362" y="252"/>
                  </a:cubicBezTo>
                  <a:cubicBezTo>
                    <a:pt x="364" y="248"/>
                    <a:pt x="369" y="246"/>
                    <a:pt x="374" y="245"/>
                  </a:cubicBezTo>
                  <a:cubicBezTo>
                    <a:pt x="386" y="241"/>
                    <a:pt x="386" y="241"/>
                    <a:pt x="386" y="241"/>
                  </a:cubicBezTo>
                  <a:cubicBezTo>
                    <a:pt x="386" y="237"/>
                    <a:pt x="386" y="237"/>
                    <a:pt x="386" y="237"/>
                  </a:cubicBezTo>
                  <a:cubicBezTo>
                    <a:pt x="377" y="218"/>
                    <a:pt x="374" y="205"/>
                    <a:pt x="378" y="199"/>
                  </a:cubicBezTo>
                  <a:cubicBezTo>
                    <a:pt x="384" y="194"/>
                    <a:pt x="384" y="194"/>
                    <a:pt x="384" y="194"/>
                  </a:cubicBezTo>
                  <a:cubicBezTo>
                    <a:pt x="386" y="193"/>
                    <a:pt x="396" y="195"/>
                    <a:pt x="410" y="200"/>
                  </a:cubicBezTo>
                  <a:cubicBezTo>
                    <a:pt x="410" y="200"/>
                    <a:pt x="410" y="200"/>
                    <a:pt x="410" y="200"/>
                  </a:cubicBezTo>
                  <a:cubicBezTo>
                    <a:pt x="411" y="201"/>
                    <a:pt x="411" y="201"/>
                    <a:pt x="411" y="201"/>
                  </a:cubicBezTo>
                  <a:cubicBezTo>
                    <a:pt x="411" y="203"/>
                    <a:pt x="411" y="203"/>
                    <a:pt x="411" y="203"/>
                  </a:cubicBezTo>
                  <a:cubicBezTo>
                    <a:pt x="421" y="215"/>
                    <a:pt x="427" y="223"/>
                    <a:pt x="430" y="225"/>
                  </a:cubicBezTo>
                  <a:cubicBezTo>
                    <a:pt x="448" y="195"/>
                    <a:pt x="448" y="195"/>
                    <a:pt x="448" y="195"/>
                  </a:cubicBezTo>
                  <a:cubicBezTo>
                    <a:pt x="432" y="175"/>
                    <a:pt x="423" y="161"/>
                    <a:pt x="420" y="155"/>
                  </a:cubicBezTo>
                  <a:cubicBezTo>
                    <a:pt x="406" y="164"/>
                    <a:pt x="406" y="164"/>
                    <a:pt x="406" y="164"/>
                  </a:cubicBezTo>
                  <a:cubicBezTo>
                    <a:pt x="404" y="163"/>
                    <a:pt x="404" y="163"/>
                    <a:pt x="404" y="163"/>
                  </a:cubicBezTo>
                  <a:cubicBezTo>
                    <a:pt x="365" y="153"/>
                    <a:pt x="365" y="153"/>
                    <a:pt x="365" y="153"/>
                  </a:cubicBezTo>
                  <a:cubicBezTo>
                    <a:pt x="364" y="153"/>
                    <a:pt x="364" y="153"/>
                    <a:pt x="364" y="153"/>
                  </a:cubicBezTo>
                  <a:cubicBezTo>
                    <a:pt x="364" y="152"/>
                    <a:pt x="364" y="152"/>
                    <a:pt x="364" y="152"/>
                  </a:cubicBezTo>
                  <a:cubicBezTo>
                    <a:pt x="348" y="144"/>
                    <a:pt x="338" y="136"/>
                    <a:pt x="337" y="127"/>
                  </a:cubicBezTo>
                  <a:cubicBezTo>
                    <a:pt x="314" y="116"/>
                    <a:pt x="314" y="116"/>
                    <a:pt x="314" y="116"/>
                  </a:cubicBezTo>
                  <a:cubicBezTo>
                    <a:pt x="314" y="94"/>
                    <a:pt x="314" y="94"/>
                    <a:pt x="314" y="94"/>
                  </a:cubicBezTo>
                  <a:cubicBezTo>
                    <a:pt x="357" y="69"/>
                    <a:pt x="357" y="69"/>
                    <a:pt x="357" y="69"/>
                  </a:cubicBezTo>
                  <a:cubicBezTo>
                    <a:pt x="355" y="58"/>
                    <a:pt x="352" y="46"/>
                    <a:pt x="347" y="36"/>
                  </a:cubicBezTo>
                  <a:cubicBezTo>
                    <a:pt x="340" y="23"/>
                    <a:pt x="340" y="23"/>
                    <a:pt x="340" y="23"/>
                  </a:cubicBezTo>
                  <a:cubicBezTo>
                    <a:pt x="311" y="26"/>
                    <a:pt x="311" y="26"/>
                    <a:pt x="311" y="26"/>
                  </a:cubicBezTo>
                  <a:cubicBezTo>
                    <a:pt x="298" y="32"/>
                    <a:pt x="285" y="35"/>
                    <a:pt x="273" y="35"/>
                  </a:cubicBezTo>
                  <a:cubicBezTo>
                    <a:pt x="243" y="28"/>
                    <a:pt x="243" y="28"/>
                    <a:pt x="243" y="28"/>
                  </a:cubicBezTo>
                  <a:cubicBezTo>
                    <a:pt x="243" y="17"/>
                    <a:pt x="243" y="17"/>
                    <a:pt x="243" y="17"/>
                  </a:cubicBezTo>
                  <a:cubicBezTo>
                    <a:pt x="238" y="16"/>
                    <a:pt x="238" y="16"/>
                    <a:pt x="238" y="16"/>
                  </a:cubicBezTo>
                  <a:cubicBezTo>
                    <a:pt x="230" y="13"/>
                    <a:pt x="230" y="13"/>
                    <a:pt x="230" y="13"/>
                  </a:cubicBezTo>
                  <a:cubicBezTo>
                    <a:pt x="228" y="8"/>
                    <a:pt x="228" y="8"/>
                    <a:pt x="228" y="8"/>
                  </a:cubicBezTo>
                  <a:cubicBezTo>
                    <a:pt x="228" y="8"/>
                    <a:pt x="228" y="8"/>
                    <a:pt x="228" y="8"/>
                  </a:cubicBezTo>
                  <a:cubicBezTo>
                    <a:pt x="228" y="7"/>
                    <a:pt x="228" y="7"/>
                    <a:pt x="228" y="7"/>
                  </a:cubicBezTo>
                  <a:cubicBezTo>
                    <a:pt x="228" y="7"/>
                    <a:pt x="228" y="7"/>
                    <a:pt x="228" y="7"/>
                  </a:cubicBezTo>
                  <a:cubicBezTo>
                    <a:pt x="228" y="7"/>
                    <a:pt x="228" y="7"/>
                    <a:pt x="228" y="7"/>
                  </a:cubicBezTo>
                  <a:cubicBezTo>
                    <a:pt x="227" y="4"/>
                    <a:pt x="227" y="4"/>
                    <a:pt x="227" y="4"/>
                  </a:cubicBezTo>
                  <a:cubicBezTo>
                    <a:pt x="227" y="3"/>
                    <a:pt x="227" y="3"/>
                    <a:pt x="227" y="3"/>
                  </a:cubicBezTo>
                  <a:cubicBezTo>
                    <a:pt x="227" y="0"/>
                    <a:pt x="227" y="0"/>
                    <a:pt x="227" y="0"/>
                  </a:cubicBezTo>
                  <a:cubicBezTo>
                    <a:pt x="225" y="1"/>
                    <a:pt x="225" y="1"/>
                    <a:pt x="225" y="1"/>
                  </a:cubicBezTo>
                  <a:cubicBezTo>
                    <a:pt x="223" y="26"/>
                    <a:pt x="223" y="26"/>
                    <a:pt x="223" y="26"/>
                  </a:cubicBezTo>
                  <a:cubicBezTo>
                    <a:pt x="222" y="35"/>
                    <a:pt x="222" y="35"/>
                    <a:pt x="222" y="35"/>
                  </a:cubicBezTo>
                  <a:cubicBezTo>
                    <a:pt x="220" y="39"/>
                    <a:pt x="218" y="42"/>
                    <a:pt x="220" y="44"/>
                  </a:cubicBezTo>
                  <a:cubicBezTo>
                    <a:pt x="225" y="51"/>
                    <a:pt x="224" y="59"/>
                    <a:pt x="219" y="65"/>
                  </a:cubicBezTo>
                  <a:cubicBezTo>
                    <a:pt x="223" y="82"/>
                    <a:pt x="223" y="82"/>
                    <a:pt x="223" y="82"/>
                  </a:cubicBezTo>
                  <a:cubicBezTo>
                    <a:pt x="222" y="83"/>
                    <a:pt x="222" y="83"/>
                    <a:pt x="222" y="83"/>
                  </a:cubicBezTo>
                  <a:cubicBezTo>
                    <a:pt x="220" y="84"/>
                    <a:pt x="220" y="84"/>
                    <a:pt x="220" y="84"/>
                  </a:cubicBezTo>
                  <a:cubicBezTo>
                    <a:pt x="208" y="94"/>
                    <a:pt x="208" y="94"/>
                    <a:pt x="208" y="94"/>
                  </a:cubicBezTo>
                  <a:cubicBezTo>
                    <a:pt x="208" y="116"/>
                    <a:pt x="208" y="116"/>
                    <a:pt x="208" y="116"/>
                  </a:cubicBezTo>
                  <a:cubicBezTo>
                    <a:pt x="206" y="117"/>
                    <a:pt x="206" y="117"/>
                    <a:pt x="206" y="117"/>
                  </a:cubicBezTo>
                  <a:cubicBezTo>
                    <a:pt x="184" y="127"/>
                    <a:pt x="170" y="132"/>
                    <a:pt x="161" y="132"/>
                  </a:cubicBezTo>
                  <a:cubicBezTo>
                    <a:pt x="119" y="129"/>
                    <a:pt x="119" y="129"/>
                    <a:pt x="119" y="129"/>
                  </a:cubicBezTo>
                  <a:cubicBezTo>
                    <a:pt x="101" y="145"/>
                    <a:pt x="101" y="145"/>
                    <a:pt x="101" y="145"/>
                  </a:cubicBezTo>
                  <a:lnTo>
                    <a:pt x="100" y="145"/>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a:extLst>
                <a:ext uri="{FF2B5EF4-FFF2-40B4-BE49-F238E27FC236}">
                  <a16:creationId xmlns="" xmlns:a16="http://schemas.microsoft.com/office/drawing/2014/main" id="{AD965437-3709-4915-8E08-6E59B70AE5E6}"/>
                </a:ext>
              </a:extLst>
            </p:cNvPr>
            <p:cNvSpPr>
              <a:spLocks/>
            </p:cNvSpPr>
            <p:nvPr/>
          </p:nvSpPr>
          <p:spPr bwMode="auto">
            <a:xfrm>
              <a:off x="-6102905" y="-4980315"/>
              <a:ext cx="3633788" cy="3103563"/>
            </a:xfrm>
            <a:custGeom>
              <a:avLst/>
              <a:gdLst>
                <a:gd name="T0" fmla="*/ 1619 w 1718"/>
                <a:gd name="T1" fmla="*/ 124 h 1466"/>
                <a:gd name="T2" fmla="*/ 1521 w 1718"/>
                <a:gd name="T3" fmla="*/ 142 h 1466"/>
                <a:gd name="T4" fmla="*/ 1465 w 1718"/>
                <a:gd name="T5" fmla="*/ 69 h 1466"/>
                <a:gd name="T6" fmla="*/ 1406 w 1718"/>
                <a:gd name="T7" fmla="*/ 72 h 1466"/>
                <a:gd name="T8" fmla="*/ 1357 w 1718"/>
                <a:gd name="T9" fmla="*/ 27 h 1466"/>
                <a:gd name="T10" fmla="*/ 1372 w 1718"/>
                <a:gd name="T11" fmla="*/ 55 h 1466"/>
                <a:gd name="T12" fmla="*/ 1383 w 1718"/>
                <a:gd name="T13" fmla="*/ 101 h 1466"/>
                <a:gd name="T14" fmla="*/ 1330 w 1718"/>
                <a:gd name="T15" fmla="*/ 294 h 1466"/>
                <a:gd name="T16" fmla="*/ 1181 w 1718"/>
                <a:gd name="T17" fmla="*/ 379 h 1466"/>
                <a:gd name="T18" fmla="*/ 1257 w 1718"/>
                <a:gd name="T19" fmla="*/ 515 h 1466"/>
                <a:gd name="T20" fmla="*/ 1367 w 1718"/>
                <a:gd name="T21" fmla="*/ 517 h 1466"/>
                <a:gd name="T22" fmla="*/ 1226 w 1718"/>
                <a:gd name="T23" fmla="*/ 652 h 1466"/>
                <a:gd name="T24" fmla="*/ 1096 w 1718"/>
                <a:gd name="T25" fmla="*/ 800 h 1466"/>
                <a:gd name="T26" fmla="*/ 947 w 1718"/>
                <a:gd name="T27" fmla="*/ 876 h 1466"/>
                <a:gd name="T28" fmla="*/ 851 w 1718"/>
                <a:gd name="T29" fmla="*/ 1017 h 1466"/>
                <a:gd name="T30" fmla="*/ 518 w 1718"/>
                <a:gd name="T31" fmla="*/ 1120 h 1466"/>
                <a:gd name="T32" fmla="*/ 244 w 1718"/>
                <a:gd name="T33" fmla="*/ 1028 h 1466"/>
                <a:gd name="T34" fmla="*/ 3 w 1718"/>
                <a:gd name="T35" fmla="*/ 1016 h 1466"/>
                <a:gd name="T36" fmla="*/ 29 w 1718"/>
                <a:gd name="T37" fmla="*/ 1092 h 1466"/>
                <a:gd name="T38" fmla="*/ 57 w 1718"/>
                <a:gd name="T39" fmla="*/ 1190 h 1466"/>
                <a:gd name="T40" fmla="*/ 168 w 1718"/>
                <a:gd name="T41" fmla="*/ 1163 h 1466"/>
                <a:gd name="T42" fmla="*/ 166 w 1718"/>
                <a:gd name="T43" fmla="*/ 1258 h 1466"/>
                <a:gd name="T44" fmla="*/ 229 w 1718"/>
                <a:gd name="T45" fmla="*/ 1303 h 1466"/>
                <a:gd name="T46" fmla="*/ 264 w 1718"/>
                <a:gd name="T47" fmla="*/ 1345 h 1466"/>
                <a:gd name="T48" fmla="*/ 292 w 1718"/>
                <a:gd name="T49" fmla="*/ 1338 h 1466"/>
                <a:gd name="T50" fmla="*/ 433 w 1718"/>
                <a:gd name="T51" fmla="*/ 1289 h 1466"/>
                <a:gd name="T52" fmla="*/ 460 w 1718"/>
                <a:gd name="T53" fmla="*/ 1352 h 1466"/>
                <a:gd name="T54" fmla="*/ 402 w 1718"/>
                <a:gd name="T55" fmla="*/ 1399 h 1466"/>
                <a:gd name="T56" fmla="*/ 504 w 1718"/>
                <a:gd name="T57" fmla="*/ 1456 h 1466"/>
                <a:gd name="T58" fmla="*/ 570 w 1718"/>
                <a:gd name="T59" fmla="*/ 1332 h 1466"/>
                <a:gd name="T60" fmla="*/ 630 w 1718"/>
                <a:gd name="T61" fmla="*/ 1315 h 1466"/>
                <a:gd name="T62" fmla="*/ 650 w 1718"/>
                <a:gd name="T63" fmla="*/ 1420 h 1466"/>
                <a:gd name="T64" fmla="*/ 738 w 1718"/>
                <a:gd name="T65" fmla="*/ 1464 h 1466"/>
                <a:gd name="T66" fmla="*/ 801 w 1718"/>
                <a:gd name="T67" fmla="*/ 1357 h 1466"/>
                <a:gd name="T68" fmla="*/ 883 w 1718"/>
                <a:gd name="T69" fmla="*/ 1296 h 1466"/>
                <a:gd name="T70" fmla="*/ 908 w 1718"/>
                <a:gd name="T71" fmla="*/ 1283 h 1466"/>
                <a:gd name="T72" fmla="*/ 969 w 1718"/>
                <a:gd name="T73" fmla="*/ 1266 h 1466"/>
                <a:gd name="T74" fmla="*/ 1024 w 1718"/>
                <a:gd name="T75" fmla="*/ 1212 h 1466"/>
                <a:gd name="T76" fmla="*/ 1099 w 1718"/>
                <a:gd name="T77" fmla="*/ 1186 h 1466"/>
                <a:gd name="T78" fmla="*/ 1097 w 1718"/>
                <a:gd name="T79" fmla="*/ 1114 h 1466"/>
                <a:gd name="T80" fmla="*/ 1152 w 1718"/>
                <a:gd name="T81" fmla="*/ 1011 h 1466"/>
                <a:gd name="T82" fmla="*/ 1189 w 1718"/>
                <a:gd name="T83" fmla="*/ 1078 h 1466"/>
                <a:gd name="T84" fmla="*/ 1218 w 1718"/>
                <a:gd name="T85" fmla="*/ 1041 h 1466"/>
                <a:gd name="T86" fmla="*/ 1292 w 1718"/>
                <a:gd name="T87" fmla="*/ 971 h 1466"/>
                <a:gd name="T88" fmla="*/ 1352 w 1718"/>
                <a:gd name="T89" fmla="*/ 958 h 1466"/>
                <a:gd name="T90" fmla="*/ 1377 w 1718"/>
                <a:gd name="T91" fmla="*/ 1005 h 1466"/>
                <a:gd name="T92" fmla="*/ 1448 w 1718"/>
                <a:gd name="T93" fmla="*/ 1070 h 1466"/>
                <a:gd name="T94" fmla="*/ 1476 w 1718"/>
                <a:gd name="T95" fmla="*/ 1049 h 1466"/>
                <a:gd name="T96" fmla="*/ 1523 w 1718"/>
                <a:gd name="T97" fmla="*/ 1002 h 1466"/>
                <a:gd name="T98" fmla="*/ 1629 w 1718"/>
                <a:gd name="T99" fmla="*/ 928 h 1466"/>
                <a:gd name="T100" fmla="*/ 1713 w 1718"/>
                <a:gd name="T101" fmla="*/ 853 h 1466"/>
                <a:gd name="T102" fmla="*/ 1684 w 1718"/>
                <a:gd name="T103" fmla="*/ 780 h 1466"/>
                <a:gd name="T104" fmla="*/ 1622 w 1718"/>
                <a:gd name="T105" fmla="*/ 776 h 1466"/>
                <a:gd name="T106" fmla="*/ 1581 w 1718"/>
                <a:gd name="T107" fmla="*/ 710 h 1466"/>
                <a:gd name="T108" fmla="*/ 1533 w 1718"/>
                <a:gd name="T109" fmla="*/ 633 h 1466"/>
                <a:gd name="T110" fmla="*/ 1569 w 1718"/>
                <a:gd name="T111" fmla="*/ 611 h 1466"/>
                <a:gd name="T112" fmla="*/ 1593 w 1718"/>
                <a:gd name="T113" fmla="*/ 544 h 1466"/>
                <a:gd name="T114" fmla="*/ 1582 w 1718"/>
                <a:gd name="T115" fmla="*/ 457 h 1466"/>
                <a:gd name="T116" fmla="*/ 1618 w 1718"/>
                <a:gd name="T117" fmla="*/ 406 h 1466"/>
                <a:gd name="T118" fmla="*/ 1664 w 1718"/>
                <a:gd name="T119" fmla="*/ 394 h 1466"/>
                <a:gd name="T120" fmla="*/ 1682 w 1718"/>
                <a:gd name="T121" fmla="*/ 302 h 1466"/>
                <a:gd name="T122" fmla="*/ 1686 w 1718"/>
                <a:gd name="T123"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18" h="1466">
                  <a:moveTo>
                    <a:pt x="1684" y="156"/>
                  </a:moveTo>
                  <a:cubicBezTo>
                    <a:pt x="1677" y="135"/>
                    <a:pt x="1677" y="135"/>
                    <a:pt x="1677" y="135"/>
                  </a:cubicBezTo>
                  <a:cubicBezTo>
                    <a:pt x="1659" y="105"/>
                    <a:pt x="1659" y="105"/>
                    <a:pt x="1659" y="105"/>
                  </a:cubicBezTo>
                  <a:cubicBezTo>
                    <a:pt x="1645" y="97"/>
                    <a:pt x="1645" y="97"/>
                    <a:pt x="1645" y="97"/>
                  </a:cubicBezTo>
                  <a:cubicBezTo>
                    <a:pt x="1631" y="105"/>
                    <a:pt x="1631" y="105"/>
                    <a:pt x="1631" y="105"/>
                  </a:cubicBezTo>
                  <a:cubicBezTo>
                    <a:pt x="1622" y="122"/>
                    <a:pt x="1622" y="122"/>
                    <a:pt x="1622" y="122"/>
                  </a:cubicBezTo>
                  <a:cubicBezTo>
                    <a:pt x="1621" y="124"/>
                    <a:pt x="1621" y="124"/>
                    <a:pt x="1621" y="124"/>
                  </a:cubicBezTo>
                  <a:cubicBezTo>
                    <a:pt x="1619" y="124"/>
                    <a:pt x="1619" y="124"/>
                    <a:pt x="1619" y="124"/>
                  </a:cubicBezTo>
                  <a:cubicBezTo>
                    <a:pt x="1618" y="124"/>
                    <a:pt x="1618" y="124"/>
                    <a:pt x="1618" y="124"/>
                  </a:cubicBezTo>
                  <a:cubicBezTo>
                    <a:pt x="1591" y="129"/>
                    <a:pt x="1591" y="129"/>
                    <a:pt x="1591" y="129"/>
                  </a:cubicBezTo>
                  <a:cubicBezTo>
                    <a:pt x="1588" y="131"/>
                    <a:pt x="1585" y="132"/>
                    <a:pt x="1583" y="135"/>
                  </a:cubicBezTo>
                  <a:cubicBezTo>
                    <a:pt x="1578" y="141"/>
                    <a:pt x="1578" y="141"/>
                    <a:pt x="1578" y="141"/>
                  </a:cubicBezTo>
                  <a:cubicBezTo>
                    <a:pt x="1563" y="153"/>
                    <a:pt x="1563" y="153"/>
                    <a:pt x="1563" y="153"/>
                  </a:cubicBezTo>
                  <a:cubicBezTo>
                    <a:pt x="1559" y="155"/>
                    <a:pt x="1559" y="155"/>
                    <a:pt x="1559" y="155"/>
                  </a:cubicBezTo>
                  <a:cubicBezTo>
                    <a:pt x="1547" y="157"/>
                    <a:pt x="1547" y="157"/>
                    <a:pt x="1547" y="157"/>
                  </a:cubicBezTo>
                  <a:cubicBezTo>
                    <a:pt x="1541" y="156"/>
                    <a:pt x="1532" y="151"/>
                    <a:pt x="1521" y="142"/>
                  </a:cubicBezTo>
                  <a:cubicBezTo>
                    <a:pt x="1520" y="141"/>
                    <a:pt x="1520" y="141"/>
                    <a:pt x="1520" y="141"/>
                  </a:cubicBezTo>
                  <a:cubicBezTo>
                    <a:pt x="1501" y="122"/>
                    <a:pt x="1491" y="109"/>
                    <a:pt x="1491" y="101"/>
                  </a:cubicBezTo>
                  <a:cubicBezTo>
                    <a:pt x="1491" y="76"/>
                    <a:pt x="1491" y="76"/>
                    <a:pt x="1491" y="76"/>
                  </a:cubicBezTo>
                  <a:cubicBezTo>
                    <a:pt x="1491" y="75"/>
                    <a:pt x="1491" y="75"/>
                    <a:pt x="1491" y="75"/>
                  </a:cubicBezTo>
                  <a:cubicBezTo>
                    <a:pt x="1491" y="74"/>
                    <a:pt x="1491" y="74"/>
                    <a:pt x="1491" y="74"/>
                  </a:cubicBezTo>
                  <a:cubicBezTo>
                    <a:pt x="1494" y="69"/>
                    <a:pt x="1494" y="69"/>
                    <a:pt x="1494" y="69"/>
                  </a:cubicBezTo>
                  <a:cubicBezTo>
                    <a:pt x="1466" y="60"/>
                    <a:pt x="1466" y="60"/>
                    <a:pt x="1466" y="60"/>
                  </a:cubicBezTo>
                  <a:cubicBezTo>
                    <a:pt x="1465" y="69"/>
                    <a:pt x="1465" y="69"/>
                    <a:pt x="1465" y="69"/>
                  </a:cubicBezTo>
                  <a:cubicBezTo>
                    <a:pt x="1465" y="72"/>
                    <a:pt x="1462" y="76"/>
                    <a:pt x="1457" y="79"/>
                  </a:cubicBezTo>
                  <a:cubicBezTo>
                    <a:pt x="1448" y="83"/>
                    <a:pt x="1448" y="83"/>
                    <a:pt x="1448" y="83"/>
                  </a:cubicBezTo>
                  <a:cubicBezTo>
                    <a:pt x="1444" y="82"/>
                    <a:pt x="1444" y="82"/>
                    <a:pt x="1444" y="82"/>
                  </a:cubicBezTo>
                  <a:cubicBezTo>
                    <a:pt x="1444" y="81"/>
                    <a:pt x="1444" y="81"/>
                    <a:pt x="1444" y="81"/>
                  </a:cubicBezTo>
                  <a:cubicBezTo>
                    <a:pt x="1429" y="78"/>
                    <a:pt x="1429" y="78"/>
                    <a:pt x="1429" y="78"/>
                  </a:cubicBezTo>
                  <a:cubicBezTo>
                    <a:pt x="1432" y="88"/>
                    <a:pt x="1432" y="88"/>
                    <a:pt x="1432" y="88"/>
                  </a:cubicBezTo>
                  <a:cubicBezTo>
                    <a:pt x="1407" y="72"/>
                    <a:pt x="1407" y="72"/>
                    <a:pt x="1407" y="72"/>
                  </a:cubicBezTo>
                  <a:cubicBezTo>
                    <a:pt x="1406" y="72"/>
                    <a:pt x="1406" y="72"/>
                    <a:pt x="1406" y="72"/>
                  </a:cubicBezTo>
                  <a:cubicBezTo>
                    <a:pt x="1405" y="71"/>
                    <a:pt x="1405" y="71"/>
                    <a:pt x="1405" y="71"/>
                  </a:cubicBezTo>
                  <a:cubicBezTo>
                    <a:pt x="1405" y="71"/>
                    <a:pt x="1405" y="71"/>
                    <a:pt x="1405" y="71"/>
                  </a:cubicBezTo>
                  <a:cubicBezTo>
                    <a:pt x="1402" y="61"/>
                    <a:pt x="1400" y="50"/>
                    <a:pt x="1400" y="38"/>
                  </a:cubicBezTo>
                  <a:cubicBezTo>
                    <a:pt x="1400" y="29"/>
                    <a:pt x="1401" y="23"/>
                    <a:pt x="1404" y="19"/>
                  </a:cubicBezTo>
                  <a:cubicBezTo>
                    <a:pt x="1410" y="9"/>
                    <a:pt x="1410" y="9"/>
                    <a:pt x="1410" y="9"/>
                  </a:cubicBezTo>
                  <a:cubicBezTo>
                    <a:pt x="1408" y="0"/>
                    <a:pt x="1408" y="0"/>
                    <a:pt x="1408" y="0"/>
                  </a:cubicBezTo>
                  <a:cubicBezTo>
                    <a:pt x="1383" y="4"/>
                    <a:pt x="1383" y="4"/>
                    <a:pt x="1383" y="4"/>
                  </a:cubicBezTo>
                  <a:cubicBezTo>
                    <a:pt x="1371" y="5"/>
                    <a:pt x="1362" y="12"/>
                    <a:pt x="1357" y="27"/>
                  </a:cubicBezTo>
                  <a:cubicBezTo>
                    <a:pt x="1357" y="28"/>
                    <a:pt x="1357" y="28"/>
                    <a:pt x="1357" y="28"/>
                  </a:cubicBezTo>
                  <a:cubicBezTo>
                    <a:pt x="1357" y="28"/>
                    <a:pt x="1357" y="28"/>
                    <a:pt x="1357" y="28"/>
                  </a:cubicBezTo>
                  <a:cubicBezTo>
                    <a:pt x="1343" y="50"/>
                    <a:pt x="1343" y="50"/>
                    <a:pt x="1343" y="50"/>
                  </a:cubicBezTo>
                  <a:cubicBezTo>
                    <a:pt x="1357" y="49"/>
                    <a:pt x="1357" y="49"/>
                    <a:pt x="1357" y="49"/>
                  </a:cubicBezTo>
                  <a:cubicBezTo>
                    <a:pt x="1358" y="49"/>
                    <a:pt x="1358" y="49"/>
                    <a:pt x="1358" y="49"/>
                  </a:cubicBezTo>
                  <a:cubicBezTo>
                    <a:pt x="1359" y="48"/>
                    <a:pt x="1359" y="48"/>
                    <a:pt x="1359" y="48"/>
                  </a:cubicBezTo>
                  <a:cubicBezTo>
                    <a:pt x="1360" y="50"/>
                    <a:pt x="1360" y="50"/>
                    <a:pt x="1360" y="50"/>
                  </a:cubicBezTo>
                  <a:cubicBezTo>
                    <a:pt x="1372" y="55"/>
                    <a:pt x="1372" y="55"/>
                    <a:pt x="1372" y="55"/>
                  </a:cubicBezTo>
                  <a:cubicBezTo>
                    <a:pt x="1374" y="55"/>
                    <a:pt x="1374" y="55"/>
                    <a:pt x="1374" y="55"/>
                  </a:cubicBezTo>
                  <a:cubicBezTo>
                    <a:pt x="1376" y="56"/>
                    <a:pt x="1376" y="56"/>
                    <a:pt x="1376" y="56"/>
                  </a:cubicBezTo>
                  <a:cubicBezTo>
                    <a:pt x="1376" y="59"/>
                    <a:pt x="1376" y="59"/>
                    <a:pt x="1376" y="59"/>
                  </a:cubicBezTo>
                  <a:cubicBezTo>
                    <a:pt x="1377" y="79"/>
                    <a:pt x="1377" y="79"/>
                    <a:pt x="1377" y="79"/>
                  </a:cubicBezTo>
                  <a:cubicBezTo>
                    <a:pt x="1383" y="98"/>
                    <a:pt x="1383" y="98"/>
                    <a:pt x="1383" y="98"/>
                  </a:cubicBezTo>
                  <a:cubicBezTo>
                    <a:pt x="1383" y="99"/>
                    <a:pt x="1383" y="99"/>
                    <a:pt x="1383" y="99"/>
                  </a:cubicBezTo>
                  <a:cubicBezTo>
                    <a:pt x="1383" y="100"/>
                    <a:pt x="1383" y="100"/>
                    <a:pt x="1383" y="100"/>
                  </a:cubicBezTo>
                  <a:cubicBezTo>
                    <a:pt x="1383" y="101"/>
                    <a:pt x="1383" y="101"/>
                    <a:pt x="1383" y="101"/>
                  </a:cubicBezTo>
                  <a:cubicBezTo>
                    <a:pt x="1351" y="164"/>
                    <a:pt x="1351" y="164"/>
                    <a:pt x="1351" y="164"/>
                  </a:cubicBezTo>
                  <a:cubicBezTo>
                    <a:pt x="1346" y="172"/>
                    <a:pt x="1343" y="195"/>
                    <a:pt x="1341" y="230"/>
                  </a:cubicBezTo>
                  <a:cubicBezTo>
                    <a:pt x="1341" y="233"/>
                    <a:pt x="1341" y="233"/>
                    <a:pt x="1341" y="233"/>
                  </a:cubicBezTo>
                  <a:cubicBezTo>
                    <a:pt x="1328" y="257"/>
                    <a:pt x="1328" y="257"/>
                    <a:pt x="1328" y="257"/>
                  </a:cubicBezTo>
                  <a:cubicBezTo>
                    <a:pt x="1337" y="267"/>
                    <a:pt x="1337" y="267"/>
                    <a:pt x="1337" y="267"/>
                  </a:cubicBezTo>
                  <a:cubicBezTo>
                    <a:pt x="1337" y="268"/>
                    <a:pt x="1337" y="268"/>
                    <a:pt x="1337" y="268"/>
                  </a:cubicBezTo>
                  <a:cubicBezTo>
                    <a:pt x="1338" y="283"/>
                    <a:pt x="1337" y="292"/>
                    <a:pt x="1333" y="293"/>
                  </a:cubicBezTo>
                  <a:cubicBezTo>
                    <a:pt x="1330" y="294"/>
                    <a:pt x="1330" y="294"/>
                    <a:pt x="1330" y="294"/>
                  </a:cubicBezTo>
                  <a:cubicBezTo>
                    <a:pt x="1324" y="298"/>
                    <a:pt x="1301" y="321"/>
                    <a:pt x="1266" y="365"/>
                  </a:cubicBezTo>
                  <a:cubicBezTo>
                    <a:pt x="1263" y="368"/>
                    <a:pt x="1263" y="368"/>
                    <a:pt x="1263" y="368"/>
                  </a:cubicBezTo>
                  <a:cubicBezTo>
                    <a:pt x="1261" y="367"/>
                    <a:pt x="1261" y="367"/>
                    <a:pt x="1261" y="367"/>
                  </a:cubicBezTo>
                  <a:cubicBezTo>
                    <a:pt x="1258" y="365"/>
                    <a:pt x="1258" y="365"/>
                    <a:pt x="1258" y="365"/>
                  </a:cubicBezTo>
                  <a:cubicBezTo>
                    <a:pt x="1246" y="356"/>
                    <a:pt x="1234" y="348"/>
                    <a:pt x="1227" y="341"/>
                  </a:cubicBezTo>
                  <a:cubicBezTo>
                    <a:pt x="1222" y="337"/>
                    <a:pt x="1207" y="334"/>
                    <a:pt x="1183" y="334"/>
                  </a:cubicBezTo>
                  <a:cubicBezTo>
                    <a:pt x="1182" y="378"/>
                    <a:pt x="1182" y="378"/>
                    <a:pt x="1182" y="378"/>
                  </a:cubicBezTo>
                  <a:cubicBezTo>
                    <a:pt x="1181" y="379"/>
                    <a:pt x="1181" y="379"/>
                    <a:pt x="1181" y="379"/>
                  </a:cubicBezTo>
                  <a:cubicBezTo>
                    <a:pt x="1164" y="463"/>
                    <a:pt x="1164" y="463"/>
                    <a:pt x="1164" y="463"/>
                  </a:cubicBezTo>
                  <a:cubicBezTo>
                    <a:pt x="1160" y="473"/>
                    <a:pt x="1159" y="493"/>
                    <a:pt x="1159" y="522"/>
                  </a:cubicBezTo>
                  <a:cubicBezTo>
                    <a:pt x="1166" y="530"/>
                    <a:pt x="1166" y="530"/>
                    <a:pt x="1166" y="530"/>
                  </a:cubicBezTo>
                  <a:cubicBezTo>
                    <a:pt x="1171" y="519"/>
                    <a:pt x="1171" y="519"/>
                    <a:pt x="1171" y="519"/>
                  </a:cubicBezTo>
                  <a:cubicBezTo>
                    <a:pt x="1172" y="519"/>
                    <a:pt x="1172" y="519"/>
                    <a:pt x="1172" y="519"/>
                  </a:cubicBezTo>
                  <a:cubicBezTo>
                    <a:pt x="1173" y="517"/>
                    <a:pt x="1173" y="517"/>
                    <a:pt x="1173" y="517"/>
                  </a:cubicBezTo>
                  <a:cubicBezTo>
                    <a:pt x="1196" y="505"/>
                    <a:pt x="1196" y="505"/>
                    <a:pt x="1196" y="505"/>
                  </a:cubicBezTo>
                  <a:cubicBezTo>
                    <a:pt x="1257" y="515"/>
                    <a:pt x="1257" y="515"/>
                    <a:pt x="1257" y="515"/>
                  </a:cubicBezTo>
                  <a:cubicBezTo>
                    <a:pt x="1264" y="507"/>
                    <a:pt x="1264" y="507"/>
                    <a:pt x="1264" y="507"/>
                  </a:cubicBezTo>
                  <a:cubicBezTo>
                    <a:pt x="1273" y="492"/>
                    <a:pt x="1273" y="492"/>
                    <a:pt x="1273" y="492"/>
                  </a:cubicBezTo>
                  <a:cubicBezTo>
                    <a:pt x="1274" y="491"/>
                    <a:pt x="1274" y="491"/>
                    <a:pt x="1274" y="491"/>
                  </a:cubicBezTo>
                  <a:cubicBezTo>
                    <a:pt x="1274" y="491"/>
                    <a:pt x="1274" y="491"/>
                    <a:pt x="1274" y="491"/>
                  </a:cubicBezTo>
                  <a:cubicBezTo>
                    <a:pt x="1275" y="490"/>
                    <a:pt x="1275" y="490"/>
                    <a:pt x="1275" y="490"/>
                  </a:cubicBezTo>
                  <a:cubicBezTo>
                    <a:pt x="1299" y="485"/>
                    <a:pt x="1299" y="485"/>
                    <a:pt x="1299" y="485"/>
                  </a:cubicBezTo>
                  <a:cubicBezTo>
                    <a:pt x="1331" y="483"/>
                    <a:pt x="1331" y="483"/>
                    <a:pt x="1331" y="483"/>
                  </a:cubicBezTo>
                  <a:cubicBezTo>
                    <a:pt x="1341" y="485"/>
                    <a:pt x="1352" y="498"/>
                    <a:pt x="1367" y="517"/>
                  </a:cubicBezTo>
                  <a:cubicBezTo>
                    <a:pt x="1405" y="536"/>
                    <a:pt x="1427" y="553"/>
                    <a:pt x="1431" y="569"/>
                  </a:cubicBezTo>
                  <a:cubicBezTo>
                    <a:pt x="1434" y="576"/>
                    <a:pt x="1434" y="582"/>
                    <a:pt x="1431" y="589"/>
                  </a:cubicBezTo>
                  <a:cubicBezTo>
                    <a:pt x="1428" y="596"/>
                    <a:pt x="1422" y="600"/>
                    <a:pt x="1412" y="601"/>
                  </a:cubicBezTo>
                  <a:cubicBezTo>
                    <a:pt x="1411" y="601"/>
                    <a:pt x="1411" y="601"/>
                    <a:pt x="1411" y="601"/>
                  </a:cubicBezTo>
                  <a:cubicBezTo>
                    <a:pt x="1364" y="599"/>
                    <a:pt x="1337" y="599"/>
                    <a:pt x="1327" y="601"/>
                  </a:cubicBezTo>
                  <a:cubicBezTo>
                    <a:pt x="1304" y="617"/>
                    <a:pt x="1304" y="617"/>
                    <a:pt x="1304" y="617"/>
                  </a:cubicBezTo>
                  <a:cubicBezTo>
                    <a:pt x="1275" y="638"/>
                    <a:pt x="1256" y="649"/>
                    <a:pt x="1246" y="649"/>
                  </a:cubicBezTo>
                  <a:cubicBezTo>
                    <a:pt x="1226" y="652"/>
                    <a:pt x="1226" y="652"/>
                    <a:pt x="1226" y="652"/>
                  </a:cubicBezTo>
                  <a:cubicBezTo>
                    <a:pt x="1215" y="700"/>
                    <a:pt x="1215" y="700"/>
                    <a:pt x="1215" y="700"/>
                  </a:cubicBezTo>
                  <a:cubicBezTo>
                    <a:pt x="1212" y="714"/>
                    <a:pt x="1207" y="724"/>
                    <a:pt x="1198" y="730"/>
                  </a:cubicBezTo>
                  <a:cubicBezTo>
                    <a:pt x="1191" y="738"/>
                    <a:pt x="1179" y="743"/>
                    <a:pt x="1164" y="746"/>
                  </a:cubicBezTo>
                  <a:cubicBezTo>
                    <a:pt x="1146" y="749"/>
                    <a:pt x="1130" y="755"/>
                    <a:pt x="1116" y="764"/>
                  </a:cubicBezTo>
                  <a:cubicBezTo>
                    <a:pt x="1099" y="799"/>
                    <a:pt x="1099" y="799"/>
                    <a:pt x="1099" y="799"/>
                  </a:cubicBezTo>
                  <a:cubicBezTo>
                    <a:pt x="1098" y="800"/>
                    <a:pt x="1098" y="800"/>
                    <a:pt x="1098" y="800"/>
                  </a:cubicBezTo>
                  <a:cubicBezTo>
                    <a:pt x="1097" y="800"/>
                    <a:pt x="1097" y="800"/>
                    <a:pt x="1097" y="800"/>
                  </a:cubicBezTo>
                  <a:cubicBezTo>
                    <a:pt x="1096" y="800"/>
                    <a:pt x="1096" y="800"/>
                    <a:pt x="1096" y="800"/>
                  </a:cubicBezTo>
                  <a:cubicBezTo>
                    <a:pt x="1052" y="818"/>
                    <a:pt x="1052" y="818"/>
                    <a:pt x="1052" y="818"/>
                  </a:cubicBezTo>
                  <a:cubicBezTo>
                    <a:pt x="1049" y="818"/>
                    <a:pt x="1049" y="818"/>
                    <a:pt x="1049" y="818"/>
                  </a:cubicBezTo>
                  <a:cubicBezTo>
                    <a:pt x="1027" y="813"/>
                    <a:pt x="1027" y="813"/>
                    <a:pt x="1027" y="813"/>
                  </a:cubicBezTo>
                  <a:cubicBezTo>
                    <a:pt x="1010" y="810"/>
                    <a:pt x="996" y="806"/>
                    <a:pt x="988" y="800"/>
                  </a:cubicBezTo>
                  <a:cubicBezTo>
                    <a:pt x="976" y="794"/>
                    <a:pt x="964" y="793"/>
                    <a:pt x="950" y="797"/>
                  </a:cubicBezTo>
                  <a:cubicBezTo>
                    <a:pt x="939" y="813"/>
                    <a:pt x="933" y="833"/>
                    <a:pt x="934" y="856"/>
                  </a:cubicBezTo>
                  <a:cubicBezTo>
                    <a:pt x="935" y="867"/>
                    <a:pt x="938" y="875"/>
                    <a:pt x="940" y="877"/>
                  </a:cubicBezTo>
                  <a:cubicBezTo>
                    <a:pt x="947" y="876"/>
                    <a:pt x="947" y="876"/>
                    <a:pt x="947" y="876"/>
                  </a:cubicBezTo>
                  <a:cubicBezTo>
                    <a:pt x="955" y="871"/>
                    <a:pt x="955" y="871"/>
                    <a:pt x="955" y="871"/>
                  </a:cubicBezTo>
                  <a:cubicBezTo>
                    <a:pt x="957" y="902"/>
                    <a:pt x="957" y="902"/>
                    <a:pt x="957" y="902"/>
                  </a:cubicBezTo>
                  <a:cubicBezTo>
                    <a:pt x="957" y="912"/>
                    <a:pt x="953" y="920"/>
                    <a:pt x="945" y="926"/>
                  </a:cubicBezTo>
                  <a:cubicBezTo>
                    <a:pt x="940" y="930"/>
                    <a:pt x="932" y="934"/>
                    <a:pt x="919" y="937"/>
                  </a:cubicBezTo>
                  <a:cubicBezTo>
                    <a:pt x="912" y="939"/>
                    <a:pt x="912" y="939"/>
                    <a:pt x="912" y="939"/>
                  </a:cubicBezTo>
                  <a:cubicBezTo>
                    <a:pt x="902" y="943"/>
                    <a:pt x="882" y="969"/>
                    <a:pt x="852" y="1016"/>
                  </a:cubicBezTo>
                  <a:cubicBezTo>
                    <a:pt x="852" y="1017"/>
                    <a:pt x="852" y="1017"/>
                    <a:pt x="852" y="1017"/>
                  </a:cubicBezTo>
                  <a:cubicBezTo>
                    <a:pt x="851" y="1017"/>
                    <a:pt x="851" y="1017"/>
                    <a:pt x="851" y="1017"/>
                  </a:cubicBezTo>
                  <a:cubicBezTo>
                    <a:pt x="822" y="1035"/>
                    <a:pt x="822" y="1035"/>
                    <a:pt x="822" y="1035"/>
                  </a:cubicBezTo>
                  <a:cubicBezTo>
                    <a:pt x="827" y="1035"/>
                    <a:pt x="830" y="1037"/>
                    <a:pt x="829" y="1040"/>
                  </a:cubicBezTo>
                  <a:cubicBezTo>
                    <a:pt x="828" y="1044"/>
                    <a:pt x="825" y="1045"/>
                    <a:pt x="817" y="1046"/>
                  </a:cubicBezTo>
                  <a:cubicBezTo>
                    <a:pt x="735" y="1044"/>
                    <a:pt x="735" y="1044"/>
                    <a:pt x="735" y="1044"/>
                  </a:cubicBezTo>
                  <a:cubicBezTo>
                    <a:pt x="644" y="1041"/>
                    <a:pt x="573" y="1066"/>
                    <a:pt x="522" y="1118"/>
                  </a:cubicBezTo>
                  <a:cubicBezTo>
                    <a:pt x="521" y="1119"/>
                    <a:pt x="521" y="1119"/>
                    <a:pt x="521" y="1119"/>
                  </a:cubicBezTo>
                  <a:cubicBezTo>
                    <a:pt x="519" y="1120"/>
                    <a:pt x="519" y="1120"/>
                    <a:pt x="519" y="1120"/>
                  </a:cubicBezTo>
                  <a:cubicBezTo>
                    <a:pt x="518" y="1120"/>
                    <a:pt x="518" y="1120"/>
                    <a:pt x="518" y="1120"/>
                  </a:cubicBezTo>
                  <a:cubicBezTo>
                    <a:pt x="484" y="1124"/>
                    <a:pt x="484" y="1124"/>
                    <a:pt x="484" y="1124"/>
                  </a:cubicBezTo>
                  <a:cubicBezTo>
                    <a:pt x="482" y="1125"/>
                    <a:pt x="482" y="1125"/>
                    <a:pt x="482" y="1125"/>
                  </a:cubicBezTo>
                  <a:cubicBezTo>
                    <a:pt x="480" y="1125"/>
                    <a:pt x="480" y="1125"/>
                    <a:pt x="480" y="1125"/>
                  </a:cubicBezTo>
                  <a:cubicBezTo>
                    <a:pt x="471" y="1102"/>
                    <a:pt x="471" y="1102"/>
                    <a:pt x="471" y="1102"/>
                  </a:cubicBezTo>
                  <a:cubicBezTo>
                    <a:pt x="436" y="1111"/>
                    <a:pt x="436" y="1111"/>
                    <a:pt x="436" y="1111"/>
                  </a:cubicBezTo>
                  <a:cubicBezTo>
                    <a:pt x="418" y="1112"/>
                    <a:pt x="394" y="1107"/>
                    <a:pt x="367" y="1093"/>
                  </a:cubicBezTo>
                  <a:cubicBezTo>
                    <a:pt x="342" y="1083"/>
                    <a:pt x="320" y="1068"/>
                    <a:pt x="298" y="1051"/>
                  </a:cubicBezTo>
                  <a:cubicBezTo>
                    <a:pt x="283" y="1039"/>
                    <a:pt x="265" y="1032"/>
                    <a:pt x="244" y="1028"/>
                  </a:cubicBezTo>
                  <a:cubicBezTo>
                    <a:pt x="213" y="1025"/>
                    <a:pt x="213" y="1025"/>
                    <a:pt x="213" y="1025"/>
                  </a:cubicBezTo>
                  <a:cubicBezTo>
                    <a:pt x="178" y="1030"/>
                    <a:pt x="178" y="1030"/>
                    <a:pt x="178" y="1030"/>
                  </a:cubicBezTo>
                  <a:cubicBezTo>
                    <a:pt x="153" y="1034"/>
                    <a:pt x="128" y="1034"/>
                    <a:pt x="105" y="1032"/>
                  </a:cubicBezTo>
                  <a:cubicBezTo>
                    <a:pt x="77" y="1030"/>
                    <a:pt x="43" y="1022"/>
                    <a:pt x="3" y="1010"/>
                  </a:cubicBezTo>
                  <a:cubicBezTo>
                    <a:pt x="0" y="1015"/>
                    <a:pt x="0" y="1015"/>
                    <a:pt x="0" y="1015"/>
                  </a:cubicBezTo>
                  <a:cubicBezTo>
                    <a:pt x="1" y="1015"/>
                    <a:pt x="1" y="1015"/>
                    <a:pt x="1" y="1015"/>
                  </a:cubicBezTo>
                  <a:cubicBezTo>
                    <a:pt x="2" y="1015"/>
                    <a:pt x="2" y="1015"/>
                    <a:pt x="2" y="1015"/>
                  </a:cubicBezTo>
                  <a:cubicBezTo>
                    <a:pt x="3" y="1016"/>
                    <a:pt x="3" y="1016"/>
                    <a:pt x="3" y="1016"/>
                  </a:cubicBezTo>
                  <a:cubicBezTo>
                    <a:pt x="3" y="1017"/>
                    <a:pt x="3" y="1017"/>
                    <a:pt x="3" y="1017"/>
                  </a:cubicBezTo>
                  <a:cubicBezTo>
                    <a:pt x="4" y="1027"/>
                    <a:pt x="4" y="1027"/>
                    <a:pt x="4" y="1027"/>
                  </a:cubicBezTo>
                  <a:cubicBezTo>
                    <a:pt x="13" y="1045"/>
                    <a:pt x="13" y="1045"/>
                    <a:pt x="13" y="1045"/>
                  </a:cubicBezTo>
                  <a:cubicBezTo>
                    <a:pt x="33" y="1070"/>
                    <a:pt x="33" y="1070"/>
                    <a:pt x="33" y="1070"/>
                  </a:cubicBezTo>
                  <a:cubicBezTo>
                    <a:pt x="34" y="1073"/>
                    <a:pt x="34" y="1073"/>
                    <a:pt x="34" y="1073"/>
                  </a:cubicBezTo>
                  <a:cubicBezTo>
                    <a:pt x="30" y="1091"/>
                    <a:pt x="30" y="1091"/>
                    <a:pt x="30" y="1091"/>
                  </a:cubicBezTo>
                  <a:cubicBezTo>
                    <a:pt x="30" y="1092"/>
                    <a:pt x="30" y="1092"/>
                    <a:pt x="30" y="1092"/>
                  </a:cubicBezTo>
                  <a:cubicBezTo>
                    <a:pt x="29" y="1092"/>
                    <a:pt x="29" y="1092"/>
                    <a:pt x="29" y="1092"/>
                  </a:cubicBezTo>
                  <a:cubicBezTo>
                    <a:pt x="17" y="1108"/>
                    <a:pt x="17" y="1108"/>
                    <a:pt x="17" y="1108"/>
                  </a:cubicBezTo>
                  <a:cubicBezTo>
                    <a:pt x="30" y="1120"/>
                    <a:pt x="30" y="1120"/>
                    <a:pt x="30" y="1120"/>
                  </a:cubicBezTo>
                  <a:cubicBezTo>
                    <a:pt x="35" y="1125"/>
                    <a:pt x="38" y="1129"/>
                    <a:pt x="38" y="1133"/>
                  </a:cubicBezTo>
                  <a:cubicBezTo>
                    <a:pt x="41" y="1151"/>
                    <a:pt x="41" y="1151"/>
                    <a:pt x="41" y="1151"/>
                  </a:cubicBezTo>
                  <a:cubicBezTo>
                    <a:pt x="55" y="1165"/>
                    <a:pt x="55" y="1165"/>
                    <a:pt x="55" y="1165"/>
                  </a:cubicBezTo>
                  <a:cubicBezTo>
                    <a:pt x="55" y="1167"/>
                    <a:pt x="55" y="1167"/>
                    <a:pt x="55" y="1167"/>
                  </a:cubicBezTo>
                  <a:cubicBezTo>
                    <a:pt x="57" y="1180"/>
                    <a:pt x="57" y="1180"/>
                    <a:pt x="57" y="1180"/>
                  </a:cubicBezTo>
                  <a:cubicBezTo>
                    <a:pt x="57" y="1190"/>
                    <a:pt x="57" y="1190"/>
                    <a:pt x="57" y="1190"/>
                  </a:cubicBezTo>
                  <a:cubicBezTo>
                    <a:pt x="66" y="1196"/>
                    <a:pt x="66" y="1196"/>
                    <a:pt x="66" y="1196"/>
                  </a:cubicBezTo>
                  <a:cubicBezTo>
                    <a:pt x="71" y="1194"/>
                    <a:pt x="71" y="1194"/>
                    <a:pt x="71" y="1194"/>
                  </a:cubicBezTo>
                  <a:cubicBezTo>
                    <a:pt x="72" y="1191"/>
                    <a:pt x="72" y="1191"/>
                    <a:pt x="72" y="1191"/>
                  </a:cubicBezTo>
                  <a:cubicBezTo>
                    <a:pt x="75" y="1184"/>
                    <a:pt x="80" y="1180"/>
                    <a:pt x="87" y="1179"/>
                  </a:cubicBezTo>
                  <a:cubicBezTo>
                    <a:pt x="94" y="1176"/>
                    <a:pt x="94" y="1176"/>
                    <a:pt x="94" y="1176"/>
                  </a:cubicBezTo>
                  <a:cubicBezTo>
                    <a:pt x="145" y="1171"/>
                    <a:pt x="145" y="1171"/>
                    <a:pt x="145" y="1171"/>
                  </a:cubicBezTo>
                  <a:cubicBezTo>
                    <a:pt x="166" y="1164"/>
                    <a:pt x="166" y="1164"/>
                    <a:pt x="166" y="1164"/>
                  </a:cubicBezTo>
                  <a:cubicBezTo>
                    <a:pt x="168" y="1163"/>
                    <a:pt x="168" y="1163"/>
                    <a:pt x="168" y="1163"/>
                  </a:cubicBezTo>
                  <a:cubicBezTo>
                    <a:pt x="171" y="1161"/>
                    <a:pt x="171" y="1161"/>
                    <a:pt x="171" y="1161"/>
                  </a:cubicBezTo>
                  <a:cubicBezTo>
                    <a:pt x="181" y="1184"/>
                    <a:pt x="181" y="1184"/>
                    <a:pt x="181" y="1184"/>
                  </a:cubicBezTo>
                  <a:cubicBezTo>
                    <a:pt x="182" y="1184"/>
                    <a:pt x="182" y="1184"/>
                    <a:pt x="182" y="1184"/>
                  </a:cubicBezTo>
                  <a:cubicBezTo>
                    <a:pt x="182" y="1184"/>
                    <a:pt x="182" y="1184"/>
                    <a:pt x="182" y="1184"/>
                  </a:cubicBezTo>
                  <a:cubicBezTo>
                    <a:pt x="183" y="1190"/>
                    <a:pt x="182" y="1194"/>
                    <a:pt x="179" y="1199"/>
                  </a:cubicBezTo>
                  <a:cubicBezTo>
                    <a:pt x="151" y="1239"/>
                    <a:pt x="151" y="1239"/>
                    <a:pt x="151" y="1239"/>
                  </a:cubicBezTo>
                  <a:cubicBezTo>
                    <a:pt x="153" y="1245"/>
                    <a:pt x="153" y="1245"/>
                    <a:pt x="153" y="1245"/>
                  </a:cubicBezTo>
                  <a:cubicBezTo>
                    <a:pt x="166" y="1258"/>
                    <a:pt x="166" y="1258"/>
                    <a:pt x="166" y="1258"/>
                  </a:cubicBezTo>
                  <a:cubicBezTo>
                    <a:pt x="178" y="1266"/>
                    <a:pt x="178" y="1266"/>
                    <a:pt x="178" y="1266"/>
                  </a:cubicBezTo>
                  <a:cubicBezTo>
                    <a:pt x="179" y="1266"/>
                    <a:pt x="179" y="1266"/>
                    <a:pt x="179" y="1266"/>
                  </a:cubicBezTo>
                  <a:cubicBezTo>
                    <a:pt x="185" y="1273"/>
                    <a:pt x="190" y="1278"/>
                    <a:pt x="196" y="1280"/>
                  </a:cubicBezTo>
                  <a:cubicBezTo>
                    <a:pt x="202" y="1282"/>
                    <a:pt x="209" y="1288"/>
                    <a:pt x="215" y="1295"/>
                  </a:cubicBezTo>
                  <a:cubicBezTo>
                    <a:pt x="216" y="1298"/>
                    <a:pt x="216" y="1298"/>
                    <a:pt x="216" y="1298"/>
                  </a:cubicBezTo>
                  <a:cubicBezTo>
                    <a:pt x="225" y="1302"/>
                    <a:pt x="225" y="1302"/>
                    <a:pt x="225" y="1302"/>
                  </a:cubicBezTo>
                  <a:cubicBezTo>
                    <a:pt x="228" y="1303"/>
                    <a:pt x="228" y="1303"/>
                    <a:pt x="228" y="1303"/>
                  </a:cubicBezTo>
                  <a:cubicBezTo>
                    <a:pt x="229" y="1303"/>
                    <a:pt x="229" y="1303"/>
                    <a:pt x="229" y="1303"/>
                  </a:cubicBezTo>
                  <a:cubicBezTo>
                    <a:pt x="232" y="1314"/>
                    <a:pt x="232" y="1314"/>
                    <a:pt x="232" y="1314"/>
                  </a:cubicBezTo>
                  <a:cubicBezTo>
                    <a:pt x="232" y="1314"/>
                    <a:pt x="232" y="1314"/>
                    <a:pt x="232" y="1314"/>
                  </a:cubicBezTo>
                  <a:cubicBezTo>
                    <a:pt x="233" y="1324"/>
                    <a:pt x="233" y="1324"/>
                    <a:pt x="233" y="1324"/>
                  </a:cubicBezTo>
                  <a:cubicBezTo>
                    <a:pt x="237" y="1340"/>
                    <a:pt x="237" y="1340"/>
                    <a:pt x="237" y="1340"/>
                  </a:cubicBezTo>
                  <a:cubicBezTo>
                    <a:pt x="261" y="1344"/>
                    <a:pt x="261" y="1344"/>
                    <a:pt x="261" y="1344"/>
                  </a:cubicBezTo>
                  <a:cubicBezTo>
                    <a:pt x="263" y="1344"/>
                    <a:pt x="263" y="1344"/>
                    <a:pt x="263" y="1344"/>
                  </a:cubicBezTo>
                  <a:cubicBezTo>
                    <a:pt x="264" y="1345"/>
                    <a:pt x="264" y="1345"/>
                    <a:pt x="264" y="1345"/>
                  </a:cubicBezTo>
                  <a:cubicBezTo>
                    <a:pt x="264" y="1345"/>
                    <a:pt x="264" y="1345"/>
                    <a:pt x="264" y="1345"/>
                  </a:cubicBezTo>
                  <a:cubicBezTo>
                    <a:pt x="265" y="1347"/>
                    <a:pt x="265" y="1347"/>
                    <a:pt x="265" y="1347"/>
                  </a:cubicBezTo>
                  <a:cubicBezTo>
                    <a:pt x="272" y="1361"/>
                    <a:pt x="272" y="1361"/>
                    <a:pt x="272" y="1361"/>
                  </a:cubicBezTo>
                  <a:cubicBezTo>
                    <a:pt x="291" y="1368"/>
                    <a:pt x="291" y="1368"/>
                    <a:pt x="291" y="1368"/>
                  </a:cubicBezTo>
                  <a:cubicBezTo>
                    <a:pt x="304" y="1361"/>
                    <a:pt x="304" y="1361"/>
                    <a:pt x="304" y="1361"/>
                  </a:cubicBezTo>
                  <a:cubicBezTo>
                    <a:pt x="302" y="1353"/>
                    <a:pt x="302" y="1353"/>
                    <a:pt x="302" y="1353"/>
                  </a:cubicBezTo>
                  <a:cubicBezTo>
                    <a:pt x="290" y="1342"/>
                    <a:pt x="290" y="1342"/>
                    <a:pt x="290" y="1342"/>
                  </a:cubicBezTo>
                  <a:cubicBezTo>
                    <a:pt x="292" y="1340"/>
                    <a:pt x="292" y="1340"/>
                    <a:pt x="292" y="1340"/>
                  </a:cubicBezTo>
                  <a:cubicBezTo>
                    <a:pt x="292" y="1338"/>
                    <a:pt x="292" y="1338"/>
                    <a:pt x="292" y="1338"/>
                  </a:cubicBezTo>
                  <a:cubicBezTo>
                    <a:pt x="302" y="1318"/>
                    <a:pt x="302" y="1318"/>
                    <a:pt x="302" y="1318"/>
                  </a:cubicBezTo>
                  <a:cubicBezTo>
                    <a:pt x="325" y="1318"/>
                    <a:pt x="325" y="1318"/>
                    <a:pt x="325" y="1318"/>
                  </a:cubicBezTo>
                  <a:cubicBezTo>
                    <a:pt x="326" y="1319"/>
                    <a:pt x="326" y="1319"/>
                    <a:pt x="326" y="1319"/>
                  </a:cubicBezTo>
                  <a:cubicBezTo>
                    <a:pt x="359" y="1330"/>
                    <a:pt x="359" y="1330"/>
                    <a:pt x="359" y="1330"/>
                  </a:cubicBezTo>
                  <a:cubicBezTo>
                    <a:pt x="377" y="1327"/>
                    <a:pt x="377" y="1327"/>
                    <a:pt x="377" y="1327"/>
                  </a:cubicBezTo>
                  <a:cubicBezTo>
                    <a:pt x="392" y="1314"/>
                    <a:pt x="392" y="1314"/>
                    <a:pt x="392" y="1314"/>
                  </a:cubicBezTo>
                  <a:cubicBezTo>
                    <a:pt x="408" y="1293"/>
                    <a:pt x="419" y="1285"/>
                    <a:pt x="426" y="1290"/>
                  </a:cubicBezTo>
                  <a:cubicBezTo>
                    <a:pt x="433" y="1289"/>
                    <a:pt x="433" y="1289"/>
                    <a:pt x="433" y="1289"/>
                  </a:cubicBezTo>
                  <a:cubicBezTo>
                    <a:pt x="442" y="1289"/>
                    <a:pt x="447" y="1290"/>
                    <a:pt x="450" y="1291"/>
                  </a:cubicBezTo>
                  <a:cubicBezTo>
                    <a:pt x="451" y="1293"/>
                    <a:pt x="452" y="1294"/>
                    <a:pt x="452" y="1296"/>
                  </a:cubicBezTo>
                  <a:cubicBezTo>
                    <a:pt x="452" y="1300"/>
                    <a:pt x="455" y="1308"/>
                    <a:pt x="461" y="1319"/>
                  </a:cubicBezTo>
                  <a:cubicBezTo>
                    <a:pt x="461" y="1319"/>
                    <a:pt x="461" y="1319"/>
                    <a:pt x="461" y="1319"/>
                  </a:cubicBezTo>
                  <a:cubicBezTo>
                    <a:pt x="461" y="1320"/>
                    <a:pt x="461" y="1320"/>
                    <a:pt x="461" y="1320"/>
                  </a:cubicBezTo>
                  <a:cubicBezTo>
                    <a:pt x="464" y="1334"/>
                    <a:pt x="464" y="1334"/>
                    <a:pt x="464" y="1334"/>
                  </a:cubicBezTo>
                  <a:cubicBezTo>
                    <a:pt x="464" y="1337"/>
                    <a:pt x="464" y="1337"/>
                    <a:pt x="464" y="1337"/>
                  </a:cubicBezTo>
                  <a:cubicBezTo>
                    <a:pt x="460" y="1352"/>
                    <a:pt x="460" y="1352"/>
                    <a:pt x="460" y="1352"/>
                  </a:cubicBezTo>
                  <a:cubicBezTo>
                    <a:pt x="460" y="1352"/>
                    <a:pt x="460" y="1352"/>
                    <a:pt x="460" y="1352"/>
                  </a:cubicBezTo>
                  <a:cubicBezTo>
                    <a:pt x="460" y="1353"/>
                    <a:pt x="460" y="1353"/>
                    <a:pt x="460" y="1353"/>
                  </a:cubicBezTo>
                  <a:cubicBezTo>
                    <a:pt x="459" y="1354"/>
                    <a:pt x="459" y="1354"/>
                    <a:pt x="459" y="1354"/>
                  </a:cubicBezTo>
                  <a:cubicBezTo>
                    <a:pt x="443" y="1373"/>
                    <a:pt x="443" y="1373"/>
                    <a:pt x="443" y="1373"/>
                  </a:cubicBezTo>
                  <a:cubicBezTo>
                    <a:pt x="442" y="1374"/>
                    <a:pt x="442" y="1374"/>
                    <a:pt x="442" y="1374"/>
                  </a:cubicBezTo>
                  <a:cubicBezTo>
                    <a:pt x="442" y="1374"/>
                    <a:pt x="442" y="1374"/>
                    <a:pt x="442" y="1374"/>
                  </a:cubicBezTo>
                  <a:cubicBezTo>
                    <a:pt x="407" y="1390"/>
                    <a:pt x="407" y="1390"/>
                    <a:pt x="407" y="1390"/>
                  </a:cubicBezTo>
                  <a:cubicBezTo>
                    <a:pt x="402" y="1399"/>
                    <a:pt x="402" y="1399"/>
                    <a:pt x="402" y="1399"/>
                  </a:cubicBezTo>
                  <a:cubicBezTo>
                    <a:pt x="398" y="1427"/>
                    <a:pt x="398" y="1427"/>
                    <a:pt x="398" y="1427"/>
                  </a:cubicBezTo>
                  <a:cubicBezTo>
                    <a:pt x="401" y="1441"/>
                    <a:pt x="401" y="1441"/>
                    <a:pt x="401" y="1441"/>
                  </a:cubicBezTo>
                  <a:cubicBezTo>
                    <a:pt x="409" y="1455"/>
                    <a:pt x="409" y="1455"/>
                    <a:pt x="409" y="1455"/>
                  </a:cubicBezTo>
                  <a:cubicBezTo>
                    <a:pt x="413" y="1458"/>
                    <a:pt x="413" y="1458"/>
                    <a:pt x="413" y="1458"/>
                  </a:cubicBezTo>
                  <a:cubicBezTo>
                    <a:pt x="425" y="1466"/>
                    <a:pt x="425" y="1466"/>
                    <a:pt x="425" y="1466"/>
                  </a:cubicBezTo>
                  <a:cubicBezTo>
                    <a:pt x="465" y="1466"/>
                    <a:pt x="465" y="1466"/>
                    <a:pt x="465" y="1466"/>
                  </a:cubicBezTo>
                  <a:cubicBezTo>
                    <a:pt x="499" y="1461"/>
                    <a:pt x="499" y="1461"/>
                    <a:pt x="499" y="1461"/>
                  </a:cubicBezTo>
                  <a:cubicBezTo>
                    <a:pt x="504" y="1456"/>
                    <a:pt x="504" y="1456"/>
                    <a:pt x="504" y="1456"/>
                  </a:cubicBezTo>
                  <a:cubicBezTo>
                    <a:pt x="508" y="1450"/>
                    <a:pt x="513" y="1448"/>
                    <a:pt x="516" y="1448"/>
                  </a:cubicBezTo>
                  <a:cubicBezTo>
                    <a:pt x="539" y="1452"/>
                    <a:pt x="539" y="1452"/>
                    <a:pt x="539" y="1452"/>
                  </a:cubicBezTo>
                  <a:cubicBezTo>
                    <a:pt x="541" y="1448"/>
                    <a:pt x="541" y="1448"/>
                    <a:pt x="541" y="1448"/>
                  </a:cubicBezTo>
                  <a:cubicBezTo>
                    <a:pt x="539" y="1442"/>
                    <a:pt x="539" y="1436"/>
                    <a:pt x="543" y="1430"/>
                  </a:cubicBezTo>
                  <a:cubicBezTo>
                    <a:pt x="553" y="1414"/>
                    <a:pt x="553" y="1414"/>
                    <a:pt x="553" y="1414"/>
                  </a:cubicBezTo>
                  <a:cubicBezTo>
                    <a:pt x="553" y="1383"/>
                    <a:pt x="553" y="1383"/>
                    <a:pt x="553" y="1383"/>
                  </a:cubicBezTo>
                  <a:cubicBezTo>
                    <a:pt x="553" y="1382"/>
                    <a:pt x="553" y="1382"/>
                    <a:pt x="553" y="1382"/>
                  </a:cubicBezTo>
                  <a:cubicBezTo>
                    <a:pt x="570" y="1332"/>
                    <a:pt x="570" y="1332"/>
                    <a:pt x="570" y="1332"/>
                  </a:cubicBezTo>
                  <a:cubicBezTo>
                    <a:pt x="571" y="1331"/>
                    <a:pt x="571" y="1331"/>
                    <a:pt x="571" y="1331"/>
                  </a:cubicBezTo>
                  <a:cubicBezTo>
                    <a:pt x="571" y="1330"/>
                    <a:pt x="571" y="1330"/>
                    <a:pt x="571" y="1330"/>
                  </a:cubicBezTo>
                  <a:cubicBezTo>
                    <a:pt x="572" y="1330"/>
                    <a:pt x="572" y="1330"/>
                    <a:pt x="572" y="1330"/>
                  </a:cubicBezTo>
                  <a:cubicBezTo>
                    <a:pt x="572" y="1329"/>
                    <a:pt x="572" y="1329"/>
                    <a:pt x="572" y="1329"/>
                  </a:cubicBezTo>
                  <a:cubicBezTo>
                    <a:pt x="602" y="1305"/>
                    <a:pt x="602" y="1305"/>
                    <a:pt x="602" y="1305"/>
                  </a:cubicBezTo>
                  <a:cubicBezTo>
                    <a:pt x="604" y="1303"/>
                    <a:pt x="604" y="1303"/>
                    <a:pt x="604" y="1303"/>
                  </a:cubicBezTo>
                  <a:cubicBezTo>
                    <a:pt x="630" y="1315"/>
                    <a:pt x="630" y="1315"/>
                    <a:pt x="630" y="1315"/>
                  </a:cubicBezTo>
                  <a:cubicBezTo>
                    <a:pt x="630" y="1315"/>
                    <a:pt x="630" y="1315"/>
                    <a:pt x="630" y="1315"/>
                  </a:cubicBezTo>
                  <a:cubicBezTo>
                    <a:pt x="643" y="1324"/>
                    <a:pt x="650" y="1332"/>
                    <a:pt x="650" y="1337"/>
                  </a:cubicBezTo>
                  <a:cubicBezTo>
                    <a:pt x="648" y="1358"/>
                    <a:pt x="648" y="1358"/>
                    <a:pt x="648" y="1358"/>
                  </a:cubicBezTo>
                  <a:cubicBezTo>
                    <a:pt x="639" y="1371"/>
                    <a:pt x="639" y="1371"/>
                    <a:pt x="639" y="1371"/>
                  </a:cubicBezTo>
                  <a:cubicBezTo>
                    <a:pt x="633" y="1391"/>
                    <a:pt x="633" y="1391"/>
                    <a:pt x="633" y="1391"/>
                  </a:cubicBezTo>
                  <a:cubicBezTo>
                    <a:pt x="633" y="1412"/>
                    <a:pt x="633" y="1412"/>
                    <a:pt x="633" y="1412"/>
                  </a:cubicBezTo>
                  <a:cubicBezTo>
                    <a:pt x="639" y="1422"/>
                    <a:pt x="639" y="1422"/>
                    <a:pt x="639" y="1422"/>
                  </a:cubicBezTo>
                  <a:cubicBezTo>
                    <a:pt x="648" y="1421"/>
                    <a:pt x="648" y="1421"/>
                    <a:pt x="648" y="1421"/>
                  </a:cubicBezTo>
                  <a:cubicBezTo>
                    <a:pt x="650" y="1420"/>
                    <a:pt x="650" y="1420"/>
                    <a:pt x="650" y="1420"/>
                  </a:cubicBezTo>
                  <a:cubicBezTo>
                    <a:pt x="664" y="1421"/>
                    <a:pt x="664" y="1421"/>
                    <a:pt x="664" y="1421"/>
                  </a:cubicBezTo>
                  <a:cubicBezTo>
                    <a:pt x="672" y="1424"/>
                    <a:pt x="677" y="1431"/>
                    <a:pt x="681" y="1441"/>
                  </a:cubicBezTo>
                  <a:cubicBezTo>
                    <a:pt x="689" y="1444"/>
                    <a:pt x="689" y="1444"/>
                    <a:pt x="689" y="1444"/>
                  </a:cubicBezTo>
                  <a:cubicBezTo>
                    <a:pt x="690" y="1444"/>
                    <a:pt x="690" y="1444"/>
                    <a:pt x="690" y="1444"/>
                  </a:cubicBezTo>
                  <a:cubicBezTo>
                    <a:pt x="690" y="1444"/>
                    <a:pt x="690" y="1444"/>
                    <a:pt x="690" y="1444"/>
                  </a:cubicBezTo>
                  <a:cubicBezTo>
                    <a:pt x="691" y="1444"/>
                    <a:pt x="691" y="1444"/>
                    <a:pt x="691" y="1444"/>
                  </a:cubicBezTo>
                  <a:cubicBezTo>
                    <a:pt x="724" y="1459"/>
                    <a:pt x="724" y="1459"/>
                    <a:pt x="724" y="1459"/>
                  </a:cubicBezTo>
                  <a:cubicBezTo>
                    <a:pt x="738" y="1464"/>
                    <a:pt x="738" y="1464"/>
                    <a:pt x="738" y="1464"/>
                  </a:cubicBezTo>
                  <a:cubicBezTo>
                    <a:pt x="759" y="1461"/>
                    <a:pt x="759" y="1461"/>
                    <a:pt x="759" y="1461"/>
                  </a:cubicBezTo>
                  <a:cubicBezTo>
                    <a:pt x="767" y="1449"/>
                    <a:pt x="767" y="1449"/>
                    <a:pt x="767" y="1449"/>
                  </a:cubicBezTo>
                  <a:cubicBezTo>
                    <a:pt x="779" y="1402"/>
                    <a:pt x="779" y="1402"/>
                    <a:pt x="779" y="1402"/>
                  </a:cubicBezTo>
                  <a:cubicBezTo>
                    <a:pt x="780" y="1376"/>
                    <a:pt x="780" y="1376"/>
                    <a:pt x="780" y="1376"/>
                  </a:cubicBezTo>
                  <a:cubicBezTo>
                    <a:pt x="780" y="1374"/>
                    <a:pt x="780" y="1374"/>
                    <a:pt x="780" y="1374"/>
                  </a:cubicBezTo>
                  <a:cubicBezTo>
                    <a:pt x="782" y="1373"/>
                    <a:pt x="782" y="1373"/>
                    <a:pt x="782" y="1373"/>
                  </a:cubicBezTo>
                  <a:cubicBezTo>
                    <a:pt x="783" y="1372"/>
                    <a:pt x="783" y="1372"/>
                    <a:pt x="783" y="1372"/>
                  </a:cubicBezTo>
                  <a:cubicBezTo>
                    <a:pt x="801" y="1357"/>
                    <a:pt x="801" y="1357"/>
                    <a:pt x="801" y="1357"/>
                  </a:cubicBezTo>
                  <a:cubicBezTo>
                    <a:pt x="812" y="1344"/>
                    <a:pt x="812" y="1344"/>
                    <a:pt x="812" y="1344"/>
                  </a:cubicBezTo>
                  <a:cubicBezTo>
                    <a:pt x="812" y="1343"/>
                    <a:pt x="812" y="1343"/>
                    <a:pt x="812" y="1343"/>
                  </a:cubicBezTo>
                  <a:cubicBezTo>
                    <a:pt x="832" y="1334"/>
                    <a:pt x="832" y="1334"/>
                    <a:pt x="832" y="1334"/>
                  </a:cubicBezTo>
                  <a:cubicBezTo>
                    <a:pt x="843" y="1327"/>
                    <a:pt x="843" y="1327"/>
                    <a:pt x="843" y="1327"/>
                  </a:cubicBezTo>
                  <a:cubicBezTo>
                    <a:pt x="858" y="1321"/>
                    <a:pt x="858" y="1321"/>
                    <a:pt x="858" y="1321"/>
                  </a:cubicBezTo>
                  <a:cubicBezTo>
                    <a:pt x="850" y="1293"/>
                    <a:pt x="850" y="1293"/>
                    <a:pt x="850" y="1293"/>
                  </a:cubicBezTo>
                  <a:cubicBezTo>
                    <a:pt x="883" y="1296"/>
                    <a:pt x="883" y="1296"/>
                    <a:pt x="883" y="1296"/>
                  </a:cubicBezTo>
                  <a:cubicBezTo>
                    <a:pt x="883" y="1296"/>
                    <a:pt x="883" y="1296"/>
                    <a:pt x="883" y="1296"/>
                  </a:cubicBezTo>
                  <a:cubicBezTo>
                    <a:pt x="883" y="1297"/>
                    <a:pt x="883" y="1297"/>
                    <a:pt x="883" y="1297"/>
                  </a:cubicBezTo>
                  <a:cubicBezTo>
                    <a:pt x="883" y="1297"/>
                    <a:pt x="883" y="1297"/>
                    <a:pt x="883" y="1297"/>
                  </a:cubicBezTo>
                  <a:cubicBezTo>
                    <a:pt x="900" y="1304"/>
                    <a:pt x="900" y="1304"/>
                    <a:pt x="900" y="1304"/>
                  </a:cubicBezTo>
                  <a:cubicBezTo>
                    <a:pt x="900" y="1304"/>
                    <a:pt x="900" y="1304"/>
                    <a:pt x="900" y="1304"/>
                  </a:cubicBezTo>
                  <a:cubicBezTo>
                    <a:pt x="900" y="1303"/>
                    <a:pt x="900" y="1303"/>
                    <a:pt x="900" y="1303"/>
                  </a:cubicBezTo>
                  <a:cubicBezTo>
                    <a:pt x="905" y="1285"/>
                    <a:pt x="905" y="1285"/>
                    <a:pt x="905" y="1285"/>
                  </a:cubicBezTo>
                  <a:cubicBezTo>
                    <a:pt x="905" y="1282"/>
                    <a:pt x="905" y="1282"/>
                    <a:pt x="905" y="1282"/>
                  </a:cubicBezTo>
                  <a:cubicBezTo>
                    <a:pt x="908" y="1283"/>
                    <a:pt x="908" y="1283"/>
                    <a:pt x="908" y="1283"/>
                  </a:cubicBezTo>
                  <a:cubicBezTo>
                    <a:pt x="910" y="1283"/>
                    <a:pt x="910" y="1283"/>
                    <a:pt x="910" y="1283"/>
                  </a:cubicBezTo>
                  <a:cubicBezTo>
                    <a:pt x="925" y="1287"/>
                    <a:pt x="925" y="1287"/>
                    <a:pt x="925" y="1287"/>
                  </a:cubicBezTo>
                  <a:cubicBezTo>
                    <a:pt x="933" y="1287"/>
                    <a:pt x="933" y="1287"/>
                    <a:pt x="933" y="1287"/>
                  </a:cubicBezTo>
                  <a:cubicBezTo>
                    <a:pt x="947" y="1270"/>
                    <a:pt x="947" y="1270"/>
                    <a:pt x="947" y="1270"/>
                  </a:cubicBezTo>
                  <a:cubicBezTo>
                    <a:pt x="948" y="1270"/>
                    <a:pt x="948" y="1270"/>
                    <a:pt x="948" y="1270"/>
                  </a:cubicBezTo>
                  <a:cubicBezTo>
                    <a:pt x="949" y="1269"/>
                    <a:pt x="949" y="1269"/>
                    <a:pt x="949" y="1269"/>
                  </a:cubicBezTo>
                  <a:cubicBezTo>
                    <a:pt x="950" y="1269"/>
                    <a:pt x="950" y="1269"/>
                    <a:pt x="950" y="1269"/>
                  </a:cubicBezTo>
                  <a:cubicBezTo>
                    <a:pt x="969" y="1266"/>
                    <a:pt x="969" y="1266"/>
                    <a:pt x="969" y="1266"/>
                  </a:cubicBezTo>
                  <a:cubicBezTo>
                    <a:pt x="986" y="1250"/>
                    <a:pt x="986" y="1250"/>
                    <a:pt x="986" y="1250"/>
                  </a:cubicBezTo>
                  <a:cubicBezTo>
                    <a:pt x="994" y="1238"/>
                    <a:pt x="994" y="1238"/>
                    <a:pt x="994" y="1238"/>
                  </a:cubicBezTo>
                  <a:cubicBezTo>
                    <a:pt x="994" y="1222"/>
                    <a:pt x="994" y="1222"/>
                    <a:pt x="994" y="1222"/>
                  </a:cubicBezTo>
                  <a:cubicBezTo>
                    <a:pt x="994" y="1216"/>
                    <a:pt x="997" y="1213"/>
                    <a:pt x="1003" y="1210"/>
                  </a:cubicBezTo>
                  <a:cubicBezTo>
                    <a:pt x="1003" y="1210"/>
                    <a:pt x="1003" y="1210"/>
                    <a:pt x="1003" y="1210"/>
                  </a:cubicBezTo>
                  <a:cubicBezTo>
                    <a:pt x="1005" y="1210"/>
                    <a:pt x="1005" y="1210"/>
                    <a:pt x="1005" y="1210"/>
                  </a:cubicBezTo>
                  <a:cubicBezTo>
                    <a:pt x="1006" y="1210"/>
                    <a:pt x="1006" y="1210"/>
                    <a:pt x="1006" y="1210"/>
                  </a:cubicBezTo>
                  <a:cubicBezTo>
                    <a:pt x="1024" y="1212"/>
                    <a:pt x="1024" y="1212"/>
                    <a:pt x="1024" y="1212"/>
                  </a:cubicBezTo>
                  <a:cubicBezTo>
                    <a:pt x="1032" y="1207"/>
                    <a:pt x="1032" y="1207"/>
                    <a:pt x="1032" y="1207"/>
                  </a:cubicBezTo>
                  <a:cubicBezTo>
                    <a:pt x="1035" y="1193"/>
                    <a:pt x="1035" y="1193"/>
                    <a:pt x="1035" y="1193"/>
                  </a:cubicBezTo>
                  <a:cubicBezTo>
                    <a:pt x="1054" y="1188"/>
                    <a:pt x="1054" y="1188"/>
                    <a:pt x="1054" y="1188"/>
                  </a:cubicBezTo>
                  <a:cubicBezTo>
                    <a:pt x="1055" y="1188"/>
                    <a:pt x="1055" y="1188"/>
                    <a:pt x="1055" y="1188"/>
                  </a:cubicBezTo>
                  <a:cubicBezTo>
                    <a:pt x="1056" y="1188"/>
                    <a:pt x="1056" y="1188"/>
                    <a:pt x="1056" y="1188"/>
                  </a:cubicBezTo>
                  <a:cubicBezTo>
                    <a:pt x="1056" y="1188"/>
                    <a:pt x="1056" y="1188"/>
                    <a:pt x="1056" y="1188"/>
                  </a:cubicBezTo>
                  <a:cubicBezTo>
                    <a:pt x="1080" y="1191"/>
                    <a:pt x="1080" y="1191"/>
                    <a:pt x="1080" y="1191"/>
                  </a:cubicBezTo>
                  <a:cubicBezTo>
                    <a:pt x="1099" y="1186"/>
                    <a:pt x="1099" y="1186"/>
                    <a:pt x="1099" y="1186"/>
                  </a:cubicBezTo>
                  <a:cubicBezTo>
                    <a:pt x="1111" y="1174"/>
                    <a:pt x="1111" y="1174"/>
                    <a:pt x="1111" y="1174"/>
                  </a:cubicBezTo>
                  <a:cubicBezTo>
                    <a:pt x="1119" y="1159"/>
                    <a:pt x="1119" y="1159"/>
                    <a:pt x="1119" y="1159"/>
                  </a:cubicBezTo>
                  <a:cubicBezTo>
                    <a:pt x="1104" y="1143"/>
                    <a:pt x="1104" y="1143"/>
                    <a:pt x="1104" y="1143"/>
                  </a:cubicBezTo>
                  <a:cubicBezTo>
                    <a:pt x="1104" y="1142"/>
                    <a:pt x="1104" y="1142"/>
                    <a:pt x="1104" y="1142"/>
                  </a:cubicBezTo>
                  <a:cubicBezTo>
                    <a:pt x="1104" y="1142"/>
                    <a:pt x="1104" y="1142"/>
                    <a:pt x="1104" y="1142"/>
                  </a:cubicBezTo>
                  <a:cubicBezTo>
                    <a:pt x="1101" y="1131"/>
                    <a:pt x="1101" y="1131"/>
                    <a:pt x="1101" y="1131"/>
                  </a:cubicBezTo>
                  <a:cubicBezTo>
                    <a:pt x="1101" y="1131"/>
                    <a:pt x="1101" y="1131"/>
                    <a:pt x="1101" y="1131"/>
                  </a:cubicBezTo>
                  <a:cubicBezTo>
                    <a:pt x="1097" y="1114"/>
                    <a:pt x="1097" y="1114"/>
                    <a:pt x="1097" y="1114"/>
                  </a:cubicBezTo>
                  <a:cubicBezTo>
                    <a:pt x="1097" y="1113"/>
                    <a:pt x="1097" y="1113"/>
                    <a:pt x="1097" y="1113"/>
                  </a:cubicBezTo>
                  <a:cubicBezTo>
                    <a:pt x="1106" y="1097"/>
                    <a:pt x="1106" y="1097"/>
                    <a:pt x="1106" y="1097"/>
                  </a:cubicBezTo>
                  <a:cubicBezTo>
                    <a:pt x="1106" y="1092"/>
                    <a:pt x="1109" y="1086"/>
                    <a:pt x="1117" y="1078"/>
                  </a:cubicBezTo>
                  <a:cubicBezTo>
                    <a:pt x="1127" y="1057"/>
                    <a:pt x="1127" y="1057"/>
                    <a:pt x="1127" y="1057"/>
                  </a:cubicBezTo>
                  <a:cubicBezTo>
                    <a:pt x="1127" y="1056"/>
                    <a:pt x="1127" y="1056"/>
                    <a:pt x="1127" y="1056"/>
                  </a:cubicBezTo>
                  <a:cubicBezTo>
                    <a:pt x="1128" y="1056"/>
                    <a:pt x="1128" y="1056"/>
                    <a:pt x="1128" y="1056"/>
                  </a:cubicBezTo>
                  <a:cubicBezTo>
                    <a:pt x="1138" y="1040"/>
                    <a:pt x="1138" y="1040"/>
                    <a:pt x="1138" y="1040"/>
                  </a:cubicBezTo>
                  <a:cubicBezTo>
                    <a:pt x="1152" y="1011"/>
                    <a:pt x="1152" y="1011"/>
                    <a:pt x="1152" y="1011"/>
                  </a:cubicBezTo>
                  <a:cubicBezTo>
                    <a:pt x="1166" y="1031"/>
                    <a:pt x="1166" y="1031"/>
                    <a:pt x="1166" y="1031"/>
                  </a:cubicBezTo>
                  <a:cubicBezTo>
                    <a:pt x="1167" y="1032"/>
                    <a:pt x="1167" y="1032"/>
                    <a:pt x="1167" y="1032"/>
                  </a:cubicBezTo>
                  <a:cubicBezTo>
                    <a:pt x="1167" y="1033"/>
                    <a:pt x="1167" y="1033"/>
                    <a:pt x="1167" y="1033"/>
                  </a:cubicBezTo>
                  <a:cubicBezTo>
                    <a:pt x="1171" y="1052"/>
                    <a:pt x="1171" y="1052"/>
                    <a:pt x="1171" y="1052"/>
                  </a:cubicBezTo>
                  <a:cubicBezTo>
                    <a:pt x="1171" y="1053"/>
                    <a:pt x="1171" y="1053"/>
                    <a:pt x="1171" y="1053"/>
                  </a:cubicBezTo>
                  <a:cubicBezTo>
                    <a:pt x="1174" y="1072"/>
                    <a:pt x="1174" y="1072"/>
                    <a:pt x="1174" y="1072"/>
                  </a:cubicBezTo>
                  <a:cubicBezTo>
                    <a:pt x="1188" y="1078"/>
                    <a:pt x="1188" y="1078"/>
                    <a:pt x="1188" y="1078"/>
                  </a:cubicBezTo>
                  <a:cubicBezTo>
                    <a:pt x="1189" y="1078"/>
                    <a:pt x="1189" y="1078"/>
                    <a:pt x="1189" y="1078"/>
                  </a:cubicBezTo>
                  <a:cubicBezTo>
                    <a:pt x="1189" y="1078"/>
                    <a:pt x="1189" y="1078"/>
                    <a:pt x="1189" y="1078"/>
                  </a:cubicBezTo>
                  <a:cubicBezTo>
                    <a:pt x="1189" y="1078"/>
                    <a:pt x="1189" y="1078"/>
                    <a:pt x="1189" y="1078"/>
                  </a:cubicBezTo>
                  <a:cubicBezTo>
                    <a:pt x="1193" y="1080"/>
                    <a:pt x="1193" y="1080"/>
                    <a:pt x="1193" y="1080"/>
                  </a:cubicBezTo>
                  <a:cubicBezTo>
                    <a:pt x="1194" y="1079"/>
                    <a:pt x="1194" y="1079"/>
                    <a:pt x="1194" y="1079"/>
                  </a:cubicBezTo>
                  <a:cubicBezTo>
                    <a:pt x="1205" y="1059"/>
                    <a:pt x="1205" y="1059"/>
                    <a:pt x="1205" y="1059"/>
                  </a:cubicBezTo>
                  <a:cubicBezTo>
                    <a:pt x="1212" y="1039"/>
                    <a:pt x="1212" y="1039"/>
                    <a:pt x="1212" y="1039"/>
                  </a:cubicBezTo>
                  <a:cubicBezTo>
                    <a:pt x="1215" y="1040"/>
                    <a:pt x="1215" y="1040"/>
                    <a:pt x="1215" y="1040"/>
                  </a:cubicBezTo>
                  <a:cubicBezTo>
                    <a:pt x="1218" y="1041"/>
                    <a:pt x="1218" y="1041"/>
                    <a:pt x="1218" y="1041"/>
                  </a:cubicBezTo>
                  <a:cubicBezTo>
                    <a:pt x="1246" y="1051"/>
                    <a:pt x="1246" y="1051"/>
                    <a:pt x="1246" y="1051"/>
                  </a:cubicBezTo>
                  <a:cubicBezTo>
                    <a:pt x="1259" y="1040"/>
                    <a:pt x="1259" y="1040"/>
                    <a:pt x="1259" y="1040"/>
                  </a:cubicBezTo>
                  <a:cubicBezTo>
                    <a:pt x="1260" y="1039"/>
                    <a:pt x="1260" y="1039"/>
                    <a:pt x="1260" y="1039"/>
                  </a:cubicBezTo>
                  <a:cubicBezTo>
                    <a:pt x="1262" y="1039"/>
                    <a:pt x="1262" y="1039"/>
                    <a:pt x="1262" y="1039"/>
                  </a:cubicBezTo>
                  <a:cubicBezTo>
                    <a:pt x="1275" y="1038"/>
                    <a:pt x="1275" y="1038"/>
                    <a:pt x="1275" y="1038"/>
                  </a:cubicBezTo>
                  <a:cubicBezTo>
                    <a:pt x="1285" y="1022"/>
                    <a:pt x="1285" y="1022"/>
                    <a:pt x="1285" y="1022"/>
                  </a:cubicBezTo>
                  <a:cubicBezTo>
                    <a:pt x="1285" y="1002"/>
                    <a:pt x="1285" y="1002"/>
                    <a:pt x="1285" y="1002"/>
                  </a:cubicBezTo>
                  <a:cubicBezTo>
                    <a:pt x="1292" y="971"/>
                    <a:pt x="1292" y="971"/>
                    <a:pt x="1292" y="971"/>
                  </a:cubicBezTo>
                  <a:cubicBezTo>
                    <a:pt x="1294" y="972"/>
                    <a:pt x="1294" y="972"/>
                    <a:pt x="1294" y="972"/>
                  </a:cubicBezTo>
                  <a:cubicBezTo>
                    <a:pt x="1297" y="972"/>
                    <a:pt x="1297" y="972"/>
                    <a:pt x="1297" y="972"/>
                  </a:cubicBezTo>
                  <a:cubicBezTo>
                    <a:pt x="1318" y="977"/>
                    <a:pt x="1318" y="977"/>
                    <a:pt x="1318" y="977"/>
                  </a:cubicBezTo>
                  <a:cubicBezTo>
                    <a:pt x="1327" y="960"/>
                    <a:pt x="1327" y="960"/>
                    <a:pt x="1327" y="960"/>
                  </a:cubicBezTo>
                  <a:cubicBezTo>
                    <a:pt x="1328" y="960"/>
                    <a:pt x="1328" y="960"/>
                    <a:pt x="1328" y="960"/>
                  </a:cubicBezTo>
                  <a:cubicBezTo>
                    <a:pt x="1330" y="960"/>
                    <a:pt x="1330" y="960"/>
                    <a:pt x="1330" y="960"/>
                  </a:cubicBezTo>
                  <a:cubicBezTo>
                    <a:pt x="1350" y="958"/>
                    <a:pt x="1350" y="958"/>
                    <a:pt x="1350" y="958"/>
                  </a:cubicBezTo>
                  <a:cubicBezTo>
                    <a:pt x="1352" y="958"/>
                    <a:pt x="1352" y="958"/>
                    <a:pt x="1352" y="958"/>
                  </a:cubicBezTo>
                  <a:cubicBezTo>
                    <a:pt x="1352" y="959"/>
                    <a:pt x="1352" y="959"/>
                    <a:pt x="1352" y="959"/>
                  </a:cubicBezTo>
                  <a:cubicBezTo>
                    <a:pt x="1354" y="960"/>
                    <a:pt x="1354" y="960"/>
                    <a:pt x="1354" y="960"/>
                  </a:cubicBezTo>
                  <a:cubicBezTo>
                    <a:pt x="1364" y="973"/>
                    <a:pt x="1364" y="973"/>
                    <a:pt x="1364" y="973"/>
                  </a:cubicBezTo>
                  <a:cubicBezTo>
                    <a:pt x="1364" y="974"/>
                    <a:pt x="1364" y="974"/>
                    <a:pt x="1364" y="974"/>
                  </a:cubicBezTo>
                  <a:cubicBezTo>
                    <a:pt x="1365" y="975"/>
                    <a:pt x="1365" y="975"/>
                    <a:pt x="1365" y="975"/>
                  </a:cubicBezTo>
                  <a:cubicBezTo>
                    <a:pt x="1365" y="977"/>
                    <a:pt x="1365" y="977"/>
                    <a:pt x="1365" y="977"/>
                  </a:cubicBezTo>
                  <a:cubicBezTo>
                    <a:pt x="1367" y="996"/>
                    <a:pt x="1367" y="996"/>
                    <a:pt x="1367" y="996"/>
                  </a:cubicBezTo>
                  <a:cubicBezTo>
                    <a:pt x="1377" y="1005"/>
                    <a:pt x="1377" y="1005"/>
                    <a:pt x="1377" y="1005"/>
                  </a:cubicBezTo>
                  <a:cubicBezTo>
                    <a:pt x="1390" y="992"/>
                    <a:pt x="1390" y="992"/>
                    <a:pt x="1390" y="992"/>
                  </a:cubicBezTo>
                  <a:cubicBezTo>
                    <a:pt x="1393" y="996"/>
                    <a:pt x="1393" y="996"/>
                    <a:pt x="1393" y="996"/>
                  </a:cubicBezTo>
                  <a:cubicBezTo>
                    <a:pt x="1398" y="1001"/>
                    <a:pt x="1400" y="1006"/>
                    <a:pt x="1400" y="1011"/>
                  </a:cubicBezTo>
                  <a:cubicBezTo>
                    <a:pt x="1400" y="1029"/>
                    <a:pt x="1400" y="1029"/>
                    <a:pt x="1400" y="1029"/>
                  </a:cubicBezTo>
                  <a:cubicBezTo>
                    <a:pt x="1393" y="1046"/>
                    <a:pt x="1393" y="1046"/>
                    <a:pt x="1393" y="1046"/>
                  </a:cubicBezTo>
                  <a:cubicBezTo>
                    <a:pt x="1398" y="1054"/>
                    <a:pt x="1398" y="1054"/>
                    <a:pt x="1398" y="1054"/>
                  </a:cubicBezTo>
                  <a:cubicBezTo>
                    <a:pt x="1407" y="1064"/>
                    <a:pt x="1407" y="1064"/>
                    <a:pt x="1407" y="1064"/>
                  </a:cubicBezTo>
                  <a:cubicBezTo>
                    <a:pt x="1448" y="1070"/>
                    <a:pt x="1448" y="1070"/>
                    <a:pt x="1448" y="1070"/>
                  </a:cubicBezTo>
                  <a:cubicBezTo>
                    <a:pt x="1449" y="1071"/>
                    <a:pt x="1449" y="1071"/>
                    <a:pt x="1449" y="1071"/>
                  </a:cubicBezTo>
                  <a:cubicBezTo>
                    <a:pt x="1449" y="1071"/>
                    <a:pt x="1449" y="1071"/>
                    <a:pt x="1449" y="1071"/>
                  </a:cubicBezTo>
                  <a:cubicBezTo>
                    <a:pt x="1451" y="1072"/>
                    <a:pt x="1451" y="1072"/>
                    <a:pt x="1451" y="1072"/>
                  </a:cubicBezTo>
                  <a:cubicBezTo>
                    <a:pt x="1451" y="1072"/>
                    <a:pt x="1451" y="1072"/>
                    <a:pt x="1451" y="1072"/>
                  </a:cubicBezTo>
                  <a:cubicBezTo>
                    <a:pt x="1454" y="1075"/>
                    <a:pt x="1454" y="1075"/>
                    <a:pt x="1454" y="1075"/>
                  </a:cubicBezTo>
                  <a:cubicBezTo>
                    <a:pt x="1465" y="1059"/>
                    <a:pt x="1465" y="1059"/>
                    <a:pt x="1465" y="1059"/>
                  </a:cubicBezTo>
                  <a:cubicBezTo>
                    <a:pt x="1466" y="1059"/>
                    <a:pt x="1466" y="1059"/>
                    <a:pt x="1466" y="1059"/>
                  </a:cubicBezTo>
                  <a:cubicBezTo>
                    <a:pt x="1476" y="1049"/>
                    <a:pt x="1476" y="1049"/>
                    <a:pt x="1476" y="1049"/>
                  </a:cubicBezTo>
                  <a:cubicBezTo>
                    <a:pt x="1472" y="1035"/>
                    <a:pt x="1472" y="1035"/>
                    <a:pt x="1472" y="1035"/>
                  </a:cubicBezTo>
                  <a:cubicBezTo>
                    <a:pt x="1461" y="973"/>
                    <a:pt x="1461" y="973"/>
                    <a:pt x="1461" y="973"/>
                  </a:cubicBezTo>
                  <a:cubicBezTo>
                    <a:pt x="1489" y="986"/>
                    <a:pt x="1489" y="986"/>
                    <a:pt x="1489" y="986"/>
                  </a:cubicBezTo>
                  <a:cubicBezTo>
                    <a:pt x="1490" y="986"/>
                    <a:pt x="1490" y="986"/>
                    <a:pt x="1490" y="986"/>
                  </a:cubicBezTo>
                  <a:cubicBezTo>
                    <a:pt x="1491" y="986"/>
                    <a:pt x="1491" y="986"/>
                    <a:pt x="1491" y="986"/>
                  </a:cubicBezTo>
                  <a:cubicBezTo>
                    <a:pt x="1504" y="1002"/>
                    <a:pt x="1504" y="1002"/>
                    <a:pt x="1504" y="1002"/>
                  </a:cubicBezTo>
                  <a:cubicBezTo>
                    <a:pt x="1511" y="1010"/>
                    <a:pt x="1511" y="1010"/>
                    <a:pt x="1511" y="1010"/>
                  </a:cubicBezTo>
                  <a:cubicBezTo>
                    <a:pt x="1523" y="1002"/>
                    <a:pt x="1523" y="1002"/>
                    <a:pt x="1523" y="1002"/>
                  </a:cubicBezTo>
                  <a:cubicBezTo>
                    <a:pt x="1563" y="958"/>
                    <a:pt x="1563" y="958"/>
                    <a:pt x="1563" y="958"/>
                  </a:cubicBezTo>
                  <a:cubicBezTo>
                    <a:pt x="1563" y="958"/>
                    <a:pt x="1563" y="958"/>
                    <a:pt x="1563" y="958"/>
                  </a:cubicBezTo>
                  <a:cubicBezTo>
                    <a:pt x="1564" y="958"/>
                    <a:pt x="1564" y="958"/>
                    <a:pt x="1564" y="958"/>
                  </a:cubicBezTo>
                  <a:cubicBezTo>
                    <a:pt x="1579" y="947"/>
                    <a:pt x="1579" y="947"/>
                    <a:pt x="1579" y="947"/>
                  </a:cubicBezTo>
                  <a:cubicBezTo>
                    <a:pt x="1595" y="924"/>
                    <a:pt x="1595" y="924"/>
                    <a:pt x="1595" y="924"/>
                  </a:cubicBezTo>
                  <a:cubicBezTo>
                    <a:pt x="1596" y="922"/>
                    <a:pt x="1596" y="922"/>
                    <a:pt x="1596" y="922"/>
                  </a:cubicBezTo>
                  <a:cubicBezTo>
                    <a:pt x="1618" y="928"/>
                    <a:pt x="1618" y="928"/>
                    <a:pt x="1618" y="928"/>
                  </a:cubicBezTo>
                  <a:cubicBezTo>
                    <a:pt x="1629" y="928"/>
                    <a:pt x="1629" y="928"/>
                    <a:pt x="1629" y="928"/>
                  </a:cubicBezTo>
                  <a:cubicBezTo>
                    <a:pt x="1629" y="919"/>
                    <a:pt x="1631" y="913"/>
                    <a:pt x="1632" y="909"/>
                  </a:cubicBezTo>
                  <a:cubicBezTo>
                    <a:pt x="1648" y="890"/>
                    <a:pt x="1648" y="890"/>
                    <a:pt x="1648" y="890"/>
                  </a:cubicBezTo>
                  <a:cubicBezTo>
                    <a:pt x="1653" y="887"/>
                    <a:pt x="1653" y="887"/>
                    <a:pt x="1653" y="887"/>
                  </a:cubicBezTo>
                  <a:cubicBezTo>
                    <a:pt x="1672" y="894"/>
                    <a:pt x="1672" y="894"/>
                    <a:pt x="1672" y="894"/>
                  </a:cubicBezTo>
                  <a:cubicBezTo>
                    <a:pt x="1695" y="891"/>
                    <a:pt x="1695" y="891"/>
                    <a:pt x="1695" y="891"/>
                  </a:cubicBezTo>
                  <a:cubicBezTo>
                    <a:pt x="1710" y="875"/>
                    <a:pt x="1710" y="875"/>
                    <a:pt x="1710" y="875"/>
                  </a:cubicBezTo>
                  <a:cubicBezTo>
                    <a:pt x="1718" y="860"/>
                    <a:pt x="1718" y="860"/>
                    <a:pt x="1718" y="860"/>
                  </a:cubicBezTo>
                  <a:cubicBezTo>
                    <a:pt x="1713" y="853"/>
                    <a:pt x="1713" y="853"/>
                    <a:pt x="1713" y="853"/>
                  </a:cubicBezTo>
                  <a:cubicBezTo>
                    <a:pt x="1700" y="859"/>
                    <a:pt x="1700" y="859"/>
                    <a:pt x="1700" y="859"/>
                  </a:cubicBezTo>
                  <a:cubicBezTo>
                    <a:pt x="1699" y="858"/>
                    <a:pt x="1699" y="858"/>
                    <a:pt x="1699" y="858"/>
                  </a:cubicBezTo>
                  <a:cubicBezTo>
                    <a:pt x="1698" y="857"/>
                    <a:pt x="1698" y="857"/>
                    <a:pt x="1698" y="857"/>
                  </a:cubicBezTo>
                  <a:cubicBezTo>
                    <a:pt x="1681" y="842"/>
                    <a:pt x="1681" y="842"/>
                    <a:pt x="1681" y="842"/>
                  </a:cubicBezTo>
                  <a:cubicBezTo>
                    <a:pt x="1680" y="841"/>
                    <a:pt x="1680" y="841"/>
                    <a:pt x="1680" y="841"/>
                  </a:cubicBezTo>
                  <a:cubicBezTo>
                    <a:pt x="1686" y="815"/>
                    <a:pt x="1686" y="815"/>
                    <a:pt x="1686" y="815"/>
                  </a:cubicBezTo>
                  <a:cubicBezTo>
                    <a:pt x="1688" y="796"/>
                    <a:pt x="1688" y="796"/>
                    <a:pt x="1688" y="796"/>
                  </a:cubicBezTo>
                  <a:cubicBezTo>
                    <a:pt x="1684" y="780"/>
                    <a:pt x="1684" y="780"/>
                    <a:pt x="1684" y="780"/>
                  </a:cubicBezTo>
                  <a:cubicBezTo>
                    <a:pt x="1670" y="775"/>
                    <a:pt x="1670" y="775"/>
                    <a:pt x="1670" y="775"/>
                  </a:cubicBezTo>
                  <a:cubicBezTo>
                    <a:pt x="1670" y="774"/>
                    <a:pt x="1670" y="774"/>
                    <a:pt x="1670" y="774"/>
                  </a:cubicBezTo>
                  <a:cubicBezTo>
                    <a:pt x="1669" y="773"/>
                    <a:pt x="1669" y="773"/>
                    <a:pt x="1669" y="773"/>
                  </a:cubicBezTo>
                  <a:cubicBezTo>
                    <a:pt x="1668" y="772"/>
                    <a:pt x="1668" y="772"/>
                    <a:pt x="1668" y="772"/>
                  </a:cubicBezTo>
                  <a:cubicBezTo>
                    <a:pt x="1657" y="749"/>
                    <a:pt x="1657" y="749"/>
                    <a:pt x="1657" y="749"/>
                  </a:cubicBezTo>
                  <a:cubicBezTo>
                    <a:pt x="1655" y="746"/>
                    <a:pt x="1655" y="746"/>
                    <a:pt x="1655" y="746"/>
                  </a:cubicBezTo>
                  <a:cubicBezTo>
                    <a:pt x="1638" y="765"/>
                    <a:pt x="1638" y="765"/>
                    <a:pt x="1638" y="765"/>
                  </a:cubicBezTo>
                  <a:cubicBezTo>
                    <a:pt x="1622" y="776"/>
                    <a:pt x="1622" y="776"/>
                    <a:pt x="1622" y="776"/>
                  </a:cubicBezTo>
                  <a:cubicBezTo>
                    <a:pt x="1618" y="778"/>
                    <a:pt x="1618" y="778"/>
                    <a:pt x="1618" y="778"/>
                  </a:cubicBezTo>
                  <a:cubicBezTo>
                    <a:pt x="1617" y="777"/>
                    <a:pt x="1617" y="777"/>
                    <a:pt x="1617" y="777"/>
                  </a:cubicBezTo>
                  <a:cubicBezTo>
                    <a:pt x="1616" y="775"/>
                    <a:pt x="1616" y="775"/>
                    <a:pt x="1616" y="775"/>
                  </a:cubicBezTo>
                  <a:cubicBezTo>
                    <a:pt x="1599" y="758"/>
                    <a:pt x="1599" y="758"/>
                    <a:pt x="1599" y="758"/>
                  </a:cubicBezTo>
                  <a:cubicBezTo>
                    <a:pt x="1599" y="757"/>
                    <a:pt x="1599" y="757"/>
                    <a:pt x="1599" y="757"/>
                  </a:cubicBezTo>
                  <a:cubicBezTo>
                    <a:pt x="1586" y="730"/>
                    <a:pt x="1586" y="730"/>
                    <a:pt x="1586" y="730"/>
                  </a:cubicBezTo>
                  <a:cubicBezTo>
                    <a:pt x="1586" y="729"/>
                    <a:pt x="1586" y="729"/>
                    <a:pt x="1586" y="729"/>
                  </a:cubicBezTo>
                  <a:cubicBezTo>
                    <a:pt x="1581" y="710"/>
                    <a:pt x="1581" y="710"/>
                    <a:pt x="1581" y="710"/>
                  </a:cubicBezTo>
                  <a:cubicBezTo>
                    <a:pt x="1581" y="709"/>
                    <a:pt x="1581" y="709"/>
                    <a:pt x="1581" y="709"/>
                  </a:cubicBezTo>
                  <a:cubicBezTo>
                    <a:pt x="1581" y="709"/>
                    <a:pt x="1581" y="709"/>
                    <a:pt x="1581" y="709"/>
                  </a:cubicBezTo>
                  <a:cubicBezTo>
                    <a:pt x="1581" y="680"/>
                    <a:pt x="1581" y="680"/>
                    <a:pt x="1581" y="680"/>
                  </a:cubicBezTo>
                  <a:cubicBezTo>
                    <a:pt x="1579" y="663"/>
                    <a:pt x="1579" y="663"/>
                    <a:pt x="1579" y="663"/>
                  </a:cubicBezTo>
                  <a:cubicBezTo>
                    <a:pt x="1565" y="658"/>
                    <a:pt x="1565" y="658"/>
                    <a:pt x="1565" y="658"/>
                  </a:cubicBezTo>
                  <a:cubicBezTo>
                    <a:pt x="1564" y="658"/>
                    <a:pt x="1564" y="658"/>
                    <a:pt x="1564" y="658"/>
                  </a:cubicBezTo>
                  <a:cubicBezTo>
                    <a:pt x="1564" y="657"/>
                    <a:pt x="1564" y="657"/>
                    <a:pt x="1564" y="657"/>
                  </a:cubicBezTo>
                  <a:cubicBezTo>
                    <a:pt x="1533" y="633"/>
                    <a:pt x="1533" y="633"/>
                    <a:pt x="1533" y="633"/>
                  </a:cubicBezTo>
                  <a:cubicBezTo>
                    <a:pt x="1535" y="630"/>
                    <a:pt x="1535" y="630"/>
                    <a:pt x="1535" y="630"/>
                  </a:cubicBezTo>
                  <a:cubicBezTo>
                    <a:pt x="1550" y="615"/>
                    <a:pt x="1550" y="615"/>
                    <a:pt x="1550" y="615"/>
                  </a:cubicBezTo>
                  <a:cubicBezTo>
                    <a:pt x="1550" y="614"/>
                    <a:pt x="1550" y="614"/>
                    <a:pt x="1550" y="614"/>
                  </a:cubicBezTo>
                  <a:cubicBezTo>
                    <a:pt x="1550" y="613"/>
                    <a:pt x="1550" y="613"/>
                    <a:pt x="1550" y="613"/>
                  </a:cubicBezTo>
                  <a:cubicBezTo>
                    <a:pt x="1552" y="613"/>
                    <a:pt x="1552" y="613"/>
                    <a:pt x="1552" y="613"/>
                  </a:cubicBezTo>
                  <a:cubicBezTo>
                    <a:pt x="1552" y="613"/>
                    <a:pt x="1552" y="613"/>
                    <a:pt x="1552" y="613"/>
                  </a:cubicBezTo>
                  <a:cubicBezTo>
                    <a:pt x="1568" y="611"/>
                    <a:pt x="1568" y="611"/>
                    <a:pt x="1568" y="611"/>
                  </a:cubicBezTo>
                  <a:cubicBezTo>
                    <a:pt x="1569" y="611"/>
                    <a:pt x="1569" y="611"/>
                    <a:pt x="1569" y="611"/>
                  </a:cubicBezTo>
                  <a:cubicBezTo>
                    <a:pt x="1574" y="611"/>
                    <a:pt x="1579" y="614"/>
                    <a:pt x="1582" y="619"/>
                  </a:cubicBezTo>
                  <a:cubicBezTo>
                    <a:pt x="1596" y="629"/>
                    <a:pt x="1596" y="629"/>
                    <a:pt x="1596" y="629"/>
                  </a:cubicBezTo>
                  <a:cubicBezTo>
                    <a:pt x="1610" y="618"/>
                    <a:pt x="1610" y="618"/>
                    <a:pt x="1610" y="618"/>
                  </a:cubicBezTo>
                  <a:cubicBezTo>
                    <a:pt x="1621" y="603"/>
                    <a:pt x="1621" y="603"/>
                    <a:pt x="1621" y="603"/>
                  </a:cubicBezTo>
                  <a:cubicBezTo>
                    <a:pt x="1621" y="591"/>
                    <a:pt x="1621" y="591"/>
                    <a:pt x="1621" y="591"/>
                  </a:cubicBezTo>
                  <a:cubicBezTo>
                    <a:pt x="1617" y="560"/>
                    <a:pt x="1617" y="560"/>
                    <a:pt x="1617" y="560"/>
                  </a:cubicBezTo>
                  <a:cubicBezTo>
                    <a:pt x="1614" y="548"/>
                    <a:pt x="1614" y="548"/>
                    <a:pt x="1614" y="548"/>
                  </a:cubicBezTo>
                  <a:cubicBezTo>
                    <a:pt x="1593" y="544"/>
                    <a:pt x="1593" y="544"/>
                    <a:pt x="1593" y="544"/>
                  </a:cubicBezTo>
                  <a:cubicBezTo>
                    <a:pt x="1593" y="531"/>
                    <a:pt x="1593" y="531"/>
                    <a:pt x="1593" y="531"/>
                  </a:cubicBezTo>
                  <a:cubicBezTo>
                    <a:pt x="1574" y="507"/>
                    <a:pt x="1574" y="507"/>
                    <a:pt x="1574" y="507"/>
                  </a:cubicBezTo>
                  <a:cubicBezTo>
                    <a:pt x="1573" y="506"/>
                    <a:pt x="1573" y="506"/>
                    <a:pt x="1573" y="506"/>
                  </a:cubicBezTo>
                  <a:cubicBezTo>
                    <a:pt x="1563" y="489"/>
                    <a:pt x="1563" y="489"/>
                    <a:pt x="1563" y="489"/>
                  </a:cubicBezTo>
                  <a:cubicBezTo>
                    <a:pt x="1561" y="487"/>
                    <a:pt x="1561" y="487"/>
                    <a:pt x="1561" y="487"/>
                  </a:cubicBezTo>
                  <a:cubicBezTo>
                    <a:pt x="1561" y="485"/>
                    <a:pt x="1561" y="485"/>
                    <a:pt x="1561" y="485"/>
                  </a:cubicBezTo>
                  <a:cubicBezTo>
                    <a:pt x="1561" y="485"/>
                    <a:pt x="1561" y="485"/>
                    <a:pt x="1561" y="485"/>
                  </a:cubicBezTo>
                  <a:cubicBezTo>
                    <a:pt x="1582" y="457"/>
                    <a:pt x="1582" y="457"/>
                    <a:pt x="1582" y="457"/>
                  </a:cubicBezTo>
                  <a:cubicBezTo>
                    <a:pt x="1582" y="456"/>
                    <a:pt x="1582" y="456"/>
                    <a:pt x="1582" y="456"/>
                  </a:cubicBezTo>
                  <a:cubicBezTo>
                    <a:pt x="1583" y="455"/>
                    <a:pt x="1583" y="455"/>
                    <a:pt x="1583" y="455"/>
                  </a:cubicBezTo>
                  <a:cubicBezTo>
                    <a:pt x="1583" y="454"/>
                    <a:pt x="1583" y="454"/>
                    <a:pt x="1583" y="454"/>
                  </a:cubicBezTo>
                  <a:cubicBezTo>
                    <a:pt x="1585" y="454"/>
                    <a:pt x="1585" y="454"/>
                    <a:pt x="1585" y="454"/>
                  </a:cubicBezTo>
                  <a:cubicBezTo>
                    <a:pt x="1594" y="453"/>
                    <a:pt x="1594" y="453"/>
                    <a:pt x="1594" y="453"/>
                  </a:cubicBezTo>
                  <a:cubicBezTo>
                    <a:pt x="1605" y="445"/>
                    <a:pt x="1605" y="445"/>
                    <a:pt x="1605" y="445"/>
                  </a:cubicBezTo>
                  <a:cubicBezTo>
                    <a:pt x="1617" y="406"/>
                    <a:pt x="1617" y="406"/>
                    <a:pt x="1617" y="406"/>
                  </a:cubicBezTo>
                  <a:cubicBezTo>
                    <a:pt x="1618" y="406"/>
                    <a:pt x="1618" y="406"/>
                    <a:pt x="1618" y="406"/>
                  </a:cubicBezTo>
                  <a:cubicBezTo>
                    <a:pt x="1618" y="405"/>
                    <a:pt x="1618" y="405"/>
                    <a:pt x="1618" y="405"/>
                  </a:cubicBezTo>
                  <a:cubicBezTo>
                    <a:pt x="1633" y="388"/>
                    <a:pt x="1633" y="388"/>
                    <a:pt x="1633" y="388"/>
                  </a:cubicBezTo>
                  <a:cubicBezTo>
                    <a:pt x="1633" y="387"/>
                    <a:pt x="1633" y="387"/>
                    <a:pt x="1633" y="387"/>
                  </a:cubicBezTo>
                  <a:cubicBezTo>
                    <a:pt x="1634" y="387"/>
                    <a:pt x="1634" y="387"/>
                    <a:pt x="1634" y="387"/>
                  </a:cubicBezTo>
                  <a:cubicBezTo>
                    <a:pt x="1635" y="387"/>
                    <a:pt x="1635" y="387"/>
                    <a:pt x="1635" y="387"/>
                  </a:cubicBezTo>
                  <a:cubicBezTo>
                    <a:pt x="1653" y="382"/>
                    <a:pt x="1653" y="382"/>
                    <a:pt x="1653" y="382"/>
                  </a:cubicBezTo>
                  <a:cubicBezTo>
                    <a:pt x="1653" y="384"/>
                    <a:pt x="1653" y="384"/>
                    <a:pt x="1653" y="384"/>
                  </a:cubicBezTo>
                  <a:cubicBezTo>
                    <a:pt x="1664" y="394"/>
                    <a:pt x="1664" y="394"/>
                    <a:pt x="1664" y="394"/>
                  </a:cubicBezTo>
                  <a:cubicBezTo>
                    <a:pt x="1668" y="395"/>
                    <a:pt x="1668" y="395"/>
                    <a:pt x="1668" y="395"/>
                  </a:cubicBezTo>
                  <a:cubicBezTo>
                    <a:pt x="1675" y="365"/>
                    <a:pt x="1675" y="365"/>
                    <a:pt x="1675" y="365"/>
                  </a:cubicBezTo>
                  <a:cubicBezTo>
                    <a:pt x="1668" y="344"/>
                    <a:pt x="1668" y="344"/>
                    <a:pt x="1668" y="344"/>
                  </a:cubicBezTo>
                  <a:cubicBezTo>
                    <a:pt x="1667" y="343"/>
                    <a:pt x="1667" y="343"/>
                    <a:pt x="1667" y="343"/>
                  </a:cubicBezTo>
                  <a:cubicBezTo>
                    <a:pt x="1667" y="341"/>
                    <a:pt x="1667" y="341"/>
                    <a:pt x="1667" y="341"/>
                  </a:cubicBezTo>
                  <a:cubicBezTo>
                    <a:pt x="1670" y="317"/>
                    <a:pt x="1670" y="317"/>
                    <a:pt x="1670" y="317"/>
                  </a:cubicBezTo>
                  <a:cubicBezTo>
                    <a:pt x="1670" y="315"/>
                    <a:pt x="1670" y="315"/>
                    <a:pt x="1670" y="315"/>
                  </a:cubicBezTo>
                  <a:cubicBezTo>
                    <a:pt x="1682" y="302"/>
                    <a:pt x="1682" y="302"/>
                    <a:pt x="1682" y="302"/>
                  </a:cubicBezTo>
                  <a:cubicBezTo>
                    <a:pt x="1689" y="289"/>
                    <a:pt x="1689" y="289"/>
                    <a:pt x="1689" y="289"/>
                  </a:cubicBezTo>
                  <a:cubicBezTo>
                    <a:pt x="1690" y="277"/>
                    <a:pt x="1690" y="277"/>
                    <a:pt x="1690" y="277"/>
                  </a:cubicBezTo>
                  <a:cubicBezTo>
                    <a:pt x="1690" y="271"/>
                    <a:pt x="1687" y="262"/>
                    <a:pt x="1682" y="247"/>
                  </a:cubicBezTo>
                  <a:cubicBezTo>
                    <a:pt x="1682" y="247"/>
                    <a:pt x="1682" y="247"/>
                    <a:pt x="1682" y="247"/>
                  </a:cubicBezTo>
                  <a:cubicBezTo>
                    <a:pt x="1682" y="247"/>
                    <a:pt x="1682" y="247"/>
                    <a:pt x="1682" y="247"/>
                  </a:cubicBezTo>
                  <a:cubicBezTo>
                    <a:pt x="1682" y="224"/>
                    <a:pt x="1682" y="224"/>
                    <a:pt x="1682" y="224"/>
                  </a:cubicBezTo>
                  <a:cubicBezTo>
                    <a:pt x="1682" y="223"/>
                    <a:pt x="1682" y="223"/>
                    <a:pt x="1682" y="223"/>
                  </a:cubicBezTo>
                  <a:cubicBezTo>
                    <a:pt x="1686" y="203"/>
                    <a:pt x="1686" y="203"/>
                    <a:pt x="1686" y="203"/>
                  </a:cubicBezTo>
                  <a:cubicBezTo>
                    <a:pt x="1683" y="194"/>
                    <a:pt x="1680" y="188"/>
                    <a:pt x="1680" y="183"/>
                  </a:cubicBezTo>
                  <a:lnTo>
                    <a:pt x="1684" y="156"/>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a:extLst>
                <a:ext uri="{FF2B5EF4-FFF2-40B4-BE49-F238E27FC236}">
                  <a16:creationId xmlns="" xmlns:a16="http://schemas.microsoft.com/office/drawing/2014/main" id="{180A04D2-581D-49B3-A583-EB730A51ABBA}"/>
                </a:ext>
              </a:extLst>
            </p:cNvPr>
            <p:cNvSpPr>
              <a:spLocks/>
            </p:cNvSpPr>
            <p:nvPr/>
          </p:nvSpPr>
          <p:spPr bwMode="auto">
            <a:xfrm>
              <a:off x="-5148817" y="-2195840"/>
              <a:ext cx="465138" cy="774700"/>
            </a:xfrm>
            <a:custGeom>
              <a:avLst/>
              <a:gdLst>
                <a:gd name="T0" fmla="*/ 111 w 220"/>
                <a:gd name="T1" fmla="*/ 70 h 366"/>
                <a:gd name="T2" fmla="*/ 111 w 220"/>
                <a:gd name="T3" fmla="*/ 103 h 366"/>
                <a:gd name="T4" fmla="*/ 100 w 220"/>
                <a:gd name="T5" fmla="*/ 131 h 366"/>
                <a:gd name="T6" fmla="*/ 90 w 220"/>
                <a:gd name="T7" fmla="*/ 148 h 366"/>
                <a:gd name="T8" fmla="*/ 88 w 220"/>
                <a:gd name="T9" fmla="*/ 147 h 366"/>
                <a:gd name="T10" fmla="*/ 52 w 220"/>
                <a:gd name="T11" fmla="*/ 156 h 366"/>
                <a:gd name="T12" fmla="*/ 15 w 220"/>
                <a:gd name="T13" fmla="*/ 161 h 366"/>
                <a:gd name="T14" fmla="*/ 9 w 220"/>
                <a:gd name="T15" fmla="*/ 168 h 366"/>
                <a:gd name="T16" fmla="*/ 46 w 220"/>
                <a:gd name="T17" fmla="*/ 172 h 366"/>
                <a:gd name="T18" fmla="*/ 49 w 220"/>
                <a:gd name="T19" fmla="*/ 173 h 366"/>
                <a:gd name="T20" fmla="*/ 57 w 220"/>
                <a:gd name="T21" fmla="*/ 195 h 366"/>
                <a:gd name="T22" fmla="*/ 72 w 220"/>
                <a:gd name="T23" fmla="*/ 222 h 366"/>
                <a:gd name="T24" fmla="*/ 84 w 220"/>
                <a:gd name="T25" fmla="*/ 259 h 366"/>
                <a:gd name="T26" fmla="*/ 85 w 220"/>
                <a:gd name="T27" fmla="*/ 260 h 366"/>
                <a:gd name="T28" fmla="*/ 92 w 220"/>
                <a:gd name="T29" fmla="*/ 279 h 366"/>
                <a:gd name="T30" fmla="*/ 85 w 220"/>
                <a:gd name="T31" fmla="*/ 299 h 366"/>
                <a:gd name="T32" fmla="*/ 86 w 220"/>
                <a:gd name="T33" fmla="*/ 317 h 366"/>
                <a:gd name="T34" fmla="*/ 120 w 220"/>
                <a:gd name="T35" fmla="*/ 338 h 366"/>
                <a:gd name="T36" fmla="*/ 140 w 220"/>
                <a:gd name="T37" fmla="*/ 364 h 366"/>
                <a:gd name="T38" fmla="*/ 150 w 220"/>
                <a:gd name="T39" fmla="*/ 366 h 366"/>
                <a:gd name="T40" fmla="*/ 147 w 220"/>
                <a:gd name="T41" fmla="*/ 334 h 366"/>
                <a:gd name="T42" fmla="*/ 169 w 220"/>
                <a:gd name="T43" fmla="*/ 323 h 366"/>
                <a:gd name="T44" fmla="*/ 170 w 220"/>
                <a:gd name="T45" fmla="*/ 322 h 366"/>
                <a:gd name="T46" fmla="*/ 172 w 220"/>
                <a:gd name="T47" fmla="*/ 323 h 366"/>
                <a:gd name="T48" fmla="*/ 187 w 220"/>
                <a:gd name="T49" fmla="*/ 320 h 366"/>
                <a:gd name="T50" fmla="*/ 190 w 220"/>
                <a:gd name="T51" fmla="*/ 294 h 366"/>
                <a:gd name="T52" fmla="*/ 177 w 220"/>
                <a:gd name="T53" fmla="*/ 279 h 366"/>
                <a:gd name="T54" fmla="*/ 165 w 220"/>
                <a:gd name="T55" fmla="*/ 278 h 366"/>
                <a:gd name="T56" fmla="*/ 159 w 220"/>
                <a:gd name="T57" fmla="*/ 252 h 366"/>
                <a:gd name="T58" fmla="*/ 162 w 220"/>
                <a:gd name="T59" fmla="*/ 201 h 366"/>
                <a:gd name="T60" fmla="*/ 198 w 220"/>
                <a:gd name="T61" fmla="*/ 192 h 366"/>
                <a:gd name="T62" fmla="*/ 220 w 220"/>
                <a:gd name="T63" fmla="*/ 130 h 366"/>
                <a:gd name="T64" fmla="*/ 203 w 220"/>
                <a:gd name="T65" fmla="*/ 114 h 366"/>
                <a:gd name="T66" fmla="*/ 200 w 220"/>
                <a:gd name="T67" fmla="*/ 115 h 366"/>
                <a:gd name="T68" fmla="*/ 183 w 220"/>
                <a:gd name="T69" fmla="*/ 116 h 366"/>
                <a:gd name="T70" fmla="*/ 172 w 220"/>
                <a:gd name="T71" fmla="*/ 102 h 366"/>
                <a:gd name="T72" fmla="*/ 171 w 220"/>
                <a:gd name="T73" fmla="*/ 100 h 366"/>
                <a:gd name="T74" fmla="*/ 175 w 220"/>
                <a:gd name="T75" fmla="*/ 62 h 366"/>
                <a:gd name="T76" fmla="*/ 183 w 220"/>
                <a:gd name="T77" fmla="*/ 44 h 366"/>
                <a:gd name="T78" fmla="*/ 188 w 220"/>
                <a:gd name="T79" fmla="*/ 23 h 366"/>
                <a:gd name="T80" fmla="*/ 155 w 220"/>
                <a:gd name="T8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366">
                  <a:moveTo>
                    <a:pt x="129" y="22"/>
                  </a:moveTo>
                  <a:cubicBezTo>
                    <a:pt x="111" y="70"/>
                    <a:pt x="111" y="70"/>
                    <a:pt x="111" y="70"/>
                  </a:cubicBezTo>
                  <a:cubicBezTo>
                    <a:pt x="111" y="102"/>
                    <a:pt x="111" y="102"/>
                    <a:pt x="111" y="102"/>
                  </a:cubicBezTo>
                  <a:cubicBezTo>
                    <a:pt x="111" y="103"/>
                    <a:pt x="111" y="103"/>
                    <a:pt x="111" y="103"/>
                  </a:cubicBezTo>
                  <a:cubicBezTo>
                    <a:pt x="102" y="119"/>
                    <a:pt x="102" y="119"/>
                    <a:pt x="102" y="119"/>
                  </a:cubicBezTo>
                  <a:cubicBezTo>
                    <a:pt x="100" y="131"/>
                    <a:pt x="100" y="131"/>
                    <a:pt x="100" y="131"/>
                  </a:cubicBezTo>
                  <a:cubicBezTo>
                    <a:pt x="102" y="137"/>
                    <a:pt x="99" y="143"/>
                    <a:pt x="92" y="147"/>
                  </a:cubicBezTo>
                  <a:cubicBezTo>
                    <a:pt x="90" y="148"/>
                    <a:pt x="90" y="148"/>
                    <a:pt x="90" y="148"/>
                  </a:cubicBezTo>
                  <a:cubicBezTo>
                    <a:pt x="89" y="148"/>
                    <a:pt x="89" y="148"/>
                    <a:pt x="89" y="148"/>
                  </a:cubicBezTo>
                  <a:cubicBezTo>
                    <a:pt x="88" y="147"/>
                    <a:pt x="88" y="147"/>
                    <a:pt x="88" y="147"/>
                  </a:cubicBezTo>
                  <a:cubicBezTo>
                    <a:pt x="64" y="144"/>
                    <a:pt x="64" y="144"/>
                    <a:pt x="64" y="144"/>
                  </a:cubicBezTo>
                  <a:cubicBezTo>
                    <a:pt x="52" y="156"/>
                    <a:pt x="52" y="156"/>
                    <a:pt x="52" y="156"/>
                  </a:cubicBezTo>
                  <a:cubicBezTo>
                    <a:pt x="15" y="161"/>
                    <a:pt x="15" y="161"/>
                    <a:pt x="15" y="161"/>
                  </a:cubicBezTo>
                  <a:cubicBezTo>
                    <a:pt x="15" y="161"/>
                    <a:pt x="15" y="161"/>
                    <a:pt x="15" y="161"/>
                  </a:cubicBezTo>
                  <a:cubicBezTo>
                    <a:pt x="0" y="161"/>
                    <a:pt x="0" y="161"/>
                    <a:pt x="0" y="161"/>
                  </a:cubicBezTo>
                  <a:cubicBezTo>
                    <a:pt x="9" y="168"/>
                    <a:pt x="9" y="168"/>
                    <a:pt x="9" y="168"/>
                  </a:cubicBezTo>
                  <a:cubicBezTo>
                    <a:pt x="44" y="172"/>
                    <a:pt x="44" y="172"/>
                    <a:pt x="44" y="172"/>
                  </a:cubicBezTo>
                  <a:cubicBezTo>
                    <a:pt x="46" y="172"/>
                    <a:pt x="46" y="172"/>
                    <a:pt x="46" y="172"/>
                  </a:cubicBezTo>
                  <a:cubicBezTo>
                    <a:pt x="48" y="172"/>
                    <a:pt x="48" y="172"/>
                    <a:pt x="48" y="172"/>
                  </a:cubicBezTo>
                  <a:cubicBezTo>
                    <a:pt x="49" y="173"/>
                    <a:pt x="49" y="173"/>
                    <a:pt x="49" y="173"/>
                  </a:cubicBezTo>
                  <a:cubicBezTo>
                    <a:pt x="49" y="174"/>
                    <a:pt x="49" y="174"/>
                    <a:pt x="49" y="174"/>
                  </a:cubicBezTo>
                  <a:cubicBezTo>
                    <a:pt x="57" y="195"/>
                    <a:pt x="57" y="195"/>
                    <a:pt x="57" y="195"/>
                  </a:cubicBezTo>
                  <a:cubicBezTo>
                    <a:pt x="67" y="202"/>
                    <a:pt x="67" y="202"/>
                    <a:pt x="67" y="202"/>
                  </a:cubicBezTo>
                  <a:cubicBezTo>
                    <a:pt x="70" y="206"/>
                    <a:pt x="72" y="211"/>
                    <a:pt x="72" y="222"/>
                  </a:cubicBezTo>
                  <a:cubicBezTo>
                    <a:pt x="73" y="248"/>
                    <a:pt x="73" y="248"/>
                    <a:pt x="73" y="248"/>
                  </a:cubicBezTo>
                  <a:cubicBezTo>
                    <a:pt x="84" y="259"/>
                    <a:pt x="84" y="259"/>
                    <a:pt x="84" y="259"/>
                  </a:cubicBezTo>
                  <a:cubicBezTo>
                    <a:pt x="85" y="259"/>
                    <a:pt x="85" y="259"/>
                    <a:pt x="85" y="259"/>
                  </a:cubicBezTo>
                  <a:cubicBezTo>
                    <a:pt x="85" y="260"/>
                    <a:pt x="85" y="260"/>
                    <a:pt x="85" y="260"/>
                  </a:cubicBezTo>
                  <a:cubicBezTo>
                    <a:pt x="86" y="260"/>
                    <a:pt x="86" y="260"/>
                    <a:pt x="86" y="260"/>
                  </a:cubicBezTo>
                  <a:cubicBezTo>
                    <a:pt x="92" y="279"/>
                    <a:pt x="92" y="279"/>
                    <a:pt x="92" y="279"/>
                  </a:cubicBezTo>
                  <a:cubicBezTo>
                    <a:pt x="92" y="289"/>
                    <a:pt x="92" y="289"/>
                    <a:pt x="92" y="289"/>
                  </a:cubicBezTo>
                  <a:cubicBezTo>
                    <a:pt x="85" y="299"/>
                    <a:pt x="85" y="299"/>
                    <a:pt x="85" y="299"/>
                  </a:cubicBezTo>
                  <a:cubicBezTo>
                    <a:pt x="83" y="308"/>
                    <a:pt x="83" y="308"/>
                    <a:pt x="83" y="308"/>
                  </a:cubicBezTo>
                  <a:cubicBezTo>
                    <a:pt x="86" y="317"/>
                    <a:pt x="86" y="317"/>
                    <a:pt x="86" y="317"/>
                  </a:cubicBezTo>
                  <a:cubicBezTo>
                    <a:pt x="98" y="325"/>
                    <a:pt x="98" y="325"/>
                    <a:pt x="98" y="325"/>
                  </a:cubicBezTo>
                  <a:cubicBezTo>
                    <a:pt x="110" y="330"/>
                    <a:pt x="117" y="333"/>
                    <a:pt x="120" y="338"/>
                  </a:cubicBezTo>
                  <a:cubicBezTo>
                    <a:pt x="127" y="352"/>
                    <a:pt x="127" y="352"/>
                    <a:pt x="127" y="352"/>
                  </a:cubicBezTo>
                  <a:cubicBezTo>
                    <a:pt x="134" y="356"/>
                    <a:pt x="138" y="360"/>
                    <a:pt x="140" y="364"/>
                  </a:cubicBezTo>
                  <a:cubicBezTo>
                    <a:pt x="149" y="366"/>
                    <a:pt x="149" y="366"/>
                    <a:pt x="149" y="366"/>
                  </a:cubicBezTo>
                  <a:cubicBezTo>
                    <a:pt x="150" y="366"/>
                    <a:pt x="150" y="366"/>
                    <a:pt x="150" y="366"/>
                  </a:cubicBezTo>
                  <a:cubicBezTo>
                    <a:pt x="146" y="345"/>
                    <a:pt x="146" y="345"/>
                    <a:pt x="146" y="345"/>
                  </a:cubicBezTo>
                  <a:cubicBezTo>
                    <a:pt x="145" y="340"/>
                    <a:pt x="145" y="336"/>
                    <a:pt x="147" y="334"/>
                  </a:cubicBezTo>
                  <a:cubicBezTo>
                    <a:pt x="149" y="331"/>
                    <a:pt x="151" y="329"/>
                    <a:pt x="155" y="328"/>
                  </a:cubicBezTo>
                  <a:cubicBezTo>
                    <a:pt x="169" y="323"/>
                    <a:pt x="169" y="323"/>
                    <a:pt x="169" y="323"/>
                  </a:cubicBezTo>
                  <a:cubicBezTo>
                    <a:pt x="169" y="323"/>
                    <a:pt x="169" y="323"/>
                    <a:pt x="169" y="323"/>
                  </a:cubicBezTo>
                  <a:cubicBezTo>
                    <a:pt x="170" y="322"/>
                    <a:pt x="170" y="322"/>
                    <a:pt x="170" y="322"/>
                  </a:cubicBezTo>
                  <a:cubicBezTo>
                    <a:pt x="171" y="322"/>
                    <a:pt x="171" y="322"/>
                    <a:pt x="171" y="322"/>
                  </a:cubicBezTo>
                  <a:cubicBezTo>
                    <a:pt x="172" y="323"/>
                    <a:pt x="172" y="323"/>
                    <a:pt x="172" y="323"/>
                  </a:cubicBezTo>
                  <a:cubicBezTo>
                    <a:pt x="179" y="325"/>
                    <a:pt x="179" y="325"/>
                    <a:pt x="179" y="325"/>
                  </a:cubicBezTo>
                  <a:cubicBezTo>
                    <a:pt x="187" y="320"/>
                    <a:pt x="187" y="320"/>
                    <a:pt x="187" y="320"/>
                  </a:cubicBezTo>
                  <a:cubicBezTo>
                    <a:pt x="187" y="318"/>
                    <a:pt x="187" y="318"/>
                    <a:pt x="187" y="318"/>
                  </a:cubicBezTo>
                  <a:cubicBezTo>
                    <a:pt x="190" y="294"/>
                    <a:pt x="190" y="294"/>
                    <a:pt x="190" y="294"/>
                  </a:cubicBezTo>
                  <a:cubicBezTo>
                    <a:pt x="184" y="283"/>
                    <a:pt x="184" y="283"/>
                    <a:pt x="184" y="283"/>
                  </a:cubicBezTo>
                  <a:cubicBezTo>
                    <a:pt x="177" y="279"/>
                    <a:pt x="177" y="279"/>
                    <a:pt x="177" y="279"/>
                  </a:cubicBezTo>
                  <a:cubicBezTo>
                    <a:pt x="167" y="278"/>
                    <a:pt x="167" y="278"/>
                    <a:pt x="167" y="278"/>
                  </a:cubicBezTo>
                  <a:cubicBezTo>
                    <a:pt x="165" y="278"/>
                    <a:pt x="165" y="278"/>
                    <a:pt x="165" y="278"/>
                  </a:cubicBezTo>
                  <a:cubicBezTo>
                    <a:pt x="163" y="277"/>
                    <a:pt x="163" y="277"/>
                    <a:pt x="163" y="277"/>
                  </a:cubicBezTo>
                  <a:cubicBezTo>
                    <a:pt x="159" y="252"/>
                    <a:pt x="159" y="252"/>
                    <a:pt x="159" y="252"/>
                  </a:cubicBezTo>
                  <a:cubicBezTo>
                    <a:pt x="160" y="203"/>
                    <a:pt x="160" y="203"/>
                    <a:pt x="160" y="203"/>
                  </a:cubicBezTo>
                  <a:cubicBezTo>
                    <a:pt x="162" y="201"/>
                    <a:pt x="162" y="201"/>
                    <a:pt x="162" y="201"/>
                  </a:cubicBezTo>
                  <a:cubicBezTo>
                    <a:pt x="177" y="181"/>
                    <a:pt x="177" y="181"/>
                    <a:pt x="177" y="181"/>
                  </a:cubicBezTo>
                  <a:cubicBezTo>
                    <a:pt x="198" y="192"/>
                    <a:pt x="198" y="192"/>
                    <a:pt x="198" y="192"/>
                  </a:cubicBezTo>
                  <a:cubicBezTo>
                    <a:pt x="210" y="192"/>
                    <a:pt x="210" y="192"/>
                    <a:pt x="210" y="192"/>
                  </a:cubicBezTo>
                  <a:cubicBezTo>
                    <a:pt x="220" y="130"/>
                    <a:pt x="220" y="130"/>
                    <a:pt x="220" y="130"/>
                  </a:cubicBezTo>
                  <a:cubicBezTo>
                    <a:pt x="217" y="123"/>
                    <a:pt x="214" y="118"/>
                    <a:pt x="208" y="115"/>
                  </a:cubicBezTo>
                  <a:cubicBezTo>
                    <a:pt x="203" y="114"/>
                    <a:pt x="203" y="114"/>
                    <a:pt x="203" y="114"/>
                  </a:cubicBezTo>
                  <a:cubicBezTo>
                    <a:pt x="203" y="115"/>
                    <a:pt x="203" y="115"/>
                    <a:pt x="203" y="115"/>
                  </a:cubicBezTo>
                  <a:cubicBezTo>
                    <a:pt x="200" y="115"/>
                    <a:pt x="200" y="115"/>
                    <a:pt x="200" y="115"/>
                  </a:cubicBezTo>
                  <a:cubicBezTo>
                    <a:pt x="184" y="118"/>
                    <a:pt x="184" y="118"/>
                    <a:pt x="184" y="118"/>
                  </a:cubicBezTo>
                  <a:cubicBezTo>
                    <a:pt x="183" y="116"/>
                    <a:pt x="183" y="116"/>
                    <a:pt x="183" y="116"/>
                  </a:cubicBezTo>
                  <a:cubicBezTo>
                    <a:pt x="182" y="115"/>
                    <a:pt x="182" y="115"/>
                    <a:pt x="182" y="115"/>
                  </a:cubicBezTo>
                  <a:cubicBezTo>
                    <a:pt x="172" y="102"/>
                    <a:pt x="172" y="102"/>
                    <a:pt x="172" y="102"/>
                  </a:cubicBezTo>
                  <a:cubicBezTo>
                    <a:pt x="172" y="101"/>
                    <a:pt x="172" y="101"/>
                    <a:pt x="172" y="101"/>
                  </a:cubicBezTo>
                  <a:cubicBezTo>
                    <a:pt x="171" y="100"/>
                    <a:pt x="171" y="100"/>
                    <a:pt x="171" y="100"/>
                  </a:cubicBezTo>
                  <a:cubicBezTo>
                    <a:pt x="171" y="76"/>
                    <a:pt x="171" y="76"/>
                    <a:pt x="171" y="76"/>
                  </a:cubicBezTo>
                  <a:cubicBezTo>
                    <a:pt x="175" y="62"/>
                    <a:pt x="175" y="62"/>
                    <a:pt x="175" y="62"/>
                  </a:cubicBezTo>
                  <a:cubicBezTo>
                    <a:pt x="179" y="56"/>
                    <a:pt x="179" y="56"/>
                    <a:pt x="179" y="56"/>
                  </a:cubicBezTo>
                  <a:cubicBezTo>
                    <a:pt x="179" y="53"/>
                    <a:pt x="180" y="49"/>
                    <a:pt x="183" y="44"/>
                  </a:cubicBezTo>
                  <a:cubicBezTo>
                    <a:pt x="187" y="39"/>
                    <a:pt x="187" y="39"/>
                    <a:pt x="187" y="39"/>
                  </a:cubicBezTo>
                  <a:cubicBezTo>
                    <a:pt x="188" y="23"/>
                    <a:pt x="188" y="23"/>
                    <a:pt x="188" y="23"/>
                  </a:cubicBezTo>
                  <a:cubicBezTo>
                    <a:pt x="174" y="9"/>
                    <a:pt x="174" y="9"/>
                    <a:pt x="174" y="9"/>
                  </a:cubicBezTo>
                  <a:cubicBezTo>
                    <a:pt x="155" y="0"/>
                    <a:pt x="155" y="0"/>
                    <a:pt x="155" y="0"/>
                  </a:cubicBezTo>
                  <a:lnTo>
                    <a:pt x="129" y="22"/>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a:extLst>
                <a:ext uri="{FF2B5EF4-FFF2-40B4-BE49-F238E27FC236}">
                  <a16:creationId xmlns="" xmlns:a16="http://schemas.microsoft.com/office/drawing/2014/main" id="{2B62D354-E956-4B00-848E-177BA7F70C0F}"/>
                </a:ext>
              </a:extLst>
            </p:cNvPr>
            <p:cNvSpPr>
              <a:spLocks/>
            </p:cNvSpPr>
            <p:nvPr/>
          </p:nvSpPr>
          <p:spPr bwMode="auto">
            <a:xfrm>
              <a:off x="-9581118" y="-4237365"/>
              <a:ext cx="3317875" cy="2514600"/>
            </a:xfrm>
            <a:custGeom>
              <a:avLst/>
              <a:gdLst>
                <a:gd name="T0" fmla="*/ 1538 w 1569"/>
                <a:gd name="T1" fmla="*/ 550 h 1188"/>
                <a:gd name="T2" fmla="*/ 1473 w 1569"/>
                <a:gd name="T3" fmla="*/ 491 h 1188"/>
                <a:gd name="T4" fmla="*/ 1433 w 1569"/>
                <a:gd name="T5" fmla="*/ 444 h 1188"/>
                <a:gd name="T6" fmla="*/ 1251 w 1569"/>
                <a:gd name="T7" fmla="*/ 400 h 1188"/>
                <a:gd name="T8" fmla="*/ 1260 w 1569"/>
                <a:gd name="T9" fmla="*/ 217 h 1188"/>
                <a:gd name="T10" fmla="*/ 1130 w 1569"/>
                <a:gd name="T11" fmla="*/ 62 h 1188"/>
                <a:gd name="T12" fmla="*/ 1066 w 1569"/>
                <a:gd name="T13" fmla="*/ 18 h 1188"/>
                <a:gd name="T14" fmla="*/ 965 w 1569"/>
                <a:gd name="T15" fmla="*/ 148 h 1188"/>
                <a:gd name="T16" fmla="*/ 742 w 1569"/>
                <a:gd name="T17" fmla="*/ 270 h 1188"/>
                <a:gd name="T18" fmla="*/ 701 w 1569"/>
                <a:gd name="T19" fmla="*/ 277 h 1188"/>
                <a:gd name="T20" fmla="*/ 569 w 1569"/>
                <a:gd name="T21" fmla="*/ 267 h 1188"/>
                <a:gd name="T22" fmla="*/ 588 w 1569"/>
                <a:gd name="T23" fmla="*/ 404 h 1188"/>
                <a:gd name="T24" fmla="*/ 563 w 1569"/>
                <a:gd name="T25" fmla="*/ 477 h 1188"/>
                <a:gd name="T26" fmla="*/ 544 w 1569"/>
                <a:gd name="T27" fmla="*/ 474 h 1188"/>
                <a:gd name="T28" fmla="*/ 486 w 1569"/>
                <a:gd name="T29" fmla="*/ 539 h 1188"/>
                <a:gd name="T30" fmla="*/ 396 w 1569"/>
                <a:gd name="T31" fmla="*/ 563 h 1188"/>
                <a:gd name="T32" fmla="*/ 221 w 1569"/>
                <a:gd name="T33" fmla="*/ 610 h 1188"/>
                <a:gd name="T34" fmla="*/ 126 w 1569"/>
                <a:gd name="T35" fmla="*/ 596 h 1188"/>
                <a:gd name="T36" fmla="*/ 79 w 1569"/>
                <a:gd name="T37" fmla="*/ 580 h 1188"/>
                <a:gd name="T38" fmla="*/ 11 w 1569"/>
                <a:gd name="T39" fmla="*/ 684 h 1188"/>
                <a:gd name="T40" fmla="*/ 64 w 1569"/>
                <a:gd name="T41" fmla="*/ 731 h 1188"/>
                <a:gd name="T42" fmla="*/ 49 w 1569"/>
                <a:gd name="T43" fmla="*/ 858 h 1188"/>
                <a:gd name="T44" fmla="*/ 51 w 1569"/>
                <a:gd name="T45" fmla="*/ 885 h 1188"/>
                <a:gd name="T46" fmla="*/ 145 w 1569"/>
                <a:gd name="T47" fmla="*/ 1004 h 1188"/>
                <a:gd name="T48" fmla="*/ 205 w 1569"/>
                <a:gd name="T49" fmla="*/ 1068 h 1188"/>
                <a:gd name="T50" fmla="*/ 252 w 1569"/>
                <a:gd name="T51" fmla="*/ 1180 h 1188"/>
                <a:gd name="T52" fmla="*/ 312 w 1569"/>
                <a:gd name="T53" fmla="*/ 1187 h 1188"/>
                <a:gd name="T54" fmla="*/ 349 w 1569"/>
                <a:gd name="T55" fmla="*/ 1123 h 1188"/>
                <a:gd name="T56" fmla="*/ 398 w 1569"/>
                <a:gd name="T57" fmla="*/ 1127 h 1188"/>
                <a:gd name="T58" fmla="*/ 554 w 1569"/>
                <a:gd name="T59" fmla="*/ 1121 h 1188"/>
                <a:gd name="T60" fmla="*/ 603 w 1569"/>
                <a:gd name="T61" fmla="*/ 1156 h 1188"/>
                <a:gd name="T62" fmla="*/ 685 w 1569"/>
                <a:gd name="T63" fmla="*/ 1155 h 1188"/>
                <a:gd name="T64" fmla="*/ 866 w 1569"/>
                <a:gd name="T65" fmla="*/ 1132 h 1188"/>
                <a:gd name="T66" fmla="*/ 993 w 1569"/>
                <a:gd name="T67" fmla="*/ 1137 h 1188"/>
                <a:gd name="T68" fmla="*/ 1072 w 1569"/>
                <a:gd name="T69" fmla="*/ 1165 h 1188"/>
                <a:gd name="T70" fmla="*/ 1137 w 1569"/>
                <a:gd name="T71" fmla="*/ 1182 h 1188"/>
                <a:gd name="T72" fmla="*/ 1129 w 1569"/>
                <a:gd name="T73" fmla="*/ 1131 h 1188"/>
                <a:gd name="T74" fmla="*/ 1147 w 1569"/>
                <a:gd name="T75" fmla="*/ 1109 h 1188"/>
                <a:gd name="T76" fmla="*/ 1151 w 1569"/>
                <a:gd name="T77" fmla="*/ 1073 h 1188"/>
                <a:gd name="T78" fmla="*/ 1109 w 1569"/>
                <a:gd name="T79" fmla="*/ 1032 h 1188"/>
                <a:gd name="T80" fmla="*/ 1111 w 1569"/>
                <a:gd name="T81" fmla="*/ 996 h 1188"/>
                <a:gd name="T82" fmla="*/ 1189 w 1569"/>
                <a:gd name="T83" fmla="*/ 954 h 1188"/>
                <a:gd name="T84" fmla="*/ 1269 w 1569"/>
                <a:gd name="T85" fmla="*/ 939 h 1188"/>
                <a:gd name="T86" fmla="*/ 1308 w 1569"/>
                <a:gd name="T87" fmla="*/ 903 h 1188"/>
                <a:gd name="T88" fmla="*/ 1310 w 1569"/>
                <a:gd name="T89" fmla="*/ 885 h 1188"/>
                <a:gd name="T90" fmla="*/ 1316 w 1569"/>
                <a:gd name="T91" fmla="*/ 827 h 1188"/>
                <a:gd name="T92" fmla="*/ 1406 w 1569"/>
                <a:gd name="T93" fmla="*/ 758 h 1188"/>
                <a:gd name="T94" fmla="*/ 1450 w 1569"/>
                <a:gd name="T95" fmla="*/ 727 h 1188"/>
                <a:gd name="T96" fmla="*/ 1528 w 1569"/>
                <a:gd name="T97" fmla="*/ 708 h 1188"/>
                <a:gd name="T98" fmla="*/ 1559 w 1569"/>
                <a:gd name="T99" fmla="*/ 678 h 1188"/>
                <a:gd name="T100" fmla="*/ 1567 w 1569"/>
                <a:gd name="T101" fmla="*/ 640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9" h="1188">
                  <a:moveTo>
                    <a:pt x="1567" y="639"/>
                  </a:moveTo>
                  <a:cubicBezTo>
                    <a:pt x="1568" y="638"/>
                    <a:pt x="1568" y="638"/>
                    <a:pt x="1568" y="638"/>
                  </a:cubicBezTo>
                  <a:cubicBezTo>
                    <a:pt x="1569" y="638"/>
                    <a:pt x="1569" y="638"/>
                    <a:pt x="1569" y="638"/>
                  </a:cubicBezTo>
                  <a:cubicBezTo>
                    <a:pt x="1569" y="637"/>
                    <a:pt x="1569" y="637"/>
                    <a:pt x="1569" y="637"/>
                  </a:cubicBezTo>
                  <a:cubicBezTo>
                    <a:pt x="1538" y="550"/>
                    <a:pt x="1538" y="550"/>
                    <a:pt x="1538" y="550"/>
                  </a:cubicBezTo>
                  <a:cubicBezTo>
                    <a:pt x="1519" y="534"/>
                    <a:pt x="1519" y="534"/>
                    <a:pt x="1519" y="534"/>
                  </a:cubicBezTo>
                  <a:cubicBezTo>
                    <a:pt x="1519" y="532"/>
                    <a:pt x="1519" y="532"/>
                    <a:pt x="1519" y="532"/>
                  </a:cubicBezTo>
                  <a:cubicBezTo>
                    <a:pt x="1514" y="497"/>
                    <a:pt x="1514" y="497"/>
                    <a:pt x="1514" y="497"/>
                  </a:cubicBezTo>
                  <a:cubicBezTo>
                    <a:pt x="1474" y="491"/>
                    <a:pt x="1474" y="491"/>
                    <a:pt x="1474" y="491"/>
                  </a:cubicBezTo>
                  <a:cubicBezTo>
                    <a:pt x="1473" y="491"/>
                    <a:pt x="1473" y="491"/>
                    <a:pt x="1473" y="491"/>
                  </a:cubicBezTo>
                  <a:cubicBezTo>
                    <a:pt x="1471" y="491"/>
                    <a:pt x="1471" y="491"/>
                    <a:pt x="1471" y="491"/>
                  </a:cubicBezTo>
                  <a:cubicBezTo>
                    <a:pt x="1471" y="490"/>
                    <a:pt x="1471" y="490"/>
                    <a:pt x="1471" y="490"/>
                  </a:cubicBezTo>
                  <a:cubicBezTo>
                    <a:pt x="1470" y="488"/>
                    <a:pt x="1470" y="488"/>
                    <a:pt x="1470" y="488"/>
                  </a:cubicBezTo>
                  <a:cubicBezTo>
                    <a:pt x="1470" y="487"/>
                    <a:pt x="1470" y="487"/>
                    <a:pt x="1470" y="487"/>
                  </a:cubicBezTo>
                  <a:cubicBezTo>
                    <a:pt x="1465" y="474"/>
                    <a:pt x="1453" y="459"/>
                    <a:pt x="1433" y="444"/>
                  </a:cubicBezTo>
                  <a:cubicBezTo>
                    <a:pt x="1423" y="435"/>
                    <a:pt x="1412" y="430"/>
                    <a:pt x="1404" y="428"/>
                  </a:cubicBezTo>
                  <a:cubicBezTo>
                    <a:pt x="1397" y="424"/>
                    <a:pt x="1390" y="421"/>
                    <a:pt x="1385" y="417"/>
                  </a:cubicBezTo>
                  <a:cubicBezTo>
                    <a:pt x="1373" y="408"/>
                    <a:pt x="1329" y="402"/>
                    <a:pt x="1253" y="400"/>
                  </a:cubicBezTo>
                  <a:cubicBezTo>
                    <a:pt x="1251" y="400"/>
                    <a:pt x="1251" y="400"/>
                    <a:pt x="1251" y="400"/>
                  </a:cubicBezTo>
                  <a:cubicBezTo>
                    <a:pt x="1251" y="400"/>
                    <a:pt x="1251" y="400"/>
                    <a:pt x="1251" y="400"/>
                  </a:cubicBezTo>
                  <a:cubicBezTo>
                    <a:pt x="1242" y="386"/>
                    <a:pt x="1242" y="386"/>
                    <a:pt x="1242" y="386"/>
                  </a:cubicBezTo>
                  <a:cubicBezTo>
                    <a:pt x="1238" y="378"/>
                    <a:pt x="1235" y="370"/>
                    <a:pt x="1234" y="361"/>
                  </a:cubicBezTo>
                  <a:cubicBezTo>
                    <a:pt x="1234" y="351"/>
                    <a:pt x="1247" y="316"/>
                    <a:pt x="1274" y="259"/>
                  </a:cubicBezTo>
                  <a:cubicBezTo>
                    <a:pt x="1260" y="217"/>
                    <a:pt x="1260" y="217"/>
                    <a:pt x="1260" y="217"/>
                  </a:cubicBezTo>
                  <a:cubicBezTo>
                    <a:pt x="1260" y="217"/>
                    <a:pt x="1260" y="217"/>
                    <a:pt x="1260" y="217"/>
                  </a:cubicBezTo>
                  <a:cubicBezTo>
                    <a:pt x="1246" y="149"/>
                    <a:pt x="1246" y="149"/>
                    <a:pt x="1246" y="149"/>
                  </a:cubicBezTo>
                  <a:cubicBezTo>
                    <a:pt x="1244" y="140"/>
                    <a:pt x="1227" y="131"/>
                    <a:pt x="1199" y="122"/>
                  </a:cubicBezTo>
                  <a:cubicBezTo>
                    <a:pt x="1193" y="121"/>
                    <a:pt x="1187" y="119"/>
                    <a:pt x="1181" y="115"/>
                  </a:cubicBezTo>
                  <a:cubicBezTo>
                    <a:pt x="1171" y="110"/>
                    <a:pt x="1163" y="101"/>
                    <a:pt x="1159" y="91"/>
                  </a:cubicBezTo>
                  <a:cubicBezTo>
                    <a:pt x="1153" y="78"/>
                    <a:pt x="1144" y="68"/>
                    <a:pt x="1130" y="62"/>
                  </a:cubicBezTo>
                  <a:cubicBezTo>
                    <a:pt x="1129" y="61"/>
                    <a:pt x="1129" y="61"/>
                    <a:pt x="1129" y="61"/>
                  </a:cubicBezTo>
                  <a:cubicBezTo>
                    <a:pt x="1128" y="60"/>
                    <a:pt x="1128" y="60"/>
                    <a:pt x="1128" y="60"/>
                  </a:cubicBezTo>
                  <a:cubicBezTo>
                    <a:pt x="1117" y="0"/>
                    <a:pt x="1117" y="0"/>
                    <a:pt x="1117" y="0"/>
                  </a:cubicBezTo>
                  <a:cubicBezTo>
                    <a:pt x="1071" y="5"/>
                    <a:pt x="1071" y="5"/>
                    <a:pt x="1071" y="5"/>
                  </a:cubicBezTo>
                  <a:cubicBezTo>
                    <a:pt x="1066" y="18"/>
                    <a:pt x="1066" y="18"/>
                    <a:pt x="1066" y="18"/>
                  </a:cubicBezTo>
                  <a:cubicBezTo>
                    <a:pt x="1060" y="38"/>
                    <a:pt x="1054" y="47"/>
                    <a:pt x="1047" y="47"/>
                  </a:cubicBezTo>
                  <a:cubicBezTo>
                    <a:pt x="1018" y="57"/>
                    <a:pt x="1018" y="57"/>
                    <a:pt x="1018" y="57"/>
                  </a:cubicBezTo>
                  <a:cubicBezTo>
                    <a:pt x="999" y="64"/>
                    <a:pt x="988" y="71"/>
                    <a:pt x="982" y="80"/>
                  </a:cubicBezTo>
                  <a:cubicBezTo>
                    <a:pt x="979" y="84"/>
                    <a:pt x="976" y="96"/>
                    <a:pt x="974" y="111"/>
                  </a:cubicBezTo>
                  <a:cubicBezTo>
                    <a:pt x="971" y="128"/>
                    <a:pt x="968" y="141"/>
                    <a:pt x="965" y="148"/>
                  </a:cubicBezTo>
                  <a:cubicBezTo>
                    <a:pt x="959" y="161"/>
                    <a:pt x="950" y="171"/>
                    <a:pt x="937" y="175"/>
                  </a:cubicBezTo>
                  <a:cubicBezTo>
                    <a:pt x="912" y="185"/>
                    <a:pt x="869" y="169"/>
                    <a:pt x="811" y="127"/>
                  </a:cubicBezTo>
                  <a:cubicBezTo>
                    <a:pt x="732" y="228"/>
                    <a:pt x="732" y="228"/>
                    <a:pt x="732" y="228"/>
                  </a:cubicBezTo>
                  <a:cubicBezTo>
                    <a:pt x="741" y="270"/>
                    <a:pt x="741" y="270"/>
                    <a:pt x="741" y="270"/>
                  </a:cubicBezTo>
                  <a:cubicBezTo>
                    <a:pt x="742" y="270"/>
                    <a:pt x="742" y="270"/>
                    <a:pt x="742" y="270"/>
                  </a:cubicBezTo>
                  <a:cubicBezTo>
                    <a:pt x="743" y="272"/>
                    <a:pt x="743" y="272"/>
                    <a:pt x="743" y="272"/>
                  </a:cubicBezTo>
                  <a:cubicBezTo>
                    <a:pt x="741" y="273"/>
                    <a:pt x="741" y="273"/>
                    <a:pt x="741" y="273"/>
                  </a:cubicBezTo>
                  <a:cubicBezTo>
                    <a:pt x="741" y="274"/>
                    <a:pt x="741" y="274"/>
                    <a:pt x="741" y="274"/>
                  </a:cubicBezTo>
                  <a:cubicBezTo>
                    <a:pt x="738" y="279"/>
                    <a:pt x="732" y="283"/>
                    <a:pt x="725" y="284"/>
                  </a:cubicBezTo>
                  <a:cubicBezTo>
                    <a:pt x="717" y="286"/>
                    <a:pt x="710" y="283"/>
                    <a:pt x="701" y="277"/>
                  </a:cubicBezTo>
                  <a:cubicBezTo>
                    <a:pt x="693" y="272"/>
                    <a:pt x="671" y="267"/>
                    <a:pt x="636" y="265"/>
                  </a:cubicBezTo>
                  <a:cubicBezTo>
                    <a:pt x="619" y="264"/>
                    <a:pt x="619" y="264"/>
                    <a:pt x="619" y="264"/>
                  </a:cubicBezTo>
                  <a:cubicBezTo>
                    <a:pt x="619" y="264"/>
                    <a:pt x="619" y="264"/>
                    <a:pt x="619" y="264"/>
                  </a:cubicBezTo>
                  <a:cubicBezTo>
                    <a:pt x="595" y="262"/>
                    <a:pt x="595" y="262"/>
                    <a:pt x="595" y="262"/>
                  </a:cubicBezTo>
                  <a:cubicBezTo>
                    <a:pt x="569" y="267"/>
                    <a:pt x="569" y="267"/>
                    <a:pt x="569" y="267"/>
                  </a:cubicBezTo>
                  <a:cubicBezTo>
                    <a:pt x="581" y="283"/>
                    <a:pt x="581" y="283"/>
                    <a:pt x="581" y="283"/>
                  </a:cubicBezTo>
                  <a:cubicBezTo>
                    <a:pt x="590" y="296"/>
                    <a:pt x="594" y="303"/>
                    <a:pt x="593" y="308"/>
                  </a:cubicBezTo>
                  <a:cubicBezTo>
                    <a:pt x="583" y="371"/>
                    <a:pt x="583" y="371"/>
                    <a:pt x="583" y="371"/>
                  </a:cubicBezTo>
                  <a:cubicBezTo>
                    <a:pt x="587" y="404"/>
                    <a:pt x="587" y="404"/>
                    <a:pt x="587" y="404"/>
                  </a:cubicBezTo>
                  <a:cubicBezTo>
                    <a:pt x="588" y="404"/>
                    <a:pt x="588" y="404"/>
                    <a:pt x="588" y="404"/>
                  </a:cubicBezTo>
                  <a:cubicBezTo>
                    <a:pt x="588" y="405"/>
                    <a:pt x="588" y="405"/>
                    <a:pt x="588" y="405"/>
                  </a:cubicBezTo>
                  <a:cubicBezTo>
                    <a:pt x="587" y="406"/>
                    <a:pt x="587" y="406"/>
                    <a:pt x="587" y="406"/>
                  </a:cubicBezTo>
                  <a:cubicBezTo>
                    <a:pt x="587" y="406"/>
                    <a:pt x="587" y="406"/>
                    <a:pt x="587" y="406"/>
                  </a:cubicBezTo>
                  <a:cubicBezTo>
                    <a:pt x="568" y="469"/>
                    <a:pt x="568" y="469"/>
                    <a:pt x="568" y="469"/>
                  </a:cubicBezTo>
                  <a:cubicBezTo>
                    <a:pt x="567" y="475"/>
                    <a:pt x="565" y="478"/>
                    <a:pt x="563" y="477"/>
                  </a:cubicBezTo>
                  <a:cubicBezTo>
                    <a:pt x="561" y="477"/>
                    <a:pt x="561" y="477"/>
                    <a:pt x="561" y="477"/>
                  </a:cubicBezTo>
                  <a:cubicBezTo>
                    <a:pt x="561" y="476"/>
                    <a:pt x="561" y="476"/>
                    <a:pt x="561" y="476"/>
                  </a:cubicBezTo>
                  <a:cubicBezTo>
                    <a:pt x="559" y="470"/>
                    <a:pt x="559" y="470"/>
                    <a:pt x="559" y="470"/>
                  </a:cubicBezTo>
                  <a:cubicBezTo>
                    <a:pt x="555" y="462"/>
                    <a:pt x="553" y="459"/>
                    <a:pt x="550" y="460"/>
                  </a:cubicBezTo>
                  <a:cubicBezTo>
                    <a:pt x="548" y="461"/>
                    <a:pt x="545" y="465"/>
                    <a:pt x="544" y="474"/>
                  </a:cubicBezTo>
                  <a:cubicBezTo>
                    <a:pt x="540" y="491"/>
                    <a:pt x="530" y="506"/>
                    <a:pt x="513" y="521"/>
                  </a:cubicBezTo>
                  <a:cubicBezTo>
                    <a:pt x="496" y="534"/>
                    <a:pt x="496" y="534"/>
                    <a:pt x="496" y="534"/>
                  </a:cubicBezTo>
                  <a:cubicBezTo>
                    <a:pt x="487" y="539"/>
                    <a:pt x="487" y="539"/>
                    <a:pt x="487" y="539"/>
                  </a:cubicBezTo>
                  <a:cubicBezTo>
                    <a:pt x="487" y="539"/>
                    <a:pt x="487" y="539"/>
                    <a:pt x="487" y="539"/>
                  </a:cubicBezTo>
                  <a:cubicBezTo>
                    <a:pt x="486" y="539"/>
                    <a:pt x="486" y="539"/>
                    <a:pt x="486" y="539"/>
                  </a:cubicBezTo>
                  <a:cubicBezTo>
                    <a:pt x="424" y="540"/>
                    <a:pt x="424" y="540"/>
                    <a:pt x="424" y="540"/>
                  </a:cubicBezTo>
                  <a:cubicBezTo>
                    <a:pt x="400" y="563"/>
                    <a:pt x="400" y="563"/>
                    <a:pt x="400" y="563"/>
                  </a:cubicBezTo>
                  <a:cubicBezTo>
                    <a:pt x="399" y="563"/>
                    <a:pt x="399" y="563"/>
                    <a:pt x="399" y="563"/>
                  </a:cubicBezTo>
                  <a:cubicBezTo>
                    <a:pt x="397" y="563"/>
                    <a:pt x="397" y="563"/>
                    <a:pt x="397" y="563"/>
                  </a:cubicBezTo>
                  <a:cubicBezTo>
                    <a:pt x="396" y="563"/>
                    <a:pt x="396" y="563"/>
                    <a:pt x="396" y="563"/>
                  </a:cubicBezTo>
                  <a:cubicBezTo>
                    <a:pt x="329" y="554"/>
                    <a:pt x="329" y="554"/>
                    <a:pt x="329" y="554"/>
                  </a:cubicBezTo>
                  <a:cubicBezTo>
                    <a:pt x="319" y="565"/>
                    <a:pt x="308" y="569"/>
                    <a:pt x="298" y="567"/>
                  </a:cubicBezTo>
                  <a:cubicBezTo>
                    <a:pt x="288" y="564"/>
                    <a:pt x="272" y="568"/>
                    <a:pt x="249" y="577"/>
                  </a:cubicBezTo>
                  <a:cubicBezTo>
                    <a:pt x="222" y="609"/>
                    <a:pt x="222" y="609"/>
                    <a:pt x="222" y="609"/>
                  </a:cubicBezTo>
                  <a:cubicBezTo>
                    <a:pt x="221" y="610"/>
                    <a:pt x="221" y="610"/>
                    <a:pt x="221" y="610"/>
                  </a:cubicBezTo>
                  <a:cubicBezTo>
                    <a:pt x="178" y="611"/>
                    <a:pt x="178" y="611"/>
                    <a:pt x="178" y="611"/>
                  </a:cubicBezTo>
                  <a:cubicBezTo>
                    <a:pt x="178" y="576"/>
                    <a:pt x="178" y="576"/>
                    <a:pt x="178" y="576"/>
                  </a:cubicBezTo>
                  <a:cubicBezTo>
                    <a:pt x="151" y="576"/>
                    <a:pt x="151" y="576"/>
                    <a:pt x="151" y="576"/>
                  </a:cubicBezTo>
                  <a:cubicBezTo>
                    <a:pt x="147" y="591"/>
                    <a:pt x="147" y="591"/>
                    <a:pt x="147" y="591"/>
                  </a:cubicBezTo>
                  <a:cubicBezTo>
                    <a:pt x="126" y="596"/>
                    <a:pt x="126" y="596"/>
                    <a:pt x="126" y="596"/>
                  </a:cubicBezTo>
                  <a:cubicBezTo>
                    <a:pt x="124" y="596"/>
                    <a:pt x="124" y="596"/>
                    <a:pt x="124" y="596"/>
                  </a:cubicBezTo>
                  <a:cubicBezTo>
                    <a:pt x="124" y="596"/>
                    <a:pt x="124" y="596"/>
                    <a:pt x="124" y="596"/>
                  </a:cubicBezTo>
                  <a:cubicBezTo>
                    <a:pt x="123" y="595"/>
                    <a:pt x="123" y="595"/>
                    <a:pt x="123" y="595"/>
                  </a:cubicBezTo>
                  <a:cubicBezTo>
                    <a:pt x="122" y="595"/>
                    <a:pt x="122" y="595"/>
                    <a:pt x="122" y="595"/>
                  </a:cubicBezTo>
                  <a:cubicBezTo>
                    <a:pt x="110" y="587"/>
                    <a:pt x="95" y="582"/>
                    <a:pt x="79" y="580"/>
                  </a:cubicBezTo>
                  <a:cubicBezTo>
                    <a:pt x="71" y="579"/>
                    <a:pt x="60" y="584"/>
                    <a:pt x="45" y="598"/>
                  </a:cubicBezTo>
                  <a:cubicBezTo>
                    <a:pt x="28" y="611"/>
                    <a:pt x="17" y="624"/>
                    <a:pt x="11" y="635"/>
                  </a:cubicBezTo>
                  <a:cubicBezTo>
                    <a:pt x="14" y="637"/>
                    <a:pt x="16" y="641"/>
                    <a:pt x="16" y="647"/>
                  </a:cubicBezTo>
                  <a:cubicBezTo>
                    <a:pt x="18" y="654"/>
                    <a:pt x="19" y="660"/>
                    <a:pt x="19" y="667"/>
                  </a:cubicBezTo>
                  <a:cubicBezTo>
                    <a:pt x="18" y="675"/>
                    <a:pt x="15" y="680"/>
                    <a:pt x="11" y="684"/>
                  </a:cubicBezTo>
                  <a:cubicBezTo>
                    <a:pt x="6" y="686"/>
                    <a:pt x="3" y="695"/>
                    <a:pt x="0" y="711"/>
                  </a:cubicBezTo>
                  <a:cubicBezTo>
                    <a:pt x="16" y="721"/>
                    <a:pt x="16" y="721"/>
                    <a:pt x="16" y="721"/>
                  </a:cubicBezTo>
                  <a:cubicBezTo>
                    <a:pt x="37" y="699"/>
                    <a:pt x="37" y="699"/>
                    <a:pt x="37" y="699"/>
                  </a:cubicBezTo>
                  <a:cubicBezTo>
                    <a:pt x="64" y="729"/>
                    <a:pt x="64" y="729"/>
                    <a:pt x="64" y="729"/>
                  </a:cubicBezTo>
                  <a:cubicBezTo>
                    <a:pt x="64" y="731"/>
                    <a:pt x="64" y="731"/>
                    <a:pt x="64" y="731"/>
                  </a:cubicBezTo>
                  <a:cubicBezTo>
                    <a:pt x="70" y="784"/>
                    <a:pt x="70" y="784"/>
                    <a:pt x="70" y="784"/>
                  </a:cubicBezTo>
                  <a:cubicBezTo>
                    <a:pt x="70" y="785"/>
                    <a:pt x="70" y="785"/>
                    <a:pt x="70" y="785"/>
                  </a:cubicBezTo>
                  <a:cubicBezTo>
                    <a:pt x="69" y="785"/>
                    <a:pt x="69" y="785"/>
                    <a:pt x="69" y="785"/>
                  </a:cubicBezTo>
                  <a:cubicBezTo>
                    <a:pt x="53" y="858"/>
                    <a:pt x="53" y="858"/>
                    <a:pt x="53" y="858"/>
                  </a:cubicBezTo>
                  <a:cubicBezTo>
                    <a:pt x="49" y="858"/>
                    <a:pt x="49" y="858"/>
                    <a:pt x="49" y="858"/>
                  </a:cubicBezTo>
                  <a:cubicBezTo>
                    <a:pt x="27" y="858"/>
                    <a:pt x="13" y="859"/>
                    <a:pt x="7" y="863"/>
                  </a:cubicBezTo>
                  <a:cubicBezTo>
                    <a:pt x="8" y="867"/>
                    <a:pt x="18" y="875"/>
                    <a:pt x="34" y="886"/>
                  </a:cubicBezTo>
                  <a:cubicBezTo>
                    <a:pt x="47" y="884"/>
                    <a:pt x="47" y="884"/>
                    <a:pt x="47" y="884"/>
                  </a:cubicBezTo>
                  <a:cubicBezTo>
                    <a:pt x="50" y="884"/>
                    <a:pt x="50" y="884"/>
                    <a:pt x="50" y="884"/>
                  </a:cubicBezTo>
                  <a:cubicBezTo>
                    <a:pt x="51" y="885"/>
                    <a:pt x="51" y="885"/>
                    <a:pt x="51" y="885"/>
                  </a:cubicBezTo>
                  <a:cubicBezTo>
                    <a:pt x="83" y="916"/>
                    <a:pt x="83" y="916"/>
                    <a:pt x="83" y="916"/>
                  </a:cubicBezTo>
                  <a:cubicBezTo>
                    <a:pt x="96" y="926"/>
                    <a:pt x="95" y="944"/>
                    <a:pt x="78" y="971"/>
                  </a:cubicBezTo>
                  <a:cubicBezTo>
                    <a:pt x="83" y="1001"/>
                    <a:pt x="83" y="1001"/>
                    <a:pt x="83" y="1001"/>
                  </a:cubicBezTo>
                  <a:cubicBezTo>
                    <a:pt x="96" y="1004"/>
                    <a:pt x="96" y="1004"/>
                    <a:pt x="96" y="1004"/>
                  </a:cubicBezTo>
                  <a:cubicBezTo>
                    <a:pt x="145" y="1004"/>
                    <a:pt x="145" y="1004"/>
                    <a:pt x="145" y="1004"/>
                  </a:cubicBezTo>
                  <a:cubicBezTo>
                    <a:pt x="120" y="1027"/>
                    <a:pt x="120" y="1027"/>
                    <a:pt x="120" y="1027"/>
                  </a:cubicBezTo>
                  <a:cubicBezTo>
                    <a:pt x="134" y="1035"/>
                    <a:pt x="134" y="1035"/>
                    <a:pt x="134" y="1035"/>
                  </a:cubicBezTo>
                  <a:cubicBezTo>
                    <a:pt x="134" y="1035"/>
                    <a:pt x="134" y="1035"/>
                    <a:pt x="134" y="1035"/>
                  </a:cubicBezTo>
                  <a:cubicBezTo>
                    <a:pt x="153" y="1045"/>
                    <a:pt x="153" y="1045"/>
                    <a:pt x="153" y="1045"/>
                  </a:cubicBezTo>
                  <a:cubicBezTo>
                    <a:pt x="205" y="1068"/>
                    <a:pt x="205" y="1068"/>
                    <a:pt x="205" y="1068"/>
                  </a:cubicBezTo>
                  <a:cubicBezTo>
                    <a:pt x="206" y="1069"/>
                    <a:pt x="206" y="1069"/>
                    <a:pt x="206" y="1069"/>
                  </a:cubicBezTo>
                  <a:cubicBezTo>
                    <a:pt x="208" y="1069"/>
                    <a:pt x="208" y="1069"/>
                    <a:pt x="208" y="1069"/>
                  </a:cubicBezTo>
                  <a:cubicBezTo>
                    <a:pt x="213" y="1148"/>
                    <a:pt x="213" y="1148"/>
                    <a:pt x="213" y="1148"/>
                  </a:cubicBezTo>
                  <a:cubicBezTo>
                    <a:pt x="214" y="1163"/>
                    <a:pt x="225" y="1174"/>
                    <a:pt x="249" y="1182"/>
                  </a:cubicBezTo>
                  <a:cubicBezTo>
                    <a:pt x="252" y="1180"/>
                    <a:pt x="252" y="1180"/>
                    <a:pt x="252" y="1180"/>
                  </a:cubicBezTo>
                  <a:cubicBezTo>
                    <a:pt x="253" y="1180"/>
                    <a:pt x="253" y="1180"/>
                    <a:pt x="253" y="1180"/>
                  </a:cubicBezTo>
                  <a:cubicBezTo>
                    <a:pt x="254" y="1180"/>
                    <a:pt x="254" y="1180"/>
                    <a:pt x="254" y="1180"/>
                  </a:cubicBezTo>
                  <a:cubicBezTo>
                    <a:pt x="308" y="1188"/>
                    <a:pt x="308" y="1188"/>
                    <a:pt x="308" y="1188"/>
                  </a:cubicBezTo>
                  <a:cubicBezTo>
                    <a:pt x="312" y="1188"/>
                    <a:pt x="312" y="1188"/>
                    <a:pt x="312" y="1188"/>
                  </a:cubicBezTo>
                  <a:cubicBezTo>
                    <a:pt x="312" y="1187"/>
                    <a:pt x="312" y="1187"/>
                    <a:pt x="312" y="1187"/>
                  </a:cubicBezTo>
                  <a:cubicBezTo>
                    <a:pt x="313" y="1185"/>
                    <a:pt x="313" y="1185"/>
                    <a:pt x="313" y="1185"/>
                  </a:cubicBezTo>
                  <a:cubicBezTo>
                    <a:pt x="319" y="1174"/>
                    <a:pt x="323" y="1167"/>
                    <a:pt x="323" y="1165"/>
                  </a:cubicBezTo>
                  <a:cubicBezTo>
                    <a:pt x="323" y="1163"/>
                    <a:pt x="323" y="1163"/>
                    <a:pt x="323" y="1163"/>
                  </a:cubicBezTo>
                  <a:cubicBezTo>
                    <a:pt x="322" y="1154"/>
                    <a:pt x="326" y="1147"/>
                    <a:pt x="333" y="1141"/>
                  </a:cubicBezTo>
                  <a:cubicBezTo>
                    <a:pt x="341" y="1135"/>
                    <a:pt x="346" y="1129"/>
                    <a:pt x="349" y="1123"/>
                  </a:cubicBezTo>
                  <a:cubicBezTo>
                    <a:pt x="350" y="1122"/>
                    <a:pt x="350" y="1122"/>
                    <a:pt x="350" y="1122"/>
                  </a:cubicBezTo>
                  <a:cubicBezTo>
                    <a:pt x="353" y="1114"/>
                    <a:pt x="362" y="1112"/>
                    <a:pt x="379" y="1117"/>
                  </a:cubicBezTo>
                  <a:cubicBezTo>
                    <a:pt x="379" y="1117"/>
                    <a:pt x="379" y="1117"/>
                    <a:pt x="379" y="1117"/>
                  </a:cubicBezTo>
                  <a:cubicBezTo>
                    <a:pt x="379" y="1117"/>
                    <a:pt x="379" y="1117"/>
                    <a:pt x="379" y="1117"/>
                  </a:cubicBezTo>
                  <a:cubicBezTo>
                    <a:pt x="398" y="1127"/>
                    <a:pt x="398" y="1127"/>
                    <a:pt x="398" y="1127"/>
                  </a:cubicBezTo>
                  <a:cubicBezTo>
                    <a:pt x="458" y="1139"/>
                    <a:pt x="458" y="1139"/>
                    <a:pt x="458" y="1139"/>
                  </a:cubicBezTo>
                  <a:cubicBezTo>
                    <a:pt x="496" y="1136"/>
                    <a:pt x="496" y="1136"/>
                    <a:pt x="496" y="1136"/>
                  </a:cubicBezTo>
                  <a:cubicBezTo>
                    <a:pt x="523" y="1124"/>
                    <a:pt x="523" y="1124"/>
                    <a:pt x="523" y="1124"/>
                  </a:cubicBezTo>
                  <a:cubicBezTo>
                    <a:pt x="528" y="1118"/>
                    <a:pt x="532" y="1115"/>
                    <a:pt x="534" y="1113"/>
                  </a:cubicBezTo>
                  <a:cubicBezTo>
                    <a:pt x="539" y="1112"/>
                    <a:pt x="546" y="1114"/>
                    <a:pt x="554" y="1121"/>
                  </a:cubicBezTo>
                  <a:cubicBezTo>
                    <a:pt x="558" y="1123"/>
                    <a:pt x="558" y="1123"/>
                    <a:pt x="558" y="1123"/>
                  </a:cubicBezTo>
                  <a:cubicBezTo>
                    <a:pt x="561" y="1125"/>
                    <a:pt x="564" y="1131"/>
                    <a:pt x="568" y="1142"/>
                  </a:cubicBezTo>
                  <a:cubicBezTo>
                    <a:pt x="587" y="1156"/>
                    <a:pt x="587" y="1156"/>
                    <a:pt x="587" y="1156"/>
                  </a:cubicBezTo>
                  <a:cubicBezTo>
                    <a:pt x="602" y="1156"/>
                    <a:pt x="602" y="1156"/>
                    <a:pt x="602" y="1156"/>
                  </a:cubicBezTo>
                  <a:cubicBezTo>
                    <a:pt x="603" y="1156"/>
                    <a:pt x="603" y="1156"/>
                    <a:pt x="603" y="1156"/>
                  </a:cubicBezTo>
                  <a:cubicBezTo>
                    <a:pt x="605" y="1156"/>
                    <a:pt x="605" y="1156"/>
                    <a:pt x="605" y="1156"/>
                  </a:cubicBezTo>
                  <a:cubicBezTo>
                    <a:pt x="606" y="1156"/>
                    <a:pt x="606" y="1156"/>
                    <a:pt x="606" y="1156"/>
                  </a:cubicBezTo>
                  <a:cubicBezTo>
                    <a:pt x="626" y="1165"/>
                    <a:pt x="626" y="1165"/>
                    <a:pt x="626" y="1165"/>
                  </a:cubicBezTo>
                  <a:cubicBezTo>
                    <a:pt x="663" y="1162"/>
                    <a:pt x="663" y="1162"/>
                    <a:pt x="663" y="1162"/>
                  </a:cubicBezTo>
                  <a:cubicBezTo>
                    <a:pt x="685" y="1155"/>
                    <a:pt x="685" y="1155"/>
                    <a:pt x="685" y="1155"/>
                  </a:cubicBezTo>
                  <a:cubicBezTo>
                    <a:pt x="739" y="1160"/>
                    <a:pt x="739" y="1160"/>
                    <a:pt x="739" y="1160"/>
                  </a:cubicBezTo>
                  <a:cubicBezTo>
                    <a:pt x="764" y="1153"/>
                    <a:pt x="764" y="1153"/>
                    <a:pt x="764" y="1153"/>
                  </a:cubicBezTo>
                  <a:cubicBezTo>
                    <a:pt x="791" y="1142"/>
                    <a:pt x="791" y="1142"/>
                    <a:pt x="791" y="1142"/>
                  </a:cubicBezTo>
                  <a:cubicBezTo>
                    <a:pt x="797" y="1138"/>
                    <a:pt x="804" y="1135"/>
                    <a:pt x="814" y="1132"/>
                  </a:cubicBezTo>
                  <a:cubicBezTo>
                    <a:pt x="866" y="1132"/>
                    <a:pt x="866" y="1132"/>
                    <a:pt x="866" y="1132"/>
                  </a:cubicBezTo>
                  <a:cubicBezTo>
                    <a:pt x="886" y="1125"/>
                    <a:pt x="886" y="1125"/>
                    <a:pt x="886" y="1125"/>
                  </a:cubicBezTo>
                  <a:cubicBezTo>
                    <a:pt x="893" y="1121"/>
                    <a:pt x="900" y="1118"/>
                    <a:pt x="906" y="1118"/>
                  </a:cubicBezTo>
                  <a:cubicBezTo>
                    <a:pt x="937" y="1118"/>
                    <a:pt x="937" y="1118"/>
                    <a:pt x="937" y="1118"/>
                  </a:cubicBezTo>
                  <a:cubicBezTo>
                    <a:pt x="951" y="1128"/>
                    <a:pt x="951" y="1128"/>
                    <a:pt x="951" y="1128"/>
                  </a:cubicBezTo>
                  <a:cubicBezTo>
                    <a:pt x="993" y="1137"/>
                    <a:pt x="993" y="1137"/>
                    <a:pt x="993" y="1137"/>
                  </a:cubicBezTo>
                  <a:cubicBezTo>
                    <a:pt x="998" y="1137"/>
                    <a:pt x="1004" y="1142"/>
                    <a:pt x="1014" y="1150"/>
                  </a:cubicBezTo>
                  <a:cubicBezTo>
                    <a:pt x="1031" y="1162"/>
                    <a:pt x="1031" y="1162"/>
                    <a:pt x="1031" y="1162"/>
                  </a:cubicBezTo>
                  <a:cubicBezTo>
                    <a:pt x="1033" y="1164"/>
                    <a:pt x="1033" y="1164"/>
                    <a:pt x="1033" y="1164"/>
                  </a:cubicBezTo>
                  <a:cubicBezTo>
                    <a:pt x="1072" y="1165"/>
                    <a:pt x="1072" y="1165"/>
                    <a:pt x="1072" y="1165"/>
                  </a:cubicBezTo>
                  <a:cubicBezTo>
                    <a:pt x="1072" y="1165"/>
                    <a:pt x="1072" y="1165"/>
                    <a:pt x="1072" y="1165"/>
                  </a:cubicBezTo>
                  <a:cubicBezTo>
                    <a:pt x="1073" y="1165"/>
                    <a:pt x="1073" y="1165"/>
                    <a:pt x="1073" y="1165"/>
                  </a:cubicBezTo>
                  <a:cubicBezTo>
                    <a:pt x="1092" y="1174"/>
                    <a:pt x="1092" y="1174"/>
                    <a:pt x="1092" y="1174"/>
                  </a:cubicBezTo>
                  <a:cubicBezTo>
                    <a:pt x="1116" y="1179"/>
                    <a:pt x="1116" y="1179"/>
                    <a:pt x="1116" y="1179"/>
                  </a:cubicBezTo>
                  <a:cubicBezTo>
                    <a:pt x="1117" y="1179"/>
                    <a:pt x="1117" y="1179"/>
                    <a:pt x="1117" y="1179"/>
                  </a:cubicBezTo>
                  <a:cubicBezTo>
                    <a:pt x="1137" y="1182"/>
                    <a:pt x="1137" y="1182"/>
                    <a:pt x="1137" y="1182"/>
                  </a:cubicBezTo>
                  <a:cubicBezTo>
                    <a:pt x="1143" y="1171"/>
                    <a:pt x="1143" y="1171"/>
                    <a:pt x="1143" y="1171"/>
                  </a:cubicBezTo>
                  <a:cubicBezTo>
                    <a:pt x="1134" y="1151"/>
                    <a:pt x="1134" y="1151"/>
                    <a:pt x="1134" y="1151"/>
                  </a:cubicBezTo>
                  <a:cubicBezTo>
                    <a:pt x="1130" y="1132"/>
                    <a:pt x="1130" y="1132"/>
                    <a:pt x="1130" y="1132"/>
                  </a:cubicBezTo>
                  <a:cubicBezTo>
                    <a:pt x="1130" y="1131"/>
                    <a:pt x="1130" y="1131"/>
                    <a:pt x="1130" y="1131"/>
                  </a:cubicBezTo>
                  <a:cubicBezTo>
                    <a:pt x="1129" y="1131"/>
                    <a:pt x="1129" y="1131"/>
                    <a:pt x="1129" y="1131"/>
                  </a:cubicBezTo>
                  <a:cubicBezTo>
                    <a:pt x="1132" y="1128"/>
                    <a:pt x="1132" y="1128"/>
                    <a:pt x="1132" y="1128"/>
                  </a:cubicBezTo>
                  <a:cubicBezTo>
                    <a:pt x="1146" y="1110"/>
                    <a:pt x="1146" y="1110"/>
                    <a:pt x="1146" y="1110"/>
                  </a:cubicBezTo>
                  <a:cubicBezTo>
                    <a:pt x="1146" y="1109"/>
                    <a:pt x="1146" y="1109"/>
                    <a:pt x="1146" y="1109"/>
                  </a:cubicBezTo>
                  <a:cubicBezTo>
                    <a:pt x="1146" y="1109"/>
                    <a:pt x="1146" y="1109"/>
                    <a:pt x="1146" y="1109"/>
                  </a:cubicBezTo>
                  <a:cubicBezTo>
                    <a:pt x="1147" y="1109"/>
                    <a:pt x="1147" y="1109"/>
                    <a:pt x="1147" y="1109"/>
                  </a:cubicBezTo>
                  <a:cubicBezTo>
                    <a:pt x="1147" y="1108"/>
                    <a:pt x="1147" y="1108"/>
                    <a:pt x="1147" y="1108"/>
                  </a:cubicBezTo>
                  <a:cubicBezTo>
                    <a:pt x="1160" y="1098"/>
                    <a:pt x="1160" y="1098"/>
                    <a:pt x="1160" y="1098"/>
                  </a:cubicBezTo>
                  <a:cubicBezTo>
                    <a:pt x="1160" y="1098"/>
                    <a:pt x="1160" y="1098"/>
                    <a:pt x="1160" y="1098"/>
                  </a:cubicBezTo>
                  <a:cubicBezTo>
                    <a:pt x="1157" y="1093"/>
                    <a:pt x="1157" y="1093"/>
                    <a:pt x="1157" y="1093"/>
                  </a:cubicBezTo>
                  <a:cubicBezTo>
                    <a:pt x="1151" y="1073"/>
                    <a:pt x="1151" y="1073"/>
                    <a:pt x="1151" y="1073"/>
                  </a:cubicBezTo>
                  <a:cubicBezTo>
                    <a:pt x="1151" y="1071"/>
                    <a:pt x="1149" y="1069"/>
                    <a:pt x="1143" y="1065"/>
                  </a:cubicBezTo>
                  <a:cubicBezTo>
                    <a:pt x="1143" y="1065"/>
                    <a:pt x="1143" y="1065"/>
                    <a:pt x="1143" y="1065"/>
                  </a:cubicBezTo>
                  <a:cubicBezTo>
                    <a:pt x="1128" y="1049"/>
                    <a:pt x="1128" y="1049"/>
                    <a:pt x="1128" y="1049"/>
                  </a:cubicBezTo>
                  <a:cubicBezTo>
                    <a:pt x="1110" y="1034"/>
                    <a:pt x="1110" y="1034"/>
                    <a:pt x="1110" y="1034"/>
                  </a:cubicBezTo>
                  <a:cubicBezTo>
                    <a:pt x="1109" y="1032"/>
                    <a:pt x="1109" y="1032"/>
                    <a:pt x="1109" y="1032"/>
                  </a:cubicBezTo>
                  <a:cubicBezTo>
                    <a:pt x="1107" y="1031"/>
                    <a:pt x="1107" y="1031"/>
                    <a:pt x="1107" y="1031"/>
                  </a:cubicBezTo>
                  <a:cubicBezTo>
                    <a:pt x="1108" y="1030"/>
                    <a:pt x="1108" y="1030"/>
                    <a:pt x="1108" y="1030"/>
                  </a:cubicBezTo>
                  <a:cubicBezTo>
                    <a:pt x="1108" y="1028"/>
                    <a:pt x="1108" y="1028"/>
                    <a:pt x="1108" y="1028"/>
                  </a:cubicBezTo>
                  <a:cubicBezTo>
                    <a:pt x="1111" y="1010"/>
                    <a:pt x="1111" y="1010"/>
                    <a:pt x="1111" y="1010"/>
                  </a:cubicBezTo>
                  <a:cubicBezTo>
                    <a:pt x="1111" y="996"/>
                    <a:pt x="1111" y="996"/>
                    <a:pt x="1111" y="996"/>
                  </a:cubicBezTo>
                  <a:cubicBezTo>
                    <a:pt x="1102" y="973"/>
                    <a:pt x="1102" y="973"/>
                    <a:pt x="1102" y="973"/>
                  </a:cubicBezTo>
                  <a:cubicBezTo>
                    <a:pt x="1124" y="968"/>
                    <a:pt x="1124" y="968"/>
                    <a:pt x="1124" y="968"/>
                  </a:cubicBezTo>
                  <a:cubicBezTo>
                    <a:pt x="1135" y="958"/>
                    <a:pt x="1135" y="958"/>
                    <a:pt x="1135" y="958"/>
                  </a:cubicBezTo>
                  <a:cubicBezTo>
                    <a:pt x="1162" y="958"/>
                    <a:pt x="1162" y="958"/>
                    <a:pt x="1162" y="958"/>
                  </a:cubicBezTo>
                  <a:cubicBezTo>
                    <a:pt x="1189" y="954"/>
                    <a:pt x="1189" y="954"/>
                    <a:pt x="1189" y="954"/>
                  </a:cubicBezTo>
                  <a:cubicBezTo>
                    <a:pt x="1190" y="954"/>
                    <a:pt x="1190" y="954"/>
                    <a:pt x="1190" y="954"/>
                  </a:cubicBezTo>
                  <a:cubicBezTo>
                    <a:pt x="1208" y="956"/>
                    <a:pt x="1208" y="956"/>
                    <a:pt x="1208" y="956"/>
                  </a:cubicBezTo>
                  <a:cubicBezTo>
                    <a:pt x="1229" y="948"/>
                    <a:pt x="1229" y="948"/>
                    <a:pt x="1229" y="948"/>
                  </a:cubicBezTo>
                  <a:cubicBezTo>
                    <a:pt x="1253" y="945"/>
                    <a:pt x="1253" y="945"/>
                    <a:pt x="1253" y="945"/>
                  </a:cubicBezTo>
                  <a:cubicBezTo>
                    <a:pt x="1269" y="939"/>
                    <a:pt x="1269" y="939"/>
                    <a:pt x="1269" y="939"/>
                  </a:cubicBezTo>
                  <a:cubicBezTo>
                    <a:pt x="1270" y="939"/>
                    <a:pt x="1270" y="939"/>
                    <a:pt x="1270" y="939"/>
                  </a:cubicBezTo>
                  <a:cubicBezTo>
                    <a:pt x="1311" y="931"/>
                    <a:pt x="1311" y="931"/>
                    <a:pt x="1311" y="931"/>
                  </a:cubicBezTo>
                  <a:cubicBezTo>
                    <a:pt x="1318" y="924"/>
                    <a:pt x="1318" y="924"/>
                    <a:pt x="1318" y="924"/>
                  </a:cubicBezTo>
                  <a:cubicBezTo>
                    <a:pt x="1316" y="917"/>
                    <a:pt x="1316" y="917"/>
                    <a:pt x="1316" y="917"/>
                  </a:cubicBezTo>
                  <a:cubicBezTo>
                    <a:pt x="1308" y="903"/>
                    <a:pt x="1308" y="903"/>
                    <a:pt x="1308" y="903"/>
                  </a:cubicBezTo>
                  <a:cubicBezTo>
                    <a:pt x="1308" y="902"/>
                    <a:pt x="1308" y="902"/>
                    <a:pt x="1308" y="902"/>
                  </a:cubicBezTo>
                  <a:cubicBezTo>
                    <a:pt x="1307" y="901"/>
                    <a:pt x="1307" y="901"/>
                    <a:pt x="1307" y="901"/>
                  </a:cubicBezTo>
                  <a:cubicBezTo>
                    <a:pt x="1307" y="900"/>
                    <a:pt x="1307" y="900"/>
                    <a:pt x="1307" y="900"/>
                  </a:cubicBezTo>
                  <a:cubicBezTo>
                    <a:pt x="1309" y="886"/>
                    <a:pt x="1309" y="886"/>
                    <a:pt x="1309" y="886"/>
                  </a:cubicBezTo>
                  <a:cubicBezTo>
                    <a:pt x="1310" y="885"/>
                    <a:pt x="1310" y="885"/>
                    <a:pt x="1310" y="885"/>
                  </a:cubicBezTo>
                  <a:cubicBezTo>
                    <a:pt x="1310" y="865"/>
                    <a:pt x="1310" y="865"/>
                    <a:pt x="1310" y="865"/>
                  </a:cubicBezTo>
                  <a:cubicBezTo>
                    <a:pt x="1306" y="847"/>
                    <a:pt x="1306" y="847"/>
                    <a:pt x="1306" y="847"/>
                  </a:cubicBezTo>
                  <a:cubicBezTo>
                    <a:pt x="1306" y="847"/>
                    <a:pt x="1306" y="847"/>
                    <a:pt x="1306" y="847"/>
                  </a:cubicBezTo>
                  <a:cubicBezTo>
                    <a:pt x="1306" y="846"/>
                    <a:pt x="1306" y="846"/>
                    <a:pt x="1306" y="846"/>
                  </a:cubicBezTo>
                  <a:cubicBezTo>
                    <a:pt x="1316" y="827"/>
                    <a:pt x="1316" y="827"/>
                    <a:pt x="1316" y="827"/>
                  </a:cubicBezTo>
                  <a:cubicBezTo>
                    <a:pt x="1320" y="818"/>
                    <a:pt x="1325" y="814"/>
                    <a:pt x="1330" y="814"/>
                  </a:cubicBezTo>
                  <a:cubicBezTo>
                    <a:pt x="1355" y="815"/>
                    <a:pt x="1355" y="815"/>
                    <a:pt x="1355" y="815"/>
                  </a:cubicBezTo>
                  <a:cubicBezTo>
                    <a:pt x="1359" y="815"/>
                    <a:pt x="1364" y="814"/>
                    <a:pt x="1369" y="810"/>
                  </a:cubicBezTo>
                  <a:cubicBezTo>
                    <a:pt x="1406" y="759"/>
                    <a:pt x="1406" y="759"/>
                    <a:pt x="1406" y="759"/>
                  </a:cubicBezTo>
                  <a:cubicBezTo>
                    <a:pt x="1406" y="758"/>
                    <a:pt x="1406" y="758"/>
                    <a:pt x="1406" y="758"/>
                  </a:cubicBezTo>
                  <a:cubicBezTo>
                    <a:pt x="1407" y="757"/>
                    <a:pt x="1407" y="757"/>
                    <a:pt x="1407" y="757"/>
                  </a:cubicBezTo>
                  <a:cubicBezTo>
                    <a:pt x="1428" y="740"/>
                    <a:pt x="1428" y="740"/>
                    <a:pt x="1428" y="740"/>
                  </a:cubicBezTo>
                  <a:cubicBezTo>
                    <a:pt x="1430" y="738"/>
                    <a:pt x="1430" y="738"/>
                    <a:pt x="1430" y="738"/>
                  </a:cubicBezTo>
                  <a:cubicBezTo>
                    <a:pt x="1437" y="737"/>
                    <a:pt x="1442" y="734"/>
                    <a:pt x="1445" y="732"/>
                  </a:cubicBezTo>
                  <a:cubicBezTo>
                    <a:pt x="1450" y="727"/>
                    <a:pt x="1450" y="727"/>
                    <a:pt x="1450" y="727"/>
                  </a:cubicBezTo>
                  <a:cubicBezTo>
                    <a:pt x="1457" y="718"/>
                    <a:pt x="1462" y="714"/>
                    <a:pt x="1466" y="714"/>
                  </a:cubicBezTo>
                  <a:cubicBezTo>
                    <a:pt x="1499" y="721"/>
                    <a:pt x="1499" y="721"/>
                    <a:pt x="1499" y="721"/>
                  </a:cubicBezTo>
                  <a:cubicBezTo>
                    <a:pt x="1527" y="708"/>
                    <a:pt x="1527" y="708"/>
                    <a:pt x="1527" y="708"/>
                  </a:cubicBezTo>
                  <a:cubicBezTo>
                    <a:pt x="1527" y="708"/>
                    <a:pt x="1527" y="708"/>
                    <a:pt x="1527" y="708"/>
                  </a:cubicBezTo>
                  <a:cubicBezTo>
                    <a:pt x="1528" y="708"/>
                    <a:pt x="1528" y="708"/>
                    <a:pt x="1528" y="708"/>
                  </a:cubicBezTo>
                  <a:cubicBezTo>
                    <a:pt x="1528" y="708"/>
                    <a:pt x="1528" y="708"/>
                    <a:pt x="1528" y="708"/>
                  </a:cubicBezTo>
                  <a:cubicBezTo>
                    <a:pt x="1529" y="708"/>
                    <a:pt x="1529" y="708"/>
                    <a:pt x="1529" y="708"/>
                  </a:cubicBezTo>
                  <a:cubicBezTo>
                    <a:pt x="1545" y="706"/>
                    <a:pt x="1545" y="706"/>
                    <a:pt x="1545" y="706"/>
                  </a:cubicBezTo>
                  <a:cubicBezTo>
                    <a:pt x="1559" y="700"/>
                    <a:pt x="1559" y="700"/>
                    <a:pt x="1559" y="700"/>
                  </a:cubicBezTo>
                  <a:cubicBezTo>
                    <a:pt x="1559" y="678"/>
                    <a:pt x="1559" y="678"/>
                    <a:pt x="1559" y="678"/>
                  </a:cubicBezTo>
                  <a:cubicBezTo>
                    <a:pt x="1562" y="650"/>
                    <a:pt x="1562" y="650"/>
                    <a:pt x="1562" y="650"/>
                  </a:cubicBezTo>
                  <a:cubicBezTo>
                    <a:pt x="1562" y="649"/>
                    <a:pt x="1562" y="649"/>
                    <a:pt x="1562" y="649"/>
                  </a:cubicBezTo>
                  <a:cubicBezTo>
                    <a:pt x="1562" y="649"/>
                    <a:pt x="1562" y="649"/>
                    <a:pt x="1562" y="649"/>
                  </a:cubicBezTo>
                  <a:cubicBezTo>
                    <a:pt x="1562" y="648"/>
                    <a:pt x="1562" y="648"/>
                    <a:pt x="1562" y="648"/>
                  </a:cubicBezTo>
                  <a:cubicBezTo>
                    <a:pt x="1567" y="640"/>
                    <a:pt x="1567" y="640"/>
                    <a:pt x="1567" y="640"/>
                  </a:cubicBezTo>
                  <a:lnTo>
                    <a:pt x="1567" y="639"/>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a:extLst>
                <a:ext uri="{FF2B5EF4-FFF2-40B4-BE49-F238E27FC236}">
                  <a16:creationId xmlns="" xmlns:a16="http://schemas.microsoft.com/office/drawing/2014/main" id="{DE3E2D98-EE8A-4989-B410-399212406433}"/>
                </a:ext>
              </a:extLst>
            </p:cNvPr>
            <p:cNvSpPr>
              <a:spLocks/>
            </p:cNvSpPr>
            <p:nvPr/>
          </p:nvSpPr>
          <p:spPr bwMode="auto">
            <a:xfrm>
              <a:off x="-7431642" y="-2264103"/>
              <a:ext cx="2066925" cy="1485900"/>
            </a:xfrm>
            <a:custGeom>
              <a:avLst/>
              <a:gdLst>
                <a:gd name="T0" fmla="*/ 580 w 977"/>
                <a:gd name="T1" fmla="*/ 70 h 702"/>
                <a:gd name="T2" fmla="*/ 550 w 977"/>
                <a:gd name="T3" fmla="*/ 101 h 702"/>
                <a:gd name="T4" fmla="*/ 459 w 977"/>
                <a:gd name="T5" fmla="*/ 35 h 702"/>
                <a:gd name="T6" fmla="*/ 429 w 977"/>
                <a:gd name="T7" fmla="*/ 23 h 702"/>
                <a:gd name="T8" fmla="*/ 346 w 977"/>
                <a:gd name="T9" fmla="*/ 5 h 702"/>
                <a:gd name="T10" fmla="*/ 276 w 977"/>
                <a:gd name="T11" fmla="*/ 13 h 702"/>
                <a:gd name="T12" fmla="*/ 237 w 977"/>
                <a:gd name="T13" fmla="*/ 24 h 702"/>
                <a:gd name="T14" fmla="*/ 173 w 977"/>
                <a:gd name="T15" fmla="*/ 33 h 702"/>
                <a:gd name="T16" fmla="*/ 100 w 977"/>
                <a:gd name="T17" fmla="*/ 49 h 702"/>
                <a:gd name="T18" fmla="*/ 119 w 977"/>
                <a:gd name="T19" fmla="*/ 109 h 702"/>
                <a:gd name="T20" fmla="*/ 150 w 977"/>
                <a:gd name="T21" fmla="*/ 156 h 702"/>
                <a:gd name="T22" fmla="*/ 127 w 977"/>
                <a:gd name="T23" fmla="*/ 216 h 702"/>
                <a:gd name="T24" fmla="*/ 134 w 977"/>
                <a:gd name="T25" fmla="*/ 246 h 702"/>
                <a:gd name="T26" fmla="*/ 72 w 977"/>
                <a:gd name="T27" fmla="*/ 252 h 702"/>
                <a:gd name="T28" fmla="*/ 24 w 977"/>
                <a:gd name="T29" fmla="*/ 292 h 702"/>
                <a:gd name="T30" fmla="*/ 4 w 977"/>
                <a:gd name="T31" fmla="*/ 328 h 702"/>
                <a:gd name="T32" fmla="*/ 12 w 977"/>
                <a:gd name="T33" fmla="*/ 406 h 702"/>
                <a:gd name="T34" fmla="*/ 21 w 977"/>
                <a:gd name="T35" fmla="*/ 473 h 702"/>
                <a:gd name="T36" fmla="*/ 93 w 977"/>
                <a:gd name="T37" fmla="*/ 502 h 702"/>
                <a:gd name="T38" fmla="*/ 122 w 977"/>
                <a:gd name="T39" fmla="*/ 524 h 702"/>
                <a:gd name="T40" fmla="*/ 153 w 977"/>
                <a:gd name="T41" fmla="*/ 551 h 702"/>
                <a:gd name="T42" fmla="*/ 225 w 977"/>
                <a:gd name="T43" fmla="*/ 581 h 702"/>
                <a:gd name="T44" fmla="*/ 327 w 977"/>
                <a:gd name="T45" fmla="*/ 602 h 702"/>
                <a:gd name="T46" fmla="*/ 382 w 977"/>
                <a:gd name="T47" fmla="*/ 616 h 702"/>
                <a:gd name="T48" fmla="*/ 410 w 977"/>
                <a:gd name="T49" fmla="*/ 646 h 702"/>
                <a:gd name="T50" fmla="*/ 420 w 977"/>
                <a:gd name="T51" fmla="*/ 668 h 702"/>
                <a:gd name="T52" fmla="*/ 440 w 977"/>
                <a:gd name="T53" fmla="*/ 695 h 702"/>
                <a:gd name="T54" fmla="*/ 470 w 977"/>
                <a:gd name="T55" fmla="*/ 684 h 702"/>
                <a:gd name="T56" fmla="*/ 506 w 977"/>
                <a:gd name="T57" fmla="*/ 673 h 702"/>
                <a:gd name="T58" fmla="*/ 535 w 977"/>
                <a:gd name="T59" fmla="*/ 665 h 702"/>
                <a:gd name="T60" fmla="*/ 545 w 977"/>
                <a:gd name="T61" fmla="*/ 627 h 702"/>
                <a:gd name="T62" fmla="*/ 583 w 977"/>
                <a:gd name="T63" fmla="*/ 565 h 702"/>
                <a:gd name="T64" fmla="*/ 576 w 977"/>
                <a:gd name="T65" fmla="*/ 506 h 702"/>
                <a:gd name="T66" fmla="*/ 593 w 977"/>
                <a:gd name="T67" fmla="*/ 488 h 702"/>
                <a:gd name="T68" fmla="*/ 670 w 977"/>
                <a:gd name="T69" fmla="*/ 514 h 702"/>
                <a:gd name="T70" fmla="*/ 685 w 977"/>
                <a:gd name="T71" fmla="*/ 555 h 702"/>
                <a:gd name="T72" fmla="*/ 720 w 977"/>
                <a:gd name="T73" fmla="*/ 600 h 702"/>
                <a:gd name="T74" fmla="*/ 782 w 977"/>
                <a:gd name="T75" fmla="*/ 624 h 702"/>
                <a:gd name="T76" fmla="*/ 800 w 977"/>
                <a:gd name="T77" fmla="*/ 628 h 702"/>
                <a:gd name="T78" fmla="*/ 843 w 977"/>
                <a:gd name="T79" fmla="*/ 611 h 702"/>
                <a:gd name="T80" fmla="*/ 869 w 977"/>
                <a:gd name="T81" fmla="*/ 569 h 702"/>
                <a:gd name="T82" fmla="*/ 834 w 977"/>
                <a:gd name="T83" fmla="*/ 550 h 702"/>
                <a:gd name="T84" fmla="*/ 883 w 977"/>
                <a:gd name="T85" fmla="*/ 490 h 702"/>
                <a:gd name="T86" fmla="*/ 904 w 977"/>
                <a:gd name="T87" fmla="*/ 421 h 702"/>
                <a:gd name="T88" fmla="*/ 969 w 977"/>
                <a:gd name="T89" fmla="*/ 349 h 702"/>
                <a:gd name="T90" fmla="*/ 963 w 977"/>
                <a:gd name="T91" fmla="*/ 307 h 702"/>
                <a:gd name="T92" fmla="*/ 920 w 977"/>
                <a:gd name="T93" fmla="*/ 203 h 702"/>
                <a:gd name="T94" fmla="*/ 886 w 977"/>
                <a:gd name="T95" fmla="*/ 191 h 702"/>
                <a:gd name="T96" fmla="*/ 810 w 977"/>
                <a:gd name="T97" fmla="*/ 120 h 702"/>
                <a:gd name="T98" fmla="*/ 791 w 977"/>
                <a:gd name="T99" fmla="*/ 127 h 702"/>
                <a:gd name="T100" fmla="*/ 741 w 977"/>
                <a:gd name="T101" fmla="*/ 94 h 702"/>
                <a:gd name="T102" fmla="*/ 676 w 977"/>
                <a:gd name="T103" fmla="*/ 62 h 702"/>
                <a:gd name="T104" fmla="*/ 655 w 977"/>
                <a:gd name="T105" fmla="*/ 65 h 702"/>
                <a:gd name="T106" fmla="*/ 583 w 977"/>
                <a:gd name="T107" fmla="*/ 36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7" h="702">
                  <a:moveTo>
                    <a:pt x="583" y="36"/>
                  </a:moveTo>
                  <a:cubicBezTo>
                    <a:pt x="574" y="43"/>
                    <a:pt x="574" y="43"/>
                    <a:pt x="574" y="43"/>
                  </a:cubicBezTo>
                  <a:cubicBezTo>
                    <a:pt x="574" y="47"/>
                    <a:pt x="576" y="56"/>
                    <a:pt x="579" y="68"/>
                  </a:cubicBezTo>
                  <a:cubicBezTo>
                    <a:pt x="579" y="69"/>
                    <a:pt x="579" y="69"/>
                    <a:pt x="579" y="69"/>
                  </a:cubicBezTo>
                  <a:cubicBezTo>
                    <a:pt x="580" y="70"/>
                    <a:pt x="580" y="70"/>
                    <a:pt x="580" y="70"/>
                  </a:cubicBezTo>
                  <a:cubicBezTo>
                    <a:pt x="579" y="70"/>
                    <a:pt x="579" y="70"/>
                    <a:pt x="579" y="70"/>
                  </a:cubicBezTo>
                  <a:cubicBezTo>
                    <a:pt x="568" y="94"/>
                    <a:pt x="568" y="94"/>
                    <a:pt x="568" y="94"/>
                  </a:cubicBezTo>
                  <a:cubicBezTo>
                    <a:pt x="554" y="100"/>
                    <a:pt x="554" y="100"/>
                    <a:pt x="554" y="100"/>
                  </a:cubicBezTo>
                  <a:cubicBezTo>
                    <a:pt x="551" y="101"/>
                    <a:pt x="551" y="101"/>
                    <a:pt x="551" y="101"/>
                  </a:cubicBezTo>
                  <a:cubicBezTo>
                    <a:pt x="550" y="101"/>
                    <a:pt x="550" y="101"/>
                    <a:pt x="550" y="101"/>
                  </a:cubicBezTo>
                  <a:cubicBezTo>
                    <a:pt x="525" y="89"/>
                    <a:pt x="525" y="89"/>
                    <a:pt x="525" y="89"/>
                  </a:cubicBezTo>
                  <a:cubicBezTo>
                    <a:pt x="524" y="89"/>
                    <a:pt x="524" y="89"/>
                    <a:pt x="524" y="89"/>
                  </a:cubicBezTo>
                  <a:cubicBezTo>
                    <a:pt x="524" y="88"/>
                    <a:pt x="524" y="88"/>
                    <a:pt x="524" y="88"/>
                  </a:cubicBezTo>
                  <a:cubicBezTo>
                    <a:pt x="477" y="45"/>
                    <a:pt x="477" y="45"/>
                    <a:pt x="477" y="45"/>
                  </a:cubicBezTo>
                  <a:cubicBezTo>
                    <a:pt x="459" y="35"/>
                    <a:pt x="459" y="35"/>
                    <a:pt x="459" y="35"/>
                  </a:cubicBezTo>
                  <a:cubicBezTo>
                    <a:pt x="430" y="24"/>
                    <a:pt x="430" y="24"/>
                    <a:pt x="430" y="24"/>
                  </a:cubicBezTo>
                  <a:cubicBezTo>
                    <a:pt x="430" y="23"/>
                    <a:pt x="430" y="23"/>
                    <a:pt x="430" y="23"/>
                  </a:cubicBezTo>
                  <a:cubicBezTo>
                    <a:pt x="430" y="23"/>
                    <a:pt x="430" y="23"/>
                    <a:pt x="430" y="23"/>
                  </a:cubicBezTo>
                  <a:cubicBezTo>
                    <a:pt x="429" y="23"/>
                    <a:pt x="429" y="23"/>
                    <a:pt x="429" y="23"/>
                  </a:cubicBezTo>
                  <a:cubicBezTo>
                    <a:pt x="429" y="23"/>
                    <a:pt x="429" y="23"/>
                    <a:pt x="429" y="23"/>
                  </a:cubicBezTo>
                  <a:cubicBezTo>
                    <a:pt x="415" y="13"/>
                    <a:pt x="415" y="13"/>
                    <a:pt x="415" y="13"/>
                  </a:cubicBezTo>
                  <a:cubicBezTo>
                    <a:pt x="391" y="6"/>
                    <a:pt x="391" y="6"/>
                    <a:pt x="391" y="6"/>
                  </a:cubicBezTo>
                  <a:cubicBezTo>
                    <a:pt x="378" y="7"/>
                    <a:pt x="378" y="7"/>
                    <a:pt x="378" y="7"/>
                  </a:cubicBezTo>
                  <a:cubicBezTo>
                    <a:pt x="377" y="7"/>
                    <a:pt x="377" y="7"/>
                    <a:pt x="377" y="7"/>
                  </a:cubicBezTo>
                  <a:cubicBezTo>
                    <a:pt x="346" y="5"/>
                    <a:pt x="346" y="5"/>
                    <a:pt x="346" y="5"/>
                  </a:cubicBezTo>
                  <a:cubicBezTo>
                    <a:pt x="345" y="5"/>
                    <a:pt x="345" y="5"/>
                    <a:pt x="345" y="5"/>
                  </a:cubicBezTo>
                  <a:cubicBezTo>
                    <a:pt x="323" y="0"/>
                    <a:pt x="323" y="0"/>
                    <a:pt x="323" y="0"/>
                  </a:cubicBezTo>
                  <a:cubicBezTo>
                    <a:pt x="310" y="0"/>
                    <a:pt x="310" y="0"/>
                    <a:pt x="310" y="0"/>
                  </a:cubicBezTo>
                  <a:cubicBezTo>
                    <a:pt x="299" y="8"/>
                    <a:pt x="299" y="8"/>
                    <a:pt x="299" y="8"/>
                  </a:cubicBezTo>
                  <a:cubicBezTo>
                    <a:pt x="293" y="10"/>
                    <a:pt x="286" y="11"/>
                    <a:pt x="276" y="13"/>
                  </a:cubicBezTo>
                  <a:cubicBezTo>
                    <a:pt x="256" y="17"/>
                    <a:pt x="256" y="17"/>
                    <a:pt x="256" y="17"/>
                  </a:cubicBezTo>
                  <a:cubicBezTo>
                    <a:pt x="238" y="23"/>
                    <a:pt x="238" y="23"/>
                    <a:pt x="238" y="23"/>
                  </a:cubicBezTo>
                  <a:cubicBezTo>
                    <a:pt x="237" y="24"/>
                    <a:pt x="237" y="24"/>
                    <a:pt x="237" y="24"/>
                  </a:cubicBezTo>
                  <a:cubicBezTo>
                    <a:pt x="237" y="25"/>
                    <a:pt x="237" y="25"/>
                    <a:pt x="237" y="25"/>
                  </a:cubicBezTo>
                  <a:cubicBezTo>
                    <a:pt x="237" y="24"/>
                    <a:pt x="237" y="24"/>
                    <a:pt x="237" y="24"/>
                  </a:cubicBezTo>
                  <a:cubicBezTo>
                    <a:pt x="216" y="26"/>
                    <a:pt x="216" y="26"/>
                    <a:pt x="216" y="26"/>
                  </a:cubicBezTo>
                  <a:cubicBezTo>
                    <a:pt x="194" y="35"/>
                    <a:pt x="194" y="35"/>
                    <a:pt x="194" y="35"/>
                  </a:cubicBezTo>
                  <a:cubicBezTo>
                    <a:pt x="194" y="35"/>
                    <a:pt x="194" y="35"/>
                    <a:pt x="194" y="35"/>
                  </a:cubicBezTo>
                  <a:cubicBezTo>
                    <a:pt x="191" y="35"/>
                    <a:pt x="191" y="35"/>
                    <a:pt x="191" y="35"/>
                  </a:cubicBezTo>
                  <a:cubicBezTo>
                    <a:pt x="173" y="33"/>
                    <a:pt x="173" y="33"/>
                    <a:pt x="173" y="33"/>
                  </a:cubicBezTo>
                  <a:cubicBezTo>
                    <a:pt x="145" y="36"/>
                    <a:pt x="145" y="36"/>
                    <a:pt x="145" y="36"/>
                  </a:cubicBezTo>
                  <a:cubicBezTo>
                    <a:pt x="122" y="36"/>
                    <a:pt x="122" y="36"/>
                    <a:pt x="122" y="36"/>
                  </a:cubicBezTo>
                  <a:cubicBezTo>
                    <a:pt x="112" y="46"/>
                    <a:pt x="112" y="46"/>
                    <a:pt x="112" y="46"/>
                  </a:cubicBezTo>
                  <a:cubicBezTo>
                    <a:pt x="111" y="46"/>
                    <a:pt x="111" y="46"/>
                    <a:pt x="111" y="46"/>
                  </a:cubicBezTo>
                  <a:cubicBezTo>
                    <a:pt x="100" y="49"/>
                    <a:pt x="100" y="49"/>
                    <a:pt x="100" y="49"/>
                  </a:cubicBezTo>
                  <a:cubicBezTo>
                    <a:pt x="105" y="61"/>
                    <a:pt x="105" y="61"/>
                    <a:pt x="105" y="61"/>
                  </a:cubicBezTo>
                  <a:cubicBezTo>
                    <a:pt x="105" y="79"/>
                    <a:pt x="105" y="79"/>
                    <a:pt x="105" y="79"/>
                  </a:cubicBezTo>
                  <a:cubicBezTo>
                    <a:pt x="102" y="95"/>
                    <a:pt x="102" y="95"/>
                    <a:pt x="102" y="95"/>
                  </a:cubicBezTo>
                  <a:cubicBezTo>
                    <a:pt x="118" y="109"/>
                    <a:pt x="118" y="109"/>
                    <a:pt x="118" y="109"/>
                  </a:cubicBezTo>
                  <a:cubicBezTo>
                    <a:pt x="119" y="109"/>
                    <a:pt x="119" y="109"/>
                    <a:pt x="119" y="109"/>
                  </a:cubicBezTo>
                  <a:cubicBezTo>
                    <a:pt x="119" y="109"/>
                    <a:pt x="119" y="109"/>
                    <a:pt x="119" y="109"/>
                  </a:cubicBezTo>
                  <a:cubicBezTo>
                    <a:pt x="119" y="109"/>
                    <a:pt x="119" y="109"/>
                    <a:pt x="119" y="109"/>
                  </a:cubicBezTo>
                  <a:cubicBezTo>
                    <a:pt x="132" y="124"/>
                    <a:pt x="132" y="124"/>
                    <a:pt x="132" y="124"/>
                  </a:cubicBezTo>
                  <a:cubicBezTo>
                    <a:pt x="141" y="131"/>
                    <a:pt x="145" y="136"/>
                    <a:pt x="145" y="141"/>
                  </a:cubicBezTo>
                  <a:cubicBezTo>
                    <a:pt x="150" y="156"/>
                    <a:pt x="150" y="156"/>
                    <a:pt x="150" y="156"/>
                  </a:cubicBezTo>
                  <a:cubicBezTo>
                    <a:pt x="157" y="170"/>
                    <a:pt x="157" y="170"/>
                    <a:pt x="157" y="170"/>
                  </a:cubicBezTo>
                  <a:cubicBezTo>
                    <a:pt x="156" y="170"/>
                    <a:pt x="156" y="171"/>
                    <a:pt x="155" y="171"/>
                  </a:cubicBezTo>
                  <a:cubicBezTo>
                    <a:pt x="136" y="185"/>
                    <a:pt x="136" y="185"/>
                    <a:pt x="136" y="185"/>
                  </a:cubicBezTo>
                  <a:cubicBezTo>
                    <a:pt x="124" y="201"/>
                    <a:pt x="124" y="201"/>
                    <a:pt x="124" y="201"/>
                  </a:cubicBezTo>
                  <a:cubicBezTo>
                    <a:pt x="127" y="216"/>
                    <a:pt x="127" y="216"/>
                    <a:pt x="127" y="216"/>
                  </a:cubicBezTo>
                  <a:cubicBezTo>
                    <a:pt x="135" y="236"/>
                    <a:pt x="135" y="236"/>
                    <a:pt x="135" y="236"/>
                  </a:cubicBezTo>
                  <a:cubicBezTo>
                    <a:pt x="136" y="238"/>
                    <a:pt x="136" y="238"/>
                    <a:pt x="136" y="238"/>
                  </a:cubicBezTo>
                  <a:cubicBezTo>
                    <a:pt x="136" y="238"/>
                    <a:pt x="136" y="238"/>
                    <a:pt x="136" y="238"/>
                  </a:cubicBezTo>
                  <a:cubicBezTo>
                    <a:pt x="136" y="239"/>
                    <a:pt x="136" y="239"/>
                    <a:pt x="136" y="239"/>
                  </a:cubicBezTo>
                  <a:cubicBezTo>
                    <a:pt x="134" y="246"/>
                    <a:pt x="134" y="246"/>
                    <a:pt x="134" y="246"/>
                  </a:cubicBezTo>
                  <a:cubicBezTo>
                    <a:pt x="132" y="251"/>
                    <a:pt x="131" y="255"/>
                    <a:pt x="128" y="257"/>
                  </a:cubicBezTo>
                  <a:cubicBezTo>
                    <a:pt x="122" y="262"/>
                    <a:pt x="112" y="262"/>
                    <a:pt x="97" y="257"/>
                  </a:cubicBezTo>
                  <a:cubicBezTo>
                    <a:pt x="73" y="252"/>
                    <a:pt x="73" y="252"/>
                    <a:pt x="73" y="252"/>
                  </a:cubicBezTo>
                  <a:cubicBezTo>
                    <a:pt x="72" y="252"/>
                    <a:pt x="72" y="252"/>
                    <a:pt x="72" y="252"/>
                  </a:cubicBezTo>
                  <a:cubicBezTo>
                    <a:pt x="72" y="252"/>
                    <a:pt x="72" y="252"/>
                    <a:pt x="72" y="252"/>
                  </a:cubicBezTo>
                  <a:cubicBezTo>
                    <a:pt x="71" y="252"/>
                    <a:pt x="71" y="252"/>
                    <a:pt x="71" y="252"/>
                  </a:cubicBezTo>
                  <a:cubicBezTo>
                    <a:pt x="54" y="243"/>
                    <a:pt x="54" y="243"/>
                    <a:pt x="54" y="243"/>
                  </a:cubicBezTo>
                  <a:cubicBezTo>
                    <a:pt x="26" y="242"/>
                    <a:pt x="26" y="242"/>
                    <a:pt x="26" y="242"/>
                  </a:cubicBezTo>
                  <a:cubicBezTo>
                    <a:pt x="27" y="243"/>
                    <a:pt x="27" y="243"/>
                    <a:pt x="27" y="243"/>
                  </a:cubicBezTo>
                  <a:cubicBezTo>
                    <a:pt x="24" y="292"/>
                    <a:pt x="24" y="292"/>
                    <a:pt x="24" y="292"/>
                  </a:cubicBezTo>
                  <a:cubicBezTo>
                    <a:pt x="23" y="298"/>
                    <a:pt x="18" y="301"/>
                    <a:pt x="11" y="302"/>
                  </a:cubicBezTo>
                  <a:cubicBezTo>
                    <a:pt x="8" y="303"/>
                    <a:pt x="6" y="307"/>
                    <a:pt x="7" y="315"/>
                  </a:cubicBezTo>
                  <a:cubicBezTo>
                    <a:pt x="7" y="316"/>
                    <a:pt x="7" y="316"/>
                    <a:pt x="7" y="316"/>
                  </a:cubicBezTo>
                  <a:cubicBezTo>
                    <a:pt x="6" y="316"/>
                    <a:pt x="6" y="316"/>
                    <a:pt x="6" y="316"/>
                  </a:cubicBezTo>
                  <a:cubicBezTo>
                    <a:pt x="4" y="328"/>
                    <a:pt x="4" y="328"/>
                    <a:pt x="4" y="328"/>
                  </a:cubicBezTo>
                  <a:cubicBezTo>
                    <a:pt x="11" y="334"/>
                    <a:pt x="16" y="339"/>
                    <a:pt x="18" y="343"/>
                  </a:cubicBezTo>
                  <a:cubicBezTo>
                    <a:pt x="23" y="366"/>
                    <a:pt x="23" y="366"/>
                    <a:pt x="23" y="366"/>
                  </a:cubicBezTo>
                  <a:cubicBezTo>
                    <a:pt x="23" y="374"/>
                    <a:pt x="23" y="374"/>
                    <a:pt x="23" y="374"/>
                  </a:cubicBezTo>
                  <a:cubicBezTo>
                    <a:pt x="22" y="379"/>
                    <a:pt x="21" y="383"/>
                    <a:pt x="19" y="387"/>
                  </a:cubicBezTo>
                  <a:cubicBezTo>
                    <a:pt x="12" y="406"/>
                    <a:pt x="12" y="406"/>
                    <a:pt x="12" y="406"/>
                  </a:cubicBezTo>
                  <a:cubicBezTo>
                    <a:pt x="0" y="430"/>
                    <a:pt x="0" y="430"/>
                    <a:pt x="0" y="430"/>
                  </a:cubicBezTo>
                  <a:cubicBezTo>
                    <a:pt x="0" y="435"/>
                    <a:pt x="0" y="435"/>
                    <a:pt x="0" y="435"/>
                  </a:cubicBezTo>
                  <a:cubicBezTo>
                    <a:pt x="2" y="447"/>
                    <a:pt x="2" y="447"/>
                    <a:pt x="2" y="447"/>
                  </a:cubicBezTo>
                  <a:cubicBezTo>
                    <a:pt x="14" y="463"/>
                    <a:pt x="14" y="463"/>
                    <a:pt x="14" y="463"/>
                  </a:cubicBezTo>
                  <a:cubicBezTo>
                    <a:pt x="18" y="468"/>
                    <a:pt x="20" y="471"/>
                    <a:pt x="21" y="473"/>
                  </a:cubicBezTo>
                  <a:cubicBezTo>
                    <a:pt x="32" y="490"/>
                    <a:pt x="32" y="490"/>
                    <a:pt x="32" y="490"/>
                  </a:cubicBezTo>
                  <a:cubicBezTo>
                    <a:pt x="50" y="509"/>
                    <a:pt x="50" y="509"/>
                    <a:pt x="50" y="509"/>
                  </a:cubicBezTo>
                  <a:cubicBezTo>
                    <a:pt x="56" y="516"/>
                    <a:pt x="61" y="519"/>
                    <a:pt x="63" y="519"/>
                  </a:cubicBezTo>
                  <a:cubicBezTo>
                    <a:pt x="81" y="507"/>
                    <a:pt x="81" y="507"/>
                    <a:pt x="81" y="507"/>
                  </a:cubicBezTo>
                  <a:cubicBezTo>
                    <a:pt x="85" y="504"/>
                    <a:pt x="88" y="502"/>
                    <a:pt x="93" y="502"/>
                  </a:cubicBezTo>
                  <a:cubicBezTo>
                    <a:pt x="97" y="502"/>
                    <a:pt x="103" y="505"/>
                    <a:pt x="111" y="511"/>
                  </a:cubicBezTo>
                  <a:cubicBezTo>
                    <a:pt x="111" y="511"/>
                    <a:pt x="111" y="511"/>
                    <a:pt x="111" y="511"/>
                  </a:cubicBezTo>
                  <a:cubicBezTo>
                    <a:pt x="112" y="511"/>
                    <a:pt x="112" y="511"/>
                    <a:pt x="112" y="511"/>
                  </a:cubicBezTo>
                  <a:cubicBezTo>
                    <a:pt x="112" y="512"/>
                    <a:pt x="112" y="512"/>
                    <a:pt x="112" y="512"/>
                  </a:cubicBezTo>
                  <a:cubicBezTo>
                    <a:pt x="122" y="524"/>
                    <a:pt x="122" y="524"/>
                    <a:pt x="122" y="524"/>
                  </a:cubicBezTo>
                  <a:cubicBezTo>
                    <a:pt x="127" y="535"/>
                    <a:pt x="127" y="535"/>
                    <a:pt x="127" y="535"/>
                  </a:cubicBezTo>
                  <a:cubicBezTo>
                    <a:pt x="131" y="540"/>
                    <a:pt x="131" y="540"/>
                    <a:pt x="131" y="540"/>
                  </a:cubicBezTo>
                  <a:cubicBezTo>
                    <a:pt x="133" y="542"/>
                    <a:pt x="133" y="542"/>
                    <a:pt x="133" y="542"/>
                  </a:cubicBezTo>
                  <a:cubicBezTo>
                    <a:pt x="146" y="550"/>
                    <a:pt x="146" y="550"/>
                    <a:pt x="146" y="550"/>
                  </a:cubicBezTo>
                  <a:cubicBezTo>
                    <a:pt x="153" y="551"/>
                    <a:pt x="153" y="551"/>
                    <a:pt x="153" y="551"/>
                  </a:cubicBezTo>
                  <a:cubicBezTo>
                    <a:pt x="157" y="552"/>
                    <a:pt x="160" y="555"/>
                    <a:pt x="163" y="559"/>
                  </a:cubicBezTo>
                  <a:cubicBezTo>
                    <a:pt x="165" y="562"/>
                    <a:pt x="176" y="566"/>
                    <a:pt x="194" y="571"/>
                  </a:cubicBezTo>
                  <a:cubicBezTo>
                    <a:pt x="195" y="571"/>
                    <a:pt x="195" y="571"/>
                    <a:pt x="195" y="571"/>
                  </a:cubicBezTo>
                  <a:cubicBezTo>
                    <a:pt x="224" y="581"/>
                    <a:pt x="224" y="581"/>
                    <a:pt x="224" y="581"/>
                  </a:cubicBezTo>
                  <a:cubicBezTo>
                    <a:pt x="225" y="581"/>
                    <a:pt x="225" y="581"/>
                    <a:pt x="225" y="581"/>
                  </a:cubicBezTo>
                  <a:cubicBezTo>
                    <a:pt x="226" y="581"/>
                    <a:pt x="226" y="581"/>
                    <a:pt x="226" y="581"/>
                  </a:cubicBezTo>
                  <a:cubicBezTo>
                    <a:pt x="246" y="591"/>
                    <a:pt x="246" y="591"/>
                    <a:pt x="246" y="591"/>
                  </a:cubicBezTo>
                  <a:cubicBezTo>
                    <a:pt x="281" y="600"/>
                    <a:pt x="281" y="600"/>
                    <a:pt x="281" y="600"/>
                  </a:cubicBezTo>
                  <a:cubicBezTo>
                    <a:pt x="282" y="601"/>
                    <a:pt x="282" y="601"/>
                    <a:pt x="282" y="601"/>
                  </a:cubicBezTo>
                  <a:cubicBezTo>
                    <a:pt x="327" y="602"/>
                    <a:pt x="327" y="602"/>
                    <a:pt x="327" y="602"/>
                  </a:cubicBezTo>
                  <a:cubicBezTo>
                    <a:pt x="347" y="595"/>
                    <a:pt x="347" y="595"/>
                    <a:pt x="347" y="595"/>
                  </a:cubicBezTo>
                  <a:cubicBezTo>
                    <a:pt x="365" y="595"/>
                    <a:pt x="365" y="595"/>
                    <a:pt x="365" y="595"/>
                  </a:cubicBezTo>
                  <a:cubicBezTo>
                    <a:pt x="365" y="596"/>
                    <a:pt x="365" y="596"/>
                    <a:pt x="365" y="596"/>
                  </a:cubicBezTo>
                  <a:cubicBezTo>
                    <a:pt x="366" y="597"/>
                    <a:pt x="366" y="597"/>
                    <a:pt x="366" y="597"/>
                  </a:cubicBezTo>
                  <a:cubicBezTo>
                    <a:pt x="382" y="616"/>
                    <a:pt x="382" y="616"/>
                    <a:pt x="382" y="616"/>
                  </a:cubicBezTo>
                  <a:cubicBezTo>
                    <a:pt x="382" y="616"/>
                    <a:pt x="382" y="616"/>
                    <a:pt x="382" y="616"/>
                  </a:cubicBezTo>
                  <a:cubicBezTo>
                    <a:pt x="382" y="617"/>
                    <a:pt x="382" y="617"/>
                    <a:pt x="382" y="617"/>
                  </a:cubicBezTo>
                  <a:cubicBezTo>
                    <a:pt x="391" y="632"/>
                    <a:pt x="391" y="632"/>
                    <a:pt x="391" y="632"/>
                  </a:cubicBezTo>
                  <a:cubicBezTo>
                    <a:pt x="399" y="641"/>
                    <a:pt x="399" y="641"/>
                    <a:pt x="399" y="641"/>
                  </a:cubicBezTo>
                  <a:cubicBezTo>
                    <a:pt x="410" y="646"/>
                    <a:pt x="410" y="646"/>
                    <a:pt x="410" y="646"/>
                  </a:cubicBezTo>
                  <a:cubicBezTo>
                    <a:pt x="411" y="647"/>
                    <a:pt x="411" y="647"/>
                    <a:pt x="411" y="647"/>
                  </a:cubicBezTo>
                  <a:cubicBezTo>
                    <a:pt x="411" y="647"/>
                    <a:pt x="411" y="647"/>
                    <a:pt x="411" y="647"/>
                  </a:cubicBezTo>
                  <a:cubicBezTo>
                    <a:pt x="412" y="648"/>
                    <a:pt x="412" y="648"/>
                    <a:pt x="412" y="648"/>
                  </a:cubicBezTo>
                  <a:cubicBezTo>
                    <a:pt x="420" y="667"/>
                    <a:pt x="420" y="667"/>
                    <a:pt x="420" y="667"/>
                  </a:cubicBezTo>
                  <a:cubicBezTo>
                    <a:pt x="420" y="668"/>
                    <a:pt x="420" y="668"/>
                    <a:pt x="420" y="668"/>
                  </a:cubicBezTo>
                  <a:cubicBezTo>
                    <a:pt x="421" y="668"/>
                    <a:pt x="421" y="668"/>
                    <a:pt x="421" y="668"/>
                  </a:cubicBezTo>
                  <a:cubicBezTo>
                    <a:pt x="421" y="669"/>
                    <a:pt x="421" y="669"/>
                    <a:pt x="421" y="669"/>
                  </a:cubicBezTo>
                  <a:cubicBezTo>
                    <a:pt x="426" y="690"/>
                    <a:pt x="426" y="690"/>
                    <a:pt x="426" y="690"/>
                  </a:cubicBezTo>
                  <a:cubicBezTo>
                    <a:pt x="440" y="695"/>
                    <a:pt x="440" y="695"/>
                    <a:pt x="440" y="695"/>
                  </a:cubicBezTo>
                  <a:cubicBezTo>
                    <a:pt x="440" y="695"/>
                    <a:pt x="440" y="695"/>
                    <a:pt x="440" y="695"/>
                  </a:cubicBezTo>
                  <a:cubicBezTo>
                    <a:pt x="441" y="695"/>
                    <a:pt x="441" y="695"/>
                    <a:pt x="441" y="695"/>
                  </a:cubicBezTo>
                  <a:cubicBezTo>
                    <a:pt x="441" y="695"/>
                    <a:pt x="441" y="695"/>
                    <a:pt x="441" y="695"/>
                  </a:cubicBezTo>
                  <a:cubicBezTo>
                    <a:pt x="452" y="702"/>
                    <a:pt x="452" y="702"/>
                    <a:pt x="452" y="702"/>
                  </a:cubicBezTo>
                  <a:cubicBezTo>
                    <a:pt x="466" y="699"/>
                    <a:pt x="466" y="699"/>
                    <a:pt x="466" y="699"/>
                  </a:cubicBezTo>
                  <a:cubicBezTo>
                    <a:pt x="470" y="684"/>
                    <a:pt x="470" y="684"/>
                    <a:pt x="470" y="684"/>
                  </a:cubicBezTo>
                  <a:cubicBezTo>
                    <a:pt x="470" y="683"/>
                    <a:pt x="470" y="683"/>
                    <a:pt x="470" y="683"/>
                  </a:cubicBezTo>
                  <a:cubicBezTo>
                    <a:pt x="471" y="682"/>
                    <a:pt x="471" y="682"/>
                    <a:pt x="471" y="682"/>
                  </a:cubicBezTo>
                  <a:cubicBezTo>
                    <a:pt x="488" y="666"/>
                    <a:pt x="488" y="666"/>
                    <a:pt x="488" y="666"/>
                  </a:cubicBezTo>
                  <a:cubicBezTo>
                    <a:pt x="506" y="671"/>
                    <a:pt x="506" y="671"/>
                    <a:pt x="506" y="671"/>
                  </a:cubicBezTo>
                  <a:cubicBezTo>
                    <a:pt x="506" y="673"/>
                    <a:pt x="506" y="673"/>
                    <a:pt x="506" y="673"/>
                  </a:cubicBezTo>
                  <a:cubicBezTo>
                    <a:pt x="515" y="692"/>
                    <a:pt x="515" y="692"/>
                    <a:pt x="515" y="692"/>
                  </a:cubicBezTo>
                  <a:cubicBezTo>
                    <a:pt x="533" y="685"/>
                    <a:pt x="533" y="685"/>
                    <a:pt x="533" y="685"/>
                  </a:cubicBezTo>
                  <a:cubicBezTo>
                    <a:pt x="535" y="667"/>
                    <a:pt x="535" y="667"/>
                    <a:pt x="535" y="667"/>
                  </a:cubicBezTo>
                  <a:cubicBezTo>
                    <a:pt x="535" y="666"/>
                    <a:pt x="535" y="666"/>
                    <a:pt x="535" y="666"/>
                  </a:cubicBezTo>
                  <a:cubicBezTo>
                    <a:pt x="535" y="665"/>
                    <a:pt x="535" y="665"/>
                    <a:pt x="535" y="665"/>
                  </a:cubicBezTo>
                  <a:cubicBezTo>
                    <a:pt x="536" y="664"/>
                    <a:pt x="536" y="664"/>
                    <a:pt x="536" y="664"/>
                  </a:cubicBezTo>
                  <a:cubicBezTo>
                    <a:pt x="548" y="657"/>
                    <a:pt x="548" y="657"/>
                    <a:pt x="548" y="657"/>
                  </a:cubicBezTo>
                  <a:cubicBezTo>
                    <a:pt x="545" y="630"/>
                    <a:pt x="545" y="630"/>
                    <a:pt x="545" y="630"/>
                  </a:cubicBezTo>
                  <a:cubicBezTo>
                    <a:pt x="545" y="628"/>
                    <a:pt x="545" y="628"/>
                    <a:pt x="545" y="628"/>
                  </a:cubicBezTo>
                  <a:cubicBezTo>
                    <a:pt x="545" y="627"/>
                    <a:pt x="545" y="627"/>
                    <a:pt x="545" y="627"/>
                  </a:cubicBezTo>
                  <a:cubicBezTo>
                    <a:pt x="545" y="627"/>
                    <a:pt x="545" y="627"/>
                    <a:pt x="545" y="627"/>
                  </a:cubicBezTo>
                  <a:cubicBezTo>
                    <a:pt x="560" y="598"/>
                    <a:pt x="560" y="598"/>
                    <a:pt x="560" y="598"/>
                  </a:cubicBezTo>
                  <a:cubicBezTo>
                    <a:pt x="574" y="592"/>
                    <a:pt x="574" y="592"/>
                    <a:pt x="574" y="592"/>
                  </a:cubicBezTo>
                  <a:cubicBezTo>
                    <a:pt x="568" y="565"/>
                    <a:pt x="568" y="565"/>
                    <a:pt x="568" y="565"/>
                  </a:cubicBezTo>
                  <a:cubicBezTo>
                    <a:pt x="583" y="565"/>
                    <a:pt x="583" y="565"/>
                    <a:pt x="583" y="565"/>
                  </a:cubicBezTo>
                  <a:cubicBezTo>
                    <a:pt x="582" y="552"/>
                    <a:pt x="582" y="552"/>
                    <a:pt x="582" y="552"/>
                  </a:cubicBezTo>
                  <a:cubicBezTo>
                    <a:pt x="574" y="526"/>
                    <a:pt x="574" y="526"/>
                    <a:pt x="574" y="526"/>
                  </a:cubicBezTo>
                  <a:cubicBezTo>
                    <a:pt x="574" y="526"/>
                    <a:pt x="574" y="526"/>
                    <a:pt x="574" y="526"/>
                  </a:cubicBezTo>
                  <a:cubicBezTo>
                    <a:pt x="574" y="525"/>
                    <a:pt x="574" y="525"/>
                    <a:pt x="574" y="525"/>
                  </a:cubicBezTo>
                  <a:cubicBezTo>
                    <a:pt x="576" y="506"/>
                    <a:pt x="576" y="506"/>
                    <a:pt x="576" y="506"/>
                  </a:cubicBezTo>
                  <a:cubicBezTo>
                    <a:pt x="576" y="503"/>
                    <a:pt x="576" y="503"/>
                    <a:pt x="576" y="503"/>
                  </a:cubicBezTo>
                  <a:cubicBezTo>
                    <a:pt x="578" y="502"/>
                    <a:pt x="578" y="502"/>
                    <a:pt x="578" y="502"/>
                  </a:cubicBezTo>
                  <a:cubicBezTo>
                    <a:pt x="588" y="490"/>
                    <a:pt x="588" y="490"/>
                    <a:pt x="588" y="490"/>
                  </a:cubicBezTo>
                  <a:cubicBezTo>
                    <a:pt x="590" y="488"/>
                    <a:pt x="590" y="488"/>
                    <a:pt x="590" y="488"/>
                  </a:cubicBezTo>
                  <a:cubicBezTo>
                    <a:pt x="593" y="488"/>
                    <a:pt x="593" y="488"/>
                    <a:pt x="593" y="488"/>
                  </a:cubicBezTo>
                  <a:cubicBezTo>
                    <a:pt x="619" y="493"/>
                    <a:pt x="619" y="493"/>
                    <a:pt x="619" y="493"/>
                  </a:cubicBezTo>
                  <a:cubicBezTo>
                    <a:pt x="620" y="493"/>
                    <a:pt x="620" y="493"/>
                    <a:pt x="620" y="493"/>
                  </a:cubicBezTo>
                  <a:cubicBezTo>
                    <a:pt x="641" y="499"/>
                    <a:pt x="641" y="499"/>
                    <a:pt x="641" y="499"/>
                  </a:cubicBezTo>
                  <a:cubicBezTo>
                    <a:pt x="659" y="493"/>
                    <a:pt x="659" y="493"/>
                    <a:pt x="659" y="493"/>
                  </a:cubicBezTo>
                  <a:cubicBezTo>
                    <a:pt x="670" y="514"/>
                    <a:pt x="670" y="514"/>
                    <a:pt x="670" y="514"/>
                  </a:cubicBezTo>
                  <a:cubicBezTo>
                    <a:pt x="670" y="515"/>
                    <a:pt x="670" y="515"/>
                    <a:pt x="670" y="515"/>
                  </a:cubicBezTo>
                  <a:cubicBezTo>
                    <a:pt x="670" y="530"/>
                    <a:pt x="670" y="530"/>
                    <a:pt x="670" y="530"/>
                  </a:cubicBezTo>
                  <a:cubicBezTo>
                    <a:pt x="673" y="545"/>
                    <a:pt x="673" y="545"/>
                    <a:pt x="673" y="545"/>
                  </a:cubicBezTo>
                  <a:cubicBezTo>
                    <a:pt x="675" y="550"/>
                    <a:pt x="679" y="554"/>
                    <a:pt x="683" y="555"/>
                  </a:cubicBezTo>
                  <a:cubicBezTo>
                    <a:pt x="685" y="555"/>
                    <a:pt x="685" y="555"/>
                    <a:pt x="685" y="555"/>
                  </a:cubicBezTo>
                  <a:cubicBezTo>
                    <a:pt x="694" y="557"/>
                    <a:pt x="698" y="561"/>
                    <a:pt x="699" y="567"/>
                  </a:cubicBezTo>
                  <a:cubicBezTo>
                    <a:pt x="700" y="572"/>
                    <a:pt x="704" y="578"/>
                    <a:pt x="711" y="586"/>
                  </a:cubicBezTo>
                  <a:cubicBezTo>
                    <a:pt x="720" y="599"/>
                    <a:pt x="720" y="599"/>
                    <a:pt x="720" y="599"/>
                  </a:cubicBezTo>
                  <a:cubicBezTo>
                    <a:pt x="720" y="599"/>
                    <a:pt x="720" y="599"/>
                    <a:pt x="720" y="599"/>
                  </a:cubicBezTo>
                  <a:cubicBezTo>
                    <a:pt x="720" y="600"/>
                    <a:pt x="720" y="600"/>
                    <a:pt x="720" y="600"/>
                  </a:cubicBezTo>
                  <a:cubicBezTo>
                    <a:pt x="725" y="610"/>
                    <a:pt x="725" y="610"/>
                    <a:pt x="725" y="610"/>
                  </a:cubicBezTo>
                  <a:cubicBezTo>
                    <a:pt x="734" y="609"/>
                    <a:pt x="734" y="609"/>
                    <a:pt x="734" y="609"/>
                  </a:cubicBezTo>
                  <a:cubicBezTo>
                    <a:pt x="750" y="595"/>
                    <a:pt x="750" y="595"/>
                    <a:pt x="750" y="595"/>
                  </a:cubicBezTo>
                  <a:cubicBezTo>
                    <a:pt x="761" y="617"/>
                    <a:pt x="761" y="617"/>
                    <a:pt x="761" y="617"/>
                  </a:cubicBezTo>
                  <a:cubicBezTo>
                    <a:pt x="782" y="624"/>
                    <a:pt x="782" y="624"/>
                    <a:pt x="782" y="624"/>
                  </a:cubicBezTo>
                  <a:cubicBezTo>
                    <a:pt x="783" y="624"/>
                    <a:pt x="783" y="624"/>
                    <a:pt x="783" y="624"/>
                  </a:cubicBezTo>
                  <a:cubicBezTo>
                    <a:pt x="784" y="625"/>
                    <a:pt x="784" y="625"/>
                    <a:pt x="784" y="625"/>
                  </a:cubicBezTo>
                  <a:cubicBezTo>
                    <a:pt x="795" y="644"/>
                    <a:pt x="795" y="644"/>
                    <a:pt x="795" y="644"/>
                  </a:cubicBezTo>
                  <a:cubicBezTo>
                    <a:pt x="799" y="647"/>
                    <a:pt x="799" y="647"/>
                    <a:pt x="799" y="647"/>
                  </a:cubicBezTo>
                  <a:cubicBezTo>
                    <a:pt x="800" y="628"/>
                    <a:pt x="800" y="628"/>
                    <a:pt x="800" y="628"/>
                  </a:cubicBezTo>
                  <a:cubicBezTo>
                    <a:pt x="800" y="627"/>
                    <a:pt x="800" y="627"/>
                    <a:pt x="800" y="627"/>
                  </a:cubicBezTo>
                  <a:cubicBezTo>
                    <a:pt x="800" y="625"/>
                    <a:pt x="800" y="625"/>
                    <a:pt x="800" y="625"/>
                  </a:cubicBezTo>
                  <a:cubicBezTo>
                    <a:pt x="843" y="624"/>
                    <a:pt x="843" y="624"/>
                    <a:pt x="843" y="624"/>
                  </a:cubicBezTo>
                  <a:cubicBezTo>
                    <a:pt x="844" y="620"/>
                    <a:pt x="844" y="620"/>
                    <a:pt x="844" y="620"/>
                  </a:cubicBezTo>
                  <a:cubicBezTo>
                    <a:pt x="845" y="618"/>
                    <a:pt x="845" y="614"/>
                    <a:pt x="843" y="611"/>
                  </a:cubicBezTo>
                  <a:cubicBezTo>
                    <a:pt x="840" y="605"/>
                    <a:pt x="839" y="601"/>
                    <a:pt x="838" y="594"/>
                  </a:cubicBezTo>
                  <a:cubicBezTo>
                    <a:pt x="837" y="586"/>
                    <a:pt x="838" y="580"/>
                    <a:pt x="840" y="578"/>
                  </a:cubicBezTo>
                  <a:cubicBezTo>
                    <a:pt x="843" y="575"/>
                    <a:pt x="845" y="575"/>
                    <a:pt x="850" y="575"/>
                  </a:cubicBezTo>
                  <a:cubicBezTo>
                    <a:pt x="867" y="581"/>
                    <a:pt x="867" y="581"/>
                    <a:pt x="867" y="581"/>
                  </a:cubicBezTo>
                  <a:cubicBezTo>
                    <a:pt x="869" y="569"/>
                    <a:pt x="869" y="569"/>
                    <a:pt x="869" y="569"/>
                  </a:cubicBezTo>
                  <a:cubicBezTo>
                    <a:pt x="837" y="554"/>
                    <a:pt x="837" y="554"/>
                    <a:pt x="837" y="554"/>
                  </a:cubicBezTo>
                  <a:cubicBezTo>
                    <a:pt x="835" y="554"/>
                    <a:pt x="835" y="554"/>
                    <a:pt x="835" y="554"/>
                  </a:cubicBezTo>
                  <a:cubicBezTo>
                    <a:pt x="834" y="552"/>
                    <a:pt x="834" y="552"/>
                    <a:pt x="834" y="552"/>
                  </a:cubicBezTo>
                  <a:cubicBezTo>
                    <a:pt x="834" y="551"/>
                    <a:pt x="834" y="551"/>
                    <a:pt x="834" y="551"/>
                  </a:cubicBezTo>
                  <a:cubicBezTo>
                    <a:pt x="834" y="550"/>
                    <a:pt x="834" y="550"/>
                    <a:pt x="834" y="550"/>
                  </a:cubicBezTo>
                  <a:cubicBezTo>
                    <a:pt x="829" y="512"/>
                    <a:pt x="829" y="512"/>
                    <a:pt x="829" y="512"/>
                  </a:cubicBezTo>
                  <a:cubicBezTo>
                    <a:pt x="830" y="488"/>
                    <a:pt x="830" y="488"/>
                    <a:pt x="830" y="488"/>
                  </a:cubicBezTo>
                  <a:cubicBezTo>
                    <a:pt x="830" y="485"/>
                    <a:pt x="830" y="485"/>
                    <a:pt x="830" y="485"/>
                  </a:cubicBezTo>
                  <a:cubicBezTo>
                    <a:pt x="830" y="483"/>
                    <a:pt x="830" y="483"/>
                    <a:pt x="830" y="483"/>
                  </a:cubicBezTo>
                  <a:cubicBezTo>
                    <a:pt x="883" y="490"/>
                    <a:pt x="883" y="490"/>
                    <a:pt x="883" y="490"/>
                  </a:cubicBezTo>
                  <a:cubicBezTo>
                    <a:pt x="897" y="477"/>
                    <a:pt x="897" y="477"/>
                    <a:pt x="897" y="477"/>
                  </a:cubicBezTo>
                  <a:cubicBezTo>
                    <a:pt x="900" y="472"/>
                    <a:pt x="899" y="469"/>
                    <a:pt x="897" y="468"/>
                  </a:cubicBezTo>
                  <a:cubicBezTo>
                    <a:pt x="883" y="463"/>
                    <a:pt x="876" y="457"/>
                    <a:pt x="876" y="451"/>
                  </a:cubicBezTo>
                  <a:cubicBezTo>
                    <a:pt x="876" y="448"/>
                    <a:pt x="877" y="445"/>
                    <a:pt x="882" y="443"/>
                  </a:cubicBezTo>
                  <a:cubicBezTo>
                    <a:pt x="904" y="421"/>
                    <a:pt x="904" y="421"/>
                    <a:pt x="904" y="421"/>
                  </a:cubicBezTo>
                  <a:cubicBezTo>
                    <a:pt x="928" y="420"/>
                    <a:pt x="928" y="420"/>
                    <a:pt x="928" y="420"/>
                  </a:cubicBezTo>
                  <a:cubicBezTo>
                    <a:pt x="941" y="398"/>
                    <a:pt x="941" y="398"/>
                    <a:pt x="941" y="398"/>
                  </a:cubicBezTo>
                  <a:cubicBezTo>
                    <a:pt x="941" y="378"/>
                    <a:pt x="941" y="378"/>
                    <a:pt x="941" y="378"/>
                  </a:cubicBezTo>
                  <a:cubicBezTo>
                    <a:pt x="959" y="374"/>
                    <a:pt x="959" y="374"/>
                    <a:pt x="959" y="374"/>
                  </a:cubicBezTo>
                  <a:cubicBezTo>
                    <a:pt x="964" y="360"/>
                    <a:pt x="967" y="352"/>
                    <a:pt x="969" y="349"/>
                  </a:cubicBezTo>
                  <a:cubicBezTo>
                    <a:pt x="977" y="333"/>
                    <a:pt x="977" y="333"/>
                    <a:pt x="977" y="333"/>
                  </a:cubicBezTo>
                  <a:cubicBezTo>
                    <a:pt x="963" y="309"/>
                    <a:pt x="963" y="309"/>
                    <a:pt x="963" y="309"/>
                  </a:cubicBezTo>
                  <a:cubicBezTo>
                    <a:pt x="963" y="308"/>
                    <a:pt x="963" y="308"/>
                    <a:pt x="963" y="308"/>
                  </a:cubicBezTo>
                  <a:cubicBezTo>
                    <a:pt x="963" y="308"/>
                    <a:pt x="963" y="308"/>
                    <a:pt x="963" y="308"/>
                  </a:cubicBezTo>
                  <a:cubicBezTo>
                    <a:pt x="963" y="307"/>
                    <a:pt x="963" y="307"/>
                    <a:pt x="963" y="307"/>
                  </a:cubicBezTo>
                  <a:cubicBezTo>
                    <a:pt x="954" y="274"/>
                    <a:pt x="954" y="274"/>
                    <a:pt x="954" y="274"/>
                  </a:cubicBezTo>
                  <a:cubicBezTo>
                    <a:pt x="954" y="273"/>
                    <a:pt x="954" y="273"/>
                    <a:pt x="954" y="273"/>
                  </a:cubicBezTo>
                  <a:cubicBezTo>
                    <a:pt x="949" y="240"/>
                    <a:pt x="949" y="240"/>
                    <a:pt x="949" y="240"/>
                  </a:cubicBezTo>
                  <a:cubicBezTo>
                    <a:pt x="937" y="220"/>
                    <a:pt x="937" y="220"/>
                    <a:pt x="937" y="220"/>
                  </a:cubicBezTo>
                  <a:cubicBezTo>
                    <a:pt x="920" y="203"/>
                    <a:pt x="920" y="203"/>
                    <a:pt x="920" y="203"/>
                  </a:cubicBezTo>
                  <a:cubicBezTo>
                    <a:pt x="920" y="202"/>
                    <a:pt x="920" y="202"/>
                    <a:pt x="920" y="202"/>
                  </a:cubicBezTo>
                  <a:cubicBezTo>
                    <a:pt x="920" y="201"/>
                    <a:pt x="920" y="201"/>
                    <a:pt x="920" y="201"/>
                  </a:cubicBezTo>
                  <a:cubicBezTo>
                    <a:pt x="919" y="200"/>
                    <a:pt x="919" y="200"/>
                    <a:pt x="919" y="200"/>
                  </a:cubicBezTo>
                  <a:cubicBezTo>
                    <a:pt x="918" y="182"/>
                    <a:pt x="918" y="182"/>
                    <a:pt x="918" y="182"/>
                  </a:cubicBezTo>
                  <a:cubicBezTo>
                    <a:pt x="886" y="191"/>
                    <a:pt x="886" y="191"/>
                    <a:pt x="886" y="191"/>
                  </a:cubicBezTo>
                  <a:cubicBezTo>
                    <a:pt x="885" y="191"/>
                    <a:pt x="885" y="191"/>
                    <a:pt x="885" y="191"/>
                  </a:cubicBezTo>
                  <a:cubicBezTo>
                    <a:pt x="871" y="174"/>
                    <a:pt x="871" y="174"/>
                    <a:pt x="871" y="174"/>
                  </a:cubicBezTo>
                  <a:cubicBezTo>
                    <a:pt x="827" y="141"/>
                    <a:pt x="827" y="141"/>
                    <a:pt x="827" y="141"/>
                  </a:cubicBezTo>
                  <a:cubicBezTo>
                    <a:pt x="826" y="141"/>
                    <a:pt x="826" y="141"/>
                    <a:pt x="826" y="141"/>
                  </a:cubicBezTo>
                  <a:cubicBezTo>
                    <a:pt x="810" y="120"/>
                    <a:pt x="810" y="120"/>
                    <a:pt x="810" y="120"/>
                  </a:cubicBezTo>
                  <a:cubicBezTo>
                    <a:pt x="799" y="113"/>
                    <a:pt x="799" y="113"/>
                    <a:pt x="799" y="113"/>
                  </a:cubicBezTo>
                  <a:cubicBezTo>
                    <a:pt x="793" y="124"/>
                    <a:pt x="793" y="124"/>
                    <a:pt x="793" y="124"/>
                  </a:cubicBezTo>
                  <a:cubicBezTo>
                    <a:pt x="793" y="126"/>
                    <a:pt x="793" y="126"/>
                    <a:pt x="793" y="126"/>
                  </a:cubicBezTo>
                  <a:cubicBezTo>
                    <a:pt x="792" y="127"/>
                    <a:pt x="792" y="127"/>
                    <a:pt x="792" y="127"/>
                  </a:cubicBezTo>
                  <a:cubicBezTo>
                    <a:pt x="791" y="127"/>
                    <a:pt x="791" y="127"/>
                    <a:pt x="791" y="127"/>
                  </a:cubicBezTo>
                  <a:cubicBezTo>
                    <a:pt x="789" y="127"/>
                    <a:pt x="789" y="127"/>
                    <a:pt x="789" y="127"/>
                  </a:cubicBezTo>
                  <a:cubicBezTo>
                    <a:pt x="775" y="128"/>
                    <a:pt x="775" y="128"/>
                    <a:pt x="775" y="128"/>
                  </a:cubicBezTo>
                  <a:cubicBezTo>
                    <a:pt x="773" y="129"/>
                    <a:pt x="773" y="129"/>
                    <a:pt x="773" y="129"/>
                  </a:cubicBezTo>
                  <a:cubicBezTo>
                    <a:pt x="773" y="129"/>
                    <a:pt x="773" y="129"/>
                    <a:pt x="773" y="129"/>
                  </a:cubicBezTo>
                  <a:cubicBezTo>
                    <a:pt x="741" y="94"/>
                    <a:pt x="741" y="94"/>
                    <a:pt x="741" y="94"/>
                  </a:cubicBezTo>
                  <a:cubicBezTo>
                    <a:pt x="734" y="91"/>
                    <a:pt x="727" y="85"/>
                    <a:pt x="718" y="75"/>
                  </a:cubicBezTo>
                  <a:cubicBezTo>
                    <a:pt x="703" y="64"/>
                    <a:pt x="703" y="64"/>
                    <a:pt x="703" y="64"/>
                  </a:cubicBezTo>
                  <a:cubicBezTo>
                    <a:pt x="702" y="63"/>
                    <a:pt x="702" y="63"/>
                    <a:pt x="702" y="63"/>
                  </a:cubicBezTo>
                  <a:cubicBezTo>
                    <a:pt x="686" y="54"/>
                    <a:pt x="686" y="54"/>
                    <a:pt x="686" y="54"/>
                  </a:cubicBezTo>
                  <a:cubicBezTo>
                    <a:pt x="676" y="62"/>
                    <a:pt x="676" y="62"/>
                    <a:pt x="676" y="62"/>
                  </a:cubicBezTo>
                  <a:cubicBezTo>
                    <a:pt x="675" y="63"/>
                    <a:pt x="675" y="63"/>
                    <a:pt x="675" y="63"/>
                  </a:cubicBezTo>
                  <a:cubicBezTo>
                    <a:pt x="674" y="62"/>
                    <a:pt x="674" y="62"/>
                    <a:pt x="674" y="62"/>
                  </a:cubicBezTo>
                  <a:cubicBezTo>
                    <a:pt x="673" y="62"/>
                    <a:pt x="673" y="62"/>
                    <a:pt x="673" y="62"/>
                  </a:cubicBezTo>
                  <a:cubicBezTo>
                    <a:pt x="665" y="61"/>
                    <a:pt x="665" y="61"/>
                    <a:pt x="665" y="61"/>
                  </a:cubicBezTo>
                  <a:cubicBezTo>
                    <a:pt x="655" y="65"/>
                    <a:pt x="655" y="65"/>
                    <a:pt x="655" y="65"/>
                  </a:cubicBezTo>
                  <a:cubicBezTo>
                    <a:pt x="654" y="66"/>
                    <a:pt x="654" y="66"/>
                    <a:pt x="654" y="66"/>
                  </a:cubicBezTo>
                  <a:cubicBezTo>
                    <a:pt x="653" y="67"/>
                    <a:pt x="653" y="67"/>
                    <a:pt x="653" y="67"/>
                  </a:cubicBezTo>
                  <a:cubicBezTo>
                    <a:pt x="652" y="67"/>
                    <a:pt x="652" y="67"/>
                    <a:pt x="652" y="67"/>
                  </a:cubicBezTo>
                  <a:cubicBezTo>
                    <a:pt x="639" y="69"/>
                    <a:pt x="639" y="69"/>
                    <a:pt x="639" y="69"/>
                  </a:cubicBezTo>
                  <a:cubicBezTo>
                    <a:pt x="620" y="59"/>
                    <a:pt x="602" y="48"/>
                    <a:pt x="583" y="36"/>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a:extLst>
                <a:ext uri="{FF2B5EF4-FFF2-40B4-BE49-F238E27FC236}">
                  <a16:creationId xmlns="" xmlns:a16="http://schemas.microsoft.com/office/drawing/2014/main" id="{8B6008F7-7D84-47D2-8E9C-84883C92E68F}"/>
                </a:ext>
              </a:extLst>
            </p:cNvPr>
            <p:cNvSpPr>
              <a:spLocks/>
            </p:cNvSpPr>
            <p:nvPr/>
          </p:nvSpPr>
          <p:spPr bwMode="auto">
            <a:xfrm>
              <a:off x="-6244192" y="-1224290"/>
              <a:ext cx="1789113" cy="1570038"/>
            </a:xfrm>
            <a:custGeom>
              <a:avLst/>
              <a:gdLst>
                <a:gd name="T0" fmla="*/ 24 w 846"/>
                <a:gd name="T1" fmla="*/ 34 h 742"/>
                <a:gd name="T2" fmla="*/ 21 w 846"/>
                <a:gd name="T3" fmla="*/ 84 h 742"/>
                <a:gd name="T4" fmla="*/ 11 w 846"/>
                <a:gd name="T5" fmla="*/ 137 h 742"/>
                <a:gd name="T6" fmla="*/ 47 w 846"/>
                <a:gd name="T7" fmla="*/ 166 h 742"/>
                <a:gd name="T8" fmla="*/ 85 w 846"/>
                <a:gd name="T9" fmla="*/ 233 h 742"/>
                <a:gd name="T10" fmla="*/ 89 w 846"/>
                <a:gd name="T11" fmla="*/ 294 h 742"/>
                <a:gd name="T12" fmla="*/ 109 w 846"/>
                <a:gd name="T13" fmla="*/ 344 h 742"/>
                <a:gd name="T14" fmla="*/ 120 w 846"/>
                <a:gd name="T15" fmla="*/ 420 h 742"/>
                <a:gd name="T16" fmla="*/ 113 w 846"/>
                <a:gd name="T17" fmla="*/ 525 h 742"/>
                <a:gd name="T18" fmla="*/ 133 w 846"/>
                <a:gd name="T19" fmla="*/ 555 h 742"/>
                <a:gd name="T20" fmla="*/ 150 w 846"/>
                <a:gd name="T21" fmla="*/ 512 h 742"/>
                <a:gd name="T22" fmla="*/ 187 w 846"/>
                <a:gd name="T23" fmla="*/ 530 h 742"/>
                <a:gd name="T24" fmla="*/ 206 w 846"/>
                <a:gd name="T25" fmla="*/ 570 h 742"/>
                <a:gd name="T26" fmla="*/ 245 w 846"/>
                <a:gd name="T27" fmla="*/ 574 h 742"/>
                <a:gd name="T28" fmla="*/ 288 w 846"/>
                <a:gd name="T29" fmla="*/ 671 h 742"/>
                <a:gd name="T30" fmla="*/ 295 w 846"/>
                <a:gd name="T31" fmla="*/ 719 h 742"/>
                <a:gd name="T32" fmla="*/ 316 w 846"/>
                <a:gd name="T33" fmla="*/ 741 h 742"/>
                <a:gd name="T34" fmla="*/ 368 w 846"/>
                <a:gd name="T35" fmla="*/ 705 h 742"/>
                <a:gd name="T36" fmla="*/ 395 w 846"/>
                <a:gd name="T37" fmla="*/ 645 h 742"/>
                <a:gd name="T38" fmla="*/ 418 w 846"/>
                <a:gd name="T39" fmla="*/ 613 h 742"/>
                <a:gd name="T40" fmla="*/ 449 w 846"/>
                <a:gd name="T41" fmla="*/ 566 h 742"/>
                <a:gd name="T42" fmla="*/ 470 w 846"/>
                <a:gd name="T43" fmla="*/ 525 h 742"/>
                <a:gd name="T44" fmla="*/ 531 w 846"/>
                <a:gd name="T45" fmla="*/ 543 h 742"/>
                <a:gd name="T46" fmla="*/ 552 w 846"/>
                <a:gd name="T47" fmla="*/ 568 h 742"/>
                <a:gd name="T48" fmla="*/ 577 w 846"/>
                <a:gd name="T49" fmla="*/ 560 h 742"/>
                <a:gd name="T50" fmla="*/ 615 w 846"/>
                <a:gd name="T51" fmla="*/ 599 h 742"/>
                <a:gd name="T52" fmla="*/ 662 w 846"/>
                <a:gd name="T53" fmla="*/ 561 h 742"/>
                <a:gd name="T54" fmla="*/ 635 w 846"/>
                <a:gd name="T55" fmla="*/ 550 h 742"/>
                <a:gd name="T56" fmla="*/ 624 w 846"/>
                <a:gd name="T57" fmla="*/ 506 h 742"/>
                <a:gd name="T58" fmla="*/ 662 w 846"/>
                <a:gd name="T59" fmla="*/ 504 h 742"/>
                <a:gd name="T60" fmla="*/ 623 w 846"/>
                <a:gd name="T61" fmla="*/ 449 h 742"/>
                <a:gd name="T62" fmla="*/ 613 w 846"/>
                <a:gd name="T63" fmla="*/ 392 h 742"/>
                <a:gd name="T64" fmla="*/ 730 w 846"/>
                <a:gd name="T65" fmla="*/ 344 h 742"/>
                <a:gd name="T66" fmla="*/ 788 w 846"/>
                <a:gd name="T67" fmla="*/ 291 h 742"/>
                <a:gd name="T68" fmla="*/ 801 w 846"/>
                <a:gd name="T69" fmla="*/ 268 h 742"/>
                <a:gd name="T70" fmla="*/ 827 w 846"/>
                <a:gd name="T71" fmla="*/ 206 h 742"/>
                <a:gd name="T72" fmla="*/ 783 w 846"/>
                <a:gd name="T73" fmla="*/ 188 h 742"/>
                <a:gd name="T74" fmla="*/ 759 w 846"/>
                <a:gd name="T75" fmla="*/ 164 h 742"/>
                <a:gd name="T76" fmla="*/ 732 w 846"/>
                <a:gd name="T77" fmla="*/ 175 h 742"/>
                <a:gd name="T78" fmla="*/ 717 w 846"/>
                <a:gd name="T79" fmla="*/ 151 h 742"/>
                <a:gd name="T80" fmla="*/ 692 w 846"/>
                <a:gd name="T81" fmla="*/ 149 h 742"/>
                <a:gd name="T82" fmla="*/ 632 w 846"/>
                <a:gd name="T83" fmla="*/ 139 h 742"/>
                <a:gd name="T84" fmla="*/ 608 w 846"/>
                <a:gd name="T85" fmla="*/ 143 h 742"/>
                <a:gd name="T86" fmla="*/ 528 w 846"/>
                <a:gd name="T87" fmla="*/ 134 h 742"/>
                <a:gd name="T88" fmla="*/ 522 w 846"/>
                <a:gd name="T89" fmla="*/ 93 h 742"/>
                <a:gd name="T90" fmla="*/ 433 w 846"/>
                <a:gd name="T91" fmla="*/ 39 h 742"/>
                <a:gd name="T92" fmla="*/ 392 w 846"/>
                <a:gd name="T93" fmla="*/ 13 h 742"/>
                <a:gd name="T94" fmla="*/ 385 w 846"/>
                <a:gd name="T95" fmla="*/ 74 h 742"/>
                <a:gd name="T96" fmla="*/ 337 w 846"/>
                <a:gd name="T97" fmla="*/ 79 h 742"/>
                <a:gd name="T98" fmla="*/ 315 w 846"/>
                <a:gd name="T99" fmla="*/ 100 h 742"/>
                <a:gd name="T100" fmla="*/ 293 w 846"/>
                <a:gd name="T101" fmla="*/ 133 h 742"/>
                <a:gd name="T102" fmla="*/ 228 w 846"/>
                <a:gd name="T103" fmla="*/ 162 h 742"/>
                <a:gd name="T104" fmla="*/ 187 w 846"/>
                <a:gd name="T105" fmla="*/ 121 h 742"/>
                <a:gd name="T106" fmla="*/ 151 w 846"/>
                <a:gd name="T107" fmla="*/ 113 h 742"/>
                <a:gd name="T108" fmla="*/ 118 w 846"/>
                <a:gd name="T109" fmla="*/ 74 h 742"/>
                <a:gd name="T110" fmla="*/ 82 w 846"/>
                <a:gd name="T111" fmla="*/ 18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6" h="742">
                  <a:moveTo>
                    <a:pt x="79" y="18"/>
                  </a:moveTo>
                  <a:cubicBezTo>
                    <a:pt x="57" y="11"/>
                    <a:pt x="57" y="11"/>
                    <a:pt x="57" y="11"/>
                  </a:cubicBezTo>
                  <a:cubicBezTo>
                    <a:pt x="33" y="8"/>
                    <a:pt x="33" y="8"/>
                    <a:pt x="33" y="8"/>
                  </a:cubicBezTo>
                  <a:cubicBezTo>
                    <a:pt x="26" y="17"/>
                    <a:pt x="26" y="17"/>
                    <a:pt x="26" y="17"/>
                  </a:cubicBezTo>
                  <a:cubicBezTo>
                    <a:pt x="24" y="34"/>
                    <a:pt x="24" y="34"/>
                    <a:pt x="24" y="34"/>
                  </a:cubicBezTo>
                  <a:cubicBezTo>
                    <a:pt x="25" y="34"/>
                    <a:pt x="25" y="34"/>
                    <a:pt x="25" y="34"/>
                  </a:cubicBezTo>
                  <a:cubicBezTo>
                    <a:pt x="32" y="59"/>
                    <a:pt x="32" y="59"/>
                    <a:pt x="32" y="59"/>
                  </a:cubicBezTo>
                  <a:cubicBezTo>
                    <a:pt x="33" y="79"/>
                    <a:pt x="33" y="79"/>
                    <a:pt x="33" y="79"/>
                  </a:cubicBezTo>
                  <a:cubicBezTo>
                    <a:pt x="33" y="84"/>
                    <a:pt x="33" y="84"/>
                    <a:pt x="33" y="84"/>
                  </a:cubicBezTo>
                  <a:cubicBezTo>
                    <a:pt x="21" y="84"/>
                    <a:pt x="21" y="84"/>
                    <a:pt x="21" y="84"/>
                  </a:cubicBezTo>
                  <a:cubicBezTo>
                    <a:pt x="26" y="108"/>
                    <a:pt x="26" y="108"/>
                    <a:pt x="26" y="108"/>
                  </a:cubicBezTo>
                  <a:cubicBezTo>
                    <a:pt x="7" y="114"/>
                    <a:pt x="7" y="114"/>
                    <a:pt x="7" y="114"/>
                  </a:cubicBezTo>
                  <a:cubicBezTo>
                    <a:pt x="0" y="129"/>
                    <a:pt x="0" y="129"/>
                    <a:pt x="0" y="129"/>
                  </a:cubicBezTo>
                  <a:cubicBezTo>
                    <a:pt x="9" y="136"/>
                    <a:pt x="9" y="136"/>
                    <a:pt x="9" y="136"/>
                  </a:cubicBezTo>
                  <a:cubicBezTo>
                    <a:pt x="11" y="137"/>
                    <a:pt x="11" y="137"/>
                    <a:pt x="11" y="137"/>
                  </a:cubicBezTo>
                  <a:cubicBezTo>
                    <a:pt x="11" y="137"/>
                    <a:pt x="11" y="137"/>
                    <a:pt x="11" y="137"/>
                  </a:cubicBezTo>
                  <a:cubicBezTo>
                    <a:pt x="45" y="164"/>
                    <a:pt x="45" y="164"/>
                    <a:pt x="45" y="164"/>
                  </a:cubicBezTo>
                  <a:cubicBezTo>
                    <a:pt x="46" y="165"/>
                    <a:pt x="46" y="165"/>
                    <a:pt x="46" y="165"/>
                  </a:cubicBezTo>
                  <a:cubicBezTo>
                    <a:pt x="47" y="165"/>
                    <a:pt x="47" y="165"/>
                    <a:pt x="47" y="165"/>
                  </a:cubicBezTo>
                  <a:cubicBezTo>
                    <a:pt x="47" y="166"/>
                    <a:pt x="47" y="166"/>
                    <a:pt x="47" y="166"/>
                  </a:cubicBezTo>
                  <a:cubicBezTo>
                    <a:pt x="47" y="167"/>
                    <a:pt x="47" y="167"/>
                    <a:pt x="47" y="167"/>
                  </a:cubicBezTo>
                  <a:cubicBezTo>
                    <a:pt x="52" y="191"/>
                    <a:pt x="52" y="191"/>
                    <a:pt x="52" y="191"/>
                  </a:cubicBezTo>
                  <a:cubicBezTo>
                    <a:pt x="67" y="213"/>
                    <a:pt x="67" y="213"/>
                    <a:pt x="67" y="213"/>
                  </a:cubicBezTo>
                  <a:cubicBezTo>
                    <a:pt x="71" y="219"/>
                    <a:pt x="76" y="225"/>
                    <a:pt x="84" y="233"/>
                  </a:cubicBezTo>
                  <a:cubicBezTo>
                    <a:pt x="85" y="233"/>
                    <a:pt x="85" y="233"/>
                    <a:pt x="85" y="233"/>
                  </a:cubicBezTo>
                  <a:cubicBezTo>
                    <a:pt x="86" y="234"/>
                    <a:pt x="86" y="234"/>
                    <a:pt x="86" y="234"/>
                  </a:cubicBezTo>
                  <a:cubicBezTo>
                    <a:pt x="86" y="235"/>
                    <a:pt x="86" y="235"/>
                    <a:pt x="86" y="235"/>
                  </a:cubicBezTo>
                  <a:cubicBezTo>
                    <a:pt x="85" y="237"/>
                    <a:pt x="85" y="237"/>
                    <a:pt x="85" y="237"/>
                  </a:cubicBezTo>
                  <a:cubicBezTo>
                    <a:pt x="85" y="258"/>
                    <a:pt x="85" y="258"/>
                    <a:pt x="85" y="258"/>
                  </a:cubicBezTo>
                  <a:cubicBezTo>
                    <a:pt x="88" y="264"/>
                    <a:pt x="89" y="276"/>
                    <a:pt x="89" y="294"/>
                  </a:cubicBezTo>
                  <a:cubicBezTo>
                    <a:pt x="98" y="307"/>
                    <a:pt x="102" y="315"/>
                    <a:pt x="102" y="321"/>
                  </a:cubicBezTo>
                  <a:cubicBezTo>
                    <a:pt x="102" y="325"/>
                    <a:pt x="105" y="333"/>
                    <a:pt x="109" y="343"/>
                  </a:cubicBezTo>
                  <a:cubicBezTo>
                    <a:pt x="109" y="343"/>
                    <a:pt x="109" y="343"/>
                    <a:pt x="109" y="343"/>
                  </a:cubicBezTo>
                  <a:cubicBezTo>
                    <a:pt x="109" y="344"/>
                    <a:pt x="109" y="344"/>
                    <a:pt x="109" y="344"/>
                  </a:cubicBezTo>
                  <a:cubicBezTo>
                    <a:pt x="109" y="344"/>
                    <a:pt x="109" y="344"/>
                    <a:pt x="109" y="344"/>
                  </a:cubicBezTo>
                  <a:cubicBezTo>
                    <a:pt x="111" y="358"/>
                    <a:pt x="110" y="369"/>
                    <a:pt x="108" y="379"/>
                  </a:cubicBezTo>
                  <a:cubicBezTo>
                    <a:pt x="105" y="386"/>
                    <a:pt x="109" y="398"/>
                    <a:pt x="119" y="416"/>
                  </a:cubicBezTo>
                  <a:cubicBezTo>
                    <a:pt x="120" y="417"/>
                    <a:pt x="120" y="417"/>
                    <a:pt x="120" y="417"/>
                  </a:cubicBezTo>
                  <a:cubicBezTo>
                    <a:pt x="121" y="418"/>
                    <a:pt x="121" y="418"/>
                    <a:pt x="121" y="418"/>
                  </a:cubicBezTo>
                  <a:cubicBezTo>
                    <a:pt x="120" y="420"/>
                    <a:pt x="120" y="420"/>
                    <a:pt x="120" y="420"/>
                  </a:cubicBezTo>
                  <a:cubicBezTo>
                    <a:pt x="105" y="454"/>
                    <a:pt x="105" y="454"/>
                    <a:pt x="105" y="454"/>
                  </a:cubicBezTo>
                  <a:cubicBezTo>
                    <a:pt x="108" y="462"/>
                    <a:pt x="109" y="468"/>
                    <a:pt x="109" y="471"/>
                  </a:cubicBezTo>
                  <a:cubicBezTo>
                    <a:pt x="105" y="503"/>
                    <a:pt x="105" y="503"/>
                    <a:pt x="105" y="503"/>
                  </a:cubicBezTo>
                  <a:cubicBezTo>
                    <a:pt x="103" y="514"/>
                    <a:pt x="103" y="520"/>
                    <a:pt x="108" y="521"/>
                  </a:cubicBezTo>
                  <a:cubicBezTo>
                    <a:pt x="113" y="525"/>
                    <a:pt x="113" y="525"/>
                    <a:pt x="113" y="525"/>
                  </a:cubicBezTo>
                  <a:cubicBezTo>
                    <a:pt x="122" y="529"/>
                    <a:pt x="125" y="534"/>
                    <a:pt x="125" y="539"/>
                  </a:cubicBezTo>
                  <a:cubicBezTo>
                    <a:pt x="124" y="555"/>
                    <a:pt x="124" y="555"/>
                    <a:pt x="124" y="555"/>
                  </a:cubicBezTo>
                  <a:cubicBezTo>
                    <a:pt x="129" y="557"/>
                    <a:pt x="129" y="557"/>
                    <a:pt x="129" y="557"/>
                  </a:cubicBezTo>
                  <a:cubicBezTo>
                    <a:pt x="130" y="558"/>
                    <a:pt x="130" y="558"/>
                    <a:pt x="130" y="558"/>
                  </a:cubicBezTo>
                  <a:cubicBezTo>
                    <a:pt x="133" y="555"/>
                    <a:pt x="133" y="555"/>
                    <a:pt x="133" y="555"/>
                  </a:cubicBezTo>
                  <a:cubicBezTo>
                    <a:pt x="136" y="552"/>
                    <a:pt x="138" y="548"/>
                    <a:pt x="139" y="544"/>
                  </a:cubicBezTo>
                  <a:cubicBezTo>
                    <a:pt x="141" y="541"/>
                    <a:pt x="141" y="541"/>
                    <a:pt x="141" y="541"/>
                  </a:cubicBezTo>
                  <a:cubicBezTo>
                    <a:pt x="142" y="539"/>
                    <a:pt x="142" y="539"/>
                    <a:pt x="142" y="539"/>
                  </a:cubicBezTo>
                  <a:cubicBezTo>
                    <a:pt x="146" y="537"/>
                    <a:pt x="148" y="534"/>
                    <a:pt x="151" y="530"/>
                  </a:cubicBezTo>
                  <a:cubicBezTo>
                    <a:pt x="152" y="524"/>
                    <a:pt x="152" y="519"/>
                    <a:pt x="150" y="512"/>
                  </a:cubicBezTo>
                  <a:cubicBezTo>
                    <a:pt x="148" y="507"/>
                    <a:pt x="148" y="507"/>
                    <a:pt x="148" y="507"/>
                  </a:cubicBezTo>
                  <a:cubicBezTo>
                    <a:pt x="153" y="506"/>
                    <a:pt x="153" y="506"/>
                    <a:pt x="153" y="506"/>
                  </a:cubicBezTo>
                  <a:cubicBezTo>
                    <a:pt x="168" y="502"/>
                    <a:pt x="177" y="503"/>
                    <a:pt x="180" y="510"/>
                  </a:cubicBezTo>
                  <a:cubicBezTo>
                    <a:pt x="187" y="529"/>
                    <a:pt x="187" y="529"/>
                    <a:pt x="187" y="529"/>
                  </a:cubicBezTo>
                  <a:cubicBezTo>
                    <a:pt x="187" y="530"/>
                    <a:pt x="187" y="530"/>
                    <a:pt x="187" y="530"/>
                  </a:cubicBezTo>
                  <a:cubicBezTo>
                    <a:pt x="187" y="531"/>
                    <a:pt x="187" y="531"/>
                    <a:pt x="187" y="531"/>
                  </a:cubicBezTo>
                  <a:cubicBezTo>
                    <a:pt x="191" y="563"/>
                    <a:pt x="191" y="563"/>
                    <a:pt x="191" y="563"/>
                  </a:cubicBezTo>
                  <a:cubicBezTo>
                    <a:pt x="204" y="570"/>
                    <a:pt x="204" y="570"/>
                    <a:pt x="204" y="570"/>
                  </a:cubicBezTo>
                  <a:cubicBezTo>
                    <a:pt x="205" y="570"/>
                    <a:pt x="205" y="570"/>
                    <a:pt x="205" y="570"/>
                  </a:cubicBezTo>
                  <a:cubicBezTo>
                    <a:pt x="206" y="570"/>
                    <a:pt x="206" y="570"/>
                    <a:pt x="206" y="570"/>
                  </a:cubicBezTo>
                  <a:cubicBezTo>
                    <a:pt x="213" y="576"/>
                    <a:pt x="213" y="576"/>
                    <a:pt x="213" y="576"/>
                  </a:cubicBezTo>
                  <a:cubicBezTo>
                    <a:pt x="221" y="568"/>
                    <a:pt x="221" y="568"/>
                    <a:pt x="221" y="568"/>
                  </a:cubicBezTo>
                  <a:cubicBezTo>
                    <a:pt x="230" y="561"/>
                    <a:pt x="230" y="561"/>
                    <a:pt x="230" y="561"/>
                  </a:cubicBezTo>
                  <a:cubicBezTo>
                    <a:pt x="233" y="561"/>
                    <a:pt x="233" y="561"/>
                    <a:pt x="233" y="561"/>
                  </a:cubicBezTo>
                  <a:cubicBezTo>
                    <a:pt x="239" y="563"/>
                    <a:pt x="243" y="568"/>
                    <a:pt x="245" y="574"/>
                  </a:cubicBezTo>
                  <a:cubicBezTo>
                    <a:pt x="249" y="599"/>
                    <a:pt x="249" y="599"/>
                    <a:pt x="249" y="599"/>
                  </a:cubicBezTo>
                  <a:cubicBezTo>
                    <a:pt x="250" y="603"/>
                    <a:pt x="250" y="603"/>
                    <a:pt x="250" y="603"/>
                  </a:cubicBezTo>
                  <a:cubicBezTo>
                    <a:pt x="276" y="659"/>
                    <a:pt x="276" y="659"/>
                    <a:pt x="276" y="659"/>
                  </a:cubicBezTo>
                  <a:cubicBezTo>
                    <a:pt x="287" y="670"/>
                    <a:pt x="287" y="670"/>
                    <a:pt x="287" y="670"/>
                  </a:cubicBezTo>
                  <a:cubicBezTo>
                    <a:pt x="288" y="671"/>
                    <a:pt x="288" y="671"/>
                    <a:pt x="288" y="671"/>
                  </a:cubicBezTo>
                  <a:cubicBezTo>
                    <a:pt x="288" y="672"/>
                    <a:pt x="288" y="672"/>
                    <a:pt x="288" y="672"/>
                  </a:cubicBezTo>
                  <a:cubicBezTo>
                    <a:pt x="292" y="695"/>
                    <a:pt x="292" y="695"/>
                    <a:pt x="292" y="695"/>
                  </a:cubicBezTo>
                  <a:cubicBezTo>
                    <a:pt x="292" y="695"/>
                    <a:pt x="292" y="695"/>
                    <a:pt x="292" y="695"/>
                  </a:cubicBezTo>
                  <a:cubicBezTo>
                    <a:pt x="294" y="717"/>
                    <a:pt x="294" y="717"/>
                    <a:pt x="294" y="717"/>
                  </a:cubicBezTo>
                  <a:cubicBezTo>
                    <a:pt x="295" y="719"/>
                    <a:pt x="295" y="719"/>
                    <a:pt x="295" y="719"/>
                  </a:cubicBezTo>
                  <a:cubicBezTo>
                    <a:pt x="302" y="709"/>
                    <a:pt x="308" y="704"/>
                    <a:pt x="312" y="706"/>
                  </a:cubicBezTo>
                  <a:cubicBezTo>
                    <a:pt x="315" y="707"/>
                    <a:pt x="316" y="709"/>
                    <a:pt x="316" y="713"/>
                  </a:cubicBezTo>
                  <a:cubicBezTo>
                    <a:pt x="316" y="719"/>
                    <a:pt x="316" y="719"/>
                    <a:pt x="316" y="719"/>
                  </a:cubicBezTo>
                  <a:cubicBezTo>
                    <a:pt x="316" y="736"/>
                    <a:pt x="316" y="736"/>
                    <a:pt x="316" y="736"/>
                  </a:cubicBezTo>
                  <a:cubicBezTo>
                    <a:pt x="316" y="741"/>
                    <a:pt x="316" y="741"/>
                    <a:pt x="316" y="741"/>
                  </a:cubicBezTo>
                  <a:cubicBezTo>
                    <a:pt x="321" y="742"/>
                    <a:pt x="325" y="741"/>
                    <a:pt x="326" y="738"/>
                  </a:cubicBezTo>
                  <a:cubicBezTo>
                    <a:pt x="336" y="725"/>
                    <a:pt x="336" y="725"/>
                    <a:pt x="336" y="725"/>
                  </a:cubicBezTo>
                  <a:cubicBezTo>
                    <a:pt x="346" y="714"/>
                    <a:pt x="346" y="714"/>
                    <a:pt x="346" y="714"/>
                  </a:cubicBezTo>
                  <a:cubicBezTo>
                    <a:pt x="353" y="709"/>
                    <a:pt x="360" y="705"/>
                    <a:pt x="367" y="705"/>
                  </a:cubicBezTo>
                  <a:cubicBezTo>
                    <a:pt x="368" y="705"/>
                    <a:pt x="368" y="705"/>
                    <a:pt x="368" y="705"/>
                  </a:cubicBezTo>
                  <a:cubicBezTo>
                    <a:pt x="389" y="710"/>
                    <a:pt x="389" y="710"/>
                    <a:pt x="389" y="710"/>
                  </a:cubicBezTo>
                  <a:cubicBezTo>
                    <a:pt x="394" y="707"/>
                    <a:pt x="394" y="707"/>
                    <a:pt x="394" y="707"/>
                  </a:cubicBezTo>
                  <a:cubicBezTo>
                    <a:pt x="405" y="694"/>
                    <a:pt x="405" y="694"/>
                    <a:pt x="405" y="694"/>
                  </a:cubicBezTo>
                  <a:cubicBezTo>
                    <a:pt x="403" y="673"/>
                    <a:pt x="403" y="673"/>
                    <a:pt x="403" y="673"/>
                  </a:cubicBezTo>
                  <a:cubicBezTo>
                    <a:pt x="396" y="661"/>
                    <a:pt x="393" y="651"/>
                    <a:pt x="395" y="645"/>
                  </a:cubicBezTo>
                  <a:cubicBezTo>
                    <a:pt x="398" y="627"/>
                    <a:pt x="398" y="627"/>
                    <a:pt x="398" y="627"/>
                  </a:cubicBezTo>
                  <a:cubicBezTo>
                    <a:pt x="398" y="625"/>
                    <a:pt x="398" y="625"/>
                    <a:pt x="398" y="625"/>
                  </a:cubicBezTo>
                  <a:cubicBezTo>
                    <a:pt x="399" y="624"/>
                    <a:pt x="399" y="624"/>
                    <a:pt x="399" y="624"/>
                  </a:cubicBezTo>
                  <a:cubicBezTo>
                    <a:pt x="399" y="624"/>
                    <a:pt x="399" y="624"/>
                    <a:pt x="399" y="624"/>
                  </a:cubicBezTo>
                  <a:cubicBezTo>
                    <a:pt x="418" y="613"/>
                    <a:pt x="418" y="613"/>
                    <a:pt x="418" y="613"/>
                  </a:cubicBezTo>
                  <a:cubicBezTo>
                    <a:pt x="418" y="613"/>
                    <a:pt x="418" y="613"/>
                    <a:pt x="418" y="613"/>
                  </a:cubicBezTo>
                  <a:cubicBezTo>
                    <a:pt x="418" y="613"/>
                    <a:pt x="418" y="613"/>
                    <a:pt x="418" y="613"/>
                  </a:cubicBezTo>
                  <a:cubicBezTo>
                    <a:pt x="432" y="604"/>
                    <a:pt x="432" y="604"/>
                    <a:pt x="432" y="604"/>
                  </a:cubicBezTo>
                  <a:cubicBezTo>
                    <a:pt x="447" y="582"/>
                    <a:pt x="447" y="582"/>
                    <a:pt x="447" y="582"/>
                  </a:cubicBezTo>
                  <a:cubicBezTo>
                    <a:pt x="449" y="566"/>
                    <a:pt x="449" y="566"/>
                    <a:pt x="449" y="566"/>
                  </a:cubicBezTo>
                  <a:cubicBezTo>
                    <a:pt x="432" y="525"/>
                    <a:pt x="432" y="525"/>
                    <a:pt x="432" y="525"/>
                  </a:cubicBezTo>
                  <a:cubicBezTo>
                    <a:pt x="470" y="543"/>
                    <a:pt x="470" y="543"/>
                    <a:pt x="470" y="543"/>
                  </a:cubicBezTo>
                  <a:cubicBezTo>
                    <a:pt x="470" y="526"/>
                    <a:pt x="470" y="526"/>
                    <a:pt x="470" y="526"/>
                  </a:cubicBezTo>
                  <a:cubicBezTo>
                    <a:pt x="470" y="526"/>
                    <a:pt x="470" y="526"/>
                    <a:pt x="470" y="526"/>
                  </a:cubicBezTo>
                  <a:cubicBezTo>
                    <a:pt x="470" y="525"/>
                    <a:pt x="470" y="525"/>
                    <a:pt x="470" y="525"/>
                  </a:cubicBezTo>
                  <a:cubicBezTo>
                    <a:pt x="485" y="513"/>
                    <a:pt x="485" y="513"/>
                    <a:pt x="485" y="513"/>
                  </a:cubicBezTo>
                  <a:cubicBezTo>
                    <a:pt x="513" y="505"/>
                    <a:pt x="513" y="505"/>
                    <a:pt x="513" y="505"/>
                  </a:cubicBezTo>
                  <a:cubicBezTo>
                    <a:pt x="515" y="505"/>
                    <a:pt x="515" y="505"/>
                    <a:pt x="515" y="505"/>
                  </a:cubicBezTo>
                  <a:cubicBezTo>
                    <a:pt x="531" y="541"/>
                    <a:pt x="531" y="541"/>
                    <a:pt x="531" y="541"/>
                  </a:cubicBezTo>
                  <a:cubicBezTo>
                    <a:pt x="531" y="543"/>
                    <a:pt x="531" y="543"/>
                    <a:pt x="531" y="543"/>
                  </a:cubicBezTo>
                  <a:cubicBezTo>
                    <a:pt x="529" y="556"/>
                    <a:pt x="529" y="556"/>
                    <a:pt x="529" y="556"/>
                  </a:cubicBezTo>
                  <a:cubicBezTo>
                    <a:pt x="531" y="569"/>
                    <a:pt x="531" y="569"/>
                    <a:pt x="531" y="569"/>
                  </a:cubicBezTo>
                  <a:cubicBezTo>
                    <a:pt x="533" y="574"/>
                    <a:pt x="537" y="577"/>
                    <a:pt x="540" y="577"/>
                  </a:cubicBezTo>
                  <a:cubicBezTo>
                    <a:pt x="544" y="577"/>
                    <a:pt x="547" y="574"/>
                    <a:pt x="551" y="570"/>
                  </a:cubicBezTo>
                  <a:cubicBezTo>
                    <a:pt x="552" y="568"/>
                    <a:pt x="552" y="568"/>
                    <a:pt x="552" y="568"/>
                  </a:cubicBezTo>
                  <a:cubicBezTo>
                    <a:pt x="552" y="568"/>
                    <a:pt x="552" y="568"/>
                    <a:pt x="552" y="568"/>
                  </a:cubicBezTo>
                  <a:cubicBezTo>
                    <a:pt x="553" y="568"/>
                    <a:pt x="553" y="568"/>
                    <a:pt x="553" y="568"/>
                  </a:cubicBezTo>
                  <a:cubicBezTo>
                    <a:pt x="576" y="560"/>
                    <a:pt x="576" y="560"/>
                    <a:pt x="576" y="560"/>
                  </a:cubicBezTo>
                  <a:cubicBezTo>
                    <a:pt x="576" y="560"/>
                    <a:pt x="576" y="560"/>
                    <a:pt x="576" y="560"/>
                  </a:cubicBezTo>
                  <a:cubicBezTo>
                    <a:pt x="577" y="560"/>
                    <a:pt x="577" y="560"/>
                    <a:pt x="577" y="560"/>
                  </a:cubicBezTo>
                  <a:cubicBezTo>
                    <a:pt x="590" y="560"/>
                    <a:pt x="596" y="563"/>
                    <a:pt x="598" y="569"/>
                  </a:cubicBezTo>
                  <a:cubicBezTo>
                    <a:pt x="600" y="595"/>
                    <a:pt x="600" y="595"/>
                    <a:pt x="600" y="595"/>
                  </a:cubicBezTo>
                  <a:cubicBezTo>
                    <a:pt x="600" y="596"/>
                    <a:pt x="600" y="596"/>
                    <a:pt x="600" y="596"/>
                  </a:cubicBezTo>
                  <a:cubicBezTo>
                    <a:pt x="605" y="597"/>
                    <a:pt x="605" y="597"/>
                    <a:pt x="605" y="597"/>
                  </a:cubicBezTo>
                  <a:cubicBezTo>
                    <a:pt x="615" y="599"/>
                    <a:pt x="615" y="599"/>
                    <a:pt x="615" y="599"/>
                  </a:cubicBezTo>
                  <a:cubicBezTo>
                    <a:pt x="629" y="598"/>
                    <a:pt x="629" y="598"/>
                    <a:pt x="629" y="598"/>
                  </a:cubicBezTo>
                  <a:cubicBezTo>
                    <a:pt x="653" y="592"/>
                    <a:pt x="653" y="592"/>
                    <a:pt x="653" y="592"/>
                  </a:cubicBezTo>
                  <a:cubicBezTo>
                    <a:pt x="668" y="579"/>
                    <a:pt x="668" y="579"/>
                    <a:pt x="668" y="579"/>
                  </a:cubicBezTo>
                  <a:cubicBezTo>
                    <a:pt x="669" y="569"/>
                    <a:pt x="669" y="569"/>
                    <a:pt x="669" y="569"/>
                  </a:cubicBezTo>
                  <a:cubicBezTo>
                    <a:pt x="662" y="561"/>
                    <a:pt x="662" y="561"/>
                    <a:pt x="662" y="561"/>
                  </a:cubicBezTo>
                  <a:cubicBezTo>
                    <a:pt x="637" y="552"/>
                    <a:pt x="637" y="552"/>
                    <a:pt x="637" y="552"/>
                  </a:cubicBezTo>
                  <a:cubicBezTo>
                    <a:pt x="637" y="552"/>
                    <a:pt x="637" y="552"/>
                    <a:pt x="637" y="552"/>
                  </a:cubicBezTo>
                  <a:cubicBezTo>
                    <a:pt x="635" y="551"/>
                    <a:pt x="635" y="551"/>
                    <a:pt x="635" y="551"/>
                  </a:cubicBezTo>
                  <a:cubicBezTo>
                    <a:pt x="635" y="551"/>
                    <a:pt x="635" y="551"/>
                    <a:pt x="635" y="551"/>
                  </a:cubicBezTo>
                  <a:cubicBezTo>
                    <a:pt x="635" y="550"/>
                    <a:pt x="635" y="550"/>
                    <a:pt x="635" y="550"/>
                  </a:cubicBezTo>
                  <a:cubicBezTo>
                    <a:pt x="606" y="521"/>
                    <a:pt x="606" y="521"/>
                    <a:pt x="606" y="521"/>
                  </a:cubicBezTo>
                  <a:cubicBezTo>
                    <a:pt x="609" y="520"/>
                    <a:pt x="609" y="520"/>
                    <a:pt x="609" y="520"/>
                  </a:cubicBezTo>
                  <a:cubicBezTo>
                    <a:pt x="623" y="507"/>
                    <a:pt x="623" y="507"/>
                    <a:pt x="623" y="507"/>
                  </a:cubicBezTo>
                  <a:cubicBezTo>
                    <a:pt x="624" y="506"/>
                    <a:pt x="624" y="506"/>
                    <a:pt x="624" y="506"/>
                  </a:cubicBezTo>
                  <a:cubicBezTo>
                    <a:pt x="624" y="506"/>
                    <a:pt x="624" y="506"/>
                    <a:pt x="624" y="506"/>
                  </a:cubicBezTo>
                  <a:cubicBezTo>
                    <a:pt x="639" y="500"/>
                    <a:pt x="639" y="500"/>
                    <a:pt x="639" y="500"/>
                  </a:cubicBezTo>
                  <a:cubicBezTo>
                    <a:pt x="639" y="500"/>
                    <a:pt x="639" y="500"/>
                    <a:pt x="639" y="500"/>
                  </a:cubicBezTo>
                  <a:cubicBezTo>
                    <a:pt x="642" y="500"/>
                    <a:pt x="642" y="500"/>
                    <a:pt x="642" y="500"/>
                  </a:cubicBezTo>
                  <a:cubicBezTo>
                    <a:pt x="661" y="504"/>
                    <a:pt x="661" y="504"/>
                    <a:pt x="661" y="504"/>
                  </a:cubicBezTo>
                  <a:cubicBezTo>
                    <a:pt x="662" y="504"/>
                    <a:pt x="662" y="504"/>
                    <a:pt x="662" y="504"/>
                  </a:cubicBezTo>
                  <a:cubicBezTo>
                    <a:pt x="663" y="505"/>
                    <a:pt x="663" y="505"/>
                    <a:pt x="663" y="505"/>
                  </a:cubicBezTo>
                  <a:cubicBezTo>
                    <a:pt x="663" y="497"/>
                    <a:pt x="663" y="497"/>
                    <a:pt x="663" y="497"/>
                  </a:cubicBezTo>
                  <a:cubicBezTo>
                    <a:pt x="654" y="483"/>
                    <a:pt x="654" y="483"/>
                    <a:pt x="654" y="483"/>
                  </a:cubicBezTo>
                  <a:cubicBezTo>
                    <a:pt x="641" y="476"/>
                    <a:pt x="641" y="476"/>
                    <a:pt x="641" y="476"/>
                  </a:cubicBezTo>
                  <a:cubicBezTo>
                    <a:pt x="623" y="449"/>
                    <a:pt x="623" y="449"/>
                    <a:pt x="623" y="449"/>
                  </a:cubicBezTo>
                  <a:cubicBezTo>
                    <a:pt x="623" y="449"/>
                    <a:pt x="623" y="449"/>
                    <a:pt x="623" y="449"/>
                  </a:cubicBezTo>
                  <a:cubicBezTo>
                    <a:pt x="622" y="448"/>
                    <a:pt x="622" y="448"/>
                    <a:pt x="622" y="448"/>
                  </a:cubicBezTo>
                  <a:cubicBezTo>
                    <a:pt x="622" y="447"/>
                    <a:pt x="622" y="447"/>
                    <a:pt x="622" y="447"/>
                  </a:cubicBezTo>
                  <a:cubicBezTo>
                    <a:pt x="613" y="416"/>
                    <a:pt x="613" y="416"/>
                    <a:pt x="613" y="416"/>
                  </a:cubicBezTo>
                  <a:cubicBezTo>
                    <a:pt x="613" y="392"/>
                    <a:pt x="613" y="392"/>
                    <a:pt x="613" y="392"/>
                  </a:cubicBezTo>
                  <a:cubicBezTo>
                    <a:pt x="628" y="377"/>
                    <a:pt x="628" y="377"/>
                    <a:pt x="628" y="377"/>
                  </a:cubicBezTo>
                  <a:cubicBezTo>
                    <a:pt x="651" y="377"/>
                    <a:pt x="651" y="377"/>
                    <a:pt x="651" y="377"/>
                  </a:cubicBezTo>
                  <a:cubicBezTo>
                    <a:pt x="705" y="382"/>
                    <a:pt x="705" y="382"/>
                    <a:pt x="705" y="382"/>
                  </a:cubicBezTo>
                  <a:cubicBezTo>
                    <a:pt x="730" y="346"/>
                    <a:pt x="730" y="346"/>
                    <a:pt x="730" y="346"/>
                  </a:cubicBezTo>
                  <a:cubicBezTo>
                    <a:pt x="730" y="344"/>
                    <a:pt x="730" y="344"/>
                    <a:pt x="730" y="344"/>
                  </a:cubicBezTo>
                  <a:cubicBezTo>
                    <a:pt x="732" y="344"/>
                    <a:pt x="732" y="344"/>
                    <a:pt x="732" y="344"/>
                  </a:cubicBezTo>
                  <a:cubicBezTo>
                    <a:pt x="752" y="334"/>
                    <a:pt x="752" y="334"/>
                    <a:pt x="752" y="334"/>
                  </a:cubicBezTo>
                  <a:cubicBezTo>
                    <a:pt x="763" y="313"/>
                    <a:pt x="763" y="313"/>
                    <a:pt x="763" y="313"/>
                  </a:cubicBezTo>
                  <a:cubicBezTo>
                    <a:pt x="764" y="312"/>
                    <a:pt x="764" y="312"/>
                    <a:pt x="764" y="312"/>
                  </a:cubicBezTo>
                  <a:cubicBezTo>
                    <a:pt x="788" y="291"/>
                    <a:pt x="788" y="291"/>
                    <a:pt x="788" y="291"/>
                  </a:cubicBezTo>
                  <a:cubicBezTo>
                    <a:pt x="800" y="270"/>
                    <a:pt x="800" y="270"/>
                    <a:pt x="800" y="270"/>
                  </a:cubicBezTo>
                  <a:cubicBezTo>
                    <a:pt x="800" y="269"/>
                    <a:pt x="800" y="269"/>
                    <a:pt x="800" y="269"/>
                  </a:cubicBezTo>
                  <a:cubicBezTo>
                    <a:pt x="801" y="269"/>
                    <a:pt x="801" y="269"/>
                    <a:pt x="801" y="269"/>
                  </a:cubicBezTo>
                  <a:cubicBezTo>
                    <a:pt x="801" y="268"/>
                    <a:pt x="801" y="268"/>
                    <a:pt x="801" y="268"/>
                  </a:cubicBezTo>
                  <a:cubicBezTo>
                    <a:pt x="801" y="268"/>
                    <a:pt x="801" y="268"/>
                    <a:pt x="801" y="268"/>
                  </a:cubicBezTo>
                  <a:cubicBezTo>
                    <a:pt x="810" y="259"/>
                    <a:pt x="810" y="259"/>
                    <a:pt x="810" y="259"/>
                  </a:cubicBezTo>
                  <a:cubicBezTo>
                    <a:pt x="822" y="239"/>
                    <a:pt x="822" y="239"/>
                    <a:pt x="822" y="239"/>
                  </a:cubicBezTo>
                  <a:cubicBezTo>
                    <a:pt x="826" y="210"/>
                    <a:pt x="826" y="210"/>
                    <a:pt x="826" y="210"/>
                  </a:cubicBezTo>
                  <a:cubicBezTo>
                    <a:pt x="826" y="207"/>
                    <a:pt x="826" y="207"/>
                    <a:pt x="826" y="207"/>
                  </a:cubicBezTo>
                  <a:cubicBezTo>
                    <a:pt x="827" y="206"/>
                    <a:pt x="827" y="206"/>
                    <a:pt x="827" y="206"/>
                  </a:cubicBezTo>
                  <a:cubicBezTo>
                    <a:pt x="842" y="195"/>
                    <a:pt x="842" y="195"/>
                    <a:pt x="842" y="195"/>
                  </a:cubicBezTo>
                  <a:cubicBezTo>
                    <a:pt x="846" y="191"/>
                    <a:pt x="846" y="191"/>
                    <a:pt x="846" y="191"/>
                  </a:cubicBezTo>
                  <a:cubicBezTo>
                    <a:pt x="823" y="187"/>
                    <a:pt x="823" y="187"/>
                    <a:pt x="823" y="187"/>
                  </a:cubicBezTo>
                  <a:cubicBezTo>
                    <a:pt x="784" y="189"/>
                    <a:pt x="784" y="189"/>
                    <a:pt x="784" y="189"/>
                  </a:cubicBezTo>
                  <a:cubicBezTo>
                    <a:pt x="783" y="188"/>
                    <a:pt x="783" y="188"/>
                    <a:pt x="783" y="188"/>
                  </a:cubicBezTo>
                  <a:cubicBezTo>
                    <a:pt x="769" y="177"/>
                    <a:pt x="769" y="177"/>
                    <a:pt x="769" y="177"/>
                  </a:cubicBezTo>
                  <a:cubicBezTo>
                    <a:pt x="767" y="177"/>
                    <a:pt x="767" y="177"/>
                    <a:pt x="767" y="177"/>
                  </a:cubicBezTo>
                  <a:cubicBezTo>
                    <a:pt x="767" y="176"/>
                    <a:pt x="767" y="176"/>
                    <a:pt x="767" y="176"/>
                  </a:cubicBezTo>
                  <a:cubicBezTo>
                    <a:pt x="767" y="176"/>
                    <a:pt x="767" y="176"/>
                    <a:pt x="767" y="176"/>
                  </a:cubicBezTo>
                  <a:cubicBezTo>
                    <a:pt x="759" y="164"/>
                    <a:pt x="759" y="164"/>
                    <a:pt x="759" y="164"/>
                  </a:cubicBezTo>
                  <a:cubicBezTo>
                    <a:pt x="757" y="165"/>
                    <a:pt x="757" y="165"/>
                    <a:pt x="757" y="165"/>
                  </a:cubicBezTo>
                  <a:cubicBezTo>
                    <a:pt x="756" y="167"/>
                    <a:pt x="756" y="167"/>
                    <a:pt x="756" y="167"/>
                  </a:cubicBezTo>
                  <a:cubicBezTo>
                    <a:pt x="754" y="170"/>
                    <a:pt x="750" y="171"/>
                    <a:pt x="744" y="171"/>
                  </a:cubicBezTo>
                  <a:cubicBezTo>
                    <a:pt x="738" y="174"/>
                    <a:pt x="738" y="174"/>
                    <a:pt x="738" y="174"/>
                  </a:cubicBezTo>
                  <a:cubicBezTo>
                    <a:pt x="736" y="175"/>
                    <a:pt x="735" y="176"/>
                    <a:pt x="732" y="175"/>
                  </a:cubicBezTo>
                  <a:cubicBezTo>
                    <a:pt x="730" y="175"/>
                    <a:pt x="729" y="172"/>
                    <a:pt x="727" y="167"/>
                  </a:cubicBezTo>
                  <a:cubicBezTo>
                    <a:pt x="726" y="162"/>
                    <a:pt x="725" y="158"/>
                    <a:pt x="719" y="153"/>
                  </a:cubicBezTo>
                  <a:cubicBezTo>
                    <a:pt x="718" y="152"/>
                    <a:pt x="718" y="152"/>
                    <a:pt x="718" y="152"/>
                  </a:cubicBezTo>
                  <a:cubicBezTo>
                    <a:pt x="718" y="151"/>
                    <a:pt x="718" y="151"/>
                    <a:pt x="718" y="151"/>
                  </a:cubicBezTo>
                  <a:cubicBezTo>
                    <a:pt x="717" y="151"/>
                    <a:pt x="717" y="151"/>
                    <a:pt x="717" y="151"/>
                  </a:cubicBezTo>
                  <a:cubicBezTo>
                    <a:pt x="712" y="138"/>
                    <a:pt x="712" y="138"/>
                    <a:pt x="712" y="138"/>
                  </a:cubicBezTo>
                  <a:cubicBezTo>
                    <a:pt x="708" y="138"/>
                    <a:pt x="708" y="138"/>
                    <a:pt x="708" y="138"/>
                  </a:cubicBezTo>
                  <a:cubicBezTo>
                    <a:pt x="694" y="148"/>
                    <a:pt x="694" y="148"/>
                    <a:pt x="694" y="148"/>
                  </a:cubicBezTo>
                  <a:cubicBezTo>
                    <a:pt x="693" y="149"/>
                    <a:pt x="693" y="149"/>
                    <a:pt x="693" y="149"/>
                  </a:cubicBezTo>
                  <a:cubicBezTo>
                    <a:pt x="692" y="149"/>
                    <a:pt x="692" y="149"/>
                    <a:pt x="692" y="149"/>
                  </a:cubicBezTo>
                  <a:cubicBezTo>
                    <a:pt x="658" y="156"/>
                    <a:pt x="658" y="156"/>
                    <a:pt x="658" y="156"/>
                  </a:cubicBezTo>
                  <a:cubicBezTo>
                    <a:pt x="656" y="156"/>
                    <a:pt x="656" y="156"/>
                    <a:pt x="656" y="156"/>
                  </a:cubicBezTo>
                  <a:cubicBezTo>
                    <a:pt x="654" y="155"/>
                    <a:pt x="654" y="155"/>
                    <a:pt x="654" y="155"/>
                  </a:cubicBezTo>
                  <a:cubicBezTo>
                    <a:pt x="632" y="139"/>
                    <a:pt x="632" y="139"/>
                    <a:pt x="632" y="139"/>
                  </a:cubicBezTo>
                  <a:cubicBezTo>
                    <a:pt x="632" y="139"/>
                    <a:pt x="632" y="139"/>
                    <a:pt x="632" y="139"/>
                  </a:cubicBezTo>
                  <a:cubicBezTo>
                    <a:pt x="631" y="138"/>
                    <a:pt x="631" y="138"/>
                    <a:pt x="631" y="138"/>
                  </a:cubicBezTo>
                  <a:cubicBezTo>
                    <a:pt x="631" y="137"/>
                    <a:pt x="631" y="137"/>
                    <a:pt x="631" y="137"/>
                  </a:cubicBezTo>
                  <a:cubicBezTo>
                    <a:pt x="630" y="137"/>
                    <a:pt x="630" y="137"/>
                    <a:pt x="630" y="137"/>
                  </a:cubicBezTo>
                  <a:cubicBezTo>
                    <a:pt x="624" y="126"/>
                    <a:pt x="624" y="126"/>
                    <a:pt x="624" y="126"/>
                  </a:cubicBezTo>
                  <a:cubicBezTo>
                    <a:pt x="608" y="143"/>
                    <a:pt x="608" y="143"/>
                    <a:pt x="608" y="143"/>
                  </a:cubicBezTo>
                  <a:cubicBezTo>
                    <a:pt x="597" y="157"/>
                    <a:pt x="588" y="161"/>
                    <a:pt x="582" y="157"/>
                  </a:cubicBezTo>
                  <a:cubicBezTo>
                    <a:pt x="560" y="145"/>
                    <a:pt x="560" y="145"/>
                    <a:pt x="560" y="145"/>
                  </a:cubicBezTo>
                  <a:cubicBezTo>
                    <a:pt x="545" y="143"/>
                    <a:pt x="545" y="143"/>
                    <a:pt x="545" y="143"/>
                  </a:cubicBezTo>
                  <a:cubicBezTo>
                    <a:pt x="543" y="144"/>
                    <a:pt x="543" y="144"/>
                    <a:pt x="543" y="144"/>
                  </a:cubicBezTo>
                  <a:cubicBezTo>
                    <a:pt x="528" y="134"/>
                    <a:pt x="528" y="134"/>
                    <a:pt x="528" y="134"/>
                  </a:cubicBezTo>
                  <a:cubicBezTo>
                    <a:pt x="527" y="133"/>
                    <a:pt x="527" y="133"/>
                    <a:pt x="527" y="133"/>
                  </a:cubicBezTo>
                  <a:cubicBezTo>
                    <a:pt x="524" y="132"/>
                    <a:pt x="524" y="132"/>
                    <a:pt x="524" y="132"/>
                  </a:cubicBezTo>
                  <a:cubicBezTo>
                    <a:pt x="531" y="106"/>
                    <a:pt x="531" y="106"/>
                    <a:pt x="531" y="106"/>
                  </a:cubicBezTo>
                  <a:cubicBezTo>
                    <a:pt x="531" y="97"/>
                    <a:pt x="531" y="97"/>
                    <a:pt x="531" y="97"/>
                  </a:cubicBezTo>
                  <a:cubicBezTo>
                    <a:pt x="522" y="93"/>
                    <a:pt x="522" y="93"/>
                    <a:pt x="522" y="93"/>
                  </a:cubicBezTo>
                  <a:cubicBezTo>
                    <a:pt x="521" y="93"/>
                    <a:pt x="521" y="93"/>
                    <a:pt x="521" y="93"/>
                  </a:cubicBezTo>
                  <a:cubicBezTo>
                    <a:pt x="501" y="71"/>
                    <a:pt x="501" y="71"/>
                    <a:pt x="501" y="71"/>
                  </a:cubicBezTo>
                  <a:cubicBezTo>
                    <a:pt x="502" y="55"/>
                    <a:pt x="502" y="55"/>
                    <a:pt x="502" y="55"/>
                  </a:cubicBezTo>
                  <a:cubicBezTo>
                    <a:pt x="452" y="50"/>
                    <a:pt x="452" y="50"/>
                    <a:pt x="452" y="50"/>
                  </a:cubicBezTo>
                  <a:cubicBezTo>
                    <a:pt x="433" y="39"/>
                    <a:pt x="433" y="39"/>
                    <a:pt x="433" y="39"/>
                  </a:cubicBezTo>
                  <a:cubicBezTo>
                    <a:pt x="428" y="36"/>
                    <a:pt x="424" y="31"/>
                    <a:pt x="421" y="21"/>
                  </a:cubicBezTo>
                  <a:cubicBezTo>
                    <a:pt x="418" y="14"/>
                    <a:pt x="418" y="14"/>
                    <a:pt x="418" y="14"/>
                  </a:cubicBezTo>
                  <a:cubicBezTo>
                    <a:pt x="415" y="0"/>
                    <a:pt x="415" y="0"/>
                    <a:pt x="415" y="0"/>
                  </a:cubicBezTo>
                  <a:cubicBezTo>
                    <a:pt x="408" y="1"/>
                    <a:pt x="408" y="1"/>
                    <a:pt x="408" y="1"/>
                  </a:cubicBezTo>
                  <a:cubicBezTo>
                    <a:pt x="392" y="13"/>
                    <a:pt x="392" y="13"/>
                    <a:pt x="392" y="13"/>
                  </a:cubicBezTo>
                  <a:cubicBezTo>
                    <a:pt x="374" y="35"/>
                    <a:pt x="374" y="35"/>
                    <a:pt x="374" y="35"/>
                  </a:cubicBezTo>
                  <a:cubicBezTo>
                    <a:pt x="378" y="52"/>
                    <a:pt x="378" y="52"/>
                    <a:pt x="378" y="52"/>
                  </a:cubicBezTo>
                  <a:cubicBezTo>
                    <a:pt x="384" y="73"/>
                    <a:pt x="384" y="73"/>
                    <a:pt x="384" y="73"/>
                  </a:cubicBezTo>
                  <a:cubicBezTo>
                    <a:pt x="384" y="74"/>
                    <a:pt x="384" y="74"/>
                    <a:pt x="384" y="74"/>
                  </a:cubicBezTo>
                  <a:cubicBezTo>
                    <a:pt x="385" y="74"/>
                    <a:pt x="385" y="74"/>
                    <a:pt x="385" y="74"/>
                  </a:cubicBezTo>
                  <a:cubicBezTo>
                    <a:pt x="384" y="75"/>
                    <a:pt x="384" y="75"/>
                    <a:pt x="384" y="75"/>
                  </a:cubicBezTo>
                  <a:cubicBezTo>
                    <a:pt x="384" y="76"/>
                    <a:pt x="384" y="76"/>
                    <a:pt x="384" y="76"/>
                  </a:cubicBezTo>
                  <a:cubicBezTo>
                    <a:pt x="382" y="82"/>
                    <a:pt x="376" y="84"/>
                    <a:pt x="367" y="84"/>
                  </a:cubicBezTo>
                  <a:cubicBezTo>
                    <a:pt x="348" y="84"/>
                    <a:pt x="348" y="84"/>
                    <a:pt x="348" y="84"/>
                  </a:cubicBezTo>
                  <a:cubicBezTo>
                    <a:pt x="337" y="79"/>
                    <a:pt x="337" y="79"/>
                    <a:pt x="337" y="79"/>
                  </a:cubicBezTo>
                  <a:cubicBezTo>
                    <a:pt x="322" y="84"/>
                    <a:pt x="322" y="84"/>
                    <a:pt x="322" y="84"/>
                  </a:cubicBezTo>
                  <a:cubicBezTo>
                    <a:pt x="319" y="85"/>
                    <a:pt x="319" y="85"/>
                    <a:pt x="319" y="85"/>
                  </a:cubicBezTo>
                  <a:cubicBezTo>
                    <a:pt x="317" y="84"/>
                    <a:pt x="317" y="84"/>
                    <a:pt x="317" y="84"/>
                  </a:cubicBezTo>
                  <a:cubicBezTo>
                    <a:pt x="315" y="98"/>
                    <a:pt x="315" y="98"/>
                    <a:pt x="315" y="98"/>
                  </a:cubicBezTo>
                  <a:cubicBezTo>
                    <a:pt x="315" y="100"/>
                    <a:pt x="315" y="100"/>
                    <a:pt x="315" y="100"/>
                  </a:cubicBezTo>
                  <a:cubicBezTo>
                    <a:pt x="315" y="103"/>
                    <a:pt x="315" y="103"/>
                    <a:pt x="315" y="103"/>
                  </a:cubicBezTo>
                  <a:cubicBezTo>
                    <a:pt x="312" y="103"/>
                    <a:pt x="312" y="103"/>
                    <a:pt x="312" y="103"/>
                  </a:cubicBezTo>
                  <a:cubicBezTo>
                    <a:pt x="288" y="95"/>
                    <a:pt x="288" y="95"/>
                    <a:pt x="288" y="95"/>
                  </a:cubicBezTo>
                  <a:cubicBezTo>
                    <a:pt x="288" y="103"/>
                    <a:pt x="289" y="109"/>
                    <a:pt x="292" y="115"/>
                  </a:cubicBezTo>
                  <a:cubicBezTo>
                    <a:pt x="295" y="122"/>
                    <a:pt x="296" y="127"/>
                    <a:pt x="293" y="133"/>
                  </a:cubicBezTo>
                  <a:cubicBezTo>
                    <a:pt x="290" y="140"/>
                    <a:pt x="290" y="140"/>
                    <a:pt x="290" y="140"/>
                  </a:cubicBezTo>
                  <a:cubicBezTo>
                    <a:pt x="288" y="143"/>
                    <a:pt x="279" y="144"/>
                    <a:pt x="266" y="143"/>
                  </a:cubicBezTo>
                  <a:cubicBezTo>
                    <a:pt x="250" y="143"/>
                    <a:pt x="250" y="143"/>
                    <a:pt x="250" y="143"/>
                  </a:cubicBezTo>
                  <a:cubicBezTo>
                    <a:pt x="249" y="170"/>
                    <a:pt x="249" y="170"/>
                    <a:pt x="249" y="170"/>
                  </a:cubicBezTo>
                  <a:cubicBezTo>
                    <a:pt x="228" y="162"/>
                    <a:pt x="228" y="162"/>
                    <a:pt x="228" y="162"/>
                  </a:cubicBezTo>
                  <a:cubicBezTo>
                    <a:pt x="227" y="162"/>
                    <a:pt x="227" y="162"/>
                    <a:pt x="227" y="162"/>
                  </a:cubicBezTo>
                  <a:cubicBezTo>
                    <a:pt x="226" y="161"/>
                    <a:pt x="226" y="161"/>
                    <a:pt x="226" y="161"/>
                  </a:cubicBezTo>
                  <a:cubicBezTo>
                    <a:pt x="215" y="141"/>
                    <a:pt x="215" y="141"/>
                    <a:pt x="215" y="141"/>
                  </a:cubicBezTo>
                  <a:cubicBezTo>
                    <a:pt x="192" y="134"/>
                    <a:pt x="192" y="134"/>
                    <a:pt x="192" y="134"/>
                  </a:cubicBezTo>
                  <a:cubicBezTo>
                    <a:pt x="187" y="121"/>
                    <a:pt x="187" y="121"/>
                    <a:pt x="187" y="121"/>
                  </a:cubicBezTo>
                  <a:cubicBezTo>
                    <a:pt x="178" y="128"/>
                    <a:pt x="178" y="128"/>
                    <a:pt x="178" y="128"/>
                  </a:cubicBezTo>
                  <a:cubicBezTo>
                    <a:pt x="177" y="128"/>
                    <a:pt x="177" y="128"/>
                    <a:pt x="177" y="128"/>
                  </a:cubicBezTo>
                  <a:cubicBezTo>
                    <a:pt x="162" y="131"/>
                    <a:pt x="162" y="131"/>
                    <a:pt x="162" y="131"/>
                  </a:cubicBezTo>
                  <a:cubicBezTo>
                    <a:pt x="159" y="131"/>
                    <a:pt x="159" y="131"/>
                    <a:pt x="159" y="131"/>
                  </a:cubicBezTo>
                  <a:cubicBezTo>
                    <a:pt x="151" y="113"/>
                    <a:pt x="151" y="113"/>
                    <a:pt x="151" y="113"/>
                  </a:cubicBezTo>
                  <a:cubicBezTo>
                    <a:pt x="143" y="103"/>
                    <a:pt x="143" y="103"/>
                    <a:pt x="143" y="103"/>
                  </a:cubicBezTo>
                  <a:cubicBezTo>
                    <a:pt x="142" y="102"/>
                    <a:pt x="142" y="102"/>
                    <a:pt x="142" y="102"/>
                  </a:cubicBezTo>
                  <a:cubicBezTo>
                    <a:pt x="135" y="92"/>
                    <a:pt x="131" y="84"/>
                    <a:pt x="129" y="79"/>
                  </a:cubicBezTo>
                  <a:cubicBezTo>
                    <a:pt x="129" y="78"/>
                    <a:pt x="127" y="76"/>
                    <a:pt x="122" y="75"/>
                  </a:cubicBezTo>
                  <a:cubicBezTo>
                    <a:pt x="118" y="74"/>
                    <a:pt x="118" y="74"/>
                    <a:pt x="118" y="74"/>
                  </a:cubicBezTo>
                  <a:cubicBezTo>
                    <a:pt x="111" y="71"/>
                    <a:pt x="107" y="65"/>
                    <a:pt x="104" y="57"/>
                  </a:cubicBezTo>
                  <a:cubicBezTo>
                    <a:pt x="100" y="40"/>
                    <a:pt x="100" y="40"/>
                    <a:pt x="100" y="40"/>
                  </a:cubicBezTo>
                  <a:cubicBezTo>
                    <a:pt x="100" y="27"/>
                    <a:pt x="100" y="27"/>
                    <a:pt x="100" y="27"/>
                  </a:cubicBezTo>
                  <a:cubicBezTo>
                    <a:pt x="93" y="14"/>
                    <a:pt x="93" y="14"/>
                    <a:pt x="93" y="14"/>
                  </a:cubicBezTo>
                  <a:cubicBezTo>
                    <a:pt x="82" y="18"/>
                    <a:pt x="82" y="18"/>
                    <a:pt x="82" y="18"/>
                  </a:cubicBezTo>
                  <a:cubicBezTo>
                    <a:pt x="81" y="18"/>
                    <a:pt x="81" y="18"/>
                    <a:pt x="81" y="18"/>
                  </a:cubicBezTo>
                  <a:cubicBezTo>
                    <a:pt x="80" y="18"/>
                    <a:pt x="80" y="18"/>
                    <a:pt x="80" y="18"/>
                  </a:cubicBezTo>
                  <a:lnTo>
                    <a:pt x="79" y="18"/>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a:extLst>
                <a:ext uri="{FF2B5EF4-FFF2-40B4-BE49-F238E27FC236}">
                  <a16:creationId xmlns="" xmlns:a16="http://schemas.microsoft.com/office/drawing/2014/main" id="{F7ABC194-09CB-411C-B3D3-3FA269D1E6EE}"/>
                </a:ext>
              </a:extLst>
            </p:cNvPr>
            <p:cNvSpPr>
              <a:spLocks/>
            </p:cNvSpPr>
            <p:nvPr/>
          </p:nvSpPr>
          <p:spPr bwMode="auto">
            <a:xfrm>
              <a:off x="-9215992" y="-1859290"/>
              <a:ext cx="3201988" cy="1946275"/>
            </a:xfrm>
            <a:custGeom>
              <a:avLst/>
              <a:gdLst>
                <a:gd name="T0" fmla="*/ 160 w 1514"/>
                <a:gd name="T1" fmla="*/ 42 h 920"/>
                <a:gd name="T2" fmla="*/ 81 w 1514"/>
                <a:gd name="T3" fmla="*/ 70 h 920"/>
                <a:gd name="T4" fmla="*/ 52 w 1514"/>
                <a:gd name="T5" fmla="*/ 128 h 920"/>
                <a:gd name="T6" fmla="*/ 24 w 1514"/>
                <a:gd name="T7" fmla="*/ 252 h 920"/>
                <a:gd name="T8" fmla="*/ 21 w 1514"/>
                <a:gd name="T9" fmla="*/ 286 h 920"/>
                <a:gd name="T10" fmla="*/ 74 w 1514"/>
                <a:gd name="T11" fmla="*/ 398 h 920"/>
                <a:gd name="T12" fmla="*/ 155 w 1514"/>
                <a:gd name="T13" fmla="*/ 490 h 920"/>
                <a:gd name="T14" fmla="*/ 222 w 1514"/>
                <a:gd name="T15" fmla="*/ 470 h 920"/>
                <a:gd name="T16" fmla="*/ 283 w 1514"/>
                <a:gd name="T17" fmla="*/ 552 h 920"/>
                <a:gd name="T18" fmla="*/ 350 w 1514"/>
                <a:gd name="T19" fmla="*/ 601 h 920"/>
                <a:gd name="T20" fmla="*/ 378 w 1514"/>
                <a:gd name="T21" fmla="*/ 651 h 920"/>
                <a:gd name="T22" fmla="*/ 455 w 1514"/>
                <a:gd name="T23" fmla="*/ 704 h 920"/>
                <a:gd name="T24" fmla="*/ 490 w 1514"/>
                <a:gd name="T25" fmla="*/ 725 h 920"/>
                <a:gd name="T26" fmla="*/ 568 w 1514"/>
                <a:gd name="T27" fmla="*/ 755 h 920"/>
                <a:gd name="T28" fmla="*/ 720 w 1514"/>
                <a:gd name="T29" fmla="*/ 780 h 920"/>
                <a:gd name="T30" fmla="*/ 715 w 1514"/>
                <a:gd name="T31" fmla="*/ 841 h 920"/>
                <a:gd name="T32" fmla="*/ 931 w 1514"/>
                <a:gd name="T33" fmla="*/ 816 h 920"/>
                <a:gd name="T34" fmla="*/ 955 w 1514"/>
                <a:gd name="T35" fmla="*/ 887 h 920"/>
                <a:gd name="T36" fmla="*/ 1153 w 1514"/>
                <a:gd name="T37" fmla="*/ 859 h 920"/>
                <a:gd name="T38" fmla="*/ 1234 w 1514"/>
                <a:gd name="T39" fmla="*/ 817 h 920"/>
                <a:gd name="T40" fmla="*/ 1370 w 1514"/>
                <a:gd name="T41" fmla="*/ 865 h 920"/>
                <a:gd name="T42" fmla="*/ 1371 w 1514"/>
                <a:gd name="T43" fmla="*/ 860 h 920"/>
                <a:gd name="T44" fmla="*/ 1436 w 1514"/>
                <a:gd name="T45" fmla="*/ 838 h 920"/>
                <a:gd name="T46" fmla="*/ 1463 w 1514"/>
                <a:gd name="T47" fmla="*/ 798 h 920"/>
                <a:gd name="T48" fmla="*/ 1502 w 1514"/>
                <a:gd name="T49" fmla="*/ 675 h 920"/>
                <a:gd name="T50" fmla="*/ 1484 w 1514"/>
                <a:gd name="T51" fmla="*/ 596 h 920"/>
                <a:gd name="T52" fmla="*/ 1447 w 1514"/>
                <a:gd name="T53" fmla="*/ 498 h 920"/>
                <a:gd name="T54" fmla="*/ 1428 w 1514"/>
                <a:gd name="T55" fmla="*/ 461 h 920"/>
                <a:gd name="T56" fmla="*/ 1404 w 1514"/>
                <a:gd name="T57" fmla="*/ 474 h 920"/>
                <a:gd name="T58" fmla="*/ 1342 w 1514"/>
                <a:gd name="T59" fmla="*/ 488 h 920"/>
                <a:gd name="T60" fmla="*/ 1281 w 1514"/>
                <a:gd name="T61" fmla="*/ 513 h 920"/>
                <a:gd name="T62" fmla="*/ 1235 w 1514"/>
                <a:gd name="T63" fmla="*/ 458 h 920"/>
                <a:gd name="T64" fmla="*/ 1193 w 1514"/>
                <a:gd name="T65" fmla="*/ 414 h 920"/>
                <a:gd name="T66" fmla="*/ 1066 w 1514"/>
                <a:gd name="T67" fmla="*/ 400 h 920"/>
                <a:gd name="T68" fmla="*/ 971 w 1514"/>
                <a:gd name="T69" fmla="*/ 359 h 920"/>
                <a:gd name="T70" fmla="*/ 937 w 1514"/>
                <a:gd name="T71" fmla="*/ 322 h 920"/>
                <a:gd name="T72" fmla="*/ 887 w 1514"/>
                <a:gd name="T73" fmla="*/ 326 h 920"/>
                <a:gd name="T74" fmla="*/ 835 w 1514"/>
                <a:gd name="T75" fmla="*/ 235 h 920"/>
                <a:gd name="T76" fmla="*/ 857 w 1514"/>
                <a:gd name="T77" fmla="*/ 177 h 920"/>
                <a:gd name="T78" fmla="*/ 859 w 1514"/>
                <a:gd name="T79" fmla="*/ 95 h 920"/>
                <a:gd name="T80" fmla="*/ 860 w 1514"/>
                <a:gd name="T81" fmla="*/ 51 h 920"/>
                <a:gd name="T82" fmla="*/ 853 w 1514"/>
                <a:gd name="T83" fmla="*/ 49 h 920"/>
                <a:gd name="T84" fmla="*/ 834 w 1514"/>
                <a:gd name="T85" fmla="*/ 36 h 920"/>
                <a:gd name="T86" fmla="*/ 734 w 1514"/>
                <a:gd name="T87" fmla="*/ 5 h 920"/>
                <a:gd name="T88" fmla="*/ 625 w 1514"/>
                <a:gd name="T89" fmla="*/ 27 h 920"/>
                <a:gd name="T90" fmla="*/ 532 w 1514"/>
                <a:gd name="T91" fmla="*/ 44 h 920"/>
                <a:gd name="T92" fmla="*/ 495 w 1514"/>
                <a:gd name="T93" fmla="*/ 49 h 920"/>
                <a:gd name="T94" fmla="*/ 412 w 1514"/>
                <a:gd name="T95" fmla="*/ 44 h 920"/>
                <a:gd name="T96" fmla="*/ 366 w 1514"/>
                <a:gd name="T97" fmla="*/ 0 h 920"/>
                <a:gd name="T98" fmla="*/ 324 w 1514"/>
                <a:gd name="T99" fmla="*/ 23 h 920"/>
                <a:gd name="T100" fmla="*/ 222 w 1514"/>
                <a:gd name="T101" fmla="*/ 14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 h="920">
                  <a:moveTo>
                    <a:pt x="186" y="3"/>
                  </a:moveTo>
                  <a:cubicBezTo>
                    <a:pt x="186" y="4"/>
                    <a:pt x="186" y="4"/>
                    <a:pt x="186" y="4"/>
                  </a:cubicBezTo>
                  <a:cubicBezTo>
                    <a:pt x="182" y="13"/>
                    <a:pt x="176" y="19"/>
                    <a:pt x="168" y="25"/>
                  </a:cubicBezTo>
                  <a:cubicBezTo>
                    <a:pt x="162" y="28"/>
                    <a:pt x="160" y="33"/>
                    <a:pt x="160" y="39"/>
                  </a:cubicBezTo>
                  <a:cubicBezTo>
                    <a:pt x="160" y="42"/>
                    <a:pt x="160" y="42"/>
                    <a:pt x="160" y="42"/>
                  </a:cubicBezTo>
                  <a:cubicBezTo>
                    <a:pt x="160" y="47"/>
                    <a:pt x="157" y="54"/>
                    <a:pt x="150" y="66"/>
                  </a:cubicBezTo>
                  <a:cubicBezTo>
                    <a:pt x="149" y="71"/>
                    <a:pt x="149" y="71"/>
                    <a:pt x="149" y="71"/>
                  </a:cubicBezTo>
                  <a:cubicBezTo>
                    <a:pt x="147" y="74"/>
                    <a:pt x="143" y="76"/>
                    <a:pt x="136" y="76"/>
                  </a:cubicBezTo>
                  <a:cubicBezTo>
                    <a:pt x="81" y="69"/>
                    <a:pt x="81" y="69"/>
                    <a:pt x="81" y="69"/>
                  </a:cubicBezTo>
                  <a:cubicBezTo>
                    <a:pt x="81" y="70"/>
                    <a:pt x="81" y="70"/>
                    <a:pt x="81" y="70"/>
                  </a:cubicBezTo>
                  <a:cubicBezTo>
                    <a:pt x="78" y="82"/>
                    <a:pt x="78" y="82"/>
                    <a:pt x="78" y="82"/>
                  </a:cubicBezTo>
                  <a:cubicBezTo>
                    <a:pt x="78" y="83"/>
                    <a:pt x="78" y="83"/>
                    <a:pt x="78" y="83"/>
                  </a:cubicBezTo>
                  <a:cubicBezTo>
                    <a:pt x="77" y="84"/>
                    <a:pt x="77" y="84"/>
                    <a:pt x="77" y="84"/>
                  </a:cubicBezTo>
                  <a:cubicBezTo>
                    <a:pt x="77" y="84"/>
                    <a:pt x="77" y="84"/>
                    <a:pt x="77" y="84"/>
                  </a:cubicBezTo>
                  <a:cubicBezTo>
                    <a:pt x="62" y="104"/>
                    <a:pt x="52" y="119"/>
                    <a:pt x="52" y="128"/>
                  </a:cubicBezTo>
                  <a:cubicBezTo>
                    <a:pt x="51" y="133"/>
                    <a:pt x="56" y="151"/>
                    <a:pt x="69" y="180"/>
                  </a:cubicBezTo>
                  <a:cubicBezTo>
                    <a:pt x="78" y="201"/>
                    <a:pt x="78" y="201"/>
                    <a:pt x="78" y="201"/>
                  </a:cubicBezTo>
                  <a:cubicBezTo>
                    <a:pt x="81" y="210"/>
                    <a:pt x="78" y="222"/>
                    <a:pt x="70" y="234"/>
                  </a:cubicBezTo>
                  <a:cubicBezTo>
                    <a:pt x="52" y="252"/>
                    <a:pt x="52" y="252"/>
                    <a:pt x="52" y="252"/>
                  </a:cubicBezTo>
                  <a:cubicBezTo>
                    <a:pt x="24" y="252"/>
                    <a:pt x="24" y="252"/>
                    <a:pt x="24" y="252"/>
                  </a:cubicBezTo>
                  <a:cubicBezTo>
                    <a:pt x="18" y="220"/>
                    <a:pt x="18" y="220"/>
                    <a:pt x="18" y="220"/>
                  </a:cubicBezTo>
                  <a:cubicBezTo>
                    <a:pt x="10" y="259"/>
                    <a:pt x="10" y="259"/>
                    <a:pt x="10" y="259"/>
                  </a:cubicBezTo>
                  <a:cubicBezTo>
                    <a:pt x="23" y="279"/>
                    <a:pt x="23" y="279"/>
                    <a:pt x="23" y="279"/>
                  </a:cubicBezTo>
                  <a:cubicBezTo>
                    <a:pt x="24" y="281"/>
                    <a:pt x="24" y="283"/>
                    <a:pt x="23" y="284"/>
                  </a:cubicBezTo>
                  <a:cubicBezTo>
                    <a:pt x="21" y="286"/>
                    <a:pt x="21" y="286"/>
                    <a:pt x="21" y="286"/>
                  </a:cubicBezTo>
                  <a:cubicBezTo>
                    <a:pt x="17" y="289"/>
                    <a:pt x="11" y="299"/>
                    <a:pt x="5" y="315"/>
                  </a:cubicBezTo>
                  <a:cubicBezTo>
                    <a:pt x="0" y="330"/>
                    <a:pt x="2" y="344"/>
                    <a:pt x="14" y="359"/>
                  </a:cubicBezTo>
                  <a:cubicBezTo>
                    <a:pt x="37" y="359"/>
                    <a:pt x="37" y="359"/>
                    <a:pt x="37" y="359"/>
                  </a:cubicBezTo>
                  <a:cubicBezTo>
                    <a:pt x="45" y="361"/>
                    <a:pt x="56" y="374"/>
                    <a:pt x="73" y="396"/>
                  </a:cubicBezTo>
                  <a:cubicBezTo>
                    <a:pt x="74" y="398"/>
                    <a:pt x="74" y="398"/>
                    <a:pt x="74" y="398"/>
                  </a:cubicBezTo>
                  <a:cubicBezTo>
                    <a:pt x="74" y="398"/>
                    <a:pt x="74" y="398"/>
                    <a:pt x="74" y="398"/>
                  </a:cubicBezTo>
                  <a:cubicBezTo>
                    <a:pt x="74" y="405"/>
                    <a:pt x="77" y="410"/>
                    <a:pt x="81" y="413"/>
                  </a:cubicBezTo>
                  <a:cubicBezTo>
                    <a:pt x="132" y="461"/>
                    <a:pt x="132" y="461"/>
                    <a:pt x="132" y="461"/>
                  </a:cubicBezTo>
                  <a:cubicBezTo>
                    <a:pt x="132" y="461"/>
                    <a:pt x="132" y="461"/>
                    <a:pt x="132" y="461"/>
                  </a:cubicBezTo>
                  <a:cubicBezTo>
                    <a:pt x="155" y="490"/>
                    <a:pt x="155" y="490"/>
                    <a:pt x="155" y="490"/>
                  </a:cubicBezTo>
                  <a:cubicBezTo>
                    <a:pt x="169" y="490"/>
                    <a:pt x="169" y="490"/>
                    <a:pt x="169" y="490"/>
                  </a:cubicBezTo>
                  <a:cubicBezTo>
                    <a:pt x="183" y="464"/>
                    <a:pt x="183" y="464"/>
                    <a:pt x="183" y="464"/>
                  </a:cubicBezTo>
                  <a:cubicBezTo>
                    <a:pt x="185" y="462"/>
                    <a:pt x="185" y="462"/>
                    <a:pt x="185" y="462"/>
                  </a:cubicBezTo>
                  <a:cubicBezTo>
                    <a:pt x="186" y="461"/>
                    <a:pt x="186" y="461"/>
                    <a:pt x="186" y="461"/>
                  </a:cubicBezTo>
                  <a:cubicBezTo>
                    <a:pt x="222" y="470"/>
                    <a:pt x="222" y="470"/>
                    <a:pt x="222" y="470"/>
                  </a:cubicBezTo>
                  <a:cubicBezTo>
                    <a:pt x="222" y="471"/>
                    <a:pt x="222" y="471"/>
                    <a:pt x="222" y="471"/>
                  </a:cubicBezTo>
                  <a:cubicBezTo>
                    <a:pt x="222" y="473"/>
                    <a:pt x="222" y="473"/>
                    <a:pt x="222" y="473"/>
                  </a:cubicBezTo>
                  <a:cubicBezTo>
                    <a:pt x="227" y="497"/>
                    <a:pt x="227" y="497"/>
                    <a:pt x="227" y="497"/>
                  </a:cubicBezTo>
                  <a:cubicBezTo>
                    <a:pt x="269" y="546"/>
                    <a:pt x="269" y="546"/>
                    <a:pt x="269" y="546"/>
                  </a:cubicBezTo>
                  <a:cubicBezTo>
                    <a:pt x="283" y="552"/>
                    <a:pt x="283" y="552"/>
                    <a:pt x="283" y="552"/>
                  </a:cubicBezTo>
                  <a:cubicBezTo>
                    <a:pt x="284" y="553"/>
                    <a:pt x="284" y="553"/>
                    <a:pt x="284" y="553"/>
                  </a:cubicBezTo>
                  <a:cubicBezTo>
                    <a:pt x="291" y="557"/>
                    <a:pt x="291" y="557"/>
                    <a:pt x="291" y="557"/>
                  </a:cubicBezTo>
                  <a:cubicBezTo>
                    <a:pt x="292" y="558"/>
                    <a:pt x="292" y="558"/>
                    <a:pt x="292" y="558"/>
                  </a:cubicBezTo>
                  <a:cubicBezTo>
                    <a:pt x="324" y="605"/>
                    <a:pt x="324" y="605"/>
                    <a:pt x="324" y="605"/>
                  </a:cubicBezTo>
                  <a:cubicBezTo>
                    <a:pt x="350" y="601"/>
                    <a:pt x="350" y="601"/>
                    <a:pt x="350" y="601"/>
                  </a:cubicBezTo>
                  <a:cubicBezTo>
                    <a:pt x="352" y="601"/>
                    <a:pt x="352" y="601"/>
                    <a:pt x="352" y="601"/>
                  </a:cubicBezTo>
                  <a:cubicBezTo>
                    <a:pt x="353" y="601"/>
                    <a:pt x="353" y="601"/>
                    <a:pt x="353" y="601"/>
                  </a:cubicBezTo>
                  <a:cubicBezTo>
                    <a:pt x="355" y="603"/>
                    <a:pt x="355" y="603"/>
                    <a:pt x="355" y="603"/>
                  </a:cubicBezTo>
                  <a:cubicBezTo>
                    <a:pt x="356" y="605"/>
                    <a:pt x="356" y="605"/>
                    <a:pt x="356" y="605"/>
                  </a:cubicBezTo>
                  <a:cubicBezTo>
                    <a:pt x="378" y="651"/>
                    <a:pt x="378" y="651"/>
                    <a:pt x="378" y="651"/>
                  </a:cubicBezTo>
                  <a:cubicBezTo>
                    <a:pt x="405" y="667"/>
                    <a:pt x="405" y="667"/>
                    <a:pt x="405" y="667"/>
                  </a:cubicBezTo>
                  <a:cubicBezTo>
                    <a:pt x="427" y="673"/>
                    <a:pt x="427" y="673"/>
                    <a:pt x="427" y="673"/>
                  </a:cubicBezTo>
                  <a:cubicBezTo>
                    <a:pt x="437" y="703"/>
                    <a:pt x="437" y="703"/>
                    <a:pt x="437" y="703"/>
                  </a:cubicBezTo>
                  <a:cubicBezTo>
                    <a:pt x="454" y="703"/>
                    <a:pt x="454" y="703"/>
                    <a:pt x="454" y="703"/>
                  </a:cubicBezTo>
                  <a:cubicBezTo>
                    <a:pt x="455" y="704"/>
                    <a:pt x="455" y="704"/>
                    <a:pt x="455" y="704"/>
                  </a:cubicBezTo>
                  <a:cubicBezTo>
                    <a:pt x="455" y="704"/>
                    <a:pt x="455" y="704"/>
                    <a:pt x="455" y="704"/>
                  </a:cubicBezTo>
                  <a:cubicBezTo>
                    <a:pt x="489" y="723"/>
                    <a:pt x="489" y="723"/>
                    <a:pt x="489" y="723"/>
                  </a:cubicBezTo>
                  <a:cubicBezTo>
                    <a:pt x="489" y="724"/>
                    <a:pt x="489" y="724"/>
                    <a:pt x="489" y="724"/>
                  </a:cubicBezTo>
                  <a:cubicBezTo>
                    <a:pt x="489" y="724"/>
                    <a:pt x="489" y="724"/>
                    <a:pt x="489" y="724"/>
                  </a:cubicBezTo>
                  <a:cubicBezTo>
                    <a:pt x="490" y="725"/>
                    <a:pt x="490" y="725"/>
                    <a:pt x="490" y="725"/>
                  </a:cubicBezTo>
                  <a:cubicBezTo>
                    <a:pt x="515" y="756"/>
                    <a:pt x="515" y="756"/>
                    <a:pt x="515" y="756"/>
                  </a:cubicBezTo>
                  <a:cubicBezTo>
                    <a:pt x="552" y="749"/>
                    <a:pt x="552" y="749"/>
                    <a:pt x="552" y="749"/>
                  </a:cubicBezTo>
                  <a:cubicBezTo>
                    <a:pt x="554" y="749"/>
                    <a:pt x="554" y="749"/>
                    <a:pt x="554" y="749"/>
                  </a:cubicBezTo>
                  <a:cubicBezTo>
                    <a:pt x="567" y="755"/>
                    <a:pt x="567" y="755"/>
                    <a:pt x="567" y="755"/>
                  </a:cubicBezTo>
                  <a:cubicBezTo>
                    <a:pt x="568" y="755"/>
                    <a:pt x="568" y="755"/>
                    <a:pt x="568" y="755"/>
                  </a:cubicBezTo>
                  <a:cubicBezTo>
                    <a:pt x="591" y="775"/>
                    <a:pt x="591" y="775"/>
                    <a:pt x="591" y="775"/>
                  </a:cubicBezTo>
                  <a:cubicBezTo>
                    <a:pt x="633" y="778"/>
                    <a:pt x="633" y="778"/>
                    <a:pt x="633" y="778"/>
                  </a:cubicBezTo>
                  <a:cubicBezTo>
                    <a:pt x="658" y="774"/>
                    <a:pt x="658" y="774"/>
                    <a:pt x="658" y="774"/>
                  </a:cubicBezTo>
                  <a:cubicBezTo>
                    <a:pt x="658" y="774"/>
                    <a:pt x="658" y="774"/>
                    <a:pt x="658" y="774"/>
                  </a:cubicBezTo>
                  <a:cubicBezTo>
                    <a:pt x="692" y="769"/>
                    <a:pt x="713" y="771"/>
                    <a:pt x="720" y="780"/>
                  </a:cubicBezTo>
                  <a:cubicBezTo>
                    <a:pt x="725" y="788"/>
                    <a:pt x="722" y="795"/>
                    <a:pt x="711" y="805"/>
                  </a:cubicBezTo>
                  <a:cubicBezTo>
                    <a:pt x="701" y="815"/>
                    <a:pt x="701" y="815"/>
                    <a:pt x="701" y="815"/>
                  </a:cubicBezTo>
                  <a:cubicBezTo>
                    <a:pt x="698" y="820"/>
                    <a:pt x="702" y="827"/>
                    <a:pt x="715" y="839"/>
                  </a:cubicBezTo>
                  <a:cubicBezTo>
                    <a:pt x="716" y="841"/>
                    <a:pt x="716" y="841"/>
                    <a:pt x="716" y="841"/>
                  </a:cubicBezTo>
                  <a:cubicBezTo>
                    <a:pt x="715" y="841"/>
                    <a:pt x="715" y="841"/>
                    <a:pt x="715" y="841"/>
                  </a:cubicBezTo>
                  <a:cubicBezTo>
                    <a:pt x="722" y="846"/>
                    <a:pt x="722" y="846"/>
                    <a:pt x="722" y="846"/>
                  </a:cubicBezTo>
                  <a:cubicBezTo>
                    <a:pt x="725" y="844"/>
                    <a:pt x="725" y="844"/>
                    <a:pt x="725" y="844"/>
                  </a:cubicBezTo>
                  <a:cubicBezTo>
                    <a:pt x="749" y="798"/>
                    <a:pt x="769" y="773"/>
                    <a:pt x="782" y="769"/>
                  </a:cubicBezTo>
                  <a:cubicBezTo>
                    <a:pt x="796" y="764"/>
                    <a:pt x="826" y="776"/>
                    <a:pt x="873" y="805"/>
                  </a:cubicBezTo>
                  <a:cubicBezTo>
                    <a:pt x="931" y="816"/>
                    <a:pt x="931" y="816"/>
                    <a:pt x="931" y="816"/>
                  </a:cubicBezTo>
                  <a:cubicBezTo>
                    <a:pt x="930" y="818"/>
                    <a:pt x="930" y="818"/>
                    <a:pt x="930" y="818"/>
                  </a:cubicBezTo>
                  <a:cubicBezTo>
                    <a:pt x="930" y="820"/>
                    <a:pt x="930" y="820"/>
                    <a:pt x="930" y="820"/>
                  </a:cubicBezTo>
                  <a:cubicBezTo>
                    <a:pt x="927" y="846"/>
                    <a:pt x="927" y="846"/>
                    <a:pt x="927" y="846"/>
                  </a:cubicBezTo>
                  <a:cubicBezTo>
                    <a:pt x="956" y="850"/>
                    <a:pt x="956" y="850"/>
                    <a:pt x="956" y="850"/>
                  </a:cubicBezTo>
                  <a:cubicBezTo>
                    <a:pt x="955" y="887"/>
                    <a:pt x="955" y="887"/>
                    <a:pt x="955" y="887"/>
                  </a:cubicBezTo>
                  <a:cubicBezTo>
                    <a:pt x="964" y="903"/>
                    <a:pt x="971" y="913"/>
                    <a:pt x="975" y="916"/>
                  </a:cubicBezTo>
                  <a:cubicBezTo>
                    <a:pt x="980" y="920"/>
                    <a:pt x="1009" y="920"/>
                    <a:pt x="1060" y="916"/>
                  </a:cubicBezTo>
                  <a:cubicBezTo>
                    <a:pt x="1090" y="900"/>
                    <a:pt x="1090" y="900"/>
                    <a:pt x="1090" y="900"/>
                  </a:cubicBezTo>
                  <a:cubicBezTo>
                    <a:pt x="1119" y="860"/>
                    <a:pt x="1119" y="860"/>
                    <a:pt x="1119" y="860"/>
                  </a:cubicBezTo>
                  <a:cubicBezTo>
                    <a:pt x="1153" y="859"/>
                    <a:pt x="1153" y="859"/>
                    <a:pt x="1153" y="859"/>
                  </a:cubicBezTo>
                  <a:cubicBezTo>
                    <a:pt x="1169" y="854"/>
                    <a:pt x="1169" y="854"/>
                    <a:pt x="1169" y="854"/>
                  </a:cubicBezTo>
                  <a:cubicBezTo>
                    <a:pt x="1232" y="818"/>
                    <a:pt x="1232" y="818"/>
                    <a:pt x="1232" y="818"/>
                  </a:cubicBezTo>
                  <a:cubicBezTo>
                    <a:pt x="1233" y="818"/>
                    <a:pt x="1233" y="818"/>
                    <a:pt x="1233" y="818"/>
                  </a:cubicBezTo>
                  <a:cubicBezTo>
                    <a:pt x="1234" y="817"/>
                    <a:pt x="1234" y="817"/>
                    <a:pt x="1234" y="817"/>
                  </a:cubicBezTo>
                  <a:cubicBezTo>
                    <a:pt x="1234" y="817"/>
                    <a:pt x="1234" y="817"/>
                    <a:pt x="1234" y="817"/>
                  </a:cubicBezTo>
                  <a:cubicBezTo>
                    <a:pt x="1271" y="813"/>
                    <a:pt x="1292" y="812"/>
                    <a:pt x="1298" y="817"/>
                  </a:cubicBezTo>
                  <a:cubicBezTo>
                    <a:pt x="1339" y="851"/>
                    <a:pt x="1339" y="851"/>
                    <a:pt x="1339" y="851"/>
                  </a:cubicBezTo>
                  <a:cubicBezTo>
                    <a:pt x="1352" y="856"/>
                    <a:pt x="1352" y="856"/>
                    <a:pt x="1352" y="856"/>
                  </a:cubicBezTo>
                  <a:cubicBezTo>
                    <a:pt x="1354" y="858"/>
                    <a:pt x="1354" y="858"/>
                    <a:pt x="1354" y="858"/>
                  </a:cubicBezTo>
                  <a:cubicBezTo>
                    <a:pt x="1370" y="865"/>
                    <a:pt x="1370" y="865"/>
                    <a:pt x="1370" y="865"/>
                  </a:cubicBezTo>
                  <a:cubicBezTo>
                    <a:pt x="1371" y="866"/>
                    <a:pt x="1371" y="866"/>
                    <a:pt x="1371" y="866"/>
                  </a:cubicBezTo>
                  <a:cubicBezTo>
                    <a:pt x="1371" y="863"/>
                    <a:pt x="1371" y="863"/>
                    <a:pt x="1371" y="863"/>
                  </a:cubicBezTo>
                  <a:cubicBezTo>
                    <a:pt x="1371" y="862"/>
                    <a:pt x="1371" y="862"/>
                    <a:pt x="1371" y="862"/>
                  </a:cubicBezTo>
                  <a:cubicBezTo>
                    <a:pt x="1371" y="861"/>
                    <a:pt x="1371" y="861"/>
                    <a:pt x="1371" y="861"/>
                  </a:cubicBezTo>
                  <a:cubicBezTo>
                    <a:pt x="1371" y="860"/>
                    <a:pt x="1371" y="860"/>
                    <a:pt x="1371" y="860"/>
                  </a:cubicBezTo>
                  <a:cubicBezTo>
                    <a:pt x="1378" y="831"/>
                    <a:pt x="1378" y="831"/>
                    <a:pt x="1378" y="831"/>
                  </a:cubicBezTo>
                  <a:cubicBezTo>
                    <a:pt x="1375" y="822"/>
                    <a:pt x="1375" y="816"/>
                    <a:pt x="1378" y="810"/>
                  </a:cubicBezTo>
                  <a:cubicBezTo>
                    <a:pt x="1380" y="805"/>
                    <a:pt x="1385" y="802"/>
                    <a:pt x="1392" y="800"/>
                  </a:cubicBezTo>
                  <a:cubicBezTo>
                    <a:pt x="1407" y="797"/>
                    <a:pt x="1420" y="810"/>
                    <a:pt x="1434" y="837"/>
                  </a:cubicBezTo>
                  <a:cubicBezTo>
                    <a:pt x="1436" y="838"/>
                    <a:pt x="1436" y="838"/>
                    <a:pt x="1436" y="838"/>
                  </a:cubicBezTo>
                  <a:cubicBezTo>
                    <a:pt x="1437" y="838"/>
                    <a:pt x="1437" y="838"/>
                    <a:pt x="1437" y="838"/>
                  </a:cubicBezTo>
                  <a:cubicBezTo>
                    <a:pt x="1461" y="827"/>
                    <a:pt x="1461" y="827"/>
                    <a:pt x="1461" y="827"/>
                  </a:cubicBezTo>
                  <a:cubicBezTo>
                    <a:pt x="1465" y="826"/>
                    <a:pt x="1467" y="821"/>
                    <a:pt x="1467" y="817"/>
                  </a:cubicBezTo>
                  <a:cubicBezTo>
                    <a:pt x="1463" y="799"/>
                    <a:pt x="1463" y="799"/>
                    <a:pt x="1463" y="799"/>
                  </a:cubicBezTo>
                  <a:cubicBezTo>
                    <a:pt x="1463" y="798"/>
                    <a:pt x="1463" y="798"/>
                    <a:pt x="1463" y="798"/>
                  </a:cubicBezTo>
                  <a:cubicBezTo>
                    <a:pt x="1461" y="791"/>
                    <a:pt x="1463" y="784"/>
                    <a:pt x="1470" y="781"/>
                  </a:cubicBezTo>
                  <a:cubicBezTo>
                    <a:pt x="1479" y="774"/>
                    <a:pt x="1479" y="774"/>
                    <a:pt x="1479" y="774"/>
                  </a:cubicBezTo>
                  <a:cubicBezTo>
                    <a:pt x="1500" y="751"/>
                    <a:pt x="1500" y="751"/>
                    <a:pt x="1500" y="751"/>
                  </a:cubicBezTo>
                  <a:cubicBezTo>
                    <a:pt x="1514" y="719"/>
                    <a:pt x="1514" y="719"/>
                    <a:pt x="1514" y="719"/>
                  </a:cubicBezTo>
                  <a:cubicBezTo>
                    <a:pt x="1502" y="699"/>
                    <a:pt x="1498" y="685"/>
                    <a:pt x="1502" y="675"/>
                  </a:cubicBezTo>
                  <a:cubicBezTo>
                    <a:pt x="1505" y="648"/>
                    <a:pt x="1505" y="648"/>
                    <a:pt x="1505" y="648"/>
                  </a:cubicBezTo>
                  <a:cubicBezTo>
                    <a:pt x="1499" y="637"/>
                    <a:pt x="1496" y="629"/>
                    <a:pt x="1496" y="622"/>
                  </a:cubicBezTo>
                  <a:cubicBezTo>
                    <a:pt x="1496" y="619"/>
                    <a:pt x="1492" y="611"/>
                    <a:pt x="1485" y="599"/>
                  </a:cubicBezTo>
                  <a:cubicBezTo>
                    <a:pt x="1484" y="599"/>
                    <a:pt x="1484" y="599"/>
                    <a:pt x="1484" y="599"/>
                  </a:cubicBezTo>
                  <a:cubicBezTo>
                    <a:pt x="1484" y="596"/>
                    <a:pt x="1484" y="596"/>
                    <a:pt x="1484" y="596"/>
                  </a:cubicBezTo>
                  <a:cubicBezTo>
                    <a:pt x="1481" y="562"/>
                    <a:pt x="1481" y="562"/>
                    <a:pt x="1481" y="562"/>
                  </a:cubicBezTo>
                  <a:cubicBezTo>
                    <a:pt x="1480" y="556"/>
                    <a:pt x="1479" y="548"/>
                    <a:pt x="1481" y="538"/>
                  </a:cubicBezTo>
                  <a:cubicBezTo>
                    <a:pt x="1472" y="532"/>
                    <a:pt x="1466" y="525"/>
                    <a:pt x="1463" y="518"/>
                  </a:cubicBezTo>
                  <a:cubicBezTo>
                    <a:pt x="1448" y="499"/>
                    <a:pt x="1448" y="499"/>
                    <a:pt x="1448" y="499"/>
                  </a:cubicBezTo>
                  <a:cubicBezTo>
                    <a:pt x="1447" y="498"/>
                    <a:pt x="1447" y="498"/>
                    <a:pt x="1447" y="498"/>
                  </a:cubicBezTo>
                  <a:cubicBezTo>
                    <a:pt x="1447" y="496"/>
                    <a:pt x="1447" y="496"/>
                    <a:pt x="1447" y="496"/>
                  </a:cubicBezTo>
                  <a:cubicBezTo>
                    <a:pt x="1447" y="495"/>
                    <a:pt x="1447" y="495"/>
                    <a:pt x="1447" y="495"/>
                  </a:cubicBezTo>
                  <a:cubicBezTo>
                    <a:pt x="1442" y="471"/>
                    <a:pt x="1442" y="471"/>
                    <a:pt x="1442" y="471"/>
                  </a:cubicBezTo>
                  <a:cubicBezTo>
                    <a:pt x="1428" y="460"/>
                    <a:pt x="1428" y="460"/>
                    <a:pt x="1428" y="460"/>
                  </a:cubicBezTo>
                  <a:cubicBezTo>
                    <a:pt x="1428" y="461"/>
                    <a:pt x="1428" y="461"/>
                    <a:pt x="1428" y="461"/>
                  </a:cubicBezTo>
                  <a:cubicBezTo>
                    <a:pt x="1400" y="438"/>
                    <a:pt x="1400" y="438"/>
                    <a:pt x="1400" y="438"/>
                  </a:cubicBezTo>
                  <a:cubicBezTo>
                    <a:pt x="1400" y="440"/>
                    <a:pt x="1400" y="440"/>
                    <a:pt x="1400" y="440"/>
                  </a:cubicBezTo>
                  <a:cubicBezTo>
                    <a:pt x="1404" y="470"/>
                    <a:pt x="1404" y="470"/>
                    <a:pt x="1404" y="470"/>
                  </a:cubicBezTo>
                  <a:cubicBezTo>
                    <a:pt x="1404" y="471"/>
                    <a:pt x="1404" y="471"/>
                    <a:pt x="1404" y="471"/>
                  </a:cubicBezTo>
                  <a:cubicBezTo>
                    <a:pt x="1404" y="474"/>
                    <a:pt x="1404" y="474"/>
                    <a:pt x="1404" y="474"/>
                  </a:cubicBezTo>
                  <a:cubicBezTo>
                    <a:pt x="1389" y="481"/>
                    <a:pt x="1389" y="481"/>
                    <a:pt x="1389" y="481"/>
                  </a:cubicBezTo>
                  <a:cubicBezTo>
                    <a:pt x="1387" y="499"/>
                    <a:pt x="1387" y="499"/>
                    <a:pt x="1387" y="499"/>
                  </a:cubicBezTo>
                  <a:cubicBezTo>
                    <a:pt x="1387" y="502"/>
                    <a:pt x="1387" y="502"/>
                    <a:pt x="1387" y="502"/>
                  </a:cubicBezTo>
                  <a:cubicBezTo>
                    <a:pt x="1354" y="515"/>
                    <a:pt x="1354" y="515"/>
                    <a:pt x="1354" y="515"/>
                  </a:cubicBezTo>
                  <a:cubicBezTo>
                    <a:pt x="1342" y="488"/>
                    <a:pt x="1342" y="488"/>
                    <a:pt x="1342" y="488"/>
                  </a:cubicBezTo>
                  <a:cubicBezTo>
                    <a:pt x="1335" y="487"/>
                    <a:pt x="1335" y="487"/>
                    <a:pt x="1335" y="487"/>
                  </a:cubicBezTo>
                  <a:cubicBezTo>
                    <a:pt x="1325" y="497"/>
                    <a:pt x="1325" y="497"/>
                    <a:pt x="1325" y="497"/>
                  </a:cubicBezTo>
                  <a:cubicBezTo>
                    <a:pt x="1318" y="516"/>
                    <a:pt x="1318" y="516"/>
                    <a:pt x="1318" y="516"/>
                  </a:cubicBezTo>
                  <a:cubicBezTo>
                    <a:pt x="1294" y="523"/>
                    <a:pt x="1294" y="523"/>
                    <a:pt x="1294" y="523"/>
                  </a:cubicBezTo>
                  <a:cubicBezTo>
                    <a:pt x="1281" y="513"/>
                    <a:pt x="1281" y="513"/>
                    <a:pt x="1281" y="513"/>
                  </a:cubicBezTo>
                  <a:cubicBezTo>
                    <a:pt x="1261" y="508"/>
                    <a:pt x="1261" y="508"/>
                    <a:pt x="1261" y="508"/>
                  </a:cubicBezTo>
                  <a:cubicBezTo>
                    <a:pt x="1256" y="481"/>
                    <a:pt x="1256" y="481"/>
                    <a:pt x="1256" y="481"/>
                  </a:cubicBezTo>
                  <a:cubicBezTo>
                    <a:pt x="1248" y="464"/>
                    <a:pt x="1248" y="464"/>
                    <a:pt x="1248" y="464"/>
                  </a:cubicBezTo>
                  <a:cubicBezTo>
                    <a:pt x="1236" y="460"/>
                    <a:pt x="1236" y="460"/>
                    <a:pt x="1236" y="460"/>
                  </a:cubicBezTo>
                  <a:cubicBezTo>
                    <a:pt x="1235" y="458"/>
                    <a:pt x="1235" y="458"/>
                    <a:pt x="1235" y="458"/>
                  </a:cubicBezTo>
                  <a:cubicBezTo>
                    <a:pt x="1227" y="447"/>
                    <a:pt x="1227" y="447"/>
                    <a:pt x="1227" y="447"/>
                  </a:cubicBezTo>
                  <a:cubicBezTo>
                    <a:pt x="1227" y="447"/>
                    <a:pt x="1227" y="447"/>
                    <a:pt x="1227" y="447"/>
                  </a:cubicBezTo>
                  <a:cubicBezTo>
                    <a:pt x="1218" y="432"/>
                    <a:pt x="1218" y="432"/>
                    <a:pt x="1218" y="432"/>
                  </a:cubicBezTo>
                  <a:cubicBezTo>
                    <a:pt x="1205" y="414"/>
                    <a:pt x="1205" y="414"/>
                    <a:pt x="1205" y="414"/>
                  </a:cubicBezTo>
                  <a:cubicBezTo>
                    <a:pt x="1193" y="414"/>
                    <a:pt x="1193" y="414"/>
                    <a:pt x="1193" y="414"/>
                  </a:cubicBezTo>
                  <a:cubicBezTo>
                    <a:pt x="1174" y="421"/>
                    <a:pt x="1174" y="421"/>
                    <a:pt x="1174" y="421"/>
                  </a:cubicBezTo>
                  <a:cubicBezTo>
                    <a:pt x="1173" y="422"/>
                    <a:pt x="1173" y="422"/>
                    <a:pt x="1173" y="422"/>
                  </a:cubicBezTo>
                  <a:cubicBezTo>
                    <a:pt x="1124" y="419"/>
                    <a:pt x="1124" y="419"/>
                    <a:pt x="1124" y="419"/>
                  </a:cubicBezTo>
                  <a:cubicBezTo>
                    <a:pt x="1086" y="411"/>
                    <a:pt x="1086" y="411"/>
                    <a:pt x="1086" y="411"/>
                  </a:cubicBezTo>
                  <a:cubicBezTo>
                    <a:pt x="1083" y="410"/>
                    <a:pt x="1077" y="407"/>
                    <a:pt x="1066" y="400"/>
                  </a:cubicBezTo>
                  <a:cubicBezTo>
                    <a:pt x="1037" y="390"/>
                    <a:pt x="1037" y="390"/>
                    <a:pt x="1037" y="390"/>
                  </a:cubicBezTo>
                  <a:cubicBezTo>
                    <a:pt x="1015" y="384"/>
                    <a:pt x="1002" y="380"/>
                    <a:pt x="1000" y="374"/>
                  </a:cubicBezTo>
                  <a:cubicBezTo>
                    <a:pt x="995" y="371"/>
                    <a:pt x="995" y="371"/>
                    <a:pt x="995" y="371"/>
                  </a:cubicBezTo>
                  <a:cubicBezTo>
                    <a:pt x="988" y="369"/>
                    <a:pt x="988" y="369"/>
                    <a:pt x="988" y="369"/>
                  </a:cubicBezTo>
                  <a:cubicBezTo>
                    <a:pt x="971" y="359"/>
                    <a:pt x="971" y="359"/>
                    <a:pt x="971" y="359"/>
                  </a:cubicBezTo>
                  <a:cubicBezTo>
                    <a:pt x="969" y="359"/>
                    <a:pt x="969" y="359"/>
                    <a:pt x="969" y="359"/>
                  </a:cubicBezTo>
                  <a:cubicBezTo>
                    <a:pt x="966" y="355"/>
                    <a:pt x="963" y="352"/>
                    <a:pt x="961" y="348"/>
                  </a:cubicBezTo>
                  <a:cubicBezTo>
                    <a:pt x="957" y="339"/>
                    <a:pt x="957" y="339"/>
                    <a:pt x="957" y="339"/>
                  </a:cubicBezTo>
                  <a:cubicBezTo>
                    <a:pt x="950" y="328"/>
                    <a:pt x="950" y="328"/>
                    <a:pt x="950" y="328"/>
                  </a:cubicBezTo>
                  <a:cubicBezTo>
                    <a:pt x="937" y="322"/>
                    <a:pt x="937" y="322"/>
                    <a:pt x="937" y="322"/>
                  </a:cubicBezTo>
                  <a:cubicBezTo>
                    <a:pt x="932" y="325"/>
                    <a:pt x="932" y="325"/>
                    <a:pt x="932" y="325"/>
                  </a:cubicBezTo>
                  <a:cubicBezTo>
                    <a:pt x="927" y="329"/>
                    <a:pt x="927" y="329"/>
                    <a:pt x="927" y="329"/>
                  </a:cubicBezTo>
                  <a:cubicBezTo>
                    <a:pt x="924" y="331"/>
                    <a:pt x="924" y="331"/>
                    <a:pt x="924" y="331"/>
                  </a:cubicBezTo>
                  <a:cubicBezTo>
                    <a:pt x="920" y="334"/>
                    <a:pt x="915" y="336"/>
                    <a:pt x="911" y="337"/>
                  </a:cubicBezTo>
                  <a:cubicBezTo>
                    <a:pt x="903" y="339"/>
                    <a:pt x="896" y="335"/>
                    <a:pt x="887" y="326"/>
                  </a:cubicBezTo>
                  <a:cubicBezTo>
                    <a:pt x="869" y="307"/>
                    <a:pt x="869" y="307"/>
                    <a:pt x="869" y="307"/>
                  </a:cubicBezTo>
                  <a:cubicBezTo>
                    <a:pt x="862" y="298"/>
                    <a:pt x="857" y="291"/>
                    <a:pt x="855" y="286"/>
                  </a:cubicBezTo>
                  <a:cubicBezTo>
                    <a:pt x="850" y="279"/>
                    <a:pt x="850" y="279"/>
                    <a:pt x="850" y="279"/>
                  </a:cubicBezTo>
                  <a:cubicBezTo>
                    <a:pt x="844" y="272"/>
                    <a:pt x="839" y="265"/>
                    <a:pt x="836" y="259"/>
                  </a:cubicBezTo>
                  <a:cubicBezTo>
                    <a:pt x="833" y="251"/>
                    <a:pt x="832" y="243"/>
                    <a:pt x="835" y="235"/>
                  </a:cubicBezTo>
                  <a:cubicBezTo>
                    <a:pt x="835" y="234"/>
                    <a:pt x="835" y="234"/>
                    <a:pt x="835" y="234"/>
                  </a:cubicBezTo>
                  <a:cubicBezTo>
                    <a:pt x="835" y="234"/>
                    <a:pt x="835" y="234"/>
                    <a:pt x="835" y="234"/>
                  </a:cubicBezTo>
                  <a:cubicBezTo>
                    <a:pt x="847" y="213"/>
                    <a:pt x="847" y="213"/>
                    <a:pt x="847" y="213"/>
                  </a:cubicBezTo>
                  <a:cubicBezTo>
                    <a:pt x="854" y="191"/>
                    <a:pt x="854" y="191"/>
                    <a:pt x="854" y="191"/>
                  </a:cubicBezTo>
                  <a:cubicBezTo>
                    <a:pt x="857" y="177"/>
                    <a:pt x="857" y="177"/>
                    <a:pt x="857" y="177"/>
                  </a:cubicBezTo>
                  <a:cubicBezTo>
                    <a:pt x="852" y="154"/>
                    <a:pt x="852" y="154"/>
                    <a:pt x="852" y="154"/>
                  </a:cubicBezTo>
                  <a:cubicBezTo>
                    <a:pt x="838" y="142"/>
                    <a:pt x="838" y="142"/>
                    <a:pt x="838" y="142"/>
                  </a:cubicBezTo>
                  <a:cubicBezTo>
                    <a:pt x="841" y="124"/>
                    <a:pt x="841" y="124"/>
                    <a:pt x="841" y="124"/>
                  </a:cubicBezTo>
                  <a:cubicBezTo>
                    <a:pt x="841" y="110"/>
                    <a:pt x="846" y="103"/>
                    <a:pt x="855" y="102"/>
                  </a:cubicBezTo>
                  <a:cubicBezTo>
                    <a:pt x="858" y="101"/>
                    <a:pt x="860" y="99"/>
                    <a:pt x="859" y="95"/>
                  </a:cubicBezTo>
                  <a:cubicBezTo>
                    <a:pt x="859" y="94"/>
                    <a:pt x="859" y="94"/>
                    <a:pt x="859" y="94"/>
                  </a:cubicBezTo>
                  <a:cubicBezTo>
                    <a:pt x="860" y="75"/>
                    <a:pt x="860" y="75"/>
                    <a:pt x="860" y="75"/>
                  </a:cubicBezTo>
                  <a:cubicBezTo>
                    <a:pt x="860" y="74"/>
                    <a:pt x="860" y="74"/>
                    <a:pt x="860" y="74"/>
                  </a:cubicBezTo>
                  <a:cubicBezTo>
                    <a:pt x="860" y="74"/>
                    <a:pt x="860" y="74"/>
                    <a:pt x="860" y="74"/>
                  </a:cubicBezTo>
                  <a:cubicBezTo>
                    <a:pt x="860" y="51"/>
                    <a:pt x="860" y="51"/>
                    <a:pt x="860" y="51"/>
                  </a:cubicBezTo>
                  <a:cubicBezTo>
                    <a:pt x="858" y="51"/>
                    <a:pt x="858" y="51"/>
                    <a:pt x="858" y="51"/>
                  </a:cubicBezTo>
                  <a:cubicBezTo>
                    <a:pt x="857" y="50"/>
                    <a:pt x="857" y="50"/>
                    <a:pt x="857" y="50"/>
                  </a:cubicBezTo>
                  <a:cubicBezTo>
                    <a:pt x="857" y="50"/>
                    <a:pt x="857" y="50"/>
                    <a:pt x="857" y="50"/>
                  </a:cubicBezTo>
                  <a:cubicBezTo>
                    <a:pt x="857" y="50"/>
                    <a:pt x="857" y="50"/>
                    <a:pt x="857" y="50"/>
                  </a:cubicBezTo>
                  <a:cubicBezTo>
                    <a:pt x="853" y="49"/>
                    <a:pt x="853" y="49"/>
                    <a:pt x="853" y="49"/>
                  </a:cubicBezTo>
                  <a:cubicBezTo>
                    <a:pt x="853" y="48"/>
                    <a:pt x="853" y="48"/>
                    <a:pt x="853" y="48"/>
                  </a:cubicBezTo>
                  <a:cubicBezTo>
                    <a:pt x="852" y="48"/>
                    <a:pt x="852" y="48"/>
                    <a:pt x="852" y="48"/>
                  </a:cubicBezTo>
                  <a:cubicBezTo>
                    <a:pt x="835" y="36"/>
                    <a:pt x="835" y="36"/>
                    <a:pt x="835" y="36"/>
                  </a:cubicBezTo>
                  <a:cubicBezTo>
                    <a:pt x="835" y="36"/>
                    <a:pt x="835" y="36"/>
                    <a:pt x="835" y="36"/>
                  </a:cubicBezTo>
                  <a:cubicBezTo>
                    <a:pt x="834" y="36"/>
                    <a:pt x="834" y="36"/>
                    <a:pt x="834" y="36"/>
                  </a:cubicBezTo>
                  <a:cubicBezTo>
                    <a:pt x="821" y="25"/>
                    <a:pt x="821" y="25"/>
                    <a:pt x="821" y="25"/>
                  </a:cubicBezTo>
                  <a:cubicBezTo>
                    <a:pt x="775" y="16"/>
                    <a:pt x="775" y="16"/>
                    <a:pt x="775" y="16"/>
                  </a:cubicBezTo>
                  <a:cubicBezTo>
                    <a:pt x="775" y="16"/>
                    <a:pt x="775" y="16"/>
                    <a:pt x="775" y="16"/>
                  </a:cubicBezTo>
                  <a:cubicBezTo>
                    <a:pt x="761" y="5"/>
                    <a:pt x="761" y="5"/>
                    <a:pt x="761" y="5"/>
                  </a:cubicBezTo>
                  <a:cubicBezTo>
                    <a:pt x="734" y="5"/>
                    <a:pt x="734" y="5"/>
                    <a:pt x="734" y="5"/>
                  </a:cubicBezTo>
                  <a:cubicBezTo>
                    <a:pt x="730" y="5"/>
                    <a:pt x="725" y="8"/>
                    <a:pt x="719" y="12"/>
                  </a:cubicBezTo>
                  <a:cubicBezTo>
                    <a:pt x="718" y="12"/>
                    <a:pt x="718" y="12"/>
                    <a:pt x="718" y="12"/>
                  </a:cubicBezTo>
                  <a:cubicBezTo>
                    <a:pt x="696" y="20"/>
                    <a:pt x="696" y="20"/>
                    <a:pt x="696" y="20"/>
                  </a:cubicBezTo>
                  <a:cubicBezTo>
                    <a:pt x="643" y="20"/>
                    <a:pt x="643" y="20"/>
                    <a:pt x="643" y="20"/>
                  </a:cubicBezTo>
                  <a:cubicBezTo>
                    <a:pt x="636" y="22"/>
                    <a:pt x="629" y="24"/>
                    <a:pt x="625" y="27"/>
                  </a:cubicBezTo>
                  <a:cubicBezTo>
                    <a:pt x="619" y="32"/>
                    <a:pt x="609" y="36"/>
                    <a:pt x="594" y="41"/>
                  </a:cubicBezTo>
                  <a:cubicBezTo>
                    <a:pt x="569" y="47"/>
                    <a:pt x="569" y="47"/>
                    <a:pt x="569" y="47"/>
                  </a:cubicBezTo>
                  <a:cubicBezTo>
                    <a:pt x="569" y="48"/>
                    <a:pt x="569" y="48"/>
                    <a:pt x="569" y="48"/>
                  </a:cubicBezTo>
                  <a:cubicBezTo>
                    <a:pt x="567" y="48"/>
                    <a:pt x="567" y="48"/>
                    <a:pt x="567" y="48"/>
                  </a:cubicBezTo>
                  <a:cubicBezTo>
                    <a:pt x="532" y="44"/>
                    <a:pt x="532" y="44"/>
                    <a:pt x="532" y="44"/>
                  </a:cubicBezTo>
                  <a:cubicBezTo>
                    <a:pt x="529" y="43"/>
                    <a:pt x="529" y="43"/>
                    <a:pt x="529" y="43"/>
                  </a:cubicBezTo>
                  <a:cubicBezTo>
                    <a:pt x="530" y="44"/>
                    <a:pt x="530" y="44"/>
                    <a:pt x="530" y="44"/>
                  </a:cubicBezTo>
                  <a:cubicBezTo>
                    <a:pt x="529" y="43"/>
                    <a:pt x="529" y="43"/>
                    <a:pt x="529" y="43"/>
                  </a:cubicBezTo>
                  <a:cubicBezTo>
                    <a:pt x="516" y="42"/>
                    <a:pt x="516" y="42"/>
                    <a:pt x="516" y="42"/>
                  </a:cubicBezTo>
                  <a:cubicBezTo>
                    <a:pt x="495" y="49"/>
                    <a:pt x="495" y="49"/>
                    <a:pt x="495" y="49"/>
                  </a:cubicBezTo>
                  <a:cubicBezTo>
                    <a:pt x="453" y="52"/>
                    <a:pt x="453" y="52"/>
                    <a:pt x="453" y="52"/>
                  </a:cubicBezTo>
                  <a:cubicBezTo>
                    <a:pt x="452" y="52"/>
                    <a:pt x="452" y="52"/>
                    <a:pt x="452" y="52"/>
                  </a:cubicBezTo>
                  <a:cubicBezTo>
                    <a:pt x="451" y="51"/>
                    <a:pt x="451" y="51"/>
                    <a:pt x="451" y="51"/>
                  </a:cubicBezTo>
                  <a:cubicBezTo>
                    <a:pt x="430" y="44"/>
                    <a:pt x="430" y="44"/>
                    <a:pt x="430" y="44"/>
                  </a:cubicBezTo>
                  <a:cubicBezTo>
                    <a:pt x="412" y="44"/>
                    <a:pt x="412" y="44"/>
                    <a:pt x="412" y="44"/>
                  </a:cubicBezTo>
                  <a:cubicBezTo>
                    <a:pt x="405" y="42"/>
                    <a:pt x="396" y="36"/>
                    <a:pt x="386" y="25"/>
                  </a:cubicBezTo>
                  <a:cubicBezTo>
                    <a:pt x="386" y="23"/>
                    <a:pt x="386" y="23"/>
                    <a:pt x="386" y="23"/>
                  </a:cubicBezTo>
                  <a:cubicBezTo>
                    <a:pt x="384" y="14"/>
                    <a:pt x="381" y="10"/>
                    <a:pt x="380" y="8"/>
                  </a:cubicBezTo>
                  <a:cubicBezTo>
                    <a:pt x="375" y="5"/>
                    <a:pt x="375" y="5"/>
                    <a:pt x="375" y="5"/>
                  </a:cubicBezTo>
                  <a:cubicBezTo>
                    <a:pt x="366" y="0"/>
                    <a:pt x="366" y="0"/>
                    <a:pt x="366" y="0"/>
                  </a:cubicBezTo>
                  <a:cubicBezTo>
                    <a:pt x="359" y="8"/>
                    <a:pt x="359" y="8"/>
                    <a:pt x="359" y="8"/>
                  </a:cubicBezTo>
                  <a:cubicBezTo>
                    <a:pt x="358" y="10"/>
                    <a:pt x="358" y="10"/>
                    <a:pt x="358" y="10"/>
                  </a:cubicBezTo>
                  <a:cubicBezTo>
                    <a:pt x="327" y="23"/>
                    <a:pt x="327" y="23"/>
                    <a:pt x="327" y="23"/>
                  </a:cubicBezTo>
                  <a:cubicBezTo>
                    <a:pt x="326" y="23"/>
                    <a:pt x="326" y="23"/>
                    <a:pt x="326" y="23"/>
                  </a:cubicBezTo>
                  <a:cubicBezTo>
                    <a:pt x="324" y="23"/>
                    <a:pt x="324" y="23"/>
                    <a:pt x="324" y="23"/>
                  </a:cubicBezTo>
                  <a:cubicBezTo>
                    <a:pt x="286" y="26"/>
                    <a:pt x="286" y="26"/>
                    <a:pt x="286" y="26"/>
                  </a:cubicBezTo>
                  <a:cubicBezTo>
                    <a:pt x="281" y="26"/>
                    <a:pt x="270" y="24"/>
                    <a:pt x="256" y="20"/>
                  </a:cubicBezTo>
                  <a:cubicBezTo>
                    <a:pt x="223" y="14"/>
                    <a:pt x="223" y="14"/>
                    <a:pt x="223" y="14"/>
                  </a:cubicBezTo>
                  <a:cubicBezTo>
                    <a:pt x="222" y="14"/>
                    <a:pt x="222" y="14"/>
                    <a:pt x="222" y="14"/>
                  </a:cubicBezTo>
                  <a:cubicBezTo>
                    <a:pt x="222" y="14"/>
                    <a:pt x="222" y="14"/>
                    <a:pt x="222" y="14"/>
                  </a:cubicBezTo>
                  <a:cubicBezTo>
                    <a:pt x="203" y="3"/>
                    <a:pt x="203" y="3"/>
                    <a:pt x="203" y="3"/>
                  </a:cubicBezTo>
                  <a:lnTo>
                    <a:pt x="186" y="3"/>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a:extLst>
                <a:ext uri="{FF2B5EF4-FFF2-40B4-BE49-F238E27FC236}">
                  <a16:creationId xmlns="" xmlns:a16="http://schemas.microsoft.com/office/drawing/2014/main" id="{1CC81E47-808B-42BA-AD45-6F3BD9AC6F4B}"/>
                </a:ext>
              </a:extLst>
            </p:cNvPr>
            <p:cNvSpPr>
              <a:spLocks/>
            </p:cNvSpPr>
            <p:nvPr/>
          </p:nvSpPr>
          <p:spPr bwMode="auto">
            <a:xfrm>
              <a:off x="-6298167" y="-240040"/>
              <a:ext cx="1444625" cy="1508125"/>
            </a:xfrm>
            <a:custGeom>
              <a:avLst/>
              <a:gdLst>
                <a:gd name="T0" fmla="*/ 22 w 683"/>
                <a:gd name="T1" fmla="*/ 439 h 713"/>
                <a:gd name="T2" fmla="*/ 97 w 683"/>
                <a:gd name="T3" fmla="*/ 435 h 713"/>
                <a:gd name="T4" fmla="*/ 101 w 683"/>
                <a:gd name="T5" fmla="*/ 468 h 713"/>
                <a:gd name="T6" fmla="*/ 161 w 683"/>
                <a:gd name="T7" fmla="*/ 532 h 713"/>
                <a:gd name="T8" fmla="*/ 172 w 683"/>
                <a:gd name="T9" fmla="*/ 625 h 713"/>
                <a:gd name="T10" fmla="*/ 264 w 683"/>
                <a:gd name="T11" fmla="*/ 650 h 713"/>
                <a:gd name="T12" fmla="*/ 283 w 683"/>
                <a:gd name="T13" fmla="*/ 678 h 713"/>
                <a:gd name="T14" fmla="*/ 325 w 683"/>
                <a:gd name="T15" fmla="*/ 713 h 713"/>
                <a:gd name="T16" fmla="*/ 326 w 683"/>
                <a:gd name="T17" fmla="*/ 684 h 713"/>
                <a:gd name="T18" fmla="*/ 323 w 683"/>
                <a:gd name="T19" fmla="*/ 587 h 713"/>
                <a:gd name="T20" fmla="*/ 388 w 683"/>
                <a:gd name="T21" fmla="*/ 567 h 713"/>
                <a:gd name="T22" fmla="*/ 456 w 683"/>
                <a:gd name="T23" fmla="*/ 567 h 713"/>
                <a:gd name="T24" fmla="*/ 527 w 683"/>
                <a:gd name="T25" fmla="*/ 560 h 713"/>
                <a:gd name="T26" fmla="*/ 615 w 683"/>
                <a:gd name="T27" fmla="*/ 507 h 713"/>
                <a:gd name="T28" fmla="*/ 637 w 683"/>
                <a:gd name="T29" fmla="*/ 515 h 713"/>
                <a:gd name="T30" fmla="*/ 648 w 683"/>
                <a:gd name="T31" fmla="*/ 518 h 713"/>
                <a:gd name="T32" fmla="*/ 683 w 683"/>
                <a:gd name="T33" fmla="*/ 493 h 713"/>
                <a:gd name="T34" fmla="*/ 658 w 683"/>
                <a:gd name="T35" fmla="*/ 467 h 713"/>
                <a:gd name="T36" fmla="*/ 604 w 683"/>
                <a:gd name="T37" fmla="*/ 434 h 713"/>
                <a:gd name="T38" fmla="*/ 567 w 683"/>
                <a:gd name="T39" fmla="*/ 437 h 713"/>
                <a:gd name="T40" fmla="*/ 553 w 683"/>
                <a:gd name="T41" fmla="*/ 409 h 713"/>
                <a:gd name="T42" fmla="*/ 562 w 683"/>
                <a:gd name="T43" fmla="*/ 372 h 713"/>
                <a:gd name="T44" fmla="*/ 543 w 683"/>
                <a:gd name="T45" fmla="*/ 328 h 713"/>
                <a:gd name="T46" fmla="*/ 558 w 683"/>
                <a:gd name="T47" fmla="*/ 254 h 713"/>
                <a:gd name="T48" fmla="*/ 519 w 683"/>
                <a:gd name="T49" fmla="*/ 245 h 713"/>
                <a:gd name="T50" fmla="*/ 481 w 683"/>
                <a:gd name="T51" fmla="*/ 201 h 713"/>
                <a:gd name="T52" fmla="*/ 476 w 683"/>
                <a:gd name="T53" fmla="*/ 179 h 713"/>
                <a:gd name="T54" fmla="*/ 494 w 683"/>
                <a:gd name="T55" fmla="*/ 158 h 713"/>
                <a:gd name="T56" fmla="*/ 566 w 683"/>
                <a:gd name="T57" fmla="*/ 151 h 713"/>
                <a:gd name="T58" fmla="*/ 583 w 683"/>
                <a:gd name="T59" fmla="*/ 158 h 713"/>
                <a:gd name="T60" fmla="*/ 615 w 683"/>
                <a:gd name="T61" fmla="*/ 129 h 713"/>
                <a:gd name="T62" fmla="*/ 564 w 683"/>
                <a:gd name="T63" fmla="*/ 124 h 713"/>
                <a:gd name="T64" fmla="*/ 545 w 683"/>
                <a:gd name="T65" fmla="*/ 107 h 713"/>
                <a:gd name="T66" fmla="*/ 534 w 683"/>
                <a:gd name="T67" fmla="*/ 53 h 713"/>
                <a:gd name="T68" fmla="*/ 476 w 683"/>
                <a:gd name="T69" fmla="*/ 81 h 713"/>
                <a:gd name="T70" fmla="*/ 482 w 683"/>
                <a:gd name="T71" fmla="*/ 120 h 713"/>
                <a:gd name="T72" fmla="*/ 463 w 683"/>
                <a:gd name="T73" fmla="*/ 148 h 713"/>
                <a:gd name="T74" fmla="*/ 439 w 683"/>
                <a:gd name="T75" fmla="*/ 205 h 713"/>
                <a:gd name="T76" fmla="*/ 440 w 683"/>
                <a:gd name="T77" fmla="*/ 235 h 713"/>
                <a:gd name="T78" fmla="*/ 426 w 683"/>
                <a:gd name="T79" fmla="*/ 251 h 713"/>
                <a:gd name="T80" fmla="*/ 415 w 683"/>
                <a:gd name="T81" fmla="*/ 257 h 713"/>
                <a:gd name="T82" fmla="*/ 368 w 683"/>
                <a:gd name="T83" fmla="*/ 268 h 713"/>
                <a:gd name="T84" fmla="*/ 332 w 683"/>
                <a:gd name="T85" fmla="*/ 263 h 713"/>
                <a:gd name="T86" fmla="*/ 309 w 683"/>
                <a:gd name="T87" fmla="*/ 255 h 713"/>
                <a:gd name="T88" fmla="*/ 292 w 683"/>
                <a:gd name="T89" fmla="*/ 201 h 713"/>
                <a:gd name="T90" fmla="*/ 270 w 683"/>
                <a:gd name="T91" fmla="*/ 153 h 713"/>
                <a:gd name="T92" fmla="*/ 263 w 683"/>
                <a:gd name="T93" fmla="*/ 137 h 713"/>
                <a:gd name="T94" fmla="*/ 239 w 683"/>
                <a:gd name="T95" fmla="*/ 124 h 713"/>
                <a:gd name="T96" fmla="*/ 207 w 683"/>
                <a:gd name="T97" fmla="*/ 106 h 713"/>
                <a:gd name="T98" fmla="*/ 205 w 683"/>
                <a:gd name="T99" fmla="*/ 83 h 713"/>
                <a:gd name="T100" fmla="*/ 185 w 683"/>
                <a:gd name="T101" fmla="*/ 69 h 713"/>
                <a:gd name="T102" fmla="*/ 145 w 683"/>
                <a:gd name="T103" fmla="*/ 100 h 713"/>
                <a:gd name="T104" fmla="*/ 118 w 683"/>
                <a:gd name="T105" fmla="*/ 50 h 713"/>
                <a:gd name="T106" fmla="*/ 95 w 683"/>
                <a:gd name="T107" fmla="*/ 25 h 713"/>
                <a:gd name="T108" fmla="*/ 67 w 683"/>
                <a:gd name="T109" fmla="*/ 79 h 713"/>
                <a:gd name="T110" fmla="*/ 66 w 683"/>
                <a:gd name="T111" fmla="*/ 129 h 713"/>
                <a:gd name="T112" fmla="*/ 109 w 683"/>
                <a:gd name="T113" fmla="*/ 167 h 713"/>
                <a:gd name="T114" fmla="*/ 74 w 683"/>
                <a:gd name="T115" fmla="*/ 307 h 713"/>
                <a:gd name="T116" fmla="*/ 3 w 683"/>
                <a:gd name="T117" fmla="*/ 417 h 713"/>
                <a:gd name="T118" fmla="*/ 4 w 683"/>
                <a:gd name="T119" fmla="*/ 437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3" h="713">
                  <a:moveTo>
                    <a:pt x="4" y="437"/>
                  </a:moveTo>
                  <a:cubicBezTo>
                    <a:pt x="0" y="449"/>
                    <a:pt x="0" y="449"/>
                    <a:pt x="0" y="449"/>
                  </a:cubicBezTo>
                  <a:cubicBezTo>
                    <a:pt x="6" y="449"/>
                    <a:pt x="13" y="445"/>
                    <a:pt x="21" y="440"/>
                  </a:cubicBezTo>
                  <a:cubicBezTo>
                    <a:pt x="22" y="439"/>
                    <a:pt x="22" y="439"/>
                    <a:pt x="22" y="439"/>
                  </a:cubicBezTo>
                  <a:cubicBezTo>
                    <a:pt x="24" y="439"/>
                    <a:pt x="24" y="439"/>
                    <a:pt x="24" y="439"/>
                  </a:cubicBezTo>
                  <a:cubicBezTo>
                    <a:pt x="62" y="434"/>
                    <a:pt x="62" y="434"/>
                    <a:pt x="62" y="434"/>
                  </a:cubicBezTo>
                  <a:cubicBezTo>
                    <a:pt x="87" y="421"/>
                    <a:pt x="87" y="421"/>
                    <a:pt x="87" y="421"/>
                  </a:cubicBezTo>
                  <a:cubicBezTo>
                    <a:pt x="97" y="435"/>
                    <a:pt x="97" y="435"/>
                    <a:pt x="97" y="435"/>
                  </a:cubicBezTo>
                  <a:cubicBezTo>
                    <a:pt x="99" y="436"/>
                    <a:pt x="99" y="436"/>
                    <a:pt x="99" y="436"/>
                  </a:cubicBezTo>
                  <a:cubicBezTo>
                    <a:pt x="87" y="454"/>
                    <a:pt x="87" y="454"/>
                    <a:pt x="87" y="454"/>
                  </a:cubicBezTo>
                  <a:cubicBezTo>
                    <a:pt x="101" y="467"/>
                    <a:pt x="101" y="467"/>
                    <a:pt x="101" y="467"/>
                  </a:cubicBezTo>
                  <a:cubicBezTo>
                    <a:pt x="101" y="468"/>
                    <a:pt x="101" y="468"/>
                    <a:pt x="101" y="468"/>
                  </a:cubicBezTo>
                  <a:cubicBezTo>
                    <a:pt x="101" y="471"/>
                    <a:pt x="101" y="471"/>
                    <a:pt x="101" y="471"/>
                  </a:cubicBezTo>
                  <a:cubicBezTo>
                    <a:pt x="91" y="512"/>
                    <a:pt x="91" y="512"/>
                    <a:pt x="91" y="512"/>
                  </a:cubicBezTo>
                  <a:cubicBezTo>
                    <a:pt x="116" y="530"/>
                    <a:pt x="116" y="530"/>
                    <a:pt x="116" y="530"/>
                  </a:cubicBezTo>
                  <a:cubicBezTo>
                    <a:pt x="161" y="532"/>
                    <a:pt x="161" y="532"/>
                    <a:pt x="161" y="532"/>
                  </a:cubicBezTo>
                  <a:cubicBezTo>
                    <a:pt x="155" y="541"/>
                    <a:pt x="155" y="541"/>
                    <a:pt x="155" y="541"/>
                  </a:cubicBezTo>
                  <a:cubicBezTo>
                    <a:pt x="126" y="576"/>
                    <a:pt x="112" y="597"/>
                    <a:pt x="113" y="604"/>
                  </a:cubicBezTo>
                  <a:cubicBezTo>
                    <a:pt x="131" y="608"/>
                    <a:pt x="131" y="608"/>
                    <a:pt x="131" y="608"/>
                  </a:cubicBezTo>
                  <a:cubicBezTo>
                    <a:pt x="154" y="610"/>
                    <a:pt x="167" y="617"/>
                    <a:pt x="172" y="625"/>
                  </a:cubicBezTo>
                  <a:cubicBezTo>
                    <a:pt x="178" y="637"/>
                    <a:pt x="184" y="648"/>
                    <a:pt x="188" y="662"/>
                  </a:cubicBezTo>
                  <a:cubicBezTo>
                    <a:pt x="214" y="676"/>
                    <a:pt x="214" y="676"/>
                    <a:pt x="214" y="676"/>
                  </a:cubicBezTo>
                  <a:cubicBezTo>
                    <a:pt x="231" y="679"/>
                    <a:pt x="231" y="679"/>
                    <a:pt x="231" y="679"/>
                  </a:cubicBezTo>
                  <a:cubicBezTo>
                    <a:pt x="264" y="650"/>
                    <a:pt x="264" y="650"/>
                    <a:pt x="264" y="650"/>
                  </a:cubicBezTo>
                  <a:cubicBezTo>
                    <a:pt x="282" y="676"/>
                    <a:pt x="282" y="676"/>
                    <a:pt x="282" y="676"/>
                  </a:cubicBezTo>
                  <a:cubicBezTo>
                    <a:pt x="282" y="677"/>
                    <a:pt x="282" y="677"/>
                    <a:pt x="282" y="677"/>
                  </a:cubicBezTo>
                  <a:cubicBezTo>
                    <a:pt x="282" y="677"/>
                    <a:pt x="282" y="677"/>
                    <a:pt x="282" y="677"/>
                  </a:cubicBezTo>
                  <a:cubicBezTo>
                    <a:pt x="283" y="678"/>
                    <a:pt x="283" y="678"/>
                    <a:pt x="283" y="678"/>
                  </a:cubicBezTo>
                  <a:cubicBezTo>
                    <a:pt x="288" y="702"/>
                    <a:pt x="288" y="702"/>
                    <a:pt x="288" y="702"/>
                  </a:cubicBezTo>
                  <a:cubicBezTo>
                    <a:pt x="303" y="705"/>
                    <a:pt x="303" y="705"/>
                    <a:pt x="303" y="705"/>
                  </a:cubicBezTo>
                  <a:cubicBezTo>
                    <a:pt x="303" y="705"/>
                    <a:pt x="303" y="705"/>
                    <a:pt x="303" y="705"/>
                  </a:cubicBezTo>
                  <a:cubicBezTo>
                    <a:pt x="325" y="713"/>
                    <a:pt x="325" y="713"/>
                    <a:pt x="325" y="713"/>
                  </a:cubicBezTo>
                  <a:cubicBezTo>
                    <a:pt x="331" y="711"/>
                    <a:pt x="331" y="711"/>
                    <a:pt x="331" y="711"/>
                  </a:cubicBezTo>
                  <a:cubicBezTo>
                    <a:pt x="331" y="710"/>
                    <a:pt x="331" y="710"/>
                    <a:pt x="331" y="710"/>
                  </a:cubicBezTo>
                  <a:cubicBezTo>
                    <a:pt x="327" y="685"/>
                    <a:pt x="327" y="685"/>
                    <a:pt x="327" y="685"/>
                  </a:cubicBezTo>
                  <a:cubicBezTo>
                    <a:pt x="326" y="684"/>
                    <a:pt x="326" y="684"/>
                    <a:pt x="326" y="684"/>
                  </a:cubicBezTo>
                  <a:cubicBezTo>
                    <a:pt x="314" y="627"/>
                    <a:pt x="314" y="627"/>
                    <a:pt x="314" y="627"/>
                  </a:cubicBezTo>
                  <a:cubicBezTo>
                    <a:pt x="314" y="625"/>
                    <a:pt x="314" y="625"/>
                    <a:pt x="314" y="625"/>
                  </a:cubicBezTo>
                  <a:cubicBezTo>
                    <a:pt x="321" y="586"/>
                    <a:pt x="321" y="586"/>
                    <a:pt x="321" y="586"/>
                  </a:cubicBezTo>
                  <a:cubicBezTo>
                    <a:pt x="323" y="587"/>
                    <a:pt x="323" y="587"/>
                    <a:pt x="323" y="587"/>
                  </a:cubicBezTo>
                  <a:cubicBezTo>
                    <a:pt x="326" y="587"/>
                    <a:pt x="326" y="587"/>
                    <a:pt x="326" y="587"/>
                  </a:cubicBezTo>
                  <a:cubicBezTo>
                    <a:pt x="352" y="589"/>
                    <a:pt x="352" y="589"/>
                    <a:pt x="352" y="589"/>
                  </a:cubicBezTo>
                  <a:cubicBezTo>
                    <a:pt x="385" y="565"/>
                    <a:pt x="385" y="565"/>
                    <a:pt x="385" y="565"/>
                  </a:cubicBezTo>
                  <a:cubicBezTo>
                    <a:pt x="388" y="567"/>
                    <a:pt x="388" y="567"/>
                    <a:pt x="388" y="567"/>
                  </a:cubicBezTo>
                  <a:cubicBezTo>
                    <a:pt x="405" y="580"/>
                    <a:pt x="417" y="591"/>
                    <a:pt x="422" y="598"/>
                  </a:cubicBezTo>
                  <a:cubicBezTo>
                    <a:pt x="428" y="596"/>
                    <a:pt x="439" y="586"/>
                    <a:pt x="453" y="569"/>
                  </a:cubicBezTo>
                  <a:cubicBezTo>
                    <a:pt x="454" y="569"/>
                    <a:pt x="454" y="569"/>
                    <a:pt x="454" y="569"/>
                  </a:cubicBezTo>
                  <a:cubicBezTo>
                    <a:pt x="456" y="567"/>
                    <a:pt x="456" y="567"/>
                    <a:pt x="456" y="567"/>
                  </a:cubicBezTo>
                  <a:cubicBezTo>
                    <a:pt x="504" y="579"/>
                    <a:pt x="504" y="579"/>
                    <a:pt x="504" y="579"/>
                  </a:cubicBezTo>
                  <a:cubicBezTo>
                    <a:pt x="525" y="562"/>
                    <a:pt x="525" y="562"/>
                    <a:pt x="525" y="562"/>
                  </a:cubicBezTo>
                  <a:cubicBezTo>
                    <a:pt x="526" y="561"/>
                    <a:pt x="526" y="561"/>
                    <a:pt x="526" y="561"/>
                  </a:cubicBezTo>
                  <a:cubicBezTo>
                    <a:pt x="527" y="560"/>
                    <a:pt x="527" y="560"/>
                    <a:pt x="527" y="560"/>
                  </a:cubicBezTo>
                  <a:cubicBezTo>
                    <a:pt x="528" y="560"/>
                    <a:pt x="528" y="560"/>
                    <a:pt x="528" y="560"/>
                  </a:cubicBezTo>
                  <a:cubicBezTo>
                    <a:pt x="529" y="561"/>
                    <a:pt x="529" y="561"/>
                    <a:pt x="529" y="561"/>
                  </a:cubicBezTo>
                  <a:cubicBezTo>
                    <a:pt x="549" y="565"/>
                    <a:pt x="549" y="565"/>
                    <a:pt x="549" y="565"/>
                  </a:cubicBezTo>
                  <a:cubicBezTo>
                    <a:pt x="615" y="507"/>
                    <a:pt x="615" y="507"/>
                    <a:pt x="615" y="507"/>
                  </a:cubicBezTo>
                  <a:cubicBezTo>
                    <a:pt x="635" y="513"/>
                    <a:pt x="635" y="513"/>
                    <a:pt x="635" y="513"/>
                  </a:cubicBezTo>
                  <a:cubicBezTo>
                    <a:pt x="635" y="513"/>
                    <a:pt x="635" y="513"/>
                    <a:pt x="635" y="513"/>
                  </a:cubicBezTo>
                  <a:cubicBezTo>
                    <a:pt x="636" y="514"/>
                    <a:pt x="636" y="514"/>
                    <a:pt x="636" y="514"/>
                  </a:cubicBezTo>
                  <a:cubicBezTo>
                    <a:pt x="637" y="515"/>
                    <a:pt x="637" y="515"/>
                    <a:pt x="637" y="515"/>
                  </a:cubicBezTo>
                  <a:cubicBezTo>
                    <a:pt x="638" y="516"/>
                    <a:pt x="638" y="516"/>
                    <a:pt x="638" y="516"/>
                  </a:cubicBezTo>
                  <a:cubicBezTo>
                    <a:pt x="643" y="524"/>
                    <a:pt x="643" y="524"/>
                    <a:pt x="643" y="524"/>
                  </a:cubicBezTo>
                  <a:cubicBezTo>
                    <a:pt x="648" y="518"/>
                    <a:pt x="648" y="518"/>
                    <a:pt x="648" y="518"/>
                  </a:cubicBezTo>
                  <a:cubicBezTo>
                    <a:pt x="648" y="518"/>
                    <a:pt x="648" y="518"/>
                    <a:pt x="648" y="518"/>
                  </a:cubicBezTo>
                  <a:cubicBezTo>
                    <a:pt x="648" y="517"/>
                    <a:pt x="648" y="517"/>
                    <a:pt x="648" y="517"/>
                  </a:cubicBezTo>
                  <a:cubicBezTo>
                    <a:pt x="649" y="517"/>
                    <a:pt x="649" y="517"/>
                    <a:pt x="649" y="517"/>
                  </a:cubicBezTo>
                  <a:cubicBezTo>
                    <a:pt x="669" y="507"/>
                    <a:pt x="669" y="507"/>
                    <a:pt x="669" y="507"/>
                  </a:cubicBezTo>
                  <a:cubicBezTo>
                    <a:pt x="683" y="493"/>
                    <a:pt x="683" y="493"/>
                    <a:pt x="683" y="493"/>
                  </a:cubicBezTo>
                  <a:cubicBezTo>
                    <a:pt x="679" y="464"/>
                    <a:pt x="679" y="464"/>
                    <a:pt x="679" y="464"/>
                  </a:cubicBezTo>
                  <a:cubicBezTo>
                    <a:pt x="676" y="460"/>
                    <a:pt x="676" y="460"/>
                    <a:pt x="676" y="460"/>
                  </a:cubicBezTo>
                  <a:cubicBezTo>
                    <a:pt x="658" y="467"/>
                    <a:pt x="658" y="467"/>
                    <a:pt x="658" y="467"/>
                  </a:cubicBezTo>
                  <a:cubicBezTo>
                    <a:pt x="658" y="467"/>
                    <a:pt x="658" y="467"/>
                    <a:pt x="658" y="467"/>
                  </a:cubicBezTo>
                  <a:cubicBezTo>
                    <a:pt x="652" y="469"/>
                    <a:pt x="648" y="471"/>
                    <a:pt x="641" y="471"/>
                  </a:cubicBezTo>
                  <a:cubicBezTo>
                    <a:pt x="620" y="471"/>
                    <a:pt x="620" y="471"/>
                    <a:pt x="620" y="471"/>
                  </a:cubicBezTo>
                  <a:cubicBezTo>
                    <a:pt x="613" y="470"/>
                    <a:pt x="609" y="468"/>
                    <a:pt x="606" y="465"/>
                  </a:cubicBezTo>
                  <a:cubicBezTo>
                    <a:pt x="604" y="434"/>
                    <a:pt x="604" y="434"/>
                    <a:pt x="604" y="434"/>
                  </a:cubicBezTo>
                  <a:cubicBezTo>
                    <a:pt x="597" y="430"/>
                    <a:pt x="595" y="428"/>
                    <a:pt x="592" y="428"/>
                  </a:cubicBezTo>
                  <a:cubicBezTo>
                    <a:pt x="587" y="430"/>
                    <a:pt x="587" y="430"/>
                    <a:pt x="587" y="430"/>
                  </a:cubicBezTo>
                  <a:cubicBezTo>
                    <a:pt x="580" y="434"/>
                    <a:pt x="580" y="434"/>
                    <a:pt x="580" y="434"/>
                  </a:cubicBezTo>
                  <a:cubicBezTo>
                    <a:pt x="567" y="437"/>
                    <a:pt x="567" y="437"/>
                    <a:pt x="567" y="437"/>
                  </a:cubicBezTo>
                  <a:cubicBezTo>
                    <a:pt x="563" y="437"/>
                    <a:pt x="563" y="437"/>
                    <a:pt x="563" y="437"/>
                  </a:cubicBezTo>
                  <a:cubicBezTo>
                    <a:pt x="562" y="435"/>
                    <a:pt x="562" y="435"/>
                    <a:pt x="562" y="435"/>
                  </a:cubicBezTo>
                  <a:cubicBezTo>
                    <a:pt x="554" y="421"/>
                    <a:pt x="554" y="421"/>
                    <a:pt x="554" y="421"/>
                  </a:cubicBezTo>
                  <a:cubicBezTo>
                    <a:pt x="553" y="409"/>
                    <a:pt x="553" y="409"/>
                    <a:pt x="553" y="409"/>
                  </a:cubicBezTo>
                  <a:cubicBezTo>
                    <a:pt x="553" y="409"/>
                    <a:pt x="553" y="409"/>
                    <a:pt x="553" y="409"/>
                  </a:cubicBezTo>
                  <a:cubicBezTo>
                    <a:pt x="561" y="372"/>
                    <a:pt x="561" y="372"/>
                    <a:pt x="561" y="372"/>
                  </a:cubicBezTo>
                  <a:cubicBezTo>
                    <a:pt x="561" y="372"/>
                    <a:pt x="561" y="372"/>
                    <a:pt x="561" y="372"/>
                  </a:cubicBezTo>
                  <a:cubicBezTo>
                    <a:pt x="562" y="372"/>
                    <a:pt x="562" y="372"/>
                    <a:pt x="562" y="372"/>
                  </a:cubicBezTo>
                  <a:cubicBezTo>
                    <a:pt x="562" y="371"/>
                    <a:pt x="562" y="371"/>
                    <a:pt x="562" y="371"/>
                  </a:cubicBezTo>
                  <a:cubicBezTo>
                    <a:pt x="571" y="353"/>
                    <a:pt x="571" y="353"/>
                    <a:pt x="571" y="353"/>
                  </a:cubicBezTo>
                  <a:cubicBezTo>
                    <a:pt x="544" y="329"/>
                    <a:pt x="544" y="329"/>
                    <a:pt x="544" y="329"/>
                  </a:cubicBezTo>
                  <a:cubicBezTo>
                    <a:pt x="543" y="328"/>
                    <a:pt x="543" y="328"/>
                    <a:pt x="543" y="328"/>
                  </a:cubicBezTo>
                  <a:cubicBezTo>
                    <a:pt x="542" y="327"/>
                    <a:pt x="542" y="327"/>
                    <a:pt x="542" y="327"/>
                  </a:cubicBezTo>
                  <a:cubicBezTo>
                    <a:pt x="542" y="299"/>
                    <a:pt x="542" y="299"/>
                    <a:pt x="542" y="299"/>
                  </a:cubicBezTo>
                  <a:cubicBezTo>
                    <a:pt x="543" y="298"/>
                    <a:pt x="543" y="298"/>
                    <a:pt x="543" y="298"/>
                  </a:cubicBezTo>
                  <a:cubicBezTo>
                    <a:pt x="558" y="254"/>
                    <a:pt x="558" y="254"/>
                    <a:pt x="558" y="254"/>
                  </a:cubicBezTo>
                  <a:cubicBezTo>
                    <a:pt x="548" y="230"/>
                    <a:pt x="548" y="230"/>
                    <a:pt x="548" y="230"/>
                  </a:cubicBezTo>
                  <a:cubicBezTo>
                    <a:pt x="540" y="228"/>
                    <a:pt x="540" y="228"/>
                    <a:pt x="540" y="228"/>
                  </a:cubicBezTo>
                  <a:cubicBezTo>
                    <a:pt x="529" y="229"/>
                    <a:pt x="529" y="229"/>
                    <a:pt x="529" y="229"/>
                  </a:cubicBezTo>
                  <a:cubicBezTo>
                    <a:pt x="519" y="245"/>
                    <a:pt x="519" y="245"/>
                    <a:pt x="519" y="245"/>
                  </a:cubicBezTo>
                  <a:cubicBezTo>
                    <a:pt x="505" y="235"/>
                    <a:pt x="505" y="235"/>
                    <a:pt x="505" y="235"/>
                  </a:cubicBezTo>
                  <a:cubicBezTo>
                    <a:pt x="492" y="228"/>
                    <a:pt x="492" y="228"/>
                    <a:pt x="492" y="228"/>
                  </a:cubicBezTo>
                  <a:cubicBezTo>
                    <a:pt x="481" y="201"/>
                    <a:pt x="481" y="201"/>
                    <a:pt x="481" y="201"/>
                  </a:cubicBezTo>
                  <a:cubicBezTo>
                    <a:pt x="481" y="201"/>
                    <a:pt x="481" y="201"/>
                    <a:pt x="481" y="201"/>
                  </a:cubicBezTo>
                  <a:cubicBezTo>
                    <a:pt x="481" y="201"/>
                    <a:pt x="481" y="201"/>
                    <a:pt x="481" y="201"/>
                  </a:cubicBezTo>
                  <a:cubicBezTo>
                    <a:pt x="477" y="182"/>
                    <a:pt x="477" y="182"/>
                    <a:pt x="477" y="182"/>
                  </a:cubicBezTo>
                  <a:cubicBezTo>
                    <a:pt x="477" y="180"/>
                    <a:pt x="477" y="180"/>
                    <a:pt x="477" y="180"/>
                  </a:cubicBezTo>
                  <a:cubicBezTo>
                    <a:pt x="476" y="179"/>
                    <a:pt x="476" y="179"/>
                    <a:pt x="476" y="179"/>
                  </a:cubicBezTo>
                  <a:cubicBezTo>
                    <a:pt x="479" y="177"/>
                    <a:pt x="479" y="177"/>
                    <a:pt x="479" y="177"/>
                  </a:cubicBezTo>
                  <a:cubicBezTo>
                    <a:pt x="492" y="159"/>
                    <a:pt x="492" y="159"/>
                    <a:pt x="492" y="159"/>
                  </a:cubicBezTo>
                  <a:cubicBezTo>
                    <a:pt x="494" y="158"/>
                    <a:pt x="494" y="158"/>
                    <a:pt x="494" y="158"/>
                  </a:cubicBezTo>
                  <a:cubicBezTo>
                    <a:pt x="494" y="158"/>
                    <a:pt x="494" y="158"/>
                    <a:pt x="494" y="158"/>
                  </a:cubicBezTo>
                  <a:cubicBezTo>
                    <a:pt x="495" y="158"/>
                    <a:pt x="495" y="158"/>
                    <a:pt x="495" y="158"/>
                  </a:cubicBezTo>
                  <a:cubicBezTo>
                    <a:pt x="505" y="156"/>
                    <a:pt x="505" y="156"/>
                    <a:pt x="505" y="156"/>
                  </a:cubicBezTo>
                  <a:cubicBezTo>
                    <a:pt x="516" y="153"/>
                    <a:pt x="516" y="153"/>
                    <a:pt x="516" y="153"/>
                  </a:cubicBezTo>
                  <a:cubicBezTo>
                    <a:pt x="566" y="151"/>
                    <a:pt x="566" y="151"/>
                    <a:pt x="566" y="151"/>
                  </a:cubicBezTo>
                  <a:cubicBezTo>
                    <a:pt x="567" y="151"/>
                    <a:pt x="567" y="151"/>
                    <a:pt x="567" y="151"/>
                  </a:cubicBezTo>
                  <a:cubicBezTo>
                    <a:pt x="573" y="154"/>
                    <a:pt x="573" y="154"/>
                    <a:pt x="573" y="154"/>
                  </a:cubicBezTo>
                  <a:cubicBezTo>
                    <a:pt x="575" y="155"/>
                    <a:pt x="575" y="155"/>
                    <a:pt x="575" y="155"/>
                  </a:cubicBezTo>
                  <a:cubicBezTo>
                    <a:pt x="583" y="158"/>
                    <a:pt x="583" y="158"/>
                    <a:pt x="583" y="158"/>
                  </a:cubicBezTo>
                  <a:cubicBezTo>
                    <a:pt x="597" y="152"/>
                    <a:pt x="597" y="152"/>
                    <a:pt x="597" y="152"/>
                  </a:cubicBezTo>
                  <a:cubicBezTo>
                    <a:pt x="608" y="143"/>
                    <a:pt x="608" y="143"/>
                    <a:pt x="608" y="143"/>
                  </a:cubicBezTo>
                  <a:cubicBezTo>
                    <a:pt x="614" y="133"/>
                    <a:pt x="614" y="133"/>
                    <a:pt x="614" y="133"/>
                  </a:cubicBezTo>
                  <a:cubicBezTo>
                    <a:pt x="615" y="129"/>
                    <a:pt x="615" y="129"/>
                    <a:pt x="615" y="129"/>
                  </a:cubicBezTo>
                  <a:cubicBezTo>
                    <a:pt x="614" y="107"/>
                    <a:pt x="614" y="107"/>
                    <a:pt x="614" y="107"/>
                  </a:cubicBezTo>
                  <a:cubicBezTo>
                    <a:pt x="603" y="106"/>
                    <a:pt x="603" y="106"/>
                    <a:pt x="603" y="106"/>
                  </a:cubicBezTo>
                  <a:cubicBezTo>
                    <a:pt x="583" y="112"/>
                    <a:pt x="583" y="112"/>
                    <a:pt x="583" y="112"/>
                  </a:cubicBezTo>
                  <a:cubicBezTo>
                    <a:pt x="577" y="119"/>
                    <a:pt x="571" y="124"/>
                    <a:pt x="564" y="124"/>
                  </a:cubicBezTo>
                  <a:cubicBezTo>
                    <a:pt x="557" y="124"/>
                    <a:pt x="551" y="118"/>
                    <a:pt x="545" y="107"/>
                  </a:cubicBezTo>
                  <a:cubicBezTo>
                    <a:pt x="545" y="107"/>
                    <a:pt x="545" y="107"/>
                    <a:pt x="545" y="107"/>
                  </a:cubicBezTo>
                  <a:cubicBezTo>
                    <a:pt x="545" y="107"/>
                    <a:pt x="545" y="107"/>
                    <a:pt x="545" y="107"/>
                  </a:cubicBezTo>
                  <a:cubicBezTo>
                    <a:pt x="545" y="107"/>
                    <a:pt x="545" y="107"/>
                    <a:pt x="545" y="107"/>
                  </a:cubicBezTo>
                  <a:cubicBezTo>
                    <a:pt x="544" y="93"/>
                    <a:pt x="544" y="93"/>
                    <a:pt x="544" y="93"/>
                  </a:cubicBezTo>
                  <a:cubicBezTo>
                    <a:pt x="544" y="91"/>
                    <a:pt x="544" y="91"/>
                    <a:pt x="544" y="91"/>
                  </a:cubicBezTo>
                  <a:cubicBezTo>
                    <a:pt x="545" y="79"/>
                    <a:pt x="545" y="79"/>
                    <a:pt x="545" y="79"/>
                  </a:cubicBezTo>
                  <a:cubicBezTo>
                    <a:pt x="534" y="53"/>
                    <a:pt x="534" y="53"/>
                    <a:pt x="534" y="53"/>
                  </a:cubicBezTo>
                  <a:cubicBezTo>
                    <a:pt x="514" y="58"/>
                    <a:pt x="514" y="58"/>
                    <a:pt x="514" y="58"/>
                  </a:cubicBezTo>
                  <a:cubicBezTo>
                    <a:pt x="505" y="66"/>
                    <a:pt x="505" y="66"/>
                    <a:pt x="505" y="66"/>
                  </a:cubicBezTo>
                  <a:cubicBezTo>
                    <a:pt x="508" y="95"/>
                    <a:pt x="508" y="95"/>
                    <a:pt x="508" y="95"/>
                  </a:cubicBezTo>
                  <a:cubicBezTo>
                    <a:pt x="476" y="81"/>
                    <a:pt x="476" y="81"/>
                    <a:pt x="476" y="81"/>
                  </a:cubicBezTo>
                  <a:cubicBezTo>
                    <a:pt x="484" y="98"/>
                    <a:pt x="484" y="98"/>
                    <a:pt x="484" y="98"/>
                  </a:cubicBezTo>
                  <a:cubicBezTo>
                    <a:pt x="485" y="99"/>
                    <a:pt x="485" y="99"/>
                    <a:pt x="485" y="99"/>
                  </a:cubicBezTo>
                  <a:cubicBezTo>
                    <a:pt x="485" y="101"/>
                    <a:pt x="485" y="101"/>
                    <a:pt x="485" y="101"/>
                  </a:cubicBezTo>
                  <a:cubicBezTo>
                    <a:pt x="482" y="120"/>
                    <a:pt x="482" y="120"/>
                    <a:pt x="482" y="120"/>
                  </a:cubicBezTo>
                  <a:cubicBezTo>
                    <a:pt x="482" y="122"/>
                    <a:pt x="482" y="122"/>
                    <a:pt x="482" y="122"/>
                  </a:cubicBezTo>
                  <a:cubicBezTo>
                    <a:pt x="481" y="122"/>
                    <a:pt x="481" y="122"/>
                    <a:pt x="481" y="122"/>
                  </a:cubicBezTo>
                  <a:cubicBezTo>
                    <a:pt x="463" y="148"/>
                    <a:pt x="463" y="148"/>
                    <a:pt x="463" y="148"/>
                  </a:cubicBezTo>
                  <a:cubicBezTo>
                    <a:pt x="463" y="148"/>
                    <a:pt x="463" y="148"/>
                    <a:pt x="463" y="148"/>
                  </a:cubicBezTo>
                  <a:cubicBezTo>
                    <a:pt x="433" y="166"/>
                    <a:pt x="433" y="166"/>
                    <a:pt x="433" y="166"/>
                  </a:cubicBezTo>
                  <a:cubicBezTo>
                    <a:pt x="430" y="184"/>
                    <a:pt x="430" y="184"/>
                    <a:pt x="430" y="184"/>
                  </a:cubicBezTo>
                  <a:cubicBezTo>
                    <a:pt x="429" y="186"/>
                    <a:pt x="433" y="194"/>
                    <a:pt x="438" y="204"/>
                  </a:cubicBezTo>
                  <a:cubicBezTo>
                    <a:pt x="439" y="205"/>
                    <a:pt x="439" y="205"/>
                    <a:pt x="439" y="205"/>
                  </a:cubicBezTo>
                  <a:cubicBezTo>
                    <a:pt x="439" y="206"/>
                    <a:pt x="439" y="206"/>
                    <a:pt x="439" y="206"/>
                  </a:cubicBezTo>
                  <a:cubicBezTo>
                    <a:pt x="441" y="231"/>
                    <a:pt x="441" y="231"/>
                    <a:pt x="441" y="231"/>
                  </a:cubicBezTo>
                  <a:cubicBezTo>
                    <a:pt x="441" y="234"/>
                    <a:pt x="441" y="234"/>
                    <a:pt x="441" y="234"/>
                  </a:cubicBezTo>
                  <a:cubicBezTo>
                    <a:pt x="440" y="235"/>
                    <a:pt x="440" y="235"/>
                    <a:pt x="440" y="235"/>
                  </a:cubicBezTo>
                  <a:cubicBezTo>
                    <a:pt x="428" y="250"/>
                    <a:pt x="428" y="250"/>
                    <a:pt x="428" y="250"/>
                  </a:cubicBezTo>
                  <a:cubicBezTo>
                    <a:pt x="428" y="250"/>
                    <a:pt x="428" y="250"/>
                    <a:pt x="428" y="250"/>
                  </a:cubicBezTo>
                  <a:cubicBezTo>
                    <a:pt x="427" y="251"/>
                    <a:pt x="427" y="251"/>
                    <a:pt x="427" y="251"/>
                  </a:cubicBezTo>
                  <a:cubicBezTo>
                    <a:pt x="426" y="251"/>
                    <a:pt x="426" y="251"/>
                    <a:pt x="426" y="251"/>
                  </a:cubicBezTo>
                  <a:cubicBezTo>
                    <a:pt x="417" y="257"/>
                    <a:pt x="417" y="257"/>
                    <a:pt x="417" y="257"/>
                  </a:cubicBezTo>
                  <a:cubicBezTo>
                    <a:pt x="417" y="257"/>
                    <a:pt x="417" y="257"/>
                    <a:pt x="417" y="257"/>
                  </a:cubicBezTo>
                  <a:cubicBezTo>
                    <a:pt x="416" y="257"/>
                    <a:pt x="416" y="257"/>
                    <a:pt x="416" y="257"/>
                  </a:cubicBezTo>
                  <a:cubicBezTo>
                    <a:pt x="415" y="257"/>
                    <a:pt x="415" y="257"/>
                    <a:pt x="415" y="257"/>
                  </a:cubicBezTo>
                  <a:cubicBezTo>
                    <a:pt x="414" y="257"/>
                    <a:pt x="414" y="257"/>
                    <a:pt x="414" y="257"/>
                  </a:cubicBezTo>
                  <a:cubicBezTo>
                    <a:pt x="391" y="252"/>
                    <a:pt x="391" y="252"/>
                    <a:pt x="391" y="252"/>
                  </a:cubicBezTo>
                  <a:cubicBezTo>
                    <a:pt x="388" y="252"/>
                    <a:pt x="383" y="254"/>
                    <a:pt x="378" y="258"/>
                  </a:cubicBezTo>
                  <a:cubicBezTo>
                    <a:pt x="368" y="268"/>
                    <a:pt x="368" y="268"/>
                    <a:pt x="368" y="268"/>
                  </a:cubicBezTo>
                  <a:cubicBezTo>
                    <a:pt x="361" y="278"/>
                    <a:pt x="361" y="278"/>
                    <a:pt x="361" y="278"/>
                  </a:cubicBezTo>
                  <a:cubicBezTo>
                    <a:pt x="356" y="286"/>
                    <a:pt x="349" y="288"/>
                    <a:pt x="339" y="286"/>
                  </a:cubicBezTo>
                  <a:cubicBezTo>
                    <a:pt x="332" y="286"/>
                    <a:pt x="330" y="279"/>
                    <a:pt x="332" y="270"/>
                  </a:cubicBezTo>
                  <a:cubicBezTo>
                    <a:pt x="332" y="263"/>
                    <a:pt x="332" y="263"/>
                    <a:pt x="332" y="263"/>
                  </a:cubicBezTo>
                  <a:cubicBezTo>
                    <a:pt x="331" y="257"/>
                    <a:pt x="331" y="257"/>
                    <a:pt x="331" y="257"/>
                  </a:cubicBezTo>
                  <a:cubicBezTo>
                    <a:pt x="327" y="261"/>
                    <a:pt x="327" y="261"/>
                    <a:pt x="327" y="261"/>
                  </a:cubicBezTo>
                  <a:cubicBezTo>
                    <a:pt x="324" y="265"/>
                    <a:pt x="321" y="266"/>
                    <a:pt x="317" y="266"/>
                  </a:cubicBezTo>
                  <a:cubicBezTo>
                    <a:pt x="314" y="265"/>
                    <a:pt x="311" y="261"/>
                    <a:pt x="309" y="255"/>
                  </a:cubicBezTo>
                  <a:cubicBezTo>
                    <a:pt x="309" y="254"/>
                    <a:pt x="309" y="254"/>
                    <a:pt x="309" y="254"/>
                  </a:cubicBezTo>
                  <a:cubicBezTo>
                    <a:pt x="307" y="232"/>
                    <a:pt x="307" y="232"/>
                    <a:pt x="307" y="232"/>
                  </a:cubicBezTo>
                  <a:cubicBezTo>
                    <a:pt x="302" y="210"/>
                    <a:pt x="302" y="210"/>
                    <a:pt x="302" y="210"/>
                  </a:cubicBezTo>
                  <a:cubicBezTo>
                    <a:pt x="292" y="201"/>
                    <a:pt x="292" y="201"/>
                    <a:pt x="292" y="201"/>
                  </a:cubicBezTo>
                  <a:cubicBezTo>
                    <a:pt x="292" y="201"/>
                    <a:pt x="292" y="201"/>
                    <a:pt x="292" y="201"/>
                  </a:cubicBezTo>
                  <a:cubicBezTo>
                    <a:pt x="291" y="200"/>
                    <a:pt x="291" y="200"/>
                    <a:pt x="291" y="200"/>
                  </a:cubicBezTo>
                  <a:cubicBezTo>
                    <a:pt x="271" y="154"/>
                    <a:pt x="271" y="154"/>
                    <a:pt x="271" y="154"/>
                  </a:cubicBezTo>
                  <a:cubicBezTo>
                    <a:pt x="270" y="153"/>
                    <a:pt x="270" y="153"/>
                    <a:pt x="270" y="153"/>
                  </a:cubicBezTo>
                  <a:cubicBezTo>
                    <a:pt x="264" y="139"/>
                    <a:pt x="264" y="139"/>
                    <a:pt x="264" y="139"/>
                  </a:cubicBezTo>
                  <a:cubicBezTo>
                    <a:pt x="264" y="138"/>
                    <a:pt x="264" y="138"/>
                    <a:pt x="264" y="138"/>
                  </a:cubicBezTo>
                  <a:cubicBezTo>
                    <a:pt x="263" y="138"/>
                    <a:pt x="263" y="138"/>
                    <a:pt x="263" y="138"/>
                  </a:cubicBezTo>
                  <a:cubicBezTo>
                    <a:pt x="263" y="137"/>
                    <a:pt x="263" y="137"/>
                    <a:pt x="263" y="137"/>
                  </a:cubicBezTo>
                  <a:cubicBezTo>
                    <a:pt x="260" y="112"/>
                    <a:pt x="260" y="112"/>
                    <a:pt x="260" y="112"/>
                  </a:cubicBezTo>
                  <a:cubicBezTo>
                    <a:pt x="257" y="108"/>
                    <a:pt x="257" y="108"/>
                    <a:pt x="257" y="108"/>
                  </a:cubicBezTo>
                  <a:cubicBezTo>
                    <a:pt x="253" y="111"/>
                    <a:pt x="253" y="111"/>
                    <a:pt x="253" y="111"/>
                  </a:cubicBezTo>
                  <a:cubicBezTo>
                    <a:pt x="246" y="119"/>
                    <a:pt x="241" y="124"/>
                    <a:pt x="239" y="124"/>
                  </a:cubicBezTo>
                  <a:cubicBezTo>
                    <a:pt x="237" y="124"/>
                    <a:pt x="232" y="120"/>
                    <a:pt x="224" y="114"/>
                  </a:cubicBezTo>
                  <a:cubicBezTo>
                    <a:pt x="210" y="107"/>
                    <a:pt x="210" y="107"/>
                    <a:pt x="210" y="107"/>
                  </a:cubicBezTo>
                  <a:cubicBezTo>
                    <a:pt x="208" y="107"/>
                    <a:pt x="208" y="107"/>
                    <a:pt x="208" y="107"/>
                  </a:cubicBezTo>
                  <a:cubicBezTo>
                    <a:pt x="207" y="106"/>
                    <a:pt x="207" y="106"/>
                    <a:pt x="207" y="106"/>
                  </a:cubicBezTo>
                  <a:cubicBezTo>
                    <a:pt x="207" y="105"/>
                    <a:pt x="207" y="105"/>
                    <a:pt x="207" y="105"/>
                  </a:cubicBezTo>
                  <a:cubicBezTo>
                    <a:pt x="206" y="103"/>
                    <a:pt x="206" y="103"/>
                    <a:pt x="206" y="103"/>
                  </a:cubicBezTo>
                  <a:cubicBezTo>
                    <a:pt x="205" y="83"/>
                    <a:pt x="205" y="83"/>
                    <a:pt x="205" y="83"/>
                  </a:cubicBezTo>
                  <a:cubicBezTo>
                    <a:pt x="205" y="83"/>
                    <a:pt x="205" y="83"/>
                    <a:pt x="205" y="83"/>
                  </a:cubicBezTo>
                  <a:cubicBezTo>
                    <a:pt x="202" y="69"/>
                    <a:pt x="202" y="69"/>
                    <a:pt x="202" y="69"/>
                  </a:cubicBezTo>
                  <a:cubicBezTo>
                    <a:pt x="194" y="50"/>
                    <a:pt x="194" y="50"/>
                    <a:pt x="194" y="50"/>
                  </a:cubicBezTo>
                  <a:cubicBezTo>
                    <a:pt x="186" y="50"/>
                    <a:pt x="186" y="50"/>
                    <a:pt x="186" y="50"/>
                  </a:cubicBezTo>
                  <a:cubicBezTo>
                    <a:pt x="187" y="57"/>
                    <a:pt x="186" y="64"/>
                    <a:pt x="185" y="69"/>
                  </a:cubicBezTo>
                  <a:cubicBezTo>
                    <a:pt x="183" y="75"/>
                    <a:pt x="179" y="79"/>
                    <a:pt x="173" y="83"/>
                  </a:cubicBezTo>
                  <a:cubicBezTo>
                    <a:pt x="171" y="90"/>
                    <a:pt x="168" y="95"/>
                    <a:pt x="164" y="99"/>
                  </a:cubicBezTo>
                  <a:cubicBezTo>
                    <a:pt x="159" y="105"/>
                    <a:pt x="154" y="105"/>
                    <a:pt x="148" y="101"/>
                  </a:cubicBezTo>
                  <a:cubicBezTo>
                    <a:pt x="145" y="100"/>
                    <a:pt x="145" y="100"/>
                    <a:pt x="145" y="100"/>
                  </a:cubicBezTo>
                  <a:cubicBezTo>
                    <a:pt x="139" y="98"/>
                    <a:pt x="138" y="91"/>
                    <a:pt x="139" y="79"/>
                  </a:cubicBezTo>
                  <a:cubicBezTo>
                    <a:pt x="139" y="74"/>
                    <a:pt x="139" y="74"/>
                    <a:pt x="139" y="74"/>
                  </a:cubicBezTo>
                  <a:cubicBezTo>
                    <a:pt x="127" y="66"/>
                    <a:pt x="127" y="66"/>
                    <a:pt x="127" y="66"/>
                  </a:cubicBezTo>
                  <a:cubicBezTo>
                    <a:pt x="122" y="64"/>
                    <a:pt x="119" y="58"/>
                    <a:pt x="118" y="50"/>
                  </a:cubicBezTo>
                  <a:cubicBezTo>
                    <a:pt x="123" y="6"/>
                    <a:pt x="123" y="6"/>
                    <a:pt x="123" y="6"/>
                  </a:cubicBezTo>
                  <a:cubicBezTo>
                    <a:pt x="121" y="0"/>
                    <a:pt x="121" y="0"/>
                    <a:pt x="121" y="0"/>
                  </a:cubicBezTo>
                  <a:cubicBezTo>
                    <a:pt x="106" y="17"/>
                    <a:pt x="106" y="17"/>
                    <a:pt x="106" y="17"/>
                  </a:cubicBezTo>
                  <a:cubicBezTo>
                    <a:pt x="95" y="25"/>
                    <a:pt x="95" y="25"/>
                    <a:pt x="95" y="25"/>
                  </a:cubicBezTo>
                  <a:cubicBezTo>
                    <a:pt x="92" y="31"/>
                    <a:pt x="92" y="31"/>
                    <a:pt x="92" y="31"/>
                  </a:cubicBezTo>
                  <a:cubicBezTo>
                    <a:pt x="96" y="40"/>
                    <a:pt x="98" y="47"/>
                    <a:pt x="98" y="52"/>
                  </a:cubicBezTo>
                  <a:cubicBezTo>
                    <a:pt x="98" y="61"/>
                    <a:pt x="93" y="69"/>
                    <a:pt x="84" y="72"/>
                  </a:cubicBezTo>
                  <a:cubicBezTo>
                    <a:pt x="67" y="79"/>
                    <a:pt x="67" y="79"/>
                    <a:pt x="67" y="79"/>
                  </a:cubicBezTo>
                  <a:cubicBezTo>
                    <a:pt x="62" y="81"/>
                    <a:pt x="62" y="81"/>
                    <a:pt x="62" y="81"/>
                  </a:cubicBezTo>
                  <a:cubicBezTo>
                    <a:pt x="61" y="88"/>
                    <a:pt x="61" y="88"/>
                    <a:pt x="61" y="88"/>
                  </a:cubicBezTo>
                  <a:cubicBezTo>
                    <a:pt x="61" y="115"/>
                    <a:pt x="61" y="115"/>
                    <a:pt x="61" y="115"/>
                  </a:cubicBezTo>
                  <a:cubicBezTo>
                    <a:pt x="62" y="124"/>
                    <a:pt x="63" y="129"/>
                    <a:pt x="66" y="129"/>
                  </a:cubicBezTo>
                  <a:cubicBezTo>
                    <a:pt x="72" y="132"/>
                    <a:pt x="79" y="132"/>
                    <a:pt x="84" y="127"/>
                  </a:cubicBezTo>
                  <a:cubicBezTo>
                    <a:pt x="90" y="124"/>
                    <a:pt x="90" y="124"/>
                    <a:pt x="90" y="124"/>
                  </a:cubicBezTo>
                  <a:cubicBezTo>
                    <a:pt x="109" y="166"/>
                    <a:pt x="109" y="166"/>
                    <a:pt x="109" y="166"/>
                  </a:cubicBezTo>
                  <a:cubicBezTo>
                    <a:pt x="109" y="167"/>
                    <a:pt x="109" y="167"/>
                    <a:pt x="109" y="167"/>
                  </a:cubicBezTo>
                  <a:cubicBezTo>
                    <a:pt x="109" y="167"/>
                    <a:pt x="109" y="167"/>
                    <a:pt x="109" y="167"/>
                  </a:cubicBezTo>
                  <a:cubicBezTo>
                    <a:pt x="109" y="169"/>
                    <a:pt x="109" y="169"/>
                    <a:pt x="109" y="169"/>
                  </a:cubicBezTo>
                  <a:cubicBezTo>
                    <a:pt x="102" y="245"/>
                    <a:pt x="95" y="288"/>
                    <a:pt x="86" y="300"/>
                  </a:cubicBezTo>
                  <a:cubicBezTo>
                    <a:pt x="83" y="304"/>
                    <a:pt x="80" y="306"/>
                    <a:pt x="74" y="307"/>
                  </a:cubicBezTo>
                  <a:cubicBezTo>
                    <a:pt x="67" y="307"/>
                    <a:pt x="62" y="306"/>
                    <a:pt x="56" y="302"/>
                  </a:cubicBezTo>
                  <a:cubicBezTo>
                    <a:pt x="31" y="352"/>
                    <a:pt x="14" y="378"/>
                    <a:pt x="6" y="382"/>
                  </a:cubicBezTo>
                  <a:cubicBezTo>
                    <a:pt x="7" y="382"/>
                    <a:pt x="7" y="382"/>
                    <a:pt x="7" y="382"/>
                  </a:cubicBezTo>
                  <a:cubicBezTo>
                    <a:pt x="4" y="383"/>
                    <a:pt x="2" y="395"/>
                    <a:pt x="3" y="417"/>
                  </a:cubicBezTo>
                  <a:cubicBezTo>
                    <a:pt x="8" y="422"/>
                    <a:pt x="8" y="422"/>
                    <a:pt x="8" y="422"/>
                  </a:cubicBezTo>
                  <a:cubicBezTo>
                    <a:pt x="10" y="424"/>
                    <a:pt x="10" y="424"/>
                    <a:pt x="10" y="424"/>
                  </a:cubicBezTo>
                  <a:cubicBezTo>
                    <a:pt x="12" y="426"/>
                    <a:pt x="12" y="426"/>
                    <a:pt x="12" y="426"/>
                  </a:cubicBezTo>
                  <a:lnTo>
                    <a:pt x="4" y="437"/>
                  </a:lnTo>
                  <a:close/>
                </a:path>
              </a:pathLst>
            </a:custGeom>
            <a:solidFill>
              <a:srgbClr val="CDD9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a:extLst>
                <a:ext uri="{FF2B5EF4-FFF2-40B4-BE49-F238E27FC236}">
                  <a16:creationId xmlns="" xmlns:a16="http://schemas.microsoft.com/office/drawing/2014/main" id="{51E4C2E4-E937-42E3-AC48-DEC449824A94}"/>
                </a:ext>
              </a:extLst>
            </p:cNvPr>
            <p:cNvSpPr>
              <a:spLocks/>
            </p:cNvSpPr>
            <p:nvPr/>
          </p:nvSpPr>
          <p:spPr bwMode="auto">
            <a:xfrm>
              <a:off x="-5263117" y="-263852"/>
              <a:ext cx="976313" cy="846138"/>
            </a:xfrm>
            <a:custGeom>
              <a:avLst/>
              <a:gdLst>
                <a:gd name="T0" fmla="*/ 343 w 462"/>
                <a:gd name="T1" fmla="*/ 18 h 400"/>
                <a:gd name="T2" fmla="*/ 315 w 462"/>
                <a:gd name="T3" fmla="*/ 24 h 400"/>
                <a:gd name="T4" fmla="*/ 312 w 462"/>
                <a:gd name="T5" fmla="*/ 1 h 400"/>
                <a:gd name="T6" fmla="*/ 302 w 462"/>
                <a:gd name="T7" fmla="*/ 24 h 400"/>
                <a:gd name="T8" fmla="*/ 287 w 462"/>
                <a:gd name="T9" fmla="*/ 43 h 400"/>
                <a:gd name="T10" fmla="*/ 260 w 462"/>
                <a:gd name="T11" fmla="*/ 42 h 400"/>
                <a:gd name="T12" fmla="*/ 255 w 462"/>
                <a:gd name="T13" fmla="*/ 61 h 400"/>
                <a:gd name="T14" fmla="*/ 228 w 462"/>
                <a:gd name="T15" fmla="*/ 67 h 400"/>
                <a:gd name="T16" fmla="*/ 218 w 462"/>
                <a:gd name="T17" fmla="*/ 73 h 400"/>
                <a:gd name="T18" fmla="*/ 193 w 462"/>
                <a:gd name="T19" fmla="*/ 64 h 400"/>
                <a:gd name="T20" fmla="*/ 177 w 462"/>
                <a:gd name="T21" fmla="*/ 58 h 400"/>
                <a:gd name="T22" fmla="*/ 203 w 462"/>
                <a:gd name="T23" fmla="*/ 97 h 400"/>
                <a:gd name="T24" fmla="*/ 217 w 462"/>
                <a:gd name="T25" fmla="*/ 111 h 400"/>
                <a:gd name="T26" fmla="*/ 211 w 462"/>
                <a:gd name="T27" fmla="*/ 133 h 400"/>
                <a:gd name="T28" fmla="*/ 167 w 462"/>
                <a:gd name="T29" fmla="*/ 155 h 400"/>
                <a:gd name="T30" fmla="*/ 150 w 462"/>
                <a:gd name="T31" fmla="*/ 157 h 400"/>
                <a:gd name="T32" fmla="*/ 133 w 462"/>
                <a:gd name="T33" fmla="*/ 152 h 400"/>
                <a:gd name="T34" fmla="*/ 113 w 462"/>
                <a:gd name="T35" fmla="*/ 171 h 400"/>
                <a:gd name="T36" fmla="*/ 94 w 462"/>
                <a:gd name="T37" fmla="*/ 179 h 400"/>
                <a:gd name="T38" fmla="*/ 19 w 462"/>
                <a:gd name="T39" fmla="*/ 178 h 400"/>
                <a:gd name="T40" fmla="*/ 11 w 462"/>
                <a:gd name="T41" fmla="*/ 231 h 400"/>
                <a:gd name="T42" fmla="*/ 27 w 462"/>
                <a:gd name="T43" fmla="*/ 241 h 400"/>
                <a:gd name="T44" fmla="*/ 36 w 462"/>
                <a:gd name="T45" fmla="*/ 229 h 400"/>
                <a:gd name="T46" fmla="*/ 67 w 462"/>
                <a:gd name="T47" fmla="*/ 232 h 400"/>
                <a:gd name="T48" fmla="*/ 75 w 462"/>
                <a:gd name="T49" fmla="*/ 284 h 400"/>
                <a:gd name="T50" fmla="*/ 63 w 462"/>
                <a:gd name="T51" fmla="*/ 313 h 400"/>
                <a:gd name="T52" fmla="*/ 91 w 462"/>
                <a:gd name="T53" fmla="*/ 358 h 400"/>
                <a:gd name="T54" fmla="*/ 80 w 462"/>
                <a:gd name="T55" fmla="*/ 400 h 400"/>
                <a:gd name="T56" fmla="*/ 111 w 462"/>
                <a:gd name="T57" fmla="*/ 384 h 400"/>
                <a:gd name="T58" fmla="*/ 133 w 462"/>
                <a:gd name="T59" fmla="*/ 387 h 400"/>
                <a:gd name="T60" fmla="*/ 203 w 462"/>
                <a:gd name="T61" fmla="*/ 386 h 400"/>
                <a:gd name="T62" fmla="*/ 237 w 462"/>
                <a:gd name="T63" fmla="*/ 363 h 400"/>
                <a:gd name="T64" fmla="*/ 276 w 462"/>
                <a:gd name="T65" fmla="*/ 330 h 400"/>
                <a:gd name="T66" fmla="*/ 300 w 462"/>
                <a:gd name="T67" fmla="*/ 341 h 400"/>
                <a:gd name="T68" fmla="*/ 331 w 462"/>
                <a:gd name="T69" fmla="*/ 353 h 400"/>
                <a:gd name="T70" fmla="*/ 353 w 462"/>
                <a:gd name="T71" fmla="*/ 360 h 400"/>
                <a:gd name="T72" fmla="*/ 357 w 462"/>
                <a:gd name="T73" fmla="*/ 349 h 400"/>
                <a:gd name="T74" fmla="*/ 364 w 462"/>
                <a:gd name="T75" fmla="*/ 342 h 400"/>
                <a:gd name="T76" fmla="*/ 379 w 462"/>
                <a:gd name="T77" fmla="*/ 332 h 400"/>
                <a:gd name="T78" fmla="*/ 417 w 462"/>
                <a:gd name="T79" fmla="*/ 305 h 400"/>
                <a:gd name="T80" fmla="*/ 423 w 462"/>
                <a:gd name="T81" fmla="*/ 298 h 400"/>
                <a:gd name="T82" fmla="*/ 441 w 462"/>
                <a:gd name="T83" fmla="*/ 294 h 400"/>
                <a:gd name="T84" fmla="*/ 457 w 462"/>
                <a:gd name="T85" fmla="*/ 285 h 400"/>
                <a:gd name="T86" fmla="*/ 447 w 462"/>
                <a:gd name="T87" fmla="*/ 248 h 400"/>
                <a:gd name="T88" fmla="*/ 452 w 462"/>
                <a:gd name="T89" fmla="*/ 226 h 400"/>
                <a:gd name="T90" fmla="*/ 418 w 462"/>
                <a:gd name="T91" fmla="*/ 200 h 400"/>
                <a:gd name="T92" fmla="*/ 449 w 462"/>
                <a:gd name="T93" fmla="*/ 83 h 400"/>
                <a:gd name="T94" fmla="*/ 430 w 462"/>
                <a:gd name="T95" fmla="*/ 92 h 400"/>
                <a:gd name="T96" fmla="*/ 406 w 462"/>
                <a:gd name="T97" fmla="*/ 92 h 400"/>
                <a:gd name="T98" fmla="*/ 402 w 462"/>
                <a:gd name="T99" fmla="*/ 83 h 400"/>
                <a:gd name="T100" fmla="*/ 399 w 462"/>
                <a:gd name="T101" fmla="*/ 77 h 400"/>
                <a:gd name="T102" fmla="*/ 377 w 462"/>
                <a:gd name="T103" fmla="*/ 4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2" h="400">
                  <a:moveTo>
                    <a:pt x="363" y="8"/>
                  </a:moveTo>
                  <a:cubicBezTo>
                    <a:pt x="356" y="5"/>
                    <a:pt x="356" y="5"/>
                    <a:pt x="356" y="5"/>
                  </a:cubicBezTo>
                  <a:cubicBezTo>
                    <a:pt x="348" y="10"/>
                    <a:pt x="348" y="10"/>
                    <a:pt x="348" y="10"/>
                  </a:cubicBezTo>
                  <a:cubicBezTo>
                    <a:pt x="343" y="18"/>
                    <a:pt x="343" y="18"/>
                    <a:pt x="343" y="18"/>
                  </a:cubicBezTo>
                  <a:cubicBezTo>
                    <a:pt x="339" y="27"/>
                    <a:pt x="336" y="32"/>
                    <a:pt x="329" y="32"/>
                  </a:cubicBezTo>
                  <a:cubicBezTo>
                    <a:pt x="325" y="32"/>
                    <a:pt x="320" y="29"/>
                    <a:pt x="317" y="26"/>
                  </a:cubicBezTo>
                  <a:cubicBezTo>
                    <a:pt x="316" y="25"/>
                    <a:pt x="316" y="25"/>
                    <a:pt x="316" y="25"/>
                  </a:cubicBezTo>
                  <a:cubicBezTo>
                    <a:pt x="315" y="24"/>
                    <a:pt x="315" y="24"/>
                    <a:pt x="315" y="24"/>
                  </a:cubicBezTo>
                  <a:cubicBezTo>
                    <a:pt x="315" y="24"/>
                    <a:pt x="315" y="24"/>
                    <a:pt x="315" y="24"/>
                  </a:cubicBezTo>
                  <a:cubicBezTo>
                    <a:pt x="312" y="15"/>
                    <a:pt x="312" y="15"/>
                    <a:pt x="312" y="15"/>
                  </a:cubicBezTo>
                  <a:cubicBezTo>
                    <a:pt x="312" y="14"/>
                    <a:pt x="312" y="14"/>
                    <a:pt x="312" y="14"/>
                  </a:cubicBezTo>
                  <a:cubicBezTo>
                    <a:pt x="312" y="1"/>
                    <a:pt x="312" y="1"/>
                    <a:pt x="312" y="1"/>
                  </a:cubicBezTo>
                  <a:cubicBezTo>
                    <a:pt x="306" y="0"/>
                    <a:pt x="306" y="0"/>
                    <a:pt x="306" y="0"/>
                  </a:cubicBezTo>
                  <a:cubicBezTo>
                    <a:pt x="305" y="1"/>
                    <a:pt x="305" y="1"/>
                    <a:pt x="305" y="1"/>
                  </a:cubicBezTo>
                  <a:cubicBezTo>
                    <a:pt x="302" y="11"/>
                    <a:pt x="302" y="11"/>
                    <a:pt x="302" y="11"/>
                  </a:cubicBezTo>
                  <a:cubicBezTo>
                    <a:pt x="302" y="24"/>
                    <a:pt x="302" y="24"/>
                    <a:pt x="302" y="24"/>
                  </a:cubicBezTo>
                  <a:cubicBezTo>
                    <a:pt x="301" y="25"/>
                    <a:pt x="301" y="25"/>
                    <a:pt x="301" y="25"/>
                  </a:cubicBezTo>
                  <a:cubicBezTo>
                    <a:pt x="300" y="26"/>
                    <a:pt x="300" y="26"/>
                    <a:pt x="300" y="26"/>
                  </a:cubicBezTo>
                  <a:cubicBezTo>
                    <a:pt x="288" y="41"/>
                    <a:pt x="288" y="41"/>
                    <a:pt x="288" y="41"/>
                  </a:cubicBezTo>
                  <a:cubicBezTo>
                    <a:pt x="287" y="43"/>
                    <a:pt x="287" y="43"/>
                    <a:pt x="287" y="43"/>
                  </a:cubicBezTo>
                  <a:cubicBezTo>
                    <a:pt x="285" y="43"/>
                    <a:pt x="285" y="43"/>
                    <a:pt x="285" y="43"/>
                  </a:cubicBezTo>
                  <a:cubicBezTo>
                    <a:pt x="261" y="41"/>
                    <a:pt x="261" y="41"/>
                    <a:pt x="261" y="41"/>
                  </a:cubicBezTo>
                  <a:cubicBezTo>
                    <a:pt x="260" y="41"/>
                    <a:pt x="260" y="41"/>
                    <a:pt x="260" y="41"/>
                  </a:cubicBezTo>
                  <a:cubicBezTo>
                    <a:pt x="260" y="42"/>
                    <a:pt x="260" y="42"/>
                    <a:pt x="260" y="42"/>
                  </a:cubicBezTo>
                  <a:cubicBezTo>
                    <a:pt x="260" y="42"/>
                    <a:pt x="260" y="42"/>
                    <a:pt x="260" y="42"/>
                  </a:cubicBezTo>
                  <a:cubicBezTo>
                    <a:pt x="260" y="43"/>
                    <a:pt x="260" y="43"/>
                    <a:pt x="260" y="43"/>
                  </a:cubicBezTo>
                  <a:cubicBezTo>
                    <a:pt x="252" y="54"/>
                    <a:pt x="252" y="54"/>
                    <a:pt x="252" y="54"/>
                  </a:cubicBezTo>
                  <a:cubicBezTo>
                    <a:pt x="255" y="61"/>
                    <a:pt x="255" y="61"/>
                    <a:pt x="255" y="61"/>
                  </a:cubicBezTo>
                  <a:cubicBezTo>
                    <a:pt x="256" y="61"/>
                    <a:pt x="256" y="61"/>
                    <a:pt x="256" y="61"/>
                  </a:cubicBezTo>
                  <a:cubicBezTo>
                    <a:pt x="249" y="71"/>
                    <a:pt x="249" y="71"/>
                    <a:pt x="249" y="71"/>
                  </a:cubicBezTo>
                  <a:cubicBezTo>
                    <a:pt x="228" y="71"/>
                    <a:pt x="228" y="71"/>
                    <a:pt x="228" y="71"/>
                  </a:cubicBezTo>
                  <a:cubicBezTo>
                    <a:pt x="228" y="67"/>
                    <a:pt x="228" y="67"/>
                    <a:pt x="228" y="67"/>
                  </a:cubicBezTo>
                  <a:cubicBezTo>
                    <a:pt x="226" y="66"/>
                    <a:pt x="226" y="66"/>
                    <a:pt x="226" y="66"/>
                  </a:cubicBezTo>
                  <a:cubicBezTo>
                    <a:pt x="223" y="64"/>
                    <a:pt x="223" y="64"/>
                    <a:pt x="223" y="64"/>
                  </a:cubicBezTo>
                  <a:cubicBezTo>
                    <a:pt x="219" y="70"/>
                    <a:pt x="219" y="70"/>
                    <a:pt x="219" y="70"/>
                  </a:cubicBezTo>
                  <a:cubicBezTo>
                    <a:pt x="218" y="73"/>
                    <a:pt x="218" y="73"/>
                    <a:pt x="218" y="73"/>
                  </a:cubicBezTo>
                  <a:cubicBezTo>
                    <a:pt x="204" y="73"/>
                    <a:pt x="204" y="73"/>
                    <a:pt x="204" y="73"/>
                  </a:cubicBezTo>
                  <a:cubicBezTo>
                    <a:pt x="203" y="72"/>
                    <a:pt x="203" y="72"/>
                    <a:pt x="203" y="72"/>
                  </a:cubicBezTo>
                  <a:cubicBezTo>
                    <a:pt x="194" y="66"/>
                    <a:pt x="194" y="66"/>
                    <a:pt x="194" y="66"/>
                  </a:cubicBezTo>
                  <a:cubicBezTo>
                    <a:pt x="193" y="64"/>
                    <a:pt x="193" y="64"/>
                    <a:pt x="193" y="64"/>
                  </a:cubicBezTo>
                  <a:cubicBezTo>
                    <a:pt x="193" y="63"/>
                    <a:pt x="193" y="63"/>
                    <a:pt x="193" y="63"/>
                  </a:cubicBezTo>
                  <a:cubicBezTo>
                    <a:pt x="192" y="63"/>
                    <a:pt x="192" y="63"/>
                    <a:pt x="192" y="63"/>
                  </a:cubicBezTo>
                  <a:cubicBezTo>
                    <a:pt x="192" y="61"/>
                    <a:pt x="192" y="61"/>
                    <a:pt x="192" y="61"/>
                  </a:cubicBezTo>
                  <a:cubicBezTo>
                    <a:pt x="177" y="58"/>
                    <a:pt x="177" y="58"/>
                    <a:pt x="177" y="58"/>
                  </a:cubicBezTo>
                  <a:cubicBezTo>
                    <a:pt x="165" y="63"/>
                    <a:pt x="165" y="63"/>
                    <a:pt x="165" y="63"/>
                  </a:cubicBezTo>
                  <a:cubicBezTo>
                    <a:pt x="159" y="67"/>
                    <a:pt x="159" y="67"/>
                    <a:pt x="159" y="67"/>
                  </a:cubicBezTo>
                  <a:cubicBezTo>
                    <a:pt x="178" y="90"/>
                    <a:pt x="178" y="90"/>
                    <a:pt x="178" y="90"/>
                  </a:cubicBezTo>
                  <a:cubicBezTo>
                    <a:pt x="203" y="97"/>
                    <a:pt x="203" y="97"/>
                    <a:pt x="203" y="97"/>
                  </a:cubicBezTo>
                  <a:cubicBezTo>
                    <a:pt x="204" y="98"/>
                    <a:pt x="204" y="98"/>
                    <a:pt x="204" y="98"/>
                  </a:cubicBezTo>
                  <a:cubicBezTo>
                    <a:pt x="204" y="98"/>
                    <a:pt x="204" y="98"/>
                    <a:pt x="204" y="98"/>
                  </a:cubicBezTo>
                  <a:cubicBezTo>
                    <a:pt x="205" y="99"/>
                    <a:pt x="205" y="99"/>
                    <a:pt x="205" y="99"/>
                  </a:cubicBezTo>
                  <a:cubicBezTo>
                    <a:pt x="217" y="111"/>
                    <a:pt x="217" y="111"/>
                    <a:pt x="217" y="111"/>
                  </a:cubicBezTo>
                  <a:cubicBezTo>
                    <a:pt x="212" y="130"/>
                    <a:pt x="212" y="130"/>
                    <a:pt x="212" y="130"/>
                  </a:cubicBezTo>
                  <a:cubicBezTo>
                    <a:pt x="212" y="130"/>
                    <a:pt x="212" y="130"/>
                    <a:pt x="212" y="130"/>
                  </a:cubicBezTo>
                  <a:cubicBezTo>
                    <a:pt x="212" y="133"/>
                    <a:pt x="212" y="133"/>
                    <a:pt x="212" y="133"/>
                  </a:cubicBezTo>
                  <a:cubicBezTo>
                    <a:pt x="211" y="133"/>
                    <a:pt x="211" y="133"/>
                    <a:pt x="211" y="133"/>
                  </a:cubicBezTo>
                  <a:cubicBezTo>
                    <a:pt x="195" y="146"/>
                    <a:pt x="195" y="146"/>
                    <a:pt x="195" y="146"/>
                  </a:cubicBezTo>
                  <a:cubicBezTo>
                    <a:pt x="195" y="147"/>
                    <a:pt x="195" y="147"/>
                    <a:pt x="195" y="147"/>
                  </a:cubicBezTo>
                  <a:cubicBezTo>
                    <a:pt x="194" y="147"/>
                    <a:pt x="194" y="147"/>
                    <a:pt x="194" y="147"/>
                  </a:cubicBezTo>
                  <a:cubicBezTo>
                    <a:pt x="167" y="155"/>
                    <a:pt x="167" y="155"/>
                    <a:pt x="167" y="155"/>
                  </a:cubicBezTo>
                  <a:cubicBezTo>
                    <a:pt x="166" y="155"/>
                    <a:pt x="166" y="155"/>
                    <a:pt x="166" y="155"/>
                  </a:cubicBezTo>
                  <a:cubicBezTo>
                    <a:pt x="151" y="157"/>
                    <a:pt x="151" y="157"/>
                    <a:pt x="151" y="157"/>
                  </a:cubicBezTo>
                  <a:cubicBezTo>
                    <a:pt x="151" y="157"/>
                    <a:pt x="151" y="157"/>
                    <a:pt x="151" y="157"/>
                  </a:cubicBezTo>
                  <a:cubicBezTo>
                    <a:pt x="150" y="157"/>
                    <a:pt x="150" y="157"/>
                    <a:pt x="150" y="157"/>
                  </a:cubicBezTo>
                  <a:cubicBezTo>
                    <a:pt x="150" y="157"/>
                    <a:pt x="150" y="157"/>
                    <a:pt x="150" y="157"/>
                  </a:cubicBezTo>
                  <a:cubicBezTo>
                    <a:pt x="149" y="157"/>
                    <a:pt x="149" y="157"/>
                    <a:pt x="149" y="157"/>
                  </a:cubicBezTo>
                  <a:cubicBezTo>
                    <a:pt x="138" y="153"/>
                    <a:pt x="138" y="153"/>
                    <a:pt x="138" y="153"/>
                  </a:cubicBezTo>
                  <a:cubicBezTo>
                    <a:pt x="133" y="152"/>
                    <a:pt x="133" y="152"/>
                    <a:pt x="133" y="152"/>
                  </a:cubicBezTo>
                  <a:cubicBezTo>
                    <a:pt x="127" y="162"/>
                    <a:pt x="127" y="162"/>
                    <a:pt x="127" y="162"/>
                  </a:cubicBezTo>
                  <a:cubicBezTo>
                    <a:pt x="126" y="162"/>
                    <a:pt x="126" y="162"/>
                    <a:pt x="126" y="162"/>
                  </a:cubicBezTo>
                  <a:cubicBezTo>
                    <a:pt x="126" y="163"/>
                    <a:pt x="126" y="163"/>
                    <a:pt x="126" y="163"/>
                  </a:cubicBezTo>
                  <a:cubicBezTo>
                    <a:pt x="113" y="171"/>
                    <a:pt x="113" y="171"/>
                    <a:pt x="113" y="171"/>
                  </a:cubicBezTo>
                  <a:cubicBezTo>
                    <a:pt x="112" y="171"/>
                    <a:pt x="112" y="171"/>
                    <a:pt x="112" y="171"/>
                  </a:cubicBezTo>
                  <a:cubicBezTo>
                    <a:pt x="112" y="171"/>
                    <a:pt x="112" y="171"/>
                    <a:pt x="112" y="171"/>
                  </a:cubicBezTo>
                  <a:cubicBezTo>
                    <a:pt x="95" y="179"/>
                    <a:pt x="95" y="179"/>
                    <a:pt x="95" y="179"/>
                  </a:cubicBezTo>
                  <a:cubicBezTo>
                    <a:pt x="94" y="179"/>
                    <a:pt x="94" y="179"/>
                    <a:pt x="94" y="179"/>
                  </a:cubicBezTo>
                  <a:cubicBezTo>
                    <a:pt x="74" y="172"/>
                    <a:pt x="74" y="172"/>
                    <a:pt x="74" y="172"/>
                  </a:cubicBezTo>
                  <a:cubicBezTo>
                    <a:pt x="30" y="174"/>
                    <a:pt x="30" y="174"/>
                    <a:pt x="30" y="174"/>
                  </a:cubicBezTo>
                  <a:cubicBezTo>
                    <a:pt x="20" y="177"/>
                    <a:pt x="20" y="177"/>
                    <a:pt x="20" y="177"/>
                  </a:cubicBezTo>
                  <a:cubicBezTo>
                    <a:pt x="19" y="178"/>
                    <a:pt x="19" y="178"/>
                    <a:pt x="19" y="178"/>
                  </a:cubicBezTo>
                  <a:cubicBezTo>
                    <a:pt x="10" y="178"/>
                    <a:pt x="10" y="178"/>
                    <a:pt x="10" y="178"/>
                  </a:cubicBezTo>
                  <a:cubicBezTo>
                    <a:pt x="0" y="193"/>
                    <a:pt x="0" y="193"/>
                    <a:pt x="0" y="193"/>
                  </a:cubicBezTo>
                  <a:cubicBezTo>
                    <a:pt x="2" y="209"/>
                    <a:pt x="2" y="209"/>
                    <a:pt x="2" y="209"/>
                  </a:cubicBezTo>
                  <a:cubicBezTo>
                    <a:pt x="11" y="231"/>
                    <a:pt x="11" y="231"/>
                    <a:pt x="11" y="231"/>
                  </a:cubicBezTo>
                  <a:cubicBezTo>
                    <a:pt x="22" y="237"/>
                    <a:pt x="22" y="237"/>
                    <a:pt x="22" y="237"/>
                  </a:cubicBezTo>
                  <a:cubicBezTo>
                    <a:pt x="23" y="237"/>
                    <a:pt x="23" y="237"/>
                    <a:pt x="23" y="237"/>
                  </a:cubicBezTo>
                  <a:cubicBezTo>
                    <a:pt x="23" y="238"/>
                    <a:pt x="23" y="238"/>
                    <a:pt x="23" y="238"/>
                  </a:cubicBezTo>
                  <a:cubicBezTo>
                    <a:pt x="27" y="241"/>
                    <a:pt x="27" y="241"/>
                    <a:pt x="27" y="241"/>
                  </a:cubicBezTo>
                  <a:cubicBezTo>
                    <a:pt x="33" y="231"/>
                    <a:pt x="33" y="231"/>
                    <a:pt x="33" y="231"/>
                  </a:cubicBezTo>
                  <a:cubicBezTo>
                    <a:pt x="34" y="230"/>
                    <a:pt x="34" y="230"/>
                    <a:pt x="34" y="230"/>
                  </a:cubicBezTo>
                  <a:cubicBezTo>
                    <a:pt x="35" y="229"/>
                    <a:pt x="35" y="229"/>
                    <a:pt x="35" y="229"/>
                  </a:cubicBezTo>
                  <a:cubicBezTo>
                    <a:pt x="36" y="229"/>
                    <a:pt x="36" y="229"/>
                    <a:pt x="36" y="229"/>
                  </a:cubicBezTo>
                  <a:cubicBezTo>
                    <a:pt x="51" y="227"/>
                    <a:pt x="51" y="227"/>
                    <a:pt x="51" y="227"/>
                  </a:cubicBezTo>
                  <a:cubicBezTo>
                    <a:pt x="53" y="227"/>
                    <a:pt x="53" y="227"/>
                    <a:pt x="53" y="227"/>
                  </a:cubicBezTo>
                  <a:cubicBezTo>
                    <a:pt x="53" y="228"/>
                    <a:pt x="53" y="228"/>
                    <a:pt x="53" y="228"/>
                  </a:cubicBezTo>
                  <a:cubicBezTo>
                    <a:pt x="67" y="232"/>
                    <a:pt x="67" y="232"/>
                    <a:pt x="67" y="232"/>
                  </a:cubicBezTo>
                  <a:cubicBezTo>
                    <a:pt x="82" y="265"/>
                    <a:pt x="82" y="265"/>
                    <a:pt x="82" y="265"/>
                  </a:cubicBezTo>
                  <a:cubicBezTo>
                    <a:pt x="81" y="265"/>
                    <a:pt x="81" y="265"/>
                    <a:pt x="81" y="265"/>
                  </a:cubicBezTo>
                  <a:cubicBezTo>
                    <a:pt x="81" y="266"/>
                    <a:pt x="81" y="266"/>
                    <a:pt x="81" y="266"/>
                  </a:cubicBezTo>
                  <a:cubicBezTo>
                    <a:pt x="75" y="284"/>
                    <a:pt x="75" y="284"/>
                    <a:pt x="75" y="284"/>
                  </a:cubicBezTo>
                  <a:cubicBezTo>
                    <a:pt x="75" y="284"/>
                    <a:pt x="75" y="284"/>
                    <a:pt x="75" y="284"/>
                  </a:cubicBezTo>
                  <a:cubicBezTo>
                    <a:pt x="70" y="296"/>
                    <a:pt x="70" y="296"/>
                    <a:pt x="70" y="296"/>
                  </a:cubicBezTo>
                  <a:cubicBezTo>
                    <a:pt x="70" y="297"/>
                    <a:pt x="70" y="297"/>
                    <a:pt x="70" y="297"/>
                  </a:cubicBezTo>
                  <a:cubicBezTo>
                    <a:pt x="63" y="313"/>
                    <a:pt x="63" y="313"/>
                    <a:pt x="63" y="313"/>
                  </a:cubicBezTo>
                  <a:cubicBezTo>
                    <a:pt x="63" y="333"/>
                    <a:pt x="63" y="333"/>
                    <a:pt x="63" y="333"/>
                  </a:cubicBezTo>
                  <a:cubicBezTo>
                    <a:pt x="75" y="345"/>
                    <a:pt x="75" y="345"/>
                    <a:pt x="75" y="345"/>
                  </a:cubicBezTo>
                  <a:cubicBezTo>
                    <a:pt x="76" y="345"/>
                    <a:pt x="76" y="345"/>
                    <a:pt x="76" y="345"/>
                  </a:cubicBezTo>
                  <a:cubicBezTo>
                    <a:pt x="91" y="358"/>
                    <a:pt x="91" y="358"/>
                    <a:pt x="91" y="358"/>
                  </a:cubicBezTo>
                  <a:cubicBezTo>
                    <a:pt x="93" y="359"/>
                    <a:pt x="93" y="359"/>
                    <a:pt x="93" y="359"/>
                  </a:cubicBezTo>
                  <a:cubicBezTo>
                    <a:pt x="94" y="360"/>
                    <a:pt x="94" y="360"/>
                    <a:pt x="94" y="360"/>
                  </a:cubicBezTo>
                  <a:cubicBezTo>
                    <a:pt x="82" y="387"/>
                    <a:pt x="82" y="387"/>
                    <a:pt x="82" y="387"/>
                  </a:cubicBezTo>
                  <a:cubicBezTo>
                    <a:pt x="80" y="400"/>
                    <a:pt x="80" y="400"/>
                    <a:pt x="80" y="400"/>
                  </a:cubicBezTo>
                  <a:cubicBezTo>
                    <a:pt x="83" y="398"/>
                    <a:pt x="83" y="398"/>
                    <a:pt x="83" y="398"/>
                  </a:cubicBezTo>
                  <a:cubicBezTo>
                    <a:pt x="84" y="398"/>
                    <a:pt x="84" y="398"/>
                    <a:pt x="84" y="398"/>
                  </a:cubicBezTo>
                  <a:cubicBezTo>
                    <a:pt x="94" y="394"/>
                    <a:pt x="94" y="394"/>
                    <a:pt x="94" y="394"/>
                  </a:cubicBezTo>
                  <a:cubicBezTo>
                    <a:pt x="111" y="384"/>
                    <a:pt x="111" y="384"/>
                    <a:pt x="111" y="384"/>
                  </a:cubicBezTo>
                  <a:cubicBezTo>
                    <a:pt x="112" y="384"/>
                    <a:pt x="112" y="384"/>
                    <a:pt x="112" y="384"/>
                  </a:cubicBezTo>
                  <a:cubicBezTo>
                    <a:pt x="132" y="387"/>
                    <a:pt x="132" y="387"/>
                    <a:pt x="132" y="387"/>
                  </a:cubicBezTo>
                  <a:cubicBezTo>
                    <a:pt x="133" y="387"/>
                    <a:pt x="133" y="387"/>
                    <a:pt x="133" y="387"/>
                  </a:cubicBezTo>
                  <a:cubicBezTo>
                    <a:pt x="133" y="387"/>
                    <a:pt x="133" y="387"/>
                    <a:pt x="133" y="387"/>
                  </a:cubicBezTo>
                  <a:cubicBezTo>
                    <a:pt x="161" y="399"/>
                    <a:pt x="161" y="399"/>
                    <a:pt x="161" y="399"/>
                  </a:cubicBezTo>
                  <a:cubicBezTo>
                    <a:pt x="193" y="399"/>
                    <a:pt x="193" y="399"/>
                    <a:pt x="193" y="399"/>
                  </a:cubicBezTo>
                  <a:cubicBezTo>
                    <a:pt x="202" y="387"/>
                    <a:pt x="202" y="387"/>
                    <a:pt x="202" y="387"/>
                  </a:cubicBezTo>
                  <a:cubicBezTo>
                    <a:pt x="203" y="386"/>
                    <a:pt x="203" y="386"/>
                    <a:pt x="203" y="386"/>
                  </a:cubicBezTo>
                  <a:cubicBezTo>
                    <a:pt x="204" y="385"/>
                    <a:pt x="204" y="385"/>
                    <a:pt x="204" y="385"/>
                  </a:cubicBezTo>
                  <a:cubicBezTo>
                    <a:pt x="220" y="377"/>
                    <a:pt x="220" y="377"/>
                    <a:pt x="220" y="377"/>
                  </a:cubicBezTo>
                  <a:cubicBezTo>
                    <a:pt x="236" y="364"/>
                    <a:pt x="236" y="364"/>
                    <a:pt x="236" y="364"/>
                  </a:cubicBezTo>
                  <a:cubicBezTo>
                    <a:pt x="237" y="363"/>
                    <a:pt x="237" y="363"/>
                    <a:pt x="237" y="363"/>
                  </a:cubicBezTo>
                  <a:cubicBezTo>
                    <a:pt x="237" y="363"/>
                    <a:pt x="237" y="363"/>
                    <a:pt x="237" y="363"/>
                  </a:cubicBezTo>
                  <a:cubicBezTo>
                    <a:pt x="249" y="359"/>
                    <a:pt x="249" y="359"/>
                    <a:pt x="249" y="359"/>
                  </a:cubicBezTo>
                  <a:cubicBezTo>
                    <a:pt x="261" y="349"/>
                    <a:pt x="261" y="349"/>
                    <a:pt x="261" y="349"/>
                  </a:cubicBezTo>
                  <a:cubicBezTo>
                    <a:pt x="276" y="330"/>
                    <a:pt x="276" y="330"/>
                    <a:pt x="276" y="330"/>
                  </a:cubicBezTo>
                  <a:cubicBezTo>
                    <a:pt x="296" y="338"/>
                    <a:pt x="296" y="338"/>
                    <a:pt x="296" y="338"/>
                  </a:cubicBezTo>
                  <a:cubicBezTo>
                    <a:pt x="299" y="339"/>
                    <a:pt x="299" y="339"/>
                    <a:pt x="299" y="339"/>
                  </a:cubicBezTo>
                  <a:cubicBezTo>
                    <a:pt x="299" y="340"/>
                    <a:pt x="299" y="340"/>
                    <a:pt x="299" y="340"/>
                  </a:cubicBezTo>
                  <a:cubicBezTo>
                    <a:pt x="300" y="341"/>
                    <a:pt x="300" y="341"/>
                    <a:pt x="300" y="341"/>
                  </a:cubicBezTo>
                  <a:cubicBezTo>
                    <a:pt x="303" y="349"/>
                    <a:pt x="306" y="352"/>
                    <a:pt x="309" y="353"/>
                  </a:cubicBezTo>
                  <a:cubicBezTo>
                    <a:pt x="321" y="351"/>
                    <a:pt x="321" y="351"/>
                    <a:pt x="321" y="351"/>
                  </a:cubicBezTo>
                  <a:cubicBezTo>
                    <a:pt x="324" y="351"/>
                    <a:pt x="324" y="351"/>
                    <a:pt x="324" y="351"/>
                  </a:cubicBezTo>
                  <a:cubicBezTo>
                    <a:pt x="331" y="353"/>
                    <a:pt x="331" y="353"/>
                    <a:pt x="331" y="353"/>
                  </a:cubicBezTo>
                  <a:cubicBezTo>
                    <a:pt x="332" y="353"/>
                    <a:pt x="332" y="353"/>
                    <a:pt x="332" y="353"/>
                  </a:cubicBezTo>
                  <a:cubicBezTo>
                    <a:pt x="332" y="354"/>
                    <a:pt x="332" y="354"/>
                    <a:pt x="332" y="354"/>
                  </a:cubicBezTo>
                  <a:cubicBezTo>
                    <a:pt x="348" y="360"/>
                    <a:pt x="348" y="360"/>
                    <a:pt x="348" y="360"/>
                  </a:cubicBezTo>
                  <a:cubicBezTo>
                    <a:pt x="353" y="360"/>
                    <a:pt x="353" y="360"/>
                    <a:pt x="353" y="360"/>
                  </a:cubicBezTo>
                  <a:cubicBezTo>
                    <a:pt x="354" y="356"/>
                    <a:pt x="354" y="356"/>
                    <a:pt x="354" y="356"/>
                  </a:cubicBezTo>
                  <a:cubicBezTo>
                    <a:pt x="356" y="350"/>
                    <a:pt x="356" y="350"/>
                    <a:pt x="356" y="350"/>
                  </a:cubicBezTo>
                  <a:cubicBezTo>
                    <a:pt x="356" y="349"/>
                    <a:pt x="356" y="349"/>
                    <a:pt x="356" y="349"/>
                  </a:cubicBezTo>
                  <a:cubicBezTo>
                    <a:pt x="357" y="349"/>
                    <a:pt x="357" y="349"/>
                    <a:pt x="357" y="349"/>
                  </a:cubicBezTo>
                  <a:cubicBezTo>
                    <a:pt x="358" y="348"/>
                    <a:pt x="358" y="348"/>
                    <a:pt x="358" y="348"/>
                  </a:cubicBezTo>
                  <a:cubicBezTo>
                    <a:pt x="358" y="347"/>
                    <a:pt x="358" y="347"/>
                    <a:pt x="358" y="347"/>
                  </a:cubicBezTo>
                  <a:cubicBezTo>
                    <a:pt x="364" y="343"/>
                    <a:pt x="364" y="343"/>
                    <a:pt x="364" y="343"/>
                  </a:cubicBezTo>
                  <a:cubicBezTo>
                    <a:pt x="364" y="342"/>
                    <a:pt x="364" y="342"/>
                    <a:pt x="364" y="342"/>
                  </a:cubicBezTo>
                  <a:cubicBezTo>
                    <a:pt x="375" y="333"/>
                    <a:pt x="375" y="333"/>
                    <a:pt x="375" y="333"/>
                  </a:cubicBezTo>
                  <a:cubicBezTo>
                    <a:pt x="376" y="333"/>
                    <a:pt x="376" y="333"/>
                    <a:pt x="376" y="333"/>
                  </a:cubicBezTo>
                  <a:cubicBezTo>
                    <a:pt x="377" y="332"/>
                    <a:pt x="377" y="332"/>
                    <a:pt x="377" y="332"/>
                  </a:cubicBezTo>
                  <a:cubicBezTo>
                    <a:pt x="379" y="332"/>
                    <a:pt x="379" y="332"/>
                    <a:pt x="379" y="332"/>
                  </a:cubicBezTo>
                  <a:cubicBezTo>
                    <a:pt x="389" y="333"/>
                    <a:pt x="389" y="333"/>
                    <a:pt x="389" y="333"/>
                  </a:cubicBezTo>
                  <a:cubicBezTo>
                    <a:pt x="389" y="327"/>
                    <a:pt x="391" y="322"/>
                    <a:pt x="397" y="316"/>
                  </a:cubicBezTo>
                  <a:cubicBezTo>
                    <a:pt x="404" y="311"/>
                    <a:pt x="409" y="308"/>
                    <a:pt x="412" y="309"/>
                  </a:cubicBezTo>
                  <a:cubicBezTo>
                    <a:pt x="417" y="305"/>
                    <a:pt x="417" y="305"/>
                    <a:pt x="417" y="305"/>
                  </a:cubicBezTo>
                  <a:cubicBezTo>
                    <a:pt x="418" y="305"/>
                    <a:pt x="418" y="305"/>
                    <a:pt x="418" y="305"/>
                  </a:cubicBezTo>
                  <a:cubicBezTo>
                    <a:pt x="418" y="304"/>
                    <a:pt x="418" y="304"/>
                    <a:pt x="418" y="304"/>
                  </a:cubicBezTo>
                  <a:cubicBezTo>
                    <a:pt x="423" y="299"/>
                    <a:pt x="423" y="299"/>
                    <a:pt x="423" y="299"/>
                  </a:cubicBezTo>
                  <a:cubicBezTo>
                    <a:pt x="423" y="298"/>
                    <a:pt x="423" y="298"/>
                    <a:pt x="423" y="298"/>
                  </a:cubicBezTo>
                  <a:cubicBezTo>
                    <a:pt x="424" y="298"/>
                    <a:pt x="424" y="298"/>
                    <a:pt x="424" y="298"/>
                  </a:cubicBezTo>
                  <a:cubicBezTo>
                    <a:pt x="425" y="297"/>
                    <a:pt x="425" y="297"/>
                    <a:pt x="425" y="297"/>
                  </a:cubicBezTo>
                  <a:cubicBezTo>
                    <a:pt x="426" y="297"/>
                    <a:pt x="426" y="297"/>
                    <a:pt x="426" y="297"/>
                  </a:cubicBezTo>
                  <a:cubicBezTo>
                    <a:pt x="441" y="294"/>
                    <a:pt x="441" y="294"/>
                    <a:pt x="441" y="294"/>
                  </a:cubicBezTo>
                  <a:cubicBezTo>
                    <a:pt x="450" y="294"/>
                    <a:pt x="450" y="294"/>
                    <a:pt x="450" y="294"/>
                  </a:cubicBezTo>
                  <a:cubicBezTo>
                    <a:pt x="454" y="291"/>
                    <a:pt x="454" y="291"/>
                    <a:pt x="454" y="291"/>
                  </a:cubicBezTo>
                  <a:cubicBezTo>
                    <a:pt x="457" y="285"/>
                    <a:pt x="457" y="285"/>
                    <a:pt x="457" y="285"/>
                  </a:cubicBezTo>
                  <a:cubicBezTo>
                    <a:pt x="457" y="285"/>
                    <a:pt x="457" y="285"/>
                    <a:pt x="457" y="285"/>
                  </a:cubicBezTo>
                  <a:cubicBezTo>
                    <a:pt x="462" y="275"/>
                    <a:pt x="462" y="275"/>
                    <a:pt x="462" y="275"/>
                  </a:cubicBezTo>
                  <a:cubicBezTo>
                    <a:pt x="460" y="274"/>
                    <a:pt x="460" y="274"/>
                    <a:pt x="460" y="274"/>
                  </a:cubicBezTo>
                  <a:cubicBezTo>
                    <a:pt x="454" y="268"/>
                    <a:pt x="450" y="260"/>
                    <a:pt x="448" y="249"/>
                  </a:cubicBezTo>
                  <a:cubicBezTo>
                    <a:pt x="447" y="248"/>
                    <a:pt x="447" y="248"/>
                    <a:pt x="447" y="248"/>
                  </a:cubicBezTo>
                  <a:cubicBezTo>
                    <a:pt x="447" y="248"/>
                    <a:pt x="447" y="248"/>
                    <a:pt x="447" y="248"/>
                  </a:cubicBezTo>
                  <a:cubicBezTo>
                    <a:pt x="448" y="248"/>
                    <a:pt x="448" y="248"/>
                    <a:pt x="448" y="248"/>
                  </a:cubicBezTo>
                  <a:cubicBezTo>
                    <a:pt x="448" y="247"/>
                    <a:pt x="448" y="247"/>
                    <a:pt x="448" y="247"/>
                  </a:cubicBezTo>
                  <a:cubicBezTo>
                    <a:pt x="452" y="226"/>
                    <a:pt x="452" y="226"/>
                    <a:pt x="452" y="226"/>
                  </a:cubicBezTo>
                  <a:cubicBezTo>
                    <a:pt x="452" y="220"/>
                    <a:pt x="454" y="215"/>
                    <a:pt x="459" y="210"/>
                  </a:cubicBezTo>
                  <a:cubicBezTo>
                    <a:pt x="457" y="193"/>
                    <a:pt x="457" y="193"/>
                    <a:pt x="457" y="193"/>
                  </a:cubicBezTo>
                  <a:cubicBezTo>
                    <a:pt x="456" y="191"/>
                    <a:pt x="454" y="189"/>
                    <a:pt x="449" y="188"/>
                  </a:cubicBezTo>
                  <a:cubicBezTo>
                    <a:pt x="418" y="200"/>
                    <a:pt x="418" y="200"/>
                    <a:pt x="418" y="200"/>
                  </a:cubicBezTo>
                  <a:cubicBezTo>
                    <a:pt x="420" y="169"/>
                    <a:pt x="420" y="169"/>
                    <a:pt x="420" y="169"/>
                  </a:cubicBezTo>
                  <a:cubicBezTo>
                    <a:pt x="421" y="164"/>
                    <a:pt x="431" y="155"/>
                    <a:pt x="449" y="144"/>
                  </a:cubicBezTo>
                  <a:cubicBezTo>
                    <a:pt x="441" y="111"/>
                    <a:pt x="441" y="111"/>
                    <a:pt x="441" y="111"/>
                  </a:cubicBezTo>
                  <a:cubicBezTo>
                    <a:pt x="439" y="99"/>
                    <a:pt x="441" y="91"/>
                    <a:pt x="449" y="83"/>
                  </a:cubicBezTo>
                  <a:cubicBezTo>
                    <a:pt x="447" y="77"/>
                    <a:pt x="447" y="77"/>
                    <a:pt x="447" y="77"/>
                  </a:cubicBezTo>
                  <a:cubicBezTo>
                    <a:pt x="438" y="77"/>
                    <a:pt x="438" y="77"/>
                    <a:pt x="438" y="77"/>
                  </a:cubicBezTo>
                  <a:cubicBezTo>
                    <a:pt x="435" y="78"/>
                    <a:pt x="435" y="78"/>
                    <a:pt x="435" y="78"/>
                  </a:cubicBezTo>
                  <a:cubicBezTo>
                    <a:pt x="430" y="92"/>
                    <a:pt x="430" y="92"/>
                    <a:pt x="430" y="92"/>
                  </a:cubicBezTo>
                  <a:cubicBezTo>
                    <a:pt x="426" y="96"/>
                    <a:pt x="422" y="99"/>
                    <a:pt x="418" y="99"/>
                  </a:cubicBezTo>
                  <a:cubicBezTo>
                    <a:pt x="416" y="99"/>
                    <a:pt x="416" y="99"/>
                    <a:pt x="416" y="99"/>
                  </a:cubicBezTo>
                  <a:cubicBezTo>
                    <a:pt x="407" y="92"/>
                    <a:pt x="407" y="92"/>
                    <a:pt x="407" y="92"/>
                  </a:cubicBezTo>
                  <a:cubicBezTo>
                    <a:pt x="406" y="92"/>
                    <a:pt x="406" y="92"/>
                    <a:pt x="406" y="92"/>
                  </a:cubicBezTo>
                  <a:cubicBezTo>
                    <a:pt x="405" y="92"/>
                    <a:pt x="405" y="92"/>
                    <a:pt x="405" y="92"/>
                  </a:cubicBezTo>
                  <a:cubicBezTo>
                    <a:pt x="405" y="92"/>
                    <a:pt x="405" y="92"/>
                    <a:pt x="405" y="92"/>
                  </a:cubicBezTo>
                  <a:cubicBezTo>
                    <a:pt x="405" y="90"/>
                    <a:pt x="405" y="90"/>
                    <a:pt x="405" y="90"/>
                  </a:cubicBezTo>
                  <a:cubicBezTo>
                    <a:pt x="402" y="83"/>
                    <a:pt x="402" y="83"/>
                    <a:pt x="402" y="83"/>
                  </a:cubicBezTo>
                  <a:cubicBezTo>
                    <a:pt x="401" y="73"/>
                    <a:pt x="401" y="73"/>
                    <a:pt x="401" y="73"/>
                  </a:cubicBezTo>
                  <a:cubicBezTo>
                    <a:pt x="401" y="72"/>
                    <a:pt x="401" y="72"/>
                    <a:pt x="401" y="72"/>
                  </a:cubicBezTo>
                  <a:cubicBezTo>
                    <a:pt x="400" y="74"/>
                    <a:pt x="400" y="74"/>
                    <a:pt x="400" y="74"/>
                  </a:cubicBezTo>
                  <a:cubicBezTo>
                    <a:pt x="399" y="77"/>
                    <a:pt x="399" y="77"/>
                    <a:pt x="399" y="77"/>
                  </a:cubicBezTo>
                  <a:cubicBezTo>
                    <a:pt x="382" y="77"/>
                    <a:pt x="382" y="77"/>
                    <a:pt x="382" y="77"/>
                  </a:cubicBezTo>
                  <a:cubicBezTo>
                    <a:pt x="380" y="73"/>
                    <a:pt x="380" y="73"/>
                    <a:pt x="380" y="73"/>
                  </a:cubicBezTo>
                  <a:cubicBezTo>
                    <a:pt x="377" y="63"/>
                    <a:pt x="377" y="63"/>
                    <a:pt x="377" y="63"/>
                  </a:cubicBezTo>
                  <a:cubicBezTo>
                    <a:pt x="377" y="48"/>
                    <a:pt x="377" y="48"/>
                    <a:pt x="377" y="48"/>
                  </a:cubicBezTo>
                  <a:cubicBezTo>
                    <a:pt x="366" y="30"/>
                    <a:pt x="366" y="30"/>
                    <a:pt x="366" y="30"/>
                  </a:cubicBezTo>
                  <a:cubicBezTo>
                    <a:pt x="366" y="15"/>
                    <a:pt x="366" y="15"/>
                    <a:pt x="366" y="15"/>
                  </a:cubicBezTo>
                  <a:lnTo>
                    <a:pt x="363" y="8"/>
                  </a:lnTo>
                  <a:close/>
                </a:path>
              </a:pathLst>
            </a:custGeom>
            <a:solidFill>
              <a:srgbClr val="CDD9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a:extLst>
                <a:ext uri="{FF2B5EF4-FFF2-40B4-BE49-F238E27FC236}">
                  <a16:creationId xmlns="" xmlns:a16="http://schemas.microsoft.com/office/drawing/2014/main" id="{5C48184A-2D7A-4D67-80A8-778AF8504D14}"/>
                </a:ext>
              </a:extLst>
            </p:cNvPr>
            <p:cNvSpPr>
              <a:spLocks/>
            </p:cNvSpPr>
            <p:nvPr/>
          </p:nvSpPr>
          <p:spPr bwMode="auto">
            <a:xfrm>
              <a:off x="-5104367" y="256848"/>
              <a:ext cx="1274763" cy="976313"/>
            </a:xfrm>
            <a:custGeom>
              <a:avLst/>
              <a:gdLst>
                <a:gd name="T0" fmla="*/ 486 w 603"/>
                <a:gd name="T1" fmla="*/ 14 h 461"/>
                <a:gd name="T2" fmla="*/ 452 w 603"/>
                <a:gd name="T3" fmla="*/ 43 h 461"/>
                <a:gd name="T4" fmla="*/ 414 w 603"/>
                <a:gd name="T5" fmla="*/ 52 h 461"/>
                <a:gd name="T6" fmla="*/ 388 w 603"/>
                <a:gd name="T7" fmla="*/ 51 h 461"/>
                <a:gd name="T8" fmla="*/ 387 w 603"/>
                <a:gd name="T9" fmla="*/ 51 h 461"/>
                <a:gd name="T10" fmla="*/ 355 w 603"/>
                <a:gd name="T11" fmla="*/ 62 h 461"/>
                <a:gd name="T12" fmla="*/ 329 w 603"/>
                <a:gd name="T13" fmla="*/ 78 h 461"/>
                <a:gd name="T14" fmla="*/ 305 w 603"/>
                <a:gd name="T15" fmla="*/ 97 h 461"/>
                <a:gd name="T16" fmla="*/ 289 w 603"/>
                <a:gd name="T17" fmla="*/ 114 h 461"/>
                <a:gd name="T18" fmla="*/ 284 w 603"/>
                <a:gd name="T19" fmla="*/ 124 h 461"/>
                <a:gd name="T20" fmla="*/ 247 w 603"/>
                <a:gd name="T21" fmla="*/ 116 h 461"/>
                <a:gd name="T22" fmla="*/ 204 w 603"/>
                <a:gd name="T23" fmla="*/ 96 h 461"/>
                <a:gd name="T24" fmla="*/ 193 w 603"/>
                <a:gd name="T25" fmla="*/ 110 h 461"/>
                <a:gd name="T26" fmla="*/ 179 w 603"/>
                <a:gd name="T27" fmla="*/ 123 h 461"/>
                <a:gd name="T28" fmla="*/ 151 w 603"/>
                <a:gd name="T29" fmla="*/ 139 h 461"/>
                <a:gd name="T30" fmla="*/ 123 w 603"/>
                <a:gd name="T31" fmla="*/ 162 h 461"/>
                <a:gd name="T32" fmla="*/ 55 w 603"/>
                <a:gd name="T33" fmla="*/ 151 h 461"/>
                <a:gd name="T34" fmla="*/ 23 w 603"/>
                <a:gd name="T35" fmla="*/ 156 h 461"/>
                <a:gd name="T36" fmla="*/ 2 w 603"/>
                <a:gd name="T37" fmla="*/ 166 h 461"/>
                <a:gd name="T38" fmla="*/ 5 w 603"/>
                <a:gd name="T39" fmla="*/ 190 h 461"/>
                <a:gd name="T40" fmla="*/ 50 w 603"/>
                <a:gd name="T41" fmla="*/ 191 h 461"/>
                <a:gd name="T42" fmla="*/ 57 w 603"/>
                <a:gd name="T43" fmla="*/ 226 h 461"/>
                <a:gd name="T44" fmla="*/ 91 w 603"/>
                <a:gd name="T45" fmla="*/ 221 h 461"/>
                <a:gd name="T46" fmla="*/ 120 w 603"/>
                <a:gd name="T47" fmla="*/ 215 h 461"/>
                <a:gd name="T48" fmla="*/ 129 w 603"/>
                <a:gd name="T49" fmla="*/ 259 h 461"/>
                <a:gd name="T50" fmla="*/ 110 w 603"/>
                <a:gd name="T51" fmla="*/ 281 h 461"/>
                <a:gd name="T52" fmla="*/ 84 w 603"/>
                <a:gd name="T53" fmla="*/ 299 h 461"/>
                <a:gd name="T54" fmla="*/ 129 w 603"/>
                <a:gd name="T55" fmla="*/ 309 h 461"/>
                <a:gd name="T56" fmla="*/ 146 w 603"/>
                <a:gd name="T57" fmla="*/ 320 h 461"/>
                <a:gd name="T58" fmla="*/ 185 w 603"/>
                <a:gd name="T59" fmla="*/ 342 h 461"/>
                <a:gd name="T60" fmla="*/ 169 w 603"/>
                <a:gd name="T61" fmla="*/ 360 h 461"/>
                <a:gd name="T62" fmla="*/ 235 w 603"/>
                <a:gd name="T63" fmla="*/ 430 h 461"/>
                <a:gd name="T64" fmla="*/ 259 w 603"/>
                <a:gd name="T65" fmla="*/ 418 h 461"/>
                <a:gd name="T66" fmla="*/ 295 w 603"/>
                <a:gd name="T67" fmla="*/ 444 h 461"/>
                <a:gd name="T68" fmla="*/ 306 w 603"/>
                <a:gd name="T69" fmla="*/ 432 h 461"/>
                <a:gd name="T70" fmla="*/ 326 w 603"/>
                <a:gd name="T71" fmla="*/ 435 h 461"/>
                <a:gd name="T72" fmla="*/ 372 w 603"/>
                <a:gd name="T73" fmla="*/ 445 h 461"/>
                <a:gd name="T74" fmla="*/ 377 w 603"/>
                <a:gd name="T75" fmla="*/ 448 h 461"/>
                <a:gd name="T76" fmla="*/ 417 w 603"/>
                <a:gd name="T77" fmla="*/ 416 h 461"/>
                <a:gd name="T78" fmla="*/ 430 w 603"/>
                <a:gd name="T79" fmla="*/ 430 h 461"/>
                <a:gd name="T80" fmla="*/ 440 w 603"/>
                <a:gd name="T81" fmla="*/ 409 h 461"/>
                <a:gd name="T82" fmla="*/ 476 w 603"/>
                <a:gd name="T83" fmla="*/ 367 h 461"/>
                <a:gd name="T84" fmla="*/ 499 w 603"/>
                <a:gd name="T85" fmla="*/ 371 h 461"/>
                <a:gd name="T86" fmla="*/ 495 w 603"/>
                <a:gd name="T87" fmla="*/ 344 h 461"/>
                <a:gd name="T88" fmla="*/ 499 w 603"/>
                <a:gd name="T89" fmla="*/ 331 h 461"/>
                <a:gd name="T90" fmla="*/ 550 w 603"/>
                <a:gd name="T91" fmla="*/ 303 h 461"/>
                <a:gd name="T92" fmla="*/ 548 w 603"/>
                <a:gd name="T93" fmla="*/ 276 h 461"/>
                <a:gd name="T94" fmla="*/ 560 w 603"/>
                <a:gd name="T95" fmla="*/ 253 h 461"/>
                <a:gd name="T96" fmla="*/ 576 w 603"/>
                <a:gd name="T97" fmla="*/ 216 h 461"/>
                <a:gd name="T98" fmla="*/ 597 w 603"/>
                <a:gd name="T99" fmla="*/ 187 h 461"/>
                <a:gd name="T100" fmla="*/ 597 w 603"/>
                <a:gd name="T101" fmla="*/ 161 h 461"/>
                <a:gd name="T102" fmla="*/ 597 w 603"/>
                <a:gd name="T103" fmla="*/ 145 h 461"/>
                <a:gd name="T104" fmla="*/ 545 w 603"/>
                <a:gd name="T105" fmla="*/ 147 h 461"/>
                <a:gd name="T106" fmla="*/ 532 w 603"/>
                <a:gd name="T107" fmla="*/ 123 h 461"/>
                <a:gd name="T108" fmla="*/ 507 w 603"/>
                <a:gd name="T109" fmla="*/ 122 h 461"/>
                <a:gd name="T110" fmla="*/ 534 w 603"/>
                <a:gd name="T111" fmla="*/ 70 h 461"/>
                <a:gd name="T112" fmla="*/ 531 w 603"/>
                <a:gd name="T113" fmla="*/ 34 h 461"/>
                <a:gd name="T114" fmla="*/ 523 w 603"/>
                <a:gd name="T115" fmla="*/ 0 h 461"/>
                <a:gd name="T116" fmla="*/ 500 w 603"/>
                <a:gd name="T117" fmla="*/ 1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3" h="461">
                  <a:moveTo>
                    <a:pt x="483" y="11"/>
                  </a:moveTo>
                  <a:cubicBezTo>
                    <a:pt x="484" y="12"/>
                    <a:pt x="484" y="12"/>
                    <a:pt x="484" y="12"/>
                  </a:cubicBezTo>
                  <a:cubicBezTo>
                    <a:pt x="486" y="14"/>
                    <a:pt x="486" y="14"/>
                    <a:pt x="486" y="14"/>
                  </a:cubicBezTo>
                  <a:cubicBezTo>
                    <a:pt x="473" y="33"/>
                    <a:pt x="473" y="33"/>
                    <a:pt x="473" y="33"/>
                  </a:cubicBezTo>
                  <a:cubicBezTo>
                    <a:pt x="468" y="39"/>
                    <a:pt x="462" y="43"/>
                    <a:pt x="454" y="43"/>
                  </a:cubicBezTo>
                  <a:cubicBezTo>
                    <a:pt x="452" y="43"/>
                    <a:pt x="452" y="43"/>
                    <a:pt x="452" y="43"/>
                  </a:cubicBezTo>
                  <a:cubicBezTo>
                    <a:pt x="443" y="37"/>
                    <a:pt x="443" y="37"/>
                    <a:pt x="443" y="37"/>
                  </a:cubicBezTo>
                  <a:cubicBezTo>
                    <a:pt x="433" y="38"/>
                    <a:pt x="433" y="38"/>
                    <a:pt x="433" y="38"/>
                  </a:cubicBezTo>
                  <a:cubicBezTo>
                    <a:pt x="414" y="52"/>
                    <a:pt x="414" y="52"/>
                    <a:pt x="414" y="52"/>
                  </a:cubicBezTo>
                  <a:cubicBezTo>
                    <a:pt x="409" y="54"/>
                    <a:pt x="403" y="50"/>
                    <a:pt x="394" y="38"/>
                  </a:cubicBezTo>
                  <a:cubicBezTo>
                    <a:pt x="389" y="51"/>
                    <a:pt x="389" y="51"/>
                    <a:pt x="389" y="51"/>
                  </a:cubicBezTo>
                  <a:cubicBezTo>
                    <a:pt x="388" y="51"/>
                    <a:pt x="388" y="51"/>
                    <a:pt x="388" y="51"/>
                  </a:cubicBezTo>
                  <a:cubicBezTo>
                    <a:pt x="388" y="51"/>
                    <a:pt x="388" y="51"/>
                    <a:pt x="388" y="51"/>
                  </a:cubicBezTo>
                  <a:cubicBezTo>
                    <a:pt x="387" y="51"/>
                    <a:pt x="387" y="51"/>
                    <a:pt x="387" y="51"/>
                  </a:cubicBezTo>
                  <a:cubicBezTo>
                    <a:pt x="387" y="51"/>
                    <a:pt x="387" y="51"/>
                    <a:pt x="387" y="51"/>
                  </a:cubicBezTo>
                  <a:cubicBezTo>
                    <a:pt x="380" y="58"/>
                    <a:pt x="380" y="58"/>
                    <a:pt x="380" y="58"/>
                  </a:cubicBezTo>
                  <a:cubicBezTo>
                    <a:pt x="367" y="58"/>
                    <a:pt x="367" y="58"/>
                    <a:pt x="367" y="58"/>
                  </a:cubicBezTo>
                  <a:cubicBezTo>
                    <a:pt x="355" y="62"/>
                    <a:pt x="355" y="62"/>
                    <a:pt x="355" y="62"/>
                  </a:cubicBezTo>
                  <a:cubicBezTo>
                    <a:pt x="340" y="74"/>
                    <a:pt x="340" y="74"/>
                    <a:pt x="340" y="74"/>
                  </a:cubicBezTo>
                  <a:cubicBezTo>
                    <a:pt x="335" y="74"/>
                    <a:pt x="335" y="74"/>
                    <a:pt x="335" y="74"/>
                  </a:cubicBezTo>
                  <a:cubicBezTo>
                    <a:pt x="329" y="78"/>
                    <a:pt x="329" y="78"/>
                    <a:pt x="329" y="78"/>
                  </a:cubicBezTo>
                  <a:cubicBezTo>
                    <a:pt x="324" y="82"/>
                    <a:pt x="322" y="86"/>
                    <a:pt x="325" y="90"/>
                  </a:cubicBezTo>
                  <a:cubicBezTo>
                    <a:pt x="332" y="100"/>
                    <a:pt x="332" y="100"/>
                    <a:pt x="332" y="100"/>
                  </a:cubicBezTo>
                  <a:cubicBezTo>
                    <a:pt x="305" y="97"/>
                    <a:pt x="305" y="97"/>
                    <a:pt x="305" y="97"/>
                  </a:cubicBezTo>
                  <a:cubicBezTo>
                    <a:pt x="290" y="108"/>
                    <a:pt x="290" y="108"/>
                    <a:pt x="290" y="108"/>
                  </a:cubicBezTo>
                  <a:cubicBezTo>
                    <a:pt x="289" y="113"/>
                    <a:pt x="289" y="113"/>
                    <a:pt x="289" y="113"/>
                  </a:cubicBezTo>
                  <a:cubicBezTo>
                    <a:pt x="289" y="114"/>
                    <a:pt x="289" y="114"/>
                    <a:pt x="289" y="114"/>
                  </a:cubicBezTo>
                  <a:cubicBezTo>
                    <a:pt x="286" y="122"/>
                    <a:pt x="286" y="122"/>
                    <a:pt x="286" y="122"/>
                  </a:cubicBezTo>
                  <a:cubicBezTo>
                    <a:pt x="285" y="123"/>
                    <a:pt x="285" y="123"/>
                    <a:pt x="285" y="123"/>
                  </a:cubicBezTo>
                  <a:cubicBezTo>
                    <a:pt x="284" y="124"/>
                    <a:pt x="284" y="124"/>
                    <a:pt x="284" y="124"/>
                  </a:cubicBezTo>
                  <a:cubicBezTo>
                    <a:pt x="270" y="124"/>
                    <a:pt x="270" y="124"/>
                    <a:pt x="270" y="124"/>
                  </a:cubicBezTo>
                  <a:cubicBezTo>
                    <a:pt x="253" y="117"/>
                    <a:pt x="253" y="117"/>
                    <a:pt x="253" y="117"/>
                  </a:cubicBezTo>
                  <a:cubicBezTo>
                    <a:pt x="247" y="116"/>
                    <a:pt x="247" y="116"/>
                    <a:pt x="247" y="116"/>
                  </a:cubicBezTo>
                  <a:cubicBezTo>
                    <a:pt x="234" y="118"/>
                    <a:pt x="234" y="118"/>
                    <a:pt x="234" y="118"/>
                  </a:cubicBezTo>
                  <a:cubicBezTo>
                    <a:pt x="228" y="118"/>
                    <a:pt x="221" y="111"/>
                    <a:pt x="215" y="101"/>
                  </a:cubicBezTo>
                  <a:cubicBezTo>
                    <a:pt x="204" y="96"/>
                    <a:pt x="204" y="96"/>
                    <a:pt x="204" y="96"/>
                  </a:cubicBezTo>
                  <a:cubicBezTo>
                    <a:pt x="194" y="110"/>
                    <a:pt x="194" y="110"/>
                    <a:pt x="194" y="110"/>
                  </a:cubicBezTo>
                  <a:cubicBezTo>
                    <a:pt x="194" y="110"/>
                    <a:pt x="194" y="110"/>
                    <a:pt x="194" y="110"/>
                  </a:cubicBezTo>
                  <a:cubicBezTo>
                    <a:pt x="193" y="110"/>
                    <a:pt x="193" y="110"/>
                    <a:pt x="193" y="110"/>
                  </a:cubicBezTo>
                  <a:cubicBezTo>
                    <a:pt x="180" y="122"/>
                    <a:pt x="180" y="122"/>
                    <a:pt x="180" y="122"/>
                  </a:cubicBezTo>
                  <a:cubicBezTo>
                    <a:pt x="179" y="122"/>
                    <a:pt x="179" y="122"/>
                    <a:pt x="179" y="122"/>
                  </a:cubicBezTo>
                  <a:cubicBezTo>
                    <a:pt x="179" y="123"/>
                    <a:pt x="179" y="123"/>
                    <a:pt x="179" y="123"/>
                  </a:cubicBezTo>
                  <a:cubicBezTo>
                    <a:pt x="177" y="123"/>
                    <a:pt x="177" y="123"/>
                    <a:pt x="177" y="123"/>
                  </a:cubicBezTo>
                  <a:cubicBezTo>
                    <a:pt x="166" y="126"/>
                    <a:pt x="166" y="126"/>
                    <a:pt x="166" y="126"/>
                  </a:cubicBezTo>
                  <a:cubicBezTo>
                    <a:pt x="151" y="139"/>
                    <a:pt x="151" y="139"/>
                    <a:pt x="151" y="139"/>
                  </a:cubicBezTo>
                  <a:cubicBezTo>
                    <a:pt x="151" y="139"/>
                    <a:pt x="151" y="139"/>
                    <a:pt x="151" y="139"/>
                  </a:cubicBezTo>
                  <a:cubicBezTo>
                    <a:pt x="135" y="147"/>
                    <a:pt x="135" y="147"/>
                    <a:pt x="135" y="147"/>
                  </a:cubicBezTo>
                  <a:cubicBezTo>
                    <a:pt x="123" y="162"/>
                    <a:pt x="123" y="162"/>
                    <a:pt x="123" y="162"/>
                  </a:cubicBezTo>
                  <a:cubicBezTo>
                    <a:pt x="84" y="162"/>
                    <a:pt x="84" y="162"/>
                    <a:pt x="84" y="162"/>
                  </a:cubicBezTo>
                  <a:cubicBezTo>
                    <a:pt x="84" y="162"/>
                    <a:pt x="84" y="162"/>
                    <a:pt x="84" y="162"/>
                  </a:cubicBezTo>
                  <a:cubicBezTo>
                    <a:pt x="55" y="151"/>
                    <a:pt x="55" y="151"/>
                    <a:pt x="55" y="151"/>
                  </a:cubicBezTo>
                  <a:cubicBezTo>
                    <a:pt x="38" y="149"/>
                    <a:pt x="38" y="149"/>
                    <a:pt x="38" y="149"/>
                  </a:cubicBezTo>
                  <a:cubicBezTo>
                    <a:pt x="24" y="156"/>
                    <a:pt x="24" y="156"/>
                    <a:pt x="24" y="156"/>
                  </a:cubicBezTo>
                  <a:cubicBezTo>
                    <a:pt x="23" y="156"/>
                    <a:pt x="23" y="156"/>
                    <a:pt x="23" y="156"/>
                  </a:cubicBezTo>
                  <a:cubicBezTo>
                    <a:pt x="23" y="156"/>
                    <a:pt x="23" y="156"/>
                    <a:pt x="23" y="156"/>
                  </a:cubicBezTo>
                  <a:cubicBezTo>
                    <a:pt x="13" y="160"/>
                    <a:pt x="13" y="160"/>
                    <a:pt x="13" y="160"/>
                  </a:cubicBezTo>
                  <a:cubicBezTo>
                    <a:pt x="8" y="162"/>
                    <a:pt x="5" y="165"/>
                    <a:pt x="2" y="166"/>
                  </a:cubicBezTo>
                  <a:cubicBezTo>
                    <a:pt x="0" y="171"/>
                    <a:pt x="0" y="171"/>
                    <a:pt x="0" y="171"/>
                  </a:cubicBezTo>
                  <a:cubicBezTo>
                    <a:pt x="0" y="182"/>
                    <a:pt x="0" y="182"/>
                    <a:pt x="0" y="182"/>
                  </a:cubicBezTo>
                  <a:cubicBezTo>
                    <a:pt x="5" y="190"/>
                    <a:pt x="5" y="190"/>
                    <a:pt x="5" y="190"/>
                  </a:cubicBezTo>
                  <a:cubicBezTo>
                    <a:pt x="28" y="182"/>
                    <a:pt x="28" y="182"/>
                    <a:pt x="28" y="182"/>
                  </a:cubicBezTo>
                  <a:cubicBezTo>
                    <a:pt x="33" y="182"/>
                    <a:pt x="39" y="185"/>
                    <a:pt x="48" y="190"/>
                  </a:cubicBezTo>
                  <a:cubicBezTo>
                    <a:pt x="50" y="191"/>
                    <a:pt x="50" y="191"/>
                    <a:pt x="50" y="191"/>
                  </a:cubicBezTo>
                  <a:cubicBezTo>
                    <a:pt x="51" y="192"/>
                    <a:pt x="51" y="192"/>
                    <a:pt x="51" y="192"/>
                  </a:cubicBezTo>
                  <a:cubicBezTo>
                    <a:pt x="52" y="225"/>
                    <a:pt x="52" y="225"/>
                    <a:pt x="52" y="225"/>
                  </a:cubicBezTo>
                  <a:cubicBezTo>
                    <a:pt x="57" y="226"/>
                    <a:pt x="57" y="226"/>
                    <a:pt x="57" y="226"/>
                  </a:cubicBezTo>
                  <a:cubicBezTo>
                    <a:pt x="77" y="226"/>
                    <a:pt x="77" y="226"/>
                    <a:pt x="77" y="226"/>
                  </a:cubicBezTo>
                  <a:cubicBezTo>
                    <a:pt x="89" y="223"/>
                    <a:pt x="89" y="223"/>
                    <a:pt x="89" y="223"/>
                  </a:cubicBezTo>
                  <a:cubicBezTo>
                    <a:pt x="91" y="221"/>
                    <a:pt x="91" y="221"/>
                    <a:pt x="91" y="221"/>
                  </a:cubicBezTo>
                  <a:cubicBezTo>
                    <a:pt x="99" y="217"/>
                    <a:pt x="106" y="214"/>
                    <a:pt x="114" y="213"/>
                  </a:cubicBezTo>
                  <a:cubicBezTo>
                    <a:pt x="118" y="212"/>
                    <a:pt x="118" y="212"/>
                    <a:pt x="118" y="212"/>
                  </a:cubicBezTo>
                  <a:cubicBezTo>
                    <a:pt x="120" y="215"/>
                    <a:pt x="120" y="215"/>
                    <a:pt x="120" y="215"/>
                  </a:cubicBezTo>
                  <a:cubicBezTo>
                    <a:pt x="126" y="227"/>
                    <a:pt x="126" y="227"/>
                    <a:pt x="126" y="227"/>
                  </a:cubicBezTo>
                  <a:cubicBezTo>
                    <a:pt x="126" y="228"/>
                    <a:pt x="126" y="228"/>
                    <a:pt x="126" y="228"/>
                  </a:cubicBezTo>
                  <a:cubicBezTo>
                    <a:pt x="129" y="259"/>
                    <a:pt x="129" y="259"/>
                    <a:pt x="129" y="259"/>
                  </a:cubicBezTo>
                  <a:cubicBezTo>
                    <a:pt x="129" y="262"/>
                    <a:pt x="129" y="262"/>
                    <a:pt x="129" y="262"/>
                  </a:cubicBezTo>
                  <a:cubicBezTo>
                    <a:pt x="111" y="281"/>
                    <a:pt x="111" y="281"/>
                    <a:pt x="111" y="281"/>
                  </a:cubicBezTo>
                  <a:cubicBezTo>
                    <a:pt x="110" y="281"/>
                    <a:pt x="110" y="281"/>
                    <a:pt x="110" y="281"/>
                  </a:cubicBezTo>
                  <a:cubicBezTo>
                    <a:pt x="110" y="282"/>
                    <a:pt x="110" y="282"/>
                    <a:pt x="110" y="282"/>
                  </a:cubicBezTo>
                  <a:cubicBezTo>
                    <a:pt x="90" y="291"/>
                    <a:pt x="90" y="291"/>
                    <a:pt x="90" y="291"/>
                  </a:cubicBezTo>
                  <a:cubicBezTo>
                    <a:pt x="84" y="299"/>
                    <a:pt x="84" y="299"/>
                    <a:pt x="84" y="299"/>
                  </a:cubicBezTo>
                  <a:cubicBezTo>
                    <a:pt x="86" y="305"/>
                    <a:pt x="86" y="305"/>
                    <a:pt x="86" y="305"/>
                  </a:cubicBezTo>
                  <a:cubicBezTo>
                    <a:pt x="128" y="308"/>
                    <a:pt x="128" y="308"/>
                    <a:pt x="128" y="308"/>
                  </a:cubicBezTo>
                  <a:cubicBezTo>
                    <a:pt x="129" y="309"/>
                    <a:pt x="129" y="309"/>
                    <a:pt x="129" y="309"/>
                  </a:cubicBezTo>
                  <a:cubicBezTo>
                    <a:pt x="129" y="309"/>
                    <a:pt x="129" y="309"/>
                    <a:pt x="129" y="309"/>
                  </a:cubicBezTo>
                  <a:cubicBezTo>
                    <a:pt x="130" y="310"/>
                    <a:pt x="130" y="310"/>
                    <a:pt x="130" y="310"/>
                  </a:cubicBezTo>
                  <a:cubicBezTo>
                    <a:pt x="146" y="320"/>
                    <a:pt x="146" y="320"/>
                    <a:pt x="146" y="320"/>
                  </a:cubicBezTo>
                  <a:cubicBezTo>
                    <a:pt x="183" y="319"/>
                    <a:pt x="183" y="319"/>
                    <a:pt x="183" y="319"/>
                  </a:cubicBezTo>
                  <a:cubicBezTo>
                    <a:pt x="183" y="324"/>
                    <a:pt x="183" y="324"/>
                    <a:pt x="183" y="324"/>
                  </a:cubicBezTo>
                  <a:cubicBezTo>
                    <a:pt x="185" y="342"/>
                    <a:pt x="185" y="342"/>
                    <a:pt x="185" y="342"/>
                  </a:cubicBezTo>
                  <a:cubicBezTo>
                    <a:pt x="185" y="344"/>
                    <a:pt x="185" y="344"/>
                    <a:pt x="185" y="344"/>
                  </a:cubicBezTo>
                  <a:cubicBezTo>
                    <a:pt x="186" y="344"/>
                    <a:pt x="186" y="344"/>
                    <a:pt x="186" y="344"/>
                  </a:cubicBezTo>
                  <a:cubicBezTo>
                    <a:pt x="169" y="360"/>
                    <a:pt x="169" y="360"/>
                    <a:pt x="169" y="360"/>
                  </a:cubicBezTo>
                  <a:cubicBezTo>
                    <a:pt x="167" y="382"/>
                    <a:pt x="171" y="394"/>
                    <a:pt x="180" y="397"/>
                  </a:cubicBezTo>
                  <a:cubicBezTo>
                    <a:pt x="211" y="413"/>
                    <a:pt x="211" y="413"/>
                    <a:pt x="211" y="413"/>
                  </a:cubicBezTo>
                  <a:cubicBezTo>
                    <a:pt x="235" y="430"/>
                    <a:pt x="235" y="430"/>
                    <a:pt x="235" y="430"/>
                  </a:cubicBezTo>
                  <a:cubicBezTo>
                    <a:pt x="255" y="420"/>
                    <a:pt x="255" y="420"/>
                    <a:pt x="255" y="420"/>
                  </a:cubicBezTo>
                  <a:cubicBezTo>
                    <a:pt x="257" y="419"/>
                    <a:pt x="257" y="419"/>
                    <a:pt x="257" y="419"/>
                  </a:cubicBezTo>
                  <a:cubicBezTo>
                    <a:pt x="259" y="418"/>
                    <a:pt x="259" y="418"/>
                    <a:pt x="259" y="418"/>
                  </a:cubicBezTo>
                  <a:cubicBezTo>
                    <a:pt x="260" y="419"/>
                    <a:pt x="260" y="419"/>
                    <a:pt x="260" y="419"/>
                  </a:cubicBezTo>
                  <a:cubicBezTo>
                    <a:pt x="290" y="442"/>
                    <a:pt x="290" y="442"/>
                    <a:pt x="290" y="442"/>
                  </a:cubicBezTo>
                  <a:cubicBezTo>
                    <a:pt x="295" y="444"/>
                    <a:pt x="295" y="444"/>
                    <a:pt x="295" y="444"/>
                  </a:cubicBezTo>
                  <a:cubicBezTo>
                    <a:pt x="303" y="435"/>
                    <a:pt x="303" y="435"/>
                    <a:pt x="303" y="435"/>
                  </a:cubicBezTo>
                  <a:cubicBezTo>
                    <a:pt x="305" y="433"/>
                    <a:pt x="305" y="433"/>
                    <a:pt x="305" y="433"/>
                  </a:cubicBezTo>
                  <a:cubicBezTo>
                    <a:pt x="306" y="432"/>
                    <a:pt x="306" y="432"/>
                    <a:pt x="306" y="432"/>
                  </a:cubicBezTo>
                  <a:cubicBezTo>
                    <a:pt x="307" y="432"/>
                    <a:pt x="307" y="432"/>
                    <a:pt x="307" y="432"/>
                  </a:cubicBezTo>
                  <a:cubicBezTo>
                    <a:pt x="308" y="432"/>
                    <a:pt x="308" y="432"/>
                    <a:pt x="308" y="432"/>
                  </a:cubicBezTo>
                  <a:cubicBezTo>
                    <a:pt x="326" y="435"/>
                    <a:pt x="326" y="435"/>
                    <a:pt x="326" y="435"/>
                  </a:cubicBezTo>
                  <a:cubicBezTo>
                    <a:pt x="330" y="403"/>
                    <a:pt x="330" y="403"/>
                    <a:pt x="330" y="403"/>
                  </a:cubicBezTo>
                  <a:cubicBezTo>
                    <a:pt x="353" y="444"/>
                    <a:pt x="353" y="444"/>
                    <a:pt x="353" y="444"/>
                  </a:cubicBezTo>
                  <a:cubicBezTo>
                    <a:pt x="372" y="445"/>
                    <a:pt x="372" y="445"/>
                    <a:pt x="372" y="445"/>
                  </a:cubicBezTo>
                  <a:cubicBezTo>
                    <a:pt x="375" y="446"/>
                    <a:pt x="375" y="446"/>
                    <a:pt x="375" y="446"/>
                  </a:cubicBezTo>
                  <a:cubicBezTo>
                    <a:pt x="377" y="446"/>
                    <a:pt x="377" y="446"/>
                    <a:pt x="377" y="446"/>
                  </a:cubicBezTo>
                  <a:cubicBezTo>
                    <a:pt x="377" y="448"/>
                    <a:pt x="377" y="448"/>
                    <a:pt x="377" y="448"/>
                  </a:cubicBezTo>
                  <a:cubicBezTo>
                    <a:pt x="377" y="461"/>
                    <a:pt x="377" y="461"/>
                    <a:pt x="377" y="461"/>
                  </a:cubicBezTo>
                  <a:cubicBezTo>
                    <a:pt x="385" y="459"/>
                    <a:pt x="385" y="459"/>
                    <a:pt x="385" y="459"/>
                  </a:cubicBezTo>
                  <a:cubicBezTo>
                    <a:pt x="417" y="416"/>
                    <a:pt x="417" y="416"/>
                    <a:pt x="417" y="416"/>
                  </a:cubicBezTo>
                  <a:cubicBezTo>
                    <a:pt x="430" y="436"/>
                    <a:pt x="430" y="436"/>
                    <a:pt x="430" y="436"/>
                  </a:cubicBezTo>
                  <a:cubicBezTo>
                    <a:pt x="430" y="430"/>
                    <a:pt x="430" y="430"/>
                    <a:pt x="430" y="430"/>
                  </a:cubicBezTo>
                  <a:cubicBezTo>
                    <a:pt x="430" y="430"/>
                    <a:pt x="430" y="430"/>
                    <a:pt x="430" y="430"/>
                  </a:cubicBezTo>
                  <a:cubicBezTo>
                    <a:pt x="430" y="429"/>
                    <a:pt x="430" y="429"/>
                    <a:pt x="430" y="429"/>
                  </a:cubicBezTo>
                  <a:cubicBezTo>
                    <a:pt x="430" y="428"/>
                    <a:pt x="430" y="428"/>
                    <a:pt x="430" y="428"/>
                  </a:cubicBezTo>
                  <a:cubicBezTo>
                    <a:pt x="440" y="409"/>
                    <a:pt x="440" y="409"/>
                    <a:pt x="440" y="409"/>
                  </a:cubicBezTo>
                  <a:cubicBezTo>
                    <a:pt x="448" y="394"/>
                    <a:pt x="448" y="394"/>
                    <a:pt x="448" y="394"/>
                  </a:cubicBezTo>
                  <a:cubicBezTo>
                    <a:pt x="472" y="394"/>
                    <a:pt x="472" y="394"/>
                    <a:pt x="472" y="394"/>
                  </a:cubicBezTo>
                  <a:cubicBezTo>
                    <a:pt x="476" y="367"/>
                    <a:pt x="476" y="367"/>
                    <a:pt x="476" y="367"/>
                  </a:cubicBezTo>
                  <a:cubicBezTo>
                    <a:pt x="479" y="367"/>
                    <a:pt x="479" y="367"/>
                    <a:pt x="479" y="367"/>
                  </a:cubicBezTo>
                  <a:cubicBezTo>
                    <a:pt x="481" y="368"/>
                    <a:pt x="481" y="368"/>
                    <a:pt x="481" y="368"/>
                  </a:cubicBezTo>
                  <a:cubicBezTo>
                    <a:pt x="499" y="371"/>
                    <a:pt x="499" y="371"/>
                    <a:pt x="499" y="371"/>
                  </a:cubicBezTo>
                  <a:cubicBezTo>
                    <a:pt x="501" y="361"/>
                    <a:pt x="501" y="361"/>
                    <a:pt x="501" y="361"/>
                  </a:cubicBezTo>
                  <a:cubicBezTo>
                    <a:pt x="495" y="346"/>
                    <a:pt x="495" y="346"/>
                    <a:pt x="495" y="346"/>
                  </a:cubicBezTo>
                  <a:cubicBezTo>
                    <a:pt x="495" y="344"/>
                    <a:pt x="495" y="344"/>
                    <a:pt x="495" y="344"/>
                  </a:cubicBezTo>
                  <a:cubicBezTo>
                    <a:pt x="498" y="334"/>
                    <a:pt x="498" y="334"/>
                    <a:pt x="498" y="334"/>
                  </a:cubicBezTo>
                  <a:cubicBezTo>
                    <a:pt x="498" y="332"/>
                    <a:pt x="498" y="332"/>
                    <a:pt x="498" y="332"/>
                  </a:cubicBezTo>
                  <a:cubicBezTo>
                    <a:pt x="499" y="331"/>
                    <a:pt x="499" y="331"/>
                    <a:pt x="499" y="331"/>
                  </a:cubicBezTo>
                  <a:cubicBezTo>
                    <a:pt x="500" y="331"/>
                    <a:pt x="500" y="331"/>
                    <a:pt x="500" y="331"/>
                  </a:cubicBezTo>
                  <a:cubicBezTo>
                    <a:pt x="500" y="330"/>
                    <a:pt x="500" y="330"/>
                    <a:pt x="500" y="330"/>
                  </a:cubicBezTo>
                  <a:cubicBezTo>
                    <a:pt x="550" y="303"/>
                    <a:pt x="550" y="303"/>
                    <a:pt x="550" y="303"/>
                  </a:cubicBezTo>
                  <a:cubicBezTo>
                    <a:pt x="548" y="277"/>
                    <a:pt x="548" y="277"/>
                    <a:pt x="548" y="277"/>
                  </a:cubicBezTo>
                  <a:cubicBezTo>
                    <a:pt x="548" y="277"/>
                    <a:pt x="548" y="277"/>
                    <a:pt x="548" y="277"/>
                  </a:cubicBezTo>
                  <a:cubicBezTo>
                    <a:pt x="548" y="276"/>
                    <a:pt x="548" y="276"/>
                    <a:pt x="548" y="276"/>
                  </a:cubicBezTo>
                  <a:cubicBezTo>
                    <a:pt x="558" y="257"/>
                    <a:pt x="558" y="257"/>
                    <a:pt x="558" y="257"/>
                  </a:cubicBezTo>
                  <a:cubicBezTo>
                    <a:pt x="560" y="253"/>
                    <a:pt x="560" y="253"/>
                    <a:pt x="560" y="253"/>
                  </a:cubicBezTo>
                  <a:cubicBezTo>
                    <a:pt x="560" y="253"/>
                    <a:pt x="560" y="253"/>
                    <a:pt x="560" y="253"/>
                  </a:cubicBezTo>
                  <a:cubicBezTo>
                    <a:pt x="575" y="217"/>
                    <a:pt x="575" y="217"/>
                    <a:pt x="575" y="217"/>
                  </a:cubicBezTo>
                  <a:cubicBezTo>
                    <a:pt x="576" y="216"/>
                    <a:pt x="576" y="216"/>
                    <a:pt x="576" y="216"/>
                  </a:cubicBezTo>
                  <a:cubicBezTo>
                    <a:pt x="576" y="216"/>
                    <a:pt x="576" y="216"/>
                    <a:pt x="576" y="216"/>
                  </a:cubicBezTo>
                  <a:cubicBezTo>
                    <a:pt x="589" y="204"/>
                    <a:pt x="589" y="204"/>
                    <a:pt x="589" y="204"/>
                  </a:cubicBezTo>
                  <a:cubicBezTo>
                    <a:pt x="597" y="189"/>
                    <a:pt x="597" y="189"/>
                    <a:pt x="597" y="189"/>
                  </a:cubicBezTo>
                  <a:cubicBezTo>
                    <a:pt x="597" y="187"/>
                    <a:pt x="597" y="187"/>
                    <a:pt x="597" y="187"/>
                  </a:cubicBezTo>
                  <a:cubicBezTo>
                    <a:pt x="597" y="187"/>
                    <a:pt x="597" y="187"/>
                    <a:pt x="597" y="187"/>
                  </a:cubicBezTo>
                  <a:cubicBezTo>
                    <a:pt x="603" y="176"/>
                    <a:pt x="603" y="176"/>
                    <a:pt x="603" y="176"/>
                  </a:cubicBezTo>
                  <a:cubicBezTo>
                    <a:pt x="597" y="161"/>
                    <a:pt x="597" y="161"/>
                    <a:pt x="597" y="161"/>
                  </a:cubicBezTo>
                  <a:cubicBezTo>
                    <a:pt x="597" y="160"/>
                    <a:pt x="597" y="160"/>
                    <a:pt x="597" y="160"/>
                  </a:cubicBezTo>
                  <a:cubicBezTo>
                    <a:pt x="597" y="160"/>
                    <a:pt x="597" y="160"/>
                    <a:pt x="597" y="160"/>
                  </a:cubicBezTo>
                  <a:cubicBezTo>
                    <a:pt x="597" y="145"/>
                    <a:pt x="597" y="145"/>
                    <a:pt x="597" y="145"/>
                  </a:cubicBezTo>
                  <a:cubicBezTo>
                    <a:pt x="589" y="145"/>
                    <a:pt x="589" y="145"/>
                    <a:pt x="589" y="145"/>
                  </a:cubicBezTo>
                  <a:cubicBezTo>
                    <a:pt x="574" y="152"/>
                    <a:pt x="574" y="152"/>
                    <a:pt x="574" y="152"/>
                  </a:cubicBezTo>
                  <a:cubicBezTo>
                    <a:pt x="568" y="156"/>
                    <a:pt x="558" y="154"/>
                    <a:pt x="545" y="147"/>
                  </a:cubicBezTo>
                  <a:cubicBezTo>
                    <a:pt x="541" y="143"/>
                    <a:pt x="541" y="133"/>
                    <a:pt x="544" y="119"/>
                  </a:cubicBezTo>
                  <a:cubicBezTo>
                    <a:pt x="536" y="118"/>
                    <a:pt x="536" y="118"/>
                    <a:pt x="536" y="118"/>
                  </a:cubicBezTo>
                  <a:cubicBezTo>
                    <a:pt x="532" y="123"/>
                    <a:pt x="532" y="123"/>
                    <a:pt x="532" y="123"/>
                  </a:cubicBezTo>
                  <a:cubicBezTo>
                    <a:pt x="523" y="132"/>
                    <a:pt x="517" y="138"/>
                    <a:pt x="515" y="138"/>
                  </a:cubicBezTo>
                  <a:cubicBezTo>
                    <a:pt x="513" y="138"/>
                    <a:pt x="512" y="138"/>
                    <a:pt x="510" y="137"/>
                  </a:cubicBezTo>
                  <a:cubicBezTo>
                    <a:pt x="509" y="134"/>
                    <a:pt x="507" y="129"/>
                    <a:pt x="507" y="122"/>
                  </a:cubicBezTo>
                  <a:cubicBezTo>
                    <a:pt x="507" y="113"/>
                    <a:pt x="507" y="107"/>
                    <a:pt x="510" y="105"/>
                  </a:cubicBezTo>
                  <a:cubicBezTo>
                    <a:pt x="512" y="103"/>
                    <a:pt x="514" y="102"/>
                    <a:pt x="516" y="103"/>
                  </a:cubicBezTo>
                  <a:cubicBezTo>
                    <a:pt x="534" y="70"/>
                    <a:pt x="534" y="70"/>
                    <a:pt x="534" y="70"/>
                  </a:cubicBezTo>
                  <a:cubicBezTo>
                    <a:pt x="539" y="57"/>
                    <a:pt x="539" y="57"/>
                    <a:pt x="539" y="57"/>
                  </a:cubicBezTo>
                  <a:cubicBezTo>
                    <a:pt x="542" y="43"/>
                    <a:pt x="542" y="43"/>
                    <a:pt x="542" y="43"/>
                  </a:cubicBezTo>
                  <a:cubicBezTo>
                    <a:pt x="531" y="34"/>
                    <a:pt x="531" y="34"/>
                    <a:pt x="531" y="34"/>
                  </a:cubicBezTo>
                  <a:cubicBezTo>
                    <a:pt x="528" y="31"/>
                    <a:pt x="527" y="25"/>
                    <a:pt x="529" y="15"/>
                  </a:cubicBezTo>
                  <a:cubicBezTo>
                    <a:pt x="529" y="9"/>
                    <a:pt x="529" y="9"/>
                    <a:pt x="529" y="9"/>
                  </a:cubicBezTo>
                  <a:cubicBezTo>
                    <a:pt x="529" y="6"/>
                    <a:pt x="527" y="2"/>
                    <a:pt x="523" y="0"/>
                  </a:cubicBezTo>
                  <a:cubicBezTo>
                    <a:pt x="521" y="0"/>
                    <a:pt x="521" y="0"/>
                    <a:pt x="521" y="0"/>
                  </a:cubicBezTo>
                  <a:cubicBezTo>
                    <a:pt x="520" y="2"/>
                    <a:pt x="520" y="2"/>
                    <a:pt x="520" y="2"/>
                  </a:cubicBezTo>
                  <a:cubicBezTo>
                    <a:pt x="518" y="10"/>
                    <a:pt x="511" y="14"/>
                    <a:pt x="500" y="11"/>
                  </a:cubicBezTo>
                  <a:cubicBezTo>
                    <a:pt x="495" y="9"/>
                    <a:pt x="490" y="9"/>
                    <a:pt x="483" y="11"/>
                  </a:cubicBezTo>
                  <a:close/>
                </a:path>
              </a:pathLst>
            </a:custGeom>
            <a:solidFill>
              <a:srgbClr val="006C92">
                <a:alpha val="3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a:extLst>
                <a:ext uri="{FF2B5EF4-FFF2-40B4-BE49-F238E27FC236}">
                  <a16:creationId xmlns="" xmlns:a16="http://schemas.microsoft.com/office/drawing/2014/main" id="{413474C5-AF00-4D6F-90C4-7E8EA0F36C3B}"/>
                </a:ext>
              </a:extLst>
            </p:cNvPr>
            <p:cNvSpPr>
              <a:spLocks/>
            </p:cNvSpPr>
            <p:nvPr/>
          </p:nvSpPr>
          <p:spPr bwMode="auto">
            <a:xfrm>
              <a:off x="-4926567" y="-814715"/>
              <a:ext cx="720725" cy="736600"/>
            </a:xfrm>
            <a:custGeom>
              <a:avLst/>
              <a:gdLst>
                <a:gd name="T0" fmla="*/ 324 w 341"/>
                <a:gd name="T1" fmla="*/ 40 h 348"/>
                <a:gd name="T2" fmla="*/ 311 w 341"/>
                <a:gd name="T3" fmla="*/ 36 h 348"/>
                <a:gd name="T4" fmla="*/ 301 w 341"/>
                <a:gd name="T5" fmla="*/ 31 h 348"/>
                <a:gd name="T6" fmla="*/ 282 w 341"/>
                <a:gd name="T7" fmla="*/ 34 h 348"/>
                <a:gd name="T8" fmla="*/ 267 w 341"/>
                <a:gd name="T9" fmla="*/ 28 h 348"/>
                <a:gd name="T10" fmla="*/ 266 w 341"/>
                <a:gd name="T11" fmla="*/ 26 h 348"/>
                <a:gd name="T12" fmla="*/ 246 w 341"/>
                <a:gd name="T13" fmla="*/ 6 h 348"/>
                <a:gd name="T14" fmla="*/ 212 w 341"/>
                <a:gd name="T15" fmla="*/ 19 h 348"/>
                <a:gd name="T16" fmla="*/ 208 w 341"/>
                <a:gd name="T17" fmla="*/ 49 h 348"/>
                <a:gd name="T18" fmla="*/ 195 w 341"/>
                <a:gd name="T19" fmla="*/ 72 h 348"/>
                <a:gd name="T20" fmla="*/ 174 w 341"/>
                <a:gd name="T21" fmla="*/ 104 h 348"/>
                <a:gd name="T22" fmla="*/ 139 w 341"/>
                <a:gd name="T23" fmla="*/ 143 h 348"/>
                <a:gd name="T24" fmla="*/ 105 w 341"/>
                <a:gd name="T25" fmla="*/ 175 h 348"/>
                <a:gd name="T26" fmla="*/ 88 w 341"/>
                <a:gd name="T27" fmla="*/ 198 h 348"/>
                <a:gd name="T28" fmla="*/ 0 w 341"/>
                <a:gd name="T29" fmla="*/ 202 h 348"/>
                <a:gd name="T30" fmla="*/ 25 w 341"/>
                <a:gd name="T31" fmla="*/ 274 h 348"/>
                <a:gd name="T32" fmla="*/ 39 w 341"/>
                <a:gd name="T33" fmla="*/ 282 h 348"/>
                <a:gd name="T34" fmla="*/ 51 w 341"/>
                <a:gd name="T35" fmla="*/ 316 h 348"/>
                <a:gd name="T36" fmla="*/ 52 w 341"/>
                <a:gd name="T37" fmla="*/ 323 h 348"/>
                <a:gd name="T38" fmla="*/ 76 w 341"/>
                <a:gd name="T39" fmla="*/ 316 h 348"/>
                <a:gd name="T40" fmla="*/ 84 w 341"/>
                <a:gd name="T41" fmla="*/ 321 h 348"/>
                <a:gd name="T42" fmla="*/ 92 w 341"/>
                <a:gd name="T43" fmla="*/ 297 h 348"/>
                <a:gd name="T44" fmla="*/ 132 w 341"/>
                <a:gd name="T45" fmla="*/ 280 h 348"/>
                <a:gd name="T46" fmla="*/ 136 w 341"/>
                <a:gd name="T47" fmla="*/ 255 h 348"/>
                <a:gd name="T48" fmla="*/ 145 w 341"/>
                <a:gd name="T49" fmla="*/ 250 h 348"/>
                <a:gd name="T50" fmla="*/ 147 w 341"/>
                <a:gd name="T51" fmla="*/ 250 h 348"/>
                <a:gd name="T52" fmla="*/ 164 w 341"/>
                <a:gd name="T53" fmla="*/ 265 h 348"/>
                <a:gd name="T54" fmla="*/ 170 w 341"/>
                <a:gd name="T55" fmla="*/ 280 h 348"/>
                <a:gd name="T56" fmla="*/ 182 w 341"/>
                <a:gd name="T57" fmla="*/ 262 h 348"/>
                <a:gd name="T58" fmla="*/ 195 w 341"/>
                <a:gd name="T59" fmla="*/ 255 h 348"/>
                <a:gd name="T60" fmla="*/ 209 w 341"/>
                <a:gd name="T61" fmla="*/ 258 h 348"/>
                <a:gd name="T62" fmla="*/ 218 w 341"/>
                <a:gd name="T63" fmla="*/ 286 h 348"/>
                <a:gd name="T64" fmla="*/ 228 w 341"/>
                <a:gd name="T65" fmla="*/ 306 h 348"/>
                <a:gd name="T66" fmla="*/ 233 w 341"/>
                <a:gd name="T67" fmla="*/ 326 h 348"/>
                <a:gd name="T68" fmla="*/ 250 w 341"/>
                <a:gd name="T69" fmla="*/ 326 h 348"/>
                <a:gd name="T70" fmla="*/ 252 w 341"/>
                <a:gd name="T71" fmla="*/ 327 h 348"/>
                <a:gd name="T72" fmla="*/ 260 w 341"/>
                <a:gd name="T73" fmla="*/ 348 h 348"/>
                <a:gd name="T74" fmla="*/ 266 w 341"/>
                <a:gd name="T75" fmla="*/ 332 h 348"/>
                <a:gd name="T76" fmla="*/ 269 w 341"/>
                <a:gd name="T77" fmla="*/ 330 h 348"/>
                <a:gd name="T78" fmla="*/ 277 w 341"/>
                <a:gd name="T79" fmla="*/ 326 h 348"/>
                <a:gd name="T80" fmla="*/ 283 w 341"/>
                <a:gd name="T81" fmla="*/ 319 h 348"/>
                <a:gd name="T82" fmla="*/ 226 w 341"/>
                <a:gd name="T83" fmla="*/ 203 h 348"/>
                <a:gd name="T84" fmla="*/ 211 w 341"/>
                <a:gd name="T85" fmla="*/ 156 h 348"/>
                <a:gd name="T86" fmla="*/ 210 w 341"/>
                <a:gd name="T87" fmla="*/ 154 h 348"/>
                <a:gd name="T88" fmla="*/ 219 w 341"/>
                <a:gd name="T89" fmla="*/ 127 h 348"/>
                <a:gd name="T90" fmla="*/ 314 w 341"/>
                <a:gd name="T91" fmla="*/ 106 h 348"/>
                <a:gd name="T92" fmla="*/ 336 w 341"/>
                <a:gd name="T93" fmla="*/ 9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1" h="348">
                  <a:moveTo>
                    <a:pt x="341" y="70"/>
                  </a:moveTo>
                  <a:cubicBezTo>
                    <a:pt x="334" y="55"/>
                    <a:pt x="334" y="55"/>
                    <a:pt x="334" y="55"/>
                  </a:cubicBezTo>
                  <a:cubicBezTo>
                    <a:pt x="324" y="40"/>
                    <a:pt x="324" y="40"/>
                    <a:pt x="324" y="40"/>
                  </a:cubicBezTo>
                  <a:cubicBezTo>
                    <a:pt x="312" y="37"/>
                    <a:pt x="312" y="37"/>
                    <a:pt x="312" y="37"/>
                  </a:cubicBezTo>
                  <a:cubicBezTo>
                    <a:pt x="311" y="37"/>
                    <a:pt x="311" y="37"/>
                    <a:pt x="311" y="37"/>
                  </a:cubicBezTo>
                  <a:cubicBezTo>
                    <a:pt x="311" y="36"/>
                    <a:pt x="311" y="36"/>
                    <a:pt x="311" y="36"/>
                  </a:cubicBezTo>
                  <a:cubicBezTo>
                    <a:pt x="310" y="36"/>
                    <a:pt x="310" y="36"/>
                    <a:pt x="310" y="36"/>
                  </a:cubicBezTo>
                  <a:cubicBezTo>
                    <a:pt x="301" y="31"/>
                    <a:pt x="301" y="31"/>
                    <a:pt x="301" y="31"/>
                  </a:cubicBezTo>
                  <a:cubicBezTo>
                    <a:pt x="301" y="31"/>
                    <a:pt x="301" y="31"/>
                    <a:pt x="301" y="31"/>
                  </a:cubicBezTo>
                  <a:cubicBezTo>
                    <a:pt x="299" y="31"/>
                    <a:pt x="299" y="31"/>
                    <a:pt x="299" y="31"/>
                  </a:cubicBezTo>
                  <a:cubicBezTo>
                    <a:pt x="295" y="32"/>
                    <a:pt x="295" y="32"/>
                    <a:pt x="295" y="32"/>
                  </a:cubicBezTo>
                  <a:cubicBezTo>
                    <a:pt x="282" y="34"/>
                    <a:pt x="282" y="34"/>
                    <a:pt x="282" y="34"/>
                  </a:cubicBezTo>
                  <a:cubicBezTo>
                    <a:pt x="282" y="34"/>
                    <a:pt x="282" y="34"/>
                    <a:pt x="282" y="34"/>
                  </a:cubicBezTo>
                  <a:cubicBezTo>
                    <a:pt x="280" y="33"/>
                    <a:pt x="280" y="33"/>
                    <a:pt x="280" y="33"/>
                  </a:cubicBezTo>
                  <a:cubicBezTo>
                    <a:pt x="267" y="28"/>
                    <a:pt x="267" y="28"/>
                    <a:pt x="267" y="28"/>
                  </a:cubicBezTo>
                  <a:cubicBezTo>
                    <a:pt x="267" y="27"/>
                    <a:pt x="267" y="27"/>
                    <a:pt x="267" y="27"/>
                  </a:cubicBezTo>
                  <a:cubicBezTo>
                    <a:pt x="266" y="27"/>
                    <a:pt x="266" y="27"/>
                    <a:pt x="266" y="27"/>
                  </a:cubicBezTo>
                  <a:cubicBezTo>
                    <a:pt x="266" y="26"/>
                    <a:pt x="266" y="26"/>
                    <a:pt x="266" y="26"/>
                  </a:cubicBezTo>
                  <a:cubicBezTo>
                    <a:pt x="266" y="26"/>
                    <a:pt x="266" y="26"/>
                    <a:pt x="266" y="26"/>
                  </a:cubicBezTo>
                  <a:cubicBezTo>
                    <a:pt x="256" y="17"/>
                    <a:pt x="256" y="17"/>
                    <a:pt x="256" y="17"/>
                  </a:cubicBezTo>
                  <a:cubicBezTo>
                    <a:pt x="246" y="6"/>
                    <a:pt x="246" y="6"/>
                    <a:pt x="246" y="6"/>
                  </a:cubicBezTo>
                  <a:cubicBezTo>
                    <a:pt x="236" y="0"/>
                    <a:pt x="236" y="0"/>
                    <a:pt x="236" y="0"/>
                  </a:cubicBezTo>
                  <a:cubicBezTo>
                    <a:pt x="226" y="10"/>
                    <a:pt x="226" y="10"/>
                    <a:pt x="226" y="10"/>
                  </a:cubicBezTo>
                  <a:cubicBezTo>
                    <a:pt x="212" y="19"/>
                    <a:pt x="212" y="19"/>
                    <a:pt x="212" y="19"/>
                  </a:cubicBezTo>
                  <a:cubicBezTo>
                    <a:pt x="208" y="48"/>
                    <a:pt x="208" y="48"/>
                    <a:pt x="208" y="48"/>
                  </a:cubicBezTo>
                  <a:cubicBezTo>
                    <a:pt x="208" y="49"/>
                    <a:pt x="208" y="49"/>
                    <a:pt x="208" y="49"/>
                  </a:cubicBezTo>
                  <a:cubicBezTo>
                    <a:pt x="208" y="49"/>
                    <a:pt x="208" y="49"/>
                    <a:pt x="208" y="49"/>
                  </a:cubicBezTo>
                  <a:cubicBezTo>
                    <a:pt x="196" y="70"/>
                    <a:pt x="196" y="70"/>
                    <a:pt x="196" y="70"/>
                  </a:cubicBezTo>
                  <a:cubicBezTo>
                    <a:pt x="196" y="72"/>
                    <a:pt x="196" y="72"/>
                    <a:pt x="196" y="72"/>
                  </a:cubicBezTo>
                  <a:cubicBezTo>
                    <a:pt x="195" y="72"/>
                    <a:pt x="195" y="72"/>
                    <a:pt x="195" y="72"/>
                  </a:cubicBezTo>
                  <a:cubicBezTo>
                    <a:pt x="185" y="82"/>
                    <a:pt x="185" y="82"/>
                    <a:pt x="185" y="82"/>
                  </a:cubicBezTo>
                  <a:cubicBezTo>
                    <a:pt x="174" y="104"/>
                    <a:pt x="174" y="104"/>
                    <a:pt x="174" y="104"/>
                  </a:cubicBezTo>
                  <a:cubicBezTo>
                    <a:pt x="174" y="104"/>
                    <a:pt x="174" y="104"/>
                    <a:pt x="174" y="104"/>
                  </a:cubicBezTo>
                  <a:cubicBezTo>
                    <a:pt x="173" y="106"/>
                    <a:pt x="173" y="106"/>
                    <a:pt x="173" y="106"/>
                  </a:cubicBezTo>
                  <a:cubicBezTo>
                    <a:pt x="164" y="113"/>
                    <a:pt x="156" y="120"/>
                    <a:pt x="149" y="125"/>
                  </a:cubicBezTo>
                  <a:cubicBezTo>
                    <a:pt x="139" y="143"/>
                    <a:pt x="139" y="143"/>
                    <a:pt x="139" y="143"/>
                  </a:cubicBezTo>
                  <a:cubicBezTo>
                    <a:pt x="137" y="147"/>
                    <a:pt x="129" y="153"/>
                    <a:pt x="115" y="159"/>
                  </a:cubicBezTo>
                  <a:cubicBezTo>
                    <a:pt x="105" y="175"/>
                    <a:pt x="105" y="175"/>
                    <a:pt x="105" y="175"/>
                  </a:cubicBezTo>
                  <a:cubicBezTo>
                    <a:pt x="105" y="175"/>
                    <a:pt x="105" y="175"/>
                    <a:pt x="105" y="175"/>
                  </a:cubicBezTo>
                  <a:cubicBezTo>
                    <a:pt x="89" y="198"/>
                    <a:pt x="89" y="198"/>
                    <a:pt x="89" y="198"/>
                  </a:cubicBezTo>
                  <a:cubicBezTo>
                    <a:pt x="88" y="198"/>
                    <a:pt x="88" y="198"/>
                    <a:pt x="88" y="198"/>
                  </a:cubicBezTo>
                  <a:cubicBezTo>
                    <a:pt x="88" y="198"/>
                    <a:pt x="88" y="198"/>
                    <a:pt x="88" y="198"/>
                  </a:cubicBezTo>
                  <a:cubicBezTo>
                    <a:pt x="86" y="198"/>
                    <a:pt x="86" y="198"/>
                    <a:pt x="86" y="198"/>
                  </a:cubicBezTo>
                  <a:cubicBezTo>
                    <a:pt x="9" y="194"/>
                    <a:pt x="9" y="194"/>
                    <a:pt x="9" y="194"/>
                  </a:cubicBezTo>
                  <a:cubicBezTo>
                    <a:pt x="0" y="202"/>
                    <a:pt x="0" y="202"/>
                    <a:pt x="0" y="202"/>
                  </a:cubicBezTo>
                  <a:cubicBezTo>
                    <a:pt x="0" y="219"/>
                    <a:pt x="0" y="219"/>
                    <a:pt x="0" y="219"/>
                  </a:cubicBezTo>
                  <a:cubicBezTo>
                    <a:pt x="8" y="250"/>
                    <a:pt x="8" y="250"/>
                    <a:pt x="8" y="250"/>
                  </a:cubicBezTo>
                  <a:cubicBezTo>
                    <a:pt x="25" y="274"/>
                    <a:pt x="25" y="274"/>
                    <a:pt x="25" y="274"/>
                  </a:cubicBezTo>
                  <a:cubicBezTo>
                    <a:pt x="38" y="281"/>
                    <a:pt x="38" y="281"/>
                    <a:pt x="38" y="281"/>
                  </a:cubicBezTo>
                  <a:cubicBezTo>
                    <a:pt x="38" y="282"/>
                    <a:pt x="38" y="282"/>
                    <a:pt x="38" y="282"/>
                  </a:cubicBezTo>
                  <a:cubicBezTo>
                    <a:pt x="39" y="282"/>
                    <a:pt x="39" y="282"/>
                    <a:pt x="39" y="282"/>
                  </a:cubicBezTo>
                  <a:cubicBezTo>
                    <a:pt x="39" y="282"/>
                    <a:pt x="39" y="282"/>
                    <a:pt x="39" y="282"/>
                  </a:cubicBezTo>
                  <a:cubicBezTo>
                    <a:pt x="47" y="292"/>
                    <a:pt x="51" y="299"/>
                    <a:pt x="51" y="303"/>
                  </a:cubicBezTo>
                  <a:cubicBezTo>
                    <a:pt x="51" y="316"/>
                    <a:pt x="51" y="316"/>
                    <a:pt x="51" y="316"/>
                  </a:cubicBezTo>
                  <a:cubicBezTo>
                    <a:pt x="46" y="321"/>
                    <a:pt x="46" y="321"/>
                    <a:pt x="46" y="321"/>
                  </a:cubicBezTo>
                  <a:cubicBezTo>
                    <a:pt x="49" y="323"/>
                    <a:pt x="49" y="323"/>
                    <a:pt x="49" y="323"/>
                  </a:cubicBezTo>
                  <a:cubicBezTo>
                    <a:pt x="52" y="323"/>
                    <a:pt x="52" y="323"/>
                    <a:pt x="52" y="323"/>
                  </a:cubicBezTo>
                  <a:cubicBezTo>
                    <a:pt x="58" y="311"/>
                    <a:pt x="58" y="311"/>
                    <a:pt x="58" y="311"/>
                  </a:cubicBezTo>
                  <a:cubicBezTo>
                    <a:pt x="60" y="311"/>
                    <a:pt x="60" y="311"/>
                    <a:pt x="60" y="311"/>
                  </a:cubicBezTo>
                  <a:cubicBezTo>
                    <a:pt x="76" y="316"/>
                    <a:pt x="76" y="316"/>
                    <a:pt x="76" y="316"/>
                  </a:cubicBezTo>
                  <a:cubicBezTo>
                    <a:pt x="77" y="321"/>
                    <a:pt x="77" y="321"/>
                    <a:pt x="77" y="321"/>
                  </a:cubicBezTo>
                  <a:cubicBezTo>
                    <a:pt x="84" y="321"/>
                    <a:pt x="84" y="321"/>
                    <a:pt x="84" y="321"/>
                  </a:cubicBezTo>
                  <a:cubicBezTo>
                    <a:pt x="84" y="321"/>
                    <a:pt x="84" y="321"/>
                    <a:pt x="84" y="321"/>
                  </a:cubicBezTo>
                  <a:cubicBezTo>
                    <a:pt x="82" y="315"/>
                    <a:pt x="82" y="315"/>
                    <a:pt x="82" y="315"/>
                  </a:cubicBezTo>
                  <a:cubicBezTo>
                    <a:pt x="81" y="313"/>
                    <a:pt x="81" y="313"/>
                    <a:pt x="81" y="313"/>
                  </a:cubicBezTo>
                  <a:cubicBezTo>
                    <a:pt x="92" y="297"/>
                    <a:pt x="92" y="297"/>
                    <a:pt x="92" y="297"/>
                  </a:cubicBezTo>
                  <a:cubicBezTo>
                    <a:pt x="94" y="292"/>
                    <a:pt x="99" y="290"/>
                    <a:pt x="105" y="292"/>
                  </a:cubicBezTo>
                  <a:cubicBezTo>
                    <a:pt x="123" y="293"/>
                    <a:pt x="123" y="293"/>
                    <a:pt x="123" y="293"/>
                  </a:cubicBezTo>
                  <a:cubicBezTo>
                    <a:pt x="132" y="280"/>
                    <a:pt x="132" y="280"/>
                    <a:pt x="132" y="280"/>
                  </a:cubicBezTo>
                  <a:cubicBezTo>
                    <a:pt x="132" y="269"/>
                    <a:pt x="132" y="269"/>
                    <a:pt x="132" y="269"/>
                  </a:cubicBezTo>
                  <a:cubicBezTo>
                    <a:pt x="136" y="256"/>
                    <a:pt x="136" y="256"/>
                    <a:pt x="136" y="256"/>
                  </a:cubicBezTo>
                  <a:cubicBezTo>
                    <a:pt x="136" y="255"/>
                    <a:pt x="136" y="255"/>
                    <a:pt x="136" y="255"/>
                  </a:cubicBezTo>
                  <a:cubicBezTo>
                    <a:pt x="137" y="254"/>
                    <a:pt x="137" y="254"/>
                    <a:pt x="137" y="254"/>
                  </a:cubicBezTo>
                  <a:cubicBezTo>
                    <a:pt x="138" y="253"/>
                    <a:pt x="138" y="253"/>
                    <a:pt x="138" y="253"/>
                  </a:cubicBezTo>
                  <a:cubicBezTo>
                    <a:pt x="145" y="250"/>
                    <a:pt x="145" y="250"/>
                    <a:pt x="145" y="250"/>
                  </a:cubicBezTo>
                  <a:cubicBezTo>
                    <a:pt x="145" y="249"/>
                    <a:pt x="145" y="249"/>
                    <a:pt x="145" y="249"/>
                  </a:cubicBezTo>
                  <a:cubicBezTo>
                    <a:pt x="146" y="249"/>
                    <a:pt x="146" y="249"/>
                    <a:pt x="146" y="249"/>
                  </a:cubicBezTo>
                  <a:cubicBezTo>
                    <a:pt x="147" y="250"/>
                    <a:pt x="147" y="250"/>
                    <a:pt x="147" y="250"/>
                  </a:cubicBezTo>
                  <a:cubicBezTo>
                    <a:pt x="161" y="251"/>
                    <a:pt x="161" y="251"/>
                    <a:pt x="161" y="251"/>
                  </a:cubicBezTo>
                  <a:cubicBezTo>
                    <a:pt x="161" y="253"/>
                    <a:pt x="161" y="253"/>
                    <a:pt x="161" y="253"/>
                  </a:cubicBezTo>
                  <a:cubicBezTo>
                    <a:pt x="164" y="265"/>
                    <a:pt x="164" y="265"/>
                    <a:pt x="164" y="265"/>
                  </a:cubicBezTo>
                  <a:cubicBezTo>
                    <a:pt x="164" y="271"/>
                    <a:pt x="164" y="271"/>
                    <a:pt x="164" y="271"/>
                  </a:cubicBezTo>
                  <a:cubicBezTo>
                    <a:pt x="166" y="279"/>
                    <a:pt x="166" y="279"/>
                    <a:pt x="166" y="279"/>
                  </a:cubicBezTo>
                  <a:cubicBezTo>
                    <a:pt x="170" y="280"/>
                    <a:pt x="170" y="280"/>
                    <a:pt x="170" y="280"/>
                  </a:cubicBezTo>
                  <a:cubicBezTo>
                    <a:pt x="175" y="274"/>
                    <a:pt x="175" y="274"/>
                    <a:pt x="175" y="274"/>
                  </a:cubicBezTo>
                  <a:cubicBezTo>
                    <a:pt x="175" y="273"/>
                    <a:pt x="175" y="273"/>
                    <a:pt x="175" y="273"/>
                  </a:cubicBezTo>
                  <a:cubicBezTo>
                    <a:pt x="182" y="262"/>
                    <a:pt x="182" y="262"/>
                    <a:pt x="182" y="262"/>
                  </a:cubicBezTo>
                  <a:cubicBezTo>
                    <a:pt x="183" y="260"/>
                    <a:pt x="183" y="260"/>
                    <a:pt x="183" y="260"/>
                  </a:cubicBezTo>
                  <a:cubicBezTo>
                    <a:pt x="194" y="255"/>
                    <a:pt x="194" y="255"/>
                    <a:pt x="194" y="255"/>
                  </a:cubicBezTo>
                  <a:cubicBezTo>
                    <a:pt x="195" y="255"/>
                    <a:pt x="195" y="255"/>
                    <a:pt x="195" y="255"/>
                  </a:cubicBezTo>
                  <a:cubicBezTo>
                    <a:pt x="196" y="254"/>
                    <a:pt x="196" y="254"/>
                    <a:pt x="196" y="254"/>
                  </a:cubicBezTo>
                  <a:cubicBezTo>
                    <a:pt x="208" y="258"/>
                    <a:pt x="208" y="258"/>
                    <a:pt x="208" y="258"/>
                  </a:cubicBezTo>
                  <a:cubicBezTo>
                    <a:pt x="209" y="258"/>
                    <a:pt x="209" y="258"/>
                    <a:pt x="209" y="258"/>
                  </a:cubicBezTo>
                  <a:cubicBezTo>
                    <a:pt x="211" y="259"/>
                    <a:pt x="211" y="259"/>
                    <a:pt x="211" y="259"/>
                  </a:cubicBezTo>
                  <a:cubicBezTo>
                    <a:pt x="218" y="273"/>
                    <a:pt x="218" y="273"/>
                    <a:pt x="218" y="273"/>
                  </a:cubicBezTo>
                  <a:cubicBezTo>
                    <a:pt x="218" y="286"/>
                    <a:pt x="218" y="286"/>
                    <a:pt x="218" y="286"/>
                  </a:cubicBezTo>
                  <a:cubicBezTo>
                    <a:pt x="228" y="304"/>
                    <a:pt x="228" y="304"/>
                    <a:pt x="228" y="304"/>
                  </a:cubicBezTo>
                  <a:cubicBezTo>
                    <a:pt x="228" y="304"/>
                    <a:pt x="228" y="304"/>
                    <a:pt x="228" y="304"/>
                  </a:cubicBezTo>
                  <a:cubicBezTo>
                    <a:pt x="228" y="306"/>
                    <a:pt x="228" y="306"/>
                    <a:pt x="228" y="306"/>
                  </a:cubicBezTo>
                  <a:cubicBezTo>
                    <a:pt x="228" y="320"/>
                    <a:pt x="228" y="320"/>
                    <a:pt x="228" y="320"/>
                  </a:cubicBezTo>
                  <a:cubicBezTo>
                    <a:pt x="231" y="326"/>
                    <a:pt x="231" y="326"/>
                    <a:pt x="231" y="326"/>
                  </a:cubicBezTo>
                  <a:cubicBezTo>
                    <a:pt x="233" y="326"/>
                    <a:pt x="233" y="326"/>
                    <a:pt x="233" y="326"/>
                  </a:cubicBezTo>
                  <a:cubicBezTo>
                    <a:pt x="237" y="321"/>
                    <a:pt x="237" y="321"/>
                    <a:pt x="237" y="321"/>
                  </a:cubicBezTo>
                  <a:cubicBezTo>
                    <a:pt x="238" y="319"/>
                    <a:pt x="238" y="319"/>
                    <a:pt x="238" y="319"/>
                  </a:cubicBezTo>
                  <a:cubicBezTo>
                    <a:pt x="250" y="326"/>
                    <a:pt x="250" y="326"/>
                    <a:pt x="250" y="326"/>
                  </a:cubicBezTo>
                  <a:cubicBezTo>
                    <a:pt x="251" y="326"/>
                    <a:pt x="251" y="326"/>
                    <a:pt x="251" y="326"/>
                  </a:cubicBezTo>
                  <a:cubicBezTo>
                    <a:pt x="252" y="326"/>
                    <a:pt x="252" y="326"/>
                    <a:pt x="252" y="326"/>
                  </a:cubicBezTo>
                  <a:cubicBezTo>
                    <a:pt x="252" y="327"/>
                    <a:pt x="252" y="327"/>
                    <a:pt x="252" y="327"/>
                  </a:cubicBezTo>
                  <a:cubicBezTo>
                    <a:pt x="252" y="328"/>
                    <a:pt x="252" y="328"/>
                    <a:pt x="252" y="328"/>
                  </a:cubicBezTo>
                  <a:cubicBezTo>
                    <a:pt x="256" y="345"/>
                    <a:pt x="256" y="345"/>
                    <a:pt x="256" y="345"/>
                  </a:cubicBezTo>
                  <a:cubicBezTo>
                    <a:pt x="260" y="348"/>
                    <a:pt x="260" y="348"/>
                    <a:pt x="260" y="348"/>
                  </a:cubicBezTo>
                  <a:cubicBezTo>
                    <a:pt x="261" y="346"/>
                    <a:pt x="261" y="346"/>
                    <a:pt x="261" y="346"/>
                  </a:cubicBezTo>
                  <a:cubicBezTo>
                    <a:pt x="266" y="333"/>
                    <a:pt x="266" y="333"/>
                    <a:pt x="266" y="333"/>
                  </a:cubicBezTo>
                  <a:cubicBezTo>
                    <a:pt x="266" y="332"/>
                    <a:pt x="266" y="332"/>
                    <a:pt x="266" y="332"/>
                  </a:cubicBezTo>
                  <a:cubicBezTo>
                    <a:pt x="267" y="330"/>
                    <a:pt x="267" y="330"/>
                    <a:pt x="267" y="330"/>
                  </a:cubicBezTo>
                  <a:cubicBezTo>
                    <a:pt x="268" y="330"/>
                    <a:pt x="268" y="330"/>
                    <a:pt x="268" y="330"/>
                  </a:cubicBezTo>
                  <a:cubicBezTo>
                    <a:pt x="269" y="330"/>
                    <a:pt x="269" y="330"/>
                    <a:pt x="269" y="330"/>
                  </a:cubicBezTo>
                  <a:cubicBezTo>
                    <a:pt x="276" y="326"/>
                    <a:pt x="276" y="326"/>
                    <a:pt x="276" y="326"/>
                  </a:cubicBezTo>
                  <a:cubicBezTo>
                    <a:pt x="277" y="326"/>
                    <a:pt x="277" y="326"/>
                    <a:pt x="277" y="326"/>
                  </a:cubicBezTo>
                  <a:cubicBezTo>
                    <a:pt x="277" y="326"/>
                    <a:pt x="277" y="326"/>
                    <a:pt x="277" y="326"/>
                  </a:cubicBezTo>
                  <a:cubicBezTo>
                    <a:pt x="285" y="326"/>
                    <a:pt x="285" y="326"/>
                    <a:pt x="285" y="326"/>
                  </a:cubicBezTo>
                  <a:cubicBezTo>
                    <a:pt x="283" y="321"/>
                    <a:pt x="283" y="321"/>
                    <a:pt x="283" y="321"/>
                  </a:cubicBezTo>
                  <a:cubicBezTo>
                    <a:pt x="283" y="319"/>
                    <a:pt x="283" y="319"/>
                    <a:pt x="283" y="319"/>
                  </a:cubicBezTo>
                  <a:cubicBezTo>
                    <a:pt x="279" y="274"/>
                    <a:pt x="279" y="274"/>
                    <a:pt x="279" y="274"/>
                  </a:cubicBezTo>
                  <a:cubicBezTo>
                    <a:pt x="260" y="244"/>
                    <a:pt x="260" y="244"/>
                    <a:pt x="260" y="244"/>
                  </a:cubicBezTo>
                  <a:cubicBezTo>
                    <a:pt x="226" y="203"/>
                    <a:pt x="226" y="203"/>
                    <a:pt x="226" y="203"/>
                  </a:cubicBezTo>
                  <a:cubicBezTo>
                    <a:pt x="225" y="202"/>
                    <a:pt x="225" y="202"/>
                    <a:pt x="225" y="202"/>
                  </a:cubicBezTo>
                  <a:cubicBezTo>
                    <a:pt x="223" y="176"/>
                    <a:pt x="223" y="176"/>
                    <a:pt x="223" y="176"/>
                  </a:cubicBezTo>
                  <a:cubicBezTo>
                    <a:pt x="211" y="156"/>
                    <a:pt x="211" y="156"/>
                    <a:pt x="211" y="156"/>
                  </a:cubicBezTo>
                  <a:cubicBezTo>
                    <a:pt x="211" y="155"/>
                    <a:pt x="211" y="155"/>
                    <a:pt x="211" y="155"/>
                  </a:cubicBezTo>
                  <a:cubicBezTo>
                    <a:pt x="210" y="154"/>
                    <a:pt x="210" y="154"/>
                    <a:pt x="210" y="154"/>
                  </a:cubicBezTo>
                  <a:cubicBezTo>
                    <a:pt x="210" y="154"/>
                    <a:pt x="210" y="154"/>
                    <a:pt x="210" y="154"/>
                  </a:cubicBezTo>
                  <a:cubicBezTo>
                    <a:pt x="211" y="152"/>
                    <a:pt x="211" y="152"/>
                    <a:pt x="211" y="152"/>
                  </a:cubicBezTo>
                  <a:cubicBezTo>
                    <a:pt x="217" y="127"/>
                    <a:pt x="217" y="127"/>
                    <a:pt x="217" y="127"/>
                  </a:cubicBezTo>
                  <a:cubicBezTo>
                    <a:pt x="219" y="127"/>
                    <a:pt x="219" y="127"/>
                    <a:pt x="219" y="127"/>
                  </a:cubicBezTo>
                  <a:cubicBezTo>
                    <a:pt x="221" y="127"/>
                    <a:pt x="221" y="127"/>
                    <a:pt x="221" y="127"/>
                  </a:cubicBezTo>
                  <a:cubicBezTo>
                    <a:pt x="282" y="123"/>
                    <a:pt x="282" y="123"/>
                    <a:pt x="282" y="123"/>
                  </a:cubicBezTo>
                  <a:cubicBezTo>
                    <a:pt x="314" y="106"/>
                    <a:pt x="314" y="106"/>
                    <a:pt x="314" y="106"/>
                  </a:cubicBezTo>
                  <a:cubicBezTo>
                    <a:pt x="314" y="106"/>
                    <a:pt x="314" y="106"/>
                    <a:pt x="314" y="106"/>
                  </a:cubicBezTo>
                  <a:cubicBezTo>
                    <a:pt x="315" y="105"/>
                    <a:pt x="315" y="105"/>
                    <a:pt x="315" y="105"/>
                  </a:cubicBezTo>
                  <a:cubicBezTo>
                    <a:pt x="327" y="101"/>
                    <a:pt x="334" y="96"/>
                    <a:pt x="336" y="92"/>
                  </a:cubicBezTo>
                  <a:cubicBezTo>
                    <a:pt x="339" y="87"/>
                    <a:pt x="341" y="80"/>
                    <a:pt x="341" y="70"/>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a:extLst>
                <a:ext uri="{FF2B5EF4-FFF2-40B4-BE49-F238E27FC236}">
                  <a16:creationId xmlns="" xmlns:a16="http://schemas.microsoft.com/office/drawing/2014/main" id="{06D3E38A-4A24-42AF-A83D-D9630805ADB8}"/>
                </a:ext>
              </a:extLst>
            </p:cNvPr>
            <p:cNvSpPr>
              <a:spLocks/>
            </p:cNvSpPr>
            <p:nvPr/>
          </p:nvSpPr>
          <p:spPr bwMode="auto">
            <a:xfrm>
              <a:off x="-4213780" y="-2511753"/>
              <a:ext cx="550863" cy="1206500"/>
            </a:xfrm>
            <a:custGeom>
              <a:avLst/>
              <a:gdLst>
                <a:gd name="T0" fmla="*/ 240 w 261"/>
                <a:gd name="T1" fmla="*/ 8 h 570"/>
                <a:gd name="T2" fmla="*/ 226 w 261"/>
                <a:gd name="T3" fmla="*/ 14 h 570"/>
                <a:gd name="T4" fmla="*/ 213 w 261"/>
                <a:gd name="T5" fmla="*/ 28 h 570"/>
                <a:gd name="T6" fmla="*/ 210 w 261"/>
                <a:gd name="T7" fmla="*/ 29 h 570"/>
                <a:gd name="T8" fmla="*/ 163 w 261"/>
                <a:gd name="T9" fmla="*/ 32 h 570"/>
                <a:gd name="T10" fmla="*/ 148 w 261"/>
                <a:gd name="T11" fmla="*/ 47 h 570"/>
                <a:gd name="T12" fmla="*/ 134 w 261"/>
                <a:gd name="T13" fmla="*/ 56 h 570"/>
                <a:gd name="T14" fmla="*/ 112 w 261"/>
                <a:gd name="T15" fmla="*/ 56 h 570"/>
                <a:gd name="T16" fmla="*/ 100 w 261"/>
                <a:gd name="T17" fmla="*/ 90 h 570"/>
                <a:gd name="T18" fmla="*/ 99 w 261"/>
                <a:gd name="T19" fmla="*/ 91 h 570"/>
                <a:gd name="T20" fmla="*/ 79 w 261"/>
                <a:gd name="T21" fmla="*/ 110 h 570"/>
                <a:gd name="T22" fmla="*/ 50 w 261"/>
                <a:gd name="T23" fmla="*/ 144 h 570"/>
                <a:gd name="T24" fmla="*/ 33 w 261"/>
                <a:gd name="T25" fmla="*/ 162 h 570"/>
                <a:gd name="T26" fmla="*/ 31 w 261"/>
                <a:gd name="T27" fmla="*/ 185 h 570"/>
                <a:gd name="T28" fmla="*/ 31 w 261"/>
                <a:gd name="T29" fmla="*/ 204 h 570"/>
                <a:gd name="T30" fmla="*/ 21 w 261"/>
                <a:gd name="T31" fmla="*/ 222 h 570"/>
                <a:gd name="T32" fmla="*/ 21 w 261"/>
                <a:gd name="T33" fmla="*/ 269 h 570"/>
                <a:gd name="T34" fmla="*/ 29 w 261"/>
                <a:gd name="T35" fmla="*/ 294 h 570"/>
                <a:gd name="T36" fmla="*/ 27 w 261"/>
                <a:gd name="T37" fmla="*/ 316 h 570"/>
                <a:gd name="T38" fmla="*/ 8 w 261"/>
                <a:gd name="T39" fmla="*/ 388 h 570"/>
                <a:gd name="T40" fmla="*/ 22 w 261"/>
                <a:gd name="T41" fmla="*/ 446 h 570"/>
                <a:gd name="T42" fmla="*/ 17 w 261"/>
                <a:gd name="T43" fmla="*/ 570 h 570"/>
                <a:gd name="T44" fmla="*/ 41 w 261"/>
                <a:gd name="T45" fmla="*/ 547 h 570"/>
                <a:gd name="T46" fmla="*/ 136 w 261"/>
                <a:gd name="T47" fmla="*/ 499 h 570"/>
                <a:gd name="T48" fmla="*/ 181 w 261"/>
                <a:gd name="T49" fmla="*/ 504 h 570"/>
                <a:gd name="T50" fmla="*/ 219 w 261"/>
                <a:gd name="T51" fmla="*/ 470 h 570"/>
                <a:gd name="T52" fmla="*/ 228 w 261"/>
                <a:gd name="T53" fmla="*/ 447 h 570"/>
                <a:gd name="T54" fmla="*/ 228 w 261"/>
                <a:gd name="T55" fmla="*/ 443 h 570"/>
                <a:gd name="T56" fmla="*/ 233 w 261"/>
                <a:gd name="T57" fmla="*/ 410 h 570"/>
                <a:gd name="T58" fmla="*/ 237 w 261"/>
                <a:gd name="T59" fmla="*/ 389 h 570"/>
                <a:gd name="T60" fmla="*/ 228 w 261"/>
                <a:gd name="T61" fmla="*/ 337 h 570"/>
                <a:gd name="T62" fmla="*/ 232 w 261"/>
                <a:gd name="T63" fmla="*/ 321 h 570"/>
                <a:gd name="T64" fmla="*/ 261 w 261"/>
                <a:gd name="T65" fmla="*/ 258 h 570"/>
                <a:gd name="T66" fmla="*/ 219 w 261"/>
                <a:gd name="T67" fmla="*/ 222 h 570"/>
                <a:gd name="T68" fmla="*/ 213 w 261"/>
                <a:gd name="T69" fmla="*/ 204 h 570"/>
                <a:gd name="T70" fmla="*/ 216 w 261"/>
                <a:gd name="T71" fmla="*/ 176 h 570"/>
                <a:gd name="T72" fmla="*/ 223 w 261"/>
                <a:gd name="T73" fmla="*/ 155 h 570"/>
                <a:gd name="T74" fmla="*/ 252 w 261"/>
                <a:gd name="T75" fmla="*/ 133 h 570"/>
                <a:gd name="T76" fmla="*/ 257 w 261"/>
                <a:gd name="T77" fmla="*/ 79 h 570"/>
                <a:gd name="T78" fmla="*/ 240 w 261"/>
                <a:gd name="T79" fmla="*/ 76 h 570"/>
                <a:gd name="T80" fmla="*/ 220 w 261"/>
                <a:gd name="T81" fmla="*/ 63 h 570"/>
                <a:gd name="T82" fmla="*/ 218 w 261"/>
                <a:gd name="T83" fmla="*/ 37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1" h="570">
                  <a:moveTo>
                    <a:pt x="243" y="28"/>
                  </a:moveTo>
                  <a:cubicBezTo>
                    <a:pt x="247" y="24"/>
                    <a:pt x="247" y="24"/>
                    <a:pt x="247" y="24"/>
                  </a:cubicBezTo>
                  <a:cubicBezTo>
                    <a:pt x="240" y="8"/>
                    <a:pt x="240" y="8"/>
                    <a:pt x="240" y="8"/>
                  </a:cubicBezTo>
                  <a:cubicBezTo>
                    <a:pt x="233" y="0"/>
                    <a:pt x="233" y="0"/>
                    <a:pt x="233" y="0"/>
                  </a:cubicBezTo>
                  <a:cubicBezTo>
                    <a:pt x="226" y="13"/>
                    <a:pt x="226" y="13"/>
                    <a:pt x="226" y="13"/>
                  </a:cubicBezTo>
                  <a:cubicBezTo>
                    <a:pt x="226" y="14"/>
                    <a:pt x="226" y="14"/>
                    <a:pt x="226" y="14"/>
                  </a:cubicBezTo>
                  <a:cubicBezTo>
                    <a:pt x="226" y="14"/>
                    <a:pt x="226" y="14"/>
                    <a:pt x="226" y="14"/>
                  </a:cubicBezTo>
                  <a:cubicBezTo>
                    <a:pt x="226" y="14"/>
                    <a:pt x="226" y="14"/>
                    <a:pt x="226" y="14"/>
                  </a:cubicBezTo>
                  <a:cubicBezTo>
                    <a:pt x="213" y="28"/>
                    <a:pt x="213" y="28"/>
                    <a:pt x="213" y="28"/>
                  </a:cubicBezTo>
                  <a:cubicBezTo>
                    <a:pt x="213" y="28"/>
                    <a:pt x="213" y="28"/>
                    <a:pt x="213" y="28"/>
                  </a:cubicBezTo>
                  <a:cubicBezTo>
                    <a:pt x="212" y="29"/>
                    <a:pt x="212" y="29"/>
                    <a:pt x="212" y="29"/>
                  </a:cubicBezTo>
                  <a:cubicBezTo>
                    <a:pt x="210" y="29"/>
                    <a:pt x="210" y="29"/>
                    <a:pt x="210" y="29"/>
                  </a:cubicBezTo>
                  <a:cubicBezTo>
                    <a:pt x="187" y="36"/>
                    <a:pt x="187" y="36"/>
                    <a:pt x="187" y="36"/>
                  </a:cubicBezTo>
                  <a:cubicBezTo>
                    <a:pt x="185" y="36"/>
                    <a:pt x="185" y="36"/>
                    <a:pt x="185" y="36"/>
                  </a:cubicBezTo>
                  <a:cubicBezTo>
                    <a:pt x="163" y="32"/>
                    <a:pt x="163" y="32"/>
                    <a:pt x="163" y="32"/>
                  </a:cubicBezTo>
                  <a:cubicBezTo>
                    <a:pt x="150" y="36"/>
                    <a:pt x="150" y="36"/>
                    <a:pt x="150" y="36"/>
                  </a:cubicBezTo>
                  <a:cubicBezTo>
                    <a:pt x="148" y="47"/>
                    <a:pt x="148" y="47"/>
                    <a:pt x="148" y="47"/>
                  </a:cubicBezTo>
                  <a:cubicBezTo>
                    <a:pt x="148" y="47"/>
                    <a:pt x="148" y="47"/>
                    <a:pt x="148" y="47"/>
                  </a:cubicBezTo>
                  <a:cubicBezTo>
                    <a:pt x="147" y="49"/>
                    <a:pt x="147" y="49"/>
                    <a:pt x="147" y="49"/>
                  </a:cubicBezTo>
                  <a:cubicBezTo>
                    <a:pt x="136" y="55"/>
                    <a:pt x="136" y="55"/>
                    <a:pt x="136" y="55"/>
                  </a:cubicBezTo>
                  <a:cubicBezTo>
                    <a:pt x="134" y="56"/>
                    <a:pt x="134" y="56"/>
                    <a:pt x="134" y="56"/>
                  </a:cubicBezTo>
                  <a:cubicBezTo>
                    <a:pt x="132" y="56"/>
                    <a:pt x="132" y="56"/>
                    <a:pt x="132" y="56"/>
                  </a:cubicBezTo>
                  <a:cubicBezTo>
                    <a:pt x="113" y="54"/>
                    <a:pt x="113" y="54"/>
                    <a:pt x="113" y="54"/>
                  </a:cubicBezTo>
                  <a:cubicBezTo>
                    <a:pt x="112" y="56"/>
                    <a:pt x="112" y="56"/>
                    <a:pt x="112" y="56"/>
                  </a:cubicBezTo>
                  <a:cubicBezTo>
                    <a:pt x="112" y="76"/>
                    <a:pt x="112" y="76"/>
                    <a:pt x="112" y="76"/>
                  </a:cubicBezTo>
                  <a:cubicBezTo>
                    <a:pt x="111" y="76"/>
                    <a:pt x="111" y="76"/>
                    <a:pt x="111" y="76"/>
                  </a:cubicBezTo>
                  <a:cubicBezTo>
                    <a:pt x="100" y="90"/>
                    <a:pt x="100" y="90"/>
                    <a:pt x="100" y="90"/>
                  </a:cubicBezTo>
                  <a:cubicBezTo>
                    <a:pt x="100" y="90"/>
                    <a:pt x="100" y="90"/>
                    <a:pt x="100" y="90"/>
                  </a:cubicBezTo>
                  <a:cubicBezTo>
                    <a:pt x="100" y="91"/>
                    <a:pt x="100" y="91"/>
                    <a:pt x="100" y="91"/>
                  </a:cubicBezTo>
                  <a:cubicBezTo>
                    <a:pt x="99" y="91"/>
                    <a:pt x="99" y="91"/>
                    <a:pt x="99" y="91"/>
                  </a:cubicBezTo>
                  <a:cubicBezTo>
                    <a:pt x="81" y="109"/>
                    <a:pt x="81" y="109"/>
                    <a:pt x="81" y="109"/>
                  </a:cubicBezTo>
                  <a:cubicBezTo>
                    <a:pt x="80" y="109"/>
                    <a:pt x="80" y="109"/>
                    <a:pt x="80" y="109"/>
                  </a:cubicBezTo>
                  <a:cubicBezTo>
                    <a:pt x="79" y="110"/>
                    <a:pt x="79" y="110"/>
                    <a:pt x="79" y="110"/>
                  </a:cubicBezTo>
                  <a:cubicBezTo>
                    <a:pt x="60" y="114"/>
                    <a:pt x="60" y="114"/>
                    <a:pt x="60" y="114"/>
                  </a:cubicBezTo>
                  <a:cubicBezTo>
                    <a:pt x="47" y="127"/>
                    <a:pt x="47" y="127"/>
                    <a:pt x="47" y="127"/>
                  </a:cubicBezTo>
                  <a:cubicBezTo>
                    <a:pt x="50" y="144"/>
                    <a:pt x="50" y="144"/>
                    <a:pt x="50" y="144"/>
                  </a:cubicBezTo>
                  <a:cubicBezTo>
                    <a:pt x="50" y="148"/>
                    <a:pt x="50" y="148"/>
                    <a:pt x="50" y="148"/>
                  </a:cubicBezTo>
                  <a:cubicBezTo>
                    <a:pt x="47" y="149"/>
                    <a:pt x="47" y="149"/>
                    <a:pt x="47" y="149"/>
                  </a:cubicBezTo>
                  <a:cubicBezTo>
                    <a:pt x="33" y="162"/>
                    <a:pt x="33" y="162"/>
                    <a:pt x="33" y="162"/>
                  </a:cubicBezTo>
                  <a:cubicBezTo>
                    <a:pt x="25" y="172"/>
                    <a:pt x="25" y="172"/>
                    <a:pt x="25" y="172"/>
                  </a:cubicBezTo>
                  <a:cubicBezTo>
                    <a:pt x="31" y="184"/>
                    <a:pt x="31" y="184"/>
                    <a:pt x="31" y="184"/>
                  </a:cubicBezTo>
                  <a:cubicBezTo>
                    <a:pt x="31" y="185"/>
                    <a:pt x="31" y="185"/>
                    <a:pt x="31" y="185"/>
                  </a:cubicBezTo>
                  <a:cubicBezTo>
                    <a:pt x="31" y="186"/>
                    <a:pt x="31" y="186"/>
                    <a:pt x="31" y="186"/>
                  </a:cubicBezTo>
                  <a:cubicBezTo>
                    <a:pt x="31" y="204"/>
                    <a:pt x="31" y="204"/>
                    <a:pt x="31" y="204"/>
                  </a:cubicBezTo>
                  <a:cubicBezTo>
                    <a:pt x="31" y="204"/>
                    <a:pt x="31" y="204"/>
                    <a:pt x="31" y="204"/>
                  </a:cubicBezTo>
                  <a:cubicBezTo>
                    <a:pt x="31" y="205"/>
                    <a:pt x="31" y="205"/>
                    <a:pt x="31" y="205"/>
                  </a:cubicBezTo>
                  <a:cubicBezTo>
                    <a:pt x="21" y="221"/>
                    <a:pt x="21" y="221"/>
                    <a:pt x="21" y="221"/>
                  </a:cubicBezTo>
                  <a:cubicBezTo>
                    <a:pt x="21" y="222"/>
                    <a:pt x="21" y="222"/>
                    <a:pt x="21" y="222"/>
                  </a:cubicBezTo>
                  <a:cubicBezTo>
                    <a:pt x="6" y="238"/>
                    <a:pt x="6" y="238"/>
                    <a:pt x="6" y="238"/>
                  </a:cubicBezTo>
                  <a:cubicBezTo>
                    <a:pt x="8" y="257"/>
                    <a:pt x="8" y="257"/>
                    <a:pt x="8" y="257"/>
                  </a:cubicBezTo>
                  <a:cubicBezTo>
                    <a:pt x="21" y="269"/>
                    <a:pt x="21" y="269"/>
                    <a:pt x="21" y="269"/>
                  </a:cubicBezTo>
                  <a:cubicBezTo>
                    <a:pt x="21" y="270"/>
                    <a:pt x="21" y="270"/>
                    <a:pt x="21" y="270"/>
                  </a:cubicBezTo>
                  <a:cubicBezTo>
                    <a:pt x="21" y="270"/>
                    <a:pt x="21" y="270"/>
                    <a:pt x="21" y="270"/>
                  </a:cubicBezTo>
                  <a:cubicBezTo>
                    <a:pt x="26" y="280"/>
                    <a:pt x="29" y="287"/>
                    <a:pt x="29" y="294"/>
                  </a:cubicBezTo>
                  <a:cubicBezTo>
                    <a:pt x="29" y="315"/>
                    <a:pt x="29" y="315"/>
                    <a:pt x="29" y="315"/>
                  </a:cubicBezTo>
                  <a:cubicBezTo>
                    <a:pt x="28" y="315"/>
                    <a:pt x="28" y="315"/>
                    <a:pt x="28" y="315"/>
                  </a:cubicBezTo>
                  <a:cubicBezTo>
                    <a:pt x="27" y="316"/>
                    <a:pt x="27" y="316"/>
                    <a:pt x="27" y="316"/>
                  </a:cubicBezTo>
                  <a:cubicBezTo>
                    <a:pt x="8" y="331"/>
                    <a:pt x="8" y="331"/>
                    <a:pt x="8" y="331"/>
                  </a:cubicBezTo>
                  <a:cubicBezTo>
                    <a:pt x="6" y="359"/>
                    <a:pt x="6" y="359"/>
                    <a:pt x="6" y="359"/>
                  </a:cubicBezTo>
                  <a:cubicBezTo>
                    <a:pt x="8" y="388"/>
                    <a:pt x="8" y="388"/>
                    <a:pt x="8" y="388"/>
                  </a:cubicBezTo>
                  <a:cubicBezTo>
                    <a:pt x="8" y="398"/>
                    <a:pt x="12" y="416"/>
                    <a:pt x="22" y="443"/>
                  </a:cubicBezTo>
                  <a:cubicBezTo>
                    <a:pt x="22" y="444"/>
                    <a:pt x="22" y="444"/>
                    <a:pt x="22" y="444"/>
                  </a:cubicBezTo>
                  <a:cubicBezTo>
                    <a:pt x="22" y="446"/>
                    <a:pt x="22" y="446"/>
                    <a:pt x="22" y="446"/>
                  </a:cubicBezTo>
                  <a:cubicBezTo>
                    <a:pt x="0" y="544"/>
                    <a:pt x="0" y="544"/>
                    <a:pt x="0" y="544"/>
                  </a:cubicBezTo>
                  <a:cubicBezTo>
                    <a:pt x="2" y="564"/>
                    <a:pt x="2" y="564"/>
                    <a:pt x="2" y="564"/>
                  </a:cubicBezTo>
                  <a:cubicBezTo>
                    <a:pt x="17" y="570"/>
                    <a:pt x="17" y="570"/>
                    <a:pt x="17" y="570"/>
                  </a:cubicBezTo>
                  <a:cubicBezTo>
                    <a:pt x="40" y="547"/>
                    <a:pt x="40" y="547"/>
                    <a:pt x="40" y="547"/>
                  </a:cubicBezTo>
                  <a:cubicBezTo>
                    <a:pt x="40" y="547"/>
                    <a:pt x="40" y="547"/>
                    <a:pt x="40" y="547"/>
                  </a:cubicBezTo>
                  <a:cubicBezTo>
                    <a:pt x="41" y="547"/>
                    <a:pt x="41" y="547"/>
                    <a:pt x="41" y="547"/>
                  </a:cubicBezTo>
                  <a:cubicBezTo>
                    <a:pt x="115" y="518"/>
                    <a:pt x="115" y="518"/>
                    <a:pt x="115" y="518"/>
                  </a:cubicBezTo>
                  <a:cubicBezTo>
                    <a:pt x="134" y="501"/>
                    <a:pt x="134" y="501"/>
                    <a:pt x="134" y="501"/>
                  </a:cubicBezTo>
                  <a:cubicBezTo>
                    <a:pt x="136" y="499"/>
                    <a:pt x="136" y="499"/>
                    <a:pt x="136" y="499"/>
                  </a:cubicBezTo>
                  <a:cubicBezTo>
                    <a:pt x="137" y="500"/>
                    <a:pt x="137" y="500"/>
                    <a:pt x="137" y="500"/>
                  </a:cubicBezTo>
                  <a:cubicBezTo>
                    <a:pt x="139" y="500"/>
                    <a:pt x="139" y="500"/>
                    <a:pt x="139" y="500"/>
                  </a:cubicBezTo>
                  <a:cubicBezTo>
                    <a:pt x="181" y="504"/>
                    <a:pt x="181" y="504"/>
                    <a:pt x="181" y="504"/>
                  </a:cubicBezTo>
                  <a:cubicBezTo>
                    <a:pt x="187" y="504"/>
                    <a:pt x="200" y="499"/>
                    <a:pt x="218" y="491"/>
                  </a:cubicBezTo>
                  <a:cubicBezTo>
                    <a:pt x="218" y="471"/>
                    <a:pt x="218" y="471"/>
                    <a:pt x="218" y="471"/>
                  </a:cubicBezTo>
                  <a:cubicBezTo>
                    <a:pt x="219" y="470"/>
                    <a:pt x="219" y="470"/>
                    <a:pt x="219" y="470"/>
                  </a:cubicBezTo>
                  <a:cubicBezTo>
                    <a:pt x="220" y="470"/>
                    <a:pt x="220" y="470"/>
                    <a:pt x="220" y="470"/>
                  </a:cubicBezTo>
                  <a:cubicBezTo>
                    <a:pt x="231" y="460"/>
                    <a:pt x="231" y="460"/>
                    <a:pt x="231" y="460"/>
                  </a:cubicBezTo>
                  <a:cubicBezTo>
                    <a:pt x="228" y="447"/>
                    <a:pt x="228" y="447"/>
                    <a:pt x="228" y="447"/>
                  </a:cubicBezTo>
                  <a:cubicBezTo>
                    <a:pt x="228" y="446"/>
                    <a:pt x="228" y="446"/>
                    <a:pt x="228" y="446"/>
                  </a:cubicBezTo>
                  <a:cubicBezTo>
                    <a:pt x="228" y="445"/>
                    <a:pt x="228" y="445"/>
                    <a:pt x="228" y="445"/>
                  </a:cubicBezTo>
                  <a:cubicBezTo>
                    <a:pt x="228" y="443"/>
                    <a:pt x="228" y="443"/>
                    <a:pt x="228" y="443"/>
                  </a:cubicBezTo>
                  <a:cubicBezTo>
                    <a:pt x="229" y="442"/>
                    <a:pt x="229" y="442"/>
                    <a:pt x="229" y="442"/>
                  </a:cubicBezTo>
                  <a:cubicBezTo>
                    <a:pt x="233" y="438"/>
                    <a:pt x="233" y="435"/>
                    <a:pt x="230" y="432"/>
                  </a:cubicBezTo>
                  <a:cubicBezTo>
                    <a:pt x="227" y="426"/>
                    <a:pt x="228" y="418"/>
                    <a:pt x="233" y="410"/>
                  </a:cubicBezTo>
                  <a:cubicBezTo>
                    <a:pt x="238" y="403"/>
                    <a:pt x="238" y="403"/>
                    <a:pt x="238" y="403"/>
                  </a:cubicBezTo>
                  <a:cubicBezTo>
                    <a:pt x="238" y="403"/>
                    <a:pt x="238" y="403"/>
                    <a:pt x="238" y="403"/>
                  </a:cubicBezTo>
                  <a:cubicBezTo>
                    <a:pt x="237" y="389"/>
                    <a:pt x="237" y="389"/>
                    <a:pt x="237" y="389"/>
                  </a:cubicBezTo>
                  <a:cubicBezTo>
                    <a:pt x="223" y="372"/>
                    <a:pt x="223" y="372"/>
                    <a:pt x="223" y="372"/>
                  </a:cubicBezTo>
                  <a:cubicBezTo>
                    <a:pt x="216" y="367"/>
                    <a:pt x="215" y="360"/>
                    <a:pt x="219" y="354"/>
                  </a:cubicBezTo>
                  <a:cubicBezTo>
                    <a:pt x="221" y="348"/>
                    <a:pt x="224" y="342"/>
                    <a:pt x="228" y="337"/>
                  </a:cubicBezTo>
                  <a:cubicBezTo>
                    <a:pt x="232" y="321"/>
                    <a:pt x="232" y="321"/>
                    <a:pt x="232" y="321"/>
                  </a:cubicBezTo>
                  <a:cubicBezTo>
                    <a:pt x="232" y="321"/>
                    <a:pt x="232" y="321"/>
                    <a:pt x="232" y="321"/>
                  </a:cubicBezTo>
                  <a:cubicBezTo>
                    <a:pt x="232" y="321"/>
                    <a:pt x="232" y="321"/>
                    <a:pt x="232" y="321"/>
                  </a:cubicBezTo>
                  <a:cubicBezTo>
                    <a:pt x="243" y="298"/>
                    <a:pt x="243" y="298"/>
                    <a:pt x="243" y="298"/>
                  </a:cubicBezTo>
                  <a:cubicBezTo>
                    <a:pt x="246" y="287"/>
                    <a:pt x="246" y="287"/>
                    <a:pt x="246" y="287"/>
                  </a:cubicBezTo>
                  <a:cubicBezTo>
                    <a:pt x="261" y="258"/>
                    <a:pt x="261" y="258"/>
                    <a:pt x="261" y="258"/>
                  </a:cubicBezTo>
                  <a:cubicBezTo>
                    <a:pt x="251" y="240"/>
                    <a:pt x="251" y="240"/>
                    <a:pt x="251" y="240"/>
                  </a:cubicBezTo>
                  <a:cubicBezTo>
                    <a:pt x="221" y="222"/>
                    <a:pt x="221" y="222"/>
                    <a:pt x="221" y="222"/>
                  </a:cubicBezTo>
                  <a:cubicBezTo>
                    <a:pt x="219" y="222"/>
                    <a:pt x="219" y="222"/>
                    <a:pt x="219" y="222"/>
                  </a:cubicBezTo>
                  <a:cubicBezTo>
                    <a:pt x="219" y="220"/>
                    <a:pt x="219" y="220"/>
                    <a:pt x="219" y="220"/>
                  </a:cubicBezTo>
                  <a:cubicBezTo>
                    <a:pt x="219" y="220"/>
                    <a:pt x="219" y="220"/>
                    <a:pt x="219" y="220"/>
                  </a:cubicBezTo>
                  <a:cubicBezTo>
                    <a:pt x="213" y="204"/>
                    <a:pt x="213" y="204"/>
                    <a:pt x="213" y="204"/>
                  </a:cubicBezTo>
                  <a:cubicBezTo>
                    <a:pt x="213" y="204"/>
                    <a:pt x="213" y="204"/>
                    <a:pt x="213" y="204"/>
                  </a:cubicBezTo>
                  <a:cubicBezTo>
                    <a:pt x="213" y="202"/>
                    <a:pt x="213" y="202"/>
                    <a:pt x="213" y="202"/>
                  </a:cubicBezTo>
                  <a:cubicBezTo>
                    <a:pt x="216" y="176"/>
                    <a:pt x="216" y="176"/>
                    <a:pt x="216" y="176"/>
                  </a:cubicBezTo>
                  <a:cubicBezTo>
                    <a:pt x="216" y="176"/>
                    <a:pt x="216" y="176"/>
                    <a:pt x="216" y="176"/>
                  </a:cubicBezTo>
                  <a:cubicBezTo>
                    <a:pt x="216" y="175"/>
                    <a:pt x="216" y="175"/>
                    <a:pt x="216" y="175"/>
                  </a:cubicBezTo>
                  <a:cubicBezTo>
                    <a:pt x="223" y="155"/>
                    <a:pt x="223" y="155"/>
                    <a:pt x="223" y="155"/>
                  </a:cubicBezTo>
                  <a:cubicBezTo>
                    <a:pt x="222" y="149"/>
                    <a:pt x="223" y="144"/>
                    <a:pt x="226" y="140"/>
                  </a:cubicBezTo>
                  <a:cubicBezTo>
                    <a:pt x="227" y="138"/>
                    <a:pt x="230" y="136"/>
                    <a:pt x="233" y="136"/>
                  </a:cubicBezTo>
                  <a:cubicBezTo>
                    <a:pt x="252" y="133"/>
                    <a:pt x="252" y="133"/>
                    <a:pt x="252" y="133"/>
                  </a:cubicBezTo>
                  <a:cubicBezTo>
                    <a:pt x="256" y="123"/>
                    <a:pt x="256" y="123"/>
                    <a:pt x="256" y="123"/>
                  </a:cubicBezTo>
                  <a:cubicBezTo>
                    <a:pt x="261" y="91"/>
                    <a:pt x="261" y="91"/>
                    <a:pt x="261" y="91"/>
                  </a:cubicBezTo>
                  <a:cubicBezTo>
                    <a:pt x="257" y="79"/>
                    <a:pt x="257" y="79"/>
                    <a:pt x="257" y="79"/>
                  </a:cubicBezTo>
                  <a:cubicBezTo>
                    <a:pt x="241" y="76"/>
                    <a:pt x="241" y="76"/>
                    <a:pt x="241" y="76"/>
                  </a:cubicBezTo>
                  <a:cubicBezTo>
                    <a:pt x="240" y="76"/>
                    <a:pt x="240" y="76"/>
                    <a:pt x="240" y="76"/>
                  </a:cubicBezTo>
                  <a:cubicBezTo>
                    <a:pt x="240" y="76"/>
                    <a:pt x="240" y="76"/>
                    <a:pt x="240" y="76"/>
                  </a:cubicBezTo>
                  <a:cubicBezTo>
                    <a:pt x="221" y="66"/>
                    <a:pt x="221" y="66"/>
                    <a:pt x="221" y="66"/>
                  </a:cubicBezTo>
                  <a:cubicBezTo>
                    <a:pt x="220" y="65"/>
                    <a:pt x="220" y="65"/>
                    <a:pt x="220" y="65"/>
                  </a:cubicBezTo>
                  <a:cubicBezTo>
                    <a:pt x="220" y="63"/>
                    <a:pt x="220" y="63"/>
                    <a:pt x="220" y="63"/>
                  </a:cubicBezTo>
                  <a:cubicBezTo>
                    <a:pt x="219" y="62"/>
                    <a:pt x="219" y="62"/>
                    <a:pt x="219" y="62"/>
                  </a:cubicBezTo>
                  <a:cubicBezTo>
                    <a:pt x="218" y="39"/>
                    <a:pt x="218" y="39"/>
                    <a:pt x="218" y="39"/>
                  </a:cubicBezTo>
                  <a:cubicBezTo>
                    <a:pt x="218" y="37"/>
                    <a:pt x="218" y="37"/>
                    <a:pt x="218" y="37"/>
                  </a:cubicBezTo>
                  <a:cubicBezTo>
                    <a:pt x="218" y="34"/>
                    <a:pt x="218" y="34"/>
                    <a:pt x="218" y="34"/>
                  </a:cubicBezTo>
                  <a:lnTo>
                    <a:pt x="243" y="28"/>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a:extLst>
                <a:ext uri="{FF2B5EF4-FFF2-40B4-BE49-F238E27FC236}">
                  <a16:creationId xmlns="" xmlns:a16="http://schemas.microsoft.com/office/drawing/2014/main" id="{3DAC51F7-BA88-48EC-8DD1-7951B02475D2}"/>
                </a:ext>
              </a:extLst>
            </p:cNvPr>
            <p:cNvSpPr>
              <a:spLocks/>
            </p:cNvSpPr>
            <p:nvPr/>
          </p:nvSpPr>
          <p:spPr bwMode="auto">
            <a:xfrm>
              <a:off x="-4182030" y="388610"/>
              <a:ext cx="1289050" cy="1025525"/>
            </a:xfrm>
            <a:custGeom>
              <a:avLst/>
              <a:gdLst>
                <a:gd name="T0" fmla="*/ 588 w 610"/>
                <a:gd name="T1" fmla="*/ 156 h 485"/>
                <a:gd name="T2" fmla="*/ 610 w 610"/>
                <a:gd name="T3" fmla="*/ 152 h 485"/>
                <a:gd name="T4" fmla="*/ 567 w 610"/>
                <a:gd name="T5" fmla="*/ 108 h 485"/>
                <a:gd name="T6" fmla="*/ 537 w 610"/>
                <a:gd name="T7" fmla="*/ 53 h 485"/>
                <a:gd name="T8" fmla="*/ 485 w 610"/>
                <a:gd name="T9" fmla="*/ 66 h 485"/>
                <a:gd name="T10" fmla="*/ 482 w 610"/>
                <a:gd name="T11" fmla="*/ 70 h 485"/>
                <a:gd name="T12" fmla="*/ 439 w 610"/>
                <a:gd name="T13" fmla="*/ 61 h 485"/>
                <a:gd name="T14" fmla="*/ 362 w 610"/>
                <a:gd name="T15" fmla="*/ 96 h 485"/>
                <a:gd name="T16" fmla="*/ 362 w 610"/>
                <a:gd name="T17" fmla="*/ 46 h 485"/>
                <a:gd name="T18" fmla="*/ 358 w 610"/>
                <a:gd name="T19" fmla="*/ 25 h 485"/>
                <a:gd name="T20" fmla="*/ 333 w 610"/>
                <a:gd name="T21" fmla="*/ 24 h 485"/>
                <a:gd name="T22" fmla="*/ 304 w 610"/>
                <a:gd name="T23" fmla="*/ 22 h 485"/>
                <a:gd name="T24" fmla="*/ 263 w 610"/>
                <a:gd name="T25" fmla="*/ 3 h 485"/>
                <a:gd name="T26" fmla="*/ 252 w 610"/>
                <a:gd name="T27" fmla="*/ 60 h 485"/>
                <a:gd name="T28" fmla="*/ 198 w 610"/>
                <a:gd name="T29" fmla="*/ 43 h 485"/>
                <a:gd name="T30" fmla="*/ 186 w 610"/>
                <a:gd name="T31" fmla="*/ 40 h 485"/>
                <a:gd name="T32" fmla="*/ 172 w 610"/>
                <a:gd name="T33" fmla="*/ 80 h 485"/>
                <a:gd name="T34" fmla="*/ 180 w 610"/>
                <a:gd name="T35" fmla="*/ 115 h 485"/>
                <a:gd name="T36" fmla="*/ 162 w 610"/>
                <a:gd name="T37" fmla="*/ 147 h 485"/>
                <a:gd name="T38" fmla="*/ 125 w 610"/>
                <a:gd name="T39" fmla="*/ 246 h 485"/>
                <a:gd name="T40" fmla="*/ 69 w 610"/>
                <a:gd name="T41" fmla="*/ 283 h 485"/>
                <a:gd name="T42" fmla="*/ 76 w 610"/>
                <a:gd name="T43" fmla="*/ 300 h 485"/>
                <a:gd name="T44" fmla="*/ 45 w 610"/>
                <a:gd name="T45" fmla="*/ 344 h 485"/>
                <a:gd name="T46" fmla="*/ 12 w 610"/>
                <a:gd name="T47" fmla="*/ 353 h 485"/>
                <a:gd name="T48" fmla="*/ 6 w 610"/>
                <a:gd name="T49" fmla="*/ 443 h 485"/>
                <a:gd name="T50" fmla="*/ 18 w 610"/>
                <a:gd name="T51" fmla="*/ 472 h 485"/>
                <a:gd name="T52" fmla="*/ 50 w 610"/>
                <a:gd name="T53" fmla="*/ 483 h 485"/>
                <a:gd name="T54" fmla="*/ 53 w 610"/>
                <a:gd name="T55" fmla="*/ 479 h 485"/>
                <a:gd name="T56" fmla="*/ 42 w 610"/>
                <a:gd name="T57" fmla="*/ 450 h 485"/>
                <a:gd name="T58" fmla="*/ 29 w 610"/>
                <a:gd name="T59" fmla="*/ 438 h 485"/>
                <a:gd name="T60" fmla="*/ 44 w 610"/>
                <a:gd name="T61" fmla="*/ 418 h 485"/>
                <a:gd name="T62" fmla="*/ 77 w 610"/>
                <a:gd name="T63" fmla="*/ 392 h 485"/>
                <a:gd name="T64" fmla="*/ 154 w 610"/>
                <a:gd name="T65" fmla="*/ 341 h 485"/>
                <a:gd name="T66" fmla="*/ 169 w 610"/>
                <a:gd name="T67" fmla="*/ 349 h 485"/>
                <a:gd name="T68" fmla="*/ 180 w 610"/>
                <a:gd name="T69" fmla="*/ 341 h 485"/>
                <a:gd name="T70" fmla="*/ 232 w 610"/>
                <a:gd name="T71" fmla="*/ 330 h 485"/>
                <a:gd name="T72" fmla="*/ 235 w 610"/>
                <a:gd name="T73" fmla="*/ 327 h 485"/>
                <a:gd name="T74" fmla="*/ 286 w 610"/>
                <a:gd name="T75" fmla="*/ 308 h 485"/>
                <a:gd name="T76" fmla="*/ 297 w 610"/>
                <a:gd name="T77" fmla="*/ 231 h 485"/>
                <a:gd name="T78" fmla="*/ 314 w 610"/>
                <a:gd name="T79" fmla="*/ 228 h 485"/>
                <a:gd name="T80" fmla="*/ 317 w 610"/>
                <a:gd name="T81" fmla="*/ 230 h 485"/>
                <a:gd name="T82" fmla="*/ 382 w 610"/>
                <a:gd name="T83" fmla="*/ 272 h 485"/>
                <a:gd name="T84" fmla="*/ 374 w 610"/>
                <a:gd name="T85" fmla="*/ 248 h 485"/>
                <a:gd name="T86" fmla="*/ 399 w 610"/>
                <a:gd name="T87" fmla="*/ 239 h 485"/>
                <a:gd name="T88" fmla="*/ 416 w 610"/>
                <a:gd name="T89" fmla="*/ 230 h 485"/>
                <a:gd name="T90" fmla="*/ 464 w 610"/>
                <a:gd name="T91" fmla="*/ 245 h 485"/>
                <a:gd name="T92" fmla="*/ 495 w 610"/>
                <a:gd name="T93" fmla="*/ 223 h 485"/>
                <a:gd name="T94" fmla="*/ 498 w 610"/>
                <a:gd name="T95" fmla="*/ 226 h 485"/>
                <a:gd name="T96" fmla="*/ 572 w 610"/>
                <a:gd name="T97" fmla="*/ 16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0" h="485">
                  <a:moveTo>
                    <a:pt x="572" y="167"/>
                  </a:moveTo>
                  <a:cubicBezTo>
                    <a:pt x="581" y="166"/>
                    <a:pt x="586" y="162"/>
                    <a:pt x="588" y="157"/>
                  </a:cubicBezTo>
                  <a:cubicBezTo>
                    <a:pt x="588" y="156"/>
                    <a:pt x="588" y="156"/>
                    <a:pt x="588" y="156"/>
                  </a:cubicBezTo>
                  <a:cubicBezTo>
                    <a:pt x="589" y="153"/>
                    <a:pt x="589" y="153"/>
                    <a:pt x="589" y="153"/>
                  </a:cubicBezTo>
                  <a:cubicBezTo>
                    <a:pt x="593" y="153"/>
                    <a:pt x="593" y="153"/>
                    <a:pt x="593" y="153"/>
                  </a:cubicBezTo>
                  <a:cubicBezTo>
                    <a:pt x="610" y="152"/>
                    <a:pt x="610" y="152"/>
                    <a:pt x="610" y="152"/>
                  </a:cubicBezTo>
                  <a:cubicBezTo>
                    <a:pt x="610" y="140"/>
                    <a:pt x="610" y="140"/>
                    <a:pt x="610" y="140"/>
                  </a:cubicBezTo>
                  <a:cubicBezTo>
                    <a:pt x="605" y="140"/>
                    <a:pt x="600" y="138"/>
                    <a:pt x="596" y="134"/>
                  </a:cubicBezTo>
                  <a:cubicBezTo>
                    <a:pt x="567" y="108"/>
                    <a:pt x="567" y="108"/>
                    <a:pt x="567" y="108"/>
                  </a:cubicBezTo>
                  <a:cubicBezTo>
                    <a:pt x="567" y="107"/>
                    <a:pt x="567" y="107"/>
                    <a:pt x="567" y="107"/>
                  </a:cubicBezTo>
                  <a:cubicBezTo>
                    <a:pt x="554" y="70"/>
                    <a:pt x="554" y="70"/>
                    <a:pt x="554" y="70"/>
                  </a:cubicBezTo>
                  <a:cubicBezTo>
                    <a:pt x="537" y="53"/>
                    <a:pt x="537" y="53"/>
                    <a:pt x="537" y="53"/>
                  </a:cubicBezTo>
                  <a:cubicBezTo>
                    <a:pt x="516" y="52"/>
                    <a:pt x="499" y="52"/>
                    <a:pt x="488" y="53"/>
                  </a:cubicBezTo>
                  <a:cubicBezTo>
                    <a:pt x="484" y="54"/>
                    <a:pt x="484" y="54"/>
                    <a:pt x="484" y="54"/>
                  </a:cubicBezTo>
                  <a:cubicBezTo>
                    <a:pt x="485" y="66"/>
                    <a:pt x="485" y="66"/>
                    <a:pt x="485" y="66"/>
                  </a:cubicBezTo>
                  <a:cubicBezTo>
                    <a:pt x="485" y="67"/>
                    <a:pt x="485" y="67"/>
                    <a:pt x="485" y="67"/>
                  </a:cubicBezTo>
                  <a:cubicBezTo>
                    <a:pt x="485" y="70"/>
                    <a:pt x="485" y="70"/>
                    <a:pt x="485" y="70"/>
                  </a:cubicBezTo>
                  <a:cubicBezTo>
                    <a:pt x="482" y="70"/>
                    <a:pt x="482" y="70"/>
                    <a:pt x="482" y="70"/>
                  </a:cubicBezTo>
                  <a:cubicBezTo>
                    <a:pt x="467" y="77"/>
                    <a:pt x="467" y="77"/>
                    <a:pt x="467" y="77"/>
                  </a:cubicBezTo>
                  <a:cubicBezTo>
                    <a:pt x="464" y="75"/>
                    <a:pt x="464" y="75"/>
                    <a:pt x="464" y="75"/>
                  </a:cubicBezTo>
                  <a:cubicBezTo>
                    <a:pt x="451" y="63"/>
                    <a:pt x="443" y="58"/>
                    <a:pt x="439" y="61"/>
                  </a:cubicBezTo>
                  <a:cubicBezTo>
                    <a:pt x="405" y="77"/>
                    <a:pt x="386" y="85"/>
                    <a:pt x="380" y="81"/>
                  </a:cubicBezTo>
                  <a:cubicBezTo>
                    <a:pt x="376" y="82"/>
                    <a:pt x="371" y="86"/>
                    <a:pt x="365" y="92"/>
                  </a:cubicBezTo>
                  <a:cubicBezTo>
                    <a:pt x="362" y="96"/>
                    <a:pt x="362" y="96"/>
                    <a:pt x="362" y="96"/>
                  </a:cubicBezTo>
                  <a:cubicBezTo>
                    <a:pt x="358" y="92"/>
                    <a:pt x="358" y="92"/>
                    <a:pt x="358" y="92"/>
                  </a:cubicBezTo>
                  <a:cubicBezTo>
                    <a:pt x="348" y="84"/>
                    <a:pt x="343" y="76"/>
                    <a:pt x="343" y="70"/>
                  </a:cubicBezTo>
                  <a:cubicBezTo>
                    <a:pt x="343" y="67"/>
                    <a:pt x="350" y="59"/>
                    <a:pt x="362" y="46"/>
                  </a:cubicBezTo>
                  <a:cubicBezTo>
                    <a:pt x="375" y="31"/>
                    <a:pt x="382" y="22"/>
                    <a:pt x="382" y="20"/>
                  </a:cubicBezTo>
                  <a:cubicBezTo>
                    <a:pt x="379" y="16"/>
                    <a:pt x="379" y="16"/>
                    <a:pt x="379" y="16"/>
                  </a:cubicBezTo>
                  <a:cubicBezTo>
                    <a:pt x="375" y="14"/>
                    <a:pt x="367" y="17"/>
                    <a:pt x="358" y="25"/>
                  </a:cubicBezTo>
                  <a:cubicBezTo>
                    <a:pt x="348" y="32"/>
                    <a:pt x="342" y="35"/>
                    <a:pt x="339" y="34"/>
                  </a:cubicBezTo>
                  <a:cubicBezTo>
                    <a:pt x="337" y="34"/>
                    <a:pt x="335" y="31"/>
                    <a:pt x="334" y="26"/>
                  </a:cubicBezTo>
                  <a:cubicBezTo>
                    <a:pt x="333" y="24"/>
                    <a:pt x="333" y="24"/>
                    <a:pt x="333" y="24"/>
                  </a:cubicBezTo>
                  <a:cubicBezTo>
                    <a:pt x="324" y="9"/>
                    <a:pt x="324" y="9"/>
                    <a:pt x="324" y="9"/>
                  </a:cubicBezTo>
                  <a:cubicBezTo>
                    <a:pt x="306" y="20"/>
                    <a:pt x="306" y="20"/>
                    <a:pt x="306" y="20"/>
                  </a:cubicBezTo>
                  <a:cubicBezTo>
                    <a:pt x="304" y="22"/>
                    <a:pt x="304" y="22"/>
                    <a:pt x="304" y="22"/>
                  </a:cubicBezTo>
                  <a:cubicBezTo>
                    <a:pt x="303" y="20"/>
                    <a:pt x="303" y="20"/>
                    <a:pt x="303" y="20"/>
                  </a:cubicBezTo>
                  <a:cubicBezTo>
                    <a:pt x="302" y="20"/>
                    <a:pt x="302" y="20"/>
                    <a:pt x="302" y="20"/>
                  </a:cubicBezTo>
                  <a:cubicBezTo>
                    <a:pt x="289" y="13"/>
                    <a:pt x="276" y="8"/>
                    <a:pt x="263" y="3"/>
                  </a:cubicBezTo>
                  <a:cubicBezTo>
                    <a:pt x="255" y="0"/>
                    <a:pt x="246" y="4"/>
                    <a:pt x="238" y="15"/>
                  </a:cubicBezTo>
                  <a:cubicBezTo>
                    <a:pt x="246" y="29"/>
                    <a:pt x="246" y="29"/>
                    <a:pt x="246" y="29"/>
                  </a:cubicBezTo>
                  <a:cubicBezTo>
                    <a:pt x="252" y="43"/>
                    <a:pt x="255" y="53"/>
                    <a:pt x="252" y="60"/>
                  </a:cubicBezTo>
                  <a:cubicBezTo>
                    <a:pt x="251" y="63"/>
                    <a:pt x="248" y="66"/>
                    <a:pt x="244" y="66"/>
                  </a:cubicBezTo>
                  <a:cubicBezTo>
                    <a:pt x="238" y="67"/>
                    <a:pt x="230" y="66"/>
                    <a:pt x="219" y="57"/>
                  </a:cubicBezTo>
                  <a:cubicBezTo>
                    <a:pt x="211" y="51"/>
                    <a:pt x="204" y="46"/>
                    <a:pt x="198" y="43"/>
                  </a:cubicBezTo>
                  <a:cubicBezTo>
                    <a:pt x="186" y="39"/>
                    <a:pt x="186" y="39"/>
                    <a:pt x="186" y="39"/>
                  </a:cubicBezTo>
                  <a:cubicBezTo>
                    <a:pt x="186" y="40"/>
                    <a:pt x="186" y="40"/>
                    <a:pt x="186" y="40"/>
                  </a:cubicBezTo>
                  <a:cubicBezTo>
                    <a:pt x="186" y="40"/>
                    <a:pt x="186" y="40"/>
                    <a:pt x="186" y="40"/>
                  </a:cubicBezTo>
                  <a:cubicBezTo>
                    <a:pt x="187" y="41"/>
                    <a:pt x="187" y="41"/>
                    <a:pt x="187" y="41"/>
                  </a:cubicBezTo>
                  <a:cubicBezTo>
                    <a:pt x="187" y="63"/>
                    <a:pt x="187" y="63"/>
                    <a:pt x="187" y="63"/>
                  </a:cubicBezTo>
                  <a:cubicBezTo>
                    <a:pt x="172" y="80"/>
                    <a:pt x="172" y="80"/>
                    <a:pt x="172" y="80"/>
                  </a:cubicBezTo>
                  <a:cubicBezTo>
                    <a:pt x="172" y="96"/>
                    <a:pt x="172" y="96"/>
                    <a:pt x="172" y="96"/>
                  </a:cubicBezTo>
                  <a:cubicBezTo>
                    <a:pt x="179" y="114"/>
                    <a:pt x="179" y="114"/>
                    <a:pt x="179" y="114"/>
                  </a:cubicBezTo>
                  <a:cubicBezTo>
                    <a:pt x="180" y="115"/>
                    <a:pt x="180" y="115"/>
                    <a:pt x="180" y="115"/>
                  </a:cubicBezTo>
                  <a:cubicBezTo>
                    <a:pt x="169" y="131"/>
                    <a:pt x="169" y="131"/>
                    <a:pt x="169" y="131"/>
                  </a:cubicBezTo>
                  <a:cubicBezTo>
                    <a:pt x="162" y="146"/>
                    <a:pt x="162" y="146"/>
                    <a:pt x="162" y="146"/>
                  </a:cubicBezTo>
                  <a:cubicBezTo>
                    <a:pt x="162" y="147"/>
                    <a:pt x="162" y="147"/>
                    <a:pt x="162" y="147"/>
                  </a:cubicBezTo>
                  <a:cubicBezTo>
                    <a:pt x="148" y="162"/>
                    <a:pt x="148" y="162"/>
                    <a:pt x="148" y="162"/>
                  </a:cubicBezTo>
                  <a:cubicBezTo>
                    <a:pt x="124" y="217"/>
                    <a:pt x="124" y="217"/>
                    <a:pt x="124" y="217"/>
                  </a:cubicBezTo>
                  <a:cubicBezTo>
                    <a:pt x="125" y="246"/>
                    <a:pt x="125" y="246"/>
                    <a:pt x="125" y="246"/>
                  </a:cubicBezTo>
                  <a:cubicBezTo>
                    <a:pt x="124" y="247"/>
                    <a:pt x="124" y="247"/>
                    <a:pt x="124" y="247"/>
                  </a:cubicBezTo>
                  <a:cubicBezTo>
                    <a:pt x="72" y="277"/>
                    <a:pt x="72" y="277"/>
                    <a:pt x="72" y="277"/>
                  </a:cubicBezTo>
                  <a:cubicBezTo>
                    <a:pt x="69" y="283"/>
                    <a:pt x="69" y="283"/>
                    <a:pt x="69" y="283"/>
                  </a:cubicBezTo>
                  <a:cubicBezTo>
                    <a:pt x="76" y="298"/>
                    <a:pt x="76" y="298"/>
                    <a:pt x="76" y="298"/>
                  </a:cubicBezTo>
                  <a:cubicBezTo>
                    <a:pt x="76" y="299"/>
                    <a:pt x="76" y="299"/>
                    <a:pt x="76" y="299"/>
                  </a:cubicBezTo>
                  <a:cubicBezTo>
                    <a:pt x="76" y="300"/>
                    <a:pt x="76" y="300"/>
                    <a:pt x="76" y="300"/>
                  </a:cubicBezTo>
                  <a:cubicBezTo>
                    <a:pt x="71" y="321"/>
                    <a:pt x="71" y="321"/>
                    <a:pt x="71" y="321"/>
                  </a:cubicBezTo>
                  <a:cubicBezTo>
                    <a:pt x="50" y="318"/>
                    <a:pt x="50" y="318"/>
                    <a:pt x="50" y="318"/>
                  </a:cubicBezTo>
                  <a:cubicBezTo>
                    <a:pt x="45" y="344"/>
                    <a:pt x="45" y="344"/>
                    <a:pt x="45" y="344"/>
                  </a:cubicBezTo>
                  <a:cubicBezTo>
                    <a:pt x="18" y="344"/>
                    <a:pt x="18" y="344"/>
                    <a:pt x="18" y="344"/>
                  </a:cubicBezTo>
                  <a:cubicBezTo>
                    <a:pt x="12" y="353"/>
                    <a:pt x="12" y="353"/>
                    <a:pt x="12" y="353"/>
                  </a:cubicBezTo>
                  <a:cubicBezTo>
                    <a:pt x="12" y="353"/>
                    <a:pt x="12" y="353"/>
                    <a:pt x="12" y="353"/>
                  </a:cubicBezTo>
                  <a:cubicBezTo>
                    <a:pt x="5" y="370"/>
                    <a:pt x="5" y="370"/>
                    <a:pt x="5" y="370"/>
                  </a:cubicBezTo>
                  <a:cubicBezTo>
                    <a:pt x="0" y="430"/>
                    <a:pt x="0" y="430"/>
                    <a:pt x="0" y="430"/>
                  </a:cubicBezTo>
                  <a:cubicBezTo>
                    <a:pt x="6" y="443"/>
                    <a:pt x="6" y="443"/>
                    <a:pt x="6" y="443"/>
                  </a:cubicBezTo>
                  <a:cubicBezTo>
                    <a:pt x="7" y="445"/>
                    <a:pt x="7" y="445"/>
                    <a:pt x="7" y="445"/>
                  </a:cubicBezTo>
                  <a:cubicBezTo>
                    <a:pt x="7" y="457"/>
                    <a:pt x="7" y="457"/>
                    <a:pt x="7" y="457"/>
                  </a:cubicBezTo>
                  <a:cubicBezTo>
                    <a:pt x="18" y="472"/>
                    <a:pt x="18" y="472"/>
                    <a:pt x="18" y="472"/>
                  </a:cubicBezTo>
                  <a:cubicBezTo>
                    <a:pt x="19" y="474"/>
                    <a:pt x="19" y="474"/>
                    <a:pt x="19" y="474"/>
                  </a:cubicBezTo>
                  <a:cubicBezTo>
                    <a:pt x="19" y="485"/>
                    <a:pt x="19" y="485"/>
                    <a:pt x="19" y="485"/>
                  </a:cubicBezTo>
                  <a:cubicBezTo>
                    <a:pt x="50" y="483"/>
                    <a:pt x="50" y="483"/>
                    <a:pt x="50" y="483"/>
                  </a:cubicBezTo>
                  <a:cubicBezTo>
                    <a:pt x="52" y="480"/>
                    <a:pt x="52" y="480"/>
                    <a:pt x="52" y="480"/>
                  </a:cubicBezTo>
                  <a:cubicBezTo>
                    <a:pt x="52" y="479"/>
                    <a:pt x="52" y="479"/>
                    <a:pt x="52" y="479"/>
                  </a:cubicBezTo>
                  <a:cubicBezTo>
                    <a:pt x="53" y="479"/>
                    <a:pt x="53" y="479"/>
                    <a:pt x="53" y="479"/>
                  </a:cubicBezTo>
                  <a:cubicBezTo>
                    <a:pt x="53" y="478"/>
                    <a:pt x="53" y="478"/>
                    <a:pt x="53" y="478"/>
                  </a:cubicBezTo>
                  <a:cubicBezTo>
                    <a:pt x="61" y="467"/>
                    <a:pt x="61" y="467"/>
                    <a:pt x="61" y="467"/>
                  </a:cubicBezTo>
                  <a:cubicBezTo>
                    <a:pt x="42" y="450"/>
                    <a:pt x="42" y="450"/>
                    <a:pt x="42" y="450"/>
                  </a:cubicBezTo>
                  <a:cubicBezTo>
                    <a:pt x="40" y="448"/>
                    <a:pt x="40" y="448"/>
                    <a:pt x="40" y="448"/>
                  </a:cubicBezTo>
                  <a:cubicBezTo>
                    <a:pt x="30" y="439"/>
                    <a:pt x="30" y="439"/>
                    <a:pt x="30" y="439"/>
                  </a:cubicBezTo>
                  <a:cubicBezTo>
                    <a:pt x="29" y="438"/>
                    <a:pt x="29" y="438"/>
                    <a:pt x="29" y="438"/>
                  </a:cubicBezTo>
                  <a:cubicBezTo>
                    <a:pt x="28" y="437"/>
                    <a:pt x="28" y="437"/>
                    <a:pt x="28" y="437"/>
                  </a:cubicBezTo>
                  <a:cubicBezTo>
                    <a:pt x="28" y="418"/>
                    <a:pt x="28" y="418"/>
                    <a:pt x="28" y="418"/>
                  </a:cubicBezTo>
                  <a:cubicBezTo>
                    <a:pt x="44" y="418"/>
                    <a:pt x="44" y="418"/>
                    <a:pt x="44" y="418"/>
                  </a:cubicBezTo>
                  <a:cubicBezTo>
                    <a:pt x="46" y="411"/>
                    <a:pt x="46" y="411"/>
                    <a:pt x="46" y="411"/>
                  </a:cubicBezTo>
                  <a:cubicBezTo>
                    <a:pt x="39" y="392"/>
                    <a:pt x="39" y="392"/>
                    <a:pt x="39" y="392"/>
                  </a:cubicBezTo>
                  <a:cubicBezTo>
                    <a:pt x="77" y="392"/>
                    <a:pt x="77" y="392"/>
                    <a:pt x="77" y="392"/>
                  </a:cubicBezTo>
                  <a:cubicBezTo>
                    <a:pt x="143" y="360"/>
                    <a:pt x="143" y="360"/>
                    <a:pt x="143" y="360"/>
                  </a:cubicBezTo>
                  <a:cubicBezTo>
                    <a:pt x="152" y="346"/>
                    <a:pt x="152" y="346"/>
                    <a:pt x="152" y="346"/>
                  </a:cubicBezTo>
                  <a:cubicBezTo>
                    <a:pt x="154" y="341"/>
                    <a:pt x="154" y="341"/>
                    <a:pt x="154" y="341"/>
                  </a:cubicBezTo>
                  <a:cubicBezTo>
                    <a:pt x="167" y="347"/>
                    <a:pt x="167" y="347"/>
                    <a:pt x="167" y="347"/>
                  </a:cubicBezTo>
                  <a:cubicBezTo>
                    <a:pt x="168" y="347"/>
                    <a:pt x="168" y="347"/>
                    <a:pt x="168" y="347"/>
                  </a:cubicBezTo>
                  <a:cubicBezTo>
                    <a:pt x="169" y="349"/>
                    <a:pt x="169" y="349"/>
                    <a:pt x="169" y="349"/>
                  </a:cubicBezTo>
                  <a:cubicBezTo>
                    <a:pt x="175" y="356"/>
                    <a:pt x="175" y="356"/>
                    <a:pt x="175" y="356"/>
                  </a:cubicBezTo>
                  <a:cubicBezTo>
                    <a:pt x="182" y="355"/>
                    <a:pt x="182" y="355"/>
                    <a:pt x="182" y="355"/>
                  </a:cubicBezTo>
                  <a:cubicBezTo>
                    <a:pt x="180" y="341"/>
                    <a:pt x="180" y="341"/>
                    <a:pt x="180" y="341"/>
                  </a:cubicBezTo>
                  <a:cubicBezTo>
                    <a:pt x="202" y="341"/>
                    <a:pt x="202" y="341"/>
                    <a:pt x="202" y="341"/>
                  </a:cubicBezTo>
                  <a:cubicBezTo>
                    <a:pt x="223" y="345"/>
                    <a:pt x="223" y="345"/>
                    <a:pt x="223" y="345"/>
                  </a:cubicBezTo>
                  <a:cubicBezTo>
                    <a:pt x="232" y="330"/>
                    <a:pt x="232" y="330"/>
                    <a:pt x="232" y="330"/>
                  </a:cubicBezTo>
                  <a:cubicBezTo>
                    <a:pt x="233" y="329"/>
                    <a:pt x="233" y="329"/>
                    <a:pt x="233" y="329"/>
                  </a:cubicBezTo>
                  <a:cubicBezTo>
                    <a:pt x="233" y="328"/>
                    <a:pt x="233" y="328"/>
                    <a:pt x="233" y="328"/>
                  </a:cubicBezTo>
                  <a:cubicBezTo>
                    <a:pt x="235" y="327"/>
                    <a:pt x="235" y="327"/>
                    <a:pt x="235" y="327"/>
                  </a:cubicBezTo>
                  <a:cubicBezTo>
                    <a:pt x="258" y="321"/>
                    <a:pt x="258" y="321"/>
                    <a:pt x="258" y="321"/>
                  </a:cubicBezTo>
                  <a:cubicBezTo>
                    <a:pt x="262" y="287"/>
                    <a:pt x="262" y="287"/>
                    <a:pt x="262" y="287"/>
                  </a:cubicBezTo>
                  <a:cubicBezTo>
                    <a:pt x="286" y="308"/>
                    <a:pt x="286" y="308"/>
                    <a:pt x="286" y="308"/>
                  </a:cubicBezTo>
                  <a:cubicBezTo>
                    <a:pt x="295" y="310"/>
                    <a:pt x="295" y="310"/>
                    <a:pt x="295" y="310"/>
                  </a:cubicBezTo>
                  <a:cubicBezTo>
                    <a:pt x="300" y="304"/>
                    <a:pt x="300" y="304"/>
                    <a:pt x="300" y="304"/>
                  </a:cubicBezTo>
                  <a:cubicBezTo>
                    <a:pt x="297" y="231"/>
                    <a:pt x="297" y="231"/>
                    <a:pt x="297" y="231"/>
                  </a:cubicBezTo>
                  <a:cubicBezTo>
                    <a:pt x="297" y="229"/>
                    <a:pt x="297" y="229"/>
                    <a:pt x="297" y="229"/>
                  </a:cubicBezTo>
                  <a:cubicBezTo>
                    <a:pt x="297" y="225"/>
                    <a:pt x="297" y="225"/>
                    <a:pt x="297" y="225"/>
                  </a:cubicBezTo>
                  <a:cubicBezTo>
                    <a:pt x="314" y="228"/>
                    <a:pt x="314" y="228"/>
                    <a:pt x="314" y="228"/>
                  </a:cubicBezTo>
                  <a:cubicBezTo>
                    <a:pt x="315" y="228"/>
                    <a:pt x="315" y="228"/>
                    <a:pt x="315" y="228"/>
                  </a:cubicBezTo>
                  <a:cubicBezTo>
                    <a:pt x="316" y="229"/>
                    <a:pt x="316" y="229"/>
                    <a:pt x="316" y="229"/>
                  </a:cubicBezTo>
                  <a:cubicBezTo>
                    <a:pt x="317" y="230"/>
                    <a:pt x="317" y="230"/>
                    <a:pt x="317" y="230"/>
                  </a:cubicBezTo>
                  <a:cubicBezTo>
                    <a:pt x="343" y="277"/>
                    <a:pt x="343" y="277"/>
                    <a:pt x="343" y="277"/>
                  </a:cubicBezTo>
                  <a:cubicBezTo>
                    <a:pt x="376" y="273"/>
                    <a:pt x="376" y="273"/>
                    <a:pt x="376" y="273"/>
                  </a:cubicBezTo>
                  <a:cubicBezTo>
                    <a:pt x="382" y="272"/>
                    <a:pt x="382" y="272"/>
                    <a:pt x="382" y="272"/>
                  </a:cubicBezTo>
                  <a:cubicBezTo>
                    <a:pt x="387" y="260"/>
                    <a:pt x="387" y="260"/>
                    <a:pt x="387" y="260"/>
                  </a:cubicBezTo>
                  <a:cubicBezTo>
                    <a:pt x="377" y="252"/>
                    <a:pt x="377" y="252"/>
                    <a:pt x="377" y="252"/>
                  </a:cubicBezTo>
                  <a:cubicBezTo>
                    <a:pt x="374" y="248"/>
                    <a:pt x="374" y="248"/>
                    <a:pt x="374" y="248"/>
                  </a:cubicBezTo>
                  <a:cubicBezTo>
                    <a:pt x="396" y="241"/>
                    <a:pt x="396" y="241"/>
                    <a:pt x="396" y="241"/>
                  </a:cubicBezTo>
                  <a:cubicBezTo>
                    <a:pt x="398" y="240"/>
                    <a:pt x="398" y="240"/>
                    <a:pt x="398" y="240"/>
                  </a:cubicBezTo>
                  <a:cubicBezTo>
                    <a:pt x="399" y="239"/>
                    <a:pt x="399" y="239"/>
                    <a:pt x="399" y="239"/>
                  </a:cubicBezTo>
                  <a:cubicBezTo>
                    <a:pt x="408" y="248"/>
                    <a:pt x="408" y="248"/>
                    <a:pt x="408" y="248"/>
                  </a:cubicBezTo>
                  <a:cubicBezTo>
                    <a:pt x="416" y="245"/>
                    <a:pt x="416" y="245"/>
                    <a:pt x="416" y="245"/>
                  </a:cubicBezTo>
                  <a:cubicBezTo>
                    <a:pt x="416" y="230"/>
                    <a:pt x="416" y="230"/>
                    <a:pt x="416" y="230"/>
                  </a:cubicBezTo>
                  <a:cubicBezTo>
                    <a:pt x="420" y="229"/>
                    <a:pt x="420" y="229"/>
                    <a:pt x="420" y="229"/>
                  </a:cubicBezTo>
                  <a:cubicBezTo>
                    <a:pt x="437" y="229"/>
                    <a:pt x="437" y="229"/>
                    <a:pt x="437" y="229"/>
                  </a:cubicBezTo>
                  <a:cubicBezTo>
                    <a:pt x="448" y="230"/>
                    <a:pt x="457" y="236"/>
                    <a:pt x="464" y="245"/>
                  </a:cubicBezTo>
                  <a:cubicBezTo>
                    <a:pt x="466" y="248"/>
                    <a:pt x="466" y="248"/>
                    <a:pt x="466" y="248"/>
                  </a:cubicBezTo>
                  <a:cubicBezTo>
                    <a:pt x="472" y="225"/>
                    <a:pt x="472" y="225"/>
                    <a:pt x="472" y="225"/>
                  </a:cubicBezTo>
                  <a:cubicBezTo>
                    <a:pt x="476" y="220"/>
                    <a:pt x="484" y="219"/>
                    <a:pt x="495" y="223"/>
                  </a:cubicBezTo>
                  <a:cubicBezTo>
                    <a:pt x="497" y="224"/>
                    <a:pt x="497" y="224"/>
                    <a:pt x="497" y="224"/>
                  </a:cubicBezTo>
                  <a:cubicBezTo>
                    <a:pt x="497" y="225"/>
                    <a:pt x="497" y="225"/>
                    <a:pt x="497" y="225"/>
                  </a:cubicBezTo>
                  <a:cubicBezTo>
                    <a:pt x="498" y="226"/>
                    <a:pt x="498" y="226"/>
                    <a:pt x="498" y="226"/>
                  </a:cubicBezTo>
                  <a:cubicBezTo>
                    <a:pt x="499" y="227"/>
                    <a:pt x="501" y="228"/>
                    <a:pt x="502" y="228"/>
                  </a:cubicBezTo>
                  <a:cubicBezTo>
                    <a:pt x="507" y="226"/>
                    <a:pt x="524" y="215"/>
                    <a:pt x="552" y="193"/>
                  </a:cubicBezTo>
                  <a:cubicBezTo>
                    <a:pt x="552" y="178"/>
                    <a:pt x="560" y="170"/>
                    <a:pt x="572" y="167"/>
                  </a:cubicBezTo>
                  <a:close/>
                </a:path>
              </a:pathLst>
            </a:custGeom>
            <a:solidFill>
              <a:srgbClr val="2FC9FF">
                <a:alpha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a:extLst>
                <a:ext uri="{FF2B5EF4-FFF2-40B4-BE49-F238E27FC236}">
                  <a16:creationId xmlns="" xmlns:a16="http://schemas.microsoft.com/office/drawing/2014/main" id="{82F84A12-B255-44CC-9566-2798941DDA9E}"/>
                </a:ext>
              </a:extLst>
            </p:cNvPr>
            <p:cNvSpPr>
              <a:spLocks/>
            </p:cNvSpPr>
            <p:nvPr/>
          </p:nvSpPr>
          <p:spPr bwMode="auto">
            <a:xfrm>
              <a:off x="-3574017" y="-494040"/>
              <a:ext cx="776288" cy="1054100"/>
            </a:xfrm>
            <a:custGeom>
              <a:avLst/>
              <a:gdLst>
                <a:gd name="T0" fmla="*/ 287 w 367"/>
                <a:gd name="T1" fmla="*/ 19 h 498"/>
                <a:gd name="T2" fmla="*/ 255 w 367"/>
                <a:gd name="T3" fmla="*/ 6 h 498"/>
                <a:gd name="T4" fmla="*/ 211 w 367"/>
                <a:gd name="T5" fmla="*/ 37 h 498"/>
                <a:gd name="T6" fmla="*/ 184 w 367"/>
                <a:gd name="T7" fmla="*/ 25 h 498"/>
                <a:gd name="T8" fmla="*/ 182 w 367"/>
                <a:gd name="T9" fmla="*/ 27 h 498"/>
                <a:gd name="T10" fmla="*/ 130 w 367"/>
                <a:gd name="T11" fmla="*/ 40 h 498"/>
                <a:gd name="T12" fmla="*/ 103 w 367"/>
                <a:gd name="T13" fmla="*/ 43 h 498"/>
                <a:gd name="T14" fmla="*/ 81 w 367"/>
                <a:gd name="T15" fmla="*/ 64 h 498"/>
                <a:gd name="T16" fmla="*/ 48 w 367"/>
                <a:gd name="T17" fmla="*/ 66 h 498"/>
                <a:gd name="T18" fmla="*/ 26 w 367"/>
                <a:gd name="T19" fmla="*/ 106 h 498"/>
                <a:gd name="T20" fmla="*/ 27 w 367"/>
                <a:gd name="T21" fmla="*/ 111 h 498"/>
                <a:gd name="T22" fmla="*/ 41 w 367"/>
                <a:gd name="T23" fmla="*/ 165 h 498"/>
                <a:gd name="T24" fmla="*/ 42 w 367"/>
                <a:gd name="T25" fmla="*/ 172 h 498"/>
                <a:gd name="T26" fmla="*/ 39 w 367"/>
                <a:gd name="T27" fmla="*/ 173 h 498"/>
                <a:gd name="T28" fmla="*/ 0 w 367"/>
                <a:gd name="T29" fmla="*/ 226 h 498"/>
                <a:gd name="T30" fmla="*/ 16 w 367"/>
                <a:gd name="T31" fmla="*/ 235 h 498"/>
                <a:gd name="T32" fmla="*/ 30 w 367"/>
                <a:gd name="T33" fmla="*/ 314 h 498"/>
                <a:gd name="T34" fmla="*/ 50 w 367"/>
                <a:gd name="T35" fmla="*/ 343 h 498"/>
                <a:gd name="T36" fmla="*/ 52 w 367"/>
                <a:gd name="T37" fmla="*/ 364 h 498"/>
                <a:gd name="T38" fmla="*/ 53 w 367"/>
                <a:gd name="T39" fmla="*/ 434 h 498"/>
                <a:gd name="T40" fmla="*/ 63 w 367"/>
                <a:gd name="T41" fmla="*/ 434 h 498"/>
                <a:gd name="T42" fmla="*/ 104 w 367"/>
                <a:gd name="T43" fmla="*/ 434 h 498"/>
                <a:gd name="T44" fmla="*/ 67 w 367"/>
                <a:gd name="T45" fmla="*/ 487 h 498"/>
                <a:gd name="T46" fmla="*/ 96 w 367"/>
                <a:gd name="T47" fmla="*/ 488 h 498"/>
                <a:gd name="T48" fmla="*/ 181 w 367"/>
                <a:gd name="T49" fmla="*/ 483 h 498"/>
                <a:gd name="T50" fmla="*/ 185 w 367"/>
                <a:gd name="T51" fmla="*/ 468 h 498"/>
                <a:gd name="T52" fmla="*/ 185 w 367"/>
                <a:gd name="T53" fmla="*/ 458 h 498"/>
                <a:gd name="T54" fmla="*/ 181 w 367"/>
                <a:gd name="T55" fmla="*/ 430 h 498"/>
                <a:gd name="T56" fmla="*/ 200 w 367"/>
                <a:gd name="T57" fmla="*/ 415 h 498"/>
                <a:gd name="T58" fmla="*/ 195 w 367"/>
                <a:gd name="T59" fmla="*/ 403 h 498"/>
                <a:gd name="T60" fmla="*/ 196 w 367"/>
                <a:gd name="T61" fmla="*/ 402 h 498"/>
                <a:gd name="T62" fmla="*/ 206 w 367"/>
                <a:gd name="T63" fmla="*/ 370 h 498"/>
                <a:gd name="T64" fmla="*/ 214 w 367"/>
                <a:gd name="T65" fmla="*/ 358 h 498"/>
                <a:gd name="T66" fmla="*/ 224 w 367"/>
                <a:gd name="T67" fmla="*/ 350 h 498"/>
                <a:gd name="T68" fmla="*/ 242 w 367"/>
                <a:gd name="T69" fmla="*/ 311 h 498"/>
                <a:gd name="T70" fmla="*/ 248 w 367"/>
                <a:gd name="T71" fmla="*/ 306 h 498"/>
                <a:gd name="T72" fmla="*/ 239 w 367"/>
                <a:gd name="T73" fmla="*/ 266 h 498"/>
                <a:gd name="T74" fmla="*/ 269 w 367"/>
                <a:gd name="T75" fmla="*/ 239 h 498"/>
                <a:gd name="T76" fmla="*/ 265 w 367"/>
                <a:gd name="T77" fmla="*/ 203 h 498"/>
                <a:gd name="T78" fmla="*/ 301 w 367"/>
                <a:gd name="T79" fmla="*/ 162 h 498"/>
                <a:gd name="T80" fmla="*/ 315 w 367"/>
                <a:gd name="T81" fmla="*/ 169 h 498"/>
                <a:gd name="T82" fmla="*/ 341 w 367"/>
                <a:gd name="T83" fmla="*/ 153 h 498"/>
                <a:gd name="T84" fmla="*/ 341 w 367"/>
                <a:gd name="T85" fmla="*/ 153 h 498"/>
                <a:gd name="T86" fmla="*/ 358 w 367"/>
                <a:gd name="T87" fmla="*/ 143 h 498"/>
                <a:gd name="T88" fmla="*/ 356 w 367"/>
                <a:gd name="T89" fmla="*/ 126 h 498"/>
                <a:gd name="T90" fmla="*/ 361 w 367"/>
                <a:gd name="T91" fmla="*/ 123 h 498"/>
                <a:gd name="T92" fmla="*/ 367 w 367"/>
                <a:gd name="T93" fmla="*/ 116 h 498"/>
                <a:gd name="T94" fmla="*/ 334 w 367"/>
                <a:gd name="T95" fmla="*/ 62 h 498"/>
                <a:gd name="T96" fmla="*/ 319 w 367"/>
                <a:gd name="T97" fmla="*/ 2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7" h="498">
                  <a:moveTo>
                    <a:pt x="288" y="20"/>
                  </a:moveTo>
                  <a:cubicBezTo>
                    <a:pt x="287" y="19"/>
                    <a:pt x="287" y="19"/>
                    <a:pt x="287" y="19"/>
                  </a:cubicBezTo>
                  <a:cubicBezTo>
                    <a:pt x="266" y="0"/>
                    <a:pt x="266" y="0"/>
                    <a:pt x="266" y="0"/>
                  </a:cubicBezTo>
                  <a:cubicBezTo>
                    <a:pt x="255" y="6"/>
                    <a:pt x="255" y="6"/>
                    <a:pt x="255" y="6"/>
                  </a:cubicBezTo>
                  <a:cubicBezTo>
                    <a:pt x="247" y="23"/>
                    <a:pt x="236" y="34"/>
                    <a:pt x="223" y="39"/>
                  </a:cubicBezTo>
                  <a:cubicBezTo>
                    <a:pt x="219" y="41"/>
                    <a:pt x="214" y="40"/>
                    <a:pt x="211" y="37"/>
                  </a:cubicBezTo>
                  <a:cubicBezTo>
                    <a:pt x="207" y="32"/>
                    <a:pt x="209" y="22"/>
                    <a:pt x="216" y="5"/>
                  </a:cubicBezTo>
                  <a:cubicBezTo>
                    <a:pt x="184" y="25"/>
                    <a:pt x="184" y="25"/>
                    <a:pt x="184" y="25"/>
                  </a:cubicBezTo>
                  <a:cubicBezTo>
                    <a:pt x="183" y="27"/>
                    <a:pt x="183" y="27"/>
                    <a:pt x="183" y="27"/>
                  </a:cubicBezTo>
                  <a:cubicBezTo>
                    <a:pt x="182" y="27"/>
                    <a:pt x="182" y="27"/>
                    <a:pt x="182" y="27"/>
                  </a:cubicBezTo>
                  <a:cubicBezTo>
                    <a:pt x="155" y="27"/>
                    <a:pt x="155" y="27"/>
                    <a:pt x="155" y="27"/>
                  </a:cubicBezTo>
                  <a:cubicBezTo>
                    <a:pt x="130" y="40"/>
                    <a:pt x="130" y="40"/>
                    <a:pt x="130" y="40"/>
                  </a:cubicBezTo>
                  <a:cubicBezTo>
                    <a:pt x="130" y="42"/>
                    <a:pt x="130" y="42"/>
                    <a:pt x="130" y="42"/>
                  </a:cubicBezTo>
                  <a:cubicBezTo>
                    <a:pt x="103" y="43"/>
                    <a:pt x="103" y="43"/>
                    <a:pt x="103" y="43"/>
                  </a:cubicBezTo>
                  <a:cubicBezTo>
                    <a:pt x="88" y="50"/>
                    <a:pt x="88" y="50"/>
                    <a:pt x="88" y="50"/>
                  </a:cubicBezTo>
                  <a:cubicBezTo>
                    <a:pt x="81" y="64"/>
                    <a:pt x="81" y="64"/>
                    <a:pt x="81" y="64"/>
                  </a:cubicBezTo>
                  <a:cubicBezTo>
                    <a:pt x="79" y="66"/>
                    <a:pt x="79" y="66"/>
                    <a:pt x="79" y="66"/>
                  </a:cubicBezTo>
                  <a:cubicBezTo>
                    <a:pt x="48" y="66"/>
                    <a:pt x="48" y="66"/>
                    <a:pt x="48" y="66"/>
                  </a:cubicBezTo>
                  <a:cubicBezTo>
                    <a:pt x="42" y="66"/>
                    <a:pt x="29" y="75"/>
                    <a:pt x="9" y="96"/>
                  </a:cubicBezTo>
                  <a:cubicBezTo>
                    <a:pt x="19" y="99"/>
                    <a:pt x="24" y="103"/>
                    <a:pt x="26" y="106"/>
                  </a:cubicBezTo>
                  <a:cubicBezTo>
                    <a:pt x="27" y="112"/>
                    <a:pt x="27" y="112"/>
                    <a:pt x="27" y="112"/>
                  </a:cubicBezTo>
                  <a:cubicBezTo>
                    <a:pt x="27" y="111"/>
                    <a:pt x="27" y="111"/>
                    <a:pt x="27" y="111"/>
                  </a:cubicBezTo>
                  <a:cubicBezTo>
                    <a:pt x="41" y="165"/>
                    <a:pt x="41" y="165"/>
                    <a:pt x="41" y="165"/>
                  </a:cubicBezTo>
                  <a:cubicBezTo>
                    <a:pt x="41" y="165"/>
                    <a:pt x="41" y="165"/>
                    <a:pt x="41" y="165"/>
                  </a:cubicBezTo>
                  <a:cubicBezTo>
                    <a:pt x="42" y="168"/>
                    <a:pt x="42" y="168"/>
                    <a:pt x="42" y="168"/>
                  </a:cubicBezTo>
                  <a:cubicBezTo>
                    <a:pt x="42" y="172"/>
                    <a:pt x="42" y="172"/>
                    <a:pt x="42" y="172"/>
                  </a:cubicBezTo>
                  <a:cubicBezTo>
                    <a:pt x="41" y="172"/>
                    <a:pt x="41" y="172"/>
                    <a:pt x="41" y="172"/>
                  </a:cubicBezTo>
                  <a:cubicBezTo>
                    <a:pt x="39" y="173"/>
                    <a:pt x="39" y="173"/>
                    <a:pt x="39" y="173"/>
                  </a:cubicBezTo>
                  <a:cubicBezTo>
                    <a:pt x="38" y="173"/>
                    <a:pt x="38" y="173"/>
                    <a:pt x="38" y="173"/>
                  </a:cubicBezTo>
                  <a:cubicBezTo>
                    <a:pt x="0" y="226"/>
                    <a:pt x="0" y="226"/>
                    <a:pt x="0" y="226"/>
                  </a:cubicBezTo>
                  <a:cubicBezTo>
                    <a:pt x="1" y="239"/>
                    <a:pt x="1" y="239"/>
                    <a:pt x="1" y="239"/>
                  </a:cubicBezTo>
                  <a:cubicBezTo>
                    <a:pt x="7" y="234"/>
                    <a:pt x="12" y="233"/>
                    <a:pt x="16" y="235"/>
                  </a:cubicBezTo>
                  <a:cubicBezTo>
                    <a:pt x="21" y="237"/>
                    <a:pt x="23" y="245"/>
                    <a:pt x="21" y="256"/>
                  </a:cubicBezTo>
                  <a:cubicBezTo>
                    <a:pt x="19" y="275"/>
                    <a:pt x="22" y="295"/>
                    <a:pt x="30" y="314"/>
                  </a:cubicBezTo>
                  <a:cubicBezTo>
                    <a:pt x="44" y="329"/>
                    <a:pt x="44" y="329"/>
                    <a:pt x="44" y="329"/>
                  </a:cubicBezTo>
                  <a:cubicBezTo>
                    <a:pt x="49" y="333"/>
                    <a:pt x="51" y="338"/>
                    <a:pt x="50" y="343"/>
                  </a:cubicBezTo>
                  <a:cubicBezTo>
                    <a:pt x="43" y="353"/>
                    <a:pt x="43" y="353"/>
                    <a:pt x="43" y="353"/>
                  </a:cubicBezTo>
                  <a:cubicBezTo>
                    <a:pt x="52" y="364"/>
                    <a:pt x="52" y="364"/>
                    <a:pt x="52" y="364"/>
                  </a:cubicBezTo>
                  <a:cubicBezTo>
                    <a:pt x="56" y="374"/>
                    <a:pt x="52" y="390"/>
                    <a:pt x="41" y="413"/>
                  </a:cubicBezTo>
                  <a:cubicBezTo>
                    <a:pt x="53" y="434"/>
                    <a:pt x="53" y="434"/>
                    <a:pt x="53" y="434"/>
                  </a:cubicBezTo>
                  <a:cubicBezTo>
                    <a:pt x="55" y="439"/>
                    <a:pt x="55" y="439"/>
                    <a:pt x="55" y="439"/>
                  </a:cubicBezTo>
                  <a:cubicBezTo>
                    <a:pt x="63" y="434"/>
                    <a:pt x="63" y="434"/>
                    <a:pt x="63" y="434"/>
                  </a:cubicBezTo>
                  <a:cubicBezTo>
                    <a:pt x="76" y="423"/>
                    <a:pt x="86" y="420"/>
                    <a:pt x="95" y="423"/>
                  </a:cubicBezTo>
                  <a:cubicBezTo>
                    <a:pt x="101" y="425"/>
                    <a:pt x="103" y="430"/>
                    <a:pt x="104" y="434"/>
                  </a:cubicBezTo>
                  <a:cubicBezTo>
                    <a:pt x="105" y="441"/>
                    <a:pt x="98" y="453"/>
                    <a:pt x="80" y="470"/>
                  </a:cubicBezTo>
                  <a:cubicBezTo>
                    <a:pt x="67" y="487"/>
                    <a:pt x="67" y="487"/>
                    <a:pt x="67" y="487"/>
                  </a:cubicBezTo>
                  <a:cubicBezTo>
                    <a:pt x="74" y="498"/>
                    <a:pt x="74" y="498"/>
                    <a:pt x="74" y="498"/>
                  </a:cubicBezTo>
                  <a:cubicBezTo>
                    <a:pt x="83" y="489"/>
                    <a:pt x="91" y="486"/>
                    <a:pt x="96" y="488"/>
                  </a:cubicBezTo>
                  <a:cubicBezTo>
                    <a:pt x="102" y="488"/>
                    <a:pt x="118" y="483"/>
                    <a:pt x="146" y="468"/>
                  </a:cubicBezTo>
                  <a:cubicBezTo>
                    <a:pt x="155" y="463"/>
                    <a:pt x="166" y="468"/>
                    <a:pt x="181" y="483"/>
                  </a:cubicBezTo>
                  <a:cubicBezTo>
                    <a:pt x="186" y="480"/>
                    <a:pt x="186" y="480"/>
                    <a:pt x="186" y="480"/>
                  </a:cubicBezTo>
                  <a:cubicBezTo>
                    <a:pt x="185" y="468"/>
                    <a:pt x="185" y="468"/>
                    <a:pt x="185" y="468"/>
                  </a:cubicBezTo>
                  <a:cubicBezTo>
                    <a:pt x="182" y="466"/>
                    <a:pt x="182" y="466"/>
                    <a:pt x="182" y="466"/>
                  </a:cubicBezTo>
                  <a:cubicBezTo>
                    <a:pt x="181" y="463"/>
                    <a:pt x="182" y="460"/>
                    <a:pt x="185" y="458"/>
                  </a:cubicBezTo>
                  <a:cubicBezTo>
                    <a:pt x="181" y="439"/>
                    <a:pt x="181" y="439"/>
                    <a:pt x="181" y="439"/>
                  </a:cubicBezTo>
                  <a:cubicBezTo>
                    <a:pt x="180" y="436"/>
                    <a:pt x="180" y="433"/>
                    <a:pt x="181" y="430"/>
                  </a:cubicBezTo>
                  <a:cubicBezTo>
                    <a:pt x="183" y="427"/>
                    <a:pt x="187" y="425"/>
                    <a:pt x="191" y="423"/>
                  </a:cubicBezTo>
                  <a:cubicBezTo>
                    <a:pt x="200" y="415"/>
                    <a:pt x="200" y="415"/>
                    <a:pt x="200" y="415"/>
                  </a:cubicBezTo>
                  <a:cubicBezTo>
                    <a:pt x="195" y="404"/>
                    <a:pt x="195" y="404"/>
                    <a:pt x="195" y="404"/>
                  </a:cubicBezTo>
                  <a:cubicBezTo>
                    <a:pt x="195" y="403"/>
                    <a:pt x="195" y="403"/>
                    <a:pt x="195" y="403"/>
                  </a:cubicBezTo>
                  <a:cubicBezTo>
                    <a:pt x="196" y="403"/>
                    <a:pt x="196" y="403"/>
                    <a:pt x="196" y="403"/>
                  </a:cubicBezTo>
                  <a:cubicBezTo>
                    <a:pt x="196" y="402"/>
                    <a:pt x="196" y="402"/>
                    <a:pt x="196" y="402"/>
                  </a:cubicBezTo>
                  <a:cubicBezTo>
                    <a:pt x="200" y="396"/>
                    <a:pt x="200" y="391"/>
                    <a:pt x="199" y="388"/>
                  </a:cubicBezTo>
                  <a:cubicBezTo>
                    <a:pt x="195" y="381"/>
                    <a:pt x="198" y="377"/>
                    <a:pt x="206" y="370"/>
                  </a:cubicBezTo>
                  <a:cubicBezTo>
                    <a:pt x="216" y="360"/>
                    <a:pt x="216" y="360"/>
                    <a:pt x="216" y="360"/>
                  </a:cubicBezTo>
                  <a:cubicBezTo>
                    <a:pt x="214" y="358"/>
                    <a:pt x="214" y="358"/>
                    <a:pt x="214" y="358"/>
                  </a:cubicBezTo>
                  <a:cubicBezTo>
                    <a:pt x="211" y="355"/>
                    <a:pt x="211" y="355"/>
                    <a:pt x="211" y="355"/>
                  </a:cubicBezTo>
                  <a:cubicBezTo>
                    <a:pt x="224" y="350"/>
                    <a:pt x="224" y="350"/>
                    <a:pt x="224" y="350"/>
                  </a:cubicBezTo>
                  <a:cubicBezTo>
                    <a:pt x="224" y="334"/>
                    <a:pt x="224" y="334"/>
                    <a:pt x="224" y="334"/>
                  </a:cubicBezTo>
                  <a:cubicBezTo>
                    <a:pt x="224" y="329"/>
                    <a:pt x="229" y="321"/>
                    <a:pt x="242" y="311"/>
                  </a:cubicBezTo>
                  <a:cubicBezTo>
                    <a:pt x="248" y="306"/>
                    <a:pt x="248" y="306"/>
                    <a:pt x="248" y="306"/>
                  </a:cubicBezTo>
                  <a:cubicBezTo>
                    <a:pt x="248" y="306"/>
                    <a:pt x="248" y="306"/>
                    <a:pt x="248" y="306"/>
                  </a:cubicBezTo>
                  <a:cubicBezTo>
                    <a:pt x="233" y="290"/>
                    <a:pt x="233" y="290"/>
                    <a:pt x="233" y="290"/>
                  </a:cubicBezTo>
                  <a:cubicBezTo>
                    <a:pt x="229" y="283"/>
                    <a:pt x="231" y="275"/>
                    <a:pt x="239" y="266"/>
                  </a:cubicBezTo>
                  <a:cubicBezTo>
                    <a:pt x="239" y="264"/>
                    <a:pt x="239" y="264"/>
                    <a:pt x="239" y="264"/>
                  </a:cubicBezTo>
                  <a:cubicBezTo>
                    <a:pt x="269" y="239"/>
                    <a:pt x="269" y="239"/>
                    <a:pt x="269" y="239"/>
                  </a:cubicBezTo>
                  <a:cubicBezTo>
                    <a:pt x="270" y="232"/>
                    <a:pt x="270" y="232"/>
                    <a:pt x="270" y="232"/>
                  </a:cubicBezTo>
                  <a:cubicBezTo>
                    <a:pt x="264" y="230"/>
                    <a:pt x="262" y="220"/>
                    <a:pt x="265" y="203"/>
                  </a:cubicBezTo>
                  <a:cubicBezTo>
                    <a:pt x="269" y="177"/>
                    <a:pt x="281" y="165"/>
                    <a:pt x="301" y="162"/>
                  </a:cubicBezTo>
                  <a:cubicBezTo>
                    <a:pt x="301" y="162"/>
                    <a:pt x="301" y="162"/>
                    <a:pt x="301" y="162"/>
                  </a:cubicBezTo>
                  <a:cubicBezTo>
                    <a:pt x="303" y="162"/>
                    <a:pt x="303" y="162"/>
                    <a:pt x="303" y="162"/>
                  </a:cubicBezTo>
                  <a:cubicBezTo>
                    <a:pt x="315" y="169"/>
                    <a:pt x="315" y="169"/>
                    <a:pt x="315" y="169"/>
                  </a:cubicBezTo>
                  <a:cubicBezTo>
                    <a:pt x="329" y="169"/>
                    <a:pt x="329" y="169"/>
                    <a:pt x="329" y="169"/>
                  </a:cubicBezTo>
                  <a:cubicBezTo>
                    <a:pt x="341" y="153"/>
                    <a:pt x="341" y="153"/>
                    <a:pt x="341" y="153"/>
                  </a:cubicBezTo>
                  <a:cubicBezTo>
                    <a:pt x="341" y="153"/>
                    <a:pt x="341" y="153"/>
                    <a:pt x="341" y="153"/>
                  </a:cubicBezTo>
                  <a:cubicBezTo>
                    <a:pt x="341" y="153"/>
                    <a:pt x="341" y="153"/>
                    <a:pt x="341" y="153"/>
                  </a:cubicBezTo>
                  <a:cubicBezTo>
                    <a:pt x="342" y="152"/>
                    <a:pt x="342" y="152"/>
                    <a:pt x="342" y="152"/>
                  </a:cubicBezTo>
                  <a:cubicBezTo>
                    <a:pt x="358" y="143"/>
                    <a:pt x="358" y="143"/>
                    <a:pt x="358" y="143"/>
                  </a:cubicBezTo>
                  <a:cubicBezTo>
                    <a:pt x="356" y="129"/>
                    <a:pt x="356" y="129"/>
                    <a:pt x="356" y="129"/>
                  </a:cubicBezTo>
                  <a:cubicBezTo>
                    <a:pt x="356" y="126"/>
                    <a:pt x="356" y="126"/>
                    <a:pt x="356" y="126"/>
                  </a:cubicBezTo>
                  <a:cubicBezTo>
                    <a:pt x="358" y="124"/>
                    <a:pt x="358" y="124"/>
                    <a:pt x="358" y="124"/>
                  </a:cubicBezTo>
                  <a:cubicBezTo>
                    <a:pt x="361" y="123"/>
                    <a:pt x="361" y="123"/>
                    <a:pt x="361" y="123"/>
                  </a:cubicBezTo>
                  <a:cubicBezTo>
                    <a:pt x="366" y="117"/>
                    <a:pt x="366" y="117"/>
                    <a:pt x="366" y="117"/>
                  </a:cubicBezTo>
                  <a:cubicBezTo>
                    <a:pt x="367" y="116"/>
                    <a:pt x="367" y="116"/>
                    <a:pt x="367" y="116"/>
                  </a:cubicBezTo>
                  <a:cubicBezTo>
                    <a:pt x="358" y="99"/>
                    <a:pt x="358" y="99"/>
                    <a:pt x="358" y="99"/>
                  </a:cubicBezTo>
                  <a:cubicBezTo>
                    <a:pt x="348" y="87"/>
                    <a:pt x="339" y="75"/>
                    <a:pt x="334" y="62"/>
                  </a:cubicBezTo>
                  <a:cubicBezTo>
                    <a:pt x="329" y="53"/>
                    <a:pt x="330" y="44"/>
                    <a:pt x="336" y="33"/>
                  </a:cubicBezTo>
                  <a:cubicBezTo>
                    <a:pt x="319" y="22"/>
                    <a:pt x="319" y="22"/>
                    <a:pt x="319" y="22"/>
                  </a:cubicBezTo>
                  <a:lnTo>
                    <a:pt x="288" y="20"/>
                  </a:lnTo>
                  <a:close/>
                </a:path>
              </a:pathLst>
            </a:custGeom>
            <a:solidFill>
              <a:srgbClr val="006C92">
                <a:alpha val="3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a:extLst>
                <a:ext uri="{FF2B5EF4-FFF2-40B4-BE49-F238E27FC236}">
                  <a16:creationId xmlns="" xmlns:a16="http://schemas.microsoft.com/office/drawing/2014/main" id="{8AECEECF-803A-4185-8208-56B31C8A3B89}"/>
                </a:ext>
              </a:extLst>
            </p:cNvPr>
            <p:cNvSpPr>
              <a:spLocks/>
            </p:cNvSpPr>
            <p:nvPr/>
          </p:nvSpPr>
          <p:spPr bwMode="auto">
            <a:xfrm>
              <a:off x="-3172380" y="-219402"/>
              <a:ext cx="717550" cy="881063"/>
            </a:xfrm>
            <a:custGeom>
              <a:avLst/>
              <a:gdLst>
                <a:gd name="T0" fmla="*/ 175 w 339"/>
                <a:gd name="T1" fmla="*/ 20 h 416"/>
                <a:gd name="T2" fmla="*/ 145 w 339"/>
                <a:gd name="T3" fmla="*/ 47 h 416"/>
                <a:gd name="T4" fmla="*/ 144 w 339"/>
                <a:gd name="T5" fmla="*/ 49 h 416"/>
                <a:gd name="T6" fmla="*/ 122 w 339"/>
                <a:gd name="T7" fmla="*/ 49 h 416"/>
                <a:gd name="T8" fmla="*/ 86 w 339"/>
                <a:gd name="T9" fmla="*/ 74 h 416"/>
                <a:gd name="T10" fmla="*/ 96 w 339"/>
                <a:gd name="T11" fmla="*/ 80 h 416"/>
                <a:gd name="T12" fmla="*/ 89 w 339"/>
                <a:gd name="T13" fmla="*/ 113 h 416"/>
                <a:gd name="T14" fmla="*/ 57 w 339"/>
                <a:gd name="T15" fmla="*/ 142 h 416"/>
                <a:gd name="T16" fmla="*/ 58 w 339"/>
                <a:gd name="T17" fmla="*/ 162 h 416"/>
                <a:gd name="T18" fmla="*/ 65 w 339"/>
                <a:gd name="T19" fmla="*/ 184 h 416"/>
                <a:gd name="T20" fmla="*/ 44 w 339"/>
                <a:gd name="T21" fmla="*/ 223 h 416"/>
                <a:gd name="T22" fmla="*/ 43 w 339"/>
                <a:gd name="T23" fmla="*/ 226 h 416"/>
                <a:gd name="T24" fmla="*/ 29 w 339"/>
                <a:gd name="T25" fmla="*/ 242 h 416"/>
                <a:gd name="T26" fmla="*/ 18 w 339"/>
                <a:gd name="T27" fmla="*/ 253 h 416"/>
                <a:gd name="T28" fmla="*/ 16 w 339"/>
                <a:gd name="T29" fmla="*/ 292 h 416"/>
                <a:gd name="T30" fmla="*/ 5 w 339"/>
                <a:gd name="T31" fmla="*/ 303 h 416"/>
                <a:gd name="T32" fmla="*/ 0 w 339"/>
                <a:gd name="T33" fmla="*/ 306 h 416"/>
                <a:gd name="T34" fmla="*/ 9 w 339"/>
                <a:gd name="T35" fmla="*/ 329 h 416"/>
                <a:gd name="T36" fmla="*/ 64 w 339"/>
                <a:gd name="T37" fmla="*/ 329 h 416"/>
                <a:gd name="T38" fmla="*/ 85 w 339"/>
                <a:gd name="T39" fmla="*/ 352 h 416"/>
                <a:gd name="T40" fmla="*/ 86 w 339"/>
                <a:gd name="T41" fmla="*/ 353 h 416"/>
                <a:gd name="T42" fmla="*/ 124 w 339"/>
                <a:gd name="T43" fmla="*/ 412 h 416"/>
                <a:gd name="T44" fmla="*/ 136 w 339"/>
                <a:gd name="T45" fmla="*/ 386 h 416"/>
                <a:gd name="T46" fmla="*/ 164 w 339"/>
                <a:gd name="T47" fmla="*/ 406 h 416"/>
                <a:gd name="T48" fmla="*/ 184 w 339"/>
                <a:gd name="T49" fmla="*/ 351 h 416"/>
                <a:gd name="T50" fmla="*/ 189 w 339"/>
                <a:gd name="T51" fmla="*/ 352 h 416"/>
                <a:gd name="T52" fmla="*/ 206 w 339"/>
                <a:gd name="T53" fmla="*/ 338 h 416"/>
                <a:gd name="T54" fmla="*/ 206 w 339"/>
                <a:gd name="T55" fmla="*/ 333 h 416"/>
                <a:gd name="T56" fmla="*/ 233 w 339"/>
                <a:gd name="T57" fmla="*/ 334 h 416"/>
                <a:gd name="T58" fmla="*/ 247 w 339"/>
                <a:gd name="T59" fmla="*/ 268 h 416"/>
                <a:gd name="T60" fmla="*/ 274 w 339"/>
                <a:gd name="T61" fmla="*/ 265 h 416"/>
                <a:gd name="T62" fmla="*/ 262 w 339"/>
                <a:gd name="T63" fmla="*/ 251 h 416"/>
                <a:gd name="T64" fmla="*/ 282 w 339"/>
                <a:gd name="T65" fmla="*/ 234 h 416"/>
                <a:gd name="T66" fmla="*/ 296 w 339"/>
                <a:gd name="T67" fmla="*/ 241 h 416"/>
                <a:gd name="T68" fmla="*/ 288 w 339"/>
                <a:gd name="T69" fmla="*/ 221 h 416"/>
                <a:gd name="T70" fmla="*/ 296 w 339"/>
                <a:gd name="T71" fmla="*/ 215 h 416"/>
                <a:gd name="T72" fmla="*/ 284 w 339"/>
                <a:gd name="T73" fmla="*/ 190 h 416"/>
                <a:gd name="T74" fmla="*/ 288 w 339"/>
                <a:gd name="T75" fmla="*/ 187 h 416"/>
                <a:gd name="T76" fmla="*/ 315 w 339"/>
                <a:gd name="T77" fmla="*/ 162 h 416"/>
                <a:gd name="T78" fmla="*/ 291 w 339"/>
                <a:gd name="T79" fmla="*/ 131 h 416"/>
                <a:gd name="T80" fmla="*/ 321 w 339"/>
                <a:gd name="T81" fmla="*/ 119 h 416"/>
                <a:gd name="T82" fmla="*/ 335 w 339"/>
                <a:gd name="T83" fmla="*/ 102 h 416"/>
                <a:gd name="T84" fmla="*/ 325 w 339"/>
                <a:gd name="T85" fmla="*/ 82 h 416"/>
                <a:gd name="T86" fmla="*/ 324 w 339"/>
                <a:gd name="T87" fmla="*/ 78 h 416"/>
                <a:gd name="T88" fmla="*/ 324 w 339"/>
                <a:gd name="T89" fmla="*/ 71 h 416"/>
                <a:gd name="T90" fmla="*/ 322 w 339"/>
                <a:gd name="T91" fmla="*/ 71 h 416"/>
                <a:gd name="T92" fmla="*/ 282 w 339"/>
                <a:gd name="T93" fmla="*/ 67 h 416"/>
                <a:gd name="T94" fmla="*/ 281 w 339"/>
                <a:gd name="T95" fmla="*/ 66 h 416"/>
                <a:gd name="T96" fmla="*/ 272 w 339"/>
                <a:gd name="T97" fmla="*/ 54 h 416"/>
                <a:gd name="T98" fmla="*/ 224 w 339"/>
                <a:gd name="T99" fmla="*/ 73 h 416"/>
                <a:gd name="T100" fmla="*/ 206 w 339"/>
                <a:gd name="T101" fmla="*/ 37 h 416"/>
                <a:gd name="T102" fmla="*/ 177 w 339"/>
                <a:gd name="T103" fmla="*/ 1 h 416"/>
                <a:gd name="T104" fmla="*/ 177 w 339"/>
                <a:gd name="T105" fmla="*/ 19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9" h="416">
                  <a:moveTo>
                    <a:pt x="177" y="19"/>
                  </a:moveTo>
                  <a:cubicBezTo>
                    <a:pt x="175" y="20"/>
                    <a:pt x="175" y="20"/>
                    <a:pt x="175" y="20"/>
                  </a:cubicBezTo>
                  <a:cubicBezTo>
                    <a:pt x="159" y="31"/>
                    <a:pt x="159" y="31"/>
                    <a:pt x="159" y="31"/>
                  </a:cubicBezTo>
                  <a:cubicBezTo>
                    <a:pt x="145" y="47"/>
                    <a:pt x="145" y="47"/>
                    <a:pt x="145" y="47"/>
                  </a:cubicBezTo>
                  <a:cubicBezTo>
                    <a:pt x="144" y="47"/>
                    <a:pt x="144" y="47"/>
                    <a:pt x="144" y="47"/>
                  </a:cubicBezTo>
                  <a:cubicBezTo>
                    <a:pt x="144" y="49"/>
                    <a:pt x="144" y="49"/>
                    <a:pt x="144" y="49"/>
                  </a:cubicBezTo>
                  <a:cubicBezTo>
                    <a:pt x="122" y="49"/>
                    <a:pt x="122" y="49"/>
                    <a:pt x="122" y="49"/>
                  </a:cubicBezTo>
                  <a:cubicBezTo>
                    <a:pt x="122" y="49"/>
                    <a:pt x="122" y="49"/>
                    <a:pt x="122" y="49"/>
                  </a:cubicBezTo>
                  <a:cubicBezTo>
                    <a:pt x="111" y="43"/>
                    <a:pt x="111" y="43"/>
                    <a:pt x="111" y="43"/>
                  </a:cubicBezTo>
                  <a:cubicBezTo>
                    <a:pt x="96" y="46"/>
                    <a:pt x="89" y="56"/>
                    <a:pt x="86" y="74"/>
                  </a:cubicBezTo>
                  <a:cubicBezTo>
                    <a:pt x="85" y="91"/>
                    <a:pt x="85" y="91"/>
                    <a:pt x="85" y="91"/>
                  </a:cubicBezTo>
                  <a:cubicBezTo>
                    <a:pt x="96" y="80"/>
                    <a:pt x="96" y="80"/>
                    <a:pt x="96" y="80"/>
                  </a:cubicBezTo>
                  <a:cubicBezTo>
                    <a:pt x="89" y="112"/>
                    <a:pt x="89" y="112"/>
                    <a:pt x="89" y="112"/>
                  </a:cubicBezTo>
                  <a:cubicBezTo>
                    <a:pt x="89" y="113"/>
                    <a:pt x="89" y="113"/>
                    <a:pt x="89" y="113"/>
                  </a:cubicBezTo>
                  <a:cubicBezTo>
                    <a:pt x="89" y="114"/>
                    <a:pt x="89" y="114"/>
                    <a:pt x="89" y="114"/>
                  </a:cubicBezTo>
                  <a:cubicBezTo>
                    <a:pt x="57" y="142"/>
                    <a:pt x="57" y="142"/>
                    <a:pt x="57" y="142"/>
                  </a:cubicBezTo>
                  <a:cubicBezTo>
                    <a:pt x="52" y="148"/>
                    <a:pt x="50" y="152"/>
                    <a:pt x="52" y="155"/>
                  </a:cubicBezTo>
                  <a:cubicBezTo>
                    <a:pt x="58" y="162"/>
                    <a:pt x="58" y="162"/>
                    <a:pt x="58" y="162"/>
                  </a:cubicBezTo>
                  <a:cubicBezTo>
                    <a:pt x="65" y="168"/>
                    <a:pt x="68" y="173"/>
                    <a:pt x="68" y="176"/>
                  </a:cubicBezTo>
                  <a:cubicBezTo>
                    <a:pt x="68" y="179"/>
                    <a:pt x="67" y="182"/>
                    <a:pt x="65" y="184"/>
                  </a:cubicBezTo>
                  <a:cubicBezTo>
                    <a:pt x="44" y="201"/>
                    <a:pt x="44" y="201"/>
                    <a:pt x="44" y="201"/>
                  </a:cubicBezTo>
                  <a:cubicBezTo>
                    <a:pt x="45" y="206"/>
                    <a:pt x="45" y="214"/>
                    <a:pt x="44" y="223"/>
                  </a:cubicBezTo>
                  <a:cubicBezTo>
                    <a:pt x="44" y="225"/>
                    <a:pt x="44" y="225"/>
                    <a:pt x="44" y="225"/>
                  </a:cubicBezTo>
                  <a:cubicBezTo>
                    <a:pt x="43" y="226"/>
                    <a:pt x="43" y="226"/>
                    <a:pt x="43" y="226"/>
                  </a:cubicBezTo>
                  <a:cubicBezTo>
                    <a:pt x="36" y="229"/>
                    <a:pt x="36" y="229"/>
                    <a:pt x="36" y="229"/>
                  </a:cubicBezTo>
                  <a:cubicBezTo>
                    <a:pt x="36" y="234"/>
                    <a:pt x="34" y="237"/>
                    <a:pt x="29" y="242"/>
                  </a:cubicBezTo>
                  <a:cubicBezTo>
                    <a:pt x="18" y="252"/>
                    <a:pt x="18" y="252"/>
                    <a:pt x="18" y="252"/>
                  </a:cubicBezTo>
                  <a:cubicBezTo>
                    <a:pt x="18" y="253"/>
                    <a:pt x="18" y="253"/>
                    <a:pt x="18" y="253"/>
                  </a:cubicBezTo>
                  <a:cubicBezTo>
                    <a:pt x="20" y="258"/>
                    <a:pt x="20" y="264"/>
                    <a:pt x="16" y="273"/>
                  </a:cubicBezTo>
                  <a:cubicBezTo>
                    <a:pt x="21" y="282"/>
                    <a:pt x="21" y="289"/>
                    <a:pt x="16" y="292"/>
                  </a:cubicBezTo>
                  <a:cubicBezTo>
                    <a:pt x="7" y="302"/>
                    <a:pt x="7" y="302"/>
                    <a:pt x="7" y="302"/>
                  </a:cubicBezTo>
                  <a:cubicBezTo>
                    <a:pt x="5" y="303"/>
                    <a:pt x="5" y="303"/>
                    <a:pt x="5" y="303"/>
                  </a:cubicBezTo>
                  <a:cubicBezTo>
                    <a:pt x="0" y="304"/>
                    <a:pt x="0" y="304"/>
                    <a:pt x="0" y="304"/>
                  </a:cubicBezTo>
                  <a:cubicBezTo>
                    <a:pt x="0" y="306"/>
                    <a:pt x="0" y="306"/>
                    <a:pt x="0" y="306"/>
                  </a:cubicBezTo>
                  <a:cubicBezTo>
                    <a:pt x="7" y="329"/>
                    <a:pt x="7" y="329"/>
                    <a:pt x="7" y="329"/>
                  </a:cubicBezTo>
                  <a:cubicBezTo>
                    <a:pt x="9" y="329"/>
                    <a:pt x="9" y="329"/>
                    <a:pt x="9" y="329"/>
                  </a:cubicBezTo>
                  <a:cubicBezTo>
                    <a:pt x="25" y="328"/>
                    <a:pt x="42" y="328"/>
                    <a:pt x="62" y="329"/>
                  </a:cubicBezTo>
                  <a:cubicBezTo>
                    <a:pt x="64" y="329"/>
                    <a:pt x="64" y="329"/>
                    <a:pt x="64" y="329"/>
                  </a:cubicBezTo>
                  <a:cubicBezTo>
                    <a:pt x="64" y="330"/>
                    <a:pt x="64" y="330"/>
                    <a:pt x="64" y="330"/>
                  </a:cubicBezTo>
                  <a:cubicBezTo>
                    <a:pt x="85" y="352"/>
                    <a:pt x="85" y="352"/>
                    <a:pt x="85" y="352"/>
                  </a:cubicBezTo>
                  <a:cubicBezTo>
                    <a:pt x="85" y="353"/>
                    <a:pt x="85" y="353"/>
                    <a:pt x="85" y="353"/>
                  </a:cubicBezTo>
                  <a:cubicBezTo>
                    <a:pt x="86" y="353"/>
                    <a:pt x="86" y="353"/>
                    <a:pt x="86" y="353"/>
                  </a:cubicBezTo>
                  <a:cubicBezTo>
                    <a:pt x="98" y="388"/>
                    <a:pt x="98" y="388"/>
                    <a:pt x="98" y="388"/>
                  </a:cubicBezTo>
                  <a:cubicBezTo>
                    <a:pt x="124" y="412"/>
                    <a:pt x="124" y="412"/>
                    <a:pt x="124" y="412"/>
                  </a:cubicBezTo>
                  <a:cubicBezTo>
                    <a:pt x="135" y="416"/>
                    <a:pt x="135" y="416"/>
                    <a:pt x="135" y="416"/>
                  </a:cubicBezTo>
                  <a:cubicBezTo>
                    <a:pt x="136" y="386"/>
                    <a:pt x="136" y="386"/>
                    <a:pt x="136" y="386"/>
                  </a:cubicBezTo>
                  <a:cubicBezTo>
                    <a:pt x="160" y="410"/>
                    <a:pt x="160" y="410"/>
                    <a:pt x="160" y="410"/>
                  </a:cubicBezTo>
                  <a:cubicBezTo>
                    <a:pt x="164" y="406"/>
                    <a:pt x="164" y="406"/>
                    <a:pt x="164" y="406"/>
                  </a:cubicBezTo>
                  <a:cubicBezTo>
                    <a:pt x="181" y="371"/>
                    <a:pt x="181" y="371"/>
                    <a:pt x="181" y="371"/>
                  </a:cubicBezTo>
                  <a:cubicBezTo>
                    <a:pt x="184" y="351"/>
                    <a:pt x="184" y="351"/>
                    <a:pt x="184" y="351"/>
                  </a:cubicBezTo>
                  <a:cubicBezTo>
                    <a:pt x="187" y="352"/>
                    <a:pt x="187" y="352"/>
                    <a:pt x="187" y="352"/>
                  </a:cubicBezTo>
                  <a:cubicBezTo>
                    <a:pt x="189" y="352"/>
                    <a:pt x="189" y="352"/>
                    <a:pt x="189" y="352"/>
                  </a:cubicBezTo>
                  <a:cubicBezTo>
                    <a:pt x="207" y="353"/>
                    <a:pt x="207" y="353"/>
                    <a:pt x="207" y="353"/>
                  </a:cubicBezTo>
                  <a:cubicBezTo>
                    <a:pt x="206" y="338"/>
                    <a:pt x="206" y="338"/>
                    <a:pt x="206" y="338"/>
                  </a:cubicBezTo>
                  <a:cubicBezTo>
                    <a:pt x="206" y="335"/>
                    <a:pt x="206" y="335"/>
                    <a:pt x="206" y="335"/>
                  </a:cubicBezTo>
                  <a:cubicBezTo>
                    <a:pt x="206" y="333"/>
                    <a:pt x="206" y="333"/>
                    <a:pt x="206" y="333"/>
                  </a:cubicBezTo>
                  <a:cubicBezTo>
                    <a:pt x="209" y="333"/>
                    <a:pt x="209" y="333"/>
                    <a:pt x="209" y="333"/>
                  </a:cubicBezTo>
                  <a:cubicBezTo>
                    <a:pt x="233" y="334"/>
                    <a:pt x="233" y="334"/>
                    <a:pt x="233" y="334"/>
                  </a:cubicBezTo>
                  <a:cubicBezTo>
                    <a:pt x="246" y="322"/>
                    <a:pt x="251" y="311"/>
                    <a:pt x="251" y="303"/>
                  </a:cubicBezTo>
                  <a:cubicBezTo>
                    <a:pt x="247" y="268"/>
                    <a:pt x="247" y="268"/>
                    <a:pt x="247" y="268"/>
                  </a:cubicBezTo>
                  <a:cubicBezTo>
                    <a:pt x="269" y="275"/>
                    <a:pt x="269" y="275"/>
                    <a:pt x="269" y="275"/>
                  </a:cubicBezTo>
                  <a:cubicBezTo>
                    <a:pt x="274" y="265"/>
                    <a:pt x="274" y="265"/>
                    <a:pt x="274" y="265"/>
                  </a:cubicBezTo>
                  <a:cubicBezTo>
                    <a:pt x="265" y="255"/>
                    <a:pt x="265" y="255"/>
                    <a:pt x="265" y="255"/>
                  </a:cubicBezTo>
                  <a:cubicBezTo>
                    <a:pt x="262" y="251"/>
                    <a:pt x="262" y="251"/>
                    <a:pt x="262" y="251"/>
                  </a:cubicBezTo>
                  <a:cubicBezTo>
                    <a:pt x="281" y="232"/>
                    <a:pt x="281" y="232"/>
                    <a:pt x="281" y="232"/>
                  </a:cubicBezTo>
                  <a:cubicBezTo>
                    <a:pt x="282" y="234"/>
                    <a:pt x="282" y="234"/>
                    <a:pt x="282" y="234"/>
                  </a:cubicBezTo>
                  <a:cubicBezTo>
                    <a:pt x="284" y="234"/>
                    <a:pt x="284" y="234"/>
                    <a:pt x="284" y="234"/>
                  </a:cubicBezTo>
                  <a:cubicBezTo>
                    <a:pt x="296" y="241"/>
                    <a:pt x="296" y="241"/>
                    <a:pt x="296" y="241"/>
                  </a:cubicBezTo>
                  <a:cubicBezTo>
                    <a:pt x="296" y="238"/>
                    <a:pt x="296" y="238"/>
                    <a:pt x="296" y="238"/>
                  </a:cubicBezTo>
                  <a:cubicBezTo>
                    <a:pt x="288" y="221"/>
                    <a:pt x="288" y="221"/>
                    <a:pt x="288" y="221"/>
                  </a:cubicBezTo>
                  <a:cubicBezTo>
                    <a:pt x="291" y="218"/>
                    <a:pt x="291" y="218"/>
                    <a:pt x="291" y="218"/>
                  </a:cubicBezTo>
                  <a:cubicBezTo>
                    <a:pt x="296" y="215"/>
                    <a:pt x="296" y="215"/>
                    <a:pt x="296" y="215"/>
                  </a:cubicBezTo>
                  <a:cubicBezTo>
                    <a:pt x="294" y="208"/>
                    <a:pt x="294" y="208"/>
                    <a:pt x="294" y="208"/>
                  </a:cubicBezTo>
                  <a:cubicBezTo>
                    <a:pt x="284" y="190"/>
                    <a:pt x="284" y="190"/>
                    <a:pt x="284" y="190"/>
                  </a:cubicBezTo>
                  <a:cubicBezTo>
                    <a:pt x="286" y="189"/>
                    <a:pt x="286" y="189"/>
                    <a:pt x="286" y="189"/>
                  </a:cubicBezTo>
                  <a:cubicBezTo>
                    <a:pt x="288" y="187"/>
                    <a:pt x="288" y="187"/>
                    <a:pt x="288" y="187"/>
                  </a:cubicBezTo>
                  <a:cubicBezTo>
                    <a:pt x="314" y="173"/>
                    <a:pt x="314" y="173"/>
                    <a:pt x="314" y="173"/>
                  </a:cubicBezTo>
                  <a:cubicBezTo>
                    <a:pt x="315" y="162"/>
                    <a:pt x="315" y="162"/>
                    <a:pt x="315" y="162"/>
                  </a:cubicBezTo>
                  <a:cubicBezTo>
                    <a:pt x="293" y="150"/>
                    <a:pt x="281" y="141"/>
                    <a:pt x="283" y="136"/>
                  </a:cubicBezTo>
                  <a:cubicBezTo>
                    <a:pt x="284" y="132"/>
                    <a:pt x="286" y="131"/>
                    <a:pt x="291" y="131"/>
                  </a:cubicBezTo>
                  <a:cubicBezTo>
                    <a:pt x="320" y="136"/>
                    <a:pt x="320" y="136"/>
                    <a:pt x="320" y="136"/>
                  </a:cubicBezTo>
                  <a:cubicBezTo>
                    <a:pt x="321" y="119"/>
                    <a:pt x="321" y="119"/>
                    <a:pt x="321" y="119"/>
                  </a:cubicBezTo>
                  <a:cubicBezTo>
                    <a:pt x="321" y="117"/>
                    <a:pt x="321" y="117"/>
                    <a:pt x="321" y="117"/>
                  </a:cubicBezTo>
                  <a:cubicBezTo>
                    <a:pt x="335" y="102"/>
                    <a:pt x="335" y="102"/>
                    <a:pt x="335" y="102"/>
                  </a:cubicBezTo>
                  <a:cubicBezTo>
                    <a:pt x="339" y="92"/>
                    <a:pt x="339" y="92"/>
                    <a:pt x="339" y="92"/>
                  </a:cubicBezTo>
                  <a:cubicBezTo>
                    <a:pt x="333" y="90"/>
                    <a:pt x="329" y="86"/>
                    <a:pt x="325" y="82"/>
                  </a:cubicBezTo>
                  <a:cubicBezTo>
                    <a:pt x="324" y="80"/>
                    <a:pt x="324" y="80"/>
                    <a:pt x="324" y="80"/>
                  </a:cubicBezTo>
                  <a:cubicBezTo>
                    <a:pt x="324" y="78"/>
                    <a:pt x="324" y="78"/>
                    <a:pt x="324" y="78"/>
                  </a:cubicBezTo>
                  <a:cubicBezTo>
                    <a:pt x="325" y="73"/>
                    <a:pt x="325" y="73"/>
                    <a:pt x="325" y="73"/>
                  </a:cubicBezTo>
                  <a:cubicBezTo>
                    <a:pt x="324" y="71"/>
                    <a:pt x="324" y="71"/>
                    <a:pt x="324" y="71"/>
                  </a:cubicBezTo>
                  <a:cubicBezTo>
                    <a:pt x="323" y="71"/>
                    <a:pt x="323" y="71"/>
                    <a:pt x="323" y="71"/>
                  </a:cubicBezTo>
                  <a:cubicBezTo>
                    <a:pt x="322" y="71"/>
                    <a:pt x="322" y="71"/>
                    <a:pt x="322" y="71"/>
                  </a:cubicBezTo>
                  <a:cubicBezTo>
                    <a:pt x="320" y="75"/>
                    <a:pt x="315" y="78"/>
                    <a:pt x="308" y="78"/>
                  </a:cubicBezTo>
                  <a:cubicBezTo>
                    <a:pt x="298" y="78"/>
                    <a:pt x="289" y="73"/>
                    <a:pt x="282" y="67"/>
                  </a:cubicBezTo>
                  <a:cubicBezTo>
                    <a:pt x="282" y="66"/>
                    <a:pt x="282" y="66"/>
                    <a:pt x="282" y="66"/>
                  </a:cubicBezTo>
                  <a:cubicBezTo>
                    <a:pt x="281" y="66"/>
                    <a:pt x="281" y="66"/>
                    <a:pt x="281" y="66"/>
                  </a:cubicBezTo>
                  <a:cubicBezTo>
                    <a:pt x="273" y="52"/>
                    <a:pt x="273" y="52"/>
                    <a:pt x="273" y="52"/>
                  </a:cubicBezTo>
                  <a:cubicBezTo>
                    <a:pt x="272" y="54"/>
                    <a:pt x="272" y="54"/>
                    <a:pt x="272" y="54"/>
                  </a:cubicBezTo>
                  <a:cubicBezTo>
                    <a:pt x="271" y="60"/>
                    <a:pt x="267" y="66"/>
                    <a:pt x="260" y="71"/>
                  </a:cubicBezTo>
                  <a:cubicBezTo>
                    <a:pt x="247" y="76"/>
                    <a:pt x="236" y="78"/>
                    <a:pt x="224" y="73"/>
                  </a:cubicBezTo>
                  <a:cubicBezTo>
                    <a:pt x="217" y="71"/>
                    <a:pt x="212" y="65"/>
                    <a:pt x="209" y="56"/>
                  </a:cubicBezTo>
                  <a:cubicBezTo>
                    <a:pt x="206" y="37"/>
                    <a:pt x="206" y="37"/>
                    <a:pt x="206" y="37"/>
                  </a:cubicBezTo>
                  <a:cubicBezTo>
                    <a:pt x="203" y="19"/>
                    <a:pt x="199" y="8"/>
                    <a:pt x="194" y="5"/>
                  </a:cubicBezTo>
                  <a:cubicBezTo>
                    <a:pt x="188" y="1"/>
                    <a:pt x="182" y="0"/>
                    <a:pt x="177" y="1"/>
                  </a:cubicBezTo>
                  <a:cubicBezTo>
                    <a:pt x="178" y="18"/>
                    <a:pt x="178" y="18"/>
                    <a:pt x="178" y="18"/>
                  </a:cubicBezTo>
                  <a:lnTo>
                    <a:pt x="177" y="19"/>
                  </a:lnTo>
                  <a:close/>
                </a:path>
              </a:pathLst>
            </a:custGeom>
            <a:solidFill>
              <a:srgbClr val="006C92">
                <a:alpha val="3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a:extLst>
                <a:ext uri="{FF2B5EF4-FFF2-40B4-BE49-F238E27FC236}">
                  <a16:creationId xmlns="" xmlns:a16="http://schemas.microsoft.com/office/drawing/2014/main" id="{67E6DD06-289F-4C12-8B2C-B15A7BF7A28B}"/>
                </a:ext>
              </a:extLst>
            </p:cNvPr>
            <p:cNvSpPr>
              <a:spLocks/>
            </p:cNvSpPr>
            <p:nvPr/>
          </p:nvSpPr>
          <p:spPr bwMode="auto">
            <a:xfrm>
              <a:off x="-2856467" y="-773440"/>
              <a:ext cx="620713" cy="717550"/>
            </a:xfrm>
            <a:custGeom>
              <a:avLst/>
              <a:gdLst>
                <a:gd name="T0" fmla="*/ 154 w 294"/>
                <a:gd name="T1" fmla="*/ 15 h 339"/>
                <a:gd name="T2" fmla="*/ 103 w 294"/>
                <a:gd name="T3" fmla="*/ 5 h 339"/>
                <a:gd name="T4" fmla="*/ 93 w 294"/>
                <a:gd name="T5" fmla="*/ 65 h 339"/>
                <a:gd name="T6" fmla="*/ 68 w 294"/>
                <a:gd name="T7" fmla="*/ 78 h 339"/>
                <a:gd name="T8" fmla="*/ 55 w 294"/>
                <a:gd name="T9" fmla="*/ 100 h 339"/>
                <a:gd name="T10" fmla="*/ 41 w 294"/>
                <a:gd name="T11" fmla="*/ 129 h 339"/>
                <a:gd name="T12" fmla="*/ 16 w 294"/>
                <a:gd name="T13" fmla="*/ 164 h 339"/>
                <a:gd name="T14" fmla="*/ 4 w 294"/>
                <a:gd name="T15" fmla="*/ 189 h 339"/>
                <a:gd name="T16" fmla="*/ 28 w 294"/>
                <a:gd name="T17" fmla="*/ 225 h 339"/>
                <a:gd name="T18" fmla="*/ 39 w 294"/>
                <a:gd name="T19" fmla="*/ 245 h 339"/>
                <a:gd name="T20" fmla="*/ 40 w 294"/>
                <a:gd name="T21" fmla="*/ 247 h 339"/>
                <a:gd name="T22" fmla="*/ 39 w 294"/>
                <a:gd name="T23" fmla="*/ 251 h 339"/>
                <a:gd name="T24" fmla="*/ 37 w 294"/>
                <a:gd name="T25" fmla="*/ 254 h 339"/>
                <a:gd name="T26" fmla="*/ 67 w 294"/>
                <a:gd name="T27" fmla="*/ 297 h 339"/>
                <a:gd name="T28" fmla="*/ 79 w 294"/>
                <a:gd name="T29" fmla="*/ 326 h 339"/>
                <a:gd name="T30" fmla="*/ 112 w 294"/>
                <a:gd name="T31" fmla="*/ 314 h 339"/>
                <a:gd name="T32" fmla="*/ 111 w 294"/>
                <a:gd name="T33" fmla="*/ 311 h 339"/>
                <a:gd name="T34" fmla="*/ 129 w 294"/>
                <a:gd name="T35" fmla="*/ 302 h 339"/>
                <a:gd name="T36" fmla="*/ 159 w 294"/>
                <a:gd name="T37" fmla="*/ 329 h 339"/>
                <a:gd name="T38" fmla="*/ 164 w 294"/>
                <a:gd name="T39" fmla="*/ 328 h 339"/>
                <a:gd name="T40" fmla="*/ 178 w 294"/>
                <a:gd name="T41" fmla="*/ 324 h 339"/>
                <a:gd name="T42" fmla="*/ 184 w 294"/>
                <a:gd name="T43" fmla="*/ 324 h 339"/>
                <a:gd name="T44" fmla="*/ 202 w 294"/>
                <a:gd name="T45" fmla="*/ 339 h 339"/>
                <a:gd name="T46" fmla="*/ 206 w 294"/>
                <a:gd name="T47" fmla="*/ 299 h 339"/>
                <a:gd name="T48" fmla="*/ 207 w 294"/>
                <a:gd name="T49" fmla="*/ 298 h 339"/>
                <a:gd name="T50" fmla="*/ 214 w 294"/>
                <a:gd name="T51" fmla="*/ 273 h 339"/>
                <a:gd name="T52" fmla="*/ 213 w 294"/>
                <a:gd name="T53" fmla="*/ 268 h 339"/>
                <a:gd name="T54" fmla="*/ 217 w 294"/>
                <a:gd name="T55" fmla="*/ 265 h 339"/>
                <a:gd name="T56" fmla="*/ 243 w 294"/>
                <a:gd name="T57" fmla="*/ 227 h 339"/>
                <a:gd name="T58" fmla="*/ 250 w 294"/>
                <a:gd name="T59" fmla="*/ 229 h 339"/>
                <a:gd name="T60" fmla="*/ 248 w 294"/>
                <a:gd name="T61" fmla="*/ 246 h 339"/>
                <a:gd name="T62" fmla="*/ 277 w 294"/>
                <a:gd name="T63" fmla="*/ 222 h 339"/>
                <a:gd name="T64" fmla="*/ 270 w 294"/>
                <a:gd name="T65" fmla="*/ 209 h 339"/>
                <a:gd name="T66" fmla="*/ 277 w 294"/>
                <a:gd name="T67" fmla="*/ 166 h 339"/>
                <a:gd name="T68" fmla="*/ 262 w 294"/>
                <a:gd name="T69" fmla="*/ 164 h 339"/>
                <a:gd name="T70" fmla="*/ 260 w 294"/>
                <a:gd name="T71" fmla="*/ 162 h 339"/>
                <a:gd name="T72" fmla="*/ 256 w 294"/>
                <a:gd name="T73" fmla="*/ 141 h 339"/>
                <a:gd name="T74" fmla="*/ 294 w 294"/>
                <a:gd name="T75" fmla="*/ 140 h 339"/>
                <a:gd name="T76" fmla="*/ 262 w 294"/>
                <a:gd name="T77" fmla="*/ 105 h 339"/>
                <a:gd name="T78" fmla="*/ 283 w 294"/>
                <a:gd name="T79" fmla="*/ 80 h 339"/>
                <a:gd name="T80" fmla="*/ 269 w 294"/>
                <a:gd name="T81" fmla="*/ 82 h 339"/>
                <a:gd name="T82" fmla="*/ 268 w 294"/>
                <a:gd name="T83" fmla="*/ 80 h 339"/>
                <a:gd name="T84" fmla="*/ 250 w 294"/>
                <a:gd name="T85" fmla="*/ 58 h 339"/>
                <a:gd name="T86" fmla="*/ 195 w 294"/>
                <a:gd name="T87" fmla="*/ 78 h 339"/>
                <a:gd name="T88" fmla="*/ 190 w 294"/>
                <a:gd name="T89" fmla="*/ 78 h 339"/>
                <a:gd name="T90" fmla="*/ 188 w 294"/>
                <a:gd name="T91" fmla="*/ 44 h 339"/>
                <a:gd name="T92" fmla="*/ 198 w 294"/>
                <a:gd name="T93"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4" h="339">
                  <a:moveTo>
                    <a:pt x="180" y="5"/>
                  </a:moveTo>
                  <a:cubicBezTo>
                    <a:pt x="170" y="10"/>
                    <a:pt x="161" y="14"/>
                    <a:pt x="154" y="15"/>
                  </a:cubicBezTo>
                  <a:cubicBezTo>
                    <a:pt x="149" y="15"/>
                    <a:pt x="139" y="13"/>
                    <a:pt x="125" y="8"/>
                  </a:cubicBezTo>
                  <a:cubicBezTo>
                    <a:pt x="103" y="5"/>
                    <a:pt x="103" y="5"/>
                    <a:pt x="103" y="5"/>
                  </a:cubicBezTo>
                  <a:cubicBezTo>
                    <a:pt x="97" y="8"/>
                    <a:pt x="89" y="18"/>
                    <a:pt x="78" y="34"/>
                  </a:cubicBezTo>
                  <a:cubicBezTo>
                    <a:pt x="93" y="65"/>
                    <a:pt x="93" y="65"/>
                    <a:pt x="93" y="65"/>
                  </a:cubicBezTo>
                  <a:cubicBezTo>
                    <a:pt x="69" y="78"/>
                    <a:pt x="69" y="78"/>
                    <a:pt x="69" y="78"/>
                  </a:cubicBezTo>
                  <a:cubicBezTo>
                    <a:pt x="68" y="78"/>
                    <a:pt x="68" y="78"/>
                    <a:pt x="68" y="78"/>
                  </a:cubicBezTo>
                  <a:cubicBezTo>
                    <a:pt x="48" y="73"/>
                    <a:pt x="48" y="73"/>
                    <a:pt x="48" y="73"/>
                  </a:cubicBezTo>
                  <a:cubicBezTo>
                    <a:pt x="56" y="87"/>
                    <a:pt x="58" y="96"/>
                    <a:pt x="55" y="100"/>
                  </a:cubicBezTo>
                  <a:cubicBezTo>
                    <a:pt x="53" y="107"/>
                    <a:pt x="53" y="107"/>
                    <a:pt x="53" y="107"/>
                  </a:cubicBezTo>
                  <a:cubicBezTo>
                    <a:pt x="48" y="119"/>
                    <a:pt x="45" y="126"/>
                    <a:pt x="41" y="129"/>
                  </a:cubicBezTo>
                  <a:cubicBezTo>
                    <a:pt x="7" y="159"/>
                    <a:pt x="7" y="159"/>
                    <a:pt x="7" y="159"/>
                  </a:cubicBezTo>
                  <a:cubicBezTo>
                    <a:pt x="16" y="164"/>
                    <a:pt x="16" y="164"/>
                    <a:pt x="16" y="164"/>
                  </a:cubicBezTo>
                  <a:cubicBezTo>
                    <a:pt x="10" y="169"/>
                    <a:pt x="10" y="169"/>
                    <a:pt x="10" y="169"/>
                  </a:cubicBezTo>
                  <a:cubicBezTo>
                    <a:pt x="2" y="176"/>
                    <a:pt x="0" y="183"/>
                    <a:pt x="4" y="189"/>
                  </a:cubicBezTo>
                  <a:cubicBezTo>
                    <a:pt x="27" y="225"/>
                    <a:pt x="27" y="225"/>
                    <a:pt x="27" y="225"/>
                  </a:cubicBezTo>
                  <a:cubicBezTo>
                    <a:pt x="28" y="225"/>
                    <a:pt x="28" y="225"/>
                    <a:pt x="28" y="225"/>
                  </a:cubicBezTo>
                  <a:cubicBezTo>
                    <a:pt x="28" y="226"/>
                    <a:pt x="28" y="226"/>
                    <a:pt x="28" y="226"/>
                  </a:cubicBezTo>
                  <a:cubicBezTo>
                    <a:pt x="39" y="245"/>
                    <a:pt x="39" y="245"/>
                    <a:pt x="39" y="245"/>
                  </a:cubicBezTo>
                  <a:cubicBezTo>
                    <a:pt x="39" y="246"/>
                    <a:pt x="39" y="246"/>
                    <a:pt x="39" y="246"/>
                  </a:cubicBezTo>
                  <a:cubicBezTo>
                    <a:pt x="40" y="247"/>
                    <a:pt x="40" y="247"/>
                    <a:pt x="40" y="247"/>
                  </a:cubicBezTo>
                  <a:cubicBezTo>
                    <a:pt x="39" y="249"/>
                    <a:pt x="39" y="249"/>
                    <a:pt x="39" y="249"/>
                  </a:cubicBezTo>
                  <a:cubicBezTo>
                    <a:pt x="39" y="251"/>
                    <a:pt x="39" y="251"/>
                    <a:pt x="39" y="251"/>
                  </a:cubicBezTo>
                  <a:cubicBezTo>
                    <a:pt x="39" y="252"/>
                    <a:pt x="39" y="252"/>
                    <a:pt x="39" y="252"/>
                  </a:cubicBezTo>
                  <a:cubicBezTo>
                    <a:pt x="37" y="254"/>
                    <a:pt x="37" y="254"/>
                    <a:pt x="37" y="254"/>
                  </a:cubicBezTo>
                  <a:cubicBezTo>
                    <a:pt x="42" y="254"/>
                    <a:pt x="46" y="256"/>
                    <a:pt x="50" y="258"/>
                  </a:cubicBezTo>
                  <a:cubicBezTo>
                    <a:pt x="58" y="263"/>
                    <a:pt x="64" y="277"/>
                    <a:pt x="67" y="297"/>
                  </a:cubicBezTo>
                  <a:cubicBezTo>
                    <a:pt x="71" y="316"/>
                    <a:pt x="71" y="316"/>
                    <a:pt x="71" y="316"/>
                  </a:cubicBezTo>
                  <a:cubicBezTo>
                    <a:pt x="73" y="321"/>
                    <a:pt x="74" y="324"/>
                    <a:pt x="79" y="326"/>
                  </a:cubicBezTo>
                  <a:cubicBezTo>
                    <a:pt x="87" y="330"/>
                    <a:pt x="97" y="329"/>
                    <a:pt x="105" y="323"/>
                  </a:cubicBezTo>
                  <a:cubicBezTo>
                    <a:pt x="110" y="320"/>
                    <a:pt x="113" y="317"/>
                    <a:pt x="112" y="314"/>
                  </a:cubicBezTo>
                  <a:cubicBezTo>
                    <a:pt x="111" y="313"/>
                    <a:pt x="111" y="313"/>
                    <a:pt x="111" y="313"/>
                  </a:cubicBezTo>
                  <a:cubicBezTo>
                    <a:pt x="111" y="311"/>
                    <a:pt x="111" y="311"/>
                    <a:pt x="111" y="311"/>
                  </a:cubicBezTo>
                  <a:cubicBezTo>
                    <a:pt x="127" y="300"/>
                    <a:pt x="127" y="300"/>
                    <a:pt x="127" y="300"/>
                  </a:cubicBezTo>
                  <a:cubicBezTo>
                    <a:pt x="129" y="302"/>
                    <a:pt x="129" y="302"/>
                    <a:pt x="129" y="302"/>
                  </a:cubicBezTo>
                  <a:cubicBezTo>
                    <a:pt x="142" y="323"/>
                    <a:pt x="142" y="323"/>
                    <a:pt x="142" y="323"/>
                  </a:cubicBezTo>
                  <a:cubicBezTo>
                    <a:pt x="147" y="327"/>
                    <a:pt x="151" y="329"/>
                    <a:pt x="159" y="329"/>
                  </a:cubicBezTo>
                  <a:cubicBezTo>
                    <a:pt x="164" y="328"/>
                    <a:pt x="164" y="328"/>
                    <a:pt x="164" y="328"/>
                  </a:cubicBezTo>
                  <a:cubicBezTo>
                    <a:pt x="164" y="328"/>
                    <a:pt x="164" y="328"/>
                    <a:pt x="164" y="328"/>
                  </a:cubicBezTo>
                  <a:cubicBezTo>
                    <a:pt x="160" y="316"/>
                    <a:pt x="160" y="316"/>
                    <a:pt x="160" y="316"/>
                  </a:cubicBezTo>
                  <a:cubicBezTo>
                    <a:pt x="178" y="324"/>
                    <a:pt x="178" y="324"/>
                    <a:pt x="178" y="324"/>
                  </a:cubicBezTo>
                  <a:cubicBezTo>
                    <a:pt x="183" y="324"/>
                    <a:pt x="183" y="324"/>
                    <a:pt x="183" y="324"/>
                  </a:cubicBezTo>
                  <a:cubicBezTo>
                    <a:pt x="184" y="324"/>
                    <a:pt x="184" y="324"/>
                    <a:pt x="184" y="324"/>
                  </a:cubicBezTo>
                  <a:cubicBezTo>
                    <a:pt x="185" y="326"/>
                    <a:pt x="185" y="326"/>
                    <a:pt x="185" y="326"/>
                  </a:cubicBezTo>
                  <a:cubicBezTo>
                    <a:pt x="202" y="339"/>
                    <a:pt x="202" y="339"/>
                    <a:pt x="202" y="339"/>
                  </a:cubicBezTo>
                  <a:cubicBezTo>
                    <a:pt x="207" y="332"/>
                    <a:pt x="207" y="332"/>
                    <a:pt x="207" y="332"/>
                  </a:cubicBezTo>
                  <a:cubicBezTo>
                    <a:pt x="206" y="299"/>
                    <a:pt x="206" y="299"/>
                    <a:pt x="206" y="299"/>
                  </a:cubicBezTo>
                  <a:cubicBezTo>
                    <a:pt x="207" y="298"/>
                    <a:pt x="207" y="298"/>
                    <a:pt x="207" y="298"/>
                  </a:cubicBezTo>
                  <a:cubicBezTo>
                    <a:pt x="207" y="298"/>
                    <a:pt x="207" y="298"/>
                    <a:pt x="207" y="298"/>
                  </a:cubicBezTo>
                  <a:cubicBezTo>
                    <a:pt x="219" y="283"/>
                    <a:pt x="219" y="283"/>
                    <a:pt x="219" y="283"/>
                  </a:cubicBezTo>
                  <a:cubicBezTo>
                    <a:pt x="220" y="282"/>
                    <a:pt x="219" y="278"/>
                    <a:pt x="214" y="273"/>
                  </a:cubicBezTo>
                  <a:cubicBezTo>
                    <a:pt x="211" y="270"/>
                    <a:pt x="211" y="270"/>
                    <a:pt x="211" y="270"/>
                  </a:cubicBezTo>
                  <a:cubicBezTo>
                    <a:pt x="213" y="268"/>
                    <a:pt x="213" y="268"/>
                    <a:pt x="213" y="268"/>
                  </a:cubicBezTo>
                  <a:cubicBezTo>
                    <a:pt x="214" y="266"/>
                    <a:pt x="214" y="266"/>
                    <a:pt x="214" y="266"/>
                  </a:cubicBezTo>
                  <a:cubicBezTo>
                    <a:pt x="217" y="265"/>
                    <a:pt x="217" y="265"/>
                    <a:pt x="217" y="265"/>
                  </a:cubicBezTo>
                  <a:cubicBezTo>
                    <a:pt x="241" y="226"/>
                    <a:pt x="241" y="226"/>
                    <a:pt x="241" y="226"/>
                  </a:cubicBezTo>
                  <a:cubicBezTo>
                    <a:pt x="243" y="227"/>
                    <a:pt x="243" y="227"/>
                    <a:pt x="243" y="227"/>
                  </a:cubicBezTo>
                  <a:cubicBezTo>
                    <a:pt x="248" y="228"/>
                    <a:pt x="248" y="228"/>
                    <a:pt x="248" y="228"/>
                  </a:cubicBezTo>
                  <a:cubicBezTo>
                    <a:pt x="250" y="229"/>
                    <a:pt x="250" y="229"/>
                    <a:pt x="250" y="229"/>
                  </a:cubicBezTo>
                  <a:cubicBezTo>
                    <a:pt x="250" y="231"/>
                    <a:pt x="250" y="231"/>
                    <a:pt x="250" y="231"/>
                  </a:cubicBezTo>
                  <a:cubicBezTo>
                    <a:pt x="248" y="246"/>
                    <a:pt x="248" y="246"/>
                    <a:pt x="248" y="246"/>
                  </a:cubicBezTo>
                  <a:cubicBezTo>
                    <a:pt x="250" y="246"/>
                    <a:pt x="250" y="246"/>
                    <a:pt x="250" y="246"/>
                  </a:cubicBezTo>
                  <a:cubicBezTo>
                    <a:pt x="277" y="222"/>
                    <a:pt x="277" y="222"/>
                    <a:pt x="277" y="222"/>
                  </a:cubicBezTo>
                  <a:cubicBezTo>
                    <a:pt x="275" y="209"/>
                    <a:pt x="275" y="209"/>
                    <a:pt x="275" y="209"/>
                  </a:cubicBezTo>
                  <a:cubicBezTo>
                    <a:pt x="270" y="209"/>
                    <a:pt x="270" y="209"/>
                    <a:pt x="270" y="209"/>
                  </a:cubicBezTo>
                  <a:cubicBezTo>
                    <a:pt x="260" y="210"/>
                    <a:pt x="260" y="210"/>
                    <a:pt x="260" y="210"/>
                  </a:cubicBezTo>
                  <a:cubicBezTo>
                    <a:pt x="277" y="166"/>
                    <a:pt x="277" y="166"/>
                    <a:pt x="277" y="166"/>
                  </a:cubicBezTo>
                  <a:cubicBezTo>
                    <a:pt x="262" y="164"/>
                    <a:pt x="262" y="164"/>
                    <a:pt x="262" y="164"/>
                  </a:cubicBezTo>
                  <a:cubicBezTo>
                    <a:pt x="262" y="164"/>
                    <a:pt x="262" y="164"/>
                    <a:pt x="262" y="164"/>
                  </a:cubicBezTo>
                  <a:cubicBezTo>
                    <a:pt x="260" y="164"/>
                    <a:pt x="260" y="164"/>
                    <a:pt x="260" y="164"/>
                  </a:cubicBezTo>
                  <a:cubicBezTo>
                    <a:pt x="260" y="162"/>
                    <a:pt x="260" y="162"/>
                    <a:pt x="260" y="162"/>
                  </a:cubicBezTo>
                  <a:cubicBezTo>
                    <a:pt x="255" y="156"/>
                    <a:pt x="255" y="156"/>
                    <a:pt x="255" y="156"/>
                  </a:cubicBezTo>
                  <a:cubicBezTo>
                    <a:pt x="253" y="151"/>
                    <a:pt x="253" y="146"/>
                    <a:pt x="256" y="141"/>
                  </a:cubicBezTo>
                  <a:cubicBezTo>
                    <a:pt x="279" y="140"/>
                    <a:pt x="279" y="140"/>
                    <a:pt x="279" y="140"/>
                  </a:cubicBezTo>
                  <a:cubicBezTo>
                    <a:pt x="294" y="140"/>
                    <a:pt x="294" y="140"/>
                    <a:pt x="294" y="140"/>
                  </a:cubicBezTo>
                  <a:cubicBezTo>
                    <a:pt x="294" y="135"/>
                    <a:pt x="291" y="127"/>
                    <a:pt x="282" y="112"/>
                  </a:cubicBezTo>
                  <a:cubicBezTo>
                    <a:pt x="262" y="105"/>
                    <a:pt x="262" y="105"/>
                    <a:pt x="262" y="105"/>
                  </a:cubicBezTo>
                  <a:cubicBezTo>
                    <a:pt x="283" y="85"/>
                    <a:pt x="283" y="85"/>
                    <a:pt x="283" y="85"/>
                  </a:cubicBezTo>
                  <a:cubicBezTo>
                    <a:pt x="283" y="80"/>
                    <a:pt x="283" y="80"/>
                    <a:pt x="283" y="80"/>
                  </a:cubicBezTo>
                  <a:cubicBezTo>
                    <a:pt x="273" y="82"/>
                    <a:pt x="273" y="82"/>
                    <a:pt x="273" y="82"/>
                  </a:cubicBezTo>
                  <a:cubicBezTo>
                    <a:pt x="269" y="82"/>
                    <a:pt x="269" y="82"/>
                    <a:pt x="269" y="82"/>
                  </a:cubicBezTo>
                  <a:cubicBezTo>
                    <a:pt x="269" y="81"/>
                    <a:pt x="269" y="81"/>
                    <a:pt x="269" y="81"/>
                  </a:cubicBezTo>
                  <a:cubicBezTo>
                    <a:pt x="268" y="80"/>
                    <a:pt x="268" y="80"/>
                    <a:pt x="268" y="80"/>
                  </a:cubicBezTo>
                  <a:cubicBezTo>
                    <a:pt x="267" y="78"/>
                    <a:pt x="267" y="78"/>
                    <a:pt x="267" y="78"/>
                  </a:cubicBezTo>
                  <a:cubicBezTo>
                    <a:pt x="264" y="69"/>
                    <a:pt x="258" y="61"/>
                    <a:pt x="250" y="58"/>
                  </a:cubicBezTo>
                  <a:cubicBezTo>
                    <a:pt x="211" y="59"/>
                    <a:pt x="211" y="59"/>
                    <a:pt x="211" y="59"/>
                  </a:cubicBezTo>
                  <a:cubicBezTo>
                    <a:pt x="195" y="78"/>
                    <a:pt x="195" y="78"/>
                    <a:pt x="195" y="78"/>
                  </a:cubicBezTo>
                  <a:cubicBezTo>
                    <a:pt x="195" y="79"/>
                    <a:pt x="195" y="79"/>
                    <a:pt x="195" y="79"/>
                  </a:cubicBezTo>
                  <a:cubicBezTo>
                    <a:pt x="190" y="78"/>
                    <a:pt x="190" y="78"/>
                    <a:pt x="190" y="78"/>
                  </a:cubicBezTo>
                  <a:cubicBezTo>
                    <a:pt x="129" y="59"/>
                    <a:pt x="129" y="59"/>
                    <a:pt x="129" y="59"/>
                  </a:cubicBezTo>
                  <a:cubicBezTo>
                    <a:pt x="188" y="44"/>
                    <a:pt x="188" y="44"/>
                    <a:pt x="188" y="44"/>
                  </a:cubicBezTo>
                  <a:cubicBezTo>
                    <a:pt x="192" y="44"/>
                    <a:pt x="201" y="34"/>
                    <a:pt x="218" y="15"/>
                  </a:cubicBezTo>
                  <a:cubicBezTo>
                    <a:pt x="198" y="0"/>
                    <a:pt x="198" y="0"/>
                    <a:pt x="198" y="0"/>
                  </a:cubicBezTo>
                  <a:lnTo>
                    <a:pt x="180" y="5"/>
                  </a:lnTo>
                  <a:close/>
                </a:path>
              </a:pathLst>
            </a:custGeom>
            <a:solidFill>
              <a:srgbClr val="CDD9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a:extLst>
                <a:ext uri="{FF2B5EF4-FFF2-40B4-BE49-F238E27FC236}">
                  <a16:creationId xmlns="" xmlns:a16="http://schemas.microsoft.com/office/drawing/2014/main" id="{CEF05E22-BB1B-4935-8AA6-1D6C9FCB5385}"/>
                </a:ext>
              </a:extLst>
            </p:cNvPr>
            <p:cNvSpPr>
              <a:spLocks/>
            </p:cNvSpPr>
            <p:nvPr/>
          </p:nvSpPr>
          <p:spPr bwMode="auto">
            <a:xfrm>
              <a:off x="-3451780" y="-1386215"/>
              <a:ext cx="779463" cy="952500"/>
            </a:xfrm>
            <a:custGeom>
              <a:avLst/>
              <a:gdLst>
                <a:gd name="T0" fmla="*/ 231 w 368"/>
                <a:gd name="T1" fmla="*/ 127 h 450"/>
                <a:gd name="T2" fmla="*/ 204 w 368"/>
                <a:gd name="T3" fmla="*/ 66 h 450"/>
                <a:gd name="T4" fmla="*/ 132 w 368"/>
                <a:gd name="T5" fmla="*/ 41 h 450"/>
                <a:gd name="T6" fmla="*/ 90 w 368"/>
                <a:gd name="T7" fmla="*/ 0 h 450"/>
                <a:gd name="T8" fmla="*/ 117 w 368"/>
                <a:gd name="T9" fmla="*/ 41 h 450"/>
                <a:gd name="T10" fmla="*/ 119 w 368"/>
                <a:gd name="T11" fmla="*/ 44 h 450"/>
                <a:gd name="T12" fmla="*/ 86 w 368"/>
                <a:gd name="T13" fmla="*/ 85 h 450"/>
                <a:gd name="T14" fmla="*/ 45 w 368"/>
                <a:gd name="T15" fmla="*/ 54 h 450"/>
                <a:gd name="T16" fmla="*/ 55 w 368"/>
                <a:gd name="T17" fmla="*/ 84 h 450"/>
                <a:gd name="T18" fmla="*/ 55 w 368"/>
                <a:gd name="T19" fmla="*/ 86 h 450"/>
                <a:gd name="T20" fmla="*/ 52 w 368"/>
                <a:gd name="T21" fmla="*/ 98 h 450"/>
                <a:gd name="T22" fmla="*/ 35 w 368"/>
                <a:gd name="T23" fmla="*/ 106 h 450"/>
                <a:gd name="T24" fmla="*/ 27 w 368"/>
                <a:gd name="T25" fmla="*/ 121 h 450"/>
                <a:gd name="T26" fmla="*/ 20 w 368"/>
                <a:gd name="T27" fmla="*/ 150 h 450"/>
                <a:gd name="T28" fmla="*/ 20 w 368"/>
                <a:gd name="T29" fmla="*/ 150 h 450"/>
                <a:gd name="T30" fmla="*/ 9 w 368"/>
                <a:gd name="T31" fmla="*/ 157 h 450"/>
                <a:gd name="T32" fmla="*/ 35 w 368"/>
                <a:gd name="T33" fmla="*/ 195 h 450"/>
                <a:gd name="T34" fmla="*/ 44 w 368"/>
                <a:gd name="T35" fmla="*/ 193 h 450"/>
                <a:gd name="T36" fmla="*/ 84 w 368"/>
                <a:gd name="T37" fmla="*/ 212 h 450"/>
                <a:gd name="T38" fmla="*/ 85 w 368"/>
                <a:gd name="T39" fmla="*/ 214 h 450"/>
                <a:gd name="T40" fmla="*/ 83 w 368"/>
                <a:gd name="T41" fmla="*/ 239 h 450"/>
                <a:gd name="T42" fmla="*/ 73 w 368"/>
                <a:gd name="T43" fmla="*/ 261 h 450"/>
                <a:gd name="T44" fmla="*/ 60 w 368"/>
                <a:gd name="T45" fmla="*/ 275 h 450"/>
                <a:gd name="T46" fmla="*/ 60 w 368"/>
                <a:gd name="T47" fmla="*/ 276 h 450"/>
                <a:gd name="T48" fmla="*/ 64 w 368"/>
                <a:gd name="T49" fmla="*/ 304 h 450"/>
                <a:gd name="T50" fmla="*/ 91 w 368"/>
                <a:gd name="T51" fmla="*/ 309 h 450"/>
                <a:gd name="T52" fmla="*/ 103 w 368"/>
                <a:gd name="T53" fmla="*/ 322 h 450"/>
                <a:gd name="T54" fmla="*/ 123 w 368"/>
                <a:gd name="T55" fmla="*/ 422 h 450"/>
                <a:gd name="T56" fmla="*/ 119 w 368"/>
                <a:gd name="T57" fmla="*/ 431 h 450"/>
                <a:gd name="T58" fmla="*/ 122 w 368"/>
                <a:gd name="T59" fmla="*/ 437 h 450"/>
                <a:gd name="T60" fmla="*/ 176 w 368"/>
                <a:gd name="T61" fmla="*/ 415 h 450"/>
                <a:gd name="T62" fmla="*/ 188 w 368"/>
                <a:gd name="T63" fmla="*/ 421 h 450"/>
                <a:gd name="T64" fmla="*/ 190 w 368"/>
                <a:gd name="T65" fmla="*/ 419 h 450"/>
                <a:gd name="T66" fmla="*/ 209 w 368"/>
                <a:gd name="T67" fmla="*/ 408 h 450"/>
                <a:gd name="T68" fmla="*/ 264 w 368"/>
                <a:gd name="T69" fmla="*/ 432 h 450"/>
                <a:gd name="T70" fmla="*/ 278 w 368"/>
                <a:gd name="T71" fmla="*/ 442 h 450"/>
                <a:gd name="T72" fmla="*/ 324 w 368"/>
                <a:gd name="T73" fmla="*/ 392 h 450"/>
                <a:gd name="T74" fmla="*/ 314 w 368"/>
                <a:gd name="T75" fmla="*/ 355 h 450"/>
                <a:gd name="T76" fmla="*/ 348 w 368"/>
                <a:gd name="T77" fmla="*/ 357 h 450"/>
                <a:gd name="T78" fmla="*/ 348 w 368"/>
                <a:gd name="T79" fmla="*/ 323 h 450"/>
                <a:gd name="T80" fmla="*/ 368 w 368"/>
                <a:gd name="T81" fmla="*/ 294 h 450"/>
                <a:gd name="T82" fmla="*/ 341 w 368"/>
                <a:gd name="T83" fmla="*/ 266 h 450"/>
                <a:gd name="T84" fmla="*/ 328 w 368"/>
                <a:gd name="T85" fmla="*/ 278 h 450"/>
                <a:gd name="T86" fmla="*/ 325 w 368"/>
                <a:gd name="T87" fmla="*/ 277 h 450"/>
                <a:gd name="T88" fmla="*/ 303 w 368"/>
                <a:gd name="T89" fmla="*/ 256 h 450"/>
                <a:gd name="T90" fmla="*/ 273 w 368"/>
                <a:gd name="T91" fmla="*/ 237 h 450"/>
                <a:gd name="T92" fmla="*/ 265 w 368"/>
                <a:gd name="T93" fmla="*/ 203 h 450"/>
                <a:gd name="T94" fmla="*/ 281 w 368"/>
                <a:gd name="T95" fmla="*/ 153 h 450"/>
                <a:gd name="T96" fmla="*/ 310 w 368"/>
                <a:gd name="T97" fmla="*/ 155 h 450"/>
                <a:gd name="T98" fmla="*/ 312 w 368"/>
                <a:gd name="T99" fmla="*/ 125 h 450"/>
                <a:gd name="T100" fmla="*/ 233 w 368"/>
                <a:gd name="T101" fmla="*/ 129 h 450"/>
                <a:gd name="T102" fmla="*/ 232 w 368"/>
                <a:gd name="T103" fmla="*/ 127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8" h="450">
                  <a:moveTo>
                    <a:pt x="232" y="127"/>
                  </a:moveTo>
                  <a:cubicBezTo>
                    <a:pt x="231" y="127"/>
                    <a:pt x="231" y="127"/>
                    <a:pt x="231" y="127"/>
                  </a:cubicBezTo>
                  <a:cubicBezTo>
                    <a:pt x="231" y="126"/>
                    <a:pt x="231" y="126"/>
                    <a:pt x="231" y="126"/>
                  </a:cubicBezTo>
                  <a:cubicBezTo>
                    <a:pt x="221" y="89"/>
                    <a:pt x="211" y="69"/>
                    <a:pt x="204" y="66"/>
                  </a:cubicBezTo>
                  <a:cubicBezTo>
                    <a:pt x="171" y="55"/>
                    <a:pt x="171" y="55"/>
                    <a:pt x="171" y="55"/>
                  </a:cubicBezTo>
                  <a:cubicBezTo>
                    <a:pt x="151" y="49"/>
                    <a:pt x="138" y="45"/>
                    <a:pt x="132" y="41"/>
                  </a:cubicBezTo>
                  <a:cubicBezTo>
                    <a:pt x="123" y="35"/>
                    <a:pt x="110" y="22"/>
                    <a:pt x="96" y="0"/>
                  </a:cubicBezTo>
                  <a:cubicBezTo>
                    <a:pt x="90" y="0"/>
                    <a:pt x="90" y="0"/>
                    <a:pt x="90" y="0"/>
                  </a:cubicBezTo>
                  <a:cubicBezTo>
                    <a:pt x="91" y="1"/>
                    <a:pt x="91" y="1"/>
                    <a:pt x="91" y="1"/>
                  </a:cubicBezTo>
                  <a:cubicBezTo>
                    <a:pt x="93" y="8"/>
                    <a:pt x="100" y="22"/>
                    <a:pt x="117" y="41"/>
                  </a:cubicBezTo>
                  <a:cubicBezTo>
                    <a:pt x="118" y="42"/>
                    <a:pt x="118" y="42"/>
                    <a:pt x="118" y="42"/>
                  </a:cubicBezTo>
                  <a:cubicBezTo>
                    <a:pt x="119" y="44"/>
                    <a:pt x="119" y="44"/>
                    <a:pt x="119" y="44"/>
                  </a:cubicBezTo>
                  <a:cubicBezTo>
                    <a:pt x="103" y="72"/>
                    <a:pt x="103" y="72"/>
                    <a:pt x="103" y="72"/>
                  </a:cubicBezTo>
                  <a:cubicBezTo>
                    <a:pt x="97" y="83"/>
                    <a:pt x="92" y="87"/>
                    <a:pt x="86" y="85"/>
                  </a:cubicBezTo>
                  <a:cubicBezTo>
                    <a:pt x="82" y="84"/>
                    <a:pt x="74" y="75"/>
                    <a:pt x="62" y="58"/>
                  </a:cubicBezTo>
                  <a:cubicBezTo>
                    <a:pt x="45" y="54"/>
                    <a:pt x="45" y="54"/>
                    <a:pt x="45" y="54"/>
                  </a:cubicBezTo>
                  <a:cubicBezTo>
                    <a:pt x="45" y="58"/>
                    <a:pt x="48" y="68"/>
                    <a:pt x="55" y="84"/>
                  </a:cubicBezTo>
                  <a:cubicBezTo>
                    <a:pt x="55" y="84"/>
                    <a:pt x="55" y="84"/>
                    <a:pt x="55" y="84"/>
                  </a:cubicBezTo>
                  <a:cubicBezTo>
                    <a:pt x="55" y="85"/>
                    <a:pt x="55" y="85"/>
                    <a:pt x="55" y="85"/>
                  </a:cubicBezTo>
                  <a:cubicBezTo>
                    <a:pt x="55" y="86"/>
                    <a:pt x="55" y="86"/>
                    <a:pt x="55" y="86"/>
                  </a:cubicBezTo>
                  <a:cubicBezTo>
                    <a:pt x="55" y="87"/>
                    <a:pt x="55" y="87"/>
                    <a:pt x="55" y="87"/>
                  </a:cubicBezTo>
                  <a:cubicBezTo>
                    <a:pt x="52" y="98"/>
                    <a:pt x="52" y="98"/>
                    <a:pt x="52" y="98"/>
                  </a:cubicBezTo>
                  <a:cubicBezTo>
                    <a:pt x="35" y="106"/>
                    <a:pt x="35" y="106"/>
                    <a:pt x="35" y="106"/>
                  </a:cubicBezTo>
                  <a:cubicBezTo>
                    <a:pt x="35" y="106"/>
                    <a:pt x="35" y="106"/>
                    <a:pt x="35" y="106"/>
                  </a:cubicBezTo>
                  <a:cubicBezTo>
                    <a:pt x="29" y="108"/>
                    <a:pt x="29" y="108"/>
                    <a:pt x="29" y="108"/>
                  </a:cubicBezTo>
                  <a:cubicBezTo>
                    <a:pt x="26" y="110"/>
                    <a:pt x="26" y="115"/>
                    <a:pt x="27" y="121"/>
                  </a:cubicBezTo>
                  <a:cubicBezTo>
                    <a:pt x="29" y="135"/>
                    <a:pt x="28" y="144"/>
                    <a:pt x="25" y="148"/>
                  </a:cubicBezTo>
                  <a:cubicBezTo>
                    <a:pt x="23" y="150"/>
                    <a:pt x="22" y="150"/>
                    <a:pt x="20" y="150"/>
                  </a:cubicBezTo>
                  <a:cubicBezTo>
                    <a:pt x="20" y="150"/>
                    <a:pt x="20" y="150"/>
                    <a:pt x="20" y="150"/>
                  </a:cubicBezTo>
                  <a:cubicBezTo>
                    <a:pt x="20" y="150"/>
                    <a:pt x="20" y="150"/>
                    <a:pt x="20" y="150"/>
                  </a:cubicBezTo>
                  <a:cubicBezTo>
                    <a:pt x="0" y="146"/>
                    <a:pt x="0" y="146"/>
                    <a:pt x="0" y="146"/>
                  </a:cubicBezTo>
                  <a:cubicBezTo>
                    <a:pt x="1" y="150"/>
                    <a:pt x="4" y="154"/>
                    <a:pt x="9" y="157"/>
                  </a:cubicBezTo>
                  <a:cubicBezTo>
                    <a:pt x="19" y="165"/>
                    <a:pt x="26" y="178"/>
                    <a:pt x="34" y="192"/>
                  </a:cubicBezTo>
                  <a:cubicBezTo>
                    <a:pt x="35" y="195"/>
                    <a:pt x="35" y="195"/>
                    <a:pt x="35" y="195"/>
                  </a:cubicBezTo>
                  <a:cubicBezTo>
                    <a:pt x="35" y="195"/>
                    <a:pt x="35" y="195"/>
                    <a:pt x="35" y="195"/>
                  </a:cubicBezTo>
                  <a:cubicBezTo>
                    <a:pt x="44" y="193"/>
                    <a:pt x="44" y="193"/>
                    <a:pt x="44" y="193"/>
                  </a:cubicBezTo>
                  <a:cubicBezTo>
                    <a:pt x="54" y="191"/>
                    <a:pt x="64" y="193"/>
                    <a:pt x="73" y="200"/>
                  </a:cubicBezTo>
                  <a:cubicBezTo>
                    <a:pt x="84" y="212"/>
                    <a:pt x="84" y="212"/>
                    <a:pt x="84" y="212"/>
                  </a:cubicBezTo>
                  <a:cubicBezTo>
                    <a:pt x="85" y="213"/>
                    <a:pt x="85" y="213"/>
                    <a:pt x="85" y="213"/>
                  </a:cubicBezTo>
                  <a:cubicBezTo>
                    <a:pt x="85" y="214"/>
                    <a:pt x="85" y="214"/>
                    <a:pt x="85" y="214"/>
                  </a:cubicBezTo>
                  <a:cubicBezTo>
                    <a:pt x="84" y="214"/>
                    <a:pt x="84" y="214"/>
                    <a:pt x="84" y="214"/>
                  </a:cubicBezTo>
                  <a:cubicBezTo>
                    <a:pt x="83" y="239"/>
                    <a:pt x="83" y="239"/>
                    <a:pt x="83" y="239"/>
                  </a:cubicBezTo>
                  <a:cubicBezTo>
                    <a:pt x="86" y="243"/>
                    <a:pt x="88" y="248"/>
                    <a:pt x="86" y="252"/>
                  </a:cubicBezTo>
                  <a:cubicBezTo>
                    <a:pt x="84" y="257"/>
                    <a:pt x="80" y="260"/>
                    <a:pt x="73" y="261"/>
                  </a:cubicBezTo>
                  <a:cubicBezTo>
                    <a:pt x="66" y="261"/>
                    <a:pt x="62" y="265"/>
                    <a:pt x="60" y="275"/>
                  </a:cubicBezTo>
                  <a:cubicBezTo>
                    <a:pt x="60" y="275"/>
                    <a:pt x="60" y="275"/>
                    <a:pt x="60" y="275"/>
                  </a:cubicBezTo>
                  <a:cubicBezTo>
                    <a:pt x="60" y="275"/>
                    <a:pt x="60" y="275"/>
                    <a:pt x="60" y="275"/>
                  </a:cubicBezTo>
                  <a:cubicBezTo>
                    <a:pt x="60" y="276"/>
                    <a:pt x="60" y="276"/>
                    <a:pt x="60" y="276"/>
                  </a:cubicBezTo>
                  <a:cubicBezTo>
                    <a:pt x="52" y="292"/>
                    <a:pt x="52" y="292"/>
                    <a:pt x="52" y="292"/>
                  </a:cubicBezTo>
                  <a:cubicBezTo>
                    <a:pt x="64" y="304"/>
                    <a:pt x="64" y="304"/>
                    <a:pt x="64" y="304"/>
                  </a:cubicBezTo>
                  <a:cubicBezTo>
                    <a:pt x="89" y="309"/>
                    <a:pt x="89" y="309"/>
                    <a:pt x="89" y="309"/>
                  </a:cubicBezTo>
                  <a:cubicBezTo>
                    <a:pt x="91" y="309"/>
                    <a:pt x="91" y="309"/>
                    <a:pt x="91" y="309"/>
                  </a:cubicBezTo>
                  <a:cubicBezTo>
                    <a:pt x="91" y="309"/>
                    <a:pt x="91" y="309"/>
                    <a:pt x="91" y="309"/>
                  </a:cubicBezTo>
                  <a:cubicBezTo>
                    <a:pt x="103" y="322"/>
                    <a:pt x="103" y="322"/>
                    <a:pt x="103" y="322"/>
                  </a:cubicBezTo>
                  <a:cubicBezTo>
                    <a:pt x="88" y="345"/>
                    <a:pt x="88" y="345"/>
                    <a:pt x="88" y="345"/>
                  </a:cubicBezTo>
                  <a:cubicBezTo>
                    <a:pt x="123" y="422"/>
                    <a:pt x="123" y="422"/>
                    <a:pt x="123" y="422"/>
                  </a:cubicBezTo>
                  <a:cubicBezTo>
                    <a:pt x="124" y="424"/>
                    <a:pt x="124" y="424"/>
                    <a:pt x="124" y="424"/>
                  </a:cubicBezTo>
                  <a:cubicBezTo>
                    <a:pt x="119" y="431"/>
                    <a:pt x="119" y="431"/>
                    <a:pt x="119" y="431"/>
                  </a:cubicBezTo>
                  <a:cubicBezTo>
                    <a:pt x="121" y="437"/>
                    <a:pt x="121" y="437"/>
                    <a:pt x="121" y="437"/>
                  </a:cubicBezTo>
                  <a:cubicBezTo>
                    <a:pt x="122" y="437"/>
                    <a:pt x="122" y="437"/>
                    <a:pt x="122" y="437"/>
                  </a:cubicBezTo>
                  <a:cubicBezTo>
                    <a:pt x="187" y="395"/>
                    <a:pt x="187" y="395"/>
                    <a:pt x="187" y="395"/>
                  </a:cubicBezTo>
                  <a:cubicBezTo>
                    <a:pt x="176" y="415"/>
                    <a:pt x="176" y="415"/>
                    <a:pt x="176" y="415"/>
                  </a:cubicBezTo>
                  <a:cubicBezTo>
                    <a:pt x="168" y="429"/>
                    <a:pt x="163" y="442"/>
                    <a:pt x="161" y="450"/>
                  </a:cubicBezTo>
                  <a:cubicBezTo>
                    <a:pt x="173" y="445"/>
                    <a:pt x="182" y="437"/>
                    <a:pt x="188" y="421"/>
                  </a:cubicBezTo>
                  <a:cubicBezTo>
                    <a:pt x="189" y="419"/>
                    <a:pt x="189" y="419"/>
                    <a:pt x="189" y="419"/>
                  </a:cubicBezTo>
                  <a:cubicBezTo>
                    <a:pt x="190" y="419"/>
                    <a:pt x="190" y="419"/>
                    <a:pt x="190" y="419"/>
                  </a:cubicBezTo>
                  <a:cubicBezTo>
                    <a:pt x="208" y="410"/>
                    <a:pt x="208" y="410"/>
                    <a:pt x="208" y="410"/>
                  </a:cubicBezTo>
                  <a:cubicBezTo>
                    <a:pt x="209" y="408"/>
                    <a:pt x="209" y="408"/>
                    <a:pt x="209" y="408"/>
                  </a:cubicBezTo>
                  <a:cubicBezTo>
                    <a:pt x="235" y="431"/>
                    <a:pt x="235" y="431"/>
                    <a:pt x="235" y="431"/>
                  </a:cubicBezTo>
                  <a:cubicBezTo>
                    <a:pt x="264" y="432"/>
                    <a:pt x="264" y="432"/>
                    <a:pt x="264" y="432"/>
                  </a:cubicBezTo>
                  <a:cubicBezTo>
                    <a:pt x="265" y="433"/>
                    <a:pt x="265" y="433"/>
                    <a:pt x="265" y="433"/>
                  </a:cubicBezTo>
                  <a:cubicBezTo>
                    <a:pt x="278" y="442"/>
                    <a:pt x="278" y="442"/>
                    <a:pt x="278" y="442"/>
                  </a:cubicBezTo>
                  <a:cubicBezTo>
                    <a:pt x="314" y="411"/>
                    <a:pt x="314" y="411"/>
                    <a:pt x="314" y="411"/>
                  </a:cubicBezTo>
                  <a:cubicBezTo>
                    <a:pt x="317" y="408"/>
                    <a:pt x="320" y="402"/>
                    <a:pt x="324" y="392"/>
                  </a:cubicBezTo>
                  <a:cubicBezTo>
                    <a:pt x="328" y="385"/>
                    <a:pt x="328" y="385"/>
                    <a:pt x="328" y="385"/>
                  </a:cubicBezTo>
                  <a:cubicBezTo>
                    <a:pt x="328" y="381"/>
                    <a:pt x="324" y="371"/>
                    <a:pt x="314" y="355"/>
                  </a:cubicBezTo>
                  <a:cubicBezTo>
                    <a:pt x="305" y="342"/>
                    <a:pt x="305" y="342"/>
                    <a:pt x="305" y="342"/>
                  </a:cubicBezTo>
                  <a:cubicBezTo>
                    <a:pt x="348" y="357"/>
                    <a:pt x="348" y="357"/>
                    <a:pt x="348" y="357"/>
                  </a:cubicBezTo>
                  <a:cubicBezTo>
                    <a:pt x="360" y="350"/>
                    <a:pt x="360" y="350"/>
                    <a:pt x="360" y="350"/>
                  </a:cubicBezTo>
                  <a:cubicBezTo>
                    <a:pt x="348" y="323"/>
                    <a:pt x="348" y="323"/>
                    <a:pt x="348" y="323"/>
                  </a:cubicBezTo>
                  <a:cubicBezTo>
                    <a:pt x="347" y="322"/>
                    <a:pt x="347" y="322"/>
                    <a:pt x="347" y="322"/>
                  </a:cubicBezTo>
                  <a:cubicBezTo>
                    <a:pt x="368" y="294"/>
                    <a:pt x="368" y="294"/>
                    <a:pt x="368" y="294"/>
                  </a:cubicBezTo>
                  <a:cubicBezTo>
                    <a:pt x="359" y="281"/>
                    <a:pt x="359" y="281"/>
                    <a:pt x="359" y="281"/>
                  </a:cubicBezTo>
                  <a:cubicBezTo>
                    <a:pt x="351" y="271"/>
                    <a:pt x="345" y="266"/>
                    <a:pt x="341" y="266"/>
                  </a:cubicBezTo>
                  <a:cubicBezTo>
                    <a:pt x="339" y="267"/>
                    <a:pt x="339" y="267"/>
                    <a:pt x="339" y="267"/>
                  </a:cubicBezTo>
                  <a:cubicBezTo>
                    <a:pt x="328" y="278"/>
                    <a:pt x="328" y="278"/>
                    <a:pt x="328" y="278"/>
                  </a:cubicBezTo>
                  <a:cubicBezTo>
                    <a:pt x="327" y="277"/>
                    <a:pt x="327" y="277"/>
                    <a:pt x="327" y="277"/>
                  </a:cubicBezTo>
                  <a:cubicBezTo>
                    <a:pt x="325" y="277"/>
                    <a:pt x="325" y="277"/>
                    <a:pt x="325" y="277"/>
                  </a:cubicBezTo>
                  <a:cubicBezTo>
                    <a:pt x="307" y="271"/>
                    <a:pt x="307" y="271"/>
                    <a:pt x="307" y="271"/>
                  </a:cubicBezTo>
                  <a:cubicBezTo>
                    <a:pt x="303" y="256"/>
                    <a:pt x="303" y="256"/>
                    <a:pt x="303" y="256"/>
                  </a:cubicBezTo>
                  <a:cubicBezTo>
                    <a:pt x="296" y="255"/>
                    <a:pt x="289" y="251"/>
                    <a:pt x="283" y="244"/>
                  </a:cubicBezTo>
                  <a:cubicBezTo>
                    <a:pt x="273" y="237"/>
                    <a:pt x="273" y="237"/>
                    <a:pt x="273" y="237"/>
                  </a:cubicBezTo>
                  <a:cubicBezTo>
                    <a:pt x="264" y="234"/>
                    <a:pt x="259" y="229"/>
                    <a:pt x="259" y="224"/>
                  </a:cubicBezTo>
                  <a:cubicBezTo>
                    <a:pt x="257" y="218"/>
                    <a:pt x="259" y="211"/>
                    <a:pt x="265" y="203"/>
                  </a:cubicBezTo>
                  <a:cubicBezTo>
                    <a:pt x="276" y="187"/>
                    <a:pt x="281" y="175"/>
                    <a:pt x="281" y="165"/>
                  </a:cubicBezTo>
                  <a:cubicBezTo>
                    <a:pt x="281" y="153"/>
                    <a:pt x="281" y="153"/>
                    <a:pt x="281" y="153"/>
                  </a:cubicBezTo>
                  <a:cubicBezTo>
                    <a:pt x="288" y="154"/>
                    <a:pt x="288" y="154"/>
                    <a:pt x="288" y="154"/>
                  </a:cubicBezTo>
                  <a:cubicBezTo>
                    <a:pt x="310" y="155"/>
                    <a:pt x="310" y="155"/>
                    <a:pt x="310" y="155"/>
                  </a:cubicBezTo>
                  <a:cubicBezTo>
                    <a:pt x="312" y="153"/>
                    <a:pt x="315" y="143"/>
                    <a:pt x="319" y="126"/>
                  </a:cubicBezTo>
                  <a:cubicBezTo>
                    <a:pt x="312" y="125"/>
                    <a:pt x="312" y="125"/>
                    <a:pt x="312" y="125"/>
                  </a:cubicBezTo>
                  <a:cubicBezTo>
                    <a:pt x="297" y="135"/>
                    <a:pt x="285" y="142"/>
                    <a:pt x="277" y="145"/>
                  </a:cubicBezTo>
                  <a:cubicBezTo>
                    <a:pt x="266" y="148"/>
                    <a:pt x="252" y="142"/>
                    <a:pt x="233" y="129"/>
                  </a:cubicBezTo>
                  <a:cubicBezTo>
                    <a:pt x="233" y="128"/>
                    <a:pt x="233" y="128"/>
                    <a:pt x="233" y="128"/>
                  </a:cubicBezTo>
                  <a:lnTo>
                    <a:pt x="232" y="127"/>
                  </a:lnTo>
                  <a:close/>
                </a:path>
              </a:pathLst>
            </a:custGeom>
            <a:solidFill>
              <a:srgbClr val="CDD9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a:extLst>
                <a:ext uri="{FF2B5EF4-FFF2-40B4-BE49-F238E27FC236}">
                  <a16:creationId xmlns="" xmlns:a16="http://schemas.microsoft.com/office/drawing/2014/main" id="{F4E04AA0-9700-46D6-AABD-BE6D84DA5643}"/>
                </a:ext>
              </a:extLst>
            </p:cNvPr>
            <p:cNvSpPr>
              <a:spLocks/>
            </p:cNvSpPr>
            <p:nvPr/>
          </p:nvSpPr>
          <p:spPr bwMode="auto">
            <a:xfrm>
              <a:off x="-3045380" y="-3197553"/>
              <a:ext cx="955675" cy="912813"/>
            </a:xfrm>
            <a:custGeom>
              <a:avLst/>
              <a:gdLst>
                <a:gd name="T0" fmla="*/ 194 w 452"/>
                <a:gd name="T1" fmla="*/ 91 h 431"/>
                <a:gd name="T2" fmla="*/ 170 w 452"/>
                <a:gd name="T3" fmla="*/ 96 h 431"/>
                <a:gd name="T4" fmla="*/ 141 w 452"/>
                <a:gd name="T5" fmla="*/ 111 h 431"/>
                <a:gd name="T6" fmla="*/ 111 w 452"/>
                <a:gd name="T7" fmla="*/ 137 h 431"/>
                <a:gd name="T8" fmla="*/ 109 w 452"/>
                <a:gd name="T9" fmla="*/ 140 h 431"/>
                <a:gd name="T10" fmla="*/ 84 w 452"/>
                <a:gd name="T11" fmla="*/ 169 h 431"/>
                <a:gd name="T12" fmla="*/ 51 w 452"/>
                <a:gd name="T13" fmla="*/ 168 h 431"/>
                <a:gd name="T14" fmla="*/ 37 w 452"/>
                <a:gd name="T15" fmla="*/ 153 h 431"/>
                <a:gd name="T16" fmla="*/ 41 w 452"/>
                <a:gd name="T17" fmla="*/ 209 h 431"/>
                <a:gd name="T18" fmla="*/ 7 w 452"/>
                <a:gd name="T19" fmla="*/ 265 h 431"/>
                <a:gd name="T20" fmla="*/ 0 w 452"/>
                <a:gd name="T21" fmla="*/ 273 h 431"/>
                <a:gd name="T22" fmla="*/ 39 w 452"/>
                <a:gd name="T23" fmla="*/ 288 h 431"/>
                <a:gd name="T24" fmla="*/ 41 w 452"/>
                <a:gd name="T25" fmla="*/ 289 h 431"/>
                <a:gd name="T26" fmla="*/ 56 w 452"/>
                <a:gd name="T27" fmla="*/ 298 h 431"/>
                <a:gd name="T28" fmla="*/ 58 w 452"/>
                <a:gd name="T29" fmla="*/ 299 h 431"/>
                <a:gd name="T30" fmla="*/ 95 w 452"/>
                <a:gd name="T31" fmla="*/ 328 h 431"/>
                <a:gd name="T32" fmla="*/ 136 w 452"/>
                <a:gd name="T33" fmla="*/ 271 h 431"/>
                <a:gd name="T34" fmla="*/ 147 w 452"/>
                <a:gd name="T35" fmla="*/ 255 h 431"/>
                <a:gd name="T36" fmla="*/ 179 w 452"/>
                <a:gd name="T37" fmla="*/ 245 h 431"/>
                <a:gd name="T38" fmla="*/ 210 w 452"/>
                <a:gd name="T39" fmla="*/ 240 h 431"/>
                <a:gd name="T40" fmla="*/ 226 w 452"/>
                <a:gd name="T41" fmla="*/ 267 h 431"/>
                <a:gd name="T42" fmla="*/ 229 w 452"/>
                <a:gd name="T43" fmla="*/ 287 h 431"/>
                <a:gd name="T44" fmla="*/ 223 w 452"/>
                <a:gd name="T45" fmla="*/ 324 h 431"/>
                <a:gd name="T46" fmla="*/ 222 w 452"/>
                <a:gd name="T47" fmla="*/ 326 h 431"/>
                <a:gd name="T48" fmla="*/ 205 w 452"/>
                <a:gd name="T49" fmla="*/ 375 h 431"/>
                <a:gd name="T50" fmla="*/ 221 w 452"/>
                <a:gd name="T51" fmla="*/ 366 h 431"/>
                <a:gd name="T52" fmla="*/ 234 w 452"/>
                <a:gd name="T53" fmla="*/ 371 h 431"/>
                <a:gd name="T54" fmla="*/ 233 w 452"/>
                <a:gd name="T55" fmla="*/ 387 h 431"/>
                <a:gd name="T56" fmla="*/ 221 w 452"/>
                <a:gd name="T57" fmla="*/ 403 h 431"/>
                <a:gd name="T58" fmla="*/ 214 w 452"/>
                <a:gd name="T59" fmla="*/ 415 h 431"/>
                <a:gd name="T60" fmla="*/ 204 w 452"/>
                <a:gd name="T61" fmla="*/ 417 h 431"/>
                <a:gd name="T62" fmla="*/ 191 w 452"/>
                <a:gd name="T63" fmla="*/ 431 h 431"/>
                <a:gd name="T64" fmla="*/ 239 w 452"/>
                <a:gd name="T65" fmla="*/ 395 h 431"/>
                <a:gd name="T66" fmla="*/ 313 w 452"/>
                <a:gd name="T67" fmla="*/ 322 h 431"/>
                <a:gd name="T68" fmla="*/ 329 w 452"/>
                <a:gd name="T69" fmla="*/ 314 h 431"/>
                <a:gd name="T70" fmla="*/ 367 w 452"/>
                <a:gd name="T71" fmla="*/ 305 h 431"/>
                <a:gd name="T72" fmla="*/ 392 w 452"/>
                <a:gd name="T73" fmla="*/ 252 h 431"/>
                <a:gd name="T74" fmla="*/ 452 w 452"/>
                <a:gd name="T75" fmla="*/ 188 h 431"/>
                <a:gd name="T76" fmla="*/ 438 w 452"/>
                <a:gd name="T77" fmla="*/ 146 h 431"/>
                <a:gd name="T78" fmla="*/ 417 w 452"/>
                <a:gd name="T79" fmla="*/ 140 h 431"/>
                <a:gd name="T80" fmla="*/ 413 w 452"/>
                <a:gd name="T81" fmla="*/ 132 h 431"/>
                <a:gd name="T82" fmla="*/ 382 w 452"/>
                <a:gd name="T83" fmla="*/ 54 h 431"/>
                <a:gd name="T84" fmla="*/ 370 w 452"/>
                <a:gd name="T85" fmla="*/ 15 h 431"/>
                <a:gd name="T86" fmla="*/ 354 w 452"/>
                <a:gd name="T87" fmla="*/ 30 h 431"/>
                <a:gd name="T88" fmla="*/ 322 w 452"/>
                <a:gd name="T89" fmla="*/ 14 h 431"/>
                <a:gd name="T90" fmla="*/ 299 w 452"/>
                <a:gd name="T91" fmla="*/ 15 h 431"/>
                <a:gd name="T92" fmla="*/ 276 w 452"/>
                <a:gd name="T93" fmla="*/ 5 h 431"/>
                <a:gd name="T94" fmla="*/ 274 w 452"/>
                <a:gd name="T95" fmla="*/ 38 h 431"/>
                <a:gd name="T96" fmla="*/ 272 w 452"/>
                <a:gd name="T97" fmla="*/ 39 h 431"/>
                <a:gd name="T98" fmla="*/ 252 w 452"/>
                <a:gd name="T99" fmla="*/ 59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2" h="431">
                  <a:moveTo>
                    <a:pt x="207" y="57"/>
                  </a:moveTo>
                  <a:cubicBezTo>
                    <a:pt x="195" y="72"/>
                    <a:pt x="195" y="72"/>
                    <a:pt x="195" y="72"/>
                  </a:cubicBezTo>
                  <a:cubicBezTo>
                    <a:pt x="193" y="75"/>
                    <a:pt x="192" y="81"/>
                    <a:pt x="194" y="91"/>
                  </a:cubicBezTo>
                  <a:cubicBezTo>
                    <a:pt x="194" y="96"/>
                    <a:pt x="194" y="96"/>
                    <a:pt x="194" y="96"/>
                  </a:cubicBezTo>
                  <a:cubicBezTo>
                    <a:pt x="171" y="96"/>
                    <a:pt x="171" y="96"/>
                    <a:pt x="171" y="96"/>
                  </a:cubicBezTo>
                  <a:cubicBezTo>
                    <a:pt x="170" y="96"/>
                    <a:pt x="170" y="96"/>
                    <a:pt x="170" y="96"/>
                  </a:cubicBezTo>
                  <a:cubicBezTo>
                    <a:pt x="170" y="96"/>
                    <a:pt x="170" y="96"/>
                    <a:pt x="170" y="96"/>
                  </a:cubicBezTo>
                  <a:cubicBezTo>
                    <a:pt x="154" y="92"/>
                    <a:pt x="154" y="92"/>
                    <a:pt x="154" y="92"/>
                  </a:cubicBezTo>
                  <a:cubicBezTo>
                    <a:pt x="141" y="111"/>
                    <a:pt x="141" y="111"/>
                    <a:pt x="141" y="111"/>
                  </a:cubicBezTo>
                  <a:cubicBezTo>
                    <a:pt x="139" y="113"/>
                    <a:pt x="139" y="113"/>
                    <a:pt x="139" y="113"/>
                  </a:cubicBezTo>
                  <a:cubicBezTo>
                    <a:pt x="124" y="122"/>
                    <a:pt x="124" y="122"/>
                    <a:pt x="124" y="122"/>
                  </a:cubicBezTo>
                  <a:cubicBezTo>
                    <a:pt x="111" y="137"/>
                    <a:pt x="111" y="137"/>
                    <a:pt x="111" y="137"/>
                  </a:cubicBezTo>
                  <a:cubicBezTo>
                    <a:pt x="111" y="137"/>
                    <a:pt x="111" y="137"/>
                    <a:pt x="111" y="137"/>
                  </a:cubicBezTo>
                  <a:cubicBezTo>
                    <a:pt x="109" y="140"/>
                    <a:pt x="109" y="140"/>
                    <a:pt x="109" y="140"/>
                  </a:cubicBezTo>
                  <a:cubicBezTo>
                    <a:pt x="109" y="140"/>
                    <a:pt x="109" y="140"/>
                    <a:pt x="109" y="140"/>
                  </a:cubicBezTo>
                  <a:cubicBezTo>
                    <a:pt x="85" y="168"/>
                    <a:pt x="85" y="168"/>
                    <a:pt x="85" y="168"/>
                  </a:cubicBezTo>
                  <a:cubicBezTo>
                    <a:pt x="85" y="169"/>
                    <a:pt x="85" y="169"/>
                    <a:pt x="85" y="169"/>
                  </a:cubicBezTo>
                  <a:cubicBezTo>
                    <a:pt x="84" y="169"/>
                    <a:pt x="84" y="169"/>
                    <a:pt x="84" y="169"/>
                  </a:cubicBezTo>
                  <a:cubicBezTo>
                    <a:pt x="65" y="178"/>
                    <a:pt x="65" y="178"/>
                    <a:pt x="65" y="178"/>
                  </a:cubicBezTo>
                  <a:cubicBezTo>
                    <a:pt x="51" y="169"/>
                    <a:pt x="51" y="169"/>
                    <a:pt x="51" y="169"/>
                  </a:cubicBezTo>
                  <a:cubicBezTo>
                    <a:pt x="51" y="168"/>
                    <a:pt x="51" y="168"/>
                    <a:pt x="51" y="168"/>
                  </a:cubicBezTo>
                  <a:cubicBezTo>
                    <a:pt x="51" y="168"/>
                    <a:pt x="51" y="168"/>
                    <a:pt x="51" y="168"/>
                  </a:cubicBezTo>
                  <a:cubicBezTo>
                    <a:pt x="51" y="168"/>
                    <a:pt x="51" y="168"/>
                    <a:pt x="51" y="168"/>
                  </a:cubicBezTo>
                  <a:cubicBezTo>
                    <a:pt x="37" y="153"/>
                    <a:pt x="37" y="153"/>
                    <a:pt x="37" y="153"/>
                  </a:cubicBezTo>
                  <a:cubicBezTo>
                    <a:pt x="29" y="148"/>
                    <a:pt x="29" y="148"/>
                    <a:pt x="29" y="148"/>
                  </a:cubicBezTo>
                  <a:cubicBezTo>
                    <a:pt x="35" y="188"/>
                    <a:pt x="35" y="188"/>
                    <a:pt x="35" y="188"/>
                  </a:cubicBezTo>
                  <a:cubicBezTo>
                    <a:pt x="41" y="209"/>
                    <a:pt x="41" y="209"/>
                    <a:pt x="41" y="209"/>
                  </a:cubicBezTo>
                  <a:cubicBezTo>
                    <a:pt x="27" y="222"/>
                    <a:pt x="27" y="222"/>
                    <a:pt x="27" y="222"/>
                  </a:cubicBezTo>
                  <a:cubicBezTo>
                    <a:pt x="7" y="252"/>
                    <a:pt x="7" y="252"/>
                    <a:pt x="7" y="252"/>
                  </a:cubicBezTo>
                  <a:cubicBezTo>
                    <a:pt x="7" y="265"/>
                    <a:pt x="7" y="265"/>
                    <a:pt x="7" y="265"/>
                  </a:cubicBezTo>
                  <a:cubicBezTo>
                    <a:pt x="6" y="266"/>
                    <a:pt x="6" y="266"/>
                    <a:pt x="6" y="266"/>
                  </a:cubicBezTo>
                  <a:cubicBezTo>
                    <a:pt x="5" y="266"/>
                    <a:pt x="5" y="266"/>
                    <a:pt x="5" y="266"/>
                  </a:cubicBezTo>
                  <a:cubicBezTo>
                    <a:pt x="0" y="273"/>
                    <a:pt x="0" y="273"/>
                    <a:pt x="0" y="273"/>
                  </a:cubicBezTo>
                  <a:cubicBezTo>
                    <a:pt x="4" y="280"/>
                    <a:pt x="4" y="280"/>
                    <a:pt x="4" y="280"/>
                  </a:cubicBezTo>
                  <a:cubicBezTo>
                    <a:pt x="11" y="280"/>
                    <a:pt x="11" y="280"/>
                    <a:pt x="11" y="280"/>
                  </a:cubicBezTo>
                  <a:cubicBezTo>
                    <a:pt x="39" y="288"/>
                    <a:pt x="39" y="288"/>
                    <a:pt x="39" y="288"/>
                  </a:cubicBezTo>
                  <a:cubicBezTo>
                    <a:pt x="40" y="288"/>
                    <a:pt x="40" y="288"/>
                    <a:pt x="40" y="288"/>
                  </a:cubicBezTo>
                  <a:cubicBezTo>
                    <a:pt x="41" y="288"/>
                    <a:pt x="41" y="288"/>
                    <a:pt x="41" y="288"/>
                  </a:cubicBezTo>
                  <a:cubicBezTo>
                    <a:pt x="41" y="289"/>
                    <a:pt x="41" y="289"/>
                    <a:pt x="41" y="289"/>
                  </a:cubicBezTo>
                  <a:cubicBezTo>
                    <a:pt x="42" y="289"/>
                    <a:pt x="42" y="289"/>
                    <a:pt x="42" y="289"/>
                  </a:cubicBezTo>
                  <a:cubicBezTo>
                    <a:pt x="48" y="295"/>
                    <a:pt x="48" y="295"/>
                    <a:pt x="48" y="295"/>
                  </a:cubicBezTo>
                  <a:cubicBezTo>
                    <a:pt x="56" y="298"/>
                    <a:pt x="56" y="298"/>
                    <a:pt x="56" y="298"/>
                  </a:cubicBezTo>
                  <a:cubicBezTo>
                    <a:pt x="56" y="298"/>
                    <a:pt x="56" y="298"/>
                    <a:pt x="56" y="298"/>
                  </a:cubicBezTo>
                  <a:cubicBezTo>
                    <a:pt x="58" y="298"/>
                    <a:pt x="58" y="298"/>
                    <a:pt x="58" y="298"/>
                  </a:cubicBezTo>
                  <a:cubicBezTo>
                    <a:pt x="58" y="299"/>
                    <a:pt x="58" y="299"/>
                    <a:pt x="58" y="299"/>
                  </a:cubicBezTo>
                  <a:cubicBezTo>
                    <a:pt x="60" y="303"/>
                    <a:pt x="62" y="307"/>
                    <a:pt x="62" y="311"/>
                  </a:cubicBezTo>
                  <a:cubicBezTo>
                    <a:pt x="65" y="320"/>
                    <a:pt x="65" y="320"/>
                    <a:pt x="65" y="320"/>
                  </a:cubicBezTo>
                  <a:cubicBezTo>
                    <a:pt x="95" y="328"/>
                    <a:pt x="95" y="328"/>
                    <a:pt x="95" y="328"/>
                  </a:cubicBezTo>
                  <a:cubicBezTo>
                    <a:pt x="104" y="326"/>
                    <a:pt x="104" y="326"/>
                    <a:pt x="104" y="326"/>
                  </a:cubicBezTo>
                  <a:cubicBezTo>
                    <a:pt x="112" y="315"/>
                    <a:pt x="112" y="315"/>
                    <a:pt x="112" y="315"/>
                  </a:cubicBezTo>
                  <a:cubicBezTo>
                    <a:pt x="136" y="271"/>
                    <a:pt x="136" y="271"/>
                    <a:pt x="136" y="271"/>
                  </a:cubicBezTo>
                  <a:cubicBezTo>
                    <a:pt x="136" y="271"/>
                    <a:pt x="136" y="271"/>
                    <a:pt x="136" y="271"/>
                  </a:cubicBezTo>
                  <a:cubicBezTo>
                    <a:pt x="136" y="270"/>
                    <a:pt x="136" y="270"/>
                    <a:pt x="136" y="270"/>
                  </a:cubicBezTo>
                  <a:cubicBezTo>
                    <a:pt x="147" y="255"/>
                    <a:pt x="147" y="255"/>
                    <a:pt x="147" y="255"/>
                  </a:cubicBezTo>
                  <a:cubicBezTo>
                    <a:pt x="148" y="254"/>
                    <a:pt x="148" y="254"/>
                    <a:pt x="148" y="254"/>
                  </a:cubicBezTo>
                  <a:cubicBezTo>
                    <a:pt x="166" y="246"/>
                    <a:pt x="166" y="246"/>
                    <a:pt x="166" y="246"/>
                  </a:cubicBezTo>
                  <a:cubicBezTo>
                    <a:pt x="179" y="245"/>
                    <a:pt x="179" y="245"/>
                    <a:pt x="179" y="245"/>
                  </a:cubicBezTo>
                  <a:cubicBezTo>
                    <a:pt x="184" y="237"/>
                    <a:pt x="187" y="233"/>
                    <a:pt x="192" y="233"/>
                  </a:cubicBezTo>
                  <a:cubicBezTo>
                    <a:pt x="195" y="233"/>
                    <a:pt x="200" y="235"/>
                    <a:pt x="208" y="239"/>
                  </a:cubicBezTo>
                  <a:cubicBezTo>
                    <a:pt x="210" y="240"/>
                    <a:pt x="210" y="240"/>
                    <a:pt x="210" y="240"/>
                  </a:cubicBezTo>
                  <a:cubicBezTo>
                    <a:pt x="210" y="241"/>
                    <a:pt x="210" y="241"/>
                    <a:pt x="210" y="241"/>
                  </a:cubicBezTo>
                  <a:cubicBezTo>
                    <a:pt x="226" y="266"/>
                    <a:pt x="226" y="266"/>
                    <a:pt x="226" y="266"/>
                  </a:cubicBezTo>
                  <a:cubicBezTo>
                    <a:pt x="226" y="267"/>
                    <a:pt x="226" y="267"/>
                    <a:pt x="226" y="267"/>
                  </a:cubicBezTo>
                  <a:cubicBezTo>
                    <a:pt x="227" y="267"/>
                    <a:pt x="227" y="267"/>
                    <a:pt x="227" y="267"/>
                  </a:cubicBezTo>
                  <a:cubicBezTo>
                    <a:pt x="227" y="269"/>
                    <a:pt x="227" y="269"/>
                    <a:pt x="227" y="269"/>
                  </a:cubicBezTo>
                  <a:cubicBezTo>
                    <a:pt x="229" y="287"/>
                    <a:pt x="229" y="287"/>
                    <a:pt x="229" y="287"/>
                  </a:cubicBezTo>
                  <a:cubicBezTo>
                    <a:pt x="228" y="307"/>
                    <a:pt x="228" y="307"/>
                    <a:pt x="228" y="307"/>
                  </a:cubicBezTo>
                  <a:cubicBezTo>
                    <a:pt x="228" y="307"/>
                    <a:pt x="228" y="307"/>
                    <a:pt x="228" y="307"/>
                  </a:cubicBezTo>
                  <a:cubicBezTo>
                    <a:pt x="223" y="324"/>
                    <a:pt x="223" y="324"/>
                    <a:pt x="223" y="324"/>
                  </a:cubicBezTo>
                  <a:cubicBezTo>
                    <a:pt x="223" y="324"/>
                    <a:pt x="223" y="324"/>
                    <a:pt x="223" y="324"/>
                  </a:cubicBezTo>
                  <a:cubicBezTo>
                    <a:pt x="223" y="326"/>
                    <a:pt x="223" y="326"/>
                    <a:pt x="223" y="326"/>
                  </a:cubicBezTo>
                  <a:cubicBezTo>
                    <a:pt x="222" y="326"/>
                    <a:pt x="222" y="326"/>
                    <a:pt x="222" y="326"/>
                  </a:cubicBezTo>
                  <a:cubicBezTo>
                    <a:pt x="210" y="342"/>
                    <a:pt x="210" y="342"/>
                    <a:pt x="210" y="342"/>
                  </a:cubicBezTo>
                  <a:cubicBezTo>
                    <a:pt x="204" y="354"/>
                    <a:pt x="204" y="354"/>
                    <a:pt x="204" y="354"/>
                  </a:cubicBezTo>
                  <a:cubicBezTo>
                    <a:pt x="205" y="375"/>
                    <a:pt x="205" y="375"/>
                    <a:pt x="205" y="375"/>
                  </a:cubicBezTo>
                  <a:cubicBezTo>
                    <a:pt x="207" y="375"/>
                    <a:pt x="207" y="375"/>
                    <a:pt x="207" y="375"/>
                  </a:cubicBezTo>
                  <a:cubicBezTo>
                    <a:pt x="213" y="373"/>
                    <a:pt x="213" y="373"/>
                    <a:pt x="213" y="373"/>
                  </a:cubicBezTo>
                  <a:cubicBezTo>
                    <a:pt x="221" y="366"/>
                    <a:pt x="221" y="366"/>
                    <a:pt x="221" y="366"/>
                  </a:cubicBezTo>
                  <a:cubicBezTo>
                    <a:pt x="223" y="364"/>
                    <a:pt x="223" y="364"/>
                    <a:pt x="223" y="364"/>
                  </a:cubicBezTo>
                  <a:cubicBezTo>
                    <a:pt x="224" y="362"/>
                    <a:pt x="224" y="362"/>
                    <a:pt x="224" y="362"/>
                  </a:cubicBezTo>
                  <a:cubicBezTo>
                    <a:pt x="234" y="371"/>
                    <a:pt x="234" y="371"/>
                    <a:pt x="234" y="371"/>
                  </a:cubicBezTo>
                  <a:cubicBezTo>
                    <a:pt x="234" y="372"/>
                    <a:pt x="234" y="372"/>
                    <a:pt x="234" y="372"/>
                  </a:cubicBezTo>
                  <a:cubicBezTo>
                    <a:pt x="234" y="387"/>
                    <a:pt x="234" y="387"/>
                    <a:pt x="234" y="387"/>
                  </a:cubicBezTo>
                  <a:cubicBezTo>
                    <a:pt x="233" y="387"/>
                    <a:pt x="233" y="387"/>
                    <a:pt x="233" y="387"/>
                  </a:cubicBezTo>
                  <a:cubicBezTo>
                    <a:pt x="224" y="391"/>
                    <a:pt x="224" y="391"/>
                    <a:pt x="224" y="391"/>
                  </a:cubicBezTo>
                  <a:cubicBezTo>
                    <a:pt x="221" y="395"/>
                    <a:pt x="221" y="395"/>
                    <a:pt x="221" y="395"/>
                  </a:cubicBezTo>
                  <a:cubicBezTo>
                    <a:pt x="221" y="403"/>
                    <a:pt x="221" y="403"/>
                    <a:pt x="221" y="403"/>
                  </a:cubicBezTo>
                  <a:cubicBezTo>
                    <a:pt x="220" y="404"/>
                    <a:pt x="220" y="404"/>
                    <a:pt x="220" y="404"/>
                  </a:cubicBezTo>
                  <a:cubicBezTo>
                    <a:pt x="220" y="404"/>
                    <a:pt x="220" y="404"/>
                    <a:pt x="220" y="404"/>
                  </a:cubicBezTo>
                  <a:cubicBezTo>
                    <a:pt x="214" y="415"/>
                    <a:pt x="214" y="415"/>
                    <a:pt x="214" y="415"/>
                  </a:cubicBezTo>
                  <a:cubicBezTo>
                    <a:pt x="213" y="415"/>
                    <a:pt x="213" y="415"/>
                    <a:pt x="213" y="415"/>
                  </a:cubicBezTo>
                  <a:cubicBezTo>
                    <a:pt x="212" y="416"/>
                    <a:pt x="212" y="416"/>
                    <a:pt x="212" y="416"/>
                  </a:cubicBezTo>
                  <a:cubicBezTo>
                    <a:pt x="204" y="417"/>
                    <a:pt x="204" y="417"/>
                    <a:pt x="204" y="417"/>
                  </a:cubicBezTo>
                  <a:cubicBezTo>
                    <a:pt x="196" y="419"/>
                    <a:pt x="196" y="419"/>
                    <a:pt x="196" y="419"/>
                  </a:cubicBezTo>
                  <a:cubicBezTo>
                    <a:pt x="190" y="429"/>
                    <a:pt x="190" y="429"/>
                    <a:pt x="190" y="429"/>
                  </a:cubicBezTo>
                  <a:cubicBezTo>
                    <a:pt x="191" y="431"/>
                    <a:pt x="191" y="431"/>
                    <a:pt x="191" y="431"/>
                  </a:cubicBezTo>
                  <a:cubicBezTo>
                    <a:pt x="223" y="427"/>
                    <a:pt x="223" y="427"/>
                    <a:pt x="223" y="427"/>
                  </a:cubicBezTo>
                  <a:cubicBezTo>
                    <a:pt x="229" y="423"/>
                    <a:pt x="229" y="423"/>
                    <a:pt x="229" y="423"/>
                  </a:cubicBezTo>
                  <a:cubicBezTo>
                    <a:pt x="239" y="395"/>
                    <a:pt x="239" y="395"/>
                    <a:pt x="239" y="395"/>
                  </a:cubicBezTo>
                  <a:cubicBezTo>
                    <a:pt x="239" y="395"/>
                    <a:pt x="239" y="395"/>
                    <a:pt x="239" y="395"/>
                  </a:cubicBezTo>
                  <a:cubicBezTo>
                    <a:pt x="311" y="322"/>
                    <a:pt x="311" y="322"/>
                    <a:pt x="311" y="322"/>
                  </a:cubicBezTo>
                  <a:cubicBezTo>
                    <a:pt x="313" y="322"/>
                    <a:pt x="313" y="322"/>
                    <a:pt x="313" y="322"/>
                  </a:cubicBezTo>
                  <a:cubicBezTo>
                    <a:pt x="328" y="314"/>
                    <a:pt x="328" y="314"/>
                    <a:pt x="328" y="314"/>
                  </a:cubicBezTo>
                  <a:cubicBezTo>
                    <a:pt x="329" y="313"/>
                    <a:pt x="329" y="313"/>
                    <a:pt x="329" y="313"/>
                  </a:cubicBezTo>
                  <a:cubicBezTo>
                    <a:pt x="329" y="314"/>
                    <a:pt x="329" y="314"/>
                    <a:pt x="329" y="314"/>
                  </a:cubicBezTo>
                  <a:cubicBezTo>
                    <a:pt x="342" y="314"/>
                    <a:pt x="342" y="314"/>
                    <a:pt x="342" y="314"/>
                  </a:cubicBezTo>
                  <a:cubicBezTo>
                    <a:pt x="354" y="311"/>
                    <a:pt x="354" y="311"/>
                    <a:pt x="354" y="311"/>
                  </a:cubicBezTo>
                  <a:cubicBezTo>
                    <a:pt x="367" y="305"/>
                    <a:pt x="367" y="305"/>
                    <a:pt x="367" y="305"/>
                  </a:cubicBezTo>
                  <a:cubicBezTo>
                    <a:pt x="377" y="295"/>
                    <a:pt x="377" y="295"/>
                    <a:pt x="377" y="295"/>
                  </a:cubicBezTo>
                  <a:cubicBezTo>
                    <a:pt x="392" y="252"/>
                    <a:pt x="392" y="252"/>
                    <a:pt x="392" y="252"/>
                  </a:cubicBezTo>
                  <a:cubicBezTo>
                    <a:pt x="392" y="252"/>
                    <a:pt x="392" y="252"/>
                    <a:pt x="392" y="252"/>
                  </a:cubicBezTo>
                  <a:cubicBezTo>
                    <a:pt x="392" y="251"/>
                    <a:pt x="392" y="251"/>
                    <a:pt x="392" y="251"/>
                  </a:cubicBezTo>
                  <a:cubicBezTo>
                    <a:pt x="452" y="189"/>
                    <a:pt x="452" y="189"/>
                    <a:pt x="452" y="189"/>
                  </a:cubicBezTo>
                  <a:cubicBezTo>
                    <a:pt x="452" y="188"/>
                    <a:pt x="452" y="188"/>
                    <a:pt x="452" y="188"/>
                  </a:cubicBezTo>
                  <a:cubicBezTo>
                    <a:pt x="448" y="154"/>
                    <a:pt x="448" y="154"/>
                    <a:pt x="448" y="154"/>
                  </a:cubicBezTo>
                  <a:cubicBezTo>
                    <a:pt x="445" y="153"/>
                    <a:pt x="442" y="151"/>
                    <a:pt x="440" y="148"/>
                  </a:cubicBezTo>
                  <a:cubicBezTo>
                    <a:pt x="438" y="146"/>
                    <a:pt x="438" y="146"/>
                    <a:pt x="438" y="146"/>
                  </a:cubicBezTo>
                  <a:cubicBezTo>
                    <a:pt x="438" y="147"/>
                    <a:pt x="438" y="147"/>
                    <a:pt x="438" y="147"/>
                  </a:cubicBezTo>
                  <a:cubicBezTo>
                    <a:pt x="428" y="148"/>
                    <a:pt x="428" y="148"/>
                    <a:pt x="428" y="148"/>
                  </a:cubicBezTo>
                  <a:cubicBezTo>
                    <a:pt x="423" y="146"/>
                    <a:pt x="420" y="144"/>
                    <a:pt x="417" y="140"/>
                  </a:cubicBezTo>
                  <a:cubicBezTo>
                    <a:pt x="414" y="134"/>
                    <a:pt x="414" y="134"/>
                    <a:pt x="414" y="134"/>
                  </a:cubicBezTo>
                  <a:cubicBezTo>
                    <a:pt x="414" y="133"/>
                    <a:pt x="414" y="133"/>
                    <a:pt x="414" y="133"/>
                  </a:cubicBezTo>
                  <a:cubicBezTo>
                    <a:pt x="413" y="132"/>
                    <a:pt x="413" y="132"/>
                    <a:pt x="413" y="132"/>
                  </a:cubicBezTo>
                  <a:cubicBezTo>
                    <a:pt x="413" y="80"/>
                    <a:pt x="413" y="80"/>
                    <a:pt x="413" y="80"/>
                  </a:cubicBezTo>
                  <a:cubicBezTo>
                    <a:pt x="407" y="78"/>
                    <a:pt x="401" y="74"/>
                    <a:pt x="394" y="67"/>
                  </a:cubicBezTo>
                  <a:cubicBezTo>
                    <a:pt x="382" y="54"/>
                    <a:pt x="382" y="54"/>
                    <a:pt x="382" y="54"/>
                  </a:cubicBezTo>
                  <a:cubicBezTo>
                    <a:pt x="370" y="38"/>
                    <a:pt x="370" y="38"/>
                    <a:pt x="370" y="38"/>
                  </a:cubicBezTo>
                  <a:cubicBezTo>
                    <a:pt x="368" y="34"/>
                    <a:pt x="368" y="28"/>
                    <a:pt x="369" y="19"/>
                  </a:cubicBezTo>
                  <a:cubicBezTo>
                    <a:pt x="370" y="15"/>
                    <a:pt x="370" y="15"/>
                    <a:pt x="370" y="15"/>
                  </a:cubicBezTo>
                  <a:cubicBezTo>
                    <a:pt x="364" y="6"/>
                    <a:pt x="364" y="6"/>
                    <a:pt x="364" y="6"/>
                  </a:cubicBezTo>
                  <a:cubicBezTo>
                    <a:pt x="363" y="14"/>
                    <a:pt x="363" y="14"/>
                    <a:pt x="363" y="14"/>
                  </a:cubicBezTo>
                  <a:cubicBezTo>
                    <a:pt x="354" y="30"/>
                    <a:pt x="354" y="30"/>
                    <a:pt x="354" y="30"/>
                  </a:cubicBezTo>
                  <a:cubicBezTo>
                    <a:pt x="351" y="30"/>
                    <a:pt x="351" y="30"/>
                    <a:pt x="351" y="30"/>
                  </a:cubicBezTo>
                  <a:cubicBezTo>
                    <a:pt x="344" y="30"/>
                    <a:pt x="337" y="29"/>
                    <a:pt x="331" y="26"/>
                  </a:cubicBezTo>
                  <a:cubicBezTo>
                    <a:pt x="325" y="24"/>
                    <a:pt x="322" y="19"/>
                    <a:pt x="322" y="14"/>
                  </a:cubicBezTo>
                  <a:cubicBezTo>
                    <a:pt x="322" y="10"/>
                    <a:pt x="322" y="10"/>
                    <a:pt x="322" y="10"/>
                  </a:cubicBezTo>
                  <a:cubicBezTo>
                    <a:pt x="317" y="10"/>
                    <a:pt x="317" y="10"/>
                    <a:pt x="317" y="10"/>
                  </a:cubicBezTo>
                  <a:cubicBezTo>
                    <a:pt x="299" y="15"/>
                    <a:pt x="299" y="15"/>
                    <a:pt x="299" y="15"/>
                  </a:cubicBezTo>
                  <a:cubicBezTo>
                    <a:pt x="286" y="1"/>
                    <a:pt x="286" y="1"/>
                    <a:pt x="286" y="1"/>
                  </a:cubicBezTo>
                  <a:cubicBezTo>
                    <a:pt x="281" y="0"/>
                    <a:pt x="281" y="0"/>
                    <a:pt x="281" y="0"/>
                  </a:cubicBezTo>
                  <a:cubicBezTo>
                    <a:pt x="276" y="5"/>
                    <a:pt x="276" y="5"/>
                    <a:pt x="276" y="5"/>
                  </a:cubicBezTo>
                  <a:cubicBezTo>
                    <a:pt x="282" y="15"/>
                    <a:pt x="282" y="15"/>
                    <a:pt x="282" y="15"/>
                  </a:cubicBezTo>
                  <a:cubicBezTo>
                    <a:pt x="284" y="17"/>
                    <a:pt x="284" y="17"/>
                    <a:pt x="284" y="17"/>
                  </a:cubicBezTo>
                  <a:cubicBezTo>
                    <a:pt x="274" y="38"/>
                    <a:pt x="274" y="38"/>
                    <a:pt x="274" y="38"/>
                  </a:cubicBezTo>
                  <a:cubicBezTo>
                    <a:pt x="273" y="38"/>
                    <a:pt x="273" y="38"/>
                    <a:pt x="273" y="38"/>
                  </a:cubicBezTo>
                  <a:cubicBezTo>
                    <a:pt x="273" y="39"/>
                    <a:pt x="273" y="39"/>
                    <a:pt x="273" y="39"/>
                  </a:cubicBezTo>
                  <a:cubicBezTo>
                    <a:pt x="272" y="39"/>
                    <a:pt x="272" y="39"/>
                    <a:pt x="272" y="39"/>
                  </a:cubicBezTo>
                  <a:cubicBezTo>
                    <a:pt x="255" y="58"/>
                    <a:pt x="255" y="58"/>
                    <a:pt x="255" y="58"/>
                  </a:cubicBezTo>
                  <a:cubicBezTo>
                    <a:pt x="254" y="59"/>
                    <a:pt x="254" y="59"/>
                    <a:pt x="254" y="59"/>
                  </a:cubicBezTo>
                  <a:cubicBezTo>
                    <a:pt x="252" y="59"/>
                    <a:pt x="252" y="59"/>
                    <a:pt x="252" y="59"/>
                  </a:cubicBezTo>
                  <a:cubicBezTo>
                    <a:pt x="225" y="62"/>
                    <a:pt x="225" y="62"/>
                    <a:pt x="225" y="62"/>
                  </a:cubicBezTo>
                  <a:lnTo>
                    <a:pt x="207" y="57"/>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a:extLst>
                <a:ext uri="{FF2B5EF4-FFF2-40B4-BE49-F238E27FC236}">
                  <a16:creationId xmlns="" xmlns:a16="http://schemas.microsoft.com/office/drawing/2014/main" id="{D7CC5A5B-585C-48E3-B9DE-5681160F54C4}"/>
                </a:ext>
              </a:extLst>
            </p:cNvPr>
            <p:cNvSpPr>
              <a:spLocks/>
            </p:cNvSpPr>
            <p:nvPr/>
          </p:nvSpPr>
          <p:spPr bwMode="auto">
            <a:xfrm>
              <a:off x="-2827892" y="-3743653"/>
              <a:ext cx="1365250" cy="927100"/>
            </a:xfrm>
            <a:custGeom>
              <a:avLst/>
              <a:gdLst>
                <a:gd name="T0" fmla="*/ 111 w 645"/>
                <a:gd name="T1" fmla="*/ 6 h 438"/>
                <a:gd name="T2" fmla="*/ 86 w 645"/>
                <a:gd name="T3" fmla="*/ 13 h 438"/>
                <a:gd name="T4" fmla="*/ 82 w 645"/>
                <a:gd name="T5" fmla="*/ 23 h 438"/>
                <a:gd name="T6" fmla="*/ 69 w 645"/>
                <a:gd name="T7" fmla="*/ 42 h 438"/>
                <a:gd name="T8" fmla="*/ 49 w 645"/>
                <a:gd name="T9" fmla="*/ 56 h 438"/>
                <a:gd name="T10" fmla="*/ 25 w 645"/>
                <a:gd name="T11" fmla="*/ 41 h 438"/>
                <a:gd name="T12" fmla="*/ 0 w 645"/>
                <a:gd name="T13" fmla="*/ 47 h 438"/>
                <a:gd name="T14" fmla="*/ 37 w 645"/>
                <a:gd name="T15" fmla="*/ 72 h 438"/>
                <a:gd name="T16" fmla="*/ 39 w 645"/>
                <a:gd name="T17" fmla="*/ 75 h 438"/>
                <a:gd name="T18" fmla="*/ 43 w 645"/>
                <a:gd name="T19" fmla="*/ 124 h 438"/>
                <a:gd name="T20" fmla="*/ 72 w 645"/>
                <a:gd name="T21" fmla="*/ 181 h 438"/>
                <a:gd name="T22" fmla="*/ 90 w 645"/>
                <a:gd name="T23" fmla="*/ 163 h 438"/>
                <a:gd name="T24" fmla="*/ 116 w 645"/>
                <a:gd name="T25" fmla="*/ 157 h 438"/>
                <a:gd name="T26" fmla="*/ 116 w 645"/>
                <a:gd name="T27" fmla="*/ 158 h 438"/>
                <a:gd name="T28" fmla="*/ 142 w 645"/>
                <a:gd name="T29" fmla="*/ 187 h 438"/>
                <a:gd name="T30" fmla="*/ 150 w 645"/>
                <a:gd name="T31" fmla="*/ 212 h 438"/>
                <a:gd name="T32" fmla="*/ 148 w 645"/>
                <a:gd name="T33" fmla="*/ 234 h 438"/>
                <a:gd name="T34" fmla="*/ 164 w 645"/>
                <a:gd name="T35" fmla="*/ 257 h 438"/>
                <a:gd name="T36" fmla="*/ 188 w 645"/>
                <a:gd name="T37" fmla="*/ 250 h 438"/>
                <a:gd name="T38" fmla="*/ 200 w 645"/>
                <a:gd name="T39" fmla="*/ 261 h 438"/>
                <a:gd name="T40" fmla="*/ 230 w 645"/>
                <a:gd name="T41" fmla="*/ 273 h 438"/>
                <a:gd name="T42" fmla="*/ 251 w 645"/>
                <a:gd name="T43" fmla="*/ 266 h 438"/>
                <a:gd name="T44" fmla="*/ 263 w 645"/>
                <a:gd name="T45" fmla="*/ 253 h 438"/>
                <a:gd name="T46" fmla="*/ 277 w 645"/>
                <a:gd name="T47" fmla="*/ 291 h 438"/>
                <a:gd name="T48" fmla="*/ 314 w 645"/>
                <a:gd name="T49" fmla="*/ 328 h 438"/>
                <a:gd name="T50" fmla="*/ 320 w 645"/>
                <a:gd name="T51" fmla="*/ 389 h 438"/>
                <a:gd name="T52" fmla="*/ 344 w 645"/>
                <a:gd name="T53" fmla="*/ 400 h 438"/>
                <a:gd name="T54" fmla="*/ 359 w 645"/>
                <a:gd name="T55" fmla="*/ 438 h 438"/>
                <a:gd name="T56" fmla="*/ 445 w 645"/>
                <a:gd name="T57" fmla="*/ 364 h 438"/>
                <a:gd name="T58" fmla="*/ 481 w 645"/>
                <a:gd name="T59" fmla="*/ 327 h 438"/>
                <a:gd name="T60" fmla="*/ 544 w 645"/>
                <a:gd name="T61" fmla="*/ 273 h 438"/>
                <a:gd name="T62" fmla="*/ 566 w 645"/>
                <a:gd name="T63" fmla="*/ 253 h 438"/>
                <a:gd name="T64" fmla="*/ 572 w 645"/>
                <a:gd name="T65" fmla="*/ 204 h 438"/>
                <a:gd name="T66" fmla="*/ 593 w 645"/>
                <a:gd name="T67" fmla="*/ 200 h 438"/>
                <a:gd name="T68" fmla="*/ 628 w 645"/>
                <a:gd name="T69" fmla="*/ 238 h 438"/>
                <a:gd name="T70" fmla="*/ 622 w 645"/>
                <a:gd name="T71" fmla="*/ 211 h 438"/>
                <a:gd name="T72" fmla="*/ 645 w 645"/>
                <a:gd name="T73" fmla="*/ 190 h 438"/>
                <a:gd name="T74" fmla="*/ 631 w 645"/>
                <a:gd name="T75" fmla="*/ 151 h 438"/>
                <a:gd name="T76" fmla="*/ 590 w 645"/>
                <a:gd name="T77" fmla="*/ 132 h 438"/>
                <a:gd name="T78" fmla="*/ 577 w 645"/>
                <a:gd name="T79" fmla="*/ 130 h 438"/>
                <a:gd name="T80" fmla="*/ 562 w 645"/>
                <a:gd name="T81" fmla="*/ 132 h 438"/>
                <a:gd name="T82" fmla="*/ 536 w 645"/>
                <a:gd name="T83" fmla="*/ 132 h 438"/>
                <a:gd name="T84" fmla="*/ 534 w 645"/>
                <a:gd name="T85" fmla="*/ 166 h 438"/>
                <a:gd name="T86" fmla="*/ 498 w 645"/>
                <a:gd name="T87" fmla="*/ 171 h 438"/>
                <a:gd name="T88" fmla="*/ 450 w 645"/>
                <a:gd name="T89" fmla="*/ 128 h 438"/>
                <a:gd name="T90" fmla="*/ 439 w 645"/>
                <a:gd name="T91" fmla="*/ 106 h 438"/>
                <a:gd name="T92" fmla="*/ 443 w 645"/>
                <a:gd name="T93" fmla="*/ 119 h 438"/>
                <a:gd name="T94" fmla="*/ 429 w 645"/>
                <a:gd name="T95" fmla="*/ 145 h 438"/>
                <a:gd name="T96" fmla="*/ 402 w 645"/>
                <a:gd name="T97" fmla="*/ 137 h 438"/>
                <a:gd name="T98" fmla="*/ 399 w 645"/>
                <a:gd name="T99" fmla="*/ 113 h 438"/>
                <a:gd name="T100" fmla="*/ 374 w 645"/>
                <a:gd name="T101" fmla="*/ 102 h 438"/>
                <a:gd name="T102" fmla="*/ 346 w 645"/>
                <a:gd name="T103" fmla="*/ 84 h 438"/>
                <a:gd name="T104" fmla="*/ 306 w 645"/>
                <a:gd name="T105" fmla="*/ 69 h 438"/>
                <a:gd name="T106" fmla="*/ 281 w 645"/>
                <a:gd name="T107" fmla="*/ 80 h 438"/>
                <a:gd name="T108" fmla="*/ 269 w 645"/>
                <a:gd name="T109" fmla="*/ 58 h 438"/>
                <a:gd name="T110" fmla="*/ 236 w 645"/>
                <a:gd name="T111" fmla="*/ 56 h 438"/>
                <a:gd name="T112" fmla="*/ 196 w 645"/>
                <a:gd name="T113" fmla="*/ 65 h 438"/>
                <a:gd name="T114" fmla="*/ 160 w 645"/>
                <a:gd name="T115" fmla="*/ 6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5" h="438">
                  <a:moveTo>
                    <a:pt x="125" y="20"/>
                  </a:moveTo>
                  <a:cubicBezTo>
                    <a:pt x="121" y="0"/>
                    <a:pt x="121" y="0"/>
                    <a:pt x="121" y="0"/>
                  </a:cubicBezTo>
                  <a:cubicBezTo>
                    <a:pt x="111" y="6"/>
                    <a:pt x="111" y="6"/>
                    <a:pt x="111" y="6"/>
                  </a:cubicBezTo>
                  <a:cubicBezTo>
                    <a:pt x="110" y="6"/>
                    <a:pt x="110" y="6"/>
                    <a:pt x="110" y="6"/>
                  </a:cubicBezTo>
                  <a:cubicBezTo>
                    <a:pt x="87" y="15"/>
                    <a:pt x="87" y="15"/>
                    <a:pt x="87" y="15"/>
                  </a:cubicBezTo>
                  <a:cubicBezTo>
                    <a:pt x="86" y="13"/>
                    <a:pt x="86" y="13"/>
                    <a:pt x="86" y="13"/>
                  </a:cubicBezTo>
                  <a:cubicBezTo>
                    <a:pt x="83" y="12"/>
                    <a:pt x="83" y="12"/>
                    <a:pt x="83" y="12"/>
                  </a:cubicBezTo>
                  <a:cubicBezTo>
                    <a:pt x="83" y="22"/>
                    <a:pt x="83" y="22"/>
                    <a:pt x="83" y="22"/>
                  </a:cubicBezTo>
                  <a:cubicBezTo>
                    <a:pt x="82" y="23"/>
                    <a:pt x="82" y="23"/>
                    <a:pt x="82" y="23"/>
                  </a:cubicBezTo>
                  <a:cubicBezTo>
                    <a:pt x="70" y="41"/>
                    <a:pt x="70" y="41"/>
                    <a:pt x="70" y="41"/>
                  </a:cubicBezTo>
                  <a:cubicBezTo>
                    <a:pt x="69" y="41"/>
                    <a:pt x="69" y="41"/>
                    <a:pt x="69" y="41"/>
                  </a:cubicBezTo>
                  <a:cubicBezTo>
                    <a:pt x="69" y="42"/>
                    <a:pt x="69" y="42"/>
                    <a:pt x="69" y="42"/>
                  </a:cubicBezTo>
                  <a:cubicBezTo>
                    <a:pt x="68" y="42"/>
                    <a:pt x="68" y="42"/>
                    <a:pt x="68" y="42"/>
                  </a:cubicBezTo>
                  <a:cubicBezTo>
                    <a:pt x="51" y="56"/>
                    <a:pt x="51" y="56"/>
                    <a:pt x="51" y="56"/>
                  </a:cubicBezTo>
                  <a:cubicBezTo>
                    <a:pt x="49" y="56"/>
                    <a:pt x="49" y="56"/>
                    <a:pt x="49" y="56"/>
                  </a:cubicBezTo>
                  <a:cubicBezTo>
                    <a:pt x="49" y="58"/>
                    <a:pt x="49" y="58"/>
                    <a:pt x="49" y="58"/>
                  </a:cubicBezTo>
                  <a:cubicBezTo>
                    <a:pt x="46" y="56"/>
                    <a:pt x="46" y="56"/>
                    <a:pt x="46" y="56"/>
                  </a:cubicBezTo>
                  <a:cubicBezTo>
                    <a:pt x="34" y="51"/>
                    <a:pt x="27" y="45"/>
                    <a:pt x="25" y="41"/>
                  </a:cubicBezTo>
                  <a:cubicBezTo>
                    <a:pt x="23" y="39"/>
                    <a:pt x="22" y="39"/>
                    <a:pt x="20" y="38"/>
                  </a:cubicBezTo>
                  <a:cubicBezTo>
                    <a:pt x="8" y="40"/>
                    <a:pt x="8" y="40"/>
                    <a:pt x="8" y="40"/>
                  </a:cubicBezTo>
                  <a:cubicBezTo>
                    <a:pt x="0" y="47"/>
                    <a:pt x="0" y="47"/>
                    <a:pt x="0" y="47"/>
                  </a:cubicBezTo>
                  <a:cubicBezTo>
                    <a:pt x="20" y="65"/>
                    <a:pt x="20" y="65"/>
                    <a:pt x="20" y="65"/>
                  </a:cubicBezTo>
                  <a:cubicBezTo>
                    <a:pt x="36" y="71"/>
                    <a:pt x="36" y="71"/>
                    <a:pt x="36" y="71"/>
                  </a:cubicBezTo>
                  <a:cubicBezTo>
                    <a:pt x="37" y="72"/>
                    <a:pt x="37" y="72"/>
                    <a:pt x="37" y="72"/>
                  </a:cubicBezTo>
                  <a:cubicBezTo>
                    <a:pt x="38" y="72"/>
                    <a:pt x="38" y="72"/>
                    <a:pt x="38" y="72"/>
                  </a:cubicBezTo>
                  <a:cubicBezTo>
                    <a:pt x="39" y="74"/>
                    <a:pt x="39" y="74"/>
                    <a:pt x="39" y="74"/>
                  </a:cubicBezTo>
                  <a:cubicBezTo>
                    <a:pt x="39" y="75"/>
                    <a:pt x="39" y="75"/>
                    <a:pt x="39" y="75"/>
                  </a:cubicBezTo>
                  <a:cubicBezTo>
                    <a:pt x="42" y="94"/>
                    <a:pt x="42" y="94"/>
                    <a:pt x="42" y="94"/>
                  </a:cubicBezTo>
                  <a:cubicBezTo>
                    <a:pt x="43" y="94"/>
                    <a:pt x="43" y="94"/>
                    <a:pt x="43" y="94"/>
                  </a:cubicBezTo>
                  <a:cubicBezTo>
                    <a:pt x="43" y="124"/>
                    <a:pt x="43" y="124"/>
                    <a:pt x="43" y="124"/>
                  </a:cubicBezTo>
                  <a:cubicBezTo>
                    <a:pt x="47" y="142"/>
                    <a:pt x="47" y="142"/>
                    <a:pt x="47" y="142"/>
                  </a:cubicBezTo>
                  <a:cubicBezTo>
                    <a:pt x="59" y="169"/>
                    <a:pt x="59" y="169"/>
                    <a:pt x="59" y="169"/>
                  </a:cubicBezTo>
                  <a:cubicBezTo>
                    <a:pt x="72" y="181"/>
                    <a:pt x="72" y="181"/>
                    <a:pt x="72" y="181"/>
                  </a:cubicBezTo>
                  <a:cubicBezTo>
                    <a:pt x="83" y="173"/>
                    <a:pt x="83" y="173"/>
                    <a:pt x="83" y="173"/>
                  </a:cubicBezTo>
                  <a:cubicBezTo>
                    <a:pt x="90" y="164"/>
                    <a:pt x="90" y="164"/>
                    <a:pt x="90" y="164"/>
                  </a:cubicBezTo>
                  <a:cubicBezTo>
                    <a:pt x="90" y="163"/>
                    <a:pt x="90" y="163"/>
                    <a:pt x="90" y="163"/>
                  </a:cubicBezTo>
                  <a:cubicBezTo>
                    <a:pt x="91" y="163"/>
                    <a:pt x="91" y="163"/>
                    <a:pt x="91" y="163"/>
                  </a:cubicBezTo>
                  <a:cubicBezTo>
                    <a:pt x="105" y="146"/>
                    <a:pt x="105" y="146"/>
                    <a:pt x="105" y="146"/>
                  </a:cubicBezTo>
                  <a:cubicBezTo>
                    <a:pt x="116" y="157"/>
                    <a:pt x="116" y="157"/>
                    <a:pt x="116" y="157"/>
                  </a:cubicBezTo>
                  <a:cubicBezTo>
                    <a:pt x="116" y="158"/>
                    <a:pt x="116" y="158"/>
                    <a:pt x="116" y="158"/>
                  </a:cubicBezTo>
                  <a:cubicBezTo>
                    <a:pt x="116" y="158"/>
                    <a:pt x="116" y="158"/>
                    <a:pt x="116" y="158"/>
                  </a:cubicBezTo>
                  <a:cubicBezTo>
                    <a:pt x="116" y="158"/>
                    <a:pt x="116" y="158"/>
                    <a:pt x="116" y="158"/>
                  </a:cubicBezTo>
                  <a:cubicBezTo>
                    <a:pt x="116" y="159"/>
                    <a:pt x="116" y="159"/>
                    <a:pt x="116" y="159"/>
                  </a:cubicBezTo>
                  <a:cubicBezTo>
                    <a:pt x="128" y="181"/>
                    <a:pt x="128" y="181"/>
                    <a:pt x="128" y="181"/>
                  </a:cubicBezTo>
                  <a:cubicBezTo>
                    <a:pt x="142" y="187"/>
                    <a:pt x="142" y="187"/>
                    <a:pt x="142" y="187"/>
                  </a:cubicBezTo>
                  <a:cubicBezTo>
                    <a:pt x="150" y="210"/>
                    <a:pt x="150" y="210"/>
                    <a:pt x="150" y="210"/>
                  </a:cubicBezTo>
                  <a:cubicBezTo>
                    <a:pt x="150" y="211"/>
                    <a:pt x="150" y="211"/>
                    <a:pt x="150" y="211"/>
                  </a:cubicBezTo>
                  <a:cubicBezTo>
                    <a:pt x="150" y="212"/>
                    <a:pt x="150" y="212"/>
                    <a:pt x="150" y="212"/>
                  </a:cubicBezTo>
                  <a:cubicBezTo>
                    <a:pt x="149" y="233"/>
                    <a:pt x="149" y="233"/>
                    <a:pt x="149" y="233"/>
                  </a:cubicBezTo>
                  <a:cubicBezTo>
                    <a:pt x="149" y="234"/>
                    <a:pt x="149" y="234"/>
                    <a:pt x="149" y="234"/>
                  </a:cubicBezTo>
                  <a:cubicBezTo>
                    <a:pt x="148" y="234"/>
                    <a:pt x="148" y="234"/>
                    <a:pt x="148" y="234"/>
                  </a:cubicBezTo>
                  <a:cubicBezTo>
                    <a:pt x="142" y="253"/>
                    <a:pt x="142" y="253"/>
                    <a:pt x="142" y="253"/>
                  </a:cubicBezTo>
                  <a:cubicBezTo>
                    <a:pt x="153" y="263"/>
                    <a:pt x="153" y="263"/>
                    <a:pt x="153" y="263"/>
                  </a:cubicBezTo>
                  <a:cubicBezTo>
                    <a:pt x="164" y="257"/>
                    <a:pt x="164" y="257"/>
                    <a:pt x="164" y="257"/>
                  </a:cubicBezTo>
                  <a:cubicBezTo>
                    <a:pt x="176" y="246"/>
                    <a:pt x="176" y="246"/>
                    <a:pt x="176" y="246"/>
                  </a:cubicBezTo>
                  <a:cubicBezTo>
                    <a:pt x="179" y="248"/>
                    <a:pt x="179" y="248"/>
                    <a:pt x="179" y="248"/>
                  </a:cubicBezTo>
                  <a:cubicBezTo>
                    <a:pt x="188" y="250"/>
                    <a:pt x="188" y="250"/>
                    <a:pt x="188" y="250"/>
                  </a:cubicBezTo>
                  <a:cubicBezTo>
                    <a:pt x="188" y="250"/>
                    <a:pt x="188" y="250"/>
                    <a:pt x="188" y="250"/>
                  </a:cubicBezTo>
                  <a:cubicBezTo>
                    <a:pt x="188" y="250"/>
                    <a:pt x="188" y="250"/>
                    <a:pt x="188" y="250"/>
                  </a:cubicBezTo>
                  <a:cubicBezTo>
                    <a:pt x="200" y="261"/>
                    <a:pt x="200" y="261"/>
                    <a:pt x="200" y="261"/>
                  </a:cubicBezTo>
                  <a:cubicBezTo>
                    <a:pt x="213" y="258"/>
                    <a:pt x="213" y="258"/>
                    <a:pt x="213" y="258"/>
                  </a:cubicBezTo>
                  <a:cubicBezTo>
                    <a:pt x="222" y="255"/>
                    <a:pt x="227" y="258"/>
                    <a:pt x="230" y="265"/>
                  </a:cubicBezTo>
                  <a:cubicBezTo>
                    <a:pt x="230" y="273"/>
                    <a:pt x="230" y="273"/>
                    <a:pt x="230" y="273"/>
                  </a:cubicBezTo>
                  <a:cubicBezTo>
                    <a:pt x="232" y="274"/>
                    <a:pt x="232" y="274"/>
                    <a:pt x="232" y="274"/>
                  </a:cubicBezTo>
                  <a:cubicBezTo>
                    <a:pt x="245" y="278"/>
                    <a:pt x="245" y="278"/>
                    <a:pt x="245" y="278"/>
                  </a:cubicBezTo>
                  <a:cubicBezTo>
                    <a:pt x="251" y="266"/>
                    <a:pt x="251" y="266"/>
                    <a:pt x="251" y="266"/>
                  </a:cubicBezTo>
                  <a:cubicBezTo>
                    <a:pt x="251" y="261"/>
                    <a:pt x="251" y="261"/>
                    <a:pt x="251" y="261"/>
                  </a:cubicBezTo>
                  <a:cubicBezTo>
                    <a:pt x="251" y="257"/>
                    <a:pt x="252" y="253"/>
                    <a:pt x="255" y="252"/>
                  </a:cubicBezTo>
                  <a:cubicBezTo>
                    <a:pt x="263" y="253"/>
                    <a:pt x="263" y="253"/>
                    <a:pt x="263" y="253"/>
                  </a:cubicBezTo>
                  <a:cubicBezTo>
                    <a:pt x="273" y="258"/>
                    <a:pt x="278" y="265"/>
                    <a:pt x="278" y="273"/>
                  </a:cubicBezTo>
                  <a:cubicBezTo>
                    <a:pt x="277" y="279"/>
                    <a:pt x="277" y="279"/>
                    <a:pt x="277" y="279"/>
                  </a:cubicBezTo>
                  <a:cubicBezTo>
                    <a:pt x="277" y="291"/>
                    <a:pt x="277" y="291"/>
                    <a:pt x="277" y="291"/>
                  </a:cubicBezTo>
                  <a:cubicBezTo>
                    <a:pt x="288" y="306"/>
                    <a:pt x="288" y="306"/>
                    <a:pt x="288" y="306"/>
                  </a:cubicBezTo>
                  <a:cubicBezTo>
                    <a:pt x="300" y="320"/>
                    <a:pt x="300" y="320"/>
                    <a:pt x="300" y="320"/>
                  </a:cubicBezTo>
                  <a:cubicBezTo>
                    <a:pt x="304" y="325"/>
                    <a:pt x="309" y="326"/>
                    <a:pt x="314" y="328"/>
                  </a:cubicBezTo>
                  <a:cubicBezTo>
                    <a:pt x="315" y="328"/>
                    <a:pt x="315" y="328"/>
                    <a:pt x="315" y="328"/>
                  </a:cubicBezTo>
                  <a:cubicBezTo>
                    <a:pt x="318" y="330"/>
                    <a:pt x="320" y="335"/>
                    <a:pt x="320" y="346"/>
                  </a:cubicBezTo>
                  <a:cubicBezTo>
                    <a:pt x="320" y="389"/>
                    <a:pt x="320" y="389"/>
                    <a:pt x="320" y="389"/>
                  </a:cubicBezTo>
                  <a:cubicBezTo>
                    <a:pt x="322" y="393"/>
                    <a:pt x="325" y="396"/>
                    <a:pt x="328" y="397"/>
                  </a:cubicBezTo>
                  <a:cubicBezTo>
                    <a:pt x="330" y="397"/>
                    <a:pt x="330" y="397"/>
                    <a:pt x="330" y="397"/>
                  </a:cubicBezTo>
                  <a:cubicBezTo>
                    <a:pt x="336" y="394"/>
                    <a:pt x="340" y="395"/>
                    <a:pt x="344" y="400"/>
                  </a:cubicBezTo>
                  <a:cubicBezTo>
                    <a:pt x="347" y="402"/>
                    <a:pt x="347" y="402"/>
                    <a:pt x="347" y="402"/>
                  </a:cubicBezTo>
                  <a:cubicBezTo>
                    <a:pt x="352" y="402"/>
                    <a:pt x="356" y="406"/>
                    <a:pt x="357" y="414"/>
                  </a:cubicBezTo>
                  <a:cubicBezTo>
                    <a:pt x="359" y="438"/>
                    <a:pt x="359" y="438"/>
                    <a:pt x="359" y="438"/>
                  </a:cubicBezTo>
                  <a:cubicBezTo>
                    <a:pt x="381" y="393"/>
                    <a:pt x="381" y="393"/>
                    <a:pt x="381" y="393"/>
                  </a:cubicBezTo>
                  <a:cubicBezTo>
                    <a:pt x="388" y="369"/>
                    <a:pt x="395" y="354"/>
                    <a:pt x="406" y="352"/>
                  </a:cubicBezTo>
                  <a:cubicBezTo>
                    <a:pt x="415" y="350"/>
                    <a:pt x="428" y="354"/>
                    <a:pt x="445" y="364"/>
                  </a:cubicBezTo>
                  <a:cubicBezTo>
                    <a:pt x="508" y="369"/>
                    <a:pt x="508" y="369"/>
                    <a:pt x="508" y="369"/>
                  </a:cubicBezTo>
                  <a:cubicBezTo>
                    <a:pt x="510" y="355"/>
                    <a:pt x="510" y="355"/>
                    <a:pt x="510" y="355"/>
                  </a:cubicBezTo>
                  <a:cubicBezTo>
                    <a:pt x="481" y="327"/>
                    <a:pt x="481" y="327"/>
                    <a:pt x="481" y="327"/>
                  </a:cubicBezTo>
                  <a:cubicBezTo>
                    <a:pt x="468" y="320"/>
                    <a:pt x="462" y="314"/>
                    <a:pt x="464" y="310"/>
                  </a:cubicBezTo>
                  <a:cubicBezTo>
                    <a:pt x="486" y="311"/>
                    <a:pt x="486" y="311"/>
                    <a:pt x="486" y="311"/>
                  </a:cubicBezTo>
                  <a:cubicBezTo>
                    <a:pt x="506" y="318"/>
                    <a:pt x="525" y="306"/>
                    <a:pt x="544" y="273"/>
                  </a:cubicBezTo>
                  <a:cubicBezTo>
                    <a:pt x="544" y="273"/>
                    <a:pt x="544" y="273"/>
                    <a:pt x="544" y="273"/>
                  </a:cubicBezTo>
                  <a:cubicBezTo>
                    <a:pt x="545" y="273"/>
                    <a:pt x="545" y="273"/>
                    <a:pt x="545" y="273"/>
                  </a:cubicBezTo>
                  <a:cubicBezTo>
                    <a:pt x="566" y="253"/>
                    <a:pt x="566" y="253"/>
                    <a:pt x="566" y="253"/>
                  </a:cubicBezTo>
                  <a:cubicBezTo>
                    <a:pt x="569" y="209"/>
                    <a:pt x="569" y="209"/>
                    <a:pt x="569" y="209"/>
                  </a:cubicBezTo>
                  <a:cubicBezTo>
                    <a:pt x="569" y="204"/>
                    <a:pt x="569" y="204"/>
                    <a:pt x="569" y="204"/>
                  </a:cubicBezTo>
                  <a:cubicBezTo>
                    <a:pt x="572" y="204"/>
                    <a:pt x="572" y="204"/>
                    <a:pt x="572" y="204"/>
                  </a:cubicBezTo>
                  <a:cubicBezTo>
                    <a:pt x="573" y="204"/>
                    <a:pt x="573" y="204"/>
                    <a:pt x="573" y="204"/>
                  </a:cubicBezTo>
                  <a:cubicBezTo>
                    <a:pt x="590" y="200"/>
                    <a:pt x="590" y="200"/>
                    <a:pt x="590" y="200"/>
                  </a:cubicBezTo>
                  <a:cubicBezTo>
                    <a:pt x="593" y="200"/>
                    <a:pt x="593" y="200"/>
                    <a:pt x="593" y="200"/>
                  </a:cubicBezTo>
                  <a:cubicBezTo>
                    <a:pt x="595" y="201"/>
                    <a:pt x="595" y="201"/>
                    <a:pt x="595" y="201"/>
                  </a:cubicBezTo>
                  <a:cubicBezTo>
                    <a:pt x="595" y="202"/>
                    <a:pt x="595" y="202"/>
                    <a:pt x="595" y="202"/>
                  </a:cubicBezTo>
                  <a:cubicBezTo>
                    <a:pt x="628" y="238"/>
                    <a:pt x="628" y="238"/>
                    <a:pt x="628" y="238"/>
                  </a:cubicBezTo>
                  <a:cubicBezTo>
                    <a:pt x="638" y="234"/>
                    <a:pt x="638" y="234"/>
                    <a:pt x="638" y="234"/>
                  </a:cubicBezTo>
                  <a:cubicBezTo>
                    <a:pt x="640" y="228"/>
                    <a:pt x="640" y="228"/>
                    <a:pt x="640" y="228"/>
                  </a:cubicBezTo>
                  <a:cubicBezTo>
                    <a:pt x="622" y="211"/>
                    <a:pt x="622" y="211"/>
                    <a:pt x="622" y="211"/>
                  </a:cubicBezTo>
                  <a:cubicBezTo>
                    <a:pt x="619" y="209"/>
                    <a:pt x="619" y="209"/>
                    <a:pt x="619" y="209"/>
                  </a:cubicBezTo>
                  <a:cubicBezTo>
                    <a:pt x="617" y="206"/>
                    <a:pt x="617" y="206"/>
                    <a:pt x="617" y="206"/>
                  </a:cubicBezTo>
                  <a:cubicBezTo>
                    <a:pt x="645" y="190"/>
                    <a:pt x="645" y="190"/>
                    <a:pt x="645" y="190"/>
                  </a:cubicBezTo>
                  <a:cubicBezTo>
                    <a:pt x="643" y="149"/>
                    <a:pt x="643" y="149"/>
                    <a:pt x="643" y="149"/>
                  </a:cubicBezTo>
                  <a:cubicBezTo>
                    <a:pt x="631" y="151"/>
                    <a:pt x="631" y="151"/>
                    <a:pt x="631" y="151"/>
                  </a:cubicBezTo>
                  <a:cubicBezTo>
                    <a:pt x="631" y="151"/>
                    <a:pt x="631" y="151"/>
                    <a:pt x="631" y="151"/>
                  </a:cubicBezTo>
                  <a:cubicBezTo>
                    <a:pt x="630" y="151"/>
                    <a:pt x="630" y="151"/>
                    <a:pt x="630" y="151"/>
                  </a:cubicBezTo>
                  <a:cubicBezTo>
                    <a:pt x="615" y="144"/>
                    <a:pt x="615" y="144"/>
                    <a:pt x="615" y="144"/>
                  </a:cubicBezTo>
                  <a:cubicBezTo>
                    <a:pt x="609" y="143"/>
                    <a:pt x="601" y="139"/>
                    <a:pt x="590" y="132"/>
                  </a:cubicBezTo>
                  <a:cubicBezTo>
                    <a:pt x="584" y="129"/>
                    <a:pt x="580" y="126"/>
                    <a:pt x="580" y="122"/>
                  </a:cubicBezTo>
                  <a:cubicBezTo>
                    <a:pt x="580" y="123"/>
                    <a:pt x="580" y="123"/>
                    <a:pt x="580" y="123"/>
                  </a:cubicBezTo>
                  <a:cubicBezTo>
                    <a:pt x="580" y="127"/>
                    <a:pt x="579" y="129"/>
                    <a:pt x="577" y="130"/>
                  </a:cubicBezTo>
                  <a:cubicBezTo>
                    <a:pt x="574" y="132"/>
                    <a:pt x="571" y="133"/>
                    <a:pt x="564" y="133"/>
                  </a:cubicBezTo>
                  <a:cubicBezTo>
                    <a:pt x="563" y="133"/>
                    <a:pt x="563" y="133"/>
                    <a:pt x="563" y="133"/>
                  </a:cubicBezTo>
                  <a:cubicBezTo>
                    <a:pt x="562" y="132"/>
                    <a:pt x="562" y="132"/>
                    <a:pt x="562" y="132"/>
                  </a:cubicBezTo>
                  <a:cubicBezTo>
                    <a:pt x="561" y="132"/>
                    <a:pt x="561" y="132"/>
                    <a:pt x="561" y="132"/>
                  </a:cubicBezTo>
                  <a:cubicBezTo>
                    <a:pt x="547" y="122"/>
                    <a:pt x="547" y="122"/>
                    <a:pt x="547" y="122"/>
                  </a:cubicBezTo>
                  <a:cubicBezTo>
                    <a:pt x="536" y="132"/>
                    <a:pt x="536" y="132"/>
                    <a:pt x="536" y="132"/>
                  </a:cubicBezTo>
                  <a:cubicBezTo>
                    <a:pt x="530" y="137"/>
                    <a:pt x="526" y="141"/>
                    <a:pt x="526" y="145"/>
                  </a:cubicBezTo>
                  <a:cubicBezTo>
                    <a:pt x="532" y="157"/>
                    <a:pt x="532" y="157"/>
                    <a:pt x="532" y="157"/>
                  </a:cubicBezTo>
                  <a:cubicBezTo>
                    <a:pt x="535" y="161"/>
                    <a:pt x="535" y="163"/>
                    <a:pt x="534" y="166"/>
                  </a:cubicBezTo>
                  <a:cubicBezTo>
                    <a:pt x="532" y="169"/>
                    <a:pt x="527" y="171"/>
                    <a:pt x="520" y="172"/>
                  </a:cubicBezTo>
                  <a:cubicBezTo>
                    <a:pt x="515" y="175"/>
                    <a:pt x="515" y="175"/>
                    <a:pt x="515" y="175"/>
                  </a:cubicBezTo>
                  <a:cubicBezTo>
                    <a:pt x="508" y="177"/>
                    <a:pt x="502" y="176"/>
                    <a:pt x="498" y="171"/>
                  </a:cubicBezTo>
                  <a:cubicBezTo>
                    <a:pt x="496" y="169"/>
                    <a:pt x="496" y="169"/>
                    <a:pt x="496" y="169"/>
                  </a:cubicBezTo>
                  <a:cubicBezTo>
                    <a:pt x="471" y="143"/>
                    <a:pt x="471" y="143"/>
                    <a:pt x="471" y="143"/>
                  </a:cubicBezTo>
                  <a:cubicBezTo>
                    <a:pt x="460" y="139"/>
                    <a:pt x="453" y="134"/>
                    <a:pt x="450" y="128"/>
                  </a:cubicBezTo>
                  <a:cubicBezTo>
                    <a:pt x="448" y="125"/>
                    <a:pt x="447" y="122"/>
                    <a:pt x="448" y="120"/>
                  </a:cubicBezTo>
                  <a:cubicBezTo>
                    <a:pt x="447" y="112"/>
                    <a:pt x="445" y="106"/>
                    <a:pt x="443" y="103"/>
                  </a:cubicBezTo>
                  <a:cubicBezTo>
                    <a:pt x="439" y="106"/>
                    <a:pt x="439" y="106"/>
                    <a:pt x="439" y="106"/>
                  </a:cubicBezTo>
                  <a:cubicBezTo>
                    <a:pt x="438" y="108"/>
                    <a:pt x="438" y="108"/>
                    <a:pt x="438" y="108"/>
                  </a:cubicBezTo>
                  <a:cubicBezTo>
                    <a:pt x="438" y="111"/>
                    <a:pt x="439" y="114"/>
                    <a:pt x="442" y="118"/>
                  </a:cubicBezTo>
                  <a:cubicBezTo>
                    <a:pt x="443" y="119"/>
                    <a:pt x="443" y="119"/>
                    <a:pt x="443" y="119"/>
                  </a:cubicBezTo>
                  <a:cubicBezTo>
                    <a:pt x="443" y="120"/>
                    <a:pt x="443" y="120"/>
                    <a:pt x="443" y="120"/>
                  </a:cubicBezTo>
                  <a:cubicBezTo>
                    <a:pt x="443" y="122"/>
                    <a:pt x="443" y="122"/>
                    <a:pt x="443" y="122"/>
                  </a:cubicBezTo>
                  <a:cubicBezTo>
                    <a:pt x="429" y="145"/>
                    <a:pt x="429" y="145"/>
                    <a:pt x="429" y="145"/>
                  </a:cubicBezTo>
                  <a:cubicBezTo>
                    <a:pt x="407" y="140"/>
                    <a:pt x="407" y="140"/>
                    <a:pt x="407" y="140"/>
                  </a:cubicBezTo>
                  <a:cubicBezTo>
                    <a:pt x="402" y="137"/>
                    <a:pt x="402" y="137"/>
                    <a:pt x="402" y="137"/>
                  </a:cubicBezTo>
                  <a:cubicBezTo>
                    <a:pt x="402" y="137"/>
                    <a:pt x="402" y="137"/>
                    <a:pt x="402" y="137"/>
                  </a:cubicBezTo>
                  <a:cubicBezTo>
                    <a:pt x="402" y="134"/>
                    <a:pt x="402" y="134"/>
                    <a:pt x="402" y="134"/>
                  </a:cubicBezTo>
                  <a:cubicBezTo>
                    <a:pt x="404" y="130"/>
                    <a:pt x="404" y="125"/>
                    <a:pt x="402" y="120"/>
                  </a:cubicBezTo>
                  <a:cubicBezTo>
                    <a:pt x="399" y="113"/>
                    <a:pt x="399" y="113"/>
                    <a:pt x="399" y="113"/>
                  </a:cubicBezTo>
                  <a:cubicBezTo>
                    <a:pt x="381" y="99"/>
                    <a:pt x="381" y="99"/>
                    <a:pt x="381" y="99"/>
                  </a:cubicBezTo>
                  <a:cubicBezTo>
                    <a:pt x="380" y="98"/>
                    <a:pt x="380" y="98"/>
                    <a:pt x="380" y="98"/>
                  </a:cubicBezTo>
                  <a:cubicBezTo>
                    <a:pt x="378" y="101"/>
                    <a:pt x="376" y="101"/>
                    <a:pt x="374" y="102"/>
                  </a:cubicBezTo>
                  <a:cubicBezTo>
                    <a:pt x="357" y="100"/>
                    <a:pt x="357" y="100"/>
                    <a:pt x="357" y="100"/>
                  </a:cubicBezTo>
                  <a:cubicBezTo>
                    <a:pt x="351" y="99"/>
                    <a:pt x="347" y="98"/>
                    <a:pt x="345" y="94"/>
                  </a:cubicBezTo>
                  <a:cubicBezTo>
                    <a:pt x="344" y="93"/>
                    <a:pt x="344" y="89"/>
                    <a:pt x="346" y="84"/>
                  </a:cubicBezTo>
                  <a:cubicBezTo>
                    <a:pt x="347" y="81"/>
                    <a:pt x="347" y="81"/>
                    <a:pt x="347" y="81"/>
                  </a:cubicBezTo>
                  <a:cubicBezTo>
                    <a:pt x="340" y="68"/>
                    <a:pt x="340" y="68"/>
                    <a:pt x="340" y="68"/>
                  </a:cubicBezTo>
                  <a:cubicBezTo>
                    <a:pt x="306" y="69"/>
                    <a:pt x="306" y="69"/>
                    <a:pt x="306" y="69"/>
                  </a:cubicBezTo>
                  <a:cubicBezTo>
                    <a:pt x="307" y="74"/>
                    <a:pt x="306" y="77"/>
                    <a:pt x="304" y="81"/>
                  </a:cubicBezTo>
                  <a:cubicBezTo>
                    <a:pt x="303" y="84"/>
                    <a:pt x="299" y="85"/>
                    <a:pt x="296" y="85"/>
                  </a:cubicBezTo>
                  <a:cubicBezTo>
                    <a:pt x="291" y="87"/>
                    <a:pt x="286" y="85"/>
                    <a:pt x="281" y="80"/>
                  </a:cubicBezTo>
                  <a:cubicBezTo>
                    <a:pt x="281" y="79"/>
                    <a:pt x="281" y="79"/>
                    <a:pt x="281" y="79"/>
                  </a:cubicBezTo>
                  <a:cubicBezTo>
                    <a:pt x="280" y="79"/>
                    <a:pt x="280" y="79"/>
                    <a:pt x="280" y="79"/>
                  </a:cubicBezTo>
                  <a:cubicBezTo>
                    <a:pt x="272" y="70"/>
                    <a:pt x="269" y="64"/>
                    <a:pt x="269" y="58"/>
                  </a:cubicBezTo>
                  <a:cubicBezTo>
                    <a:pt x="263" y="48"/>
                    <a:pt x="263" y="48"/>
                    <a:pt x="263" y="48"/>
                  </a:cubicBezTo>
                  <a:cubicBezTo>
                    <a:pt x="253" y="55"/>
                    <a:pt x="253" y="55"/>
                    <a:pt x="253" y="55"/>
                  </a:cubicBezTo>
                  <a:cubicBezTo>
                    <a:pt x="244" y="60"/>
                    <a:pt x="239" y="60"/>
                    <a:pt x="236" y="56"/>
                  </a:cubicBezTo>
                  <a:cubicBezTo>
                    <a:pt x="232" y="55"/>
                    <a:pt x="232" y="55"/>
                    <a:pt x="232" y="55"/>
                  </a:cubicBezTo>
                  <a:cubicBezTo>
                    <a:pt x="222" y="56"/>
                    <a:pt x="222" y="56"/>
                    <a:pt x="222" y="56"/>
                  </a:cubicBezTo>
                  <a:cubicBezTo>
                    <a:pt x="196" y="65"/>
                    <a:pt x="196" y="65"/>
                    <a:pt x="196" y="65"/>
                  </a:cubicBezTo>
                  <a:cubicBezTo>
                    <a:pt x="190" y="68"/>
                    <a:pt x="186" y="69"/>
                    <a:pt x="182" y="69"/>
                  </a:cubicBezTo>
                  <a:cubicBezTo>
                    <a:pt x="179" y="69"/>
                    <a:pt x="179" y="69"/>
                    <a:pt x="179" y="69"/>
                  </a:cubicBezTo>
                  <a:cubicBezTo>
                    <a:pt x="169" y="69"/>
                    <a:pt x="163" y="67"/>
                    <a:pt x="160" y="63"/>
                  </a:cubicBezTo>
                  <a:cubicBezTo>
                    <a:pt x="144" y="50"/>
                    <a:pt x="144" y="50"/>
                    <a:pt x="144" y="50"/>
                  </a:cubicBezTo>
                  <a:lnTo>
                    <a:pt x="125" y="20"/>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a:extLst>
                <a:ext uri="{FF2B5EF4-FFF2-40B4-BE49-F238E27FC236}">
                  <a16:creationId xmlns="" xmlns:a16="http://schemas.microsoft.com/office/drawing/2014/main" id="{DA5D50BB-AA7F-47EB-9BE2-6A6591CD77FD}"/>
                </a:ext>
              </a:extLst>
            </p:cNvPr>
            <p:cNvSpPr>
              <a:spLocks/>
            </p:cNvSpPr>
            <p:nvPr/>
          </p:nvSpPr>
          <p:spPr bwMode="auto">
            <a:xfrm>
              <a:off x="-3121580" y="-5064453"/>
              <a:ext cx="1831975" cy="1671638"/>
            </a:xfrm>
            <a:custGeom>
              <a:avLst/>
              <a:gdLst>
                <a:gd name="T0" fmla="*/ 850 w 866"/>
                <a:gd name="T1" fmla="*/ 367 h 790"/>
                <a:gd name="T2" fmla="*/ 834 w 866"/>
                <a:gd name="T3" fmla="*/ 287 h 790"/>
                <a:gd name="T4" fmla="*/ 756 w 866"/>
                <a:gd name="T5" fmla="*/ 367 h 790"/>
                <a:gd name="T6" fmla="*/ 743 w 866"/>
                <a:gd name="T7" fmla="*/ 390 h 790"/>
                <a:gd name="T8" fmla="*/ 645 w 866"/>
                <a:gd name="T9" fmla="*/ 408 h 790"/>
                <a:gd name="T10" fmla="*/ 623 w 866"/>
                <a:gd name="T11" fmla="*/ 367 h 790"/>
                <a:gd name="T12" fmla="*/ 597 w 866"/>
                <a:gd name="T13" fmla="*/ 342 h 790"/>
                <a:gd name="T14" fmla="*/ 567 w 866"/>
                <a:gd name="T15" fmla="*/ 316 h 790"/>
                <a:gd name="T16" fmla="*/ 404 w 866"/>
                <a:gd name="T17" fmla="*/ 285 h 790"/>
                <a:gd name="T18" fmla="*/ 310 w 866"/>
                <a:gd name="T19" fmla="*/ 137 h 790"/>
                <a:gd name="T20" fmla="*/ 130 w 866"/>
                <a:gd name="T21" fmla="*/ 20 h 790"/>
                <a:gd name="T22" fmla="*/ 10 w 866"/>
                <a:gd name="T23" fmla="*/ 34 h 790"/>
                <a:gd name="T24" fmla="*/ 11 w 866"/>
                <a:gd name="T25" fmla="*/ 50 h 790"/>
                <a:gd name="T26" fmla="*/ 2 w 866"/>
                <a:gd name="T27" fmla="*/ 68 h 790"/>
                <a:gd name="T28" fmla="*/ 12 w 866"/>
                <a:gd name="T29" fmla="*/ 109 h 790"/>
                <a:gd name="T30" fmla="*/ 50 w 866"/>
                <a:gd name="T31" fmla="*/ 90 h 790"/>
                <a:gd name="T32" fmla="*/ 91 w 866"/>
                <a:gd name="T33" fmla="*/ 119 h 790"/>
                <a:gd name="T34" fmla="*/ 145 w 866"/>
                <a:gd name="T35" fmla="*/ 185 h 790"/>
                <a:gd name="T36" fmla="*/ 178 w 866"/>
                <a:gd name="T37" fmla="*/ 158 h 790"/>
                <a:gd name="T38" fmla="*/ 235 w 866"/>
                <a:gd name="T39" fmla="*/ 125 h 790"/>
                <a:gd name="T40" fmla="*/ 276 w 866"/>
                <a:gd name="T41" fmla="*/ 171 h 790"/>
                <a:gd name="T42" fmla="*/ 288 w 866"/>
                <a:gd name="T43" fmla="*/ 241 h 790"/>
                <a:gd name="T44" fmla="*/ 291 w 866"/>
                <a:gd name="T45" fmla="*/ 316 h 790"/>
                <a:gd name="T46" fmla="*/ 279 w 866"/>
                <a:gd name="T47" fmla="*/ 347 h 790"/>
                <a:gd name="T48" fmla="*/ 270 w 866"/>
                <a:gd name="T49" fmla="*/ 359 h 790"/>
                <a:gd name="T50" fmla="*/ 275 w 866"/>
                <a:gd name="T51" fmla="*/ 404 h 790"/>
                <a:gd name="T52" fmla="*/ 264 w 866"/>
                <a:gd name="T53" fmla="*/ 443 h 790"/>
                <a:gd name="T54" fmla="*/ 229 w 866"/>
                <a:gd name="T55" fmla="*/ 436 h 790"/>
                <a:gd name="T56" fmla="*/ 202 w 866"/>
                <a:gd name="T57" fmla="*/ 491 h 790"/>
                <a:gd name="T58" fmla="*/ 164 w 866"/>
                <a:gd name="T59" fmla="*/ 526 h 790"/>
                <a:gd name="T60" fmla="*/ 193 w 866"/>
                <a:gd name="T61" fmla="*/ 567 h 790"/>
                <a:gd name="T62" fmla="*/ 218 w 866"/>
                <a:gd name="T63" fmla="*/ 598 h 790"/>
                <a:gd name="T64" fmla="*/ 264 w 866"/>
                <a:gd name="T65" fmla="*/ 610 h 790"/>
                <a:gd name="T66" fmla="*/ 284 w 866"/>
                <a:gd name="T67" fmla="*/ 654 h 790"/>
                <a:gd name="T68" fmla="*/ 322 w 866"/>
                <a:gd name="T69" fmla="*/ 683 h 790"/>
                <a:gd name="T70" fmla="*/ 371 w 866"/>
                <a:gd name="T71" fmla="*/ 668 h 790"/>
                <a:gd name="T72" fmla="*/ 403 w 866"/>
                <a:gd name="T73" fmla="*/ 661 h 790"/>
                <a:gd name="T74" fmla="*/ 427 w 866"/>
                <a:gd name="T75" fmla="*/ 696 h 790"/>
                <a:gd name="T76" fmla="*/ 433 w 866"/>
                <a:gd name="T77" fmla="*/ 696 h 790"/>
                <a:gd name="T78" fmla="*/ 481 w 866"/>
                <a:gd name="T79" fmla="*/ 680 h 790"/>
                <a:gd name="T80" fmla="*/ 496 w 866"/>
                <a:gd name="T81" fmla="*/ 702 h 790"/>
                <a:gd name="T82" fmla="*/ 508 w 866"/>
                <a:gd name="T83" fmla="*/ 716 h 790"/>
                <a:gd name="T84" fmla="*/ 552 w 866"/>
                <a:gd name="T85" fmla="*/ 742 h 790"/>
                <a:gd name="T86" fmla="*/ 566 w 866"/>
                <a:gd name="T87" fmla="*/ 730 h 790"/>
                <a:gd name="T88" fmla="*/ 586 w 866"/>
                <a:gd name="T89" fmla="*/ 716 h 790"/>
                <a:gd name="T90" fmla="*/ 614 w 866"/>
                <a:gd name="T91" fmla="*/ 757 h 790"/>
                <a:gd name="T92" fmla="*/ 647 w 866"/>
                <a:gd name="T93" fmla="*/ 790 h 790"/>
                <a:gd name="T94" fmla="*/ 669 w 866"/>
                <a:gd name="T95" fmla="*/ 747 h 790"/>
                <a:gd name="T96" fmla="*/ 712 w 866"/>
                <a:gd name="T97" fmla="*/ 725 h 790"/>
                <a:gd name="T98" fmla="*/ 736 w 866"/>
                <a:gd name="T99" fmla="*/ 733 h 790"/>
                <a:gd name="T100" fmla="*/ 758 w 866"/>
                <a:gd name="T101" fmla="*/ 757 h 790"/>
                <a:gd name="T102" fmla="*/ 765 w 866"/>
                <a:gd name="T103" fmla="*/ 692 h 790"/>
                <a:gd name="T104" fmla="*/ 782 w 866"/>
                <a:gd name="T105" fmla="*/ 586 h 790"/>
                <a:gd name="T106" fmla="*/ 809 w 866"/>
                <a:gd name="T107" fmla="*/ 59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6" h="790">
                  <a:moveTo>
                    <a:pt x="863" y="463"/>
                  </a:moveTo>
                  <a:cubicBezTo>
                    <a:pt x="848" y="369"/>
                    <a:pt x="848" y="369"/>
                    <a:pt x="848" y="369"/>
                  </a:cubicBezTo>
                  <a:cubicBezTo>
                    <a:pt x="849" y="367"/>
                    <a:pt x="849" y="367"/>
                    <a:pt x="849" y="367"/>
                  </a:cubicBezTo>
                  <a:cubicBezTo>
                    <a:pt x="850" y="367"/>
                    <a:pt x="850" y="367"/>
                    <a:pt x="850" y="367"/>
                  </a:cubicBezTo>
                  <a:cubicBezTo>
                    <a:pt x="857" y="357"/>
                    <a:pt x="861" y="348"/>
                    <a:pt x="859" y="341"/>
                  </a:cubicBezTo>
                  <a:cubicBezTo>
                    <a:pt x="855" y="335"/>
                    <a:pt x="855" y="335"/>
                    <a:pt x="855" y="335"/>
                  </a:cubicBezTo>
                  <a:cubicBezTo>
                    <a:pt x="844" y="329"/>
                    <a:pt x="839" y="313"/>
                    <a:pt x="842" y="287"/>
                  </a:cubicBezTo>
                  <a:cubicBezTo>
                    <a:pt x="834" y="287"/>
                    <a:pt x="834" y="287"/>
                    <a:pt x="834" y="287"/>
                  </a:cubicBezTo>
                  <a:cubicBezTo>
                    <a:pt x="827" y="286"/>
                    <a:pt x="819" y="289"/>
                    <a:pt x="812" y="294"/>
                  </a:cubicBezTo>
                  <a:cubicBezTo>
                    <a:pt x="804" y="300"/>
                    <a:pt x="799" y="307"/>
                    <a:pt x="798" y="311"/>
                  </a:cubicBezTo>
                  <a:cubicBezTo>
                    <a:pt x="794" y="323"/>
                    <a:pt x="782" y="331"/>
                    <a:pt x="761" y="337"/>
                  </a:cubicBezTo>
                  <a:cubicBezTo>
                    <a:pt x="756" y="367"/>
                    <a:pt x="756" y="367"/>
                    <a:pt x="756" y="367"/>
                  </a:cubicBezTo>
                  <a:cubicBezTo>
                    <a:pt x="756" y="368"/>
                    <a:pt x="756" y="368"/>
                    <a:pt x="756" y="368"/>
                  </a:cubicBezTo>
                  <a:cubicBezTo>
                    <a:pt x="755" y="369"/>
                    <a:pt x="755" y="369"/>
                    <a:pt x="755" y="369"/>
                  </a:cubicBezTo>
                  <a:cubicBezTo>
                    <a:pt x="744" y="388"/>
                    <a:pt x="744" y="388"/>
                    <a:pt x="744" y="388"/>
                  </a:cubicBezTo>
                  <a:cubicBezTo>
                    <a:pt x="743" y="390"/>
                    <a:pt x="743" y="390"/>
                    <a:pt x="743" y="390"/>
                  </a:cubicBezTo>
                  <a:cubicBezTo>
                    <a:pt x="742" y="390"/>
                    <a:pt x="742" y="390"/>
                    <a:pt x="742" y="390"/>
                  </a:cubicBezTo>
                  <a:cubicBezTo>
                    <a:pt x="741" y="390"/>
                    <a:pt x="741" y="390"/>
                    <a:pt x="741" y="390"/>
                  </a:cubicBezTo>
                  <a:cubicBezTo>
                    <a:pt x="646" y="408"/>
                    <a:pt x="646" y="408"/>
                    <a:pt x="646" y="408"/>
                  </a:cubicBezTo>
                  <a:cubicBezTo>
                    <a:pt x="645" y="408"/>
                    <a:pt x="645" y="408"/>
                    <a:pt x="645" y="408"/>
                  </a:cubicBezTo>
                  <a:cubicBezTo>
                    <a:pt x="642" y="408"/>
                    <a:pt x="642" y="408"/>
                    <a:pt x="642" y="408"/>
                  </a:cubicBezTo>
                  <a:cubicBezTo>
                    <a:pt x="642" y="406"/>
                    <a:pt x="642" y="406"/>
                    <a:pt x="642" y="406"/>
                  </a:cubicBezTo>
                  <a:cubicBezTo>
                    <a:pt x="614" y="376"/>
                    <a:pt x="614" y="376"/>
                    <a:pt x="614" y="376"/>
                  </a:cubicBezTo>
                  <a:cubicBezTo>
                    <a:pt x="623" y="367"/>
                    <a:pt x="623" y="367"/>
                    <a:pt x="623" y="367"/>
                  </a:cubicBezTo>
                  <a:cubicBezTo>
                    <a:pt x="612" y="353"/>
                    <a:pt x="612" y="353"/>
                    <a:pt x="612" y="353"/>
                  </a:cubicBezTo>
                  <a:cubicBezTo>
                    <a:pt x="599" y="343"/>
                    <a:pt x="599" y="343"/>
                    <a:pt x="599" y="343"/>
                  </a:cubicBezTo>
                  <a:cubicBezTo>
                    <a:pt x="598" y="342"/>
                    <a:pt x="598" y="342"/>
                    <a:pt x="598" y="342"/>
                  </a:cubicBezTo>
                  <a:cubicBezTo>
                    <a:pt x="597" y="342"/>
                    <a:pt x="597" y="342"/>
                    <a:pt x="597" y="342"/>
                  </a:cubicBezTo>
                  <a:cubicBezTo>
                    <a:pt x="597" y="341"/>
                    <a:pt x="597" y="341"/>
                    <a:pt x="597" y="341"/>
                  </a:cubicBezTo>
                  <a:cubicBezTo>
                    <a:pt x="597" y="340"/>
                    <a:pt x="597" y="340"/>
                    <a:pt x="597" y="340"/>
                  </a:cubicBezTo>
                  <a:cubicBezTo>
                    <a:pt x="592" y="314"/>
                    <a:pt x="592" y="314"/>
                    <a:pt x="592" y="314"/>
                  </a:cubicBezTo>
                  <a:cubicBezTo>
                    <a:pt x="567" y="316"/>
                    <a:pt x="567" y="316"/>
                    <a:pt x="567" y="316"/>
                  </a:cubicBezTo>
                  <a:cubicBezTo>
                    <a:pt x="565" y="314"/>
                    <a:pt x="565" y="314"/>
                    <a:pt x="565" y="314"/>
                  </a:cubicBezTo>
                  <a:cubicBezTo>
                    <a:pt x="544" y="302"/>
                    <a:pt x="544" y="302"/>
                    <a:pt x="544" y="302"/>
                  </a:cubicBezTo>
                  <a:cubicBezTo>
                    <a:pt x="468" y="288"/>
                    <a:pt x="468" y="288"/>
                    <a:pt x="468" y="288"/>
                  </a:cubicBezTo>
                  <a:cubicBezTo>
                    <a:pt x="404" y="285"/>
                    <a:pt x="404" y="285"/>
                    <a:pt x="404" y="285"/>
                  </a:cubicBezTo>
                  <a:cubicBezTo>
                    <a:pt x="403" y="287"/>
                    <a:pt x="403" y="287"/>
                    <a:pt x="403" y="287"/>
                  </a:cubicBezTo>
                  <a:cubicBezTo>
                    <a:pt x="400" y="287"/>
                    <a:pt x="398" y="286"/>
                    <a:pt x="397" y="284"/>
                  </a:cubicBezTo>
                  <a:cubicBezTo>
                    <a:pt x="360" y="202"/>
                    <a:pt x="360" y="202"/>
                    <a:pt x="360" y="202"/>
                  </a:cubicBezTo>
                  <a:cubicBezTo>
                    <a:pt x="356" y="195"/>
                    <a:pt x="341" y="174"/>
                    <a:pt x="310" y="137"/>
                  </a:cubicBezTo>
                  <a:cubicBezTo>
                    <a:pt x="281" y="102"/>
                    <a:pt x="265" y="82"/>
                    <a:pt x="260" y="78"/>
                  </a:cubicBezTo>
                  <a:cubicBezTo>
                    <a:pt x="206" y="25"/>
                    <a:pt x="206" y="25"/>
                    <a:pt x="206" y="25"/>
                  </a:cubicBezTo>
                  <a:cubicBezTo>
                    <a:pt x="198" y="21"/>
                    <a:pt x="198" y="21"/>
                    <a:pt x="198" y="21"/>
                  </a:cubicBezTo>
                  <a:cubicBezTo>
                    <a:pt x="130" y="20"/>
                    <a:pt x="130" y="20"/>
                    <a:pt x="130" y="20"/>
                  </a:cubicBezTo>
                  <a:cubicBezTo>
                    <a:pt x="129" y="20"/>
                    <a:pt x="129" y="20"/>
                    <a:pt x="129" y="20"/>
                  </a:cubicBezTo>
                  <a:cubicBezTo>
                    <a:pt x="127" y="18"/>
                    <a:pt x="127" y="18"/>
                    <a:pt x="127" y="18"/>
                  </a:cubicBezTo>
                  <a:cubicBezTo>
                    <a:pt x="121" y="13"/>
                    <a:pt x="111" y="8"/>
                    <a:pt x="96" y="5"/>
                  </a:cubicBezTo>
                  <a:cubicBezTo>
                    <a:pt x="84" y="0"/>
                    <a:pt x="55" y="10"/>
                    <a:pt x="10" y="34"/>
                  </a:cubicBezTo>
                  <a:cubicBezTo>
                    <a:pt x="8" y="35"/>
                    <a:pt x="8" y="35"/>
                    <a:pt x="8" y="35"/>
                  </a:cubicBezTo>
                  <a:cubicBezTo>
                    <a:pt x="10" y="49"/>
                    <a:pt x="10" y="49"/>
                    <a:pt x="10" y="49"/>
                  </a:cubicBezTo>
                  <a:cubicBezTo>
                    <a:pt x="11" y="49"/>
                    <a:pt x="11" y="49"/>
                    <a:pt x="11" y="49"/>
                  </a:cubicBezTo>
                  <a:cubicBezTo>
                    <a:pt x="11" y="50"/>
                    <a:pt x="11" y="50"/>
                    <a:pt x="11" y="50"/>
                  </a:cubicBezTo>
                  <a:cubicBezTo>
                    <a:pt x="10" y="50"/>
                    <a:pt x="10" y="50"/>
                    <a:pt x="10" y="50"/>
                  </a:cubicBezTo>
                  <a:cubicBezTo>
                    <a:pt x="10" y="51"/>
                    <a:pt x="10" y="51"/>
                    <a:pt x="10" y="51"/>
                  </a:cubicBezTo>
                  <a:cubicBezTo>
                    <a:pt x="2" y="67"/>
                    <a:pt x="2" y="67"/>
                    <a:pt x="2" y="67"/>
                  </a:cubicBezTo>
                  <a:cubicBezTo>
                    <a:pt x="2" y="68"/>
                    <a:pt x="2" y="68"/>
                    <a:pt x="2" y="68"/>
                  </a:cubicBezTo>
                  <a:cubicBezTo>
                    <a:pt x="1" y="68"/>
                    <a:pt x="1" y="68"/>
                    <a:pt x="1" y="68"/>
                  </a:cubicBezTo>
                  <a:cubicBezTo>
                    <a:pt x="0" y="78"/>
                    <a:pt x="0" y="78"/>
                    <a:pt x="0" y="78"/>
                  </a:cubicBezTo>
                  <a:cubicBezTo>
                    <a:pt x="0" y="87"/>
                    <a:pt x="2" y="97"/>
                    <a:pt x="5" y="104"/>
                  </a:cubicBezTo>
                  <a:cubicBezTo>
                    <a:pt x="12" y="109"/>
                    <a:pt x="12" y="109"/>
                    <a:pt x="12" y="109"/>
                  </a:cubicBezTo>
                  <a:cubicBezTo>
                    <a:pt x="26" y="108"/>
                    <a:pt x="26" y="108"/>
                    <a:pt x="26" y="108"/>
                  </a:cubicBezTo>
                  <a:cubicBezTo>
                    <a:pt x="39" y="111"/>
                    <a:pt x="39" y="111"/>
                    <a:pt x="39" y="111"/>
                  </a:cubicBezTo>
                  <a:cubicBezTo>
                    <a:pt x="44" y="107"/>
                    <a:pt x="44" y="107"/>
                    <a:pt x="44" y="107"/>
                  </a:cubicBezTo>
                  <a:cubicBezTo>
                    <a:pt x="44" y="99"/>
                    <a:pt x="46" y="92"/>
                    <a:pt x="50" y="90"/>
                  </a:cubicBezTo>
                  <a:cubicBezTo>
                    <a:pt x="60" y="90"/>
                    <a:pt x="60" y="90"/>
                    <a:pt x="60" y="90"/>
                  </a:cubicBezTo>
                  <a:cubicBezTo>
                    <a:pt x="94" y="100"/>
                    <a:pt x="94" y="100"/>
                    <a:pt x="94" y="100"/>
                  </a:cubicBezTo>
                  <a:cubicBezTo>
                    <a:pt x="101" y="101"/>
                    <a:pt x="101" y="101"/>
                    <a:pt x="101" y="101"/>
                  </a:cubicBezTo>
                  <a:cubicBezTo>
                    <a:pt x="91" y="119"/>
                    <a:pt x="91" y="119"/>
                    <a:pt x="91" y="119"/>
                  </a:cubicBezTo>
                  <a:cubicBezTo>
                    <a:pt x="91" y="141"/>
                    <a:pt x="91" y="141"/>
                    <a:pt x="91" y="141"/>
                  </a:cubicBezTo>
                  <a:cubicBezTo>
                    <a:pt x="91" y="146"/>
                    <a:pt x="99" y="157"/>
                    <a:pt x="117" y="174"/>
                  </a:cubicBezTo>
                  <a:cubicBezTo>
                    <a:pt x="127" y="181"/>
                    <a:pt x="134" y="185"/>
                    <a:pt x="140" y="186"/>
                  </a:cubicBezTo>
                  <a:cubicBezTo>
                    <a:pt x="145" y="185"/>
                    <a:pt x="145" y="185"/>
                    <a:pt x="145" y="185"/>
                  </a:cubicBezTo>
                  <a:cubicBezTo>
                    <a:pt x="149" y="183"/>
                    <a:pt x="149" y="183"/>
                    <a:pt x="149" y="183"/>
                  </a:cubicBezTo>
                  <a:cubicBezTo>
                    <a:pt x="166" y="167"/>
                    <a:pt x="166" y="167"/>
                    <a:pt x="166" y="167"/>
                  </a:cubicBezTo>
                  <a:cubicBezTo>
                    <a:pt x="178" y="159"/>
                    <a:pt x="178" y="159"/>
                    <a:pt x="178" y="159"/>
                  </a:cubicBezTo>
                  <a:cubicBezTo>
                    <a:pt x="178" y="158"/>
                    <a:pt x="178" y="158"/>
                    <a:pt x="178" y="158"/>
                  </a:cubicBezTo>
                  <a:cubicBezTo>
                    <a:pt x="178" y="158"/>
                    <a:pt x="178" y="158"/>
                    <a:pt x="178" y="158"/>
                  </a:cubicBezTo>
                  <a:cubicBezTo>
                    <a:pt x="204" y="154"/>
                    <a:pt x="204" y="154"/>
                    <a:pt x="204" y="154"/>
                  </a:cubicBezTo>
                  <a:cubicBezTo>
                    <a:pt x="212" y="138"/>
                    <a:pt x="212" y="138"/>
                    <a:pt x="212" y="138"/>
                  </a:cubicBezTo>
                  <a:cubicBezTo>
                    <a:pt x="235" y="125"/>
                    <a:pt x="235" y="125"/>
                    <a:pt x="235" y="125"/>
                  </a:cubicBezTo>
                  <a:cubicBezTo>
                    <a:pt x="255" y="136"/>
                    <a:pt x="255" y="136"/>
                    <a:pt x="255" y="136"/>
                  </a:cubicBezTo>
                  <a:cubicBezTo>
                    <a:pt x="255" y="137"/>
                    <a:pt x="255" y="137"/>
                    <a:pt x="255" y="137"/>
                  </a:cubicBezTo>
                  <a:cubicBezTo>
                    <a:pt x="257" y="138"/>
                    <a:pt x="257" y="138"/>
                    <a:pt x="257" y="138"/>
                  </a:cubicBezTo>
                  <a:cubicBezTo>
                    <a:pt x="276" y="171"/>
                    <a:pt x="276" y="171"/>
                    <a:pt x="276" y="171"/>
                  </a:cubicBezTo>
                  <a:cubicBezTo>
                    <a:pt x="284" y="193"/>
                    <a:pt x="284" y="193"/>
                    <a:pt x="284" y="193"/>
                  </a:cubicBezTo>
                  <a:cubicBezTo>
                    <a:pt x="284" y="196"/>
                    <a:pt x="284" y="196"/>
                    <a:pt x="284" y="196"/>
                  </a:cubicBezTo>
                  <a:cubicBezTo>
                    <a:pt x="280" y="223"/>
                    <a:pt x="280" y="223"/>
                    <a:pt x="280" y="223"/>
                  </a:cubicBezTo>
                  <a:cubicBezTo>
                    <a:pt x="288" y="241"/>
                    <a:pt x="288" y="241"/>
                    <a:pt x="288" y="241"/>
                  </a:cubicBezTo>
                  <a:cubicBezTo>
                    <a:pt x="288" y="244"/>
                    <a:pt x="288" y="244"/>
                    <a:pt x="288" y="244"/>
                  </a:cubicBezTo>
                  <a:cubicBezTo>
                    <a:pt x="282" y="265"/>
                    <a:pt x="282" y="265"/>
                    <a:pt x="282" y="265"/>
                  </a:cubicBezTo>
                  <a:cubicBezTo>
                    <a:pt x="282" y="284"/>
                    <a:pt x="282" y="284"/>
                    <a:pt x="282" y="284"/>
                  </a:cubicBezTo>
                  <a:cubicBezTo>
                    <a:pt x="288" y="302"/>
                    <a:pt x="291" y="313"/>
                    <a:pt x="291" y="316"/>
                  </a:cubicBezTo>
                  <a:cubicBezTo>
                    <a:pt x="289" y="332"/>
                    <a:pt x="289" y="332"/>
                    <a:pt x="289" y="332"/>
                  </a:cubicBezTo>
                  <a:cubicBezTo>
                    <a:pt x="289" y="332"/>
                    <a:pt x="289" y="332"/>
                    <a:pt x="289" y="332"/>
                  </a:cubicBezTo>
                  <a:cubicBezTo>
                    <a:pt x="289" y="333"/>
                    <a:pt x="289" y="333"/>
                    <a:pt x="289" y="333"/>
                  </a:cubicBezTo>
                  <a:cubicBezTo>
                    <a:pt x="279" y="347"/>
                    <a:pt x="279" y="347"/>
                    <a:pt x="279" y="347"/>
                  </a:cubicBezTo>
                  <a:cubicBezTo>
                    <a:pt x="279" y="348"/>
                    <a:pt x="279" y="348"/>
                    <a:pt x="279" y="348"/>
                  </a:cubicBezTo>
                  <a:cubicBezTo>
                    <a:pt x="279" y="348"/>
                    <a:pt x="279" y="348"/>
                    <a:pt x="279" y="348"/>
                  </a:cubicBezTo>
                  <a:cubicBezTo>
                    <a:pt x="279" y="348"/>
                    <a:pt x="279" y="348"/>
                    <a:pt x="279" y="348"/>
                  </a:cubicBezTo>
                  <a:cubicBezTo>
                    <a:pt x="270" y="359"/>
                    <a:pt x="270" y="359"/>
                    <a:pt x="270" y="359"/>
                  </a:cubicBezTo>
                  <a:cubicBezTo>
                    <a:pt x="269" y="381"/>
                    <a:pt x="269" y="381"/>
                    <a:pt x="269" y="381"/>
                  </a:cubicBezTo>
                  <a:cubicBezTo>
                    <a:pt x="274" y="403"/>
                    <a:pt x="274" y="403"/>
                    <a:pt x="274" y="403"/>
                  </a:cubicBezTo>
                  <a:cubicBezTo>
                    <a:pt x="274" y="403"/>
                    <a:pt x="274" y="403"/>
                    <a:pt x="274" y="403"/>
                  </a:cubicBezTo>
                  <a:cubicBezTo>
                    <a:pt x="275" y="404"/>
                    <a:pt x="275" y="404"/>
                    <a:pt x="275" y="404"/>
                  </a:cubicBezTo>
                  <a:cubicBezTo>
                    <a:pt x="274" y="405"/>
                    <a:pt x="274" y="405"/>
                    <a:pt x="274" y="405"/>
                  </a:cubicBezTo>
                  <a:cubicBezTo>
                    <a:pt x="274" y="405"/>
                    <a:pt x="274" y="405"/>
                    <a:pt x="274" y="405"/>
                  </a:cubicBezTo>
                  <a:cubicBezTo>
                    <a:pt x="269" y="438"/>
                    <a:pt x="269" y="438"/>
                    <a:pt x="269" y="438"/>
                  </a:cubicBezTo>
                  <a:cubicBezTo>
                    <a:pt x="264" y="443"/>
                    <a:pt x="264" y="443"/>
                    <a:pt x="264" y="443"/>
                  </a:cubicBezTo>
                  <a:cubicBezTo>
                    <a:pt x="260" y="446"/>
                    <a:pt x="255" y="446"/>
                    <a:pt x="249" y="443"/>
                  </a:cubicBezTo>
                  <a:cubicBezTo>
                    <a:pt x="248" y="443"/>
                    <a:pt x="248" y="443"/>
                    <a:pt x="248" y="443"/>
                  </a:cubicBezTo>
                  <a:cubicBezTo>
                    <a:pt x="239" y="434"/>
                    <a:pt x="239" y="434"/>
                    <a:pt x="239" y="434"/>
                  </a:cubicBezTo>
                  <a:cubicBezTo>
                    <a:pt x="229" y="436"/>
                    <a:pt x="229" y="436"/>
                    <a:pt x="229" y="436"/>
                  </a:cubicBezTo>
                  <a:cubicBezTo>
                    <a:pt x="217" y="450"/>
                    <a:pt x="217" y="450"/>
                    <a:pt x="217" y="450"/>
                  </a:cubicBezTo>
                  <a:cubicBezTo>
                    <a:pt x="203" y="489"/>
                    <a:pt x="203" y="489"/>
                    <a:pt x="203" y="489"/>
                  </a:cubicBezTo>
                  <a:cubicBezTo>
                    <a:pt x="203" y="490"/>
                    <a:pt x="203" y="490"/>
                    <a:pt x="203" y="490"/>
                  </a:cubicBezTo>
                  <a:cubicBezTo>
                    <a:pt x="202" y="491"/>
                    <a:pt x="202" y="491"/>
                    <a:pt x="202" y="491"/>
                  </a:cubicBezTo>
                  <a:cubicBezTo>
                    <a:pt x="189" y="503"/>
                    <a:pt x="189" y="503"/>
                    <a:pt x="189" y="503"/>
                  </a:cubicBezTo>
                  <a:cubicBezTo>
                    <a:pt x="187" y="503"/>
                    <a:pt x="187" y="503"/>
                    <a:pt x="187" y="503"/>
                  </a:cubicBezTo>
                  <a:cubicBezTo>
                    <a:pt x="179" y="504"/>
                    <a:pt x="179" y="504"/>
                    <a:pt x="179" y="504"/>
                  </a:cubicBezTo>
                  <a:cubicBezTo>
                    <a:pt x="164" y="526"/>
                    <a:pt x="164" y="526"/>
                    <a:pt x="164" y="526"/>
                  </a:cubicBezTo>
                  <a:cubicBezTo>
                    <a:pt x="172" y="540"/>
                    <a:pt x="172" y="540"/>
                    <a:pt x="172" y="540"/>
                  </a:cubicBezTo>
                  <a:cubicBezTo>
                    <a:pt x="173" y="542"/>
                    <a:pt x="173" y="542"/>
                    <a:pt x="173" y="542"/>
                  </a:cubicBezTo>
                  <a:cubicBezTo>
                    <a:pt x="193" y="566"/>
                    <a:pt x="193" y="566"/>
                    <a:pt x="193" y="566"/>
                  </a:cubicBezTo>
                  <a:cubicBezTo>
                    <a:pt x="193" y="567"/>
                    <a:pt x="193" y="567"/>
                    <a:pt x="193" y="567"/>
                  </a:cubicBezTo>
                  <a:cubicBezTo>
                    <a:pt x="193" y="575"/>
                    <a:pt x="193" y="575"/>
                    <a:pt x="193" y="575"/>
                  </a:cubicBezTo>
                  <a:cubicBezTo>
                    <a:pt x="214" y="578"/>
                    <a:pt x="214" y="578"/>
                    <a:pt x="214" y="578"/>
                  </a:cubicBezTo>
                  <a:cubicBezTo>
                    <a:pt x="218" y="597"/>
                    <a:pt x="218" y="597"/>
                    <a:pt x="218" y="597"/>
                  </a:cubicBezTo>
                  <a:cubicBezTo>
                    <a:pt x="218" y="598"/>
                    <a:pt x="218" y="598"/>
                    <a:pt x="218" y="598"/>
                  </a:cubicBezTo>
                  <a:cubicBezTo>
                    <a:pt x="221" y="621"/>
                    <a:pt x="221" y="621"/>
                    <a:pt x="221" y="621"/>
                  </a:cubicBezTo>
                  <a:cubicBezTo>
                    <a:pt x="226" y="626"/>
                    <a:pt x="226" y="626"/>
                    <a:pt x="226" y="626"/>
                  </a:cubicBezTo>
                  <a:cubicBezTo>
                    <a:pt x="246" y="620"/>
                    <a:pt x="246" y="620"/>
                    <a:pt x="246" y="620"/>
                  </a:cubicBezTo>
                  <a:cubicBezTo>
                    <a:pt x="264" y="610"/>
                    <a:pt x="264" y="610"/>
                    <a:pt x="264" y="610"/>
                  </a:cubicBezTo>
                  <a:cubicBezTo>
                    <a:pt x="267" y="608"/>
                    <a:pt x="267" y="608"/>
                    <a:pt x="267" y="608"/>
                  </a:cubicBezTo>
                  <a:cubicBezTo>
                    <a:pt x="274" y="641"/>
                    <a:pt x="274" y="641"/>
                    <a:pt x="274" y="641"/>
                  </a:cubicBezTo>
                  <a:cubicBezTo>
                    <a:pt x="282" y="653"/>
                    <a:pt x="282" y="653"/>
                    <a:pt x="282" y="653"/>
                  </a:cubicBezTo>
                  <a:cubicBezTo>
                    <a:pt x="284" y="654"/>
                    <a:pt x="284" y="654"/>
                    <a:pt x="284" y="654"/>
                  </a:cubicBezTo>
                  <a:cubicBezTo>
                    <a:pt x="291" y="667"/>
                    <a:pt x="291" y="667"/>
                    <a:pt x="291" y="667"/>
                  </a:cubicBezTo>
                  <a:cubicBezTo>
                    <a:pt x="305" y="679"/>
                    <a:pt x="305" y="679"/>
                    <a:pt x="305" y="679"/>
                  </a:cubicBezTo>
                  <a:cubicBezTo>
                    <a:pt x="307" y="682"/>
                    <a:pt x="312" y="682"/>
                    <a:pt x="317" y="682"/>
                  </a:cubicBezTo>
                  <a:cubicBezTo>
                    <a:pt x="322" y="683"/>
                    <a:pt x="322" y="683"/>
                    <a:pt x="322" y="683"/>
                  </a:cubicBezTo>
                  <a:cubicBezTo>
                    <a:pt x="330" y="679"/>
                    <a:pt x="330" y="679"/>
                    <a:pt x="330" y="679"/>
                  </a:cubicBezTo>
                  <a:cubicBezTo>
                    <a:pt x="337" y="676"/>
                    <a:pt x="344" y="673"/>
                    <a:pt x="352" y="672"/>
                  </a:cubicBezTo>
                  <a:cubicBezTo>
                    <a:pt x="357" y="669"/>
                    <a:pt x="357" y="669"/>
                    <a:pt x="357" y="669"/>
                  </a:cubicBezTo>
                  <a:cubicBezTo>
                    <a:pt x="371" y="668"/>
                    <a:pt x="371" y="668"/>
                    <a:pt x="371" y="668"/>
                  </a:cubicBezTo>
                  <a:cubicBezTo>
                    <a:pt x="376" y="668"/>
                    <a:pt x="378" y="669"/>
                    <a:pt x="380" y="672"/>
                  </a:cubicBezTo>
                  <a:cubicBezTo>
                    <a:pt x="400" y="660"/>
                    <a:pt x="400" y="660"/>
                    <a:pt x="400" y="660"/>
                  </a:cubicBezTo>
                  <a:cubicBezTo>
                    <a:pt x="402" y="660"/>
                    <a:pt x="402" y="660"/>
                    <a:pt x="402" y="660"/>
                  </a:cubicBezTo>
                  <a:cubicBezTo>
                    <a:pt x="403" y="661"/>
                    <a:pt x="403" y="661"/>
                    <a:pt x="403" y="661"/>
                  </a:cubicBezTo>
                  <a:cubicBezTo>
                    <a:pt x="404" y="660"/>
                    <a:pt x="404" y="660"/>
                    <a:pt x="404" y="660"/>
                  </a:cubicBezTo>
                  <a:cubicBezTo>
                    <a:pt x="406" y="662"/>
                    <a:pt x="406" y="662"/>
                    <a:pt x="406" y="662"/>
                  </a:cubicBezTo>
                  <a:cubicBezTo>
                    <a:pt x="414" y="670"/>
                    <a:pt x="418" y="678"/>
                    <a:pt x="418" y="682"/>
                  </a:cubicBezTo>
                  <a:cubicBezTo>
                    <a:pt x="427" y="696"/>
                    <a:pt x="427" y="696"/>
                    <a:pt x="427" y="696"/>
                  </a:cubicBezTo>
                  <a:cubicBezTo>
                    <a:pt x="433" y="698"/>
                    <a:pt x="433" y="698"/>
                    <a:pt x="433" y="698"/>
                  </a:cubicBezTo>
                  <a:cubicBezTo>
                    <a:pt x="434" y="698"/>
                    <a:pt x="434" y="698"/>
                    <a:pt x="434" y="698"/>
                  </a:cubicBezTo>
                  <a:cubicBezTo>
                    <a:pt x="435" y="698"/>
                    <a:pt x="435" y="698"/>
                    <a:pt x="435" y="698"/>
                  </a:cubicBezTo>
                  <a:cubicBezTo>
                    <a:pt x="433" y="696"/>
                    <a:pt x="433" y="696"/>
                    <a:pt x="433" y="696"/>
                  </a:cubicBezTo>
                  <a:cubicBezTo>
                    <a:pt x="432" y="692"/>
                    <a:pt x="432" y="689"/>
                    <a:pt x="433" y="687"/>
                  </a:cubicBezTo>
                  <a:cubicBezTo>
                    <a:pt x="435" y="684"/>
                    <a:pt x="439" y="682"/>
                    <a:pt x="445" y="682"/>
                  </a:cubicBezTo>
                  <a:cubicBezTo>
                    <a:pt x="480" y="681"/>
                    <a:pt x="480" y="681"/>
                    <a:pt x="480" y="681"/>
                  </a:cubicBezTo>
                  <a:cubicBezTo>
                    <a:pt x="481" y="680"/>
                    <a:pt x="481" y="680"/>
                    <a:pt x="481" y="680"/>
                  </a:cubicBezTo>
                  <a:cubicBezTo>
                    <a:pt x="483" y="680"/>
                    <a:pt x="483" y="680"/>
                    <a:pt x="483" y="680"/>
                  </a:cubicBezTo>
                  <a:cubicBezTo>
                    <a:pt x="483" y="682"/>
                    <a:pt x="483" y="682"/>
                    <a:pt x="483" y="682"/>
                  </a:cubicBezTo>
                  <a:cubicBezTo>
                    <a:pt x="485" y="682"/>
                    <a:pt x="485" y="682"/>
                    <a:pt x="485" y="682"/>
                  </a:cubicBezTo>
                  <a:cubicBezTo>
                    <a:pt x="496" y="702"/>
                    <a:pt x="496" y="702"/>
                    <a:pt x="496" y="702"/>
                  </a:cubicBezTo>
                  <a:cubicBezTo>
                    <a:pt x="495" y="713"/>
                    <a:pt x="495" y="713"/>
                    <a:pt x="495" y="713"/>
                  </a:cubicBezTo>
                  <a:cubicBezTo>
                    <a:pt x="494" y="713"/>
                    <a:pt x="494" y="713"/>
                    <a:pt x="494" y="713"/>
                  </a:cubicBezTo>
                  <a:cubicBezTo>
                    <a:pt x="507" y="716"/>
                    <a:pt x="507" y="716"/>
                    <a:pt x="507" y="716"/>
                  </a:cubicBezTo>
                  <a:cubicBezTo>
                    <a:pt x="508" y="716"/>
                    <a:pt x="508" y="716"/>
                    <a:pt x="508" y="716"/>
                  </a:cubicBezTo>
                  <a:cubicBezTo>
                    <a:pt x="507" y="713"/>
                    <a:pt x="507" y="711"/>
                    <a:pt x="509" y="709"/>
                  </a:cubicBezTo>
                  <a:cubicBezTo>
                    <a:pt x="514" y="708"/>
                    <a:pt x="514" y="708"/>
                    <a:pt x="514" y="708"/>
                  </a:cubicBezTo>
                  <a:cubicBezTo>
                    <a:pt x="546" y="730"/>
                    <a:pt x="546" y="730"/>
                    <a:pt x="546" y="730"/>
                  </a:cubicBezTo>
                  <a:cubicBezTo>
                    <a:pt x="549" y="733"/>
                    <a:pt x="551" y="737"/>
                    <a:pt x="552" y="742"/>
                  </a:cubicBezTo>
                  <a:cubicBezTo>
                    <a:pt x="553" y="755"/>
                    <a:pt x="553" y="755"/>
                    <a:pt x="553" y="755"/>
                  </a:cubicBezTo>
                  <a:cubicBezTo>
                    <a:pt x="563" y="757"/>
                    <a:pt x="563" y="757"/>
                    <a:pt x="563" y="757"/>
                  </a:cubicBezTo>
                  <a:cubicBezTo>
                    <a:pt x="570" y="745"/>
                    <a:pt x="570" y="745"/>
                    <a:pt x="570" y="745"/>
                  </a:cubicBezTo>
                  <a:cubicBezTo>
                    <a:pt x="567" y="740"/>
                    <a:pt x="565" y="734"/>
                    <a:pt x="566" y="730"/>
                  </a:cubicBezTo>
                  <a:cubicBezTo>
                    <a:pt x="567" y="726"/>
                    <a:pt x="568" y="723"/>
                    <a:pt x="572" y="721"/>
                  </a:cubicBezTo>
                  <a:cubicBezTo>
                    <a:pt x="575" y="718"/>
                    <a:pt x="575" y="718"/>
                    <a:pt x="575" y="718"/>
                  </a:cubicBezTo>
                  <a:cubicBezTo>
                    <a:pt x="575" y="717"/>
                    <a:pt x="576" y="716"/>
                    <a:pt x="578" y="715"/>
                  </a:cubicBezTo>
                  <a:cubicBezTo>
                    <a:pt x="586" y="716"/>
                    <a:pt x="586" y="716"/>
                    <a:pt x="586" y="716"/>
                  </a:cubicBezTo>
                  <a:cubicBezTo>
                    <a:pt x="591" y="718"/>
                    <a:pt x="595" y="728"/>
                    <a:pt x="597" y="744"/>
                  </a:cubicBezTo>
                  <a:cubicBezTo>
                    <a:pt x="597" y="746"/>
                    <a:pt x="597" y="746"/>
                    <a:pt x="597" y="746"/>
                  </a:cubicBezTo>
                  <a:cubicBezTo>
                    <a:pt x="599" y="747"/>
                    <a:pt x="599" y="747"/>
                    <a:pt x="599" y="747"/>
                  </a:cubicBezTo>
                  <a:cubicBezTo>
                    <a:pt x="600" y="751"/>
                    <a:pt x="606" y="754"/>
                    <a:pt x="614" y="757"/>
                  </a:cubicBezTo>
                  <a:cubicBezTo>
                    <a:pt x="615" y="757"/>
                    <a:pt x="615" y="757"/>
                    <a:pt x="615" y="757"/>
                  </a:cubicBezTo>
                  <a:cubicBezTo>
                    <a:pt x="616" y="758"/>
                    <a:pt x="616" y="758"/>
                    <a:pt x="616" y="758"/>
                  </a:cubicBezTo>
                  <a:cubicBezTo>
                    <a:pt x="647" y="790"/>
                    <a:pt x="647" y="790"/>
                    <a:pt x="647" y="790"/>
                  </a:cubicBezTo>
                  <a:cubicBezTo>
                    <a:pt x="647" y="790"/>
                    <a:pt x="647" y="790"/>
                    <a:pt x="647" y="790"/>
                  </a:cubicBezTo>
                  <a:cubicBezTo>
                    <a:pt x="661" y="785"/>
                    <a:pt x="661" y="785"/>
                    <a:pt x="661" y="785"/>
                  </a:cubicBezTo>
                  <a:cubicBezTo>
                    <a:pt x="659" y="780"/>
                    <a:pt x="659" y="780"/>
                    <a:pt x="659" y="780"/>
                  </a:cubicBezTo>
                  <a:cubicBezTo>
                    <a:pt x="656" y="775"/>
                    <a:pt x="655" y="770"/>
                    <a:pt x="655" y="768"/>
                  </a:cubicBezTo>
                  <a:cubicBezTo>
                    <a:pt x="655" y="761"/>
                    <a:pt x="659" y="754"/>
                    <a:pt x="669" y="747"/>
                  </a:cubicBezTo>
                  <a:cubicBezTo>
                    <a:pt x="685" y="733"/>
                    <a:pt x="685" y="733"/>
                    <a:pt x="685" y="733"/>
                  </a:cubicBezTo>
                  <a:cubicBezTo>
                    <a:pt x="705" y="746"/>
                    <a:pt x="705" y="746"/>
                    <a:pt x="705" y="746"/>
                  </a:cubicBezTo>
                  <a:cubicBezTo>
                    <a:pt x="709" y="746"/>
                    <a:pt x="709" y="746"/>
                    <a:pt x="709" y="746"/>
                  </a:cubicBezTo>
                  <a:cubicBezTo>
                    <a:pt x="712" y="725"/>
                    <a:pt x="712" y="725"/>
                    <a:pt x="712" y="725"/>
                  </a:cubicBezTo>
                  <a:cubicBezTo>
                    <a:pt x="712" y="721"/>
                    <a:pt x="712" y="721"/>
                    <a:pt x="712" y="721"/>
                  </a:cubicBezTo>
                  <a:cubicBezTo>
                    <a:pt x="716" y="720"/>
                    <a:pt x="716" y="720"/>
                    <a:pt x="716" y="720"/>
                  </a:cubicBezTo>
                  <a:cubicBezTo>
                    <a:pt x="732" y="722"/>
                    <a:pt x="732" y="722"/>
                    <a:pt x="732" y="722"/>
                  </a:cubicBezTo>
                  <a:cubicBezTo>
                    <a:pt x="735" y="725"/>
                    <a:pt x="736" y="728"/>
                    <a:pt x="736" y="733"/>
                  </a:cubicBezTo>
                  <a:cubicBezTo>
                    <a:pt x="736" y="737"/>
                    <a:pt x="734" y="742"/>
                    <a:pt x="731" y="745"/>
                  </a:cubicBezTo>
                  <a:cubicBezTo>
                    <a:pt x="734" y="747"/>
                    <a:pt x="734" y="747"/>
                    <a:pt x="734" y="747"/>
                  </a:cubicBezTo>
                  <a:cubicBezTo>
                    <a:pt x="743" y="752"/>
                    <a:pt x="751" y="756"/>
                    <a:pt x="757" y="757"/>
                  </a:cubicBezTo>
                  <a:cubicBezTo>
                    <a:pt x="758" y="757"/>
                    <a:pt x="758" y="757"/>
                    <a:pt x="758" y="757"/>
                  </a:cubicBezTo>
                  <a:cubicBezTo>
                    <a:pt x="758" y="757"/>
                    <a:pt x="758" y="757"/>
                    <a:pt x="758" y="757"/>
                  </a:cubicBezTo>
                  <a:cubicBezTo>
                    <a:pt x="770" y="764"/>
                    <a:pt x="770" y="764"/>
                    <a:pt x="770" y="764"/>
                  </a:cubicBezTo>
                  <a:cubicBezTo>
                    <a:pt x="780" y="763"/>
                    <a:pt x="780" y="763"/>
                    <a:pt x="780" y="763"/>
                  </a:cubicBezTo>
                  <a:cubicBezTo>
                    <a:pt x="765" y="692"/>
                    <a:pt x="765" y="692"/>
                    <a:pt x="765" y="692"/>
                  </a:cubicBezTo>
                  <a:cubicBezTo>
                    <a:pt x="756" y="687"/>
                    <a:pt x="747" y="675"/>
                    <a:pt x="738" y="662"/>
                  </a:cubicBezTo>
                  <a:cubicBezTo>
                    <a:pt x="732" y="650"/>
                    <a:pt x="736" y="634"/>
                    <a:pt x="751" y="615"/>
                  </a:cubicBezTo>
                  <a:cubicBezTo>
                    <a:pt x="760" y="605"/>
                    <a:pt x="770" y="595"/>
                    <a:pt x="782" y="586"/>
                  </a:cubicBezTo>
                  <a:cubicBezTo>
                    <a:pt x="782" y="586"/>
                    <a:pt x="782" y="586"/>
                    <a:pt x="782" y="586"/>
                  </a:cubicBezTo>
                  <a:cubicBezTo>
                    <a:pt x="783" y="584"/>
                    <a:pt x="783" y="584"/>
                    <a:pt x="783" y="584"/>
                  </a:cubicBezTo>
                  <a:cubicBezTo>
                    <a:pt x="796" y="584"/>
                    <a:pt x="796" y="584"/>
                    <a:pt x="796" y="584"/>
                  </a:cubicBezTo>
                  <a:cubicBezTo>
                    <a:pt x="797" y="586"/>
                    <a:pt x="797" y="586"/>
                    <a:pt x="797" y="586"/>
                  </a:cubicBezTo>
                  <a:cubicBezTo>
                    <a:pt x="809" y="590"/>
                    <a:pt x="809" y="590"/>
                    <a:pt x="809" y="590"/>
                  </a:cubicBezTo>
                  <a:cubicBezTo>
                    <a:pt x="833" y="590"/>
                    <a:pt x="833" y="590"/>
                    <a:pt x="833" y="590"/>
                  </a:cubicBezTo>
                  <a:cubicBezTo>
                    <a:pt x="842" y="586"/>
                    <a:pt x="851" y="571"/>
                    <a:pt x="861" y="548"/>
                  </a:cubicBezTo>
                  <a:cubicBezTo>
                    <a:pt x="866" y="535"/>
                    <a:pt x="866" y="507"/>
                    <a:pt x="863" y="463"/>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a:extLst>
                <a:ext uri="{FF2B5EF4-FFF2-40B4-BE49-F238E27FC236}">
                  <a16:creationId xmlns="" xmlns:a16="http://schemas.microsoft.com/office/drawing/2014/main" id="{D56CDF1F-D2D4-4F1E-AC5F-D314BE366BBA}"/>
                </a:ext>
              </a:extLst>
            </p:cNvPr>
            <p:cNvSpPr>
              <a:spLocks/>
            </p:cNvSpPr>
            <p:nvPr/>
          </p:nvSpPr>
          <p:spPr bwMode="auto">
            <a:xfrm>
              <a:off x="-3483530" y="-2078365"/>
              <a:ext cx="1106488" cy="696913"/>
            </a:xfrm>
            <a:custGeom>
              <a:avLst/>
              <a:gdLst>
                <a:gd name="T0" fmla="*/ 476 w 523"/>
                <a:gd name="T1" fmla="*/ 11 h 329"/>
                <a:gd name="T2" fmla="*/ 431 w 523"/>
                <a:gd name="T3" fmla="*/ 15 h 329"/>
                <a:gd name="T4" fmla="*/ 326 w 523"/>
                <a:gd name="T5" fmla="*/ 51 h 329"/>
                <a:gd name="T6" fmla="*/ 328 w 523"/>
                <a:gd name="T7" fmla="*/ 75 h 329"/>
                <a:gd name="T8" fmla="*/ 257 w 523"/>
                <a:gd name="T9" fmla="*/ 64 h 329"/>
                <a:gd name="T10" fmla="*/ 204 w 523"/>
                <a:gd name="T11" fmla="*/ 1 h 329"/>
                <a:gd name="T12" fmla="*/ 182 w 523"/>
                <a:gd name="T13" fmla="*/ 25 h 329"/>
                <a:gd name="T14" fmla="*/ 154 w 523"/>
                <a:gd name="T15" fmla="*/ 11 h 329"/>
                <a:gd name="T16" fmla="*/ 143 w 523"/>
                <a:gd name="T17" fmla="*/ 25 h 329"/>
                <a:gd name="T18" fmla="*/ 123 w 523"/>
                <a:gd name="T19" fmla="*/ 31 h 329"/>
                <a:gd name="T20" fmla="*/ 16 w 523"/>
                <a:gd name="T21" fmla="*/ 155 h 329"/>
                <a:gd name="T22" fmla="*/ 27 w 523"/>
                <a:gd name="T23" fmla="*/ 183 h 329"/>
                <a:gd name="T24" fmla="*/ 26 w 523"/>
                <a:gd name="T25" fmla="*/ 184 h 329"/>
                <a:gd name="T26" fmla="*/ 41 w 523"/>
                <a:gd name="T27" fmla="*/ 250 h 329"/>
                <a:gd name="T28" fmla="*/ 0 w 523"/>
                <a:gd name="T29" fmla="*/ 277 h 329"/>
                <a:gd name="T30" fmla="*/ 19 w 523"/>
                <a:gd name="T31" fmla="*/ 295 h 329"/>
                <a:gd name="T32" fmla="*/ 22 w 523"/>
                <a:gd name="T33" fmla="*/ 301 h 329"/>
                <a:gd name="T34" fmla="*/ 79 w 523"/>
                <a:gd name="T35" fmla="*/ 329 h 329"/>
                <a:gd name="T36" fmla="*/ 101 w 523"/>
                <a:gd name="T37" fmla="*/ 306 h 329"/>
                <a:gd name="T38" fmla="*/ 138 w 523"/>
                <a:gd name="T39" fmla="*/ 288 h 329"/>
                <a:gd name="T40" fmla="*/ 142 w 523"/>
                <a:gd name="T41" fmla="*/ 293 h 329"/>
                <a:gd name="T42" fmla="*/ 142 w 523"/>
                <a:gd name="T43" fmla="*/ 294 h 329"/>
                <a:gd name="T44" fmla="*/ 180 w 523"/>
                <a:gd name="T45" fmla="*/ 319 h 329"/>
                <a:gd name="T46" fmla="*/ 223 w 523"/>
                <a:gd name="T47" fmla="*/ 304 h 329"/>
                <a:gd name="T48" fmla="*/ 257 w 523"/>
                <a:gd name="T49" fmla="*/ 302 h 329"/>
                <a:gd name="T50" fmla="*/ 260 w 523"/>
                <a:gd name="T51" fmla="*/ 299 h 329"/>
                <a:gd name="T52" fmla="*/ 287 w 523"/>
                <a:gd name="T53" fmla="*/ 266 h 329"/>
                <a:gd name="T54" fmla="*/ 301 w 523"/>
                <a:gd name="T55" fmla="*/ 257 h 329"/>
                <a:gd name="T56" fmla="*/ 303 w 523"/>
                <a:gd name="T57" fmla="*/ 258 h 329"/>
                <a:gd name="T58" fmla="*/ 311 w 523"/>
                <a:gd name="T59" fmla="*/ 260 h 329"/>
                <a:gd name="T60" fmla="*/ 323 w 523"/>
                <a:gd name="T61" fmla="*/ 213 h 329"/>
                <a:gd name="T62" fmla="*/ 339 w 523"/>
                <a:gd name="T63" fmla="*/ 209 h 329"/>
                <a:gd name="T64" fmla="*/ 358 w 523"/>
                <a:gd name="T65" fmla="*/ 168 h 329"/>
                <a:gd name="T66" fmla="*/ 364 w 523"/>
                <a:gd name="T67" fmla="*/ 145 h 329"/>
                <a:gd name="T68" fmla="*/ 388 w 523"/>
                <a:gd name="T69" fmla="*/ 135 h 329"/>
                <a:gd name="T70" fmla="*/ 389 w 523"/>
                <a:gd name="T71" fmla="*/ 132 h 329"/>
                <a:gd name="T72" fmla="*/ 407 w 523"/>
                <a:gd name="T73" fmla="*/ 116 h 329"/>
                <a:gd name="T74" fmla="*/ 395 w 523"/>
                <a:gd name="T75" fmla="*/ 115 h 329"/>
                <a:gd name="T76" fmla="*/ 396 w 523"/>
                <a:gd name="T77" fmla="*/ 107 h 329"/>
                <a:gd name="T78" fmla="*/ 400 w 523"/>
                <a:gd name="T79" fmla="*/ 105 h 329"/>
                <a:gd name="T80" fmla="*/ 425 w 523"/>
                <a:gd name="T81" fmla="*/ 94 h 329"/>
                <a:gd name="T82" fmla="*/ 488 w 523"/>
                <a:gd name="T83" fmla="*/ 51 h 329"/>
                <a:gd name="T84" fmla="*/ 515 w 523"/>
                <a:gd name="T85" fmla="*/ 58 h 329"/>
                <a:gd name="T86" fmla="*/ 510 w 523"/>
                <a:gd name="T87" fmla="*/ 36 h 329"/>
                <a:gd name="T88" fmla="*/ 512 w 523"/>
                <a:gd name="T89" fmla="*/ 34 h 329"/>
                <a:gd name="T90" fmla="*/ 520 w 523"/>
                <a:gd name="T91" fmla="*/ 15 h 329"/>
                <a:gd name="T92" fmla="*/ 513 w 523"/>
                <a:gd name="T93" fmla="*/ 18 h 329"/>
                <a:gd name="T94" fmla="*/ 493 w 523"/>
                <a:gd name="T95" fmla="*/ 21 h 329"/>
                <a:gd name="T96" fmla="*/ 487 w 523"/>
                <a:gd name="T97" fmla="*/ 21 h 329"/>
                <a:gd name="T98" fmla="*/ 486 w 523"/>
                <a:gd name="T99" fmla="*/ 17 h 329"/>
                <a:gd name="T100" fmla="*/ 478 w 523"/>
                <a:gd name="T101" fmla="*/ 1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3" h="329">
                  <a:moveTo>
                    <a:pt x="478" y="10"/>
                  </a:moveTo>
                  <a:cubicBezTo>
                    <a:pt x="476" y="11"/>
                    <a:pt x="476" y="11"/>
                    <a:pt x="476" y="11"/>
                  </a:cubicBezTo>
                  <a:cubicBezTo>
                    <a:pt x="476" y="16"/>
                    <a:pt x="473" y="19"/>
                    <a:pt x="469" y="19"/>
                  </a:cubicBezTo>
                  <a:cubicBezTo>
                    <a:pt x="431" y="15"/>
                    <a:pt x="431" y="15"/>
                    <a:pt x="431" y="15"/>
                  </a:cubicBezTo>
                  <a:cubicBezTo>
                    <a:pt x="405" y="10"/>
                    <a:pt x="388" y="6"/>
                    <a:pt x="379" y="1"/>
                  </a:cubicBezTo>
                  <a:cubicBezTo>
                    <a:pt x="326" y="51"/>
                    <a:pt x="326" y="51"/>
                    <a:pt x="326" y="51"/>
                  </a:cubicBezTo>
                  <a:cubicBezTo>
                    <a:pt x="328" y="73"/>
                    <a:pt x="328" y="73"/>
                    <a:pt x="328" y="73"/>
                  </a:cubicBezTo>
                  <a:cubicBezTo>
                    <a:pt x="328" y="75"/>
                    <a:pt x="328" y="75"/>
                    <a:pt x="328" y="75"/>
                  </a:cubicBezTo>
                  <a:cubicBezTo>
                    <a:pt x="323" y="76"/>
                    <a:pt x="323" y="76"/>
                    <a:pt x="323" y="76"/>
                  </a:cubicBezTo>
                  <a:cubicBezTo>
                    <a:pt x="282" y="81"/>
                    <a:pt x="260" y="77"/>
                    <a:pt x="257" y="64"/>
                  </a:cubicBezTo>
                  <a:cubicBezTo>
                    <a:pt x="252" y="4"/>
                    <a:pt x="252" y="4"/>
                    <a:pt x="252" y="4"/>
                  </a:cubicBezTo>
                  <a:cubicBezTo>
                    <a:pt x="204" y="1"/>
                    <a:pt x="204" y="1"/>
                    <a:pt x="204" y="1"/>
                  </a:cubicBezTo>
                  <a:cubicBezTo>
                    <a:pt x="184" y="44"/>
                    <a:pt x="184" y="44"/>
                    <a:pt x="184" y="44"/>
                  </a:cubicBezTo>
                  <a:cubicBezTo>
                    <a:pt x="182" y="25"/>
                    <a:pt x="182" y="25"/>
                    <a:pt x="182" y="25"/>
                  </a:cubicBezTo>
                  <a:cubicBezTo>
                    <a:pt x="181" y="11"/>
                    <a:pt x="178" y="2"/>
                    <a:pt x="175" y="0"/>
                  </a:cubicBezTo>
                  <a:cubicBezTo>
                    <a:pt x="154" y="11"/>
                    <a:pt x="154" y="11"/>
                    <a:pt x="154" y="11"/>
                  </a:cubicBezTo>
                  <a:cubicBezTo>
                    <a:pt x="144" y="24"/>
                    <a:pt x="144" y="24"/>
                    <a:pt x="144" y="24"/>
                  </a:cubicBezTo>
                  <a:cubicBezTo>
                    <a:pt x="143" y="25"/>
                    <a:pt x="143" y="25"/>
                    <a:pt x="143" y="25"/>
                  </a:cubicBezTo>
                  <a:cubicBezTo>
                    <a:pt x="142" y="25"/>
                    <a:pt x="142" y="25"/>
                    <a:pt x="142" y="25"/>
                  </a:cubicBezTo>
                  <a:cubicBezTo>
                    <a:pt x="123" y="31"/>
                    <a:pt x="123" y="31"/>
                    <a:pt x="123" y="31"/>
                  </a:cubicBezTo>
                  <a:cubicBezTo>
                    <a:pt x="102" y="49"/>
                    <a:pt x="84" y="67"/>
                    <a:pt x="67" y="86"/>
                  </a:cubicBezTo>
                  <a:cubicBezTo>
                    <a:pt x="16" y="155"/>
                    <a:pt x="16" y="155"/>
                    <a:pt x="16" y="155"/>
                  </a:cubicBezTo>
                  <a:cubicBezTo>
                    <a:pt x="27" y="179"/>
                    <a:pt x="27" y="179"/>
                    <a:pt x="27" y="179"/>
                  </a:cubicBezTo>
                  <a:cubicBezTo>
                    <a:pt x="27" y="183"/>
                    <a:pt x="27" y="183"/>
                    <a:pt x="27" y="183"/>
                  </a:cubicBezTo>
                  <a:cubicBezTo>
                    <a:pt x="27" y="183"/>
                    <a:pt x="27" y="183"/>
                    <a:pt x="27" y="183"/>
                  </a:cubicBezTo>
                  <a:cubicBezTo>
                    <a:pt x="26" y="184"/>
                    <a:pt x="26" y="184"/>
                    <a:pt x="26" y="184"/>
                  </a:cubicBezTo>
                  <a:cubicBezTo>
                    <a:pt x="22" y="190"/>
                    <a:pt x="24" y="199"/>
                    <a:pt x="30" y="208"/>
                  </a:cubicBezTo>
                  <a:cubicBezTo>
                    <a:pt x="36" y="221"/>
                    <a:pt x="41" y="234"/>
                    <a:pt x="41" y="250"/>
                  </a:cubicBezTo>
                  <a:cubicBezTo>
                    <a:pt x="41" y="253"/>
                    <a:pt x="41" y="253"/>
                    <a:pt x="41" y="253"/>
                  </a:cubicBezTo>
                  <a:cubicBezTo>
                    <a:pt x="0" y="277"/>
                    <a:pt x="0" y="277"/>
                    <a:pt x="0" y="277"/>
                  </a:cubicBezTo>
                  <a:cubicBezTo>
                    <a:pt x="0" y="286"/>
                    <a:pt x="0" y="286"/>
                    <a:pt x="0" y="286"/>
                  </a:cubicBezTo>
                  <a:cubicBezTo>
                    <a:pt x="19" y="295"/>
                    <a:pt x="19" y="295"/>
                    <a:pt x="19" y="295"/>
                  </a:cubicBezTo>
                  <a:cubicBezTo>
                    <a:pt x="21" y="296"/>
                    <a:pt x="22" y="298"/>
                    <a:pt x="22" y="299"/>
                  </a:cubicBezTo>
                  <a:cubicBezTo>
                    <a:pt x="22" y="301"/>
                    <a:pt x="22" y="301"/>
                    <a:pt x="22" y="301"/>
                  </a:cubicBezTo>
                  <a:cubicBezTo>
                    <a:pt x="21" y="306"/>
                    <a:pt x="29" y="312"/>
                    <a:pt x="43" y="319"/>
                  </a:cubicBezTo>
                  <a:cubicBezTo>
                    <a:pt x="79" y="329"/>
                    <a:pt x="79" y="329"/>
                    <a:pt x="79" y="329"/>
                  </a:cubicBezTo>
                  <a:cubicBezTo>
                    <a:pt x="89" y="322"/>
                    <a:pt x="89" y="322"/>
                    <a:pt x="89" y="322"/>
                  </a:cubicBezTo>
                  <a:cubicBezTo>
                    <a:pt x="101" y="306"/>
                    <a:pt x="101" y="306"/>
                    <a:pt x="101" y="306"/>
                  </a:cubicBezTo>
                  <a:cubicBezTo>
                    <a:pt x="111" y="278"/>
                    <a:pt x="111" y="278"/>
                    <a:pt x="111" y="278"/>
                  </a:cubicBezTo>
                  <a:cubicBezTo>
                    <a:pt x="138" y="288"/>
                    <a:pt x="138" y="288"/>
                    <a:pt x="138" y="288"/>
                  </a:cubicBezTo>
                  <a:cubicBezTo>
                    <a:pt x="142" y="291"/>
                    <a:pt x="142" y="291"/>
                    <a:pt x="142" y="291"/>
                  </a:cubicBezTo>
                  <a:cubicBezTo>
                    <a:pt x="142" y="293"/>
                    <a:pt x="142" y="293"/>
                    <a:pt x="142" y="293"/>
                  </a:cubicBezTo>
                  <a:cubicBezTo>
                    <a:pt x="142" y="293"/>
                    <a:pt x="142" y="293"/>
                    <a:pt x="142" y="293"/>
                  </a:cubicBezTo>
                  <a:cubicBezTo>
                    <a:pt x="142" y="294"/>
                    <a:pt x="142" y="294"/>
                    <a:pt x="142" y="294"/>
                  </a:cubicBezTo>
                  <a:cubicBezTo>
                    <a:pt x="138" y="306"/>
                    <a:pt x="140" y="313"/>
                    <a:pt x="149" y="318"/>
                  </a:cubicBezTo>
                  <a:cubicBezTo>
                    <a:pt x="180" y="319"/>
                    <a:pt x="180" y="319"/>
                    <a:pt x="180" y="319"/>
                  </a:cubicBezTo>
                  <a:cubicBezTo>
                    <a:pt x="190" y="317"/>
                    <a:pt x="199" y="313"/>
                    <a:pt x="205" y="308"/>
                  </a:cubicBezTo>
                  <a:cubicBezTo>
                    <a:pt x="209" y="304"/>
                    <a:pt x="215" y="303"/>
                    <a:pt x="223" y="304"/>
                  </a:cubicBezTo>
                  <a:cubicBezTo>
                    <a:pt x="234" y="306"/>
                    <a:pt x="243" y="309"/>
                    <a:pt x="250" y="318"/>
                  </a:cubicBezTo>
                  <a:cubicBezTo>
                    <a:pt x="257" y="302"/>
                    <a:pt x="257" y="302"/>
                    <a:pt x="257" y="302"/>
                  </a:cubicBezTo>
                  <a:cubicBezTo>
                    <a:pt x="259" y="299"/>
                    <a:pt x="259" y="299"/>
                    <a:pt x="259" y="299"/>
                  </a:cubicBezTo>
                  <a:cubicBezTo>
                    <a:pt x="260" y="299"/>
                    <a:pt x="260" y="299"/>
                    <a:pt x="260" y="299"/>
                  </a:cubicBezTo>
                  <a:cubicBezTo>
                    <a:pt x="265" y="296"/>
                    <a:pt x="267" y="291"/>
                    <a:pt x="271" y="284"/>
                  </a:cubicBezTo>
                  <a:cubicBezTo>
                    <a:pt x="274" y="278"/>
                    <a:pt x="279" y="271"/>
                    <a:pt x="287" y="266"/>
                  </a:cubicBezTo>
                  <a:cubicBezTo>
                    <a:pt x="300" y="258"/>
                    <a:pt x="300" y="258"/>
                    <a:pt x="300" y="258"/>
                  </a:cubicBezTo>
                  <a:cubicBezTo>
                    <a:pt x="301" y="257"/>
                    <a:pt x="301" y="257"/>
                    <a:pt x="301" y="257"/>
                  </a:cubicBezTo>
                  <a:cubicBezTo>
                    <a:pt x="302" y="258"/>
                    <a:pt x="302" y="258"/>
                    <a:pt x="302" y="258"/>
                  </a:cubicBezTo>
                  <a:cubicBezTo>
                    <a:pt x="303" y="258"/>
                    <a:pt x="303" y="258"/>
                    <a:pt x="303" y="258"/>
                  </a:cubicBezTo>
                  <a:cubicBezTo>
                    <a:pt x="311" y="260"/>
                    <a:pt x="311" y="260"/>
                    <a:pt x="311" y="260"/>
                  </a:cubicBezTo>
                  <a:cubicBezTo>
                    <a:pt x="311" y="260"/>
                    <a:pt x="311" y="260"/>
                    <a:pt x="311" y="260"/>
                  </a:cubicBezTo>
                  <a:cubicBezTo>
                    <a:pt x="313" y="261"/>
                    <a:pt x="313" y="261"/>
                    <a:pt x="313" y="261"/>
                  </a:cubicBezTo>
                  <a:cubicBezTo>
                    <a:pt x="323" y="213"/>
                    <a:pt x="323" y="213"/>
                    <a:pt x="323" y="213"/>
                  </a:cubicBezTo>
                  <a:cubicBezTo>
                    <a:pt x="323" y="212"/>
                    <a:pt x="323" y="212"/>
                    <a:pt x="323" y="212"/>
                  </a:cubicBezTo>
                  <a:cubicBezTo>
                    <a:pt x="339" y="209"/>
                    <a:pt x="339" y="209"/>
                    <a:pt x="339" y="209"/>
                  </a:cubicBezTo>
                  <a:cubicBezTo>
                    <a:pt x="354" y="199"/>
                    <a:pt x="362" y="190"/>
                    <a:pt x="361" y="182"/>
                  </a:cubicBezTo>
                  <a:cubicBezTo>
                    <a:pt x="358" y="168"/>
                    <a:pt x="358" y="168"/>
                    <a:pt x="358" y="168"/>
                  </a:cubicBezTo>
                  <a:cubicBezTo>
                    <a:pt x="354" y="158"/>
                    <a:pt x="354" y="152"/>
                    <a:pt x="356" y="149"/>
                  </a:cubicBezTo>
                  <a:cubicBezTo>
                    <a:pt x="359" y="146"/>
                    <a:pt x="361" y="145"/>
                    <a:pt x="364" y="145"/>
                  </a:cubicBezTo>
                  <a:cubicBezTo>
                    <a:pt x="370" y="145"/>
                    <a:pt x="378" y="147"/>
                    <a:pt x="386" y="151"/>
                  </a:cubicBezTo>
                  <a:cubicBezTo>
                    <a:pt x="388" y="135"/>
                    <a:pt x="388" y="135"/>
                    <a:pt x="388" y="135"/>
                  </a:cubicBezTo>
                  <a:cubicBezTo>
                    <a:pt x="388" y="133"/>
                    <a:pt x="388" y="133"/>
                    <a:pt x="388" y="133"/>
                  </a:cubicBezTo>
                  <a:cubicBezTo>
                    <a:pt x="389" y="132"/>
                    <a:pt x="389" y="132"/>
                    <a:pt x="389" y="132"/>
                  </a:cubicBezTo>
                  <a:cubicBezTo>
                    <a:pt x="405" y="125"/>
                    <a:pt x="405" y="125"/>
                    <a:pt x="405" y="125"/>
                  </a:cubicBezTo>
                  <a:cubicBezTo>
                    <a:pt x="407" y="116"/>
                    <a:pt x="407" y="116"/>
                    <a:pt x="407" y="116"/>
                  </a:cubicBezTo>
                  <a:cubicBezTo>
                    <a:pt x="397" y="116"/>
                    <a:pt x="397" y="116"/>
                    <a:pt x="397" y="116"/>
                  </a:cubicBezTo>
                  <a:cubicBezTo>
                    <a:pt x="395" y="115"/>
                    <a:pt x="395" y="115"/>
                    <a:pt x="395" y="115"/>
                  </a:cubicBezTo>
                  <a:cubicBezTo>
                    <a:pt x="396" y="110"/>
                    <a:pt x="396" y="110"/>
                    <a:pt x="396" y="110"/>
                  </a:cubicBezTo>
                  <a:cubicBezTo>
                    <a:pt x="396" y="107"/>
                    <a:pt x="396" y="107"/>
                    <a:pt x="396" y="107"/>
                  </a:cubicBezTo>
                  <a:cubicBezTo>
                    <a:pt x="397" y="105"/>
                    <a:pt x="397" y="105"/>
                    <a:pt x="397" y="105"/>
                  </a:cubicBezTo>
                  <a:cubicBezTo>
                    <a:pt x="400" y="105"/>
                    <a:pt x="400" y="105"/>
                    <a:pt x="400" y="105"/>
                  </a:cubicBezTo>
                  <a:cubicBezTo>
                    <a:pt x="402" y="105"/>
                    <a:pt x="402" y="105"/>
                    <a:pt x="402" y="105"/>
                  </a:cubicBezTo>
                  <a:cubicBezTo>
                    <a:pt x="409" y="105"/>
                    <a:pt x="417" y="102"/>
                    <a:pt x="425" y="94"/>
                  </a:cubicBezTo>
                  <a:cubicBezTo>
                    <a:pt x="486" y="51"/>
                    <a:pt x="486" y="51"/>
                    <a:pt x="486" y="51"/>
                  </a:cubicBezTo>
                  <a:cubicBezTo>
                    <a:pt x="488" y="51"/>
                    <a:pt x="488" y="51"/>
                    <a:pt x="488" y="51"/>
                  </a:cubicBezTo>
                  <a:cubicBezTo>
                    <a:pt x="507" y="59"/>
                    <a:pt x="507" y="59"/>
                    <a:pt x="507" y="59"/>
                  </a:cubicBezTo>
                  <a:cubicBezTo>
                    <a:pt x="515" y="58"/>
                    <a:pt x="515" y="58"/>
                    <a:pt x="515" y="58"/>
                  </a:cubicBezTo>
                  <a:cubicBezTo>
                    <a:pt x="510" y="38"/>
                    <a:pt x="510" y="38"/>
                    <a:pt x="510" y="38"/>
                  </a:cubicBezTo>
                  <a:cubicBezTo>
                    <a:pt x="510" y="36"/>
                    <a:pt x="510" y="36"/>
                    <a:pt x="510" y="36"/>
                  </a:cubicBezTo>
                  <a:cubicBezTo>
                    <a:pt x="511" y="35"/>
                    <a:pt x="511" y="35"/>
                    <a:pt x="511" y="35"/>
                  </a:cubicBezTo>
                  <a:cubicBezTo>
                    <a:pt x="512" y="34"/>
                    <a:pt x="512" y="34"/>
                    <a:pt x="512" y="34"/>
                  </a:cubicBezTo>
                  <a:cubicBezTo>
                    <a:pt x="523" y="17"/>
                    <a:pt x="523" y="17"/>
                    <a:pt x="523" y="17"/>
                  </a:cubicBezTo>
                  <a:cubicBezTo>
                    <a:pt x="520" y="15"/>
                    <a:pt x="520" y="15"/>
                    <a:pt x="520" y="15"/>
                  </a:cubicBezTo>
                  <a:cubicBezTo>
                    <a:pt x="513" y="17"/>
                    <a:pt x="513" y="17"/>
                    <a:pt x="513" y="17"/>
                  </a:cubicBezTo>
                  <a:cubicBezTo>
                    <a:pt x="513" y="18"/>
                    <a:pt x="513" y="18"/>
                    <a:pt x="513" y="18"/>
                  </a:cubicBezTo>
                  <a:cubicBezTo>
                    <a:pt x="512" y="18"/>
                    <a:pt x="512" y="18"/>
                    <a:pt x="512" y="18"/>
                  </a:cubicBezTo>
                  <a:cubicBezTo>
                    <a:pt x="493" y="21"/>
                    <a:pt x="493" y="21"/>
                    <a:pt x="493" y="21"/>
                  </a:cubicBezTo>
                  <a:cubicBezTo>
                    <a:pt x="488" y="21"/>
                    <a:pt x="488" y="21"/>
                    <a:pt x="488" y="21"/>
                  </a:cubicBezTo>
                  <a:cubicBezTo>
                    <a:pt x="487" y="21"/>
                    <a:pt x="487" y="21"/>
                    <a:pt x="487" y="21"/>
                  </a:cubicBezTo>
                  <a:cubicBezTo>
                    <a:pt x="487" y="20"/>
                    <a:pt x="487" y="20"/>
                    <a:pt x="487" y="20"/>
                  </a:cubicBezTo>
                  <a:cubicBezTo>
                    <a:pt x="486" y="17"/>
                    <a:pt x="486" y="17"/>
                    <a:pt x="486" y="17"/>
                  </a:cubicBezTo>
                  <a:cubicBezTo>
                    <a:pt x="482" y="10"/>
                    <a:pt x="482" y="10"/>
                    <a:pt x="482" y="10"/>
                  </a:cubicBezTo>
                  <a:lnTo>
                    <a:pt x="478" y="10"/>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a:extLst>
                <a:ext uri="{FF2B5EF4-FFF2-40B4-BE49-F238E27FC236}">
                  <a16:creationId xmlns="" xmlns:a16="http://schemas.microsoft.com/office/drawing/2014/main" id="{5B2B4A6C-5CDB-444F-8ADA-5FFCC1AE77B0}"/>
                </a:ext>
              </a:extLst>
            </p:cNvPr>
            <p:cNvSpPr>
              <a:spLocks/>
            </p:cNvSpPr>
            <p:nvPr/>
          </p:nvSpPr>
          <p:spPr bwMode="auto">
            <a:xfrm>
              <a:off x="-3256517" y="-1508452"/>
              <a:ext cx="960438" cy="742950"/>
            </a:xfrm>
            <a:custGeom>
              <a:avLst/>
              <a:gdLst>
                <a:gd name="T0" fmla="*/ 289 w 454"/>
                <a:gd name="T1" fmla="*/ 54 h 351"/>
                <a:gd name="T2" fmla="*/ 204 w 454"/>
                <a:gd name="T3" fmla="*/ 20 h 351"/>
                <a:gd name="T4" fmla="*/ 204 w 454"/>
                <a:gd name="T5" fmla="*/ 3 h 351"/>
                <a:gd name="T6" fmla="*/ 196 w 454"/>
                <a:gd name="T7" fmla="*/ 0 h 351"/>
                <a:gd name="T8" fmla="*/ 159 w 454"/>
                <a:gd name="T9" fmla="*/ 39 h 351"/>
                <a:gd name="T10" fmla="*/ 138 w 454"/>
                <a:gd name="T11" fmla="*/ 58 h 351"/>
                <a:gd name="T12" fmla="*/ 114 w 454"/>
                <a:gd name="T13" fmla="*/ 45 h 351"/>
                <a:gd name="T14" fmla="*/ 74 w 454"/>
                <a:gd name="T15" fmla="*/ 61 h 351"/>
                <a:gd name="T16" fmla="*/ 24 w 454"/>
                <a:gd name="T17" fmla="*/ 27 h 351"/>
                <a:gd name="T18" fmla="*/ 4 w 454"/>
                <a:gd name="T19" fmla="*/ 41 h 351"/>
                <a:gd name="T20" fmla="*/ 4 w 454"/>
                <a:gd name="T21" fmla="*/ 42 h 351"/>
                <a:gd name="T22" fmla="*/ 0 w 454"/>
                <a:gd name="T23" fmla="*/ 47 h 351"/>
                <a:gd name="T24" fmla="*/ 10 w 454"/>
                <a:gd name="T25" fmla="*/ 49 h 351"/>
                <a:gd name="T26" fmla="*/ 11 w 454"/>
                <a:gd name="T27" fmla="*/ 51 h 351"/>
                <a:gd name="T28" fmla="*/ 82 w 454"/>
                <a:gd name="T29" fmla="*/ 103 h 351"/>
                <a:gd name="T30" fmla="*/ 150 w 454"/>
                <a:gd name="T31" fmla="*/ 179 h 351"/>
                <a:gd name="T32" fmla="*/ 216 w 454"/>
                <a:gd name="T33" fmla="*/ 173 h 351"/>
                <a:gd name="T34" fmla="*/ 218 w 454"/>
                <a:gd name="T35" fmla="*/ 171 h 351"/>
                <a:gd name="T36" fmla="*/ 237 w 454"/>
                <a:gd name="T37" fmla="*/ 176 h 351"/>
                <a:gd name="T38" fmla="*/ 239 w 454"/>
                <a:gd name="T39" fmla="*/ 179 h 351"/>
                <a:gd name="T40" fmla="*/ 224 w 454"/>
                <a:gd name="T41" fmla="*/ 222 h 351"/>
                <a:gd name="T42" fmla="*/ 201 w 454"/>
                <a:gd name="T43" fmla="*/ 224 h 351"/>
                <a:gd name="T44" fmla="*/ 177 w 454"/>
                <a:gd name="T45" fmla="*/ 280 h 351"/>
                <a:gd name="T46" fmla="*/ 213 w 454"/>
                <a:gd name="T47" fmla="*/ 304 h 351"/>
                <a:gd name="T48" fmla="*/ 223 w 454"/>
                <a:gd name="T49" fmla="*/ 321 h 351"/>
                <a:gd name="T50" fmla="*/ 239 w 454"/>
                <a:gd name="T51" fmla="*/ 319 h 351"/>
                <a:gd name="T52" fmla="*/ 276 w 454"/>
                <a:gd name="T53" fmla="*/ 333 h 351"/>
                <a:gd name="T54" fmla="*/ 285 w 454"/>
                <a:gd name="T55" fmla="*/ 345 h 351"/>
                <a:gd name="T56" fmla="*/ 317 w 454"/>
                <a:gd name="T57" fmla="*/ 346 h 351"/>
                <a:gd name="T58" fmla="*/ 365 w 454"/>
                <a:gd name="T59" fmla="*/ 344 h 351"/>
                <a:gd name="T60" fmla="*/ 382 w 454"/>
                <a:gd name="T61" fmla="*/ 334 h 351"/>
                <a:gd name="T62" fmla="*/ 381 w 454"/>
                <a:gd name="T63" fmla="*/ 314 h 351"/>
                <a:gd name="T64" fmla="*/ 390 w 454"/>
                <a:gd name="T65" fmla="*/ 287 h 351"/>
                <a:gd name="T66" fmla="*/ 408 w 454"/>
                <a:gd name="T67" fmla="*/ 268 h 351"/>
                <a:gd name="T68" fmla="*/ 447 w 454"/>
                <a:gd name="T69" fmla="*/ 268 h 351"/>
                <a:gd name="T70" fmla="*/ 435 w 454"/>
                <a:gd name="T71" fmla="*/ 236 h 351"/>
                <a:gd name="T72" fmla="*/ 417 w 454"/>
                <a:gd name="T73" fmla="*/ 233 h 351"/>
                <a:gd name="T74" fmla="*/ 417 w 454"/>
                <a:gd name="T75" fmla="*/ 232 h 351"/>
                <a:gd name="T76" fmla="*/ 374 w 454"/>
                <a:gd name="T77" fmla="*/ 207 h 351"/>
                <a:gd name="T78" fmla="*/ 353 w 454"/>
                <a:gd name="T79" fmla="*/ 198 h 351"/>
                <a:gd name="T80" fmla="*/ 317 w 454"/>
                <a:gd name="T81" fmla="*/ 10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4" h="351">
                  <a:moveTo>
                    <a:pt x="317" y="102"/>
                  </a:moveTo>
                  <a:cubicBezTo>
                    <a:pt x="307" y="93"/>
                    <a:pt x="298" y="78"/>
                    <a:pt x="289" y="54"/>
                  </a:cubicBezTo>
                  <a:cubicBezTo>
                    <a:pt x="262" y="54"/>
                    <a:pt x="245" y="49"/>
                    <a:pt x="237" y="39"/>
                  </a:cubicBezTo>
                  <a:cubicBezTo>
                    <a:pt x="232" y="31"/>
                    <a:pt x="220" y="25"/>
                    <a:pt x="204" y="20"/>
                  </a:cubicBezTo>
                  <a:cubicBezTo>
                    <a:pt x="199" y="19"/>
                    <a:pt x="199" y="19"/>
                    <a:pt x="199" y="19"/>
                  </a:cubicBezTo>
                  <a:cubicBezTo>
                    <a:pt x="204" y="3"/>
                    <a:pt x="204" y="3"/>
                    <a:pt x="204" y="3"/>
                  </a:cubicBezTo>
                  <a:cubicBezTo>
                    <a:pt x="201" y="1"/>
                    <a:pt x="201" y="1"/>
                    <a:pt x="201" y="1"/>
                  </a:cubicBezTo>
                  <a:cubicBezTo>
                    <a:pt x="196" y="0"/>
                    <a:pt x="196" y="0"/>
                    <a:pt x="196" y="0"/>
                  </a:cubicBezTo>
                  <a:cubicBezTo>
                    <a:pt x="185" y="6"/>
                    <a:pt x="177" y="12"/>
                    <a:pt x="174" y="19"/>
                  </a:cubicBezTo>
                  <a:cubicBezTo>
                    <a:pt x="170" y="27"/>
                    <a:pt x="165" y="34"/>
                    <a:pt x="159" y="39"/>
                  </a:cubicBezTo>
                  <a:cubicBezTo>
                    <a:pt x="155" y="54"/>
                    <a:pt x="150" y="62"/>
                    <a:pt x="145" y="62"/>
                  </a:cubicBezTo>
                  <a:cubicBezTo>
                    <a:pt x="142" y="63"/>
                    <a:pt x="140" y="61"/>
                    <a:pt x="138" y="58"/>
                  </a:cubicBezTo>
                  <a:cubicBezTo>
                    <a:pt x="131" y="51"/>
                    <a:pt x="131" y="51"/>
                    <a:pt x="131" y="51"/>
                  </a:cubicBezTo>
                  <a:cubicBezTo>
                    <a:pt x="125" y="48"/>
                    <a:pt x="119" y="45"/>
                    <a:pt x="114" y="45"/>
                  </a:cubicBezTo>
                  <a:cubicBezTo>
                    <a:pt x="105" y="47"/>
                    <a:pt x="105" y="47"/>
                    <a:pt x="105" y="47"/>
                  </a:cubicBezTo>
                  <a:cubicBezTo>
                    <a:pt x="98" y="54"/>
                    <a:pt x="88" y="59"/>
                    <a:pt x="74" y="61"/>
                  </a:cubicBezTo>
                  <a:cubicBezTo>
                    <a:pt x="37" y="59"/>
                    <a:pt x="37" y="59"/>
                    <a:pt x="37" y="59"/>
                  </a:cubicBezTo>
                  <a:cubicBezTo>
                    <a:pt x="26" y="53"/>
                    <a:pt x="21" y="41"/>
                    <a:pt x="24" y="27"/>
                  </a:cubicBezTo>
                  <a:cubicBezTo>
                    <a:pt x="10" y="22"/>
                    <a:pt x="10" y="22"/>
                    <a:pt x="10" y="22"/>
                  </a:cubicBezTo>
                  <a:cubicBezTo>
                    <a:pt x="4" y="41"/>
                    <a:pt x="4" y="41"/>
                    <a:pt x="4" y="41"/>
                  </a:cubicBezTo>
                  <a:cubicBezTo>
                    <a:pt x="4" y="41"/>
                    <a:pt x="4" y="41"/>
                    <a:pt x="4" y="41"/>
                  </a:cubicBezTo>
                  <a:cubicBezTo>
                    <a:pt x="4" y="42"/>
                    <a:pt x="4" y="42"/>
                    <a:pt x="4" y="42"/>
                  </a:cubicBezTo>
                  <a:cubicBezTo>
                    <a:pt x="3" y="43"/>
                    <a:pt x="3" y="43"/>
                    <a:pt x="3" y="43"/>
                  </a:cubicBezTo>
                  <a:cubicBezTo>
                    <a:pt x="0" y="47"/>
                    <a:pt x="0" y="47"/>
                    <a:pt x="0" y="47"/>
                  </a:cubicBezTo>
                  <a:cubicBezTo>
                    <a:pt x="8" y="49"/>
                    <a:pt x="8" y="49"/>
                    <a:pt x="8" y="49"/>
                  </a:cubicBezTo>
                  <a:cubicBezTo>
                    <a:pt x="10" y="49"/>
                    <a:pt x="10" y="49"/>
                    <a:pt x="10" y="49"/>
                  </a:cubicBezTo>
                  <a:cubicBezTo>
                    <a:pt x="11" y="50"/>
                    <a:pt x="11" y="50"/>
                    <a:pt x="11" y="50"/>
                  </a:cubicBezTo>
                  <a:cubicBezTo>
                    <a:pt x="11" y="51"/>
                    <a:pt x="11" y="51"/>
                    <a:pt x="11" y="51"/>
                  </a:cubicBezTo>
                  <a:cubicBezTo>
                    <a:pt x="28" y="73"/>
                    <a:pt x="40" y="88"/>
                    <a:pt x="47" y="91"/>
                  </a:cubicBezTo>
                  <a:cubicBezTo>
                    <a:pt x="51" y="93"/>
                    <a:pt x="62" y="97"/>
                    <a:pt x="82" y="103"/>
                  </a:cubicBezTo>
                  <a:cubicBezTo>
                    <a:pt x="117" y="115"/>
                    <a:pt x="117" y="115"/>
                    <a:pt x="117" y="115"/>
                  </a:cubicBezTo>
                  <a:cubicBezTo>
                    <a:pt x="128" y="120"/>
                    <a:pt x="138" y="142"/>
                    <a:pt x="150" y="179"/>
                  </a:cubicBezTo>
                  <a:cubicBezTo>
                    <a:pt x="165" y="190"/>
                    <a:pt x="175" y="194"/>
                    <a:pt x="182" y="193"/>
                  </a:cubicBezTo>
                  <a:cubicBezTo>
                    <a:pt x="188" y="191"/>
                    <a:pt x="200" y="184"/>
                    <a:pt x="216" y="173"/>
                  </a:cubicBezTo>
                  <a:cubicBezTo>
                    <a:pt x="217" y="172"/>
                    <a:pt x="217" y="172"/>
                    <a:pt x="217" y="172"/>
                  </a:cubicBezTo>
                  <a:cubicBezTo>
                    <a:pt x="218" y="171"/>
                    <a:pt x="218" y="171"/>
                    <a:pt x="218" y="171"/>
                  </a:cubicBezTo>
                  <a:cubicBezTo>
                    <a:pt x="220" y="172"/>
                    <a:pt x="220" y="172"/>
                    <a:pt x="220" y="172"/>
                  </a:cubicBezTo>
                  <a:cubicBezTo>
                    <a:pt x="237" y="176"/>
                    <a:pt x="237" y="176"/>
                    <a:pt x="237" y="176"/>
                  </a:cubicBezTo>
                  <a:cubicBezTo>
                    <a:pt x="239" y="176"/>
                    <a:pt x="239" y="176"/>
                    <a:pt x="239" y="176"/>
                  </a:cubicBezTo>
                  <a:cubicBezTo>
                    <a:pt x="239" y="179"/>
                    <a:pt x="239" y="179"/>
                    <a:pt x="239" y="179"/>
                  </a:cubicBezTo>
                  <a:cubicBezTo>
                    <a:pt x="238" y="182"/>
                    <a:pt x="238" y="182"/>
                    <a:pt x="238" y="182"/>
                  </a:cubicBezTo>
                  <a:cubicBezTo>
                    <a:pt x="233" y="205"/>
                    <a:pt x="228" y="218"/>
                    <a:pt x="224" y="222"/>
                  </a:cubicBezTo>
                  <a:cubicBezTo>
                    <a:pt x="201" y="223"/>
                    <a:pt x="201" y="223"/>
                    <a:pt x="201" y="223"/>
                  </a:cubicBezTo>
                  <a:cubicBezTo>
                    <a:pt x="201" y="224"/>
                    <a:pt x="201" y="224"/>
                    <a:pt x="201" y="224"/>
                  </a:cubicBezTo>
                  <a:cubicBezTo>
                    <a:pt x="201" y="234"/>
                    <a:pt x="194" y="248"/>
                    <a:pt x="182" y="267"/>
                  </a:cubicBezTo>
                  <a:cubicBezTo>
                    <a:pt x="178" y="272"/>
                    <a:pt x="177" y="277"/>
                    <a:pt x="177" y="280"/>
                  </a:cubicBezTo>
                  <a:cubicBezTo>
                    <a:pt x="199" y="295"/>
                    <a:pt x="199" y="295"/>
                    <a:pt x="199" y="295"/>
                  </a:cubicBezTo>
                  <a:cubicBezTo>
                    <a:pt x="205" y="302"/>
                    <a:pt x="209" y="304"/>
                    <a:pt x="213" y="304"/>
                  </a:cubicBezTo>
                  <a:cubicBezTo>
                    <a:pt x="218" y="304"/>
                    <a:pt x="218" y="304"/>
                    <a:pt x="218" y="304"/>
                  </a:cubicBezTo>
                  <a:cubicBezTo>
                    <a:pt x="223" y="321"/>
                    <a:pt x="223" y="321"/>
                    <a:pt x="223" y="321"/>
                  </a:cubicBezTo>
                  <a:cubicBezTo>
                    <a:pt x="234" y="324"/>
                    <a:pt x="234" y="324"/>
                    <a:pt x="234" y="324"/>
                  </a:cubicBezTo>
                  <a:cubicBezTo>
                    <a:pt x="239" y="319"/>
                    <a:pt x="239" y="319"/>
                    <a:pt x="239" y="319"/>
                  </a:cubicBezTo>
                  <a:cubicBezTo>
                    <a:pt x="242" y="316"/>
                    <a:pt x="246" y="314"/>
                    <a:pt x="249" y="315"/>
                  </a:cubicBezTo>
                  <a:cubicBezTo>
                    <a:pt x="259" y="315"/>
                    <a:pt x="266" y="321"/>
                    <a:pt x="276" y="333"/>
                  </a:cubicBezTo>
                  <a:cubicBezTo>
                    <a:pt x="276" y="333"/>
                    <a:pt x="276" y="333"/>
                    <a:pt x="276" y="333"/>
                  </a:cubicBezTo>
                  <a:cubicBezTo>
                    <a:pt x="285" y="345"/>
                    <a:pt x="285" y="345"/>
                    <a:pt x="285" y="345"/>
                  </a:cubicBezTo>
                  <a:cubicBezTo>
                    <a:pt x="286" y="344"/>
                    <a:pt x="286" y="344"/>
                    <a:pt x="286" y="344"/>
                  </a:cubicBezTo>
                  <a:cubicBezTo>
                    <a:pt x="291" y="340"/>
                    <a:pt x="302" y="341"/>
                    <a:pt x="317" y="346"/>
                  </a:cubicBezTo>
                  <a:cubicBezTo>
                    <a:pt x="342" y="351"/>
                    <a:pt x="342" y="351"/>
                    <a:pt x="342" y="351"/>
                  </a:cubicBezTo>
                  <a:cubicBezTo>
                    <a:pt x="365" y="344"/>
                    <a:pt x="365" y="344"/>
                    <a:pt x="365" y="344"/>
                  </a:cubicBezTo>
                  <a:cubicBezTo>
                    <a:pt x="375" y="339"/>
                    <a:pt x="375" y="339"/>
                    <a:pt x="375" y="339"/>
                  </a:cubicBezTo>
                  <a:cubicBezTo>
                    <a:pt x="382" y="334"/>
                    <a:pt x="382" y="334"/>
                    <a:pt x="382" y="334"/>
                  </a:cubicBezTo>
                  <a:cubicBezTo>
                    <a:pt x="376" y="327"/>
                    <a:pt x="376" y="327"/>
                    <a:pt x="376" y="327"/>
                  </a:cubicBezTo>
                  <a:cubicBezTo>
                    <a:pt x="374" y="323"/>
                    <a:pt x="376" y="319"/>
                    <a:pt x="381" y="314"/>
                  </a:cubicBezTo>
                  <a:cubicBezTo>
                    <a:pt x="387" y="309"/>
                    <a:pt x="390" y="304"/>
                    <a:pt x="390" y="298"/>
                  </a:cubicBezTo>
                  <a:cubicBezTo>
                    <a:pt x="390" y="287"/>
                    <a:pt x="390" y="287"/>
                    <a:pt x="390" y="287"/>
                  </a:cubicBezTo>
                  <a:cubicBezTo>
                    <a:pt x="389" y="281"/>
                    <a:pt x="390" y="277"/>
                    <a:pt x="391" y="275"/>
                  </a:cubicBezTo>
                  <a:cubicBezTo>
                    <a:pt x="393" y="271"/>
                    <a:pt x="400" y="269"/>
                    <a:pt x="408" y="268"/>
                  </a:cubicBezTo>
                  <a:cubicBezTo>
                    <a:pt x="420" y="266"/>
                    <a:pt x="436" y="271"/>
                    <a:pt x="454" y="287"/>
                  </a:cubicBezTo>
                  <a:cubicBezTo>
                    <a:pt x="447" y="268"/>
                    <a:pt x="447" y="268"/>
                    <a:pt x="447" y="268"/>
                  </a:cubicBezTo>
                  <a:cubicBezTo>
                    <a:pt x="437" y="253"/>
                    <a:pt x="437" y="253"/>
                    <a:pt x="437" y="253"/>
                  </a:cubicBezTo>
                  <a:cubicBezTo>
                    <a:pt x="435" y="236"/>
                    <a:pt x="435" y="236"/>
                    <a:pt x="435" y="236"/>
                  </a:cubicBezTo>
                  <a:cubicBezTo>
                    <a:pt x="418" y="233"/>
                    <a:pt x="418" y="233"/>
                    <a:pt x="418" y="233"/>
                  </a:cubicBezTo>
                  <a:cubicBezTo>
                    <a:pt x="417" y="233"/>
                    <a:pt x="417" y="233"/>
                    <a:pt x="417" y="233"/>
                  </a:cubicBezTo>
                  <a:cubicBezTo>
                    <a:pt x="417" y="232"/>
                    <a:pt x="417" y="232"/>
                    <a:pt x="417" y="232"/>
                  </a:cubicBezTo>
                  <a:cubicBezTo>
                    <a:pt x="417" y="232"/>
                    <a:pt x="417" y="232"/>
                    <a:pt x="417" y="232"/>
                  </a:cubicBezTo>
                  <a:cubicBezTo>
                    <a:pt x="417" y="232"/>
                    <a:pt x="417" y="232"/>
                    <a:pt x="417" y="232"/>
                  </a:cubicBezTo>
                  <a:cubicBezTo>
                    <a:pt x="374" y="207"/>
                    <a:pt x="374" y="207"/>
                    <a:pt x="374" y="207"/>
                  </a:cubicBezTo>
                  <a:cubicBezTo>
                    <a:pt x="353" y="203"/>
                    <a:pt x="353" y="203"/>
                    <a:pt x="353" y="203"/>
                  </a:cubicBezTo>
                  <a:cubicBezTo>
                    <a:pt x="353" y="198"/>
                    <a:pt x="353" y="198"/>
                    <a:pt x="353" y="198"/>
                  </a:cubicBezTo>
                  <a:cubicBezTo>
                    <a:pt x="352" y="176"/>
                    <a:pt x="352" y="176"/>
                    <a:pt x="352" y="176"/>
                  </a:cubicBezTo>
                  <a:cubicBezTo>
                    <a:pt x="338" y="136"/>
                    <a:pt x="326" y="111"/>
                    <a:pt x="317" y="102"/>
                  </a:cubicBez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a:extLst>
                <a:ext uri="{FF2B5EF4-FFF2-40B4-BE49-F238E27FC236}">
                  <a16:creationId xmlns="" xmlns:a16="http://schemas.microsoft.com/office/drawing/2014/main" id="{692C77E7-B595-49D1-8285-B024CA7B40D4}"/>
                </a:ext>
              </a:extLst>
            </p:cNvPr>
            <p:cNvSpPr>
              <a:spLocks/>
            </p:cNvSpPr>
            <p:nvPr/>
          </p:nvSpPr>
          <p:spPr bwMode="auto">
            <a:xfrm>
              <a:off x="-3759755" y="-2930853"/>
              <a:ext cx="893763" cy="1277938"/>
            </a:xfrm>
            <a:custGeom>
              <a:avLst/>
              <a:gdLst>
                <a:gd name="T0" fmla="*/ 380 w 423"/>
                <a:gd name="T1" fmla="*/ 178 h 604"/>
                <a:gd name="T2" fmla="*/ 336 w 423"/>
                <a:gd name="T3" fmla="*/ 167 h 604"/>
                <a:gd name="T4" fmla="*/ 334 w 423"/>
                <a:gd name="T5" fmla="*/ 124 h 604"/>
                <a:gd name="T6" fmla="*/ 321 w 423"/>
                <a:gd name="T7" fmla="*/ 110 h 604"/>
                <a:gd name="T8" fmla="*/ 280 w 423"/>
                <a:gd name="T9" fmla="*/ 92 h 604"/>
                <a:gd name="T10" fmla="*/ 282 w 423"/>
                <a:gd name="T11" fmla="*/ 58 h 604"/>
                <a:gd name="T12" fmla="*/ 272 w 423"/>
                <a:gd name="T13" fmla="*/ 48 h 604"/>
                <a:gd name="T14" fmla="*/ 251 w 423"/>
                <a:gd name="T15" fmla="*/ 36 h 604"/>
                <a:gd name="T16" fmla="*/ 240 w 423"/>
                <a:gd name="T17" fmla="*/ 0 h 604"/>
                <a:gd name="T18" fmla="*/ 215 w 423"/>
                <a:gd name="T19" fmla="*/ 19 h 604"/>
                <a:gd name="T20" fmla="*/ 187 w 423"/>
                <a:gd name="T21" fmla="*/ 58 h 604"/>
                <a:gd name="T22" fmla="*/ 171 w 423"/>
                <a:gd name="T23" fmla="*/ 80 h 604"/>
                <a:gd name="T24" fmla="*/ 140 w 423"/>
                <a:gd name="T25" fmla="*/ 95 h 604"/>
                <a:gd name="T26" fmla="*/ 107 w 423"/>
                <a:gd name="T27" fmla="*/ 95 h 604"/>
                <a:gd name="T28" fmla="*/ 76 w 423"/>
                <a:gd name="T29" fmla="*/ 120 h 604"/>
                <a:gd name="T30" fmla="*/ 57 w 423"/>
                <a:gd name="T31" fmla="*/ 109 h 604"/>
                <a:gd name="T32" fmla="*/ 39 w 423"/>
                <a:gd name="T33" fmla="*/ 77 h 604"/>
                <a:gd name="T34" fmla="*/ 18 w 423"/>
                <a:gd name="T35" fmla="*/ 115 h 604"/>
                <a:gd name="T36" fmla="*/ 17 w 423"/>
                <a:gd name="T37" fmla="*/ 117 h 604"/>
                <a:gd name="T38" fmla="*/ 35 w 423"/>
                <a:gd name="T39" fmla="*/ 201 h 604"/>
                <a:gd name="T40" fmla="*/ 43 w 423"/>
                <a:gd name="T41" fmla="*/ 225 h 604"/>
                <a:gd name="T42" fmla="*/ 13 w 423"/>
                <a:gd name="T43" fmla="*/ 241 h 604"/>
                <a:gd name="T44" fmla="*/ 57 w 423"/>
                <a:gd name="T45" fmla="*/ 288 h 604"/>
                <a:gd name="T46" fmla="*/ 57 w 423"/>
                <a:gd name="T47" fmla="*/ 290 h 604"/>
                <a:gd name="T48" fmla="*/ 44 w 423"/>
                <a:gd name="T49" fmla="*/ 338 h 604"/>
                <a:gd name="T50" fmla="*/ 18 w 423"/>
                <a:gd name="T51" fmla="*/ 354 h 604"/>
                <a:gd name="T52" fmla="*/ 43 w 423"/>
                <a:gd name="T53" fmla="*/ 431 h 604"/>
                <a:gd name="T54" fmla="*/ 58 w 423"/>
                <a:gd name="T55" fmla="*/ 455 h 604"/>
                <a:gd name="T56" fmla="*/ 38 w 423"/>
                <a:gd name="T57" fmla="*/ 500 h 604"/>
                <a:gd name="T58" fmla="*/ 23 w 423"/>
                <a:gd name="T59" fmla="*/ 542 h 604"/>
                <a:gd name="T60" fmla="*/ 25 w 423"/>
                <a:gd name="T61" fmla="*/ 573 h 604"/>
                <a:gd name="T62" fmla="*/ 32 w 423"/>
                <a:gd name="T63" fmla="*/ 580 h 604"/>
                <a:gd name="T64" fmla="*/ 33 w 423"/>
                <a:gd name="T65" fmla="*/ 586 h 604"/>
                <a:gd name="T66" fmla="*/ 33 w 423"/>
                <a:gd name="T67" fmla="*/ 587 h 604"/>
                <a:gd name="T68" fmla="*/ 112 w 423"/>
                <a:gd name="T69" fmla="*/ 596 h 604"/>
                <a:gd name="T70" fmla="*/ 135 w 423"/>
                <a:gd name="T71" fmla="*/ 557 h 604"/>
                <a:gd name="T72" fmla="*/ 250 w 423"/>
                <a:gd name="T73" fmla="*/ 425 h 604"/>
                <a:gd name="T74" fmla="*/ 300 w 423"/>
                <a:gd name="T75" fmla="*/ 394 h 604"/>
                <a:gd name="T76" fmla="*/ 281 w 423"/>
                <a:gd name="T77" fmla="*/ 376 h 604"/>
                <a:gd name="T78" fmla="*/ 275 w 423"/>
                <a:gd name="T79" fmla="*/ 354 h 604"/>
                <a:gd name="T80" fmla="*/ 210 w 423"/>
                <a:gd name="T81" fmla="*/ 287 h 604"/>
                <a:gd name="T82" fmla="*/ 146 w 423"/>
                <a:gd name="T83" fmla="*/ 274 h 604"/>
                <a:gd name="T84" fmla="*/ 121 w 423"/>
                <a:gd name="T85" fmla="*/ 240 h 604"/>
                <a:gd name="T86" fmla="*/ 160 w 423"/>
                <a:gd name="T87" fmla="*/ 177 h 604"/>
                <a:gd name="T88" fmla="*/ 169 w 423"/>
                <a:gd name="T89" fmla="*/ 147 h 604"/>
                <a:gd name="T90" fmla="*/ 249 w 423"/>
                <a:gd name="T91" fmla="*/ 161 h 604"/>
                <a:gd name="T92" fmla="*/ 243 w 423"/>
                <a:gd name="T93" fmla="*/ 193 h 604"/>
                <a:gd name="T94" fmla="*/ 288 w 423"/>
                <a:gd name="T95" fmla="*/ 229 h 604"/>
                <a:gd name="T96" fmla="*/ 360 w 423"/>
                <a:gd name="T97" fmla="*/ 293 h 604"/>
                <a:gd name="T98" fmla="*/ 398 w 423"/>
                <a:gd name="T99" fmla="*/ 246 h 604"/>
                <a:gd name="T100" fmla="*/ 404 w 423"/>
                <a:gd name="T101" fmla="*/ 223 h 604"/>
                <a:gd name="T102" fmla="*/ 422 w 423"/>
                <a:gd name="T103" fmla="*/ 210 h 604"/>
                <a:gd name="T104" fmla="*/ 391 w 423"/>
                <a:gd name="T105" fmla="*/ 187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3" h="604">
                  <a:moveTo>
                    <a:pt x="389" y="182"/>
                  </a:moveTo>
                  <a:cubicBezTo>
                    <a:pt x="381" y="178"/>
                    <a:pt x="381" y="178"/>
                    <a:pt x="381" y="178"/>
                  </a:cubicBezTo>
                  <a:cubicBezTo>
                    <a:pt x="381" y="178"/>
                    <a:pt x="381" y="178"/>
                    <a:pt x="381" y="178"/>
                  </a:cubicBezTo>
                  <a:cubicBezTo>
                    <a:pt x="380" y="178"/>
                    <a:pt x="380" y="178"/>
                    <a:pt x="380" y="178"/>
                  </a:cubicBezTo>
                  <a:cubicBezTo>
                    <a:pt x="374" y="172"/>
                    <a:pt x="374" y="172"/>
                    <a:pt x="374" y="172"/>
                  </a:cubicBezTo>
                  <a:cubicBezTo>
                    <a:pt x="347" y="165"/>
                    <a:pt x="347" y="165"/>
                    <a:pt x="347" y="165"/>
                  </a:cubicBezTo>
                  <a:cubicBezTo>
                    <a:pt x="341" y="165"/>
                    <a:pt x="341" y="165"/>
                    <a:pt x="341" y="165"/>
                  </a:cubicBezTo>
                  <a:cubicBezTo>
                    <a:pt x="336" y="167"/>
                    <a:pt x="336" y="167"/>
                    <a:pt x="336" y="167"/>
                  </a:cubicBezTo>
                  <a:cubicBezTo>
                    <a:pt x="325" y="146"/>
                    <a:pt x="325" y="146"/>
                    <a:pt x="325" y="146"/>
                  </a:cubicBezTo>
                  <a:cubicBezTo>
                    <a:pt x="326" y="146"/>
                    <a:pt x="326" y="146"/>
                    <a:pt x="326" y="146"/>
                  </a:cubicBezTo>
                  <a:cubicBezTo>
                    <a:pt x="334" y="136"/>
                    <a:pt x="334" y="136"/>
                    <a:pt x="334" y="136"/>
                  </a:cubicBezTo>
                  <a:cubicBezTo>
                    <a:pt x="334" y="124"/>
                    <a:pt x="334" y="124"/>
                    <a:pt x="334" y="124"/>
                  </a:cubicBezTo>
                  <a:cubicBezTo>
                    <a:pt x="335" y="122"/>
                    <a:pt x="335" y="122"/>
                    <a:pt x="335" y="122"/>
                  </a:cubicBezTo>
                  <a:cubicBezTo>
                    <a:pt x="340" y="115"/>
                    <a:pt x="340" y="115"/>
                    <a:pt x="340" y="115"/>
                  </a:cubicBezTo>
                  <a:cubicBezTo>
                    <a:pt x="336" y="113"/>
                    <a:pt x="336" y="113"/>
                    <a:pt x="336" y="113"/>
                  </a:cubicBezTo>
                  <a:cubicBezTo>
                    <a:pt x="321" y="110"/>
                    <a:pt x="321" y="110"/>
                    <a:pt x="321" y="110"/>
                  </a:cubicBezTo>
                  <a:cubicBezTo>
                    <a:pt x="321" y="110"/>
                    <a:pt x="321" y="110"/>
                    <a:pt x="321" y="110"/>
                  </a:cubicBezTo>
                  <a:cubicBezTo>
                    <a:pt x="296" y="106"/>
                    <a:pt x="296" y="106"/>
                    <a:pt x="296" y="106"/>
                  </a:cubicBezTo>
                  <a:cubicBezTo>
                    <a:pt x="294" y="106"/>
                    <a:pt x="294" y="106"/>
                    <a:pt x="294" y="106"/>
                  </a:cubicBezTo>
                  <a:cubicBezTo>
                    <a:pt x="280" y="92"/>
                    <a:pt x="280" y="92"/>
                    <a:pt x="280" y="92"/>
                  </a:cubicBezTo>
                  <a:cubicBezTo>
                    <a:pt x="280" y="91"/>
                    <a:pt x="280" y="91"/>
                    <a:pt x="280" y="91"/>
                  </a:cubicBezTo>
                  <a:cubicBezTo>
                    <a:pt x="275" y="81"/>
                    <a:pt x="275" y="81"/>
                    <a:pt x="275" y="81"/>
                  </a:cubicBezTo>
                  <a:cubicBezTo>
                    <a:pt x="274" y="78"/>
                    <a:pt x="274" y="78"/>
                    <a:pt x="274" y="78"/>
                  </a:cubicBezTo>
                  <a:cubicBezTo>
                    <a:pt x="282" y="58"/>
                    <a:pt x="282" y="58"/>
                    <a:pt x="282" y="58"/>
                  </a:cubicBezTo>
                  <a:cubicBezTo>
                    <a:pt x="282" y="43"/>
                    <a:pt x="282" y="43"/>
                    <a:pt x="282" y="43"/>
                  </a:cubicBezTo>
                  <a:cubicBezTo>
                    <a:pt x="281" y="40"/>
                    <a:pt x="281" y="40"/>
                    <a:pt x="281" y="40"/>
                  </a:cubicBezTo>
                  <a:cubicBezTo>
                    <a:pt x="273" y="47"/>
                    <a:pt x="273" y="47"/>
                    <a:pt x="273" y="47"/>
                  </a:cubicBezTo>
                  <a:cubicBezTo>
                    <a:pt x="272" y="48"/>
                    <a:pt x="272" y="48"/>
                    <a:pt x="272" y="48"/>
                  </a:cubicBezTo>
                  <a:cubicBezTo>
                    <a:pt x="270" y="51"/>
                    <a:pt x="270" y="51"/>
                    <a:pt x="270" y="51"/>
                  </a:cubicBezTo>
                  <a:cubicBezTo>
                    <a:pt x="269" y="48"/>
                    <a:pt x="269" y="48"/>
                    <a:pt x="269" y="48"/>
                  </a:cubicBezTo>
                  <a:cubicBezTo>
                    <a:pt x="266" y="47"/>
                    <a:pt x="266" y="47"/>
                    <a:pt x="266" y="47"/>
                  </a:cubicBezTo>
                  <a:cubicBezTo>
                    <a:pt x="251" y="36"/>
                    <a:pt x="251" y="36"/>
                    <a:pt x="251" y="36"/>
                  </a:cubicBezTo>
                  <a:cubicBezTo>
                    <a:pt x="249" y="34"/>
                    <a:pt x="249" y="34"/>
                    <a:pt x="249" y="34"/>
                  </a:cubicBezTo>
                  <a:cubicBezTo>
                    <a:pt x="249" y="32"/>
                    <a:pt x="249" y="32"/>
                    <a:pt x="249" y="32"/>
                  </a:cubicBezTo>
                  <a:cubicBezTo>
                    <a:pt x="246" y="11"/>
                    <a:pt x="246" y="11"/>
                    <a:pt x="246" y="11"/>
                  </a:cubicBezTo>
                  <a:cubicBezTo>
                    <a:pt x="240" y="0"/>
                    <a:pt x="240" y="0"/>
                    <a:pt x="240" y="0"/>
                  </a:cubicBezTo>
                  <a:cubicBezTo>
                    <a:pt x="225" y="1"/>
                    <a:pt x="225" y="1"/>
                    <a:pt x="225" y="1"/>
                  </a:cubicBezTo>
                  <a:cubicBezTo>
                    <a:pt x="217" y="17"/>
                    <a:pt x="217" y="17"/>
                    <a:pt x="217" y="17"/>
                  </a:cubicBezTo>
                  <a:cubicBezTo>
                    <a:pt x="216" y="18"/>
                    <a:pt x="216" y="18"/>
                    <a:pt x="216" y="18"/>
                  </a:cubicBezTo>
                  <a:cubicBezTo>
                    <a:pt x="215" y="19"/>
                    <a:pt x="215" y="19"/>
                    <a:pt x="215" y="19"/>
                  </a:cubicBezTo>
                  <a:cubicBezTo>
                    <a:pt x="191" y="15"/>
                    <a:pt x="191" y="15"/>
                    <a:pt x="191" y="15"/>
                  </a:cubicBezTo>
                  <a:cubicBezTo>
                    <a:pt x="188" y="36"/>
                    <a:pt x="188" y="36"/>
                    <a:pt x="188" y="36"/>
                  </a:cubicBezTo>
                  <a:cubicBezTo>
                    <a:pt x="188" y="57"/>
                    <a:pt x="188" y="57"/>
                    <a:pt x="188" y="57"/>
                  </a:cubicBezTo>
                  <a:cubicBezTo>
                    <a:pt x="187" y="58"/>
                    <a:pt x="187" y="58"/>
                    <a:pt x="187" y="58"/>
                  </a:cubicBezTo>
                  <a:cubicBezTo>
                    <a:pt x="174" y="77"/>
                    <a:pt x="174" y="77"/>
                    <a:pt x="174" y="77"/>
                  </a:cubicBezTo>
                  <a:cubicBezTo>
                    <a:pt x="174" y="79"/>
                    <a:pt x="174" y="79"/>
                    <a:pt x="174" y="79"/>
                  </a:cubicBezTo>
                  <a:cubicBezTo>
                    <a:pt x="172" y="80"/>
                    <a:pt x="172" y="80"/>
                    <a:pt x="172" y="80"/>
                  </a:cubicBezTo>
                  <a:cubicBezTo>
                    <a:pt x="171" y="80"/>
                    <a:pt x="171" y="80"/>
                    <a:pt x="171" y="80"/>
                  </a:cubicBezTo>
                  <a:cubicBezTo>
                    <a:pt x="157" y="81"/>
                    <a:pt x="157" y="81"/>
                    <a:pt x="157" y="81"/>
                  </a:cubicBezTo>
                  <a:cubicBezTo>
                    <a:pt x="142" y="93"/>
                    <a:pt x="142" y="93"/>
                    <a:pt x="142" y="93"/>
                  </a:cubicBezTo>
                  <a:cubicBezTo>
                    <a:pt x="140" y="95"/>
                    <a:pt x="140" y="95"/>
                    <a:pt x="140" y="95"/>
                  </a:cubicBezTo>
                  <a:cubicBezTo>
                    <a:pt x="140" y="95"/>
                    <a:pt x="140" y="95"/>
                    <a:pt x="140" y="95"/>
                  </a:cubicBezTo>
                  <a:cubicBezTo>
                    <a:pt x="139" y="95"/>
                    <a:pt x="139" y="95"/>
                    <a:pt x="139" y="95"/>
                  </a:cubicBezTo>
                  <a:cubicBezTo>
                    <a:pt x="138" y="94"/>
                    <a:pt x="138" y="94"/>
                    <a:pt x="138" y="94"/>
                  </a:cubicBezTo>
                  <a:cubicBezTo>
                    <a:pt x="111" y="85"/>
                    <a:pt x="111" y="85"/>
                    <a:pt x="111" y="85"/>
                  </a:cubicBezTo>
                  <a:cubicBezTo>
                    <a:pt x="107" y="95"/>
                    <a:pt x="107" y="95"/>
                    <a:pt x="107" y="95"/>
                  </a:cubicBezTo>
                  <a:cubicBezTo>
                    <a:pt x="107" y="95"/>
                    <a:pt x="107" y="95"/>
                    <a:pt x="107" y="95"/>
                  </a:cubicBezTo>
                  <a:cubicBezTo>
                    <a:pt x="95" y="115"/>
                    <a:pt x="95" y="115"/>
                    <a:pt x="95" y="115"/>
                  </a:cubicBezTo>
                  <a:cubicBezTo>
                    <a:pt x="93" y="119"/>
                    <a:pt x="90" y="120"/>
                    <a:pt x="88" y="121"/>
                  </a:cubicBezTo>
                  <a:cubicBezTo>
                    <a:pt x="76" y="120"/>
                    <a:pt x="76" y="120"/>
                    <a:pt x="76" y="120"/>
                  </a:cubicBezTo>
                  <a:cubicBezTo>
                    <a:pt x="61" y="113"/>
                    <a:pt x="61" y="113"/>
                    <a:pt x="61" y="113"/>
                  </a:cubicBezTo>
                  <a:cubicBezTo>
                    <a:pt x="58" y="111"/>
                    <a:pt x="58" y="111"/>
                    <a:pt x="58" y="111"/>
                  </a:cubicBezTo>
                  <a:cubicBezTo>
                    <a:pt x="57" y="110"/>
                    <a:pt x="57" y="110"/>
                    <a:pt x="57" y="110"/>
                  </a:cubicBezTo>
                  <a:cubicBezTo>
                    <a:pt x="57" y="109"/>
                    <a:pt x="57" y="109"/>
                    <a:pt x="57" y="109"/>
                  </a:cubicBezTo>
                  <a:cubicBezTo>
                    <a:pt x="54" y="86"/>
                    <a:pt x="54" y="86"/>
                    <a:pt x="54" y="86"/>
                  </a:cubicBezTo>
                  <a:cubicBezTo>
                    <a:pt x="49" y="69"/>
                    <a:pt x="49" y="69"/>
                    <a:pt x="49" y="69"/>
                  </a:cubicBezTo>
                  <a:cubicBezTo>
                    <a:pt x="46" y="64"/>
                    <a:pt x="46" y="64"/>
                    <a:pt x="46" y="64"/>
                  </a:cubicBezTo>
                  <a:cubicBezTo>
                    <a:pt x="39" y="77"/>
                    <a:pt x="39" y="77"/>
                    <a:pt x="39" y="77"/>
                  </a:cubicBezTo>
                  <a:cubicBezTo>
                    <a:pt x="39" y="77"/>
                    <a:pt x="39" y="77"/>
                    <a:pt x="39" y="77"/>
                  </a:cubicBezTo>
                  <a:cubicBezTo>
                    <a:pt x="39" y="77"/>
                    <a:pt x="39" y="77"/>
                    <a:pt x="39" y="77"/>
                  </a:cubicBezTo>
                  <a:cubicBezTo>
                    <a:pt x="28" y="93"/>
                    <a:pt x="28" y="93"/>
                    <a:pt x="28" y="93"/>
                  </a:cubicBezTo>
                  <a:cubicBezTo>
                    <a:pt x="18" y="115"/>
                    <a:pt x="18" y="115"/>
                    <a:pt x="18" y="115"/>
                  </a:cubicBezTo>
                  <a:cubicBezTo>
                    <a:pt x="18" y="116"/>
                    <a:pt x="18" y="116"/>
                    <a:pt x="18" y="116"/>
                  </a:cubicBezTo>
                  <a:cubicBezTo>
                    <a:pt x="18" y="116"/>
                    <a:pt x="18" y="116"/>
                    <a:pt x="18" y="116"/>
                  </a:cubicBezTo>
                  <a:cubicBezTo>
                    <a:pt x="18" y="117"/>
                    <a:pt x="18" y="117"/>
                    <a:pt x="18" y="117"/>
                  </a:cubicBezTo>
                  <a:cubicBezTo>
                    <a:pt x="17" y="117"/>
                    <a:pt x="17" y="117"/>
                    <a:pt x="17" y="117"/>
                  </a:cubicBezTo>
                  <a:cubicBezTo>
                    <a:pt x="9" y="129"/>
                    <a:pt x="9" y="129"/>
                    <a:pt x="9" y="129"/>
                  </a:cubicBezTo>
                  <a:cubicBezTo>
                    <a:pt x="9" y="133"/>
                    <a:pt x="6" y="139"/>
                    <a:pt x="0" y="147"/>
                  </a:cubicBezTo>
                  <a:cubicBezTo>
                    <a:pt x="6" y="170"/>
                    <a:pt x="6" y="170"/>
                    <a:pt x="6" y="170"/>
                  </a:cubicBezTo>
                  <a:cubicBezTo>
                    <a:pt x="35" y="201"/>
                    <a:pt x="35" y="201"/>
                    <a:pt x="35" y="201"/>
                  </a:cubicBezTo>
                  <a:cubicBezTo>
                    <a:pt x="35" y="201"/>
                    <a:pt x="35" y="201"/>
                    <a:pt x="35" y="201"/>
                  </a:cubicBezTo>
                  <a:cubicBezTo>
                    <a:pt x="44" y="222"/>
                    <a:pt x="44" y="222"/>
                    <a:pt x="44" y="222"/>
                  </a:cubicBezTo>
                  <a:cubicBezTo>
                    <a:pt x="44" y="223"/>
                    <a:pt x="44" y="223"/>
                    <a:pt x="44" y="223"/>
                  </a:cubicBezTo>
                  <a:cubicBezTo>
                    <a:pt x="43" y="225"/>
                    <a:pt x="43" y="225"/>
                    <a:pt x="43" y="225"/>
                  </a:cubicBezTo>
                  <a:cubicBezTo>
                    <a:pt x="42" y="225"/>
                    <a:pt x="42" y="225"/>
                    <a:pt x="42" y="225"/>
                  </a:cubicBezTo>
                  <a:cubicBezTo>
                    <a:pt x="35" y="235"/>
                    <a:pt x="35" y="235"/>
                    <a:pt x="35" y="235"/>
                  </a:cubicBezTo>
                  <a:cubicBezTo>
                    <a:pt x="33" y="237"/>
                    <a:pt x="33" y="237"/>
                    <a:pt x="33" y="237"/>
                  </a:cubicBezTo>
                  <a:cubicBezTo>
                    <a:pt x="13" y="241"/>
                    <a:pt x="13" y="241"/>
                    <a:pt x="13" y="241"/>
                  </a:cubicBezTo>
                  <a:cubicBezTo>
                    <a:pt x="15" y="256"/>
                    <a:pt x="15" y="256"/>
                    <a:pt x="15" y="256"/>
                  </a:cubicBezTo>
                  <a:cubicBezTo>
                    <a:pt x="30" y="264"/>
                    <a:pt x="30" y="264"/>
                    <a:pt x="30" y="264"/>
                  </a:cubicBezTo>
                  <a:cubicBezTo>
                    <a:pt x="51" y="269"/>
                    <a:pt x="51" y="269"/>
                    <a:pt x="51" y="269"/>
                  </a:cubicBezTo>
                  <a:cubicBezTo>
                    <a:pt x="57" y="288"/>
                    <a:pt x="57" y="288"/>
                    <a:pt x="57" y="288"/>
                  </a:cubicBezTo>
                  <a:cubicBezTo>
                    <a:pt x="57" y="288"/>
                    <a:pt x="57" y="288"/>
                    <a:pt x="57" y="288"/>
                  </a:cubicBezTo>
                  <a:cubicBezTo>
                    <a:pt x="57" y="288"/>
                    <a:pt x="57" y="288"/>
                    <a:pt x="57" y="288"/>
                  </a:cubicBezTo>
                  <a:cubicBezTo>
                    <a:pt x="57" y="289"/>
                    <a:pt x="57" y="289"/>
                    <a:pt x="57" y="289"/>
                  </a:cubicBezTo>
                  <a:cubicBezTo>
                    <a:pt x="57" y="290"/>
                    <a:pt x="57" y="290"/>
                    <a:pt x="57" y="290"/>
                  </a:cubicBezTo>
                  <a:cubicBezTo>
                    <a:pt x="52" y="323"/>
                    <a:pt x="52" y="323"/>
                    <a:pt x="52" y="323"/>
                  </a:cubicBezTo>
                  <a:cubicBezTo>
                    <a:pt x="52" y="323"/>
                    <a:pt x="52" y="323"/>
                    <a:pt x="52" y="323"/>
                  </a:cubicBezTo>
                  <a:cubicBezTo>
                    <a:pt x="52" y="324"/>
                    <a:pt x="52" y="324"/>
                    <a:pt x="52" y="324"/>
                  </a:cubicBezTo>
                  <a:cubicBezTo>
                    <a:pt x="44" y="338"/>
                    <a:pt x="44" y="338"/>
                    <a:pt x="44" y="338"/>
                  </a:cubicBezTo>
                  <a:cubicBezTo>
                    <a:pt x="44" y="341"/>
                    <a:pt x="44" y="341"/>
                    <a:pt x="44" y="341"/>
                  </a:cubicBezTo>
                  <a:cubicBezTo>
                    <a:pt x="42" y="341"/>
                    <a:pt x="42" y="341"/>
                    <a:pt x="42" y="341"/>
                  </a:cubicBezTo>
                  <a:cubicBezTo>
                    <a:pt x="18" y="345"/>
                    <a:pt x="18" y="345"/>
                    <a:pt x="18" y="345"/>
                  </a:cubicBezTo>
                  <a:cubicBezTo>
                    <a:pt x="18" y="354"/>
                    <a:pt x="18" y="354"/>
                    <a:pt x="18" y="354"/>
                  </a:cubicBezTo>
                  <a:cubicBezTo>
                    <a:pt x="12" y="376"/>
                    <a:pt x="12" y="376"/>
                    <a:pt x="12" y="376"/>
                  </a:cubicBezTo>
                  <a:cubicBezTo>
                    <a:pt x="9" y="400"/>
                    <a:pt x="9" y="400"/>
                    <a:pt x="9" y="400"/>
                  </a:cubicBezTo>
                  <a:cubicBezTo>
                    <a:pt x="13" y="413"/>
                    <a:pt x="13" y="413"/>
                    <a:pt x="13" y="413"/>
                  </a:cubicBezTo>
                  <a:cubicBezTo>
                    <a:pt x="43" y="431"/>
                    <a:pt x="43" y="431"/>
                    <a:pt x="43" y="431"/>
                  </a:cubicBezTo>
                  <a:cubicBezTo>
                    <a:pt x="44" y="432"/>
                    <a:pt x="44" y="432"/>
                    <a:pt x="44" y="432"/>
                  </a:cubicBezTo>
                  <a:cubicBezTo>
                    <a:pt x="57" y="454"/>
                    <a:pt x="57" y="454"/>
                    <a:pt x="57" y="454"/>
                  </a:cubicBezTo>
                  <a:cubicBezTo>
                    <a:pt x="57" y="454"/>
                    <a:pt x="57" y="454"/>
                    <a:pt x="57" y="454"/>
                  </a:cubicBezTo>
                  <a:cubicBezTo>
                    <a:pt x="58" y="455"/>
                    <a:pt x="58" y="455"/>
                    <a:pt x="58" y="455"/>
                  </a:cubicBezTo>
                  <a:cubicBezTo>
                    <a:pt x="57" y="456"/>
                    <a:pt x="57" y="456"/>
                    <a:pt x="57" y="456"/>
                  </a:cubicBezTo>
                  <a:cubicBezTo>
                    <a:pt x="41" y="490"/>
                    <a:pt x="41" y="490"/>
                    <a:pt x="41" y="490"/>
                  </a:cubicBezTo>
                  <a:cubicBezTo>
                    <a:pt x="38" y="500"/>
                    <a:pt x="38" y="500"/>
                    <a:pt x="38" y="500"/>
                  </a:cubicBezTo>
                  <a:cubicBezTo>
                    <a:pt x="38" y="500"/>
                    <a:pt x="38" y="500"/>
                    <a:pt x="38" y="500"/>
                  </a:cubicBezTo>
                  <a:cubicBezTo>
                    <a:pt x="28" y="522"/>
                    <a:pt x="28" y="522"/>
                    <a:pt x="28" y="522"/>
                  </a:cubicBezTo>
                  <a:cubicBezTo>
                    <a:pt x="24" y="539"/>
                    <a:pt x="24" y="539"/>
                    <a:pt x="24" y="539"/>
                  </a:cubicBezTo>
                  <a:cubicBezTo>
                    <a:pt x="23" y="541"/>
                    <a:pt x="23" y="541"/>
                    <a:pt x="23" y="541"/>
                  </a:cubicBezTo>
                  <a:cubicBezTo>
                    <a:pt x="23" y="542"/>
                    <a:pt x="23" y="542"/>
                    <a:pt x="23" y="542"/>
                  </a:cubicBezTo>
                  <a:cubicBezTo>
                    <a:pt x="18" y="546"/>
                    <a:pt x="15" y="550"/>
                    <a:pt x="13" y="556"/>
                  </a:cubicBezTo>
                  <a:cubicBezTo>
                    <a:pt x="12" y="557"/>
                    <a:pt x="12" y="559"/>
                    <a:pt x="14" y="561"/>
                  </a:cubicBezTo>
                  <a:cubicBezTo>
                    <a:pt x="15" y="562"/>
                    <a:pt x="15" y="562"/>
                    <a:pt x="15" y="562"/>
                  </a:cubicBezTo>
                  <a:cubicBezTo>
                    <a:pt x="25" y="573"/>
                    <a:pt x="25" y="573"/>
                    <a:pt x="25" y="573"/>
                  </a:cubicBezTo>
                  <a:cubicBezTo>
                    <a:pt x="25" y="573"/>
                    <a:pt x="25" y="573"/>
                    <a:pt x="25" y="573"/>
                  </a:cubicBezTo>
                  <a:cubicBezTo>
                    <a:pt x="25" y="573"/>
                    <a:pt x="25" y="573"/>
                    <a:pt x="25" y="573"/>
                  </a:cubicBezTo>
                  <a:cubicBezTo>
                    <a:pt x="30" y="581"/>
                    <a:pt x="30" y="581"/>
                    <a:pt x="30" y="581"/>
                  </a:cubicBezTo>
                  <a:cubicBezTo>
                    <a:pt x="32" y="580"/>
                    <a:pt x="32" y="580"/>
                    <a:pt x="32" y="580"/>
                  </a:cubicBezTo>
                  <a:cubicBezTo>
                    <a:pt x="32" y="580"/>
                    <a:pt x="32" y="580"/>
                    <a:pt x="32" y="580"/>
                  </a:cubicBezTo>
                  <a:cubicBezTo>
                    <a:pt x="33" y="582"/>
                    <a:pt x="33" y="582"/>
                    <a:pt x="33" y="582"/>
                  </a:cubicBezTo>
                  <a:cubicBezTo>
                    <a:pt x="33" y="583"/>
                    <a:pt x="33" y="583"/>
                    <a:pt x="33" y="583"/>
                  </a:cubicBezTo>
                  <a:cubicBezTo>
                    <a:pt x="33" y="586"/>
                    <a:pt x="33" y="586"/>
                    <a:pt x="33" y="586"/>
                  </a:cubicBezTo>
                  <a:cubicBezTo>
                    <a:pt x="33" y="586"/>
                    <a:pt x="33" y="586"/>
                    <a:pt x="33" y="586"/>
                  </a:cubicBezTo>
                  <a:cubicBezTo>
                    <a:pt x="33" y="587"/>
                    <a:pt x="33" y="587"/>
                    <a:pt x="33" y="587"/>
                  </a:cubicBezTo>
                  <a:cubicBezTo>
                    <a:pt x="33" y="587"/>
                    <a:pt x="33" y="587"/>
                    <a:pt x="33" y="587"/>
                  </a:cubicBezTo>
                  <a:cubicBezTo>
                    <a:pt x="33" y="587"/>
                    <a:pt x="33" y="587"/>
                    <a:pt x="33" y="587"/>
                  </a:cubicBezTo>
                  <a:cubicBezTo>
                    <a:pt x="35" y="593"/>
                    <a:pt x="35" y="593"/>
                    <a:pt x="35" y="593"/>
                  </a:cubicBezTo>
                  <a:cubicBezTo>
                    <a:pt x="43" y="596"/>
                    <a:pt x="43" y="596"/>
                    <a:pt x="43" y="596"/>
                  </a:cubicBezTo>
                  <a:cubicBezTo>
                    <a:pt x="78" y="604"/>
                    <a:pt x="78" y="604"/>
                    <a:pt x="78" y="604"/>
                  </a:cubicBezTo>
                  <a:cubicBezTo>
                    <a:pt x="89" y="604"/>
                    <a:pt x="100" y="601"/>
                    <a:pt x="112" y="596"/>
                  </a:cubicBezTo>
                  <a:cubicBezTo>
                    <a:pt x="123" y="591"/>
                    <a:pt x="134" y="590"/>
                    <a:pt x="145" y="592"/>
                  </a:cubicBezTo>
                  <a:cubicBezTo>
                    <a:pt x="147" y="585"/>
                    <a:pt x="147" y="585"/>
                    <a:pt x="147" y="585"/>
                  </a:cubicBezTo>
                  <a:cubicBezTo>
                    <a:pt x="136" y="559"/>
                    <a:pt x="136" y="559"/>
                    <a:pt x="136" y="559"/>
                  </a:cubicBezTo>
                  <a:cubicBezTo>
                    <a:pt x="135" y="557"/>
                    <a:pt x="135" y="557"/>
                    <a:pt x="135" y="557"/>
                  </a:cubicBezTo>
                  <a:cubicBezTo>
                    <a:pt x="136" y="557"/>
                    <a:pt x="136" y="557"/>
                    <a:pt x="136" y="557"/>
                  </a:cubicBezTo>
                  <a:cubicBezTo>
                    <a:pt x="191" y="481"/>
                    <a:pt x="191" y="481"/>
                    <a:pt x="191" y="481"/>
                  </a:cubicBezTo>
                  <a:cubicBezTo>
                    <a:pt x="249" y="425"/>
                    <a:pt x="249" y="425"/>
                    <a:pt x="249" y="425"/>
                  </a:cubicBezTo>
                  <a:cubicBezTo>
                    <a:pt x="250" y="425"/>
                    <a:pt x="250" y="425"/>
                    <a:pt x="250" y="425"/>
                  </a:cubicBezTo>
                  <a:cubicBezTo>
                    <a:pt x="269" y="418"/>
                    <a:pt x="269" y="418"/>
                    <a:pt x="269" y="418"/>
                  </a:cubicBezTo>
                  <a:cubicBezTo>
                    <a:pt x="278" y="407"/>
                    <a:pt x="278" y="407"/>
                    <a:pt x="278" y="407"/>
                  </a:cubicBezTo>
                  <a:cubicBezTo>
                    <a:pt x="278" y="406"/>
                    <a:pt x="278" y="406"/>
                    <a:pt x="278" y="406"/>
                  </a:cubicBezTo>
                  <a:cubicBezTo>
                    <a:pt x="286" y="401"/>
                    <a:pt x="293" y="397"/>
                    <a:pt x="300" y="394"/>
                  </a:cubicBezTo>
                  <a:cubicBezTo>
                    <a:pt x="294" y="389"/>
                    <a:pt x="294" y="389"/>
                    <a:pt x="294" y="389"/>
                  </a:cubicBezTo>
                  <a:cubicBezTo>
                    <a:pt x="282" y="377"/>
                    <a:pt x="282" y="377"/>
                    <a:pt x="282" y="377"/>
                  </a:cubicBezTo>
                  <a:cubicBezTo>
                    <a:pt x="282" y="376"/>
                    <a:pt x="282" y="376"/>
                    <a:pt x="282" y="376"/>
                  </a:cubicBezTo>
                  <a:cubicBezTo>
                    <a:pt x="281" y="376"/>
                    <a:pt x="281" y="376"/>
                    <a:pt x="281" y="376"/>
                  </a:cubicBezTo>
                  <a:cubicBezTo>
                    <a:pt x="271" y="364"/>
                    <a:pt x="271" y="364"/>
                    <a:pt x="271" y="364"/>
                  </a:cubicBezTo>
                  <a:cubicBezTo>
                    <a:pt x="270" y="362"/>
                    <a:pt x="270" y="362"/>
                    <a:pt x="270" y="362"/>
                  </a:cubicBezTo>
                  <a:cubicBezTo>
                    <a:pt x="270" y="360"/>
                    <a:pt x="270" y="360"/>
                    <a:pt x="270" y="360"/>
                  </a:cubicBezTo>
                  <a:cubicBezTo>
                    <a:pt x="275" y="354"/>
                    <a:pt x="275" y="354"/>
                    <a:pt x="275" y="354"/>
                  </a:cubicBezTo>
                  <a:cubicBezTo>
                    <a:pt x="263" y="357"/>
                    <a:pt x="263" y="357"/>
                    <a:pt x="263" y="357"/>
                  </a:cubicBezTo>
                  <a:cubicBezTo>
                    <a:pt x="236" y="351"/>
                    <a:pt x="236" y="351"/>
                    <a:pt x="236" y="351"/>
                  </a:cubicBezTo>
                  <a:cubicBezTo>
                    <a:pt x="225" y="346"/>
                    <a:pt x="218" y="340"/>
                    <a:pt x="217" y="333"/>
                  </a:cubicBezTo>
                  <a:cubicBezTo>
                    <a:pt x="211" y="316"/>
                    <a:pt x="209" y="300"/>
                    <a:pt x="210" y="287"/>
                  </a:cubicBezTo>
                  <a:cubicBezTo>
                    <a:pt x="206" y="292"/>
                    <a:pt x="201" y="293"/>
                    <a:pt x="196" y="293"/>
                  </a:cubicBezTo>
                  <a:cubicBezTo>
                    <a:pt x="176" y="288"/>
                    <a:pt x="176" y="288"/>
                    <a:pt x="176" y="288"/>
                  </a:cubicBezTo>
                  <a:cubicBezTo>
                    <a:pt x="163" y="278"/>
                    <a:pt x="163" y="278"/>
                    <a:pt x="163" y="278"/>
                  </a:cubicBezTo>
                  <a:cubicBezTo>
                    <a:pt x="146" y="274"/>
                    <a:pt x="146" y="274"/>
                    <a:pt x="146" y="274"/>
                  </a:cubicBezTo>
                  <a:cubicBezTo>
                    <a:pt x="139" y="274"/>
                    <a:pt x="139" y="274"/>
                    <a:pt x="139" y="274"/>
                  </a:cubicBezTo>
                  <a:cubicBezTo>
                    <a:pt x="134" y="274"/>
                    <a:pt x="128" y="273"/>
                    <a:pt x="124" y="269"/>
                  </a:cubicBezTo>
                  <a:cubicBezTo>
                    <a:pt x="118" y="265"/>
                    <a:pt x="115" y="261"/>
                    <a:pt x="115" y="257"/>
                  </a:cubicBezTo>
                  <a:cubicBezTo>
                    <a:pt x="113" y="249"/>
                    <a:pt x="115" y="245"/>
                    <a:pt x="121" y="240"/>
                  </a:cubicBezTo>
                  <a:cubicBezTo>
                    <a:pt x="128" y="235"/>
                    <a:pt x="136" y="227"/>
                    <a:pt x="142" y="218"/>
                  </a:cubicBezTo>
                  <a:cubicBezTo>
                    <a:pt x="136" y="209"/>
                    <a:pt x="133" y="200"/>
                    <a:pt x="136" y="192"/>
                  </a:cubicBezTo>
                  <a:cubicBezTo>
                    <a:pt x="137" y="191"/>
                    <a:pt x="137" y="191"/>
                    <a:pt x="137" y="191"/>
                  </a:cubicBezTo>
                  <a:cubicBezTo>
                    <a:pt x="138" y="186"/>
                    <a:pt x="145" y="182"/>
                    <a:pt x="160" y="177"/>
                  </a:cubicBezTo>
                  <a:cubicBezTo>
                    <a:pt x="161" y="172"/>
                    <a:pt x="163" y="170"/>
                    <a:pt x="165" y="169"/>
                  </a:cubicBezTo>
                  <a:cubicBezTo>
                    <a:pt x="179" y="170"/>
                    <a:pt x="179" y="170"/>
                    <a:pt x="179" y="170"/>
                  </a:cubicBezTo>
                  <a:cubicBezTo>
                    <a:pt x="177" y="168"/>
                    <a:pt x="177" y="168"/>
                    <a:pt x="177" y="168"/>
                  </a:cubicBezTo>
                  <a:cubicBezTo>
                    <a:pt x="167" y="162"/>
                    <a:pt x="165" y="155"/>
                    <a:pt x="169" y="147"/>
                  </a:cubicBezTo>
                  <a:cubicBezTo>
                    <a:pt x="177" y="142"/>
                    <a:pt x="177" y="142"/>
                    <a:pt x="177" y="142"/>
                  </a:cubicBezTo>
                  <a:cubicBezTo>
                    <a:pt x="186" y="139"/>
                    <a:pt x="196" y="140"/>
                    <a:pt x="207" y="146"/>
                  </a:cubicBezTo>
                  <a:cubicBezTo>
                    <a:pt x="229" y="161"/>
                    <a:pt x="229" y="161"/>
                    <a:pt x="229" y="161"/>
                  </a:cubicBezTo>
                  <a:cubicBezTo>
                    <a:pt x="249" y="161"/>
                    <a:pt x="249" y="161"/>
                    <a:pt x="249" y="161"/>
                  </a:cubicBezTo>
                  <a:cubicBezTo>
                    <a:pt x="256" y="167"/>
                    <a:pt x="256" y="167"/>
                    <a:pt x="256" y="167"/>
                  </a:cubicBezTo>
                  <a:cubicBezTo>
                    <a:pt x="258" y="174"/>
                    <a:pt x="258" y="174"/>
                    <a:pt x="258" y="174"/>
                  </a:cubicBezTo>
                  <a:cubicBezTo>
                    <a:pt x="258" y="179"/>
                    <a:pt x="255" y="182"/>
                    <a:pt x="251" y="182"/>
                  </a:cubicBezTo>
                  <a:cubicBezTo>
                    <a:pt x="246" y="182"/>
                    <a:pt x="244" y="187"/>
                    <a:pt x="243" y="193"/>
                  </a:cubicBezTo>
                  <a:cubicBezTo>
                    <a:pt x="253" y="216"/>
                    <a:pt x="253" y="216"/>
                    <a:pt x="253" y="216"/>
                  </a:cubicBezTo>
                  <a:cubicBezTo>
                    <a:pt x="259" y="207"/>
                    <a:pt x="265" y="202"/>
                    <a:pt x="270" y="201"/>
                  </a:cubicBezTo>
                  <a:cubicBezTo>
                    <a:pt x="273" y="201"/>
                    <a:pt x="277" y="203"/>
                    <a:pt x="280" y="207"/>
                  </a:cubicBezTo>
                  <a:cubicBezTo>
                    <a:pt x="283" y="212"/>
                    <a:pt x="286" y="221"/>
                    <a:pt x="288" y="229"/>
                  </a:cubicBezTo>
                  <a:cubicBezTo>
                    <a:pt x="289" y="240"/>
                    <a:pt x="292" y="248"/>
                    <a:pt x="294" y="253"/>
                  </a:cubicBezTo>
                  <a:cubicBezTo>
                    <a:pt x="302" y="264"/>
                    <a:pt x="302" y="264"/>
                    <a:pt x="302" y="264"/>
                  </a:cubicBezTo>
                  <a:cubicBezTo>
                    <a:pt x="314" y="278"/>
                    <a:pt x="320" y="289"/>
                    <a:pt x="322" y="298"/>
                  </a:cubicBezTo>
                  <a:cubicBezTo>
                    <a:pt x="360" y="293"/>
                    <a:pt x="360" y="293"/>
                    <a:pt x="360" y="293"/>
                  </a:cubicBezTo>
                  <a:cubicBezTo>
                    <a:pt x="376" y="284"/>
                    <a:pt x="376" y="284"/>
                    <a:pt x="376" y="284"/>
                  </a:cubicBezTo>
                  <a:cubicBezTo>
                    <a:pt x="392" y="265"/>
                    <a:pt x="392" y="265"/>
                    <a:pt x="392" y="265"/>
                  </a:cubicBezTo>
                  <a:cubicBezTo>
                    <a:pt x="398" y="247"/>
                    <a:pt x="398" y="247"/>
                    <a:pt x="398" y="247"/>
                  </a:cubicBezTo>
                  <a:cubicBezTo>
                    <a:pt x="398" y="246"/>
                    <a:pt x="398" y="246"/>
                    <a:pt x="398" y="246"/>
                  </a:cubicBezTo>
                  <a:cubicBezTo>
                    <a:pt x="398" y="245"/>
                    <a:pt x="398" y="245"/>
                    <a:pt x="398" y="245"/>
                  </a:cubicBezTo>
                  <a:cubicBezTo>
                    <a:pt x="403" y="225"/>
                    <a:pt x="403" y="225"/>
                    <a:pt x="403" y="225"/>
                  </a:cubicBezTo>
                  <a:cubicBezTo>
                    <a:pt x="403" y="224"/>
                    <a:pt x="403" y="224"/>
                    <a:pt x="403" y="224"/>
                  </a:cubicBezTo>
                  <a:cubicBezTo>
                    <a:pt x="404" y="223"/>
                    <a:pt x="404" y="223"/>
                    <a:pt x="404" y="223"/>
                  </a:cubicBezTo>
                  <a:cubicBezTo>
                    <a:pt x="405" y="223"/>
                    <a:pt x="405" y="223"/>
                    <a:pt x="405" y="223"/>
                  </a:cubicBezTo>
                  <a:cubicBezTo>
                    <a:pt x="420" y="213"/>
                    <a:pt x="420" y="213"/>
                    <a:pt x="420" y="213"/>
                  </a:cubicBezTo>
                  <a:cubicBezTo>
                    <a:pt x="423" y="211"/>
                    <a:pt x="423" y="211"/>
                    <a:pt x="423" y="211"/>
                  </a:cubicBezTo>
                  <a:cubicBezTo>
                    <a:pt x="422" y="210"/>
                    <a:pt x="422" y="210"/>
                    <a:pt x="422" y="210"/>
                  </a:cubicBezTo>
                  <a:cubicBezTo>
                    <a:pt x="397" y="202"/>
                    <a:pt x="397" y="202"/>
                    <a:pt x="397" y="202"/>
                  </a:cubicBezTo>
                  <a:cubicBezTo>
                    <a:pt x="396" y="202"/>
                    <a:pt x="396" y="202"/>
                    <a:pt x="396" y="202"/>
                  </a:cubicBezTo>
                  <a:cubicBezTo>
                    <a:pt x="396" y="201"/>
                    <a:pt x="396" y="201"/>
                    <a:pt x="396" y="201"/>
                  </a:cubicBezTo>
                  <a:cubicBezTo>
                    <a:pt x="391" y="187"/>
                    <a:pt x="391" y="187"/>
                    <a:pt x="391" y="187"/>
                  </a:cubicBezTo>
                  <a:lnTo>
                    <a:pt x="389" y="182"/>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a:extLst>
                <a:ext uri="{FF2B5EF4-FFF2-40B4-BE49-F238E27FC236}">
                  <a16:creationId xmlns="" xmlns:a16="http://schemas.microsoft.com/office/drawing/2014/main" id="{6B2C3699-1634-478E-85F0-22AE5E9822E2}"/>
                </a:ext>
              </a:extLst>
            </p:cNvPr>
            <p:cNvSpPr>
              <a:spLocks/>
            </p:cNvSpPr>
            <p:nvPr/>
          </p:nvSpPr>
          <p:spPr bwMode="auto">
            <a:xfrm>
              <a:off x="-2397680" y="288598"/>
              <a:ext cx="268288" cy="652463"/>
            </a:xfrm>
            <a:custGeom>
              <a:avLst/>
              <a:gdLst>
                <a:gd name="T0" fmla="*/ 96 w 127"/>
                <a:gd name="T1" fmla="*/ 0 h 308"/>
                <a:gd name="T2" fmla="*/ 29 w 127"/>
                <a:gd name="T3" fmla="*/ 84 h 308"/>
                <a:gd name="T4" fmla="*/ 0 w 127"/>
                <a:gd name="T5" fmla="*/ 131 h 308"/>
                <a:gd name="T6" fmla="*/ 7 w 127"/>
                <a:gd name="T7" fmla="*/ 184 h 308"/>
                <a:gd name="T8" fmla="*/ 7 w 127"/>
                <a:gd name="T9" fmla="*/ 185 h 308"/>
                <a:gd name="T10" fmla="*/ 7 w 127"/>
                <a:gd name="T11" fmla="*/ 185 h 308"/>
                <a:gd name="T12" fmla="*/ 2 w 127"/>
                <a:gd name="T13" fmla="*/ 221 h 308"/>
                <a:gd name="T14" fmla="*/ 5 w 127"/>
                <a:gd name="T15" fmla="*/ 242 h 308"/>
                <a:gd name="T16" fmla="*/ 44 w 127"/>
                <a:gd name="T17" fmla="*/ 268 h 308"/>
                <a:gd name="T18" fmla="*/ 44 w 127"/>
                <a:gd name="T19" fmla="*/ 268 h 308"/>
                <a:gd name="T20" fmla="*/ 45 w 127"/>
                <a:gd name="T21" fmla="*/ 268 h 308"/>
                <a:gd name="T22" fmla="*/ 46 w 127"/>
                <a:gd name="T23" fmla="*/ 271 h 308"/>
                <a:gd name="T24" fmla="*/ 46 w 127"/>
                <a:gd name="T25" fmla="*/ 271 h 308"/>
                <a:gd name="T26" fmla="*/ 61 w 127"/>
                <a:gd name="T27" fmla="*/ 297 h 308"/>
                <a:gd name="T28" fmla="*/ 74 w 127"/>
                <a:gd name="T29" fmla="*/ 308 h 308"/>
                <a:gd name="T30" fmla="*/ 80 w 127"/>
                <a:gd name="T31" fmla="*/ 244 h 308"/>
                <a:gd name="T32" fmla="*/ 80 w 127"/>
                <a:gd name="T33" fmla="*/ 242 h 308"/>
                <a:gd name="T34" fmla="*/ 108 w 127"/>
                <a:gd name="T35" fmla="*/ 175 h 308"/>
                <a:gd name="T36" fmla="*/ 117 w 127"/>
                <a:gd name="T37" fmla="*/ 95 h 308"/>
                <a:gd name="T38" fmla="*/ 117 w 127"/>
                <a:gd name="T39" fmla="*/ 94 h 308"/>
                <a:gd name="T40" fmla="*/ 118 w 127"/>
                <a:gd name="T41" fmla="*/ 93 h 308"/>
                <a:gd name="T42" fmla="*/ 127 w 127"/>
                <a:gd name="T43" fmla="*/ 72 h 308"/>
                <a:gd name="T44" fmla="*/ 120 w 127"/>
                <a:gd name="T45" fmla="*/ 54 h 308"/>
                <a:gd name="T46" fmla="*/ 120 w 127"/>
                <a:gd name="T47" fmla="*/ 53 h 308"/>
                <a:gd name="T48" fmla="*/ 119 w 127"/>
                <a:gd name="T49" fmla="*/ 53 h 308"/>
                <a:gd name="T50" fmla="*/ 117 w 127"/>
                <a:gd name="T51" fmla="*/ 28 h 308"/>
                <a:gd name="T52" fmla="*/ 118 w 127"/>
                <a:gd name="T53" fmla="*/ 27 h 308"/>
                <a:gd name="T54" fmla="*/ 119 w 127"/>
                <a:gd name="T55" fmla="*/ 26 h 308"/>
                <a:gd name="T56" fmla="*/ 124 w 127"/>
                <a:gd name="T57" fmla="*/ 20 h 308"/>
                <a:gd name="T58" fmla="*/ 127 w 127"/>
                <a:gd name="T59" fmla="*/ 13 h 308"/>
                <a:gd name="T60" fmla="*/ 96 w 127"/>
                <a:gd name="T6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7" h="308">
                  <a:moveTo>
                    <a:pt x="96" y="0"/>
                  </a:moveTo>
                  <a:cubicBezTo>
                    <a:pt x="65" y="22"/>
                    <a:pt x="43" y="50"/>
                    <a:pt x="29" y="84"/>
                  </a:cubicBezTo>
                  <a:cubicBezTo>
                    <a:pt x="16" y="113"/>
                    <a:pt x="7" y="127"/>
                    <a:pt x="0" y="131"/>
                  </a:cubicBezTo>
                  <a:cubicBezTo>
                    <a:pt x="7" y="184"/>
                    <a:pt x="7" y="184"/>
                    <a:pt x="7" y="184"/>
                  </a:cubicBezTo>
                  <a:cubicBezTo>
                    <a:pt x="7" y="185"/>
                    <a:pt x="7" y="185"/>
                    <a:pt x="7" y="185"/>
                  </a:cubicBezTo>
                  <a:cubicBezTo>
                    <a:pt x="7" y="185"/>
                    <a:pt x="7" y="185"/>
                    <a:pt x="7" y="185"/>
                  </a:cubicBezTo>
                  <a:cubicBezTo>
                    <a:pt x="2" y="221"/>
                    <a:pt x="2" y="221"/>
                    <a:pt x="2" y="221"/>
                  </a:cubicBezTo>
                  <a:cubicBezTo>
                    <a:pt x="0" y="233"/>
                    <a:pt x="2" y="241"/>
                    <a:pt x="5" y="242"/>
                  </a:cubicBezTo>
                  <a:cubicBezTo>
                    <a:pt x="44" y="268"/>
                    <a:pt x="44" y="268"/>
                    <a:pt x="44" y="268"/>
                  </a:cubicBezTo>
                  <a:cubicBezTo>
                    <a:pt x="44" y="268"/>
                    <a:pt x="44" y="268"/>
                    <a:pt x="44" y="268"/>
                  </a:cubicBezTo>
                  <a:cubicBezTo>
                    <a:pt x="45" y="268"/>
                    <a:pt x="45" y="268"/>
                    <a:pt x="45" y="268"/>
                  </a:cubicBezTo>
                  <a:cubicBezTo>
                    <a:pt x="46" y="271"/>
                    <a:pt x="46" y="271"/>
                    <a:pt x="46" y="271"/>
                  </a:cubicBezTo>
                  <a:cubicBezTo>
                    <a:pt x="46" y="271"/>
                    <a:pt x="46" y="271"/>
                    <a:pt x="46" y="271"/>
                  </a:cubicBezTo>
                  <a:cubicBezTo>
                    <a:pt x="48" y="280"/>
                    <a:pt x="54" y="288"/>
                    <a:pt x="61" y="297"/>
                  </a:cubicBezTo>
                  <a:cubicBezTo>
                    <a:pt x="65" y="303"/>
                    <a:pt x="70" y="306"/>
                    <a:pt x="74" y="308"/>
                  </a:cubicBezTo>
                  <a:cubicBezTo>
                    <a:pt x="80" y="244"/>
                    <a:pt x="80" y="244"/>
                    <a:pt x="80" y="244"/>
                  </a:cubicBezTo>
                  <a:cubicBezTo>
                    <a:pt x="80" y="242"/>
                    <a:pt x="80" y="242"/>
                    <a:pt x="80" y="242"/>
                  </a:cubicBezTo>
                  <a:cubicBezTo>
                    <a:pt x="108" y="175"/>
                    <a:pt x="108" y="175"/>
                    <a:pt x="108" y="175"/>
                  </a:cubicBezTo>
                  <a:cubicBezTo>
                    <a:pt x="117" y="95"/>
                    <a:pt x="117" y="95"/>
                    <a:pt x="117" y="95"/>
                  </a:cubicBezTo>
                  <a:cubicBezTo>
                    <a:pt x="117" y="94"/>
                    <a:pt x="117" y="94"/>
                    <a:pt x="117" y="94"/>
                  </a:cubicBezTo>
                  <a:cubicBezTo>
                    <a:pt x="118" y="93"/>
                    <a:pt x="118" y="93"/>
                    <a:pt x="118" y="93"/>
                  </a:cubicBezTo>
                  <a:cubicBezTo>
                    <a:pt x="127" y="72"/>
                    <a:pt x="127" y="72"/>
                    <a:pt x="127" y="72"/>
                  </a:cubicBezTo>
                  <a:cubicBezTo>
                    <a:pt x="120" y="54"/>
                    <a:pt x="120" y="54"/>
                    <a:pt x="120" y="54"/>
                  </a:cubicBezTo>
                  <a:cubicBezTo>
                    <a:pt x="120" y="53"/>
                    <a:pt x="120" y="53"/>
                    <a:pt x="120" y="53"/>
                  </a:cubicBezTo>
                  <a:cubicBezTo>
                    <a:pt x="119" y="53"/>
                    <a:pt x="119" y="53"/>
                    <a:pt x="119" y="53"/>
                  </a:cubicBezTo>
                  <a:cubicBezTo>
                    <a:pt x="117" y="28"/>
                    <a:pt x="117" y="28"/>
                    <a:pt x="117" y="28"/>
                  </a:cubicBezTo>
                  <a:cubicBezTo>
                    <a:pt x="118" y="27"/>
                    <a:pt x="118" y="27"/>
                    <a:pt x="118" y="27"/>
                  </a:cubicBezTo>
                  <a:cubicBezTo>
                    <a:pt x="119" y="26"/>
                    <a:pt x="119" y="26"/>
                    <a:pt x="119" y="26"/>
                  </a:cubicBezTo>
                  <a:cubicBezTo>
                    <a:pt x="124" y="20"/>
                    <a:pt x="124" y="20"/>
                    <a:pt x="124" y="20"/>
                  </a:cubicBezTo>
                  <a:cubicBezTo>
                    <a:pt x="127" y="13"/>
                    <a:pt x="127" y="13"/>
                    <a:pt x="127" y="13"/>
                  </a:cubicBezTo>
                  <a:lnTo>
                    <a:pt x="96" y="0"/>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a:extLst>
                <a:ext uri="{FF2B5EF4-FFF2-40B4-BE49-F238E27FC236}">
                  <a16:creationId xmlns="" xmlns:a16="http://schemas.microsoft.com/office/drawing/2014/main" id="{9949525B-1752-4B36-A49D-CC3518707C62}"/>
                </a:ext>
              </a:extLst>
            </p:cNvPr>
            <p:cNvSpPr>
              <a:spLocks/>
            </p:cNvSpPr>
            <p:nvPr/>
          </p:nvSpPr>
          <p:spPr bwMode="auto">
            <a:xfrm>
              <a:off x="-4388405" y="1445885"/>
              <a:ext cx="417513" cy="354013"/>
            </a:xfrm>
            <a:custGeom>
              <a:avLst/>
              <a:gdLst>
                <a:gd name="T0" fmla="*/ 89 w 197"/>
                <a:gd name="T1" fmla="*/ 16 h 167"/>
                <a:gd name="T2" fmla="*/ 86 w 197"/>
                <a:gd name="T3" fmla="*/ 21 h 167"/>
                <a:gd name="T4" fmla="*/ 86 w 197"/>
                <a:gd name="T5" fmla="*/ 22 h 167"/>
                <a:gd name="T6" fmla="*/ 85 w 197"/>
                <a:gd name="T7" fmla="*/ 24 h 167"/>
                <a:gd name="T8" fmla="*/ 46 w 197"/>
                <a:gd name="T9" fmla="*/ 33 h 167"/>
                <a:gd name="T10" fmla="*/ 48 w 197"/>
                <a:gd name="T11" fmla="*/ 38 h 167"/>
                <a:gd name="T12" fmla="*/ 60 w 197"/>
                <a:gd name="T13" fmla="*/ 53 h 167"/>
                <a:gd name="T14" fmla="*/ 56 w 197"/>
                <a:gd name="T15" fmla="*/ 54 h 167"/>
                <a:gd name="T16" fmla="*/ 38 w 197"/>
                <a:gd name="T17" fmla="*/ 63 h 167"/>
                <a:gd name="T18" fmla="*/ 9 w 197"/>
                <a:gd name="T19" fmla="*/ 85 h 167"/>
                <a:gd name="T20" fmla="*/ 16 w 197"/>
                <a:gd name="T21" fmla="*/ 150 h 167"/>
                <a:gd name="T22" fmla="*/ 45 w 197"/>
                <a:gd name="T23" fmla="*/ 153 h 167"/>
                <a:gd name="T24" fmla="*/ 46 w 197"/>
                <a:gd name="T25" fmla="*/ 153 h 167"/>
                <a:gd name="T26" fmla="*/ 46 w 197"/>
                <a:gd name="T27" fmla="*/ 154 h 167"/>
                <a:gd name="T28" fmla="*/ 75 w 197"/>
                <a:gd name="T29" fmla="*/ 167 h 167"/>
                <a:gd name="T30" fmla="*/ 105 w 197"/>
                <a:gd name="T31" fmla="*/ 162 h 167"/>
                <a:gd name="T32" fmla="*/ 151 w 197"/>
                <a:gd name="T33" fmla="*/ 126 h 167"/>
                <a:gd name="T34" fmla="*/ 152 w 197"/>
                <a:gd name="T35" fmla="*/ 126 h 167"/>
                <a:gd name="T36" fmla="*/ 154 w 197"/>
                <a:gd name="T37" fmla="*/ 124 h 167"/>
                <a:gd name="T38" fmla="*/ 167 w 197"/>
                <a:gd name="T39" fmla="*/ 120 h 167"/>
                <a:gd name="T40" fmla="*/ 163 w 197"/>
                <a:gd name="T41" fmla="*/ 79 h 167"/>
                <a:gd name="T42" fmla="*/ 163 w 197"/>
                <a:gd name="T43" fmla="*/ 78 h 167"/>
                <a:gd name="T44" fmla="*/ 180 w 197"/>
                <a:gd name="T45" fmla="*/ 53 h 167"/>
                <a:gd name="T46" fmla="*/ 180 w 197"/>
                <a:gd name="T47" fmla="*/ 52 h 167"/>
                <a:gd name="T48" fmla="*/ 181 w 197"/>
                <a:gd name="T49" fmla="*/ 52 h 167"/>
                <a:gd name="T50" fmla="*/ 195 w 197"/>
                <a:gd name="T51" fmla="*/ 41 h 167"/>
                <a:gd name="T52" fmla="*/ 191 w 197"/>
                <a:gd name="T53" fmla="*/ 10 h 167"/>
                <a:gd name="T54" fmla="*/ 178 w 197"/>
                <a:gd name="T55" fmla="*/ 0 h 167"/>
                <a:gd name="T56" fmla="*/ 180 w 197"/>
                <a:gd name="T57" fmla="*/ 14 h 167"/>
                <a:gd name="T58" fmla="*/ 154 w 197"/>
                <a:gd name="T59" fmla="*/ 9 h 167"/>
                <a:gd name="T60" fmla="*/ 142 w 197"/>
                <a:gd name="T61" fmla="*/ 16 h 167"/>
                <a:gd name="T62" fmla="*/ 141 w 197"/>
                <a:gd name="T63" fmla="*/ 16 h 167"/>
                <a:gd name="T64" fmla="*/ 141 w 197"/>
                <a:gd name="T65" fmla="*/ 16 h 167"/>
                <a:gd name="T66" fmla="*/ 89 w 197"/>
                <a:gd name="T67" fmla="*/ 1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7" h="167">
                  <a:moveTo>
                    <a:pt x="89" y="16"/>
                  </a:moveTo>
                  <a:cubicBezTo>
                    <a:pt x="86" y="21"/>
                    <a:pt x="86" y="21"/>
                    <a:pt x="86" y="21"/>
                  </a:cubicBezTo>
                  <a:cubicBezTo>
                    <a:pt x="86" y="22"/>
                    <a:pt x="86" y="22"/>
                    <a:pt x="86" y="22"/>
                  </a:cubicBezTo>
                  <a:cubicBezTo>
                    <a:pt x="85" y="24"/>
                    <a:pt x="85" y="24"/>
                    <a:pt x="85" y="24"/>
                  </a:cubicBezTo>
                  <a:cubicBezTo>
                    <a:pt x="46" y="33"/>
                    <a:pt x="46" y="33"/>
                    <a:pt x="46" y="33"/>
                  </a:cubicBezTo>
                  <a:cubicBezTo>
                    <a:pt x="48" y="38"/>
                    <a:pt x="48" y="38"/>
                    <a:pt x="48" y="38"/>
                  </a:cubicBezTo>
                  <a:cubicBezTo>
                    <a:pt x="60" y="53"/>
                    <a:pt x="60" y="53"/>
                    <a:pt x="60" y="53"/>
                  </a:cubicBezTo>
                  <a:cubicBezTo>
                    <a:pt x="59" y="53"/>
                    <a:pt x="57" y="54"/>
                    <a:pt x="56" y="54"/>
                  </a:cubicBezTo>
                  <a:cubicBezTo>
                    <a:pt x="38" y="63"/>
                    <a:pt x="38" y="63"/>
                    <a:pt x="38" y="63"/>
                  </a:cubicBezTo>
                  <a:cubicBezTo>
                    <a:pt x="9" y="85"/>
                    <a:pt x="9" y="85"/>
                    <a:pt x="9" y="85"/>
                  </a:cubicBezTo>
                  <a:cubicBezTo>
                    <a:pt x="0" y="97"/>
                    <a:pt x="1" y="118"/>
                    <a:pt x="16" y="150"/>
                  </a:cubicBezTo>
                  <a:cubicBezTo>
                    <a:pt x="45" y="153"/>
                    <a:pt x="45" y="153"/>
                    <a:pt x="45" y="153"/>
                  </a:cubicBezTo>
                  <a:cubicBezTo>
                    <a:pt x="46" y="153"/>
                    <a:pt x="46" y="153"/>
                    <a:pt x="46" y="153"/>
                  </a:cubicBezTo>
                  <a:cubicBezTo>
                    <a:pt x="46" y="154"/>
                    <a:pt x="46" y="154"/>
                    <a:pt x="46" y="154"/>
                  </a:cubicBezTo>
                  <a:cubicBezTo>
                    <a:pt x="75" y="167"/>
                    <a:pt x="75" y="167"/>
                    <a:pt x="75" y="167"/>
                  </a:cubicBezTo>
                  <a:cubicBezTo>
                    <a:pt x="105" y="162"/>
                    <a:pt x="105" y="162"/>
                    <a:pt x="105" y="162"/>
                  </a:cubicBezTo>
                  <a:cubicBezTo>
                    <a:pt x="118" y="159"/>
                    <a:pt x="132" y="148"/>
                    <a:pt x="151" y="126"/>
                  </a:cubicBezTo>
                  <a:cubicBezTo>
                    <a:pt x="152" y="126"/>
                    <a:pt x="152" y="126"/>
                    <a:pt x="152" y="126"/>
                  </a:cubicBezTo>
                  <a:cubicBezTo>
                    <a:pt x="154" y="124"/>
                    <a:pt x="154" y="124"/>
                    <a:pt x="154" y="124"/>
                  </a:cubicBezTo>
                  <a:cubicBezTo>
                    <a:pt x="167" y="120"/>
                    <a:pt x="167" y="120"/>
                    <a:pt x="167" y="120"/>
                  </a:cubicBezTo>
                  <a:cubicBezTo>
                    <a:pt x="163" y="79"/>
                    <a:pt x="163" y="79"/>
                    <a:pt x="163" y="79"/>
                  </a:cubicBezTo>
                  <a:cubicBezTo>
                    <a:pt x="163" y="78"/>
                    <a:pt x="163" y="78"/>
                    <a:pt x="163" y="78"/>
                  </a:cubicBezTo>
                  <a:cubicBezTo>
                    <a:pt x="180" y="53"/>
                    <a:pt x="180" y="53"/>
                    <a:pt x="180" y="53"/>
                  </a:cubicBezTo>
                  <a:cubicBezTo>
                    <a:pt x="180" y="52"/>
                    <a:pt x="180" y="52"/>
                    <a:pt x="180" y="52"/>
                  </a:cubicBezTo>
                  <a:cubicBezTo>
                    <a:pt x="181" y="52"/>
                    <a:pt x="181" y="52"/>
                    <a:pt x="181" y="52"/>
                  </a:cubicBezTo>
                  <a:cubicBezTo>
                    <a:pt x="195" y="41"/>
                    <a:pt x="195" y="41"/>
                    <a:pt x="195" y="41"/>
                  </a:cubicBezTo>
                  <a:cubicBezTo>
                    <a:pt x="197" y="29"/>
                    <a:pt x="196" y="19"/>
                    <a:pt x="191" y="10"/>
                  </a:cubicBezTo>
                  <a:cubicBezTo>
                    <a:pt x="187" y="3"/>
                    <a:pt x="182" y="0"/>
                    <a:pt x="178" y="0"/>
                  </a:cubicBezTo>
                  <a:cubicBezTo>
                    <a:pt x="180" y="14"/>
                    <a:pt x="180" y="14"/>
                    <a:pt x="180" y="14"/>
                  </a:cubicBezTo>
                  <a:cubicBezTo>
                    <a:pt x="154" y="9"/>
                    <a:pt x="154" y="9"/>
                    <a:pt x="154" y="9"/>
                  </a:cubicBezTo>
                  <a:cubicBezTo>
                    <a:pt x="142" y="16"/>
                    <a:pt x="142" y="16"/>
                    <a:pt x="142" y="16"/>
                  </a:cubicBezTo>
                  <a:cubicBezTo>
                    <a:pt x="141" y="16"/>
                    <a:pt x="141" y="16"/>
                    <a:pt x="141" y="16"/>
                  </a:cubicBezTo>
                  <a:cubicBezTo>
                    <a:pt x="141" y="16"/>
                    <a:pt x="141" y="16"/>
                    <a:pt x="141" y="16"/>
                  </a:cubicBezTo>
                  <a:lnTo>
                    <a:pt x="89" y="16"/>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a:extLst>
                <a:ext uri="{FF2B5EF4-FFF2-40B4-BE49-F238E27FC236}">
                  <a16:creationId xmlns="" xmlns:a16="http://schemas.microsoft.com/office/drawing/2014/main" id="{BD8598DA-A405-4D86-8A12-FFE1B807F813}"/>
                </a:ext>
              </a:extLst>
            </p:cNvPr>
            <p:cNvSpPr>
              <a:spLocks/>
            </p:cNvSpPr>
            <p:nvPr/>
          </p:nvSpPr>
          <p:spPr bwMode="auto">
            <a:xfrm>
              <a:off x="-4924980" y="-2233940"/>
              <a:ext cx="820738" cy="1473200"/>
            </a:xfrm>
            <a:custGeom>
              <a:avLst/>
              <a:gdLst>
                <a:gd name="T0" fmla="*/ 114 w 388"/>
                <a:gd name="T1" fmla="*/ 216 h 696"/>
                <a:gd name="T2" fmla="*/ 146 w 388"/>
                <a:gd name="T3" fmla="*/ 242 h 696"/>
                <a:gd name="T4" fmla="*/ 168 w 388"/>
                <a:gd name="T5" fmla="*/ 260 h 696"/>
                <a:gd name="T6" fmla="*/ 211 w 388"/>
                <a:gd name="T7" fmla="*/ 276 h 696"/>
                <a:gd name="T8" fmla="*/ 212 w 388"/>
                <a:gd name="T9" fmla="*/ 278 h 696"/>
                <a:gd name="T10" fmla="*/ 224 w 388"/>
                <a:gd name="T11" fmla="*/ 297 h 696"/>
                <a:gd name="T12" fmla="*/ 213 w 388"/>
                <a:gd name="T13" fmla="*/ 327 h 696"/>
                <a:gd name="T14" fmla="*/ 212 w 388"/>
                <a:gd name="T15" fmla="*/ 346 h 696"/>
                <a:gd name="T16" fmla="*/ 201 w 388"/>
                <a:gd name="T17" fmla="*/ 380 h 696"/>
                <a:gd name="T18" fmla="*/ 169 w 388"/>
                <a:gd name="T19" fmla="*/ 377 h 696"/>
                <a:gd name="T20" fmla="*/ 134 w 388"/>
                <a:gd name="T21" fmla="*/ 399 h 696"/>
                <a:gd name="T22" fmla="*/ 140 w 388"/>
                <a:gd name="T23" fmla="*/ 426 h 696"/>
                <a:gd name="T24" fmla="*/ 104 w 388"/>
                <a:gd name="T25" fmla="*/ 418 h 696"/>
                <a:gd name="T26" fmla="*/ 76 w 388"/>
                <a:gd name="T27" fmla="*/ 407 h 696"/>
                <a:gd name="T28" fmla="*/ 47 w 388"/>
                <a:gd name="T29" fmla="*/ 473 h 696"/>
                <a:gd name="T30" fmla="*/ 56 w 388"/>
                <a:gd name="T31" fmla="*/ 491 h 696"/>
                <a:gd name="T32" fmla="*/ 62 w 388"/>
                <a:gd name="T33" fmla="*/ 508 h 696"/>
                <a:gd name="T34" fmla="*/ 64 w 388"/>
                <a:gd name="T35" fmla="*/ 535 h 696"/>
                <a:gd name="T36" fmla="*/ 6 w 388"/>
                <a:gd name="T37" fmla="*/ 546 h 696"/>
                <a:gd name="T38" fmla="*/ 7 w 388"/>
                <a:gd name="T39" fmla="*/ 586 h 696"/>
                <a:gd name="T40" fmla="*/ 15 w 388"/>
                <a:gd name="T41" fmla="*/ 611 h 696"/>
                <a:gd name="T42" fmla="*/ 79 w 388"/>
                <a:gd name="T43" fmla="*/ 608 h 696"/>
                <a:gd name="T44" fmla="*/ 102 w 388"/>
                <a:gd name="T45" fmla="*/ 625 h 696"/>
                <a:gd name="T46" fmla="*/ 122 w 388"/>
                <a:gd name="T47" fmla="*/ 640 h 696"/>
                <a:gd name="T48" fmla="*/ 138 w 388"/>
                <a:gd name="T49" fmla="*/ 627 h 696"/>
                <a:gd name="T50" fmla="*/ 183 w 388"/>
                <a:gd name="T51" fmla="*/ 658 h 696"/>
                <a:gd name="T52" fmla="*/ 235 w 388"/>
                <a:gd name="T53" fmla="*/ 661 h 696"/>
                <a:gd name="T54" fmla="*/ 251 w 388"/>
                <a:gd name="T55" fmla="*/ 671 h 696"/>
                <a:gd name="T56" fmla="*/ 251 w 388"/>
                <a:gd name="T57" fmla="*/ 672 h 696"/>
                <a:gd name="T58" fmla="*/ 272 w 388"/>
                <a:gd name="T59" fmla="*/ 692 h 696"/>
                <a:gd name="T60" fmla="*/ 297 w 388"/>
                <a:gd name="T61" fmla="*/ 673 h 696"/>
                <a:gd name="T62" fmla="*/ 288 w 388"/>
                <a:gd name="T63" fmla="*/ 659 h 696"/>
                <a:gd name="T64" fmla="*/ 297 w 388"/>
                <a:gd name="T65" fmla="*/ 620 h 696"/>
                <a:gd name="T66" fmla="*/ 322 w 388"/>
                <a:gd name="T67" fmla="*/ 618 h 696"/>
                <a:gd name="T68" fmla="*/ 290 w 388"/>
                <a:gd name="T69" fmla="*/ 584 h 696"/>
                <a:gd name="T70" fmla="*/ 281 w 388"/>
                <a:gd name="T71" fmla="*/ 571 h 696"/>
                <a:gd name="T72" fmla="*/ 292 w 388"/>
                <a:gd name="T73" fmla="*/ 557 h 696"/>
                <a:gd name="T74" fmla="*/ 363 w 388"/>
                <a:gd name="T75" fmla="*/ 561 h 696"/>
                <a:gd name="T76" fmla="*/ 388 w 388"/>
                <a:gd name="T77" fmla="*/ 557 h 696"/>
                <a:gd name="T78" fmla="*/ 348 w 388"/>
                <a:gd name="T79" fmla="*/ 451 h 696"/>
                <a:gd name="T80" fmla="*/ 329 w 388"/>
                <a:gd name="T81" fmla="*/ 443 h 696"/>
                <a:gd name="T82" fmla="*/ 326 w 388"/>
                <a:gd name="T83" fmla="*/ 415 h 696"/>
                <a:gd name="T84" fmla="*/ 332 w 388"/>
                <a:gd name="T85" fmla="*/ 230 h 696"/>
                <a:gd name="T86" fmla="*/ 335 w 388"/>
                <a:gd name="T87" fmla="*/ 194 h 696"/>
                <a:gd name="T88" fmla="*/ 355 w 388"/>
                <a:gd name="T89" fmla="*/ 164 h 696"/>
                <a:gd name="T90" fmla="*/ 333 w 388"/>
                <a:gd name="T91" fmla="*/ 134 h 696"/>
                <a:gd name="T92" fmla="*/ 332 w 388"/>
                <a:gd name="T93" fmla="*/ 107 h 696"/>
                <a:gd name="T94" fmla="*/ 332 w 388"/>
                <a:gd name="T95" fmla="*/ 104 h 696"/>
                <a:gd name="T96" fmla="*/ 350 w 388"/>
                <a:gd name="T97" fmla="*/ 44 h 696"/>
                <a:gd name="T98" fmla="*/ 361 w 388"/>
                <a:gd name="T99" fmla="*/ 26 h 696"/>
                <a:gd name="T100" fmla="*/ 376 w 388"/>
                <a:gd name="T101" fmla="*/ 14 h 696"/>
                <a:gd name="T102" fmla="*/ 357 w 388"/>
                <a:gd name="T103" fmla="*/ 0 h 696"/>
                <a:gd name="T104" fmla="*/ 323 w 388"/>
                <a:gd name="T105" fmla="*/ 12 h 696"/>
                <a:gd name="T106" fmla="*/ 292 w 388"/>
                <a:gd name="T107" fmla="*/ 40 h 696"/>
                <a:gd name="T108" fmla="*/ 252 w 388"/>
                <a:gd name="T109" fmla="*/ 69 h 696"/>
                <a:gd name="T110" fmla="*/ 234 w 388"/>
                <a:gd name="T111" fmla="*/ 84 h 696"/>
                <a:gd name="T112" fmla="*/ 223 w 388"/>
                <a:gd name="T113" fmla="*/ 142 h 696"/>
                <a:gd name="T114" fmla="*/ 220 w 388"/>
                <a:gd name="T115" fmla="*/ 159 h 696"/>
                <a:gd name="T116" fmla="*/ 208 w 388"/>
                <a:gd name="T117" fmla="*/ 174 h 696"/>
                <a:gd name="T118" fmla="*/ 206 w 388"/>
                <a:gd name="T119" fmla="*/ 176 h 696"/>
                <a:gd name="T120" fmla="*/ 182 w 388"/>
                <a:gd name="T121" fmla="*/ 179 h 696"/>
                <a:gd name="T122" fmla="*/ 181 w 388"/>
                <a:gd name="T123" fmla="*/ 179 h 696"/>
                <a:gd name="T124" fmla="*/ 129 w 388"/>
                <a:gd name="T125" fmla="*/ 159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 h="696">
                  <a:moveTo>
                    <a:pt x="129" y="159"/>
                  </a:moveTo>
                  <a:cubicBezTo>
                    <a:pt x="124" y="158"/>
                    <a:pt x="124" y="158"/>
                    <a:pt x="124" y="158"/>
                  </a:cubicBezTo>
                  <a:cubicBezTo>
                    <a:pt x="114" y="216"/>
                    <a:pt x="114" y="216"/>
                    <a:pt x="114" y="216"/>
                  </a:cubicBezTo>
                  <a:cubicBezTo>
                    <a:pt x="130" y="236"/>
                    <a:pt x="130" y="236"/>
                    <a:pt x="130" y="236"/>
                  </a:cubicBezTo>
                  <a:cubicBezTo>
                    <a:pt x="146" y="242"/>
                    <a:pt x="146" y="242"/>
                    <a:pt x="146" y="242"/>
                  </a:cubicBezTo>
                  <a:cubicBezTo>
                    <a:pt x="146" y="242"/>
                    <a:pt x="146" y="242"/>
                    <a:pt x="146" y="242"/>
                  </a:cubicBezTo>
                  <a:cubicBezTo>
                    <a:pt x="147" y="242"/>
                    <a:pt x="147" y="242"/>
                    <a:pt x="147" y="242"/>
                  </a:cubicBezTo>
                  <a:cubicBezTo>
                    <a:pt x="148" y="243"/>
                    <a:pt x="148" y="243"/>
                    <a:pt x="148" y="243"/>
                  </a:cubicBezTo>
                  <a:cubicBezTo>
                    <a:pt x="168" y="260"/>
                    <a:pt x="168" y="260"/>
                    <a:pt x="168" y="260"/>
                  </a:cubicBezTo>
                  <a:cubicBezTo>
                    <a:pt x="196" y="266"/>
                    <a:pt x="196" y="266"/>
                    <a:pt x="196" y="266"/>
                  </a:cubicBezTo>
                  <a:cubicBezTo>
                    <a:pt x="197" y="266"/>
                    <a:pt x="197" y="266"/>
                    <a:pt x="197" y="266"/>
                  </a:cubicBezTo>
                  <a:cubicBezTo>
                    <a:pt x="211" y="276"/>
                    <a:pt x="211" y="276"/>
                    <a:pt x="211" y="276"/>
                  </a:cubicBezTo>
                  <a:cubicBezTo>
                    <a:pt x="212" y="276"/>
                    <a:pt x="212" y="276"/>
                    <a:pt x="212" y="276"/>
                  </a:cubicBezTo>
                  <a:cubicBezTo>
                    <a:pt x="212" y="276"/>
                    <a:pt x="212" y="276"/>
                    <a:pt x="212" y="276"/>
                  </a:cubicBezTo>
                  <a:cubicBezTo>
                    <a:pt x="212" y="278"/>
                    <a:pt x="212" y="278"/>
                    <a:pt x="212" y="278"/>
                  </a:cubicBezTo>
                  <a:cubicBezTo>
                    <a:pt x="223" y="293"/>
                    <a:pt x="223" y="293"/>
                    <a:pt x="223" y="293"/>
                  </a:cubicBezTo>
                  <a:cubicBezTo>
                    <a:pt x="225" y="295"/>
                    <a:pt x="225" y="295"/>
                    <a:pt x="225" y="295"/>
                  </a:cubicBezTo>
                  <a:cubicBezTo>
                    <a:pt x="224" y="297"/>
                    <a:pt x="224" y="297"/>
                    <a:pt x="224" y="297"/>
                  </a:cubicBezTo>
                  <a:cubicBezTo>
                    <a:pt x="214" y="313"/>
                    <a:pt x="214" y="313"/>
                    <a:pt x="214" y="313"/>
                  </a:cubicBezTo>
                  <a:cubicBezTo>
                    <a:pt x="212" y="314"/>
                    <a:pt x="212" y="319"/>
                    <a:pt x="212" y="327"/>
                  </a:cubicBezTo>
                  <a:cubicBezTo>
                    <a:pt x="213" y="327"/>
                    <a:pt x="213" y="327"/>
                    <a:pt x="213" y="327"/>
                  </a:cubicBezTo>
                  <a:cubicBezTo>
                    <a:pt x="213" y="345"/>
                    <a:pt x="213" y="345"/>
                    <a:pt x="213" y="345"/>
                  </a:cubicBezTo>
                  <a:cubicBezTo>
                    <a:pt x="212" y="346"/>
                    <a:pt x="212" y="346"/>
                    <a:pt x="212" y="346"/>
                  </a:cubicBezTo>
                  <a:cubicBezTo>
                    <a:pt x="212" y="346"/>
                    <a:pt x="212" y="346"/>
                    <a:pt x="212" y="346"/>
                  </a:cubicBezTo>
                  <a:cubicBezTo>
                    <a:pt x="204" y="375"/>
                    <a:pt x="204" y="375"/>
                    <a:pt x="204" y="375"/>
                  </a:cubicBezTo>
                  <a:cubicBezTo>
                    <a:pt x="203" y="380"/>
                    <a:pt x="203" y="380"/>
                    <a:pt x="203" y="380"/>
                  </a:cubicBezTo>
                  <a:cubicBezTo>
                    <a:pt x="201" y="380"/>
                    <a:pt x="201" y="380"/>
                    <a:pt x="201" y="380"/>
                  </a:cubicBezTo>
                  <a:cubicBezTo>
                    <a:pt x="198" y="379"/>
                    <a:pt x="198" y="379"/>
                    <a:pt x="198" y="379"/>
                  </a:cubicBezTo>
                  <a:cubicBezTo>
                    <a:pt x="185" y="376"/>
                    <a:pt x="185" y="376"/>
                    <a:pt x="185" y="376"/>
                  </a:cubicBezTo>
                  <a:cubicBezTo>
                    <a:pt x="169" y="377"/>
                    <a:pt x="169" y="377"/>
                    <a:pt x="169" y="377"/>
                  </a:cubicBezTo>
                  <a:cubicBezTo>
                    <a:pt x="154" y="382"/>
                    <a:pt x="154" y="382"/>
                    <a:pt x="154" y="382"/>
                  </a:cubicBezTo>
                  <a:cubicBezTo>
                    <a:pt x="138" y="395"/>
                    <a:pt x="138" y="395"/>
                    <a:pt x="138" y="395"/>
                  </a:cubicBezTo>
                  <a:cubicBezTo>
                    <a:pt x="134" y="399"/>
                    <a:pt x="134" y="399"/>
                    <a:pt x="134" y="399"/>
                  </a:cubicBezTo>
                  <a:cubicBezTo>
                    <a:pt x="155" y="410"/>
                    <a:pt x="155" y="410"/>
                    <a:pt x="155" y="410"/>
                  </a:cubicBezTo>
                  <a:cubicBezTo>
                    <a:pt x="153" y="414"/>
                    <a:pt x="153" y="414"/>
                    <a:pt x="153" y="414"/>
                  </a:cubicBezTo>
                  <a:cubicBezTo>
                    <a:pt x="152" y="418"/>
                    <a:pt x="148" y="423"/>
                    <a:pt x="140" y="426"/>
                  </a:cubicBezTo>
                  <a:cubicBezTo>
                    <a:pt x="127" y="427"/>
                    <a:pt x="127" y="427"/>
                    <a:pt x="127" y="427"/>
                  </a:cubicBezTo>
                  <a:cubicBezTo>
                    <a:pt x="104" y="418"/>
                    <a:pt x="104" y="418"/>
                    <a:pt x="104" y="418"/>
                  </a:cubicBezTo>
                  <a:cubicBezTo>
                    <a:pt x="104" y="418"/>
                    <a:pt x="104" y="418"/>
                    <a:pt x="104" y="418"/>
                  </a:cubicBezTo>
                  <a:cubicBezTo>
                    <a:pt x="104" y="418"/>
                    <a:pt x="104" y="418"/>
                    <a:pt x="104" y="418"/>
                  </a:cubicBezTo>
                  <a:cubicBezTo>
                    <a:pt x="84" y="407"/>
                    <a:pt x="84" y="407"/>
                    <a:pt x="84" y="407"/>
                  </a:cubicBezTo>
                  <a:cubicBezTo>
                    <a:pt x="76" y="407"/>
                    <a:pt x="76" y="407"/>
                    <a:pt x="76" y="407"/>
                  </a:cubicBezTo>
                  <a:cubicBezTo>
                    <a:pt x="51" y="442"/>
                    <a:pt x="51" y="442"/>
                    <a:pt x="51" y="442"/>
                  </a:cubicBezTo>
                  <a:cubicBezTo>
                    <a:pt x="47" y="453"/>
                    <a:pt x="47" y="453"/>
                    <a:pt x="47" y="453"/>
                  </a:cubicBezTo>
                  <a:cubicBezTo>
                    <a:pt x="47" y="473"/>
                    <a:pt x="47" y="473"/>
                    <a:pt x="47" y="473"/>
                  </a:cubicBezTo>
                  <a:cubicBezTo>
                    <a:pt x="56" y="490"/>
                    <a:pt x="56" y="490"/>
                    <a:pt x="56" y="490"/>
                  </a:cubicBezTo>
                  <a:cubicBezTo>
                    <a:pt x="56" y="491"/>
                    <a:pt x="56" y="491"/>
                    <a:pt x="56" y="491"/>
                  </a:cubicBezTo>
                  <a:cubicBezTo>
                    <a:pt x="56" y="491"/>
                    <a:pt x="56" y="491"/>
                    <a:pt x="56" y="491"/>
                  </a:cubicBezTo>
                  <a:cubicBezTo>
                    <a:pt x="56" y="491"/>
                    <a:pt x="56" y="491"/>
                    <a:pt x="56" y="491"/>
                  </a:cubicBezTo>
                  <a:cubicBezTo>
                    <a:pt x="62" y="506"/>
                    <a:pt x="62" y="506"/>
                    <a:pt x="62" y="506"/>
                  </a:cubicBezTo>
                  <a:cubicBezTo>
                    <a:pt x="62" y="508"/>
                    <a:pt x="62" y="508"/>
                    <a:pt x="62" y="508"/>
                  </a:cubicBezTo>
                  <a:cubicBezTo>
                    <a:pt x="63" y="530"/>
                    <a:pt x="63" y="530"/>
                    <a:pt x="63" y="530"/>
                  </a:cubicBezTo>
                  <a:cubicBezTo>
                    <a:pt x="63" y="533"/>
                    <a:pt x="63" y="533"/>
                    <a:pt x="63" y="533"/>
                  </a:cubicBezTo>
                  <a:cubicBezTo>
                    <a:pt x="64" y="535"/>
                    <a:pt x="64" y="535"/>
                    <a:pt x="64" y="535"/>
                  </a:cubicBezTo>
                  <a:cubicBezTo>
                    <a:pt x="49" y="538"/>
                    <a:pt x="49" y="538"/>
                    <a:pt x="49" y="538"/>
                  </a:cubicBezTo>
                  <a:cubicBezTo>
                    <a:pt x="20" y="538"/>
                    <a:pt x="20" y="538"/>
                    <a:pt x="20" y="538"/>
                  </a:cubicBezTo>
                  <a:cubicBezTo>
                    <a:pt x="6" y="546"/>
                    <a:pt x="6" y="546"/>
                    <a:pt x="6" y="546"/>
                  </a:cubicBezTo>
                  <a:cubicBezTo>
                    <a:pt x="0" y="556"/>
                    <a:pt x="0" y="556"/>
                    <a:pt x="0" y="556"/>
                  </a:cubicBezTo>
                  <a:cubicBezTo>
                    <a:pt x="1" y="557"/>
                    <a:pt x="1" y="557"/>
                    <a:pt x="1" y="557"/>
                  </a:cubicBezTo>
                  <a:cubicBezTo>
                    <a:pt x="7" y="586"/>
                    <a:pt x="7" y="586"/>
                    <a:pt x="7" y="586"/>
                  </a:cubicBezTo>
                  <a:cubicBezTo>
                    <a:pt x="8" y="586"/>
                    <a:pt x="8" y="586"/>
                    <a:pt x="8" y="586"/>
                  </a:cubicBezTo>
                  <a:cubicBezTo>
                    <a:pt x="8" y="597"/>
                    <a:pt x="8" y="597"/>
                    <a:pt x="8" y="597"/>
                  </a:cubicBezTo>
                  <a:cubicBezTo>
                    <a:pt x="15" y="611"/>
                    <a:pt x="15" y="611"/>
                    <a:pt x="15" y="611"/>
                  </a:cubicBezTo>
                  <a:cubicBezTo>
                    <a:pt x="35" y="624"/>
                    <a:pt x="35" y="624"/>
                    <a:pt x="35" y="624"/>
                  </a:cubicBezTo>
                  <a:cubicBezTo>
                    <a:pt x="65" y="618"/>
                    <a:pt x="65" y="618"/>
                    <a:pt x="65" y="618"/>
                  </a:cubicBezTo>
                  <a:cubicBezTo>
                    <a:pt x="79" y="608"/>
                    <a:pt x="79" y="608"/>
                    <a:pt x="79" y="608"/>
                  </a:cubicBezTo>
                  <a:cubicBezTo>
                    <a:pt x="81" y="607"/>
                    <a:pt x="81" y="607"/>
                    <a:pt x="81" y="607"/>
                  </a:cubicBezTo>
                  <a:cubicBezTo>
                    <a:pt x="95" y="607"/>
                    <a:pt x="95" y="607"/>
                    <a:pt x="95" y="607"/>
                  </a:cubicBezTo>
                  <a:cubicBezTo>
                    <a:pt x="102" y="625"/>
                    <a:pt x="102" y="625"/>
                    <a:pt x="102" y="625"/>
                  </a:cubicBezTo>
                  <a:cubicBezTo>
                    <a:pt x="107" y="630"/>
                    <a:pt x="111" y="635"/>
                    <a:pt x="113" y="641"/>
                  </a:cubicBezTo>
                  <a:cubicBezTo>
                    <a:pt x="120" y="640"/>
                    <a:pt x="120" y="640"/>
                    <a:pt x="120" y="640"/>
                  </a:cubicBezTo>
                  <a:cubicBezTo>
                    <a:pt x="122" y="640"/>
                    <a:pt x="122" y="640"/>
                    <a:pt x="122" y="640"/>
                  </a:cubicBezTo>
                  <a:cubicBezTo>
                    <a:pt x="124" y="640"/>
                    <a:pt x="124" y="640"/>
                    <a:pt x="124" y="640"/>
                  </a:cubicBezTo>
                  <a:cubicBezTo>
                    <a:pt x="125" y="638"/>
                    <a:pt x="125" y="638"/>
                    <a:pt x="125" y="638"/>
                  </a:cubicBezTo>
                  <a:cubicBezTo>
                    <a:pt x="138" y="627"/>
                    <a:pt x="138" y="627"/>
                    <a:pt x="138" y="627"/>
                  </a:cubicBezTo>
                  <a:cubicBezTo>
                    <a:pt x="151" y="649"/>
                    <a:pt x="151" y="649"/>
                    <a:pt x="151" y="649"/>
                  </a:cubicBezTo>
                  <a:cubicBezTo>
                    <a:pt x="164" y="658"/>
                    <a:pt x="164" y="658"/>
                    <a:pt x="164" y="658"/>
                  </a:cubicBezTo>
                  <a:cubicBezTo>
                    <a:pt x="183" y="658"/>
                    <a:pt x="183" y="658"/>
                    <a:pt x="183" y="658"/>
                  </a:cubicBezTo>
                  <a:cubicBezTo>
                    <a:pt x="198" y="656"/>
                    <a:pt x="198" y="656"/>
                    <a:pt x="198" y="656"/>
                  </a:cubicBezTo>
                  <a:cubicBezTo>
                    <a:pt x="201" y="656"/>
                    <a:pt x="201" y="656"/>
                    <a:pt x="201" y="656"/>
                  </a:cubicBezTo>
                  <a:cubicBezTo>
                    <a:pt x="235" y="661"/>
                    <a:pt x="235" y="661"/>
                    <a:pt x="235" y="661"/>
                  </a:cubicBezTo>
                  <a:cubicBezTo>
                    <a:pt x="236" y="661"/>
                    <a:pt x="236" y="661"/>
                    <a:pt x="236" y="661"/>
                  </a:cubicBezTo>
                  <a:cubicBezTo>
                    <a:pt x="236" y="662"/>
                    <a:pt x="236" y="662"/>
                    <a:pt x="236" y="662"/>
                  </a:cubicBezTo>
                  <a:cubicBezTo>
                    <a:pt x="251" y="671"/>
                    <a:pt x="251" y="671"/>
                    <a:pt x="251" y="671"/>
                  </a:cubicBezTo>
                  <a:cubicBezTo>
                    <a:pt x="251" y="671"/>
                    <a:pt x="251" y="671"/>
                    <a:pt x="251" y="671"/>
                  </a:cubicBezTo>
                  <a:cubicBezTo>
                    <a:pt x="251" y="671"/>
                    <a:pt x="251" y="671"/>
                    <a:pt x="251" y="671"/>
                  </a:cubicBezTo>
                  <a:cubicBezTo>
                    <a:pt x="251" y="672"/>
                    <a:pt x="251" y="672"/>
                    <a:pt x="251" y="672"/>
                  </a:cubicBezTo>
                  <a:cubicBezTo>
                    <a:pt x="263" y="681"/>
                    <a:pt x="263" y="681"/>
                    <a:pt x="263" y="681"/>
                  </a:cubicBezTo>
                  <a:cubicBezTo>
                    <a:pt x="263" y="682"/>
                    <a:pt x="263" y="682"/>
                    <a:pt x="263" y="682"/>
                  </a:cubicBezTo>
                  <a:cubicBezTo>
                    <a:pt x="272" y="692"/>
                    <a:pt x="272" y="692"/>
                    <a:pt x="272" y="692"/>
                  </a:cubicBezTo>
                  <a:cubicBezTo>
                    <a:pt x="281" y="696"/>
                    <a:pt x="281" y="696"/>
                    <a:pt x="281" y="696"/>
                  </a:cubicBezTo>
                  <a:cubicBezTo>
                    <a:pt x="297" y="694"/>
                    <a:pt x="297" y="694"/>
                    <a:pt x="297" y="694"/>
                  </a:cubicBezTo>
                  <a:cubicBezTo>
                    <a:pt x="297" y="673"/>
                    <a:pt x="297" y="673"/>
                    <a:pt x="297" y="673"/>
                  </a:cubicBezTo>
                  <a:cubicBezTo>
                    <a:pt x="289" y="660"/>
                    <a:pt x="289" y="660"/>
                    <a:pt x="289" y="660"/>
                  </a:cubicBezTo>
                  <a:cubicBezTo>
                    <a:pt x="288" y="660"/>
                    <a:pt x="288" y="660"/>
                    <a:pt x="288" y="660"/>
                  </a:cubicBezTo>
                  <a:cubicBezTo>
                    <a:pt x="288" y="659"/>
                    <a:pt x="288" y="659"/>
                    <a:pt x="288" y="659"/>
                  </a:cubicBezTo>
                  <a:cubicBezTo>
                    <a:pt x="282" y="634"/>
                    <a:pt x="282" y="634"/>
                    <a:pt x="282" y="634"/>
                  </a:cubicBezTo>
                  <a:cubicBezTo>
                    <a:pt x="296" y="621"/>
                    <a:pt x="296" y="621"/>
                    <a:pt x="296" y="621"/>
                  </a:cubicBezTo>
                  <a:cubicBezTo>
                    <a:pt x="297" y="620"/>
                    <a:pt x="297" y="620"/>
                    <a:pt x="297" y="620"/>
                  </a:cubicBezTo>
                  <a:cubicBezTo>
                    <a:pt x="298" y="620"/>
                    <a:pt x="298" y="620"/>
                    <a:pt x="298" y="620"/>
                  </a:cubicBezTo>
                  <a:cubicBezTo>
                    <a:pt x="309" y="618"/>
                    <a:pt x="309" y="618"/>
                    <a:pt x="309" y="618"/>
                  </a:cubicBezTo>
                  <a:cubicBezTo>
                    <a:pt x="322" y="618"/>
                    <a:pt x="322" y="618"/>
                    <a:pt x="322" y="618"/>
                  </a:cubicBezTo>
                  <a:cubicBezTo>
                    <a:pt x="326" y="613"/>
                    <a:pt x="326" y="613"/>
                    <a:pt x="326" y="613"/>
                  </a:cubicBezTo>
                  <a:cubicBezTo>
                    <a:pt x="318" y="602"/>
                    <a:pt x="318" y="602"/>
                    <a:pt x="318" y="602"/>
                  </a:cubicBezTo>
                  <a:cubicBezTo>
                    <a:pt x="290" y="584"/>
                    <a:pt x="290" y="584"/>
                    <a:pt x="290" y="584"/>
                  </a:cubicBezTo>
                  <a:cubicBezTo>
                    <a:pt x="283" y="573"/>
                    <a:pt x="283" y="573"/>
                    <a:pt x="283" y="573"/>
                  </a:cubicBezTo>
                  <a:cubicBezTo>
                    <a:pt x="282" y="572"/>
                    <a:pt x="282" y="572"/>
                    <a:pt x="282" y="572"/>
                  </a:cubicBezTo>
                  <a:cubicBezTo>
                    <a:pt x="281" y="571"/>
                    <a:pt x="281" y="571"/>
                    <a:pt x="281" y="571"/>
                  </a:cubicBezTo>
                  <a:cubicBezTo>
                    <a:pt x="282" y="570"/>
                    <a:pt x="282" y="570"/>
                    <a:pt x="282" y="570"/>
                  </a:cubicBezTo>
                  <a:cubicBezTo>
                    <a:pt x="290" y="555"/>
                    <a:pt x="290" y="555"/>
                    <a:pt x="290" y="555"/>
                  </a:cubicBezTo>
                  <a:cubicBezTo>
                    <a:pt x="292" y="557"/>
                    <a:pt x="292" y="557"/>
                    <a:pt x="292" y="557"/>
                  </a:cubicBezTo>
                  <a:cubicBezTo>
                    <a:pt x="311" y="562"/>
                    <a:pt x="311" y="562"/>
                    <a:pt x="311" y="562"/>
                  </a:cubicBezTo>
                  <a:cubicBezTo>
                    <a:pt x="362" y="560"/>
                    <a:pt x="362" y="560"/>
                    <a:pt x="362" y="560"/>
                  </a:cubicBezTo>
                  <a:cubicBezTo>
                    <a:pt x="363" y="561"/>
                    <a:pt x="363" y="561"/>
                    <a:pt x="363" y="561"/>
                  </a:cubicBezTo>
                  <a:cubicBezTo>
                    <a:pt x="364" y="561"/>
                    <a:pt x="364" y="561"/>
                    <a:pt x="364" y="561"/>
                  </a:cubicBezTo>
                  <a:cubicBezTo>
                    <a:pt x="379" y="566"/>
                    <a:pt x="379" y="566"/>
                    <a:pt x="379" y="566"/>
                  </a:cubicBezTo>
                  <a:cubicBezTo>
                    <a:pt x="388" y="557"/>
                    <a:pt x="388" y="557"/>
                    <a:pt x="388" y="557"/>
                  </a:cubicBezTo>
                  <a:cubicBezTo>
                    <a:pt x="383" y="527"/>
                    <a:pt x="383" y="527"/>
                    <a:pt x="383" y="527"/>
                  </a:cubicBezTo>
                  <a:cubicBezTo>
                    <a:pt x="365" y="516"/>
                    <a:pt x="365" y="516"/>
                    <a:pt x="365" y="516"/>
                  </a:cubicBezTo>
                  <a:cubicBezTo>
                    <a:pt x="350" y="507"/>
                    <a:pt x="345" y="486"/>
                    <a:pt x="348" y="451"/>
                  </a:cubicBezTo>
                  <a:cubicBezTo>
                    <a:pt x="332" y="443"/>
                    <a:pt x="332" y="443"/>
                    <a:pt x="332" y="443"/>
                  </a:cubicBezTo>
                  <a:cubicBezTo>
                    <a:pt x="331" y="443"/>
                    <a:pt x="331" y="443"/>
                    <a:pt x="331" y="443"/>
                  </a:cubicBezTo>
                  <a:cubicBezTo>
                    <a:pt x="329" y="443"/>
                    <a:pt x="329" y="443"/>
                    <a:pt x="329" y="443"/>
                  </a:cubicBezTo>
                  <a:cubicBezTo>
                    <a:pt x="329" y="441"/>
                    <a:pt x="329" y="441"/>
                    <a:pt x="329" y="441"/>
                  </a:cubicBezTo>
                  <a:cubicBezTo>
                    <a:pt x="329" y="440"/>
                    <a:pt x="329" y="440"/>
                    <a:pt x="329" y="440"/>
                  </a:cubicBezTo>
                  <a:cubicBezTo>
                    <a:pt x="326" y="415"/>
                    <a:pt x="326" y="415"/>
                    <a:pt x="326" y="415"/>
                  </a:cubicBezTo>
                  <a:cubicBezTo>
                    <a:pt x="347" y="316"/>
                    <a:pt x="347" y="316"/>
                    <a:pt x="347" y="316"/>
                  </a:cubicBezTo>
                  <a:cubicBezTo>
                    <a:pt x="338" y="288"/>
                    <a:pt x="333" y="268"/>
                    <a:pt x="333" y="259"/>
                  </a:cubicBezTo>
                  <a:cubicBezTo>
                    <a:pt x="332" y="230"/>
                    <a:pt x="332" y="230"/>
                    <a:pt x="332" y="230"/>
                  </a:cubicBezTo>
                  <a:cubicBezTo>
                    <a:pt x="333" y="198"/>
                    <a:pt x="333" y="198"/>
                    <a:pt x="333" y="198"/>
                  </a:cubicBezTo>
                  <a:cubicBezTo>
                    <a:pt x="333" y="196"/>
                    <a:pt x="333" y="196"/>
                    <a:pt x="333" y="196"/>
                  </a:cubicBezTo>
                  <a:cubicBezTo>
                    <a:pt x="335" y="194"/>
                    <a:pt x="335" y="194"/>
                    <a:pt x="335" y="194"/>
                  </a:cubicBezTo>
                  <a:cubicBezTo>
                    <a:pt x="335" y="194"/>
                    <a:pt x="335" y="194"/>
                    <a:pt x="335" y="194"/>
                  </a:cubicBezTo>
                  <a:cubicBezTo>
                    <a:pt x="355" y="180"/>
                    <a:pt x="355" y="180"/>
                    <a:pt x="355" y="180"/>
                  </a:cubicBezTo>
                  <a:cubicBezTo>
                    <a:pt x="355" y="164"/>
                    <a:pt x="355" y="164"/>
                    <a:pt x="355" y="164"/>
                  </a:cubicBezTo>
                  <a:cubicBezTo>
                    <a:pt x="355" y="161"/>
                    <a:pt x="353" y="155"/>
                    <a:pt x="348" y="147"/>
                  </a:cubicBezTo>
                  <a:cubicBezTo>
                    <a:pt x="335" y="134"/>
                    <a:pt x="335" y="134"/>
                    <a:pt x="335" y="134"/>
                  </a:cubicBezTo>
                  <a:cubicBezTo>
                    <a:pt x="333" y="134"/>
                    <a:pt x="333" y="134"/>
                    <a:pt x="333" y="134"/>
                  </a:cubicBezTo>
                  <a:cubicBezTo>
                    <a:pt x="333" y="131"/>
                    <a:pt x="333" y="131"/>
                    <a:pt x="333" y="131"/>
                  </a:cubicBezTo>
                  <a:cubicBezTo>
                    <a:pt x="332" y="108"/>
                    <a:pt x="332" y="108"/>
                    <a:pt x="332" y="108"/>
                  </a:cubicBezTo>
                  <a:cubicBezTo>
                    <a:pt x="332" y="107"/>
                    <a:pt x="332" y="107"/>
                    <a:pt x="332" y="107"/>
                  </a:cubicBezTo>
                  <a:cubicBezTo>
                    <a:pt x="331" y="106"/>
                    <a:pt x="331" y="106"/>
                    <a:pt x="331" y="106"/>
                  </a:cubicBezTo>
                  <a:cubicBezTo>
                    <a:pt x="332" y="105"/>
                    <a:pt x="332" y="105"/>
                    <a:pt x="332" y="105"/>
                  </a:cubicBezTo>
                  <a:cubicBezTo>
                    <a:pt x="332" y="104"/>
                    <a:pt x="332" y="104"/>
                    <a:pt x="332" y="104"/>
                  </a:cubicBezTo>
                  <a:cubicBezTo>
                    <a:pt x="358" y="72"/>
                    <a:pt x="358" y="72"/>
                    <a:pt x="358" y="72"/>
                  </a:cubicBezTo>
                  <a:cubicBezTo>
                    <a:pt x="358" y="58"/>
                    <a:pt x="358" y="58"/>
                    <a:pt x="358" y="58"/>
                  </a:cubicBezTo>
                  <a:cubicBezTo>
                    <a:pt x="350" y="44"/>
                    <a:pt x="350" y="44"/>
                    <a:pt x="350" y="44"/>
                  </a:cubicBezTo>
                  <a:cubicBezTo>
                    <a:pt x="350" y="43"/>
                    <a:pt x="350" y="43"/>
                    <a:pt x="350" y="43"/>
                  </a:cubicBezTo>
                  <a:cubicBezTo>
                    <a:pt x="349" y="41"/>
                    <a:pt x="349" y="41"/>
                    <a:pt x="349" y="41"/>
                  </a:cubicBezTo>
                  <a:cubicBezTo>
                    <a:pt x="361" y="26"/>
                    <a:pt x="361" y="26"/>
                    <a:pt x="361" y="26"/>
                  </a:cubicBezTo>
                  <a:cubicBezTo>
                    <a:pt x="361" y="25"/>
                    <a:pt x="361" y="25"/>
                    <a:pt x="361" y="25"/>
                  </a:cubicBezTo>
                  <a:cubicBezTo>
                    <a:pt x="362" y="25"/>
                    <a:pt x="362" y="25"/>
                    <a:pt x="362" y="25"/>
                  </a:cubicBezTo>
                  <a:cubicBezTo>
                    <a:pt x="376" y="14"/>
                    <a:pt x="376" y="14"/>
                    <a:pt x="376" y="14"/>
                  </a:cubicBezTo>
                  <a:cubicBezTo>
                    <a:pt x="374" y="2"/>
                    <a:pt x="374" y="2"/>
                    <a:pt x="374" y="2"/>
                  </a:cubicBezTo>
                  <a:cubicBezTo>
                    <a:pt x="367" y="2"/>
                    <a:pt x="367" y="2"/>
                    <a:pt x="367" y="2"/>
                  </a:cubicBezTo>
                  <a:cubicBezTo>
                    <a:pt x="357" y="0"/>
                    <a:pt x="357" y="0"/>
                    <a:pt x="357" y="0"/>
                  </a:cubicBezTo>
                  <a:cubicBezTo>
                    <a:pt x="351" y="23"/>
                    <a:pt x="351" y="23"/>
                    <a:pt x="351" y="23"/>
                  </a:cubicBezTo>
                  <a:cubicBezTo>
                    <a:pt x="348" y="22"/>
                    <a:pt x="348" y="22"/>
                    <a:pt x="348" y="22"/>
                  </a:cubicBezTo>
                  <a:cubicBezTo>
                    <a:pt x="323" y="12"/>
                    <a:pt x="323" y="12"/>
                    <a:pt x="323" y="12"/>
                  </a:cubicBezTo>
                  <a:cubicBezTo>
                    <a:pt x="307" y="9"/>
                    <a:pt x="307" y="9"/>
                    <a:pt x="307" y="9"/>
                  </a:cubicBezTo>
                  <a:cubicBezTo>
                    <a:pt x="313" y="33"/>
                    <a:pt x="313" y="33"/>
                    <a:pt x="313" y="33"/>
                  </a:cubicBezTo>
                  <a:cubicBezTo>
                    <a:pt x="292" y="40"/>
                    <a:pt x="292" y="40"/>
                    <a:pt x="292" y="40"/>
                  </a:cubicBezTo>
                  <a:cubicBezTo>
                    <a:pt x="261" y="57"/>
                    <a:pt x="261" y="57"/>
                    <a:pt x="261" y="57"/>
                  </a:cubicBezTo>
                  <a:cubicBezTo>
                    <a:pt x="252" y="69"/>
                    <a:pt x="252" y="69"/>
                    <a:pt x="252" y="69"/>
                  </a:cubicBezTo>
                  <a:cubicBezTo>
                    <a:pt x="252" y="69"/>
                    <a:pt x="252" y="69"/>
                    <a:pt x="252" y="69"/>
                  </a:cubicBezTo>
                  <a:cubicBezTo>
                    <a:pt x="252" y="70"/>
                    <a:pt x="252" y="70"/>
                    <a:pt x="252" y="70"/>
                  </a:cubicBezTo>
                  <a:cubicBezTo>
                    <a:pt x="251" y="70"/>
                    <a:pt x="251" y="70"/>
                    <a:pt x="251" y="70"/>
                  </a:cubicBezTo>
                  <a:cubicBezTo>
                    <a:pt x="234" y="84"/>
                    <a:pt x="234" y="84"/>
                    <a:pt x="234" y="84"/>
                  </a:cubicBezTo>
                  <a:cubicBezTo>
                    <a:pt x="231" y="108"/>
                    <a:pt x="231" y="108"/>
                    <a:pt x="231" y="108"/>
                  </a:cubicBezTo>
                  <a:cubicBezTo>
                    <a:pt x="231" y="109"/>
                    <a:pt x="231" y="109"/>
                    <a:pt x="231" y="109"/>
                  </a:cubicBezTo>
                  <a:cubicBezTo>
                    <a:pt x="223" y="142"/>
                    <a:pt x="223" y="142"/>
                    <a:pt x="223" y="142"/>
                  </a:cubicBezTo>
                  <a:cubicBezTo>
                    <a:pt x="224" y="142"/>
                    <a:pt x="224" y="142"/>
                    <a:pt x="224" y="142"/>
                  </a:cubicBezTo>
                  <a:cubicBezTo>
                    <a:pt x="220" y="158"/>
                    <a:pt x="220" y="158"/>
                    <a:pt x="220" y="158"/>
                  </a:cubicBezTo>
                  <a:cubicBezTo>
                    <a:pt x="220" y="159"/>
                    <a:pt x="220" y="159"/>
                    <a:pt x="220" y="159"/>
                  </a:cubicBezTo>
                  <a:cubicBezTo>
                    <a:pt x="220" y="159"/>
                    <a:pt x="220" y="159"/>
                    <a:pt x="220" y="159"/>
                  </a:cubicBezTo>
                  <a:cubicBezTo>
                    <a:pt x="219" y="160"/>
                    <a:pt x="219" y="160"/>
                    <a:pt x="219" y="160"/>
                  </a:cubicBezTo>
                  <a:cubicBezTo>
                    <a:pt x="208" y="174"/>
                    <a:pt x="208" y="174"/>
                    <a:pt x="208" y="174"/>
                  </a:cubicBezTo>
                  <a:cubicBezTo>
                    <a:pt x="207" y="174"/>
                    <a:pt x="207" y="174"/>
                    <a:pt x="207" y="174"/>
                  </a:cubicBezTo>
                  <a:cubicBezTo>
                    <a:pt x="207" y="175"/>
                    <a:pt x="207" y="175"/>
                    <a:pt x="207" y="175"/>
                  </a:cubicBezTo>
                  <a:cubicBezTo>
                    <a:pt x="206" y="176"/>
                    <a:pt x="206" y="176"/>
                    <a:pt x="206" y="176"/>
                  </a:cubicBezTo>
                  <a:cubicBezTo>
                    <a:pt x="205" y="176"/>
                    <a:pt x="205" y="176"/>
                    <a:pt x="205" y="176"/>
                  </a:cubicBezTo>
                  <a:cubicBezTo>
                    <a:pt x="182" y="179"/>
                    <a:pt x="182" y="179"/>
                    <a:pt x="182" y="179"/>
                  </a:cubicBezTo>
                  <a:cubicBezTo>
                    <a:pt x="182" y="179"/>
                    <a:pt x="182" y="179"/>
                    <a:pt x="182" y="179"/>
                  </a:cubicBezTo>
                  <a:cubicBezTo>
                    <a:pt x="182" y="180"/>
                    <a:pt x="182" y="180"/>
                    <a:pt x="182" y="180"/>
                  </a:cubicBezTo>
                  <a:cubicBezTo>
                    <a:pt x="181" y="179"/>
                    <a:pt x="181" y="179"/>
                    <a:pt x="181" y="179"/>
                  </a:cubicBezTo>
                  <a:cubicBezTo>
                    <a:pt x="181" y="179"/>
                    <a:pt x="181" y="179"/>
                    <a:pt x="181" y="179"/>
                  </a:cubicBezTo>
                  <a:cubicBezTo>
                    <a:pt x="147" y="167"/>
                    <a:pt x="147" y="167"/>
                    <a:pt x="147" y="167"/>
                  </a:cubicBezTo>
                  <a:cubicBezTo>
                    <a:pt x="146" y="166"/>
                    <a:pt x="146" y="166"/>
                    <a:pt x="146" y="166"/>
                  </a:cubicBezTo>
                  <a:lnTo>
                    <a:pt x="129" y="159"/>
                  </a:lnTo>
                  <a:close/>
                </a:path>
              </a:pathLst>
            </a:custGeom>
            <a:solidFill>
              <a:srgbClr val="D9E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椭圆 37">
            <a:extLst>
              <a:ext uri="{FF2B5EF4-FFF2-40B4-BE49-F238E27FC236}">
                <a16:creationId xmlns="" xmlns:a16="http://schemas.microsoft.com/office/drawing/2014/main" id="{830682A4-D7F7-42B2-B08A-171E7788F3C6}"/>
              </a:ext>
            </a:extLst>
          </p:cNvPr>
          <p:cNvSpPr/>
          <p:nvPr/>
        </p:nvSpPr>
        <p:spPr>
          <a:xfrm>
            <a:off x="2539088" y="3992377"/>
            <a:ext cx="1088096" cy="108809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空心弧 38">
            <a:extLst>
              <a:ext uri="{FF2B5EF4-FFF2-40B4-BE49-F238E27FC236}">
                <a16:creationId xmlns="" xmlns:a16="http://schemas.microsoft.com/office/drawing/2014/main" id="{7C14FB6D-4577-4CCD-AD18-7B7501B209D0}"/>
              </a:ext>
            </a:extLst>
          </p:cNvPr>
          <p:cNvSpPr/>
          <p:nvPr/>
        </p:nvSpPr>
        <p:spPr>
          <a:xfrm>
            <a:off x="2524188" y="3977477"/>
            <a:ext cx="1117897" cy="1117897"/>
          </a:xfrm>
          <a:prstGeom prst="blockArc">
            <a:avLst>
              <a:gd name="adj1" fmla="val 16103364"/>
              <a:gd name="adj2" fmla="val 9511397"/>
              <a:gd name="adj3" fmla="val 2170"/>
            </a:avLst>
          </a:prstGeom>
          <a:solidFill>
            <a:srgbClr val="0E77E9"/>
          </a:solidFill>
          <a:ln w="28575" cap="rnd">
            <a:gradFill>
              <a:gsLst>
                <a:gs pos="0">
                  <a:srgbClr val="313131"/>
                </a:gs>
                <a:gs pos="100000">
                  <a:srgbClr val="0070C0"/>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椭圆 39">
            <a:extLst>
              <a:ext uri="{FF2B5EF4-FFF2-40B4-BE49-F238E27FC236}">
                <a16:creationId xmlns="" xmlns:a16="http://schemas.microsoft.com/office/drawing/2014/main" id="{BB551B5B-720B-4D8B-BBCF-20E5BBAD0C68}"/>
              </a:ext>
            </a:extLst>
          </p:cNvPr>
          <p:cNvSpPr/>
          <p:nvPr/>
        </p:nvSpPr>
        <p:spPr>
          <a:xfrm>
            <a:off x="4256022" y="3977003"/>
            <a:ext cx="1088096" cy="108809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空心弧 40">
            <a:extLst>
              <a:ext uri="{FF2B5EF4-FFF2-40B4-BE49-F238E27FC236}">
                <a16:creationId xmlns="" xmlns:a16="http://schemas.microsoft.com/office/drawing/2014/main" id="{C32936CE-F5E1-4BE5-82B4-2CECA09310C8}"/>
              </a:ext>
            </a:extLst>
          </p:cNvPr>
          <p:cNvSpPr/>
          <p:nvPr/>
        </p:nvSpPr>
        <p:spPr>
          <a:xfrm>
            <a:off x="4241122" y="3962103"/>
            <a:ext cx="1117897" cy="1117897"/>
          </a:xfrm>
          <a:prstGeom prst="blockArc">
            <a:avLst>
              <a:gd name="adj1" fmla="val 4370352"/>
              <a:gd name="adj2" fmla="val 9511397"/>
              <a:gd name="adj3" fmla="val 2170"/>
            </a:avLst>
          </a:prstGeom>
          <a:solidFill>
            <a:srgbClr val="0E77E9"/>
          </a:solidFill>
          <a:ln w="28575" cap="rnd">
            <a:gradFill>
              <a:gsLst>
                <a:gs pos="0">
                  <a:srgbClr val="313131"/>
                </a:gs>
                <a:gs pos="100000">
                  <a:srgbClr val="0070C0"/>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2" name="椭圆 41">
            <a:extLst>
              <a:ext uri="{FF2B5EF4-FFF2-40B4-BE49-F238E27FC236}">
                <a16:creationId xmlns="" xmlns:a16="http://schemas.microsoft.com/office/drawing/2014/main" id="{E94D3E43-3640-4923-9D75-542BC909C653}"/>
              </a:ext>
            </a:extLst>
          </p:cNvPr>
          <p:cNvSpPr/>
          <p:nvPr/>
        </p:nvSpPr>
        <p:spPr>
          <a:xfrm>
            <a:off x="822154" y="3984072"/>
            <a:ext cx="1088096" cy="1088096"/>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空心弧 42">
            <a:extLst>
              <a:ext uri="{FF2B5EF4-FFF2-40B4-BE49-F238E27FC236}">
                <a16:creationId xmlns="" xmlns:a16="http://schemas.microsoft.com/office/drawing/2014/main" id="{D68AE7A2-0471-460A-811D-05EF43C2658E}"/>
              </a:ext>
            </a:extLst>
          </p:cNvPr>
          <p:cNvSpPr/>
          <p:nvPr/>
        </p:nvSpPr>
        <p:spPr>
          <a:xfrm>
            <a:off x="807253" y="3969171"/>
            <a:ext cx="1117897" cy="1117897"/>
          </a:xfrm>
          <a:prstGeom prst="blockArc">
            <a:avLst>
              <a:gd name="adj1" fmla="val 20010293"/>
              <a:gd name="adj2" fmla="val 13870966"/>
              <a:gd name="adj3" fmla="val 3209"/>
            </a:avLst>
          </a:prstGeom>
          <a:solidFill>
            <a:srgbClr val="0E77E9"/>
          </a:solidFill>
          <a:ln w="28575" cap="rnd">
            <a:gradFill>
              <a:gsLst>
                <a:gs pos="0">
                  <a:srgbClr val="313131"/>
                </a:gs>
                <a:gs pos="100000">
                  <a:srgbClr val="0070C0"/>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a:extLst>
              <a:ext uri="{FF2B5EF4-FFF2-40B4-BE49-F238E27FC236}">
                <a16:creationId xmlns="" xmlns:a16="http://schemas.microsoft.com/office/drawing/2014/main" id="{DEAB6FB1-FB59-4776-ACF5-620DE9FDDDC8}"/>
              </a:ext>
            </a:extLst>
          </p:cNvPr>
          <p:cNvSpPr/>
          <p:nvPr/>
        </p:nvSpPr>
        <p:spPr>
          <a:xfrm>
            <a:off x="672444" y="5266373"/>
            <a:ext cx="1387516" cy="276999"/>
          </a:xfrm>
          <a:prstGeom prst="rect">
            <a:avLst/>
          </a:prstGeom>
        </p:spPr>
        <p:txBody>
          <a:bodyPr wrap="square">
            <a:spAutoFit/>
          </a:bodyPr>
          <a:lstStyle/>
          <a:p>
            <a:pPr lvl="0" algn="ctr">
              <a:defRPr/>
            </a:pPr>
            <a:r>
              <a:rPr lang="en-US" altLang="zh-CN" sz="1200" b="1" dirty="0">
                <a:solidFill>
                  <a:srgbClr val="313131"/>
                </a:solidFill>
                <a:latin typeface="黑体" panose="02010609060101010101" pitchFamily="49" charset="-122"/>
                <a:ea typeface="黑体" panose="02010609060101010101" pitchFamily="49" charset="-122"/>
                <a:cs typeface="+mn-ea"/>
              </a:rPr>
              <a:t>A</a:t>
            </a:r>
          </a:p>
        </p:txBody>
      </p:sp>
      <p:sp>
        <p:nvSpPr>
          <p:cNvPr id="45" name="矩形 44">
            <a:extLst>
              <a:ext uri="{FF2B5EF4-FFF2-40B4-BE49-F238E27FC236}">
                <a16:creationId xmlns="" xmlns:a16="http://schemas.microsoft.com/office/drawing/2014/main" id="{0C992AA1-4C3D-47C1-B806-B151794E1BF3}"/>
              </a:ext>
            </a:extLst>
          </p:cNvPr>
          <p:cNvSpPr/>
          <p:nvPr/>
        </p:nvSpPr>
        <p:spPr>
          <a:xfrm>
            <a:off x="2430533" y="5266373"/>
            <a:ext cx="1387516" cy="276999"/>
          </a:xfrm>
          <a:prstGeom prst="rect">
            <a:avLst/>
          </a:prstGeom>
        </p:spPr>
        <p:txBody>
          <a:bodyPr wrap="square">
            <a:spAutoFit/>
          </a:bodyPr>
          <a:lstStyle/>
          <a:p>
            <a:pPr lvl="0" algn="ctr">
              <a:defRPr/>
            </a:pPr>
            <a:r>
              <a:rPr lang="en-US" altLang="zh-CN" sz="1200" b="1" dirty="0">
                <a:solidFill>
                  <a:srgbClr val="313131"/>
                </a:solidFill>
                <a:latin typeface="黑体" panose="02010609060101010101" pitchFamily="49" charset="-122"/>
                <a:ea typeface="黑体" panose="02010609060101010101" pitchFamily="49" charset="-122"/>
                <a:cs typeface="+mn-ea"/>
              </a:rPr>
              <a:t>B</a:t>
            </a:r>
          </a:p>
        </p:txBody>
      </p:sp>
      <p:sp>
        <p:nvSpPr>
          <p:cNvPr id="46" name="矩形 45">
            <a:extLst>
              <a:ext uri="{FF2B5EF4-FFF2-40B4-BE49-F238E27FC236}">
                <a16:creationId xmlns="" xmlns:a16="http://schemas.microsoft.com/office/drawing/2014/main" id="{0CC294DF-E0C1-42C7-9F6D-4422A8408902}"/>
              </a:ext>
            </a:extLst>
          </p:cNvPr>
          <p:cNvSpPr/>
          <p:nvPr/>
        </p:nvSpPr>
        <p:spPr>
          <a:xfrm>
            <a:off x="3997499" y="5266373"/>
            <a:ext cx="1605142" cy="276999"/>
          </a:xfrm>
          <a:prstGeom prst="rect">
            <a:avLst/>
          </a:prstGeom>
        </p:spPr>
        <p:txBody>
          <a:bodyPr wrap="square">
            <a:spAutoFit/>
          </a:bodyPr>
          <a:lstStyle/>
          <a:p>
            <a:pPr lvl="0" algn="ctr">
              <a:defRPr/>
            </a:pPr>
            <a:r>
              <a:rPr lang="en-US" altLang="zh-CN" sz="1200" b="1" dirty="0">
                <a:solidFill>
                  <a:srgbClr val="313131"/>
                </a:solidFill>
                <a:latin typeface="黑体" panose="02010609060101010101" pitchFamily="49" charset="-122"/>
                <a:ea typeface="黑体" panose="02010609060101010101" pitchFamily="49" charset="-122"/>
                <a:cs typeface="+mn-ea"/>
              </a:rPr>
              <a:t>C</a:t>
            </a:r>
          </a:p>
        </p:txBody>
      </p:sp>
      <p:sp>
        <p:nvSpPr>
          <p:cNvPr id="47" name="矩形 46">
            <a:extLst>
              <a:ext uri="{FF2B5EF4-FFF2-40B4-BE49-F238E27FC236}">
                <a16:creationId xmlns="" xmlns:a16="http://schemas.microsoft.com/office/drawing/2014/main" id="{4C431C3F-E06D-415F-85CF-9915BAAC9C82}"/>
              </a:ext>
            </a:extLst>
          </p:cNvPr>
          <p:cNvSpPr/>
          <p:nvPr/>
        </p:nvSpPr>
        <p:spPr>
          <a:xfrm>
            <a:off x="985935" y="4313948"/>
            <a:ext cx="801823" cy="461665"/>
          </a:xfrm>
          <a:prstGeom prst="rect">
            <a:avLst/>
          </a:prstGeom>
        </p:spPr>
        <p:txBody>
          <a:bodyPr wrap="none">
            <a:spAutoFit/>
          </a:bodyPr>
          <a:lstStyle/>
          <a:p>
            <a:pPr lvl="0">
              <a:defRPr/>
            </a:pPr>
            <a:r>
              <a:rPr lang="en-US" altLang="zh-CN" sz="2400" dirty="0">
                <a:solidFill>
                  <a:srgbClr val="262626"/>
                </a:solidFill>
                <a:latin typeface="Arial" panose="020B0604020202020204" pitchFamily="34" charset="0"/>
                <a:ea typeface="黑体" panose="02010609060101010101" pitchFamily="49" charset="-122"/>
                <a:cs typeface="Arial" panose="020B0604020202020204" pitchFamily="34" charset="0"/>
              </a:rPr>
              <a:t>50%</a:t>
            </a:r>
          </a:p>
        </p:txBody>
      </p:sp>
      <p:sp>
        <p:nvSpPr>
          <p:cNvPr id="48" name="矩形 47">
            <a:extLst>
              <a:ext uri="{FF2B5EF4-FFF2-40B4-BE49-F238E27FC236}">
                <a16:creationId xmlns="" xmlns:a16="http://schemas.microsoft.com/office/drawing/2014/main" id="{FC339E21-9DF1-4102-8C3A-513566D3A981}"/>
              </a:ext>
            </a:extLst>
          </p:cNvPr>
          <p:cNvSpPr/>
          <p:nvPr/>
        </p:nvSpPr>
        <p:spPr>
          <a:xfrm>
            <a:off x="2700845" y="4313948"/>
            <a:ext cx="801823" cy="461665"/>
          </a:xfrm>
          <a:prstGeom prst="rect">
            <a:avLst/>
          </a:prstGeom>
        </p:spPr>
        <p:txBody>
          <a:bodyPr wrap="none">
            <a:spAutoFit/>
          </a:bodyPr>
          <a:lstStyle/>
          <a:p>
            <a:pPr>
              <a:defRPr/>
            </a:pPr>
            <a:r>
              <a:rPr lang="en-US" altLang="zh-CN" sz="2400" dirty="0">
                <a:solidFill>
                  <a:srgbClr val="262626"/>
                </a:solidFill>
                <a:latin typeface="Arial" panose="020B0604020202020204" pitchFamily="34" charset="0"/>
                <a:ea typeface="黑体" panose="02010609060101010101" pitchFamily="49" charset="-122"/>
                <a:cs typeface="Arial" panose="020B0604020202020204" pitchFamily="34" charset="0"/>
              </a:rPr>
              <a:t>70%</a:t>
            </a:r>
          </a:p>
        </p:txBody>
      </p:sp>
      <p:sp>
        <p:nvSpPr>
          <p:cNvPr id="49" name="矩形 48">
            <a:extLst>
              <a:ext uri="{FF2B5EF4-FFF2-40B4-BE49-F238E27FC236}">
                <a16:creationId xmlns="" xmlns:a16="http://schemas.microsoft.com/office/drawing/2014/main" id="{9723BDAF-0298-496F-B899-FCB30CFE6EA6}"/>
              </a:ext>
            </a:extLst>
          </p:cNvPr>
          <p:cNvSpPr/>
          <p:nvPr/>
        </p:nvSpPr>
        <p:spPr>
          <a:xfrm>
            <a:off x="4403551" y="4313948"/>
            <a:ext cx="801823" cy="461665"/>
          </a:xfrm>
          <a:prstGeom prst="rect">
            <a:avLst/>
          </a:prstGeom>
        </p:spPr>
        <p:txBody>
          <a:bodyPr wrap="none">
            <a:spAutoFit/>
          </a:bodyPr>
          <a:lstStyle/>
          <a:p>
            <a:pPr lvl="0">
              <a:defRPr/>
            </a:pPr>
            <a:r>
              <a:rPr lang="en-US" altLang="zh-CN" sz="2400" dirty="0">
                <a:solidFill>
                  <a:srgbClr val="262626"/>
                </a:solidFill>
                <a:latin typeface="Arial" panose="020B0604020202020204" pitchFamily="34" charset="0"/>
                <a:ea typeface="黑体" panose="02010609060101010101" pitchFamily="49" charset="-122"/>
                <a:cs typeface="Arial" panose="020B0604020202020204" pitchFamily="34" charset="0"/>
              </a:rPr>
              <a:t>30%</a:t>
            </a:r>
          </a:p>
        </p:txBody>
      </p:sp>
      <p:sp>
        <p:nvSpPr>
          <p:cNvPr id="50" name="任意多边形: 形状 49">
            <a:extLst>
              <a:ext uri="{FF2B5EF4-FFF2-40B4-BE49-F238E27FC236}">
                <a16:creationId xmlns="" xmlns:a16="http://schemas.microsoft.com/office/drawing/2014/main" id="{3866A45C-BBDF-4739-804A-05F95A33F2E5}"/>
              </a:ext>
            </a:extLst>
          </p:cNvPr>
          <p:cNvSpPr/>
          <p:nvPr/>
        </p:nvSpPr>
        <p:spPr>
          <a:xfrm>
            <a:off x="10003307" y="4288037"/>
            <a:ext cx="1753110" cy="792436"/>
          </a:xfrm>
          <a:custGeom>
            <a:avLst/>
            <a:gdLst>
              <a:gd name="connsiteX0" fmla="*/ 0 w 1955800"/>
              <a:gd name="connsiteY0" fmla="*/ 914400 h 914400"/>
              <a:gd name="connsiteX1" fmla="*/ 431800 w 1955800"/>
              <a:gd name="connsiteY1" fmla="*/ 0 h 914400"/>
              <a:gd name="connsiteX2" fmla="*/ 1955800 w 1955800"/>
              <a:gd name="connsiteY2" fmla="*/ 0 h 914400"/>
            </a:gdLst>
            <a:ahLst/>
            <a:cxnLst>
              <a:cxn ang="0">
                <a:pos x="connsiteX0" y="connsiteY0"/>
              </a:cxn>
              <a:cxn ang="0">
                <a:pos x="connsiteX1" y="connsiteY1"/>
              </a:cxn>
              <a:cxn ang="0">
                <a:pos x="connsiteX2" y="connsiteY2"/>
              </a:cxn>
            </a:cxnLst>
            <a:rect l="l" t="t" r="r" b="b"/>
            <a:pathLst>
              <a:path w="1955800" h="914400">
                <a:moveTo>
                  <a:pt x="0" y="914400"/>
                </a:moveTo>
                <a:lnTo>
                  <a:pt x="431800" y="0"/>
                </a:lnTo>
                <a:lnTo>
                  <a:pt x="1955800" y="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 xmlns:a16="http://schemas.microsoft.com/office/drawing/2014/main" id="{2EC8C5C2-2041-41B2-AFC2-B091E52B4CBD}"/>
              </a:ext>
            </a:extLst>
          </p:cNvPr>
          <p:cNvGrpSpPr/>
          <p:nvPr/>
        </p:nvGrpSpPr>
        <p:grpSpPr>
          <a:xfrm>
            <a:off x="9820563" y="4653040"/>
            <a:ext cx="320395" cy="459540"/>
            <a:chOff x="9666830" y="5086521"/>
            <a:chExt cx="320395" cy="459540"/>
          </a:xfrm>
        </p:grpSpPr>
        <p:sp>
          <p:nvSpPr>
            <p:cNvPr id="52" name="椭圆 51">
              <a:extLst>
                <a:ext uri="{FF2B5EF4-FFF2-40B4-BE49-F238E27FC236}">
                  <a16:creationId xmlns="" xmlns:a16="http://schemas.microsoft.com/office/drawing/2014/main" id="{DFD3AB96-9E8D-4DB4-96F5-C71BCA1A5D05}"/>
                </a:ext>
              </a:extLst>
            </p:cNvPr>
            <p:cNvSpPr/>
            <p:nvPr/>
          </p:nvSpPr>
          <p:spPr>
            <a:xfrm>
              <a:off x="9666830" y="5458975"/>
              <a:ext cx="320395" cy="87086"/>
            </a:xfrm>
            <a:prstGeom prst="ellips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109">
              <a:extLst>
                <a:ext uri="{FF2B5EF4-FFF2-40B4-BE49-F238E27FC236}">
                  <a16:creationId xmlns="" xmlns:a16="http://schemas.microsoft.com/office/drawing/2014/main" id="{65181500-3AF8-45A5-9BAD-31D3C82892D7}"/>
                </a:ext>
              </a:extLst>
            </p:cNvPr>
            <p:cNvSpPr>
              <a:spLocks noEditPoints="1"/>
            </p:cNvSpPr>
            <p:nvPr/>
          </p:nvSpPr>
          <p:spPr bwMode="auto">
            <a:xfrm>
              <a:off x="9684753" y="5086521"/>
              <a:ext cx="283515" cy="438991"/>
            </a:xfrm>
            <a:custGeom>
              <a:avLst/>
              <a:gdLst>
                <a:gd name="T0" fmla="*/ 117 w 788"/>
                <a:gd name="T1" fmla="*/ 721 h 1221"/>
                <a:gd name="T2" fmla="*/ 154 w 788"/>
                <a:gd name="T3" fmla="*/ 786 h 1221"/>
                <a:gd name="T4" fmla="*/ 175 w 788"/>
                <a:gd name="T5" fmla="*/ 821 h 1221"/>
                <a:gd name="T6" fmla="*/ 201 w 788"/>
                <a:gd name="T7" fmla="*/ 865 h 1221"/>
                <a:gd name="T8" fmla="*/ 220 w 788"/>
                <a:gd name="T9" fmla="*/ 896 h 1221"/>
                <a:gd name="T10" fmla="*/ 251 w 788"/>
                <a:gd name="T11" fmla="*/ 951 h 1221"/>
                <a:gd name="T12" fmla="*/ 278 w 788"/>
                <a:gd name="T13" fmla="*/ 999 h 1221"/>
                <a:gd name="T14" fmla="*/ 303 w 788"/>
                <a:gd name="T15" fmla="*/ 1045 h 1221"/>
                <a:gd name="T16" fmla="*/ 530 w 788"/>
                <a:gd name="T17" fmla="*/ 964 h 1221"/>
                <a:gd name="T18" fmla="*/ 550 w 788"/>
                <a:gd name="T19" fmla="*/ 929 h 1221"/>
                <a:gd name="T20" fmla="*/ 787 w 788"/>
                <a:gd name="T21" fmla="*/ 377 h 1221"/>
                <a:gd name="T22" fmla="*/ 783 w 788"/>
                <a:gd name="T23" fmla="*/ 333 h 1221"/>
                <a:gd name="T24" fmla="*/ 777 w 788"/>
                <a:gd name="T25" fmla="*/ 302 h 1221"/>
                <a:gd name="T26" fmla="*/ 759 w 788"/>
                <a:gd name="T27" fmla="*/ 247 h 1221"/>
                <a:gd name="T28" fmla="*/ 229 w 788"/>
                <a:gd name="T29" fmla="*/ 37 h 1221"/>
                <a:gd name="T30" fmla="*/ 147 w 788"/>
                <a:gd name="T31" fmla="*/ 88 h 1221"/>
                <a:gd name="T32" fmla="*/ 106 w 788"/>
                <a:gd name="T33" fmla="*/ 126 h 1221"/>
                <a:gd name="T34" fmla="*/ 72 w 788"/>
                <a:gd name="T35" fmla="*/ 168 h 1221"/>
                <a:gd name="T36" fmla="*/ 56 w 788"/>
                <a:gd name="T37" fmla="*/ 191 h 1221"/>
                <a:gd name="T38" fmla="*/ 27 w 788"/>
                <a:gd name="T39" fmla="*/ 253 h 1221"/>
                <a:gd name="T40" fmla="*/ 17 w 788"/>
                <a:gd name="T41" fmla="*/ 282 h 1221"/>
                <a:gd name="T42" fmla="*/ 7 w 788"/>
                <a:gd name="T43" fmla="*/ 320 h 1221"/>
                <a:gd name="T44" fmla="*/ 3 w 788"/>
                <a:gd name="T45" fmla="*/ 352 h 1221"/>
                <a:gd name="T46" fmla="*/ 0 w 788"/>
                <a:gd name="T47" fmla="*/ 394 h 1221"/>
                <a:gd name="T48" fmla="*/ 4 w 788"/>
                <a:gd name="T49" fmla="*/ 439 h 1221"/>
                <a:gd name="T50" fmla="*/ 11 w 788"/>
                <a:gd name="T51" fmla="*/ 473 h 1221"/>
                <a:gd name="T52" fmla="*/ 24 w 788"/>
                <a:gd name="T53" fmla="*/ 520 h 1221"/>
                <a:gd name="T54" fmla="*/ 97 w 788"/>
                <a:gd name="T55" fmla="*/ 684 h 1221"/>
                <a:gd name="T56" fmla="*/ 558 w 788"/>
                <a:gd name="T57" fmla="*/ 163 h 1221"/>
                <a:gd name="T58" fmla="*/ 585 w 788"/>
                <a:gd name="T59" fmla="*/ 187 h 1221"/>
                <a:gd name="T60" fmla="*/ 605 w 788"/>
                <a:gd name="T61" fmla="*/ 209 h 1221"/>
                <a:gd name="T62" fmla="*/ 625 w 788"/>
                <a:gd name="T63" fmla="*/ 238 h 1221"/>
                <a:gd name="T64" fmla="*/ 639 w 788"/>
                <a:gd name="T65" fmla="*/ 263 h 1221"/>
                <a:gd name="T66" fmla="*/ 652 w 788"/>
                <a:gd name="T67" fmla="*/ 297 h 1221"/>
                <a:gd name="T68" fmla="*/ 660 w 788"/>
                <a:gd name="T69" fmla="*/ 325 h 1221"/>
                <a:gd name="T70" fmla="*/ 665 w 788"/>
                <a:gd name="T71" fmla="*/ 364 h 1221"/>
                <a:gd name="T72" fmla="*/ 378 w 788"/>
                <a:gd name="T73" fmla="*/ 650 h 1221"/>
                <a:gd name="T74" fmla="*/ 341 w 788"/>
                <a:gd name="T75" fmla="*/ 645 h 1221"/>
                <a:gd name="T76" fmla="*/ 312 w 788"/>
                <a:gd name="T77" fmla="*/ 638 h 1221"/>
                <a:gd name="T78" fmla="*/ 278 w 788"/>
                <a:gd name="T79" fmla="*/ 624 h 1221"/>
                <a:gd name="T80" fmla="*/ 253 w 788"/>
                <a:gd name="T81" fmla="*/ 611 h 1221"/>
                <a:gd name="T82" fmla="*/ 222 w 788"/>
                <a:gd name="T83" fmla="*/ 589 h 1221"/>
                <a:gd name="T84" fmla="*/ 202 w 788"/>
                <a:gd name="T85" fmla="*/ 571 h 1221"/>
                <a:gd name="T86" fmla="*/ 178 w 788"/>
                <a:gd name="T87" fmla="*/ 543 h 1221"/>
                <a:gd name="T88" fmla="*/ 161 w 788"/>
                <a:gd name="T89" fmla="*/ 517 h 1221"/>
                <a:gd name="T90" fmla="*/ 145 w 788"/>
                <a:gd name="T91" fmla="*/ 487 h 1221"/>
                <a:gd name="T92" fmla="*/ 135 w 788"/>
                <a:gd name="T93" fmla="*/ 458 h 1221"/>
                <a:gd name="T94" fmla="*/ 126 w 788"/>
                <a:gd name="T95" fmla="*/ 421 h 1221"/>
                <a:gd name="T96" fmla="*/ 123 w 788"/>
                <a:gd name="T97" fmla="*/ 392 h 1221"/>
                <a:gd name="T98" fmla="*/ 124 w 788"/>
                <a:gd name="T99" fmla="*/ 350 h 1221"/>
                <a:gd name="T100" fmla="*/ 131 w 788"/>
                <a:gd name="T101" fmla="*/ 313 h 1221"/>
                <a:gd name="T102" fmla="*/ 140 w 788"/>
                <a:gd name="T103" fmla="*/ 284 h 1221"/>
                <a:gd name="T104" fmla="*/ 155 w 788"/>
                <a:gd name="T105" fmla="*/ 252 h 1221"/>
                <a:gd name="T106" fmla="*/ 170 w 788"/>
                <a:gd name="T107" fmla="*/ 226 h 1221"/>
                <a:gd name="T108" fmla="*/ 192 w 788"/>
                <a:gd name="T109" fmla="*/ 199 h 1221"/>
                <a:gd name="T110" fmla="*/ 214 w 788"/>
                <a:gd name="T111" fmla="*/ 177 h 1221"/>
                <a:gd name="T112" fmla="*/ 239 w 788"/>
                <a:gd name="T113" fmla="*/ 157 h 1221"/>
                <a:gd name="T114" fmla="*/ 267 w 788"/>
                <a:gd name="T115" fmla="*/ 140 h 1221"/>
                <a:gd name="T116" fmla="*/ 394 w 788"/>
                <a:gd name="T117" fmla="*/ 108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 h="1221">
                  <a:moveTo>
                    <a:pt x="100" y="689"/>
                  </a:moveTo>
                  <a:cubicBezTo>
                    <a:pt x="101" y="692"/>
                    <a:pt x="103" y="695"/>
                    <a:pt x="104" y="698"/>
                  </a:cubicBezTo>
                  <a:cubicBezTo>
                    <a:pt x="106" y="700"/>
                    <a:pt x="107" y="703"/>
                    <a:pt x="108" y="705"/>
                  </a:cubicBezTo>
                  <a:cubicBezTo>
                    <a:pt x="110" y="708"/>
                    <a:pt x="112" y="711"/>
                    <a:pt x="113" y="714"/>
                  </a:cubicBezTo>
                  <a:cubicBezTo>
                    <a:pt x="114" y="716"/>
                    <a:pt x="116" y="718"/>
                    <a:pt x="117" y="721"/>
                  </a:cubicBezTo>
                  <a:cubicBezTo>
                    <a:pt x="119" y="724"/>
                    <a:pt x="120" y="727"/>
                    <a:pt x="122" y="730"/>
                  </a:cubicBezTo>
                  <a:cubicBezTo>
                    <a:pt x="123" y="732"/>
                    <a:pt x="124" y="733"/>
                    <a:pt x="125" y="735"/>
                  </a:cubicBezTo>
                  <a:cubicBezTo>
                    <a:pt x="132" y="747"/>
                    <a:pt x="139" y="760"/>
                    <a:pt x="146" y="772"/>
                  </a:cubicBezTo>
                  <a:cubicBezTo>
                    <a:pt x="147" y="773"/>
                    <a:pt x="148" y="775"/>
                    <a:pt x="149" y="776"/>
                  </a:cubicBezTo>
                  <a:cubicBezTo>
                    <a:pt x="151" y="780"/>
                    <a:pt x="152" y="783"/>
                    <a:pt x="154" y="786"/>
                  </a:cubicBezTo>
                  <a:cubicBezTo>
                    <a:pt x="155" y="788"/>
                    <a:pt x="156" y="790"/>
                    <a:pt x="158" y="792"/>
                  </a:cubicBezTo>
                  <a:cubicBezTo>
                    <a:pt x="159" y="795"/>
                    <a:pt x="161" y="798"/>
                    <a:pt x="163" y="801"/>
                  </a:cubicBezTo>
                  <a:cubicBezTo>
                    <a:pt x="164" y="803"/>
                    <a:pt x="165" y="805"/>
                    <a:pt x="166" y="807"/>
                  </a:cubicBezTo>
                  <a:cubicBezTo>
                    <a:pt x="168" y="810"/>
                    <a:pt x="170" y="813"/>
                    <a:pt x="172" y="816"/>
                  </a:cubicBezTo>
                  <a:cubicBezTo>
                    <a:pt x="173" y="818"/>
                    <a:pt x="174" y="820"/>
                    <a:pt x="175" y="821"/>
                  </a:cubicBezTo>
                  <a:cubicBezTo>
                    <a:pt x="177" y="825"/>
                    <a:pt x="179" y="828"/>
                    <a:pt x="181" y="831"/>
                  </a:cubicBezTo>
                  <a:cubicBezTo>
                    <a:pt x="182" y="833"/>
                    <a:pt x="183" y="834"/>
                    <a:pt x="183" y="835"/>
                  </a:cubicBezTo>
                  <a:cubicBezTo>
                    <a:pt x="187" y="841"/>
                    <a:pt x="190" y="847"/>
                    <a:pt x="194" y="853"/>
                  </a:cubicBezTo>
                  <a:cubicBezTo>
                    <a:pt x="194" y="853"/>
                    <a:pt x="195" y="854"/>
                    <a:pt x="195" y="855"/>
                  </a:cubicBezTo>
                  <a:cubicBezTo>
                    <a:pt x="197" y="858"/>
                    <a:pt x="199" y="862"/>
                    <a:pt x="201" y="865"/>
                  </a:cubicBezTo>
                  <a:cubicBezTo>
                    <a:pt x="202" y="867"/>
                    <a:pt x="203" y="868"/>
                    <a:pt x="204" y="870"/>
                  </a:cubicBezTo>
                  <a:cubicBezTo>
                    <a:pt x="206" y="873"/>
                    <a:pt x="207" y="875"/>
                    <a:pt x="209" y="878"/>
                  </a:cubicBezTo>
                  <a:cubicBezTo>
                    <a:pt x="210" y="880"/>
                    <a:pt x="211" y="882"/>
                    <a:pt x="212" y="884"/>
                  </a:cubicBezTo>
                  <a:cubicBezTo>
                    <a:pt x="214" y="886"/>
                    <a:pt x="215" y="889"/>
                    <a:pt x="217" y="892"/>
                  </a:cubicBezTo>
                  <a:cubicBezTo>
                    <a:pt x="218" y="893"/>
                    <a:pt x="219" y="895"/>
                    <a:pt x="220" y="896"/>
                  </a:cubicBezTo>
                  <a:cubicBezTo>
                    <a:pt x="222" y="900"/>
                    <a:pt x="225" y="905"/>
                    <a:pt x="227" y="909"/>
                  </a:cubicBezTo>
                  <a:cubicBezTo>
                    <a:pt x="230" y="915"/>
                    <a:pt x="234" y="921"/>
                    <a:pt x="237" y="927"/>
                  </a:cubicBezTo>
                  <a:cubicBezTo>
                    <a:pt x="238" y="929"/>
                    <a:pt x="239" y="931"/>
                    <a:pt x="241" y="933"/>
                  </a:cubicBezTo>
                  <a:cubicBezTo>
                    <a:pt x="243" y="937"/>
                    <a:pt x="245" y="941"/>
                    <a:pt x="247" y="945"/>
                  </a:cubicBezTo>
                  <a:cubicBezTo>
                    <a:pt x="249" y="947"/>
                    <a:pt x="250" y="949"/>
                    <a:pt x="251" y="951"/>
                  </a:cubicBezTo>
                  <a:cubicBezTo>
                    <a:pt x="253" y="955"/>
                    <a:pt x="255" y="958"/>
                    <a:pt x="257" y="962"/>
                  </a:cubicBezTo>
                  <a:cubicBezTo>
                    <a:pt x="258" y="964"/>
                    <a:pt x="259" y="966"/>
                    <a:pt x="260" y="967"/>
                  </a:cubicBezTo>
                  <a:cubicBezTo>
                    <a:pt x="263" y="973"/>
                    <a:pt x="266" y="978"/>
                    <a:pt x="269" y="983"/>
                  </a:cubicBezTo>
                  <a:cubicBezTo>
                    <a:pt x="269" y="983"/>
                    <a:pt x="269" y="983"/>
                    <a:pt x="269" y="983"/>
                  </a:cubicBezTo>
                  <a:cubicBezTo>
                    <a:pt x="272" y="989"/>
                    <a:pt x="275" y="994"/>
                    <a:pt x="278" y="999"/>
                  </a:cubicBezTo>
                  <a:cubicBezTo>
                    <a:pt x="278" y="1000"/>
                    <a:pt x="279" y="1001"/>
                    <a:pt x="279" y="1002"/>
                  </a:cubicBezTo>
                  <a:cubicBezTo>
                    <a:pt x="282" y="1006"/>
                    <a:pt x="284" y="1010"/>
                    <a:pt x="286" y="1014"/>
                  </a:cubicBezTo>
                  <a:cubicBezTo>
                    <a:pt x="287" y="1015"/>
                    <a:pt x="287" y="1017"/>
                    <a:pt x="288" y="1018"/>
                  </a:cubicBezTo>
                  <a:cubicBezTo>
                    <a:pt x="293" y="1027"/>
                    <a:pt x="298" y="1036"/>
                    <a:pt x="303" y="1045"/>
                  </a:cubicBezTo>
                  <a:cubicBezTo>
                    <a:pt x="303" y="1045"/>
                    <a:pt x="303" y="1045"/>
                    <a:pt x="303" y="1045"/>
                  </a:cubicBezTo>
                  <a:cubicBezTo>
                    <a:pt x="399" y="1221"/>
                    <a:pt x="395" y="1208"/>
                    <a:pt x="506" y="1006"/>
                  </a:cubicBezTo>
                  <a:cubicBezTo>
                    <a:pt x="506" y="1006"/>
                    <a:pt x="506" y="1006"/>
                    <a:pt x="506" y="1006"/>
                  </a:cubicBezTo>
                  <a:cubicBezTo>
                    <a:pt x="512" y="996"/>
                    <a:pt x="518" y="985"/>
                    <a:pt x="524" y="974"/>
                  </a:cubicBezTo>
                  <a:cubicBezTo>
                    <a:pt x="525" y="973"/>
                    <a:pt x="525" y="973"/>
                    <a:pt x="525" y="972"/>
                  </a:cubicBezTo>
                  <a:cubicBezTo>
                    <a:pt x="527" y="969"/>
                    <a:pt x="528" y="967"/>
                    <a:pt x="530" y="964"/>
                  </a:cubicBezTo>
                  <a:cubicBezTo>
                    <a:pt x="531" y="962"/>
                    <a:pt x="532" y="960"/>
                    <a:pt x="533" y="958"/>
                  </a:cubicBezTo>
                  <a:cubicBezTo>
                    <a:pt x="534" y="956"/>
                    <a:pt x="535" y="954"/>
                    <a:pt x="537" y="951"/>
                  </a:cubicBezTo>
                  <a:cubicBezTo>
                    <a:pt x="538" y="949"/>
                    <a:pt x="540" y="946"/>
                    <a:pt x="541" y="944"/>
                  </a:cubicBezTo>
                  <a:cubicBezTo>
                    <a:pt x="542" y="942"/>
                    <a:pt x="543" y="940"/>
                    <a:pt x="545" y="938"/>
                  </a:cubicBezTo>
                  <a:cubicBezTo>
                    <a:pt x="546" y="935"/>
                    <a:pt x="548" y="932"/>
                    <a:pt x="550" y="929"/>
                  </a:cubicBezTo>
                  <a:cubicBezTo>
                    <a:pt x="551" y="927"/>
                    <a:pt x="552" y="925"/>
                    <a:pt x="553" y="923"/>
                  </a:cubicBezTo>
                  <a:cubicBezTo>
                    <a:pt x="555" y="919"/>
                    <a:pt x="558" y="914"/>
                    <a:pt x="561" y="909"/>
                  </a:cubicBezTo>
                  <a:cubicBezTo>
                    <a:pt x="638" y="775"/>
                    <a:pt x="788" y="551"/>
                    <a:pt x="788" y="394"/>
                  </a:cubicBezTo>
                  <a:cubicBezTo>
                    <a:pt x="788" y="390"/>
                    <a:pt x="788" y="385"/>
                    <a:pt x="787" y="380"/>
                  </a:cubicBezTo>
                  <a:cubicBezTo>
                    <a:pt x="787" y="379"/>
                    <a:pt x="787" y="378"/>
                    <a:pt x="787" y="377"/>
                  </a:cubicBezTo>
                  <a:cubicBezTo>
                    <a:pt x="787" y="372"/>
                    <a:pt x="787" y="368"/>
                    <a:pt x="787" y="363"/>
                  </a:cubicBezTo>
                  <a:cubicBezTo>
                    <a:pt x="786" y="363"/>
                    <a:pt x="786" y="363"/>
                    <a:pt x="786" y="362"/>
                  </a:cubicBezTo>
                  <a:cubicBezTo>
                    <a:pt x="786" y="358"/>
                    <a:pt x="786" y="354"/>
                    <a:pt x="785" y="350"/>
                  </a:cubicBezTo>
                  <a:cubicBezTo>
                    <a:pt x="785" y="349"/>
                    <a:pt x="785" y="348"/>
                    <a:pt x="785" y="347"/>
                  </a:cubicBezTo>
                  <a:cubicBezTo>
                    <a:pt x="784" y="342"/>
                    <a:pt x="784" y="338"/>
                    <a:pt x="783" y="333"/>
                  </a:cubicBezTo>
                  <a:cubicBezTo>
                    <a:pt x="783" y="333"/>
                    <a:pt x="783" y="332"/>
                    <a:pt x="783" y="332"/>
                  </a:cubicBezTo>
                  <a:cubicBezTo>
                    <a:pt x="782" y="328"/>
                    <a:pt x="781" y="323"/>
                    <a:pt x="781" y="319"/>
                  </a:cubicBezTo>
                  <a:cubicBezTo>
                    <a:pt x="780" y="319"/>
                    <a:pt x="780" y="318"/>
                    <a:pt x="780" y="317"/>
                  </a:cubicBezTo>
                  <a:cubicBezTo>
                    <a:pt x="779" y="313"/>
                    <a:pt x="778" y="308"/>
                    <a:pt x="777" y="304"/>
                  </a:cubicBezTo>
                  <a:cubicBezTo>
                    <a:pt x="777" y="303"/>
                    <a:pt x="777" y="303"/>
                    <a:pt x="777" y="302"/>
                  </a:cubicBezTo>
                  <a:cubicBezTo>
                    <a:pt x="776" y="298"/>
                    <a:pt x="775" y="294"/>
                    <a:pt x="774" y="290"/>
                  </a:cubicBezTo>
                  <a:cubicBezTo>
                    <a:pt x="774" y="289"/>
                    <a:pt x="773" y="289"/>
                    <a:pt x="773" y="288"/>
                  </a:cubicBezTo>
                  <a:cubicBezTo>
                    <a:pt x="772" y="284"/>
                    <a:pt x="771" y="279"/>
                    <a:pt x="769" y="275"/>
                  </a:cubicBezTo>
                  <a:cubicBezTo>
                    <a:pt x="769" y="274"/>
                    <a:pt x="769" y="274"/>
                    <a:pt x="769" y="274"/>
                  </a:cubicBezTo>
                  <a:cubicBezTo>
                    <a:pt x="766" y="265"/>
                    <a:pt x="763" y="256"/>
                    <a:pt x="759" y="247"/>
                  </a:cubicBezTo>
                  <a:cubicBezTo>
                    <a:pt x="759" y="247"/>
                    <a:pt x="759" y="246"/>
                    <a:pt x="759" y="246"/>
                  </a:cubicBezTo>
                  <a:cubicBezTo>
                    <a:pt x="755" y="237"/>
                    <a:pt x="751" y="228"/>
                    <a:pt x="747" y="220"/>
                  </a:cubicBezTo>
                  <a:cubicBezTo>
                    <a:pt x="747" y="220"/>
                    <a:pt x="747" y="220"/>
                    <a:pt x="747" y="220"/>
                  </a:cubicBezTo>
                  <a:cubicBezTo>
                    <a:pt x="683" y="90"/>
                    <a:pt x="549" y="0"/>
                    <a:pt x="394" y="0"/>
                  </a:cubicBezTo>
                  <a:cubicBezTo>
                    <a:pt x="335" y="0"/>
                    <a:pt x="279" y="13"/>
                    <a:pt x="229" y="37"/>
                  </a:cubicBezTo>
                  <a:cubicBezTo>
                    <a:pt x="229" y="37"/>
                    <a:pt x="229" y="37"/>
                    <a:pt x="229" y="37"/>
                  </a:cubicBezTo>
                  <a:cubicBezTo>
                    <a:pt x="229" y="37"/>
                    <a:pt x="229" y="37"/>
                    <a:pt x="229" y="37"/>
                  </a:cubicBezTo>
                  <a:cubicBezTo>
                    <a:pt x="208" y="46"/>
                    <a:pt x="188" y="58"/>
                    <a:pt x="169" y="71"/>
                  </a:cubicBezTo>
                  <a:cubicBezTo>
                    <a:pt x="169" y="71"/>
                    <a:pt x="169" y="71"/>
                    <a:pt x="169" y="71"/>
                  </a:cubicBezTo>
                  <a:cubicBezTo>
                    <a:pt x="161" y="76"/>
                    <a:pt x="154" y="82"/>
                    <a:pt x="147" y="88"/>
                  </a:cubicBezTo>
                  <a:cubicBezTo>
                    <a:pt x="147" y="88"/>
                    <a:pt x="147" y="88"/>
                    <a:pt x="147" y="88"/>
                  </a:cubicBezTo>
                  <a:cubicBezTo>
                    <a:pt x="140" y="94"/>
                    <a:pt x="133" y="99"/>
                    <a:pt x="126" y="106"/>
                  </a:cubicBezTo>
                  <a:cubicBezTo>
                    <a:pt x="126" y="106"/>
                    <a:pt x="126" y="106"/>
                    <a:pt x="126" y="106"/>
                  </a:cubicBezTo>
                  <a:cubicBezTo>
                    <a:pt x="119" y="112"/>
                    <a:pt x="113" y="118"/>
                    <a:pt x="107" y="125"/>
                  </a:cubicBezTo>
                  <a:cubicBezTo>
                    <a:pt x="107" y="125"/>
                    <a:pt x="106" y="125"/>
                    <a:pt x="106" y="126"/>
                  </a:cubicBezTo>
                  <a:cubicBezTo>
                    <a:pt x="100" y="132"/>
                    <a:pt x="94" y="139"/>
                    <a:pt x="89" y="146"/>
                  </a:cubicBezTo>
                  <a:cubicBezTo>
                    <a:pt x="88" y="146"/>
                    <a:pt x="88" y="146"/>
                    <a:pt x="88" y="146"/>
                  </a:cubicBezTo>
                  <a:cubicBezTo>
                    <a:pt x="85" y="150"/>
                    <a:pt x="83" y="153"/>
                    <a:pt x="80" y="157"/>
                  </a:cubicBezTo>
                  <a:cubicBezTo>
                    <a:pt x="80" y="157"/>
                    <a:pt x="80" y="157"/>
                    <a:pt x="80" y="157"/>
                  </a:cubicBezTo>
                  <a:cubicBezTo>
                    <a:pt x="77" y="161"/>
                    <a:pt x="74" y="164"/>
                    <a:pt x="72" y="168"/>
                  </a:cubicBezTo>
                  <a:cubicBezTo>
                    <a:pt x="72" y="168"/>
                    <a:pt x="72" y="168"/>
                    <a:pt x="71" y="168"/>
                  </a:cubicBezTo>
                  <a:cubicBezTo>
                    <a:pt x="69" y="172"/>
                    <a:pt x="67" y="175"/>
                    <a:pt x="64" y="179"/>
                  </a:cubicBezTo>
                  <a:cubicBezTo>
                    <a:pt x="64" y="179"/>
                    <a:pt x="64" y="179"/>
                    <a:pt x="64" y="180"/>
                  </a:cubicBezTo>
                  <a:cubicBezTo>
                    <a:pt x="61" y="184"/>
                    <a:pt x="59" y="187"/>
                    <a:pt x="57" y="191"/>
                  </a:cubicBezTo>
                  <a:cubicBezTo>
                    <a:pt x="57" y="191"/>
                    <a:pt x="57" y="191"/>
                    <a:pt x="56" y="191"/>
                  </a:cubicBezTo>
                  <a:cubicBezTo>
                    <a:pt x="54" y="195"/>
                    <a:pt x="52" y="199"/>
                    <a:pt x="50" y="202"/>
                  </a:cubicBezTo>
                  <a:cubicBezTo>
                    <a:pt x="50" y="203"/>
                    <a:pt x="50" y="203"/>
                    <a:pt x="49" y="204"/>
                  </a:cubicBezTo>
                  <a:cubicBezTo>
                    <a:pt x="45" y="211"/>
                    <a:pt x="41" y="219"/>
                    <a:pt x="38" y="227"/>
                  </a:cubicBezTo>
                  <a:cubicBezTo>
                    <a:pt x="37" y="228"/>
                    <a:pt x="37" y="228"/>
                    <a:pt x="37" y="229"/>
                  </a:cubicBezTo>
                  <a:cubicBezTo>
                    <a:pt x="33" y="237"/>
                    <a:pt x="30" y="245"/>
                    <a:pt x="27" y="253"/>
                  </a:cubicBezTo>
                  <a:cubicBezTo>
                    <a:pt x="26" y="253"/>
                    <a:pt x="26" y="254"/>
                    <a:pt x="26" y="255"/>
                  </a:cubicBezTo>
                  <a:cubicBezTo>
                    <a:pt x="24" y="259"/>
                    <a:pt x="23" y="262"/>
                    <a:pt x="22" y="266"/>
                  </a:cubicBezTo>
                  <a:cubicBezTo>
                    <a:pt x="22" y="266"/>
                    <a:pt x="21" y="267"/>
                    <a:pt x="21" y="267"/>
                  </a:cubicBezTo>
                  <a:cubicBezTo>
                    <a:pt x="20" y="271"/>
                    <a:pt x="19" y="275"/>
                    <a:pt x="17" y="279"/>
                  </a:cubicBezTo>
                  <a:cubicBezTo>
                    <a:pt x="17" y="280"/>
                    <a:pt x="17" y="281"/>
                    <a:pt x="17" y="282"/>
                  </a:cubicBezTo>
                  <a:cubicBezTo>
                    <a:pt x="16" y="285"/>
                    <a:pt x="15" y="289"/>
                    <a:pt x="14" y="292"/>
                  </a:cubicBezTo>
                  <a:cubicBezTo>
                    <a:pt x="13" y="293"/>
                    <a:pt x="13" y="294"/>
                    <a:pt x="13" y="295"/>
                  </a:cubicBezTo>
                  <a:cubicBezTo>
                    <a:pt x="12" y="299"/>
                    <a:pt x="11" y="303"/>
                    <a:pt x="10" y="307"/>
                  </a:cubicBezTo>
                  <a:cubicBezTo>
                    <a:pt x="10" y="308"/>
                    <a:pt x="10" y="309"/>
                    <a:pt x="9" y="309"/>
                  </a:cubicBezTo>
                  <a:cubicBezTo>
                    <a:pt x="9" y="313"/>
                    <a:pt x="8" y="316"/>
                    <a:pt x="7" y="320"/>
                  </a:cubicBezTo>
                  <a:cubicBezTo>
                    <a:pt x="7" y="321"/>
                    <a:pt x="7" y="322"/>
                    <a:pt x="7" y="323"/>
                  </a:cubicBezTo>
                  <a:cubicBezTo>
                    <a:pt x="6" y="327"/>
                    <a:pt x="5" y="331"/>
                    <a:pt x="5" y="335"/>
                  </a:cubicBezTo>
                  <a:cubicBezTo>
                    <a:pt x="5" y="336"/>
                    <a:pt x="4" y="337"/>
                    <a:pt x="4" y="338"/>
                  </a:cubicBezTo>
                  <a:cubicBezTo>
                    <a:pt x="4" y="341"/>
                    <a:pt x="3" y="345"/>
                    <a:pt x="3" y="348"/>
                  </a:cubicBezTo>
                  <a:cubicBezTo>
                    <a:pt x="3" y="349"/>
                    <a:pt x="3" y="350"/>
                    <a:pt x="3" y="352"/>
                  </a:cubicBezTo>
                  <a:cubicBezTo>
                    <a:pt x="2" y="356"/>
                    <a:pt x="2" y="360"/>
                    <a:pt x="1" y="364"/>
                  </a:cubicBezTo>
                  <a:cubicBezTo>
                    <a:pt x="1" y="365"/>
                    <a:pt x="1" y="365"/>
                    <a:pt x="1" y="366"/>
                  </a:cubicBezTo>
                  <a:cubicBezTo>
                    <a:pt x="1" y="370"/>
                    <a:pt x="1" y="374"/>
                    <a:pt x="1" y="378"/>
                  </a:cubicBezTo>
                  <a:cubicBezTo>
                    <a:pt x="1" y="379"/>
                    <a:pt x="1" y="380"/>
                    <a:pt x="1" y="381"/>
                  </a:cubicBezTo>
                  <a:cubicBezTo>
                    <a:pt x="0" y="385"/>
                    <a:pt x="0" y="390"/>
                    <a:pt x="0" y="394"/>
                  </a:cubicBezTo>
                  <a:cubicBezTo>
                    <a:pt x="0" y="399"/>
                    <a:pt x="0" y="404"/>
                    <a:pt x="1" y="409"/>
                  </a:cubicBezTo>
                  <a:cubicBezTo>
                    <a:pt x="1" y="409"/>
                    <a:pt x="1" y="409"/>
                    <a:pt x="1" y="409"/>
                  </a:cubicBezTo>
                  <a:cubicBezTo>
                    <a:pt x="1" y="414"/>
                    <a:pt x="1" y="419"/>
                    <a:pt x="2" y="424"/>
                  </a:cubicBezTo>
                  <a:cubicBezTo>
                    <a:pt x="2" y="424"/>
                    <a:pt x="2" y="424"/>
                    <a:pt x="2" y="425"/>
                  </a:cubicBezTo>
                  <a:cubicBezTo>
                    <a:pt x="3" y="429"/>
                    <a:pt x="3" y="434"/>
                    <a:pt x="4" y="439"/>
                  </a:cubicBezTo>
                  <a:cubicBezTo>
                    <a:pt x="4" y="440"/>
                    <a:pt x="4" y="440"/>
                    <a:pt x="4" y="441"/>
                  </a:cubicBezTo>
                  <a:cubicBezTo>
                    <a:pt x="5" y="445"/>
                    <a:pt x="6" y="450"/>
                    <a:pt x="7" y="455"/>
                  </a:cubicBezTo>
                  <a:cubicBezTo>
                    <a:pt x="7" y="455"/>
                    <a:pt x="7" y="456"/>
                    <a:pt x="7" y="457"/>
                  </a:cubicBezTo>
                  <a:cubicBezTo>
                    <a:pt x="8" y="461"/>
                    <a:pt x="9" y="466"/>
                    <a:pt x="10" y="470"/>
                  </a:cubicBezTo>
                  <a:cubicBezTo>
                    <a:pt x="10" y="471"/>
                    <a:pt x="10" y="472"/>
                    <a:pt x="11" y="473"/>
                  </a:cubicBezTo>
                  <a:cubicBezTo>
                    <a:pt x="12" y="478"/>
                    <a:pt x="13" y="482"/>
                    <a:pt x="14" y="487"/>
                  </a:cubicBezTo>
                  <a:cubicBezTo>
                    <a:pt x="14" y="488"/>
                    <a:pt x="15" y="489"/>
                    <a:pt x="15" y="490"/>
                  </a:cubicBezTo>
                  <a:cubicBezTo>
                    <a:pt x="16" y="494"/>
                    <a:pt x="17" y="499"/>
                    <a:pt x="19" y="503"/>
                  </a:cubicBezTo>
                  <a:cubicBezTo>
                    <a:pt x="19" y="504"/>
                    <a:pt x="20" y="506"/>
                    <a:pt x="20" y="507"/>
                  </a:cubicBezTo>
                  <a:cubicBezTo>
                    <a:pt x="21" y="511"/>
                    <a:pt x="23" y="515"/>
                    <a:pt x="24" y="520"/>
                  </a:cubicBezTo>
                  <a:cubicBezTo>
                    <a:pt x="25" y="521"/>
                    <a:pt x="25" y="523"/>
                    <a:pt x="26" y="524"/>
                  </a:cubicBezTo>
                  <a:cubicBezTo>
                    <a:pt x="26" y="524"/>
                    <a:pt x="26" y="525"/>
                    <a:pt x="26" y="525"/>
                  </a:cubicBezTo>
                  <a:cubicBezTo>
                    <a:pt x="26" y="525"/>
                    <a:pt x="26" y="525"/>
                    <a:pt x="26" y="525"/>
                  </a:cubicBezTo>
                  <a:cubicBezTo>
                    <a:pt x="44" y="577"/>
                    <a:pt x="69" y="631"/>
                    <a:pt x="97" y="684"/>
                  </a:cubicBezTo>
                  <a:cubicBezTo>
                    <a:pt x="97" y="684"/>
                    <a:pt x="97" y="684"/>
                    <a:pt x="97" y="684"/>
                  </a:cubicBezTo>
                  <a:cubicBezTo>
                    <a:pt x="98" y="685"/>
                    <a:pt x="99" y="687"/>
                    <a:pt x="100" y="689"/>
                  </a:cubicBezTo>
                  <a:close/>
                  <a:moveTo>
                    <a:pt x="545" y="154"/>
                  </a:moveTo>
                  <a:cubicBezTo>
                    <a:pt x="546" y="155"/>
                    <a:pt x="547" y="155"/>
                    <a:pt x="548" y="156"/>
                  </a:cubicBezTo>
                  <a:cubicBezTo>
                    <a:pt x="550" y="158"/>
                    <a:pt x="552" y="159"/>
                    <a:pt x="554" y="161"/>
                  </a:cubicBezTo>
                  <a:cubicBezTo>
                    <a:pt x="555" y="161"/>
                    <a:pt x="556" y="162"/>
                    <a:pt x="558" y="163"/>
                  </a:cubicBezTo>
                  <a:cubicBezTo>
                    <a:pt x="560" y="165"/>
                    <a:pt x="563" y="167"/>
                    <a:pt x="565" y="169"/>
                  </a:cubicBezTo>
                  <a:cubicBezTo>
                    <a:pt x="566" y="170"/>
                    <a:pt x="568" y="171"/>
                    <a:pt x="569" y="172"/>
                  </a:cubicBezTo>
                  <a:cubicBezTo>
                    <a:pt x="570" y="174"/>
                    <a:pt x="572" y="175"/>
                    <a:pt x="574" y="177"/>
                  </a:cubicBezTo>
                  <a:cubicBezTo>
                    <a:pt x="575" y="178"/>
                    <a:pt x="576" y="179"/>
                    <a:pt x="577" y="180"/>
                  </a:cubicBezTo>
                  <a:cubicBezTo>
                    <a:pt x="580" y="182"/>
                    <a:pt x="582" y="184"/>
                    <a:pt x="585" y="187"/>
                  </a:cubicBezTo>
                  <a:cubicBezTo>
                    <a:pt x="586" y="187"/>
                    <a:pt x="587" y="188"/>
                    <a:pt x="587" y="189"/>
                  </a:cubicBezTo>
                  <a:cubicBezTo>
                    <a:pt x="589" y="191"/>
                    <a:pt x="591" y="193"/>
                    <a:pt x="593" y="195"/>
                  </a:cubicBezTo>
                  <a:cubicBezTo>
                    <a:pt x="594" y="196"/>
                    <a:pt x="595" y="197"/>
                    <a:pt x="595" y="198"/>
                  </a:cubicBezTo>
                  <a:cubicBezTo>
                    <a:pt x="598" y="200"/>
                    <a:pt x="600" y="203"/>
                    <a:pt x="602" y="206"/>
                  </a:cubicBezTo>
                  <a:cubicBezTo>
                    <a:pt x="603" y="207"/>
                    <a:pt x="604" y="208"/>
                    <a:pt x="605" y="209"/>
                  </a:cubicBezTo>
                  <a:cubicBezTo>
                    <a:pt x="606" y="211"/>
                    <a:pt x="608" y="213"/>
                    <a:pt x="610" y="215"/>
                  </a:cubicBezTo>
                  <a:cubicBezTo>
                    <a:pt x="611" y="216"/>
                    <a:pt x="611" y="217"/>
                    <a:pt x="612" y="218"/>
                  </a:cubicBezTo>
                  <a:cubicBezTo>
                    <a:pt x="614" y="221"/>
                    <a:pt x="616" y="223"/>
                    <a:pt x="618" y="226"/>
                  </a:cubicBezTo>
                  <a:cubicBezTo>
                    <a:pt x="618" y="227"/>
                    <a:pt x="619" y="228"/>
                    <a:pt x="620" y="229"/>
                  </a:cubicBezTo>
                  <a:cubicBezTo>
                    <a:pt x="622" y="232"/>
                    <a:pt x="624" y="235"/>
                    <a:pt x="625" y="238"/>
                  </a:cubicBezTo>
                  <a:cubicBezTo>
                    <a:pt x="626" y="239"/>
                    <a:pt x="626" y="239"/>
                    <a:pt x="627" y="240"/>
                  </a:cubicBezTo>
                  <a:cubicBezTo>
                    <a:pt x="628" y="243"/>
                    <a:pt x="630" y="246"/>
                    <a:pt x="631" y="248"/>
                  </a:cubicBezTo>
                  <a:cubicBezTo>
                    <a:pt x="632" y="249"/>
                    <a:pt x="633" y="250"/>
                    <a:pt x="633" y="251"/>
                  </a:cubicBezTo>
                  <a:cubicBezTo>
                    <a:pt x="635" y="255"/>
                    <a:pt x="637" y="258"/>
                    <a:pt x="638" y="261"/>
                  </a:cubicBezTo>
                  <a:cubicBezTo>
                    <a:pt x="638" y="262"/>
                    <a:pt x="639" y="263"/>
                    <a:pt x="639" y="263"/>
                  </a:cubicBezTo>
                  <a:cubicBezTo>
                    <a:pt x="640" y="266"/>
                    <a:pt x="642" y="269"/>
                    <a:pt x="643" y="272"/>
                  </a:cubicBezTo>
                  <a:cubicBezTo>
                    <a:pt x="643" y="273"/>
                    <a:pt x="644" y="274"/>
                    <a:pt x="644" y="275"/>
                  </a:cubicBezTo>
                  <a:cubicBezTo>
                    <a:pt x="646" y="278"/>
                    <a:pt x="647" y="282"/>
                    <a:pt x="648" y="285"/>
                  </a:cubicBezTo>
                  <a:cubicBezTo>
                    <a:pt x="649" y="286"/>
                    <a:pt x="649" y="287"/>
                    <a:pt x="649" y="288"/>
                  </a:cubicBezTo>
                  <a:cubicBezTo>
                    <a:pt x="650" y="291"/>
                    <a:pt x="651" y="294"/>
                    <a:pt x="652" y="297"/>
                  </a:cubicBezTo>
                  <a:cubicBezTo>
                    <a:pt x="653" y="298"/>
                    <a:pt x="653" y="299"/>
                    <a:pt x="653" y="300"/>
                  </a:cubicBezTo>
                  <a:cubicBezTo>
                    <a:pt x="654" y="303"/>
                    <a:pt x="655" y="307"/>
                    <a:pt x="656" y="311"/>
                  </a:cubicBezTo>
                  <a:cubicBezTo>
                    <a:pt x="657" y="311"/>
                    <a:pt x="657" y="312"/>
                    <a:pt x="657" y="313"/>
                  </a:cubicBezTo>
                  <a:cubicBezTo>
                    <a:pt x="658" y="317"/>
                    <a:pt x="659" y="320"/>
                    <a:pt x="659" y="323"/>
                  </a:cubicBezTo>
                  <a:cubicBezTo>
                    <a:pt x="659" y="324"/>
                    <a:pt x="660" y="325"/>
                    <a:pt x="660" y="325"/>
                  </a:cubicBezTo>
                  <a:cubicBezTo>
                    <a:pt x="661" y="329"/>
                    <a:pt x="661" y="333"/>
                    <a:pt x="662" y="337"/>
                  </a:cubicBezTo>
                  <a:cubicBezTo>
                    <a:pt x="662" y="338"/>
                    <a:pt x="662" y="339"/>
                    <a:pt x="662" y="340"/>
                  </a:cubicBezTo>
                  <a:cubicBezTo>
                    <a:pt x="663" y="343"/>
                    <a:pt x="663" y="347"/>
                    <a:pt x="664" y="351"/>
                  </a:cubicBezTo>
                  <a:cubicBezTo>
                    <a:pt x="664" y="351"/>
                    <a:pt x="664" y="351"/>
                    <a:pt x="664" y="352"/>
                  </a:cubicBezTo>
                  <a:cubicBezTo>
                    <a:pt x="664" y="356"/>
                    <a:pt x="664" y="360"/>
                    <a:pt x="665" y="364"/>
                  </a:cubicBezTo>
                  <a:cubicBezTo>
                    <a:pt x="665" y="365"/>
                    <a:pt x="665" y="366"/>
                    <a:pt x="665" y="367"/>
                  </a:cubicBezTo>
                  <a:cubicBezTo>
                    <a:pt x="665" y="371"/>
                    <a:pt x="665" y="375"/>
                    <a:pt x="665" y="379"/>
                  </a:cubicBezTo>
                  <a:cubicBezTo>
                    <a:pt x="665" y="529"/>
                    <a:pt x="544" y="650"/>
                    <a:pt x="394" y="650"/>
                  </a:cubicBezTo>
                  <a:cubicBezTo>
                    <a:pt x="390" y="650"/>
                    <a:pt x="386" y="650"/>
                    <a:pt x="382" y="650"/>
                  </a:cubicBezTo>
                  <a:cubicBezTo>
                    <a:pt x="380" y="650"/>
                    <a:pt x="379" y="650"/>
                    <a:pt x="378" y="650"/>
                  </a:cubicBezTo>
                  <a:cubicBezTo>
                    <a:pt x="375" y="650"/>
                    <a:pt x="371" y="650"/>
                    <a:pt x="368" y="649"/>
                  </a:cubicBezTo>
                  <a:cubicBezTo>
                    <a:pt x="367" y="649"/>
                    <a:pt x="366" y="649"/>
                    <a:pt x="366" y="649"/>
                  </a:cubicBezTo>
                  <a:cubicBezTo>
                    <a:pt x="362" y="649"/>
                    <a:pt x="358" y="648"/>
                    <a:pt x="354" y="647"/>
                  </a:cubicBezTo>
                  <a:cubicBezTo>
                    <a:pt x="353" y="647"/>
                    <a:pt x="352" y="647"/>
                    <a:pt x="351" y="647"/>
                  </a:cubicBezTo>
                  <a:cubicBezTo>
                    <a:pt x="348" y="646"/>
                    <a:pt x="344" y="646"/>
                    <a:pt x="341" y="645"/>
                  </a:cubicBezTo>
                  <a:cubicBezTo>
                    <a:pt x="340" y="645"/>
                    <a:pt x="339" y="645"/>
                    <a:pt x="338" y="645"/>
                  </a:cubicBezTo>
                  <a:cubicBezTo>
                    <a:pt x="335" y="644"/>
                    <a:pt x="331" y="643"/>
                    <a:pt x="327" y="642"/>
                  </a:cubicBezTo>
                  <a:cubicBezTo>
                    <a:pt x="326" y="642"/>
                    <a:pt x="325" y="642"/>
                    <a:pt x="325" y="641"/>
                  </a:cubicBezTo>
                  <a:cubicBezTo>
                    <a:pt x="321" y="641"/>
                    <a:pt x="318" y="640"/>
                    <a:pt x="315" y="639"/>
                  </a:cubicBezTo>
                  <a:cubicBezTo>
                    <a:pt x="314" y="638"/>
                    <a:pt x="313" y="638"/>
                    <a:pt x="312" y="638"/>
                  </a:cubicBezTo>
                  <a:cubicBezTo>
                    <a:pt x="308" y="637"/>
                    <a:pt x="305" y="635"/>
                    <a:pt x="301" y="634"/>
                  </a:cubicBezTo>
                  <a:cubicBezTo>
                    <a:pt x="301" y="634"/>
                    <a:pt x="300" y="634"/>
                    <a:pt x="300" y="634"/>
                  </a:cubicBezTo>
                  <a:cubicBezTo>
                    <a:pt x="297" y="632"/>
                    <a:pt x="293" y="631"/>
                    <a:pt x="290" y="630"/>
                  </a:cubicBezTo>
                  <a:cubicBezTo>
                    <a:pt x="289" y="629"/>
                    <a:pt x="288" y="629"/>
                    <a:pt x="287" y="628"/>
                  </a:cubicBezTo>
                  <a:cubicBezTo>
                    <a:pt x="284" y="627"/>
                    <a:pt x="281" y="626"/>
                    <a:pt x="278" y="624"/>
                  </a:cubicBezTo>
                  <a:cubicBezTo>
                    <a:pt x="277" y="624"/>
                    <a:pt x="277" y="624"/>
                    <a:pt x="276" y="623"/>
                  </a:cubicBezTo>
                  <a:cubicBezTo>
                    <a:pt x="273" y="622"/>
                    <a:pt x="269" y="620"/>
                    <a:pt x="266" y="618"/>
                  </a:cubicBezTo>
                  <a:cubicBezTo>
                    <a:pt x="265" y="618"/>
                    <a:pt x="264" y="617"/>
                    <a:pt x="263" y="617"/>
                  </a:cubicBezTo>
                  <a:cubicBezTo>
                    <a:pt x="260" y="615"/>
                    <a:pt x="258" y="614"/>
                    <a:pt x="255" y="612"/>
                  </a:cubicBezTo>
                  <a:cubicBezTo>
                    <a:pt x="254" y="612"/>
                    <a:pt x="253" y="611"/>
                    <a:pt x="253" y="611"/>
                  </a:cubicBezTo>
                  <a:cubicBezTo>
                    <a:pt x="249" y="609"/>
                    <a:pt x="246" y="607"/>
                    <a:pt x="243" y="605"/>
                  </a:cubicBezTo>
                  <a:cubicBezTo>
                    <a:pt x="242" y="604"/>
                    <a:pt x="241" y="603"/>
                    <a:pt x="240" y="603"/>
                  </a:cubicBezTo>
                  <a:cubicBezTo>
                    <a:pt x="238" y="601"/>
                    <a:pt x="236" y="600"/>
                    <a:pt x="234" y="598"/>
                  </a:cubicBezTo>
                  <a:cubicBezTo>
                    <a:pt x="233" y="597"/>
                    <a:pt x="232" y="596"/>
                    <a:pt x="231" y="596"/>
                  </a:cubicBezTo>
                  <a:cubicBezTo>
                    <a:pt x="228" y="593"/>
                    <a:pt x="225" y="591"/>
                    <a:pt x="222" y="589"/>
                  </a:cubicBezTo>
                  <a:cubicBezTo>
                    <a:pt x="221" y="588"/>
                    <a:pt x="221" y="588"/>
                    <a:pt x="220" y="587"/>
                  </a:cubicBezTo>
                  <a:cubicBezTo>
                    <a:pt x="218" y="585"/>
                    <a:pt x="215" y="583"/>
                    <a:pt x="213" y="581"/>
                  </a:cubicBezTo>
                  <a:cubicBezTo>
                    <a:pt x="212" y="580"/>
                    <a:pt x="211" y="580"/>
                    <a:pt x="210" y="579"/>
                  </a:cubicBezTo>
                  <a:cubicBezTo>
                    <a:pt x="208" y="577"/>
                    <a:pt x="206" y="575"/>
                    <a:pt x="204" y="573"/>
                  </a:cubicBezTo>
                  <a:cubicBezTo>
                    <a:pt x="203" y="572"/>
                    <a:pt x="203" y="571"/>
                    <a:pt x="202" y="571"/>
                  </a:cubicBezTo>
                  <a:cubicBezTo>
                    <a:pt x="199" y="568"/>
                    <a:pt x="197" y="565"/>
                    <a:pt x="194" y="563"/>
                  </a:cubicBezTo>
                  <a:cubicBezTo>
                    <a:pt x="194" y="562"/>
                    <a:pt x="193" y="561"/>
                    <a:pt x="192" y="560"/>
                  </a:cubicBezTo>
                  <a:cubicBezTo>
                    <a:pt x="190" y="558"/>
                    <a:pt x="188" y="556"/>
                    <a:pt x="187" y="554"/>
                  </a:cubicBezTo>
                  <a:cubicBezTo>
                    <a:pt x="186" y="553"/>
                    <a:pt x="185" y="552"/>
                    <a:pt x="184" y="551"/>
                  </a:cubicBezTo>
                  <a:cubicBezTo>
                    <a:pt x="182" y="548"/>
                    <a:pt x="180" y="545"/>
                    <a:pt x="178" y="543"/>
                  </a:cubicBezTo>
                  <a:cubicBezTo>
                    <a:pt x="177" y="541"/>
                    <a:pt x="176" y="540"/>
                    <a:pt x="175" y="539"/>
                  </a:cubicBezTo>
                  <a:cubicBezTo>
                    <a:pt x="174" y="537"/>
                    <a:pt x="172" y="535"/>
                    <a:pt x="171" y="533"/>
                  </a:cubicBezTo>
                  <a:cubicBezTo>
                    <a:pt x="170" y="532"/>
                    <a:pt x="169" y="531"/>
                    <a:pt x="168" y="529"/>
                  </a:cubicBezTo>
                  <a:cubicBezTo>
                    <a:pt x="166" y="527"/>
                    <a:pt x="164" y="524"/>
                    <a:pt x="163" y="521"/>
                  </a:cubicBezTo>
                  <a:cubicBezTo>
                    <a:pt x="162" y="520"/>
                    <a:pt x="161" y="518"/>
                    <a:pt x="161" y="517"/>
                  </a:cubicBezTo>
                  <a:cubicBezTo>
                    <a:pt x="159" y="515"/>
                    <a:pt x="158" y="513"/>
                    <a:pt x="157" y="511"/>
                  </a:cubicBezTo>
                  <a:cubicBezTo>
                    <a:pt x="156" y="509"/>
                    <a:pt x="155" y="508"/>
                    <a:pt x="155" y="507"/>
                  </a:cubicBezTo>
                  <a:cubicBezTo>
                    <a:pt x="153" y="504"/>
                    <a:pt x="151" y="501"/>
                    <a:pt x="150" y="498"/>
                  </a:cubicBezTo>
                  <a:cubicBezTo>
                    <a:pt x="150" y="497"/>
                    <a:pt x="149" y="496"/>
                    <a:pt x="149" y="495"/>
                  </a:cubicBezTo>
                  <a:cubicBezTo>
                    <a:pt x="147" y="492"/>
                    <a:pt x="146" y="490"/>
                    <a:pt x="145" y="487"/>
                  </a:cubicBezTo>
                  <a:cubicBezTo>
                    <a:pt x="145" y="486"/>
                    <a:pt x="144" y="485"/>
                    <a:pt x="144" y="484"/>
                  </a:cubicBezTo>
                  <a:cubicBezTo>
                    <a:pt x="142" y="481"/>
                    <a:pt x="141" y="477"/>
                    <a:pt x="140" y="474"/>
                  </a:cubicBezTo>
                  <a:cubicBezTo>
                    <a:pt x="139" y="473"/>
                    <a:pt x="139" y="472"/>
                    <a:pt x="139" y="471"/>
                  </a:cubicBezTo>
                  <a:cubicBezTo>
                    <a:pt x="137" y="467"/>
                    <a:pt x="136" y="464"/>
                    <a:pt x="135" y="460"/>
                  </a:cubicBezTo>
                  <a:cubicBezTo>
                    <a:pt x="135" y="460"/>
                    <a:pt x="135" y="459"/>
                    <a:pt x="135" y="458"/>
                  </a:cubicBezTo>
                  <a:cubicBezTo>
                    <a:pt x="134" y="455"/>
                    <a:pt x="133" y="452"/>
                    <a:pt x="132" y="449"/>
                  </a:cubicBezTo>
                  <a:cubicBezTo>
                    <a:pt x="132" y="448"/>
                    <a:pt x="131" y="447"/>
                    <a:pt x="131" y="446"/>
                  </a:cubicBezTo>
                  <a:cubicBezTo>
                    <a:pt x="130" y="442"/>
                    <a:pt x="129" y="439"/>
                    <a:pt x="129" y="435"/>
                  </a:cubicBezTo>
                  <a:cubicBezTo>
                    <a:pt x="128" y="434"/>
                    <a:pt x="128" y="433"/>
                    <a:pt x="128" y="432"/>
                  </a:cubicBezTo>
                  <a:cubicBezTo>
                    <a:pt x="127" y="429"/>
                    <a:pt x="127" y="425"/>
                    <a:pt x="126" y="421"/>
                  </a:cubicBezTo>
                  <a:cubicBezTo>
                    <a:pt x="126" y="421"/>
                    <a:pt x="126" y="420"/>
                    <a:pt x="126" y="420"/>
                  </a:cubicBezTo>
                  <a:cubicBezTo>
                    <a:pt x="125" y="416"/>
                    <a:pt x="125" y="412"/>
                    <a:pt x="124" y="409"/>
                  </a:cubicBezTo>
                  <a:cubicBezTo>
                    <a:pt x="124" y="408"/>
                    <a:pt x="124" y="407"/>
                    <a:pt x="124" y="406"/>
                  </a:cubicBezTo>
                  <a:cubicBezTo>
                    <a:pt x="124" y="402"/>
                    <a:pt x="124" y="398"/>
                    <a:pt x="123" y="394"/>
                  </a:cubicBezTo>
                  <a:cubicBezTo>
                    <a:pt x="123" y="393"/>
                    <a:pt x="123" y="393"/>
                    <a:pt x="123" y="392"/>
                  </a:cubicBezTo>
                  <a:cubicBezTo>
                    <a:pt x="123" y="388"/>
                    <a:pt x="123" y="384"/>
                    <a:pt x="123" y="379"/>
                  </a:cubicBezTo>
                  <a:cubicBezTo>
                    <a:pt x="123" y="375"/>
                    <a:pt x="123" y="371"/>
                    <a:pt x="123" y="367"/>
                  </a:cubicBezTo>
                  <a:cubicBezTo>
                    <a:pt x="123" y="365"/>
                    <a:pt x="123" y="364"/>
                    <a:pt x="123" y="363"/>
                  </a:cubicBezTo>
                  <a:cubicBezTo>
                    <a:pt x="124" y="360"/>
                    <a:pt x="124" y="357"/>
                    <a:pt x="124" y="354"/>
                  </a:cubicBezTo>
                  <a:cubicBezTo>
                    <a:pt x="124" y="353"/>
                    <a:pt x="124" y="351"/>
                    <a:pt x="124" y="350"/>
                  </a:cubicBezTo>
                  <a:cubicBezTo>
                    <a:pt x="125" y="347"/>
                    <a:pt x="125" y="343"/>
                    <a:pt x="126" y="340"/>
                  </a:cubicBezTo>
                  <a:cubicBezTo>
                    <a:pt x="126" y="339"/>
                    <a:pt x="126" y="338"/>
                    <a:pt x="126" y="337"/>
                  </a:cubicBezTo>
                  <a:cubicBezTo>
                    <a:pt x="127" y="333"/>
                    <a:pt x="127" y="329"/>
                    <a:pt x="128" y="325"/>
                  </a:cubicBezTo>
                  <a:cubicBezTo>
                    <a:pt x="128" y="324"/>
                    <a:pt x="129" y="323"/>
                    <a:pt x="129" y="322"/>
                  </a:cubicBezTo>
                  <a:cubicBezTo>
                    <a:pt x="130" y="319"/>
                    <a:pt x="130" y="316"/>
                    <a:pt x="131" y="313"/>
                  </a:cubicBezTo>
                  <a:cubicBezTo>
                    <a:pt x="131" y="312"/>
                    <a:pt x="132" y="311"/>
                    <a:pt x="132" y="309"/>
                  </a:cubicBezTo>
                  <a:cubicBezTo>
                    <a:pt x="133" y="307"/>
                    <a:pt x="134" y="304"/>
                    <a:pt x="134" y="301"/>
                  </a:cubicBezTo>
                  <a:cubicBezTo>
                    <a:pt x="135" y="300"/>
                    <a:pt x="135" y="299"/>
                    <a:pt x="135" y="298"/>
                  </a:cubicBezTo>
                  <a:cubicBezTo>
                    <a:pt x="137" y="294"/>
                    <a:pt x="138" y="290"/>
                    <a:pt x="139" y="286"/>
                  </a:cubicBezTo>
                  <a:cubicBezTo>
                    <a:pt x="139" y="286"/>
                    <a:pt x="140" y="285"/>
                    <a:pt x="140" y="284"/>
                  </a:cubicBezTo>
                  <a:cubicBezTo>
                    <a:pt x="141" y="281"/>
                    <a:pt x="142" y="278"/>
                    <a:pt x="144" y="275"/>
                  </a:cubicBezTo>
                  <a:cubicBezTo>
                    <a:pt x="144" y="274"/>
                    <a:pt x="145" y="273"/>
                    <a:pt x="145" y="271"/>
                  </a:cubicBezTo>
                  <a:cubicBezTo>
                    <a:pt x="146" y="269"/>
                    <a:pt x="147" y="267"/>
                    <a:pt x="149" y="264"/>
                  </a:cubicBezTo>
                  <a:cubicBezTo>
                    <a:pt x="149" y="263"/>
                    <a:pt x="150" y="262"/>
                    <a:pt x="150" y="260"/>
                  </a:cubicBezTo>
                  <a:cubicBezTo>
                    <a:pt x="152" y="257"/>
                    <a:pt x="153" y="255"/>
                    <a:pt x="155" y="252"/>
                  </a:cubicBezTo>
                  <a:cubicBezTo>
                    <a:pt x="155" y="251"/>
                    <a:pt x="155" y="250"/>
                    <a:pt x="156" y="250"/>
                  </a:cubicBezTo>
                  <a:cubicBezTo>
                    <a:pt x="158" y="246"/>
                    <a:pt x="160" y="243"/>
                    <a:pt x="162" y="240"/>
                  </a:cubicBezTo>
                  <a:cubicBezTo>
                    <a:pt x="162" y="239"/>
                    <a:pt x="163" y="237"/>
                    <a:pt x="164" y="236"/>
                  </a:cubicBezTo>
                  <a:cubicBezTo>
                    <a:pt x="165" y="234"/>
                    <a:pt x="166" y="232"/>
                    <a:pt x="168" y="230"/>
                  </a:cubicBezTo>
                  <a:cubicBezTo>
                    <a:pt x="169" y="228"/>
                    <a:pt x="170" y="227"/>
                    <a:pt x="170" y="226"/>
                  </a:cubicBezTo>
                  <a:cubicBezTo>
                    <a:pt x="172" y="224"/>
                    <a:pt x="173" y="222"/>
                    <a:pt x="175" y="220"/>
                  </a:cubicBezTo>
                  <a:cubicBezTo>
                    <a:pt x="176" y="218"/>
                    <a:pt x="177" y="217"/>
                    <a:pt x="177" y="216"/>
                  </a:cubicBezTo>
                  <a:cubicBezTo>
                    <a:pt x="180" y="213"/>
                    <a:pt x="182" y="210"/>
                    <a:pt x="184" y="207"/>
                  </a:cubicBezTo>
                  <a:cubicBezTo>
                    <a:pt x="185" y="206"/>
                    <a:pt x="186" y="206"/>
                    <a:pt x="187" y="205"/>
                  </a:cubicBezTo>
                  <a:cubicBezTo>
                    <a:pt x="188" y="203"/>
                    <a:pt x="190" y="201"/>
                    <a:pt x="192" y="199"/>
                  </a:cubicBezTo>
                  <a:cubicBezTo>
                    <a:pt x="193" y="197"/>
                    <a:pt x="194" y="196"/>
                    <a:pt x="195" y="195"/>
                  </a:cubicBezTo>
                  <a:cubicBezTo>
                    <a:pt x="197" y="193"/>
                    <a:pt x="198" y="192"/>
                    <a:pt x="200" y="190"/>
                  </a:cubicBezTo>
                  <a:cubicBezTo>
                    <a:pt x="201" y="189"/>
                    <a:pt x="202" y="188"/>
                    <a:pt x="203" y="186"/>
                  </a:cubicBezTo>
                  <a:cubicBezTo>
                    <a:pt x="206" y="184"/>
                    <a:pt x="208" y="182"/>
                    <a:pt x="210" y="180"/>
                  </a:cubicBezTo>
                  <a:cubicBezTo>
                    <a:pt x="211" y="179"/>
                    <a:pt x="212" y="178"/>
                    <a:pt x="214" y="177"/>
                  </a:cubicBezTo>
                  <a:cubicBezTo>
                    <a:pt x="216" y="175"/>
                    <a:pt x="218" y="173"/>
                    <a:pt x="220" y="171"/>
                  </a:cubicBezTo>
                  <a:cubicBezTo>
                    <a:pt x="222" y="170"/>
                    <a:pt x="223" y="169"/>
                    <a:pt x="224" y="168"/>
                  </a:cubicBezTo>
                  <a:cubicBezTo>
                    <a:pt x="226" y="167"/>
                    <a:pt x="228" y="165"/>
                    <a:pt x="229" y="164"/>
                  </a:cubicBezTo>
                  <a:cubicBezTo>
                    <a:pt x="231" y="163"/>
                    <a:pt x="232" y="162"/>
                    <a:pt x="234" y="161"/>
                  </a:cubicBezTo>
                  <a:cubicBezTo>
                    <a:pt x="236" y="159"/>
                    <a:pt x="237" y="158"/>
                    <a:pt x="239" y="157"/>
                  </a:cubicBezTo>
                  <a:cubicBezTo>
                    <a:pt x="241" y="156"/>
                    <a:pt x="242" y="155"/>
                    <a:pt x="243" y="154"/>
                  </a:cubicBezTo>
                  <a:cubicBezTo>
                    <a:pt x="246" y="152"/>
                    <a:pt x="249" y="150"/>
                    <a:pt x="252" y="148"/>
                  </a:cubicBezTo>
                  <a:cubicBezTo>
                    <a:pt x="254" y="147"/>
                    <a:pt x="255" y="146"/>
                    <a:pt x="257" y="146"/>
                  </a:cubicBezTo>
                  <a:cubicBezTo>
                    <a:pt x="259" y="144"/>
                    <a:pt x="261" y="143"/>
                    <a:pt x="263" y="142"/>
                  </a:cubicBezTo>
                  <a:cubicBezTo>
                    <a:pt x="264" y="141"/>
                    <a:pt x="266" y="140"/>
                    <a:pt x="267" y="140"/>
                  </a:cubicBezTo>
                  <a:cubicBezTo>
                    <a:pt x="269" y="139"/>
                    <a:pt x="271" y="138"/>
                    <a:pt x="273" y="137"/>
                  </a:cubicBezTo>
                  <a:cubicBezTo>
                    <a:pt x="275" y="136"/>
                    <a:pt x="276" y="135"/>
                    <a:pt x="278" y="134"/>
                  </a:cubicBezTo>
                  <a:cubicBezTo>
                    <a:pt x="281" y="133"/>
                    <a:pt x="284" y="132"/>
                    <a:pt x="287" y="130"/>
                  </a:cubicBezTo>
                  <a:cubicBezTo>
                    <a:pt x="288" y="130"/>
                    <a:pt x="290" y="129"/>
                    <a:pt x="292" y="128"/>
                  </a:cubicBezTo>
                  <a:cubicBezTo>
                    <a:pt x="323" y="115"/>
                    <a:pt x="358" y="108"/>
                    <a:pt x="394" y="108"/>
                  </a:cubicBezTo>
                  <a:cubicBezTo>
                    <a:pt x="450" y="108"/>
                    <a:pt x="502" y="125"/>
                    <a:pt x="545" y="154"/>
                  </a:cubicBezTo>
                  <a:close/>
                </a:path>
              </a:pathLst>
            </a:custGeom>
            <a:gradFill flip="none" rotWithShape="1">
              <a:gsLst>
                <a:gs pos="0">
                  <a:srgbClr val="0070C0"/>
                </a:gs>
                <a:gs pos="100000">
                  <a:srgbClr val="263338"/>
                </a:gs>
              </a:gsLst>
              <a:lin ang="2700000" scaled="1"/>
              <a:tileRect/>
            </a:gradFill>
            <a:ln>
              <a:noFill/>
            </a:ln>
            <a:effectLst>
              <a:outerShdw blurRad="190500" algn="ctr" rotWithShape="0">
                <a:srgbClr val="0070C0">
                  <a:alpha val="40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54" name="文本框 53">
            <a:extLst>
              <a:ext uri="{FF2B5EF4-FFF2-40B4-BE49-F238E27FC236}">
                <a16:creationId xmlns="" xmlns:a16="http://schemas.microsoft.com/office/drawing/2014/main" id="{AF900A36-870F-4A98-9964-1CF2A3A62EB6}"/>
              </a:ext>
            </a:extLst>
          </p:cNvPr>
          <p:cNvSpPr txBox="1"/>
          <p:nvPr/>
        </p:nvSpPr>
        <p:spPr>
          <a:xfrm>
            <a:off x="10824454" y="3877898"/>
            <a:ext cx="800220" cy="461665"/>
          </a:xfrm>
          <a:prstGeom prst="rect">
            <a:avLst/>
          </a:prstGeom>
          <a:noFill/>
        </p:spPr>
        <p:txBody>
          <a:bodyPr wrap="none" rtlCol="0">
            <a:spAutoFit/>
          </a:bodyPr>
          <a:lstStyle/>
          <a:p>
            <a:pPr algn="r">
              <a:defRPr/>
            </a:pPr>
            <a:r>
              <a:rPr lang="zh-CN" altLang="en-US" sz="1200" b="1">
                <a:solidFill>
                  <a:srgbClr val="313131"/>
                </a:solidFill>
                <a:latin typeface="Arial" panose="020B0604020202020204" pitchFamily="34" charset="0"/>
                <a:ea typeface="黑体" panose="02010609060101010101" pitchFamily="49" charset="-122"/>
                <a:cs typeface="Arial" panose="020B0604020202020204" pitchFamily="34" charset="0"/>
                <a:sym typeface="+mn-lt"/>
              </a:rPr>
              <a:t>惠州</a:t>
            </a:r>
            <a:endParaRPr lang="en-US" altLang="zh-CN" sz="1200" b="1">
              <a:solidFill>
                <a:srgbClr val="313131"/>
              </a:solidFill>
              <a:latin typeface="Arial" panose="020B0604020202020204" pitchFamily="34" charset="0"/>
              <a:ea typeface="黑体" panose="02010609060101010101" pitchFamily="49" charset="-122"/>
              <a:cs typeface="Arial" panose="020B0604020202020204" pitchFamily="34" charset="0"/>
              <a:sym typeface="+mn-lt"/>
            </a:endParaRPr>
          </a:p>
          <a:p>
            <a:pPr algn="r">
              <a:defRPr/>
            </a:pPr>
            <a:r>
              <a:rPr lang="zh-CN" altLang="en-US" sz="1200">
                <a:solidFill>
                  <a:srgbClr val="313131"/>
                </a:solidFill>
                <a:latin typeface="Arial" panose="020B0604020202020204" pitchFamily="34" charset="0"/>
                <a:ea typeface="黑体" panose="02010609060101010101" pitchFamily="49" charset="-122"/>
                <a:cs typeface="Arial" panose="020B0604020202020204" pitchFamily="34" charset="0"/>
                <a:sym typeface="+mn-lt"/>
              </a:rPr>
              <a:t>德赛西威</a:t>
            </a:r>
            <a:endParaRPr lang="zh-CN" altLang="en-US" sz="1200" dirty="0">
              <a:solidFill>
                <a:srgbClr val="313131"/>
              </a:solidFill>
              <a:latin typeface="Arial" panose="020B0604020202020204" pitchFamily="34" charset="0"/>
              <a:ea typeface="黑体" panose="02010609060101010101" pitchFamily="49" charset="-122"/>
              <a:cs typeface="Arial" panose="020B0604020202020204" pitchFamily="34" charset="0"/>
            </a:endParaRPr>
          </a:p>
        </p:txBody>
      </p:sp>
      <p:sp>
        <p:nvSpPr>
          <p:cNvPr id="55" name="平行四边形 54">
            <a:extLst>
              <a:ext uri="{FF2B5EF4-FFF2-40B4-BE49-F238E27FC236}">
                <a16:creationId xmlns="" xmlns:a16="http://schemas.microsoft.com/office/drawing/2014/main" id="{D4BA1FAB-A2D9-46F1-8517-FC953AEE8238}"/>
              </a:ext>
            </a:extLst>
          </p:cNvPr>
          <p:cNvSpPr/>
          <p:nvPr/>
        </p:nvSpPr>
        <p:spPr>
          <a:xfrm>
            <a:off x="432277" y="1013280"/>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PA_蓝剑_矩形 38">
            <a:extLst>
              <a:ext uri="{FF2B5EF4-FFF2-40B4-BE49-F238E27FC236}">
                <a16:creationId xmlns="" xmlns:a16="http://schemas.microsoft.com/office/drawing/2014/main" id="{210DAA5D-7244-44A5-9AF0-91141F768001}"/>
              </a:ext>
            </a:extLst>
          </p:cNvPr>
          <p:cNvSpPr/>
          <p:nvPr>
            <p:custDataLst>
              <p:tags r:id="rId2"/>
            </p:custDataLst>
          </p:nvPr>
        </p:nvSpPr>
        <p:spPr>
          <a:xfrm>
            <a:off x="761569" y="902660"/>
            <a:ext cx="4594202" cy="461665"/>
          </a:xfrm>
          <a:prstGeom prst="rect">
            <a:avLst/>
          </a:prstGeom>
        </p:spPr>
        <p:txBody>
          <a:bodyPr wrap="square">
            <a:spAutoFit/>
          </a:bodyPr>
          <a:lstStyle/>
          <a:p>
            <a:pPr>
              <a:defRPr/>
            </a:pPr>
            <a:r>
              <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sp>
        <p:nvSpPr>
          <p:cNvPr id="57" name="文本占位符 56"/>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4175286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室内, 人员, 监视器, 墙壁&#10;&#10;已生成极高可信度的说明">
            <a:extLst>
              <a:ext uri="{FF2B5EF4-FFF2-40B4-BE49-F238E27FC236}">
                <a16:creationId xmlns="" xmlns:a16="http://schemas.microsoft.com/office/drawing/2014/main" id="{D7518599-47DB-49E7-BD91-44C476F2AF36}"/>
              </a:ext>
            </a:extLst>
          </p:cNvPr>
          <p:cNvPicPr>
            <a:picLocks noChangeAspect="1"/>
          </p:cNvPicPr>
          <p:nvPr/>
        </p:nvPicPr>
        <p:blipFill>
          <a:blip r:embed="rId4">
            <a:extLst>
              <a:ext uri="{28A0092B-C50C-407E-A947-70E740481C1C}">
                <a14:useLocalDpi xmlns:a14="http://schemas.microsoft.com/office/drawing/2010/main" val="0"/>
              </a:ext>
            </a:extLst>
          </a:blip>
          <a:srcRect l="58915" r="1073"/>
          <a:stretch>
            <a:fillRect/>
          </a:stretch>
        </p:blipFill>
        <p:spPr>
          <a:xfrm>
            <a:off x="8403770" y="0"/>
            <a:ext cx="3788229" cy="6311900"/>
          </a:xfrm>
          <a:custGeom>
            <a:avLst/>
            <a:gdLst>
              <a:gd name="connsiteX0" fmla="*/ 0 w 3788229"/>
              <a:gd name="connsiteY0" fmla="*/ 0 h 6311900"/>
              <a:gd name="connsiteX1" fmla="*/ 3788229 w 3788229"/>
              <a:gd name="connsiteY1" fmla="*/ 0 h 6311900"/>
              <a:gd name="connsiteX2" fmla="*/ 3788229 w 3788229"/>
              <a:gd name="connsiteY2" fmla="*/ 6311900 h 6311900"/>
              <a:gd name="connsiteX3" fmla="*/ 0 w 3788229"/>
              <a:gd name="connsiteY3" fmla="*/ 6311900 h 6311900"/>
            </a:gdLst>
            <a:ahLst/>
            <a:cxnLst>
              <a:cxn ang="0">
                <a:pos x="connsiteX0" y="connsiteY0"/>
              </a:cxn>
              <a:cxn ang="0">
                <a:pos x="connsiteX1" y="connsiteY1"/>
              </a:cxn>
              <a:cxn ang="0">
                <a:pos x="connsiteX2" y="connsiteY2"/>
              </a:cxn>
              <a:cxn ang="0">
                <a:pos x="connsiteX3" y="connsiteY3"/>
              </a:cxn>
            </a:cxnLst>
            <a:rect l="l" t="t" r="r" b="b"/>
            <a:pathLst>
              <a:path w="3788229" h="6311900">
                <a:moveTo>
                  <a:pt x="0" y="0"/>
                </a:moveTo>
                <a:lnTo>
                  <a:pt x="3788229" y="0"/>
                </a:lnTo>
                <a:lnTo>
                  <a:pt x="3788229" y="6311900"/>
                </a:lnTo>
                <a:lnTo>
                  <a:pt x="0" y="6311900"/>
                </a:lnTo>
                <a:close/>
              </a:path>
            </a:pathLst>
          </a:custGeom>
        </p:spPr>
      </p:pic>
      <p:sp>
        <p:nvSpPr>
          <p:cNvPr id="4" name="矩形 3">
            <a:extLst>
              <a:ext uri="{FF2B5EF4-FFF2-40B4-BE49-F238E27FC236}">
                <a16:creationId xmlns="" xmlns:a16="http://schemas.microsoft.com/office/drawing/2014/main" id="{4D9EBB2A-2B60-4211-BD07-C46EA4BD567F}"/>
              </a:ext>
            </a:extLst>
          </p:cNvPr>
          <p:cNvSpPr/>
          <p:nvPr/>
        </p:nvSpPr>
        <p:spPr>
          <a:xfrm>
            <a:off x="8403771" y="-1335"/>
            <a:ext cx="3788229" cy="6313235"/>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a:extLst>
              <a:ext uri="{FF2B5EF4-FFF2-40B4-BE49-F238E27FC236}">
                <a16:creationId xmlns="" xmlns:a16="http://schemas.microsoft.com/office/drawing/2014/main" id="{22278E2F-F3CF-41D0-A56B-C6274338E362}"/>
              </a:ext>
            </a:extLst>
          </p:cNvPr>
          <p:cNvSpPr/>
          <p:nvPr/>
        </p:nvSpPr>
        <p:spPr>
          <a:xfrm>
            <a:off x="432277" y="975180"/>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蓝剑_矩形 38">
            <a:extLst>
              <a:ext uri="{FF2B5EF4-FFF2-40B4-BE49-F238E27FC236}">
                <a16:creationId xmlns="" xmlns:a16="http://schemas.microsoft.com/office/drawing/2014/main" id="{DDEA5DFC-A71D-4BCC-9CEB-AC4E0A83ADE2}"/>
              </a:ext>
            </a:extLst>
          </p:cNvPr>
          <p:cNvSpPr/>
          <p:nvPr>
            <p:custDataLst>
              <p:tags r:id="rId1"/>
            </p:custDataLst>
          </p:nvPr>
        </p:nvSpPr>
        <p:spPr>
          <a:xfrm>
            <a:off x="761569" y="864560"/>
            <a:ext cx="4594202" cy="461665"/>
          </a:xfrm>
          <a:prstGeom prst="rect">
            <a:avLst/>
          </a:prstGeom>
        </p:spPr>
        <p:txBody>
          <a:bodyPr wrap="square">
            <a:spAutoFit/>
          </a:bodyPr>
          <a:lstStyle/>
          <a:p>
            <a:pPr>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graphicFrame>
        <p:nvGraphicFramePr>
          <p:cNvPr id="7" name="图表 6">
            <a:extLst>
              <a:ext uri="{FF2B5EF4-FFF2-40B4-BE49-F238E27FC236}">
                <a16:creationId xmlns="" xmlns:a16="http://schemas.microsoft.com/office/drawing/2014/main" id="{F9EB645A-79BD-45FA-BCCE-011608895CA2}"/>
              </a:ext>
            </a:extLst>
          </p:cNvPr>
          <p:cNvGraphicFramePr/>
          <p:nvPr>
            <p:extLst>
              <p:ext uri="{D42A27DB-BD31-4B8C-83A1-F6EECF244321}">
                <p14:modId xmlns:p14="http://schemas.microsoft.com/office/powerpoint/2010/main" val="656332600"/>
              </p:ext>
            </p:extLst>
          </p:nvPr>
        </p:nvGraphicFramePr>
        <p:xfrm>
          <a:off x="478971" y="1465943"/>
          <a:ext cx="7402285" cy="4412343"/>
        </p:xfrm>
        <a:graphic>
          <a:graphicData uri="http://schemas.openxmlformats.org/drawingml/2006/chart">
            <c:chart xmlns:c="http://schemas.openxmlformats.org/drawingml/2006/chart" xmlns:r="http://schemas.openxmlformats.org/officeDocument/2006/relationships" r:id="rId5"/>
          </a:graphicData>
        </a:graphic>
      </p:graphicFrame>
      <p:sp>
        <p:nvSpPr>
          <p:cNvPr id="8" name="PA_蓝剑_矩形 106">
            <a:extLst>
              <a:ext uri="{FF2B5EF4-FFF2-40B4-BE49-F238E27FC236}">
                <a16:creationId xmlns="" xmlns:a16="http://schemas.microsoft.com/office/drawing/2014/main" id="{CDCA5E8D-2193-41D2-90F7-2141E8E26927}"/>
              </a:ext>
            </a:extLst>
          </p:cNvPr>
          <p:cNvSpPr/>
          <p:nvPr>
            <p:custDataLst>
              <p:tags r:id="rId2"/>
            </p:custDataLst>
          </p:nvPr>
        </p:nvSpPr>
        <p:spPr>
          <a:xfrm>
            <a:off x="9216750" y="1408014"/>
            <a:ext cx="2438221" cy="4174220"/>
          </a:xfrm>
          <a:prstGeom prst="rect">
            <a:avLst/>
          </a:prstGeom>
        </p:spPr>
        <p:txBody>
          <a:bodyPr wrap="square">
            <a:spAutoFit/>
          </a:bodyPr>
          <a:lstStyle/>
          <a:p>
            <a:pPr lvl="0">
              <a:lnSpc>
                <a:spcPts val="2000"/>
              </a:lnSpc>
              <a:defRPr/>
            </a:pPr>
            <a:r>
              <a:rPr lang="zh-CN" altLang="en-US" sz="140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12" name="任意多边形: 形状 11">
            <a:extLst>
              <a:ext uri="{FF2B5EF4-FFF2-40B4-BE49-F238E27FC236}">
                <a16:creationId xmlns="" xmlns:a16="http://schemas.microsoft.com/office/drawing/2014/main" id="{005C9048-453D-4EA7-A116-F45A7F15B75A}"/>
              </a:ext>
            </a:extLst>
          </p:cNvPr>
          <p:cNvSpPr>
            <a:spLocks/>
          </p:cNvSpPr>
          <p:nvPr/>
        </p:nvSpPr>
        <p:spPr bwMode="auto">
          <a:xfrm>
            <a:off x="11186059" y="6302701"/>
            <a:ext cx="177825" cy="155917"/>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164D84"/>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092513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a:extLst>
              <a:ext uri="{FF2B5EF4-FFF2-40B4-BE49-F238E27FC236}">
                <a16:creationId xmlns="" xmlns:a16="http://schemas.microsoft.com/office/drawing/2014/main" id="{07A9765E-E26C-44D0-A44E-3BA504A87D84}"/>
              </a:ext>
            </a:extLst>
          </p:cNvPr>
          <p:cNvGraphicFramePr/>
          <p:nvPr>
            <p:extLst>
              <p:ext uri="{D42A27DB-BD31-4B8C-83A1-F6EECF244321}">
                <p14:modId xmlns:p14="http://schemas.microsoft.com/office/powerpoint/2010/main" val="3714483189"/>
              </p:ext>
            </p:extLst>
          </p:nvPr>
        </p:nvGraphicFramePr>
        <p:xfrm>
          <a:off x="-552290" y="786793"/>
          <a:ext cx="7672616" cy="5115078"/>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组合 3">
            <a:extLst>
              <a:ext uri="{FF2B5EF4-FFF2-40B4-BE49-F238E27FC236}">
                <a16:creationId xmlns="" xmlns:a16="http://schemas.microsoft.com/office/drawing/2014/main" id="{D240FCF7-F2A9-4A47-AF42-FD933887D5A7}"/>
              </a:ext>
            </a:extLst>
          </p:cNvPr>
          <p:cNvGrpSpPr/>
          <p:nvPr/>
        </p:nvGrpSpPr>
        <p:grpSpPr>
          <a:xfrm>
            <a:off x="6318626" y="2876603"/>
            <a:ext cx="4958972" cy="2792860"/>
            <a:chOff x="6318626" y="3143303"/>
            <a:chExt cx="4958972" cy="2792860"/>
          </a:xfrm>
        </p:grpSpPr>
        <p:sp>
          <p:nvSpPr>
            <p:cNvPr id="5" name="PA_蓝剑_矩形 106">
              <a:extLst>
                <a:ext uri="{FF2B5EF4-FFF2-40B4-BE49-F238E27FC236}">
                  <a16:creationId xmlns="" xmlns:a16="http://schemas.microsoft.com/office/drawing/2014/main" id="{8A0A4A1B-6233-44B7-AB2A-383E99EA47AE}"/>
                </a:ext>
              </a:extLst>
            </p:cNvPr>
            <p:cNvSpPr/>
            <p:nvPr>
              <p:custDataLst>
                <p:tags r:id="rId1"/>
              </p:custDataLst>
            </p:nvPr>
          </p:nvSpPr>
          <p:spPr>
            <a:xfrm>
              <a:off x="6318626" y="3791986"/>
              <a:ext cx="4958972" cy="2144177"/>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6" name="平行四边形 5">
              <a:extLst>
                <a:ext uri="{FF2B5EF4-FFF2-40B4-BE49-F238E27FC236}">
                  <a16:creationId xmlns="" xmlns:a16="http://schemas.microsoft.com/office/drawing/2014/main" id="{C619A8DF-5A5A-4531-B400-93842FBA5B95}"/>
                </a:ext>
              </a:extLst>
            </p:cNvPr>
            <p:cNvSpPr/>
            <p:nvPr/>
          </p:nvSpPr>
          <p:spPr>
            <a:xfrm>
              <a:off x="6354104" y="3253923"/>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蓝剑_矩形 38">
              <a:extLst>
                <a:ext uri="{FF2B5EF4-FFF2-40B4-BE49-F238E27FC236}">
                  <a16:creationId xmlns="" xmlns:a16="http://schemas.microsoft.com/office/drawing/2014/main" id="{9BCECCC8-96E6-44DF-AEEA-0F74B194C42A}"/>
                </a:ext>
              </a:extLst>
            </p:cNvPr>
            <p:cNvSpPr/>
            <p:nvPr>
              <p:custDataLst>
                <p:tags r:id="rId2"/>
              </p:custDataLst>
            </p:nvPr>
          </p:nvSpPr>
          <p:spPr>
            <a:xfrm>
              <a:off x="6683396" y="3143303"/>
              <a:ext cx="4594202" cy="461665"/>
            </a:xfrm>
            <a:prstGeom prst="rect">
              <a:avLst/>
            </a:prstGeom>
          </p:spPr>
          <p:txBody>
            <a:bodyPr wrap="square">
              <a:spAutoFit/>
            </a:bodyPr>
            <a:lstStyle/>
            <a:p>
              <a:pPr>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grpSp>
      <p:sp>
        <p:nvSpPr>
          <p:cNvPr id="8" name="椭圆 7">
            <a:extLst>
              <a:ext uri="{FF2B5EF4-FFF2-40B4-BE49-F238E27FC236}">
                <a16:creationId xmlns="" xmlns:a16="http://schemas.microsoft.com/office/drawing/2014/main" id="{15FC2F33-1505-42D5-9EC2-58F9F110CDF7}"/>
              </a:ext>
            </a:extLst>
          </p:cNvPr>
          <p:cNvSpPr/>
          <p:nvPr/>
        </p:nvSpPr>
        <p:spPr>
          <a:xfrm>
            <a:off x="1829318" y="1933174"/>
            <a:ext cx="2909400" cy="2909400"/>
          </a:xfrm>
          <a:prstGeom prst="ellipse">
            <a:avLst/>
          </a:prstGeom>
          <a:noFill/>
          <a:ln w="177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E3CFB49D-A018-4D5F-8A1F-876F71B2D01B}"/>
              </a:ext>
            </a:extLst>
          </p:cNvPr>
          <p:cNvGrpSpPr/>
          <p:nvPr/>
        </p:nvGrpSpPr>
        <p:grpSpPr>
          <a:xfrm>
            <a:off x="6304111" y="1453094"/>
            <a:ext cx="1136850" cy="933420"/>
            <a:chOff x="6608911" y="1821395"/>
            <a:chExt cx="1136850" cy="933420"/>
          </a:xfrm>
        </p:grpSpPr>
        <p:sp>
          <p:nvSpPr>
            <p:cNvPr id="10" name="矩形 9">
              <a:extLst>
                <a:ext uri="{FF2B5EF4-FFF2-40B4-BE49-F238E27FC236}">
                  <a16:creationId xmlns="" xmlns:a16="http://schemas.microsoft.com/office/drawing/2014/main" id="{20E31211-C672-4590-B0E6-900254E10BBF}"/>
                </a:ext>
              </a:extLst>
            </p:cNvPr>
            <p:cNvSpPr/>
            <p:nvPr/>
          </p:nvSpPr>
          <p:spPr>
            <a:xfrm>
              <a:off x="6608911" y="1821395"/>
              <a:ext cx="1136850" cy="646331"/>
            </a:xfrm>
            <a:prstGeom prst="rect">
              <a:avLst/>
            </a:prstGeom>
          </p:spPr>
          <p:txBody>
            <a:bodyPr wrap="none">
              <a:spAutoFit/>
            </a:bodyPr>
            <a:lstStyle/>
            <a:p>
              <a:pPr lvl="0">
                <a:defRPr/>
              </a:pPr>
              <a:r>
                <a:rPr lang="en-US" altLang="zh-CN" sz="3600" dirty="0">
                  <a:solidFill>
                    <a:srgbClr val="262626"/>
                  </a:solidFill>
                  <a:latin typeface="Arial" panose="020B0604020202020204" pitchFamily="34" charset="0"/>
                  <a:ea typeface="黑体" panose="02010609060101010101" pitchFamily="49" charset="-122"/>
                  <a:cs typeface="Arial" panose="020B0604020202020204" pitchFamily="34" charset="0"/>
                </a:rPr>
                <a:t>50%</a:t>
              </a:r>
            </a:p>
          </p:txBody>
        </p:sp>
        <p:sp>
          <p:nvSpPr>
            <p:cNvPr id="11" name="矩形 10">
              <a:extLst>
                <a:ext uri="{FF2B5EF4-FFF2-40B4-BE49-F238E27FC236}">
                  <a16:creationId xmlns="" xmlns:a16="http://schemas.microsoft.com/office/drawing/2014/main" id="{BE8159D3-9C68-49B9-B5D2-8542E7A9B44B}"/>
                </a:ext>
              </a:extLst>
            </p:cNvPr>
            <p:cNvSpPr/>
            <p:nvPr/>
          </p:nvSpPr>
          <p:spPr>
            <a:xfrm>
              <a:off x="6877606" y="2477816"/>
              <a:ext cx="261610" cy="276999"/>
            </a:xfrm>
            <a:prstGeom prst="rect">
              <a:avLst/>
            </a:prstGeom>
          </p:spPr>
          <p:txBody>
            <a:bodyPr wrap="none">
              <a:spAutoFit/>
            </a:bodyPr>
            <a:lstStyle/>
            <a:p>
              <a:pPr lvl="0">
                <a:defRPr/>
              </a:pPr>
              <a:r>
                <a:rPr lang="en-US" altLang="zh-CN" sz="1200" dirty="0">
                  <a:solidFill>
                    <a:srgbClr val="262626"/>
                  </a:solidFill>
                  <a:latin typeface="黑体" panose="02010609060101010101" pitchFamily="49" charset="-122"/>
                  <a:ea typeface="黑体" panose="02010609060101010101" pitchFamily="49" charset="-122"/>
                  <a:cs typeface="+mn-ea"/>
                </a:rPr>
                <a:t>A</a:t>
              </a:r>
            </a:p>
          </p:txBody>
        </p:sp>
      </p:grpSp>
      <p:grpSp>
        <p:nvGrpSpPr>
          <p:cNvPr id="12" name="组合 11">
            <a:extLst>
              <a:ext uri="{FF2B5EF4-FFF2-40B4-BE49-F238E27FC236}">
                <a16:creationId xmlns="" xmlns:a16="http://schemas.microsoft.com/office/drawing/2014/main" id="{FB1627F2-2081-407A-8514-3909A516ACB1}"/>
              </a:ext>
            </a:extLst>
          </p:cNvPr>
          <p:cNvGrpSpPr/>
          <p:nvPr/>
        </p:nvGrpSpPr>
        <p:grpSpPr>
          <a:xfrm>
            <a:off x="8192601" y="1453094"/>
            <a:ext cx="1136850" cy="922057"/>
            <a:chOff x="8446600" y="1821395"/>
            <a:chExt cx="1136850" cy="922057"/>
          </a:xfrm>
        </p:grpSpPr>
        <p:sp>
          <p:nvSpPr>
            <p:cNvPr id="13" name="矩形 12">
              <a:extLst>
                <a:ext uri="{FF2B5EF4-FFF2-40B4-BE49-F238E27FC236}">
                  <a16:creationId xmlns="" xmlns:a16="http://schemas.microsoft.com/office/drawing/2014/main" id="{70BB0CEF-6255-4CD9-B76C-69CF922AD26F}"/>
                </a:ext>
              </a:extLst>
            </p:cNvPr>
            <p:cNvSpPr/>
            <p:nvPr/>
          </p:nvSpPr>
          <p:spPr>
            <a:xfrm>
              <a:off x="8446600" y="1821395"/>
              <a:ext cx="1136850" cy="646331"/>
            </a:xfrm>
            <a:prstGeom prst="rect">
              <a:avLst/>
            </a:prstGeom>
          </p:spPr>
          <p:txBody>
            <a:bodyPr wrap="none">
              <a:spAutoFit/>
            </a:bodyPr>
            <a:lstStyle/>
            <a:p>
              <a:pPr>
                <a:defRPr/>
              </a:pPr>
              <a:r>
                <a:rPr lang="en-US" altLang="zh-CN" sz="3600" dirty="0">
                  <a:solidFill>
                    <a:srgbClr val="262626"/>
                  </a:solidFill>
                  <a:latin typeface="Arial" panose="020B0604020202020204" pitchFamily="34" charset="0"/>
                  <a:ea typeface="黑体" panose="02010609060101010101" pitchFamily="49" charset="-122"/>
                  <a:cs typeface="Arial" panose="020B0604020202020204" pitchFamily="34" charset="0"/>
                </a:rPr>
                <a:t>70%</a:t>
              </a:r>
            </a:p>
          </p:txBody>
        </p:sp>
        <p:sp>
          <p:nvSpPr>
            <p:cNvPr id="14" name="矩形 13">
              <a:extLst>
                <a:ext uri="{FF2B5EF4-FFF2-40B4-BE49-F238E27FC236}">
                  <a16:creationId xmlns="" xmlns:a16="http://schemas.microsoft.com/office/drawing/2014/main" id="{5569BC99-C4FD-495C-94B1-91C428A9D18B}"/>
                </a:ext>
              </a:extLst>
            </p:cNvPr>
            <p:cNvSpPr/>
            <p:nvPr/>
          </p:nvSpPr>
          <p:spPr>
            <a:xfrm>
              <a:off x="8835415" y="2466453"/>
              <a:ext cx="261610" cy="276999"/>
            </a:xfrm>
            <a:prstGeom prst="rect">
              <a:avLst/>
            </a:prstGeom>
          </p:spPr>
          <p:txBody>
            <a:bodyPr wrap="none">
              <a:spAutoFit/>
            </a:bodyPr>
            <a:lstStyle/>
            <a:p>
              <a:pPr lvl="0">
                <a:defRPr/>
              </a:pPr>
              <a:r>
                <a:rPr lang="en-US" altLang="zh-CN" sz="1200" dirty="0">
                  <a:solidFill>
                    <a:srgbClr val="262626"/>
                  </a:solidFill>
                  <a:latin typeface="黑体" panose="02010609060101010101" pitchFamily="49" charset="-122"/>
                  <a:ea typeface="黑体" panose="02010609060101010101" pitchFamily="49" charset="-122"/>
                  <a:cs typeface="+mn-ea"/>
                </a:rPr>
                <a:t>B</a:t>
              </a:r>
            </a:p>
          </p:txBody>
        </p:sp>
      </p:grpSp>
      <p:grpSp>
        <p:nvGrpSpPr>
          <p:cNvPr id="15" name="组合 14">
            <a:extLst>
              <a:ext uri="{FF2B5EF4-FFF2-40B4-BE49-F238E27FC236}">
                <a16:creationId xmlns="" xmlns:a16="http://schemas.microsoft.com/office/drawing/2014/main" id="{F013CE25-BA8F-405D-84E7-399F703E9FA6}"/>
              </a:ext>
            </a:extLst>
          </p:cNvPr>
          <p:cNvGrpSpPr/>
          <p:nvPr/>
        </p:nvGrpSpPr>
        <p:grpSpPr>
          <a:xfrm>
            <a:off x="10081090" y="1453094"/>
            <a:ext cx="1136850" cy="907132"/>
            <a:chOff x="10284290" y="1821395"/>
            <a:chExt cx="1136850" cy="907132"/>
          </a:xfrm>
        </p:grpSpPr>
        <p:sp>
          <p:nvSpPr>
            <p:cNvPr id="16" name="矩形 15">
              <a:extLst>
                <a:ext uri="{FF2B5EF4-FFF2-40B4-BE49-F238E27FC236}">
                  <a16:creationId xmlns="" xmlns:a16="http://schemas.microsoft.com/office/drawing/2014/main" id="{1D028800-9C81-40EC-83EF-509CCA29DFDF}"/>
                </a:ext>
              </a:extLst>
            </p:cNvPr>
            <p:cNvSpPr/>
            <p:nvPr/>
          </p:nvSpPr>
          <p:spPr>
            <a:xfrm>
              <a:off x="10284290" y="1821395"/>
              <a:ext cx="1136850" cy="646331"/>
            </a:xfrm>
            <a:prstGeom prst="rect">
              <a:avLst/>
            </a:prstGeom>
          </p:spPr>
          <p:txBody>
            <a:bodyPr wrap="none">
              <a:spAutoFit/>
            </a:bodyPr>
            <a:lstStyle/>
            <a:p>
              <a:pPr lvl="0">
                <a:defRPr/>
              </a:pPr>
              <a:r>
                <a:rPr lang="en-US" altLang="zh-CN" sz="3600" dirty="0">
                  <a:solidFill>
                    <a:srgbClr val="262626"/>
                  </a:solidFill>
                  <a:latin typeface="Arial" panose="020B0604020202020204" pitchFamily="34" charset="0"/>
                  <a:ea typeface="黑体" panose="02010609060101010101" pitchFamily="49" charset="-122"/>
                  <a:cs typeface="Arial" panose="020B0604020202020204" pitchFamily="34" charset="0"/>
                </a:rPr>
                <a:t>30%</a:t>
              </a:r>
            </a:p>
          </p:txBody>
        </p:sp>
        <p:sp>
          <p:nvSpPr>
            <p:cNvPr id="17" name="矩形 16">
              <a:extLst>
                <a:ext uri="{FF2B5EF4-FFF2-40B4-BE49-F238E27FC236}">
                  <a16:creationId xmlns="" xmlns:a16="http://schemas.microsoft.com/office/drawing/2014/main" id="{C313BF60-FA52-4B37-AC09-49A63360CCB8}"/>
                </a:ext>
              </a:extLst>
            </p:cNvPr>
            <p:cNvSpPr/>
            <p:nvPr/>
          </p:nvSpPr>
          <p:spPr>
            <a:xfrm>
              <a:off x="10615552" y="2451528"/>
              <a:ext cx="261610" cy="276999"/>
            </a:xfrm>
            <a:prstGeom prst="rect">
              <a:avLst/>
            </a:prstGeom>
          </p:spPr>
          <p:txBody>
            <a:bodyPr wrap="none">
              <a:spAutoFit/>
            </a:bodyPr>
            <a:lstStyle/>
            <a:p>
              <a:pPr lvl="0">
                <a:defRPr/>
              </a:pPr>
              <a:r>
                <a:rPr lang="en-US" altLang="zh-CN" sz="1200" dirty="0">
                  <a:solidFill>
                    <a:srgbClr val="262626"/>
                  </a:solidFill>
                  <a:latin typeface="黑体" panose="02010609060101010101" pitchFamily="49" charset="-122"/>
                  <a:ea typeface="黑体" panose="02010609060101010101" pitchFamily="49" charset="-122"/>
                  <a:cs typeface="+mn-ea"/>
                </a:rPr>
                <a:t>C</a:t>
              </a:r>
            </a:p>
          </p:txBody>
        </p:sp>
      </p:grpSp>
      <p:cxnSp>
        <p:nvCxnSpPr>
          <p:cNvPr id="18" name="直接连接符 17">
            <a:extLst>
              <a:ext uri="{FF2B5EF4-FFF2-40B4-BE49-F238E27FC236}">
                <a16:creationId xmlns="" xmlns:a16="http://schemas.microsoft.com/office/drawing/2014/main" id="{65742A57-199C-42F2-B7C3-9A926F6BF460}"/>
              </a:ext>
            </a:extLst>
          </p:cNvPr>
          <p:cNvCxnSpPr/>
          <p:nvPr/>
        </p:nvCxnSpPr>
        <p:spPr>
          <a:xfrm>
            <a:off x="7816781" y="1783558"/>
            <a:ext cx="0" cy="464457"/>
          </a:xfrm>
          <a:prstGeom prst="line">
            <a:avLst/>
          </a:prstGeom>
          <a:ln>
            <a:solidFill>
              <a:srgbClr val="0DC0FF"/>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 xmlns:a16="http://schemas.microsoft.com/office/drawing/2014/main" id="{97C93043-0A7A-4C10-880E-2265153D1893}"/>
              </a:ext>
            </a:extLst>
          </p:cNvPr>
          <p:cNvCxnSpPr/>
          <p:nvPr/>
        </p:nvCxnSpPr>
        <p:spPr>
          <a:xfrm>
            <a:off x="9705271" y="1783558"/>
            <a:ext cx="0" cy="464457"/>
          </a:xfrm>
          <a:prstGeom prst="line">
            <a:avLst/>
          </a:prstGeom>
          <a:ln>
            <a:solidFill>
              <a:srgbClr val="0DC0FF"/>
            </a:solidFill>
          </a:ln>
        </p:spPr>
        <p:style>
          <a:lnRef idx="1">
            <a:schemeClr val="accent1"/>
          </a:lnRef>
          <a:fillRef idx="0">
            <a:schemeClr val="accent1"/>
          </a:fillRef>
          <a:effectRef idx="0">
            <a:schemeClr val="accent1"/>
          </a:effectRef>
          <a:fontRef idx="minor">
            <a:schemeClr val="tx1"/>
          </a:fontRef>
        </p:style>
      </p:cxnSp>
      <p:sp>
        <p:nvSpPr>
          <p:cNvPr id="20" name="文本占位符 19"/>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1161031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a:extLst>
              <a:ext uri="{FF2B5EF4-FFF2-40B4-BE49-F238E27FC236}">
                <a16:creationId xmlns="" xmlns:a16="http://schemas.microsoft.com/office/drawing/2014/main" id="{7E1E23C1-833D-450E-A8D7-5BDC60737B9F}"/>
              </a:ext>
            </a:extLst>
          </p:cNvPr>
          <p:cNvGraphicFramePr/>
          <p:nvPr>
            <p:extLst>
              <p:ext uri="{D42A27DB-BD31-4B8C-83A1-F6EECF244321}">
                <p14:modId xmlns:p14="http://schemas.microsoft.com/office/powerpoint/2010/main" val="3841041841"/>
              </p:ext>
            </p:extLst>
          </p:nvPr>
        </p:nvGraphicFramePr>
        <p:xfrm>
          <a:off x="761569" y="2171701"/>
          <a:ext cx="11087531" cy="4175276"/>
        </p:xfrm>
        <a:graphic>
          <a:graphicData uri="http://schemas.openxmlformats.org/drawingml/2006/chart">
            <c:chart xmlns:c="http://schemas.openxmlformats.org/drawingml/2006/chart" xmlns:r="http://schemas.openxmlformats.org/officeDocument/2006/relationships" r:id="rId4"/>
          </a:graphicData>
        </a:graphic>
      </p:graphicFrame>
      <p:sp>
        <p:nvSpPr>
          <p:cNvPr id="4" name="PA_蓝剑_矩形 106">
            <a:extLst>
              <a:ext uri="{FF2B5EF4-FFF2-40B4-BE49-F238E27FC236}">
                <a16:creationId xmlns="" xmlns:a16="http://schemas.microsoft.com/office/drawing/2014/main" id="{B53DFE44-049A-4D1E-A3BE-27A7D3E09F96}"/>
              </a:ext>
            </a:extLst>
          </p:cNvPr>
          <p:cNvSpPr/>
          <p:nvPr>
            <p:custDataLst>
              <p:tags r:id="rId1"/>
            </p:custDataLst>
          </p:nvPr>
        </p:nvSpPr>
        <p:spPr>
          <a:xfrm>
            <a:off x="761569" y="1315485"/>
            <a:ext cx="10581345" cy="580095"/>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a:t>
            </a:r>
          </a:p>
        </p:txBody>
      </p:sp>
      <p:sp>
        <p:nvSpPr>
          <p:cNvPr id="5" name="平行四边形 4">
            <a:extLst>
              <a:ext uri="{FF2B5EF4-FFF2-40B4-BE49-F238E27FC236}">
                <a16:creationId xmlns="" xmlns:a16="http://schemas.microsoft.com/office/drawing/2014/main" id="{E09F0144-143F-454B-827A-57FEDED0E2F5}"/>
              </a:ext>
            </a:extLst>
          </p:cNvPr>
          <p:cNvSpPr/>
          <p:nvPr/>
        </p:nvSpPr>
        <p:spPr>
          <a:xfrm>
            <a:off x="432277" y="898980"/>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蓝剑_矩形 38">
            <a:extLst>
              <a:ext uri="{FF2B5EF4-FFF2-40B4-BE49-F238E27FC236}">
                <a16:creationId xmlns="" xmlns:a16="http://schemas.microsoft.com/office/drawing/2014/main" id="{890F9CDF-AFEF-4C84-8BC1-C36F96DB5527}"/>
              </a:ext>
            </a:extLst>
          </p:cNvPr>
          <p:cNvSpPr/>
          <p:nvPr>
            <p:custDataLst>
              <p:tags r:id="rId2"/>
            </p:custDataLst>
          </p:nvPr>
        </p:nvSpPr>
        <p:spPr>
          <a:xfrm>
            <a:off x="761569" y="788360"/>
            <a:ext cx="4594202" cy="461665"/>
          </a:xfrm>
          <a:prstGeom prst="rect">
            <a:avLst/>
          </a:prstGeom>
        </p:spPr>
        <p:txBody>
          <a:bodyPr wrap="square">
            <a:spAutoFit/>
          </a:bodyPr>
          <a:lstStyle/>
          <a:p>
            <a:pPr>
              <a:defRPr/>
            </a:pPr>
            <a:r>
              <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sp>
        <p:nvSpPr>
          <p:cNvPr id="7" name="文本占位符 6"/>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873111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图片包含 室内, 监视器, 汽车, 就坐&#10;&#10;已生成高可信度的说明">
            <a:extLst>
              <a:ext uri="{FF2B5EF4-FFF2-40B4-BE49-F238E27FC236}">
                <a16:creationId xmlns="" xmlns:a16="http://schemas.microsoft.com/office/drawing/2014/main" id="{3F6AF5C5-5717-4773-8BEF-D2BBF2C7B6AD}"/>
              </a:ext>
            </a:extLst>
          </p:cNvPr>
          <p:cNvPicPr>
            <a:picLocks noChangeAspect="1"/>
          </p:cNvPicPr>
          <p:nvPr/>
        </p:nvPicPr>
        <p:blipFill rotWithShape="1">
          <a:blip r:embed="rId4">
            <a:extLst>
              <a:ext uri="{28A0092B-C50C-407E-A947-70E740481C1C}">
                <a14:useLocalDpi xmlns:a14="http://schemas.microsoft.com/office/drawing/2010/main" val="0"/>
              </a:ext>
            </a:extLst>
          </a:blip>
          <a:srcRect t="36269" b="34337"/>
          <a:stretch/>
        </p:blipFill>
        <p:spPr>
          <a:xfrm>
            <a:off x="1" y="3935512"/>
            <a:ext cx="12191999" cy="2389088"/>
          </a:xfrm>
          <a:custGeom>
            <a:avLst/>
            <a:gdLst>
              <a:gd name="connsiteX0" fmla="*/ 0 w 12191999"/>
              <a:gd name="connsiteY0" fmla="*/ 0 h 2389088"/>
              <a:gd name="connsiteX1" fmla="*/ 12191999 w 12191999"/>
              <a:gd name="connsiteY1" fmla="*/ 0 h 2389088"/>
              <a:gd name="connsiteX2" fmla="*/ 12191999 w 12191999"/>
              <a:gd name="connsiteY2" fmla="*/ 2389088 h 2389088"/>
              <a:gd name="connsiteX3" fmla="*/ 0 w 12191999"/>
              <a:gd name="connsiteY3" fmla="*/ 2389088 h 2389088"/>
            </a:gdLst>
            <a:ahLst/>
            <a:cxnLst>
              <a:cxn ang="0">
                <a:pos x="connsiteX0" y="connsiteY0"/>
              </a:cxn>
              <a:cxn ang="0">
                <a:pos x="connsiteX1" y="connsiteY1"/>
              </a:cxn>
              <a:cxn ang="0">
                <a:pos x="connsiteX2" y="connsiteY2"/>
              </a:cxn>
              <a:cxn ang="0">
                <a:pos x="connsiteX3" y="connsiteY3"/>
              </a:cxn>
            </a:cxnLst>
            <a:rect l="l" t="t" r="r" b="b"/>
            <a:pathLst>
              <a:path w="12191999" h="2389088">
                <a:moveTo>
                  <a:pt x="0" y="0"/>
                </a:moveTo>
                <a:lnTo>
                  <a:pt x="12191999" y="0"/>
                </a:lnTo>
                <a:lnTo>
                  <a:pt x="12191999" y="2389088"/>
                </a:lnTo>
                <a:lnTo>
                  <a:pt x="0" y="2389088"/>
                </a:lnTo>
                <a:close/>
              </a:path>
            </a:pathLst>
          </a:custGeom>
        </p:spPr>
      </p:pic>
      <p:graphicFrame>
        <p:nvGraphicFramePr>
          <p:cNvPr id="4" name="图表 3">
            <a:extLst>
              <a:ext uri="{FF2B5EF4-FFF2-40B4-BE49-F238E27FC236}">
                <a16:creationId xmlns="" xmlns:a16="http://schemas.microsoft.com/office/drawing/2014/main" id="{5A23DB84-063B-412A-A039-21D9D2A049D4}"/>
              </a:ext>
            </a:extLst>
          </p:cNvPr>
          <p:cNvGraphicFramePr/>
          <p:nvPr>
            <p:extLst>
              <p:ext uri="{D42A27DB-BD31-4B8C-83A1-F6EECF244321}">
                <p14:modId xmlns:p14="http://schemas.microsoft.com/office/powerpoint/2010/main" val="1444558097"/>
              </p:ext>
            </p:extLst>
          </p:nvPr>
        </p:nvGraphicFramePr>
        <p:xfrm>
          <a:off x="647700" y="702863"/>
          <a:ext cx="5105400" cy="314166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图表 4">
            <a:extLst>
              <a:ext uri="{FF2B5EF4-FFF2-40B4-BE49-F238E27FC236}">
                <a16:creationId xmlns="" xmlns:a16="http://schemas.microsoft.com/office/drawing/2014/main" id="{7696E3DF-8DFF-43B7-A477-9B162B5DF816}"/>
              </a:ext>
            </a:extLst>
          </p:cNvPr>
          <p:cNvGraphicFramePr/>
          <p:nvPr>
            <p:extLst>
              <p:ext uri="{D42A27DB-BD31-4B8C-83A1-F6EECF244321}">
                <p14:modId xmlns:p14="http://schemas.microsoft.com/office/powerpoint/2010/main" val="2297513277"/>
              </p:ext>
            </p:extLst>
          </p:nvPr>
        </p:nvGraphicFramePr>
        <p:xfrm>
          <a:off x="6527800" y="702863"/>
          <a:ext cx="5105400" cy="3141669"/>
        </p:xfrm>
        <a:graphic>
          <a:graphicData uri="http://schemas.openxmlformats.org/drawingml/2006/chart">
            <c:chart xmlns:c="http://schemas.openxmlformats.org/drawingml/2006/chart" xmlns:r="http://schemas.openxmlformats.org/officeDocument/2006/relationships" r:id="rId6"/>
          </a:graphicData>
        </a:graphic>
      </p:graphicFrame>
      <p:sp>
        <p:nvSpPr>
          <p:cNvPr id="6" name="矩形 5">
            <a:extLst>
              <a:ext uri="{FF2B5EF4-FFF2-40B4-BE49-F238E27FC236}">
                <a16:creationId xmlns="" xmlns:a16="http://schemas.microsoft.com/office/drawing/2014/main" id="{BE8B3F96-B366-4896-95FC-50587F1B7AC9}"/>
              </a:ext>
            </a:extLst>
          </p:cNvPr>
          <p:cNvSpPr/>
          <p:nvPr/>
        </p:nvSpPr>
        <p:spPr>
          <a:xfrm>
            <a:off x="0" y="3935512"/>
            <a:ext cx="12192001" cy="2372069"/>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蓝剑_矩形 106">
            <a:extLst>
              <a:ext uri="{FF2B5EF4-FFF2-40B4-BE49-F238E27FC236}">
                <a16:creationId xmlns="" xmlns:a16="http://schemas.microsoft.com/office/drawing/2014/main" id="{B56417FD-2962-4A42-8AAC-9C384D7923FB}"/>
              </a:ext>
            </a:extLst>
          </p:cNvPr>
          <p:cNvSpPr/>
          <p:nvPr>
            <p:custDataLst>
              <p:tags r:id="rId1"/>
            </p:custDataLst>
          </p:nvPr>
        </p:nvSpPr>
        <p:spPr>
          <a:xfrm>
            <a:off x="761569" y="5061985"/>
            <a:ext cx="10581345" cy="1118255"/>
          </a:xfrm>
          <a:prstGeom prst="rect">
            <a:avLst/>
          </a:prstGeom>
        </p:spPr>
        <p:txBody>
          <a:bodyPr wrap="square">
            <a:spAutoFit/>
          </a:bodyPr>
          <a:lstStyle/>
          <a:p>
            <a:pPr lvl="0">
              <a:lnSpc>
                <a:spcPts val="2000"/>
              </a:lnSpc>
              <a:defRPr/>
            </a:pPr>
            <a:r>
              <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8" name="平行四边形 7">
            <a:extLst>
              <a:ext uri="{FF2B5EF4-FFF2-40B4-BE49-F238E27FC236}">
                <a16:creationId xmlns="" xmlns:a16="http://schemas.microsoft.com/office/drawing/2014/main" id="{46B4CE5A-B5D1-4C61-B07D-5FB7BFE757DA}"/>
              </a:ext>
            </a:extLst>
          </p:cNvPr>
          <p:cNvSpPr/>
          <p:nvPr/>
        </p:nvSpPr>
        <p:spPr>
          <a:xfrm>
            <a:off x="432277" y="4556580"/>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蓝剑_矩形 38">
            <a:extLst>
              <a:ext uri="{FF2B5EF4-FFF2-40B4-BE49-F238E27FC236}">
                <a16:creationId xmlns="" xmlns:a16="http://schemas.microsoft.com/office/drawing/2014/main" id="{78B7EB7A-8280-4826-A3C6-7A17C1A3B647}"/>
              </a:ext>
            </a:extLst>
          </p:cNvPr>
          <p:cNvSpPr/>
          <p:nvPr>
            <p:custDataLst>
              <p:tags r:id="rId2"/>
            </p:custDataLst>
          </p:nvPr>
        </p:nvSpPr>
        <p:spPr>
          <a:xfrm>
            <a:off x="761569" y="4445960"/>
            <a:ext cx="4594202" cy="461665"/>
          </a:xfrm>
          <a:prstGeom prst="rect">
            <a:avLst/>
          </a:prstGeom>
        </p:spPr>
        <p:txBody>
          <a:bodyPr wrap="square">
            <a:spAutoFit/>
          </a:bodyPr>
          <a:lstStyle/>
          <a:p>
            <a:pPr>
              <a:defRPr/>
            </a:pPr>
            <a:r>
              <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点击这里添加图表标题</a:t>
            </a:r>
          </a:p>
        </p:txBody>
      </p:sp>
      <p:sp>
        <p:nvSpPr>
          <p:cNvPr id="11" name="任意多边形: 形状 10">
            <a:extLst>
              <a:ext uri="{FF2B5EF4-FFF2-40B4-BE49-F238E27FC236}">
                <a16:creationId xmlns="" xmlns:a16="http://schemas.microsoft.com/office/drawing/2014/main" id="{17A8063F-F57B-4885-93C4-A58A622BAE20}"/>
              </a:ext>
            </a:extLst>
          </p:cNvPr>
          <p:cNvSpPr>
            <a:spLocks/>
          </p:cNvSpPr>
          <p:nvPr/>
        </p:nvSpPr>
        <p:spPr bwMode="auto">
          <a:xfrm>
            <a:off x="11186059" y="6302701"/>
            <a:ext cx="177825" cy="155917"/>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164D84"/>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531304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a:extLst>
              <a:ext uri="{FF2B5EF4-FFF2-40B4-BE49-F238E27FC236}">
                <a16:creationId xmlns:a16="http://schemas.microsoft.com/office/drawing/2014/main" xmlns="" id="{7FC7F5B6-CB52-411B-875E-8CE95F8D105C}"/>
              </a:ext>
            </a:extLst>
          </p:cNvPr>
          <p:cNvSpPr/>
          <p:nvPr/>
        </p:nvSpPr>
        <p:spPr>
          <a:xfrm>
            <a:off x="348434" y="622565"/>
            <a:ext cx="726538" cy="324229"/>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79160" y="586210"/>
            <a:ext cx="725343" cy="369332"/>
          </a:xfrm>
          <a:prstGeom prst="rect">
            <a:avLst/>
          </a:prstGeom>
          <a:noFill/>
        </p:spPr>
        <p:txBody>
          <a:bodyPr wrap="square" rtlCol="0">
            <a:spAutoFit/>
          </a:bodyPr>
          <a:lstStyle/>
          <a:p>
            <a:r>
              <a:rPr lang="zh-CN" altLang="en-US" b="1" dirty="0" smtClean="0">
                <a:solidFill>
                  <a:schemeClr val="bg1"/>
                </a:solidFill>
                <a:latin typeface="黑体" panose="02010609060101010101" pitchFamily="49" charset="-122"/>
                <a:ea typeface="黑体" panose="02010609060101010101" pitchFamily="49" charset="-122"/>
              </a:rPr>
              <a:t>标题</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2" name="文本占位符 1">
            <a:extLst>
              <a:ext uri="{FF2B5EF4-FFF2-40B4-BE49-F238E27FC236}">
                <a16:creationId xmlns:a16="http://schemas.microsoft.com/office/drawing/2014/main" xmlns="" id="{19065E5D-DAFB-4D0A-A7EE-7452DC92F865}"/>
              </a:ext>
            </a:extLst>
          </p:cNvPr>
          <p:cNvSpPr>
            <a:spLocks noGrp="1"/>
          </p:cNvSpPr>
          <p:nvPr>
            <p:ph type="body" sz="quarter" idx="10"/>
          </p:nvPr>
        </p:nvSpPr>
        <p:spPr/>
        <p:txBody>
          <a:bodyPr>
            <a:normAutofit fontScale="92500" lnSpcReduction="10000"/>
          </a:bodyPr>
          <a:lstStyle/>
          <a:p>
            <a:r>
              <a:rPr lang="zh-CN" altLang="en-US" dirty="0"/>
              <a:t>使用说明</a:t>
            </a:r>
          </a:p>
        </p:txBody>
      </p:sp>
      <p:cxnSp>
        <p:nvCxnSpPr>
          <p:cNvPr id="6" name="直接箭头连接符 5">
            <a:extLst>
              <a:ext uri="{FF2B5EF4-FFF2-40B4-BE49-F238E27FC236}">
                <a16:creationId xmlns:a16="http://schemas.microsoft.com/office/drawing/2014/main" xmlns="" id="{796F18DF-6D01-4435-A9DC-FD0109224CC0}"/>
              </a:ext>
            </a:extLst>
          </p:cNvPr>
          <p:cNvCxnSpPr>
            <a:cxnSpLocks/>
          </p:cNvCxnSpPr>
          <p:nvPr/>
        </p:nvCxnSpPr>
        <p:spPr>
          <a:xfrm rot="16200000">
            <a:off x="149225" y="3279775"/>
            <a:ext cx="0" cy="29845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979EA8F5-57B6-47E0-AFEE-14E7E62B834A}"/>
              </a:ext>
            </a:extLst>
          </p:cNvPr>
          <p:cNvCxnSpPr>
            <a:cxnSpLocks/>
          </p:cNvCxnSpPr>
          <p:nvPr/>
        </p:nvCxnSpPr>
        <p:spPr>
          <a:xfrm>
            <a:off x="302419"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十字形 7">
            <a:extLst>
              <a:ext uri="{FF2B5EF4-FFF2-40B4-BE49-F238E27FC236}">
                <a16:creationId xmlns:a16="http://schemas.microsoft.com/office/drawing/2014/main" xmlns="" id="{223F7CDE-8EEC-4749-9B4B-3D551FB96C8A}"/>
              </a:ext>
            </a:extLst>
          </p:cNvPr>
          <p:cNvSpPr/>
          <p:nvPr/>
        </p:nvSpPr>
        <p:spPr>
          <a:xfrm rot="18900000">
            <a:off x="52566" y="3336083"/>
            <a:ext cx="197287" cy="197287"/>
          </a:xfrm>
          <a:prstGeom prst="plus">
            <a:avLst>
              <a:gd name="adj" fmla="val 4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xmlns="" id="{5AD5D2EB-80F0-4BA1-B22B-88EA1203310B}"/>
              </a:ext>
            </a:extLst>
          </p:cNvPr>
          <p:cNvCxnSpPr>
            <a:cxnSpLocks/>
          </p:cNvCxnSpPr>
          <p:nvPr/>
        </p:nvCxnSpPr>
        <p:spPr>
          <a:xfrm rot="16200000">
            <a:off x="12038807" y="3279775"/>
            <a:ext cx="0" cy="29845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3376E13C-2BF0-440A-B14E-71F013DE5A0A}"/>
              </a:ext>
            </a:extLst>
          </p:cNvPr>
          <p:cNvCxnSpPr>
            <a:cxnSpLocks/>
          </p:cNvCxnSpPr>
          <p:nvPr/>
        </p:nvCxnSpPr>
        <p:spPr>
          <a:xfrm>
            <a:off x="11889582"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xmlns="" id="{D534A486-351A-45BF-9115-C322B25604F2}"/>
              </a:ext>
            </a:extLst>
          </p:cNvPr>
          <p:cNvSpPr/>
          <p:nvPr/>
        </p:nvSpPr>
        <p:spPr>
          <a:xfrm rot="18900000">
            <a:off x="11940159" y="3336082"/>
            <a:ext cx="197287" cy="197287"/>
          </a:xfrm>
          <a:prstGeom prst="plus">
            <a:avLst>
              <a:gd name="adj" fmla="val 4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xmlns="" id="{EF212DCC-97E8-419F-B12E-59D77AB4DCEB}"/>
              </a:ext>
            </a:extLst>
          </p:cNvPr>
          <p:cNvCxnSpPr>
            <a:cxnSpLocks/>
          </p:cNvCxnSpPr>
          <p:nvPr/>
        </p:nvCxnSpPr>
        <p:spPr>
          <a:xfrm>
            <a:off x="11853545" y="67024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5D0ED78-CBD8-45CA-811F-231FA944BA83}"/>
              </a:ext>
            </a:extLst>
          </p:cNvPr>
          <p:cNvCxnSpPr>
            <a:cxnSpLocks/>
          </p:cNvCxnSpPr>
          <p:nvPr/>
        </p:nvCxnSpPr>
        <p:spPr>
          <a:xfrm>
            <a:off x="0" y="6304084"/>
            <a:ext cx="1219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516A50FE-3876-460C-8365-04E90A128388}"/>
              </a:ext>
            </a:extLst>
          </p:cNvPr>
          <p:cNvCxnSpPr>
            <a:cxnSpLocks/>
          </p:cNvCxnSpPr>
          <p:nvPr/>
        </p:nvCxnSpPr>
        <p:spPr>
          <a:xfrm>
            <a:off x="6096000" y="6286500"/>
            <a:ext cx="0" cy="56515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十字形 14">
            <a:extLst>
              <a:ext uri="{FF2B5EF4-FFF2-40B4-BE49-F238E27FC236}">
                <a16:creationId xmlns:a16="http://schemas.microsoft.com/office/drawing/2014/main" xmlns="" id="{5A7E6D02-D0A2-408C-8E4F-FD120234407D}"/>
              </a:ext>
            </a:extLst>
          </p:cNvPr>
          <p:cNvSpPr/>
          <p:nvPr/>
        </p:nvSpPr>
        <p:spPr>
          <a:xfrm rot="18900000">
            <a:off x="5997356" y="6479759"/>
            <a:ext cx="197287" cy="197287"/>
          </a:xfrm>
          <a:prstGeom prst="plus">
            <a:avLst>
              <a:gd name="adj" fmla="val 4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1">
            <a:extLst>
              <a:ext uri="{FF2B5EF4-FFF2-40B4-BE49-F238E27FC236}">
                <a16:creationId xmlns:a16="http://schemas.microsoft.com/office/drawing/2014/main" xmlns="" id="{8B62EEA8-8D75-4878-9A71-A32D2C1C66C0}"/>
              </a:ext>
            </a:extLst>
          </p:cNvPr>
          <p:cNvSpPr txBox="1">
            <a:spLocks/>
          </p:cNvSpPr>
          <p:nvPr/>
        </p:nvSpPr>
        <p:spPr>
          <a:xfrm>
            <a:off x="2750258" y="971010"/>
            <a:ext cx="8875871" cy="697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zh-CN" altLang="en-US" sz="2400" b="1" dirty="0" smtClean="0">
                <a:solidFill>
                  <a:srgbClr val="262626"/>
                </a:solidFill>
                <a:latin typeface="黑体" panose="02010609060101010101" pitchFamily="49" charset="-122"/>
                <a:ea typeface="黑体" panose="02010609060101010101" pitchFamily="49" charset="-122"/>
              </a:rPr>
              <a:t>内页主</a:t>
            </a:r>
            <a:r>
              <a:rPr lang="zh-CN" altLang="en-US" sz="2400" b="1" dirty="0">
                <a:solidFill>
                  <a:srgbClr val="262626"/>
                </a:solidFill>
                <a:latin typeface="黑体" panose="02010609060101010101" pitchFamily="49" charset="-122"/>
                <a:ea typeface="黑体" panose="02010609060101010101" pitchFamily="49" charset="-122"/>
              </a:rPr>
              <a:t>标题</a:t>
            </a:r>
            <a:r>
              <a:rPr lang="en-US" altLang="zh-CN" sz="2400" b="1" dirty="0" smtClean="0">
                <a:solidFill>
                  <a:srgbClr val="262626"/>
                </a:solidFill>
                <a:latin typeface="黑体" panose="02010609060101010101" pitchFamily="49" charset="-122"/>
                <a:ea typeface="黑体" panose="02010609060101010101" pitchFamily="49" charset="-122"/>
              </a:rPr>
              <a:t>-</a:t>
            </a:r>
            <a:r>
              <a:rPr lang="zh-CN" altLang="en-US" sz="2400" b="1" dirty="0" smtClean="0">
                <a:solidFill>
                  <a:srgbClr val="262626"/>
                </a:solidFill>
                <a:latin typeface="黑体" panose="02010609060101010101" pitchFamily="49" charset="-122"/>
                <a:ea typeface="黑体" panose="02010609060101010101" pitchFamily="49" charset="-122"/>
              </a:rPr>
              <a:t>黑体</a:t>
            </a:r>
            <a:r>
              <a:rPr lang="en-US" altLang="zh-CN" sz="2400" b="1" dirty="0" smtClean="0">
                <a:solidFill>
                  <a:srgbClr val="262626"/>
                </a:solidFill>
                <a:latin typeface="黑体" panose="02010609060101010101" pitchFamily="49" charset="-122"/>
                <a:ea typeface="黑体" panose="02010609060101010101" pitchFamily="49" charset="-122"/>
              </a:rPr>
              <a:t>36</a:t>
            </a:r>
            <a:r>
              <a:rPr lang="zh-CN" altLang="en-US" sz="2400" b="1" dirty="0">
                <a:solidFill>
                  <a:srgbClr val="262626"/>
                </a:solidFill>
                <a:latin typeface="黑体" panose="02010609060101010101" pitchFamily="49" charset="-122"/>
                <a:ea typeface="黑体" panose="02010609060101010101" pitchFamily="49" charset="-122"/>
              </a:rPr>
              <a:t>号加粗</a:t>
            </a:r>
            <a:r>
              <a:rPr lang="zh-CN" altLang="en-US" sz="2400" b="1" dirty="0" smtClean="0">
                <a:solidFill>
                  <a:srgbClr val="262626"/>
                </a:solidFill>
                <a:latin typeface="黑体" panose="02010609060101010101" pitchFamily="49" charset="-122"/>
                <a:ea typeface="黑体" panose="02010609060101010101" pitchFamily="49" charset="-122"/>
              </a:rPr>
              <a:t>字体（</a:t>
            </a:r>
            <a:r>
              <a:rPr lang="zh-CN" altLang="en-US" sz="1800" b="1" dirty="0">
                <a:solidFill>
                  <a:srgbClr val="262626"/>
                </a:solidFill>
                <a:latin typeface="黑体" panose="02010609060101010101" pitchFamily="49" charset="-122"/>
                <a:ea typeface="黑体" panose="02010609060101010101" pitchFamily="49" charset="-122"/>
              </a:rPr>
              <a:t>推荐字号</a:t>
            </a:r>
            <a:r>
              <a:rPr lang="zh-CN" altLang="en-US" sz="2400" b="1" dirty="0" smtClean="0">
                <a:solidFill>
                  <a:srgbClr val="262626"/>
                </a:solidFill>
                <a:latin typeface="黑体" panose="02010609060101010101" pitchFamily="49" charset="-122"/>
                <a:ea typeface="黑体" panose="02010609060101010101" pitchFamily="49" charset="-122"/>
              </a:rPr>
              <a:t>）</a:t>
            </a:r>
            <a:endParaRPr lang="zh-CN" altLang="en-US" sz="2400" b="1" dirty="0">
              <a:solidFill>
                <a:srgbClr val="262626"/>
              </a:solidFill>
              <a:latin typeface="黑体" panose="02010609060101010101" pitchFamily="49" charset="-122"/>
              <a:ea typeface="黑体" panose="02010609060101010101" pitchFamily="49" charset="-122"/>
            </a:endParaRPr>
          </a:p>
        </p:txBody>
      </p:sp>
      <p:sp>
        <p:nvSpPr>
          <p:cNvPr id="20" name="PA_蓝剑_矩形 38">
            <a:extLst>
              <a:ext uri="{FF2B5EF4-FFF2-40B4-BE49-F238E27FC236}">
                <a16:creationId xmlns:a16="http://schemas.microsoft.com/office/drawing/2014/main" xmlns="" id="{7D437161-407D-4FBC-AA3C-85C113804A0A}"/>
              </a:ext>
            </a:extLst>
          </p:cNvPr>
          <p:cNvSpPr/>
          <p:nvPr>
            <p:custDataLst>
              <p:tags r:id="rId1"/>
            </p:custDataLst>
          </p:nvPr>
        </p:nvSpPr>
        <p:spPr>
          <a:xfrm>
            <a:off x="6214460" y="1566688"/>
            <a:ext cx="5293436" cy="461665"/>
          </a:xfrm>
          <a:prstGeom prst="rect">
            <a:avLst/>
          </a:prstGeom>
        </p:spPr>
        <p:txBody>
          <a:bodyPr wrap="none">
            <a:spAutoFit/>
          </a:bodyPr>
          <a:lstStyle/>
          <a:p>
            <a:pPr algn="r">
              <a:lnSpc>
                <a:spcPct val="100000"/>
              </a:lnSpc>
            </a:pPr>
            <a:r>
              <a:rPr lang="zh-CN" altLang="en-US" sz="2400" b="1" dirty="0">
                <a:solidFill>
                  <a:srgbClr val="262626"/>
                </a:solidFill>
                <a:latin typeface="黑体" panose="02010609060101010101" pitchFamily="49" charset="-122"/>
                <a:ea typeface="黑体" panose="02010609060101010101" pitchFamily="49" charset="-122"/>
              </a:rPr>
              <a:t>副标题</a:t>
            </a:r>
            <a:r>
              <a:rPr lang="en-US" altLang="zh-CN" sz="2400" b="1" dirty="0" smtClean="0">
                <a:solidFill>
                  <a:srgbClr val="262626"/>
                </a:solidFill>
                <a:latin typeface="黑体" panose="02010609060101010101" pitchFamily="49" charset="-122"/>
                <a:ea typeface="黑体" panose="02010609060101010101" pitchFamily="49" charset="-122"/>
              </a:rPr>
              <a:t>-</a:t>
            </a:r>
            <a:r>
              <a:rPr lang="zh-CN" altLang="en-US" sz="2400" b="1" dirty="0" smtClean="0">
                <a:solidFill>
                  <a:srgbClr val="262626"/>
                </a:solidFill>
                <a:latin typeface="黑体" panose="02010609060101010101" pitchFamily="49" charset="-122"/>
                <a:ea typeface="黑体" panose="02010609060101010101" pitchFamily="49" charset="-122"/>
              </a:rPr>
              <a:t>黑体</a:t>
            </a:r>
            <a:r>
              <a:rPr lang="en-US" altLang="zh-CN" sz="2400" b="1" dirty="0" smtClean="0">
                <a:solidFill>
                  <a:srgbClr val="262626"/>
                </a:solidFill>
                <a:latin typeface="黑体" panose="02010609060101010101" pitchFamily="49" charset="-122"/>
                <a:ea typeface="黑体" panose="02010609060101010101" pitchFamily="49" charset="-122"/>
              </a:rPr>
              <a:t>24</a:t>
            </a:r>
            <a:r>
              <a:rPr lang="zh-CN" altLang="en-US" sz="2400" b="1" dirty="0">
                <a:solidFill>
                  <a:srgbClr val="262626"/>
                </a:solidFill>
                <a:latin typeface="黑体" panose="02010609060101010101" pitchFamily="49" charset="-122"/>
                <a:ea typeface="黑体" panose="02010609060101010101" pitchFamily="49" charset="-122"/>
              </a:rPr>
              <a:t>号加粗</a:t>
            </a:r>
            <a:r>
              <a:rPr lang="zh-CN" altLang="en-US" sz="2400" b="1" dirty="0" smtClean="0">
                <a:solidFill>
                  <a:srgbClr val="262626"/>
                </a:solidFill>
                <a:latin typeface="黑体" panose="02010609060101010101" pitchFamily="49" charset="-122"/>
                <a:ea typeface="黑体" panose="02010609060101010101" pitchFamily="49" charset="-122"/>
              </a:rPr>
              <a:t>字体（</a:t>
            </a:r>
            <a:r>
              <a:rPr lang="zh-CN" altLang="en-US" b="1" dirty="0">
                <a:solidFill>
                  <a:srgbClr val="262626"/>
                </a:solidFill>
                <a:latin typeface="黑体" panose="02010609060101010101" pitchFamily="49" charset="-122"/>
                <a:ea typeface="黑体" panose="02010609060101010101" pitchFamily="49" charset="-122"/>
                <a:cs typeface="+mj-cs"/>
              </a:rPr>
              <a:t>推荐字号</a:t>
            </a:r>
            <a:r>
              <a:rPr lang="zh-CN" altLang="en-US" sz="2400" b="1" dirty="0" smtClean="0">
                <a:solidFill>
                  <a:srgbClr val="262626"/>
                </a:solidFill>
                <a:latin typeface="黑体" panose="02010609060101010101" pitchFamily="49" charset="-122"/>
                <a:ea typeface="黑体" panose="02010609060101010101" pitchFamily="49" charset="-122"/>
              </a:rPr>
              <a:t>）</a:t>
            </a:r>
            <a:endParaRPr lang="zh-CN" altLang="en-US" sz="2400" b="1" dirty="0">
              <a:solidFill>
                <a:srgbClr val="262626"/>
              </a:solidFill>
              <a:latin typeface="黑体" panose="02010609060101010101" pitchFamily="49" charset="-122"/>
              <a:ea typeface="黑体" panose="02010609060101010101" pitchFamily="49" charset="-122"/>
            </a:endParaRPr>
          </a:p>
        </p:txBody>
      </p:sp>
      <p:sp>
        <p:nvSpPr>
          <p:cNvPr id="22" name="矩形 21">
            <a:extLst>
              <a:ext uri="{FF2B5EF4-FFF2-40B4-BE49-F238E27FC236}">
                <a16:creationId xmlns:a16="http://schemas.microsoft.com/office/drawing/2014/main" xmlns="" id="{D895E298-30B9-4C24-9CDA-34D8178EA46F}"/>
              </a:ext>
            </a:extLst>
          </p:cNvPr>
          <p:cNvSpPr/>
          <p:nvPr/>
        </p:nvSpPr>
        <p:spPr>
          <a:xfrm>
            <a:off x="336848" y="1044968"/>
            <a:ext cx="368300" cy="3683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xmlns="" id="{4CCAAC00-8B4F-4D4F-8335-50EF3206F340}"/>
              </a:ext>
            </a:extLst>
          </p:cNvPr>
          <p:cNvSpPr/>
          <p:nvPr/>
        </p:nvSpPr>
        <p:spPr>
          <a:xfrm>
            <a:off x="336849" y="1663672"/>
            <a:ext cx="267696" cy="26769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7FC7F5B6-CB52-411B-875E-8CE95F8D105C}"/>
              </a:ext>
            </a:extLst>
          </p:cNvPr>
          <p:cNvSpPr/>
          <p:nvPr/>
        </p:nvSpPr>
        <p:spPr>
          <a:xfrm>
            <a:off x="1035945" y="4339642"/>
            <a:ext cx="553246" cy="533616"/>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7FB70D87-4477-40CB-B240-90D9A54A5801}"/>
              </a:ext>
            </a:extLst>
          </p:cNvPr>
          <p:cNvSpPr/>
          <p:nvPr/>
        </p:nvSpPr>
        <p:spPr>
          <a:xfrm>
            <a:off x="327922" y="4339642"/>
            <a:ext cx="553246" cy="533616"/>
          </a:xfrm>
          <a:prstGeom prst="rect">
            <a:avLst/>
          </a:prstGeom>
          <a:solidFill>
            <a:srgbClr val="2633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xmlns="" id="{4B05B2D5-1266-41D8-8771-C32CCFED96F0}"/>
              </a:ext>
            </a:extLst>
          </p:cNvPr>
          <p:cNvSpPr/>
          <p:nvPr/>
        </p:nvSpPr>
        <p:spPr>
          <a:xfrm>
            <a:off x="1897254" y="4453302"/>
            <a:ext cx="1005403" cy="338554"/>
          </a:xfrm>
          <a:prstGeom prst="rect">
            <a:avLst/>
          </a:prstGeom>
        </p:spPr>
        <p:txBody>
          <a:bodyPr wrap="none">
            <a:spAutoFit/>
          </a:bodyPr>
          <a:lstStyle/>
          <a:p>
            <a:r>
              <a:rPr lang="zh-CN" altLang="en-US" sz="1600" b="1" dirty="0">
                <a:solidFill>
                  <a:prstClr val="black">
                    <a:lumMod val="85000"/>
                    <a:lumOff val="15000"/>
                  </a:prstClr>
                </a:solidFill>
                <a:latin typeface="黑体" panose="02010609060101010101" pitchFamily="49" charset="-122"/>
                <a:ea typeface="黑体" panose="02010609060101010101" pitchFamily="49" charset="-122"/>
                <a:cs typeface="+mn-ea"/>
              </a:rPr>
              <a:t>图片蒙版</a:t>
            </a:r>
          </a:p>
        </p:txBody>
      </p:sp>
      <p:sp>
        <p:nvSpPr>
          <p:cNvPr id="41" name="PA_蓝剑_矩形 106">
            <a:extLst>
              <a:ext uri="{FF2B5EF4-FFF2-40B4-BE49-F238E27FC236}">
                <a16:creationId xmlns:a16="http://schemas.microsoft.com/office/drawing/2014/main" xmlns="" id="{AFC017FB-9456-4C0E-BF74-F5B40BD29ED4}"/>
              </a:ext>
            </a:extLst>
          </p:cNvPr>
          <p:cNvSpPr/>
          <p:nvPr>
            <p:custDataLst>
              <p:tags r:id="rId2"/>
            </p:custDataLst>
          </p:nvPr>
        </p:nvSpPr>
        <p:spPr>
          <a:xfrm>
            <a:off x="5696254" y="4405139"/>
            <a:ext cx="5793150" cy="605294"/>
          </a:xfrm>
          <a:prstGeom prst="rect">
            <a:avLst/>
          </a:prstGeom>
        </p:spPr>
        <p:txBody>
          <a:bodyPr wrap="square">
            <a:spAutoFit/>
          </a:bodyPr>
          <a:lstStyle/>
          <a:p>
            <a:pPr lvl="0" algn="r">
              <a:lnSpc>
                <a:spcPts val="2000"/>
              </a:lnSpc>
              <a:defRPr/>
            </a:pPr>
            <a:r>
              <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rPr>
              <a:t>在使用图片时，图片色调不统一或需要图片垫底，在上叠加文字时，遮盖在图片上层，可利于文字内容的展现，根据版面的色调需求不同，有两种颜色蒙版作为选择</a:t>
            </a:r>
          </a:p>
        </p:txBody>
      </p:sp>
      <p:cxnSp>
        <p:nvCxnSpPr>
          <p:cNvPr id="42" name="直接连接符 41">
            <a:extLst>
              <a:ext uri="{FF2B5EF4-FFF2-40B4-BE49-F238E27FC236}">
                <a16:creationId xmlns:a16="http://schemas.microsoft.com/office/drawing/2014/main" xmlns="" id="{64E5AF94-A01F-4574-91E7-0F36CE41EE51}"/>
              </a:ext>
            </a:extLst>
          </p:cNvPr>
          <p:cNvCxnSpPr>
            <a:cxnSpLocks/>
          </p:cNvCxnSpPr>
          <p:nvPr/>
        </p:nvCxnSpPr>
        <p:spPr>
          <a:xfrm>
            <a:off x="3676147" y="4606450"/>
            <a:ext cx="1635369"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任意多边形: 形状 45">
            <a:extLst>
              <a:ext uri="{FF2B5EF4-FFF2-40B4-BE49-F238E27FC236}">
                <a16:creationId xmlns:a16="http://schemas.microsoft.com/office/drawing/2014/main" xmlns="" id="{84FE04B0-BCD9-4233-80ED-4ADDC91693FF}"/>
              </a:ext>
            </a:extLst>
          </p:cNvPr>
          <p:cNvSpPr/>
          <p:nvPr/>
        </p:nvSpPr>
        <p:spPr>
          <a:xfrm>
            <a:off x="-13694" y="-1"/>
            <a:ext cx="12205694" cy="6851650"/>
          </a:xfrm>
          <a:custGeom>
            <a:avLst/>
            <a:gdLst>
              <a:gd name="connsiteX0" fmla="*/ 0 w 12205694"/>
              <a:gd name="connsiteY0" fmla="*/ 0 h 6851650"/>
              <a:gd name="connsiteX1" fmla="*/ 319351 w 12205694"/>
              <a:gd name="connsiteY1" fmla="*/ 0 h 6851650"/>
              <a:gd name="connsiteX2" fmla="*/ 319351 w 12205694"/>
              <a:gd name="connsiteY2" fmla="*/ 6311902 h 6851650"/>
              <a:gd name="connsiteX3" fmla="*/ 11900036 w 12205694"/>
              <a:gd name="connsiteY3" fmla="*/ 6311902 h 6851650"/>
              <a:gd name="connsiteX4" fmla="*/ 11900036 w 12205694"/>
              <a:gd name="connsiteY4" fmla="*/ 0 h 6851650"/>
              <a:gd name="connsiteX5" fmla="*/ 12205694 w 12205694"/>
              <a:gd name="connsiteY5" fmla="*/ 0 h 6851650"/>
              <a:gd name="connsiteX6" fmla="*/ 12205694 w 12205694"/>
              <a:gd name="connsiteY6" fmla="*/ 6562725 h 6851650"/>
              <a:gd name="connsiteX7" fmla="*/ 12192000 w 12205694"/>
              <a:gd name="connsiteY7" fmla="*/ 6562725 h 6851650"/>
              <a:gd name="connsiteX8" fmla="*/ 12192000 w 12205694"/>
              <a:gd name="connsiteY8" fmla="*/ 6851650 h 6851650"/>
              <a:gd name="connsiteX9" fmla="*/ 0 w 12205694"/>
              <a:gd name="connsiteY9" fmla="*/ 6851650 h 6851650"/>
              <a:gd name="connsiteX10" fmla="*/ 0 w 12205694"/>
              <a:gd name="connsiteY10" fmla="*/ 6311902 h 6851650"/>
              <a:gd name="connsiteX11" fmla="*/ 0 w 12205694"/>
              <a:gd name="connsiteY11" fmla="*/ 6311902 h 685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5694" h="6851650">
                <a:moveTo>
                  <a:pt x="0" y="0"/>
                </a:moveTo>
                <a:lnTo>
                  <a:pt x="319351" y="0"/>
                </a:lnTo>
                <a:lnTo>
                  <a:pt x="319351" y="6311902"/>
                </a:lnTo>
                <a:lnTo>
                  <a:pt x="11900036" y="6311902"/>
                </a:lnTo>
                <a:lnTo>
                  <a:pt x="11900036" y="0"/>
                </a:lnTo>
                <a:lnTo>
                  <a:pt x="12205694" y="0"/>
                </a:lnTo>
                <a:lnTo>
                  <a:pt x="12205694" y="6562725"/>
                </a:lnTo>
                <a:lnTo>
                  <a:pt x="12192000" y="6562725"/>
                </a:lnTo>
                <a:lnTo>
                  <a:pt x="12192000" y="6851650"/>
                </a:lnTo>
                <a:lnTo>
                  <a:pt x="0" y="6851650"/>
                </a:lnTo>
                <a:lnTo>
                  <a:pt x="0" y="6311902"/>
                </a:lnTo>
                <a:lnTo>
                  <a:pt x="0" y="6311902"/>
                </a:lnTo>
                <a:close/>
              </a:path>
            </a:pathLst>
          </a:cu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矩形 27">
            <a:extLst>
              <a:ext uri="{FF2B5EF4-FFF2-40B4-BE49-F238E27FC236}">
                <a16:creationId xmlns:a16="http://schemas.microsoft.com/office/drawing/2014/main" xmlns="" id="{4ED78628-47FE-42F0-9F83-C398C82CEC1F}"/>
              </a:ext>
            </a:extLst>
          </p:cNvPr>
          <p:cNvSpPr/>
          <p:nvPr/>
        </p:nvSpPr>
        <p:spPr>
          <a:xfrm>
            <a:off x="371465" y="3681673"/>
            <a:ext cx="216363" cy="216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88C810B3-437F-4337-92E4-AD37960549E1}"/>
              </a:ext>
            </a:extLst>
          </p:cNvPr>
          <p:cNvSpPr/>
          <p:nvPr/>
        </p:nvSpPr>
        <p:spPr>
          <a:xfrm>
            <a:off x="371465" y="3949502"/>
            <a:ext cx="216363" cy="216363"/>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BAEA0759-F7B4-450B-9C48-5842D5A0BDA4}"/>
              </a:ext>
            </a:extLst>
          </p:cNvPr>
          <p:cNvSpPr/>
          <p:nvPr/>
        </p:nvSpPr>
        <p:spPr>
          <a:xfrm>
            <a:off x="790598" y="3681673"/>
            <a:ext cx="216363" cy="216363"/>
          </a:xfrm>
          <a:prstGeom prst="rect">
            <a:avLst/>
          </a:prstGeom>
          <a:solidFill>
            <a:srgbClr val="81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PA_蓝剑_矩形 106">
            <a:extLst>
              <a:ext uri="{FF2B5EF4-FFF2-40B4-BE49-F238E27FC236}">
                <a16:creationId xmlns:a16="http://schemas.microsoft.com/office/drawing/2014/main" xmlns="" id="{AFC017FB-9456-4C0E-BF74-F5B40BD29ED4}"/>
              </a:ext>
            </a:extLst>
          </p:cNvPr>
          <p:cNvSpPr/>
          <p:nvPr>
            <p:custDataLst>
              <p:tags r:id="rId3"/>
            </p:custDataLst>
          </p:nvPr>
        </p:nvSpPr>
        <p:spPr>
          <a:xfrm>
            <a:off x="6577159" y="3778942"/>
            <a:ext cx="4874268" cy="348813"/>
          </a:xfrm>
          <a:prstGeom prst="rect">
            <a:avLst/>
          </a:prstGeom>
        </p:spPr>
        <p:txBody>
          <a:bodyPr wrap="square">
            <a:spAutoFit/>
          </a:bodyPr>
          <a:lstStyle/>
          <a:p>
            <a:pPr algn="r">
              <a:lnSpc>
                <a:spcPts val="2000"/>
              </a:lnSpc>
              <a:defRPr/>
            </a:pPr>
            <a:r>
              <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rPr>
              <a:t>在使用配色时，需要优先使用左边这些颜色或与其相匹配的颜色</a:t>
            </a:r>
          </a:p>
        </p:txBody>
      </p:sp>
      <p:sp>
        <p:nvSpPr>
          <p:cNvPr id="37" name="PA_蓝剑_矩形 38">
            <a:extLst>
              <a:ext uri="{FF2B5EF4-FFF2-40B4-BE49-F238E27FC236}">
                <a16:creationId xmlns:a16="http://schemas.microsoft.com/office/drawing/2014/main" xmlns="" id="{7A8439F4-588A-4A08-A522-3613C9D8C75E}"/>
              </a:ext>
            </a:extLst>
          </p:cNvPr>
          <p:cNvSpPr/>
          <p:nvPr>
            <p:custDataLst>
              <p:tags r:id="rId4"/>
            </p:custDataLst>
          </p:nvPr>
        </p:nvSpPr>
        <p:spPr>
          <a:xfrm>
            <a:off x="6238505" y="2166763"/>
            <a:ext cx="5269391" cy="461665"/>
          </a:xfrm>
          <a:prstGeom prst="rect">
            <a:avLst/>
          </a:prstGeom>
        </p:spPr>
        <p:txBody>
          <a:bodyPr wrap="none">
            <a:spAutoFit/>
          </a:bodyPr>
          <a:lstStyle/>
          <a:p>
            <a:pPr algn="r">
              <a:lnSpc>
                <a:spcPct val="100000"/>
              </a:lnSpc>
            </a:pPr>
            <a:r>
              <a:rPr lang="zh-CN" altLang="en-US" sz="2400" dirty="0">
                <a:solidFill>
                  <a:srgbClr val="262626"/>
                </a:solidFill>
                <a:latin typeface="黑体" panose="02010609060101010101" pitchFamily="49" charset="-122"/>
                <a:ea typeface="黑体" panose="02010609060101010101" pitchFamily="49" charset="-122"/>
              </a:rPr>
              <a:t>目录页标题</a:t>
            </a:r>
            <a:r>
              <a:rPr lang="en-US" altLang="zh-CN" sz="2400" dirty="0" smtClean="0">
                <a:solidFill>
                  <a:srgbClr val="262626"/>
                </a:solidFill>
                <a:latin typeface="黑体" panose="02010609060101010101" pitchFamily="49" charset="-122"/>
                <a:ea typeface="黑体" panose="02010609060101010101" pitchFamily="49" charset="-122"/>
              </a:rPr>
              <a:t>-</a:t>
            </a:r>
            <a:r>
              <a:rPr lang="zh-CN" altLang="en-US" sz="2400" dirty="0" smtClean="0">
                <a:solidFill>
                  <a:srgbClr val="262626"/>
                </a:solidFill>
                <a:latin typeface="黑体" panose="02010609060101010101" pitchFamily="49" charset="-122"/>
                <a:ea typeface="黑体" panose="02010609060101010101" pitchFamily="49" charset="-122"/>
              </a:rPr>
              <a:t>黑体</a:t>
            </a:r>
            <a:r>
              <a:rPr lang="en-US" altLang="zh-CN" sz="2400" dirty="0" smtClean="0">
                <a:solidFill>
                  <a:srgbClr val="262626"/>
                </a:solidFill>
                <a:latin typeface="黑体" panose="02010609060101010101" pitchFamily="49" charset="-122"/>
                <a:ea typeface="黑体" panose="02010609060101010101" pitchFamily="49" charset="-122"/>
              </a:rPr>
              <a:t>24</a:t>
            </a:r>
            <a:r>
              <a:rPr lang="zh-CN" altLang="en-US" sz="2400" dirty="0">
                <a:solidFill>
                  <a:srgbClr val="262626"/>
                </a:solidFill>
                <a:latin typeface="黑体" panose="02010609060101010101" pitchFamily="49" charset="-122"/>
                <a:ea typeface="黑体" panose="02010609060101010101" pitchFamily="49" charset="-122"/>
              </a:rPr>
              <a:t>号</a:t>
            </a:r>
            <a:r>
              <a:rPr lang="zh-CN" altLang="en-US" sz="2400" dirty="0" smtClean="0">
                <a:solidFill>
                  <a:srgbClr val="262626"/>
                </a:solidFill>
                <a:latin typeface="黑体" panose="02010609060101010101" pitchFamily="49" charset="-122"/>
                <a:ea typeface="黑体" panose="02010609060101010101" pitchFamily="49" charset="-122"/>
              </a:rPr>
              <a:t>字体（</a:t>
            </a:r>
            <a:r>
              <a:rPr lang="zh-CN" altLang="en-US" dirty="0">
                <a:solidFill>
                  <a:srgbClr val="262626"/>
                </a:solidFill>
                <a:latin typeface="黑体" panose="02010609060101010101" pitchFamily="49" charset="-122"/>
                <a:ea typeface="黑体" panose="02010609060101010101" pitchFamily="49" charset="-122"/>
                <a:cs typeface="+mj-cs"/>
              </a:rPr>
              <a:t>推荐字号</a:t>
            </a:r>
            <a:r>
              <a:rPr lang="zh-CN" altLang="en-US" sz="2400" dirty="0" smtClean="0">
                <a:solidFill>
                  <a:srgbClr val="262626"/>
                </a:solidFill>
                <a:latin typeface="黑体" panose="02010609060101010101" pitchFamily="49" charset="-122"/>
                <a:ea typeface="黑体" panose="02010609060101010101" pitchFamily="49" charset="-122"/>
              </a:rPr>
              <a:t>）</a:t>
            </a:r>
            <a:endParaRPr lang="zh-CN" altLang="en-US" sz="2400" dirty="0">
              <a:solidFill>
                <a:srgbClr val="262626"/>
              </a:solidFill>
              <a:latin typeface="黑体" panose="02010609060101010101" pitchFamily="49" charset="-122"/>
              <a:ea typeface="黑体" panose="02010609060101010101" pitchFamily="49" charset="-122"/>
            </a:endParaRPr>
          </a:p>
        </p:txBody>
      </p:sp>
      <p:sp>
        <p:nvSpPr>
          <p:cNvPr id="40" name="矩形 39">
            <a:extLst>
              <a:ext uri="{FF2B5EF4-FFF2-40B4-BE49-F238E27FC236}">
                <a16:creationId xmlns:a16="http://schemas.microsoft.com/office/drawing/2014/main" xmlns="" id="{C934C239-8EF4-4940-A7D9-3F99298BE824}"/>
              </a:ext>
            </a:extLst>
          </p:cNvPr>
          <p:cNvSpPr/>
          <p:nvPr/>
        </p:nvSpPr>
        <p:spPr>
          <a:xfrm>
            <a:off x="336849" y="2166763"/>
            <a:ext cx="267696" cy="26769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PA_蓝剑_矩形 38">
            <a:extLst>
              <a:ext uri="{FF2B5EF4-FFF2-40B4-BE49-F238E27FC236}">
                <a16:creationId xmlns:a16="http://schemas.microsoft.com/office/drawing/2014/main" xmlns="" id="{744AE8D0-5105-4EF6-AAF2-08EE2BC63A78}"/>
              </a:ext>
            </a:extLst>
          </p:cNvPr>
          <p:cNvSpPr/>
          <p:nvPr>
            <p:custDataLst>
              <p:tags r:id="rId5"/>
            </p:custDataLst>
          </p:nvPr>
        </p:nvSpPr>
        <p:spPr>
          <a:xfrm>
            <a:off x="5066709" y="2833513"/>
            <a:ext cx="6441187" cy="384721"/>
          </a:xfrm>
          <a:prstGeom prst="rect">
            <a:avLst/>
          </a:prstGeom>
        </p:spPr>
        <p:txBody>
          <a:bodyPr wrap="none">
            <a:spAutoFit/>
          </a:bodyPr>
          <a:lstStyle/>
          <a:p>
            <a:pPr algn="r">
              <a:lnSpc>
                <a:spcPct val="100000"/>
              </a:lnSpc>
            </a:pPr>
            <a:r>
              <a:rPr lang="zh-CN" altLang="en-US" sz="1900" b="1" dirty="0">
                <a:solidFill>
                  <a:srgbClr val="262626"/>
                </a:solidFill>
                <a:latin typeface="黑体" panose="02010609060101010101" pitchFamily="49" charset="-122"/>
                <a:ea typeface="黑体" panose="02010609060101010101" pitchFamily="49" charset="-122"/>
              </a:rPr>
              <a:t>内</a:t>
            </a:r>
            <a:r>
              <a:rPr lang="zh-CN" altLang="en-US" sz="1900" b="1" dirty="0" smtClean="0">
                <a:solidFill>
                  <a:srgbClr val="262626"/>
                </a:solidFill>
                <a:latin typeface="黑体" panose="02010609060101010101" pitchFamily="49" charset="-122"/>
                <a:ea typeface="黑体" panose="02010609060101010101" pitchFamily="49" charset="-122"/>
              </a:rPr>
              <a:t>页章节标题</a:t>
            </a:r>
            <a:r>
              <a:rPr lang="en-US" altLang="zh-CN" sz="1900" b="1" dirty="0" smtClean="0">
                <a:solidFill>
                  <a:srgbClr val="262626"/>
                </a:solidFill>
                <a:latin typeface="黑体" panose="02010609060101010101" pitchFamily="49" charset="-122"/>
                <a:ea typeface="黑体" panose="02010609060101010101" pitchFamily="49" charset="-122"/>
              </a:rPr>
              <a:t>-</a:t>
            </a:r>
            <a:r>
              <a:rPr lang="zh-CN" altLang="en-US" sz="1900" b="1" dirty="0" smtClean="0">
                <a:solidFill>
                  <a:srgbClr val="262626"/>
                </a:solidFill>
                <a:latin typeface="黑体" panose="02010609060101010101" pitchFamily="49" charset="-122"/>
                <a:ea typeface="黑体" panose="02010609060101010101" pitchFamily="49" charset="-122"/>
              </a:rPr>
              <a:t>黑体</a:t>
            </a:r>
            <a:r>
              <a:rPr lang="en-US" altLang="zh-CN" sz="1900" b="1" dirty="0" smtClean="0">
                <a:solidFill>
                  <a:srgbClr val="262626"/>
                </a:solidFill>
                <a:latin typeface="黑体" panose="02010609060101010101" pitchFamily="49" charset="-122"/>
                <a:ea typeface="黑体" panose="02010609060101010101" pitchFamily="49" charset="-122"/>
              </a:rPr>
              <a:t>19</a:t>
            </a:r>
            <a:r>
              <a:rPr lang="zh-CN" altLang="en-US" sz="1900" b="1" dirty="0">
                <a:solidFill>
                  <a:srgbClr val="262626"/>
                </a:solidFill>
                <a:latin typeface="黑体" panose="02010609060101010101" pitchFamily="49" charset="-122"/>
                <a:ea typeface="黑体" panose="02010609060101010101" pitchFamily="49" charset="-122"/>
              </a:rPr>
              <a:t>号加粗</a:t>
            </a:r>
            <a:r>
              <a:rPr lang="zh-CN" altLang="en-US" sz="1900" b="1" dirty="0" smtClean="0">
                <a:solidFill>
                  <a:srgbClr val="262626"/>
                </a:solidFill>
                <a:latin typeface="黑体" panose="02010609060101010101" pitchFamily="49" charset="-122"/>
                <a:ea typeface="黑体" panose="02010609060101010101" pitchFamily="49" charset="-122"/>
              </a:rPr>
              <a:t>字体；位置左上角固定框内</a:t>
            </a:r>
            <a:endParaRPr lang="zh-CN" altLang="en-US" sz="1900" b="1" dirty="0">
              <a:solidFill>
                <a:srgbClr val="262626"/>
              </a:solidFill>
              <a:latin typeface="黑体" panose="02010609060101010101" pitchFamily="49" charset="-122"/>
              <a:ea typeface="黑体" panose="02010609060101010101" pitchFamily="49" charset="-122"/>
            </a:endParaRPr>
          </a:p>
        </p:txBody>
      </p:sp>
      <p:sp>
        <p:nvSpPr>
          <p:cNvPr id="45" name="矩形 44">
            <a:extLst>
              <a:ext uri="{FF2B5EF4-FFF2-40B4-BE49-F238E27FC236}">
                <a16:creationId xmlns:a16="http://schemas.microsoft.com/office/drawing/2014/main" xmlns="" id="{308011E3-6782-4408-905F-BF8CB37F00DA}"/>
              </a:ext>
            </a:extLst>
          </p:cNvPr>
          <p:cNvSpPr/>
          <p:nvPr/>
        </p:nvSpPr>
        <p:spPr>
          <a:xfrm>
            <a:off x="359164" y="2836090"/>
            <a:ext cx="223066" cy="22306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xmlns="" id="{BEB3FDC6-6C26-4B73-B60D-5DC335B2246E}"/>
              </a:ext>
            </a:extLst>
          </p:cNvPr>
          <p:cNvCxnSpPr>
            <a:cxnSpLocks/>
          </p:cNvCxnSpPr>
          <p:nvPr/>
        </p:nvCxnSpPr>
        <p:spPr>
          <a:xfrm>
            <a:off x="1726579" y="1189327"/>
            <a:ext cx="4369421"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4576C55A-0FA0-4BF4-A429-21FA355F508F}"/>
              </a:ext>
            </a:extLst>
          </p:cNvPr>
          <p:cNvCxnSpPr>
            <a:cxnSpLocks/>
          </p:cNvCxnSpPr>
          <p:nvPr/>
        </p:nvCxnSpPr>
        <p:spPr>
          <a:xfrm>
            <a:off x="2075965" y="1801681"/>
            <a:ext cx="57931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4576C55A-0FA0-4BF4-A429-21FA355F508F}"/>
              </a:ext>
            </a:extLst>
          </p:cNvPr>
          <p:cNvCxnSpPr>
            <a:cxnSpLocks/>
          </p:cNvCxnSpPr>
          <p:nvPr/>
        </p:nvCxnSpPr>
        <p:spPr>
          <a:xfrm>
            <a:off x="2121295" y="3898036"/>
            <a:ext cx="51028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CD08D7B4-A831-4159-9409-A4DB41303A01}"/>
              </a:ext>
            </a:extLst>
          </p:cNvPr>
          <p:cNvCxnSpPr>
            <a:cxnSpLocks/>
          </p:cNvCxnSpPr>
          <p:nvPr/>
        </p:nvCxnSpPr>
        <p:spPr>
          <a:xfrm>
            <a:off x="2075965" y="2401756"/>
            <a:ext cx="57931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A9041BE9-84B3-462D-AC20-FCCB9F934554}"/>
              </a:ext>
            </a:extLst>
          </p:cNvPr>
          <p:cNvCxnSpPr>
            <a:cxnSpLocks/>
          </p:cNvCxnSpPr>
          <p:nvPr/>
        </p:nvCxnSpPr>
        <p:spPr>
          <a:xfrm>
            <a:off x="2075965" y="3068506"/>
            <a:ext cx="57931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xmlns="" id="{C019E8B6-7F1B-447D-9393-BD1AF0D1C8B8}"/>
              </a:ext>
            </a:extLst>
          </p:cNvPr>
          <p:cNvSpPr/>
          <p:nvPr/>
        </p:nvSpPr>
        <p:spPr>
          <a:xfrm>
            <a:off x="795448" y="1044968"/>
            <a:ext cx="368300" cy="368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9" name="矩形 48">
            <a:extLst>
              <a:ext uri="{FF2B5EF4-FFF2-40B4-BE49-F238E27FC236}">
                <a16:creationId xmlns:a16="http://schemas.microsoft.com/office/drawing/2014/main" xmlns="" id="{1B0C82FC-AD7A-4ECB-898D-7DE132E72C74}"/>
              </a:ext>
            </a:extLst>
          </p:cNvPr>
          <p:cNvSpPr/>
          <p:nvPr/>
        </p:nvSpPr>
        <p:spPr>
          <a:xfrm>
            <a:off x="836807" y="1667833"/>
            <a:ext cx="267696" cy="267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1" name="矩形 50">
            <a:extLst>
              <a:ext uri="{FF2B5EF4-FFF2-40B4-BE49-F238E27FC236}">
                <a16:creationId xmlns:a16="http://schemas.microsoft.com/office/drawing/2014/main" xmlns="" id="{1349FBEF-9BA6-4B83-9193-A3326B725D0E}"/>
              </a:ext>
            </a:extLst>
          </p:cNvPr>
          <p:cNvSpPr/>
          <p:nvPr/>
        </p:nvSpPr>
        <p:spPr>
          <a:xfrm>
            <a:off x="807276" y="2166763"/>
            <a:ext cx="267696" cy="267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矩形 51">
            <a:extLst>
              <a:ext uri="{FF2B5EF4-FFF2-40B4-BE49-F238E27FC236}">
                <a16:creationId xmlns:a16="http://schemas.microsoft.com/office/drawing/2014/main" xmlns="" id="{959B0E27-8E67-4A82-8917-0BA34BEE5756}"/>
              </a:ext>
            </a:extLst>
          </p:cNvPr>
          <p:cNvSpPr/>
          <p:nvPr/>
        </p:nvSpPr>
        <p:spPr>
          <a:xfrm>
            <a:off x="811211" y="2833513"/>
            <a:ext cx="223066" cy="223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3" name="平行四边形 52">
            <a:extLst>
              <a:ext uri="{FF2B5EF4-FFF2-40B4-BE49-F238E27FC236}">
                <a16:creationId xmlns:a16="http://schemas.microsoft.com/office/drawing/2014/main" xmlns="" id="{22278E2F-F3CF-41D0-A56B-C6274338E362}"/>
              </a:ext>
            </a:extLst>
          </p:cNvPr>
          <p:cNvSpPr/>
          <p:nvPr/>
        </p:nvSpPr>
        <p:spPr>
          <a:xfrm>
            <a:off x="421864" y="5047377"/>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2B20C68A-5E54-4363-BE7B-E1C7EEBB73D8}"/>
              </a:ext>
            </a:extLst>
          </p:cNvPr>
          <p:cNvSpPr/>
          <p:nvPr/>
        </p:nvSpPr>
        <p:spPr>
          <a:xfrm>
            <a:off x="1147650" y="5174069"/>
            <a:ext cx="402064" cy="541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PA_蓝剑_矩形 106">
            <a:extLst>
              <a:ext uri="{FF2B5EF4-FFF2-40B4-BE49-F238E27FC236}">
                <a16:creationId xmlns:a16="http://schemas.microsoft.com/office/drawing/2014/main" xmlns="" id="{AFC017FB-9456-4C0E-BF74-F5B40BD29ED4}"/>
              </a:ext>
            </a:extLst>
          </p:cNvPr>
          <p:cNvSpPr/>
          <p:nvPr>
            <p:custDataLst>
              <p:tags r:id="rId6"/>
            </p:custDataLst>
          </p:nvPr>
        </p:nvSpPr>
        <p:spPr>
          <a:xfrm>
            <a:off x="4751060" y="5145269"/>
            <a:ext cx="4874268" cy="348813"/>
          </a:xfrm>
          <a:prstGeom prst="rect">
            <a:avLst/>
          </a:prstGeom>
        </p:spPr>
        <p:txBody>
          <a:bodyPr wrap="square">
            <a:spAutoFit/>
          </a:bodyPr>
          <a:lstStyle/>
          <a:p>
            <a:pPr algn="r">
              <a:lnSpc>
                <a:spcPts val="2000"/>
              </a:lnSpc>
              <a:defRPr/>
            </a:pP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内页一级标题前需要加入  </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58" name="平行四边形 57">
            <a:extLst>
              <a:ext uri="{FF2B5EF4-FFF2-40B4-BE49-F238E27FC236}">
                <a16:creationId xmlns:a16="http://schemas.microsoft.com/office/drawing/2014/main" xmlns="" id="{22278E2F-F3CF-41D0-A56B-C6274338E362}"/>
              </a:ext>
            </a:extLst>
          </p:cNvPr>
          <p:cNvSpPr/>
          <p:nvPr/>
        </p:nvSpPr>
        <p:spPr>
          <a:xfrm>
            <a:off x="9570312" y="5192985"/>
            <a:ext cx="121319" cy="215552"/>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PA_蓝剑_矩形 106">
            <a:extLst>
              <a:ext uri="{FF2B5EF4-FFF2-40B4-BE49-F238E27FC236}">
                <a16:creationId xmlns:a16="http://schemas.microsoft.com/office/drawing/2014/main" xmlns="" id="{AFC017FB-9456-4C0E-BF74-F5B40BD29ED4}"/>
              </a:ext>
            </a:extLst>
          </p:cNvPr>
          <p:cNvSpPr/>
          <p:nvPr>
            <p:custDataLst>
              <p:tags r:id="rId7"/>
            </p:custDataLst>
          </p:nvPr>
        </p:nvSpPr>
        <p:spPr>
          <a:xfrm>
            <a:off x="6577159" y="5122157"/>
            <a:ext cx="4874268" cy="348813"/>
          </a:xfrm>
          <a:prstGeom prst="rect">
            <a:avLst/>
          </a:prstGeom>
        </p:spPr>
        <p:txBody>
          <a:bodyPr wrap="square">
            <a:spAutoFit/>
          </a:bodyPr>
          <a:lstStyle/>
          <a:p>
            <a:pPr algn="r">
              <a:lnSpc>
                <a:spcPts val="2000"/>
              </a:lnSpc>
              <a:defRPr/>
            </a:pP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，内页二级标题下方加入</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60" name="矩形 59">
            <a:extLst>
              <a:ext uri="{FF2B5EF4-FFF2-40B4-BE49-F238E27FC236}">
                <a16:creationId xmlns:a16="http://schemas.microsoft.com/office/drawing/2014/main" xmlns="" id="{2B20C68A-5E54-4363-BE7B-E1C7EEBB73D8}"/>
              </a:ext>
            </a:extLst>
          </p:cNvPr>
          <p:cNvSpPr/>
          <p:nvPr/>
        </p:nvSpPr>
        <p:spPr>
          <a:xfrm>
            <a:off x="11489924" y="5273705"/>
            <a:ext cx="208905"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xmlns="" id="{4576C55A-0FA0-4BF4-A429-21FA355F508F}"/>
              </a:ext>
            </a:extLst>
          </p:cNvPr>
          <p:cNvCxnSpPr>
            <a:cxnSpLocks/>
          </p:cNvCxnSpPr>
          <p:nvPr/>
        </p:nvCxnSpPr>
        <p:spPr>
          <a:xfrm>
            <a:off x="2381960" y="5319675"/>
            <a:ext cx="51028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2307" y="5532069"/>
            <a:ext cx="1054731" cy="57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直接连接符 61">
            <a:extLst>
              <a:ext uri="{FF2B5EF4-FFF2-40B4-BE49-F238E27FC236}">
                <a16:creationId xmlns:a16="http://schemas.microsoft.com/office/drawing/2014/main" xmlns="" id="{4576C55A-0FA0-4BF4-A429-21FA355F508F}"/>
              </a:ext>
            </a:extLst>
          </p:cNvPr>
          <p:cNvCxnSpPr>
            <a:cxnSpLocks/>
          </p:cNvCxnSpPr>
          <p:nvPr/>
        </p:nvCxnSpPr>
        <p:spPr>
          <a:xfrm flipV="1">
            <a:off x="2476129" y="5971034"/>
            <a:ext cx="5392986" cy="2"/>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PA_蓝剑_矩形 106">
            <a:extLst>
              <a:ext uri="{FF2B5EF4-FFF2-40B4-BE49-F238E27FC236}">
                <a16:creationId xmlns:a16="http://schemas.microsoft.com/office/drawing/2014/main" xmlns="" id="{AFC017FB-9456-4C0E-BF74-F5B40BD29ED4}"/>
              </a:ext>
            </a:extLst>
          </p:cNvPr>
          <p:cNvSpPr/>
          <p:nvPr>
            <p:custDataLst>
              <p:tags r:id="rId8"/>
            </p:custDataLst>
          </p:nvPr>
        </p:nvSpPr>
        <p:spPr>
          <a:xfrm>
            <a:off x="6357036" y="5796628"/>
            <a:ext cx="5280565" cy="348813"/>
          </a:xfrm>
          <a:prstGeom prst="rect">
            <a:avLst/>
          </a:prstGeom>
        </p:spPr>
        <p:txBody>
          <a:bodyPr wrap="square">
            <a:spAutoFit/>
          </a:bodyPr>
          <a:lstStyle/>
          <a:p>
            <a:pPr algn="r">
              <a:lnSpc>
                <a:spcPts val="2000"/>
              </a:lnSpc>
              <a:defRPr/>
            </a:pP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PPT</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模板样例中图片仅作示例展示，使用者可更换</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64" name="PA_蓝剑_矩形 106">
            <a:extLst>
              <a:ext uri="{FF2B5EF4-FFF2-40B4-BE49-F238E27FC236}">
                <a16:creationId xmlns="" xmlns:a16="http://schemas.microsoft.com/office/drawing/2014/main" id="{7E960552-6072-4DFF-82FC-9EC40A5649CD}"/>
              </a:ext>
            </a:extLst>
          </p:cNvPr>
          <p:cNvSpPr/>
          <p:nvPr>
            <p:custDataLst>
              <p:tags r:id="rId9"/>
            </p:custDataLst>
          </p:nvPr>
        </p:nvSpPr>
        <p:spPr>
          <a:xfrm>
            <a:off x="5198765" y="3277267"/>
            <a:ext cx="6321576" cy="348813"/>
          </a:xfrm>
          <a:prstGeom prst="rect">
            <a:avLst/>
          </a:prstGeom>
        </p:spPr>
        <p:txBody>
          <a:bodyPr wrap="square">
            <a:spAutoFit/>
          </a:bodyPr>
          <a:lstStyle/>
          <a:p>
            <a:pPr lvl="0" algn="r">
              <a:lnSpc>
                <a:spcPts val="2000"/>
              </a:lnSpc>
              <a:defRPr/>
            </a:pPr>
            <a:r>
              <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rPr>
              <a:t>正文</a:t>
            </a: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黑体，</a:t>
            </a: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12</a:t>
            </a:r>
            <a:r>
              <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rPr>
              <a:t>号</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字体（推荐</a:t>
            </a:r>
            <a:r>
              <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rPr>
              <a:t>字号</a:t>
            </a:r>
            <a:r>
              <a:rPr lang="zh-CN" altLang="en-US"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a:t>
            </a:r>
            <a:endParaRPr lang="en-US" altLang="zh-CN"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65" name="矩形 64">
            <a:extLst>
              <a:ext uri="{FF2B5EF4-FFF2-40B4-BE49-F238E27FC236}">
                <a16:creationId xmlns="" xmlns:a16="http://schemas.microsoft.com/office/drawing/2014/main" id="{F5F01BC8-E7DB-46C4-868F-2216EC00D756}"/>
              </a:ext>
            </a:extLst>
          </p:cNvPr>
          <p:cNvSpPr/>
          <p:nvPr/>
        </p:nvSpPr>
        <p:spPr>
          <a:xfrm flipH="1">
            <a:off x="405558" y="3372781"/>
            <a:ext cx="130278" cy="1302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66" name="直接连接符 65">
            <a:extLst>
              <a:ext uri="{FF2B5EF4-FFF2-40B4-BE49-F238E27FC236}">
                <a16:creationId xmlns="" xmlns:a16="http://schemas.microsoft.com/office/drawing/2014/main" id="{3FD40A63-F933-41C5-AB8B-4E85024027BA}"/>
              </a:ext>
            </a:extLst>
          </p:cNvPr>
          <p:cNvCxnSpPr>
            <a:cxnSpLocks/>
          </p:cNvCxnSpPr>
          <p:nvPr/>
        </p:nvCxnSpPr>
        <p:spPr>
          <a:xfrm>
            <a:off x="2088410" y="3437920"/>
            <a:ext cx="8001485"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 xmlns:a16="http://schemas.microsoft.com/office/drawing/2014/main" id="{EE991AB5-5DB1-415C-8F83-03E07823EAD6}"/>
              </a:ext>
            </a:extLst>
          </p:cNvPr>
          <p:cNvSpPr/>
          <p:nvPr/>
        </p:nvSpPr>
        <p:spPr>
          <a:xfrm flipH="1">
            <a:off x="839794" y="3360685"/>
            <a:ext cx="130278" cy="1302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69" name="直接连接符 68">
            <a:extLst>
              <a:ext uri="{FF2B5EF4-FFF2-40B4-BE49-F238E27FC236}">
                <a16:creationId xmlns:a16="http://schemas.microsoft.com/office/drawing/2014/main" xmlns="" id="{BEB3FDC6-6C26-4B73-B60D-5DC335B2246E}"/>
              </a:ext>
            </a:extLst>
          </p:cNvPr>
          <p:cNvCxnSpPr>
            <a:cxnSpLocks/>
          </p:cNvCxnSpPr>
          <p:nvPr/>
        </p:nvCxnSpPr>
        <p:spPr>
          <a:xfrm>
            <a:off x="1225737" y="748731"/>
            <a:ext cx="4369421"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标题 1">
            <a:extLst>
              <a:ext uri="{FF2B5EF4-FFF2-40B4-BE49-F238E27FC236}">
                <a16:creationId xmlns:a16="http://schemas.microsoft.com/office/drawing/2014/main" xmlns="" id="{8B62EEA8-8D75-4878-9A71-A32D2C1C66C0}"/>
              </a:ext>
            </a:extLst>
          </p:cNvPr>
          <p:cNvSpPr txBox="1">
            <a:spLocks/>
          </p:cNvSpPr>
          <p:nvPr/>
        </p:nvSpPr>
        <p:spPr>
          <a:xfrm>
            <a:off x="-245094" y="528421"/>
            <a:ext cx="11882696" cy="697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zh-CN" altLang="en-US" sz="2400" b="1" dirty="0">
                <a:solidFill>
                  <a:srgbClr val="262626"/>
                </a:solidFill>
                <a:latin typeface="黑体" panose="02010609060101010101" pitchFamily="49" charset="-122"/>
                <a:ea typeface="黑体" panose="02010609060101010101" pitchFamily="49" charset="-122"/>
              </a:rPr>
              <a:t>封面主标题</a:t>
            </a:r>
            <a:r>
              <a:rPr lang="en-US" altLang="zh-CN" sz="2400" b="1" dirty="0" smtClean="0">
                <a:solidFill>
                  <a:srgbClr val="262626"/>
                </a:solidFill>
                <a:latin typeface="黑体" panose="02010609060101010101" pitchFamily="49" charset="-122"/>
                <a:ea typeface="黑体" panose="02010609060101010101" pitchFamily="49" charset="-122"/>
              </a:rPr>
              <a:t>-</a:t>
            </a:r>
            <a:r>
              <a:rPr lang="zh-CN" altLang="en-US" sz="2400" b="1" dirty="0" smtClean="0">
                <a:solidFill>
                  <a:srgbClr val="262626"/>
                </a:solidFill>
                <a:latin typeface="黑体" panose="02010609060101010101" pitchFamily="49" charset="-122"/>
                <a:ea typeface="黑体" panose="02010609060101010101" pitchFamily="49" charset="-122"/>
              </a:rPr>
              <a:t>黑体</a:t>
            </a:r>
            <a:r>
              <a:rPr lang="en-US" altLang="zh-CN" sz="2400" b="1" dirty="0">
                <a:solidFill>
                  <a:srgbClr val="262626"/>
                </a:solidFill>
                <a:latin typeface="黑体" panose="02010609060101010101" pitchFamily="49" charset="-122"/>
                <a:ea typeface="黑体" panose="02010609060101010101" pitchFamily="49" charset="-122"/>
              </a:rPr>
              <a:t>54</a:t>
            </a:r>
            <a:r>
              <a:rPr lang="zh-CN" altLang="en-US" sz="2400" b="1" dirty="0">
                <a:solidFill>
                  <a:srgbClr val="262626"/>
                </a:solidFill>
                <a:latin typeface="黑体" panose="02010609060101010101" pitchFamily="49" charset="-122"/>
                <a:ea typeface="黑体" panose="02010609060101010101" pitchFamily="49" charset="-122"/>
              </a:rPr>
              <a:t>号加</a:t>
            </a:r>
            <a:r>
              <a:rPr lang="zh-CN" altLang="en-US" sz="2400" b="1" dirty="0" smtClean="0">
                <a:solidFill>
                  <a:srgbClr val="262626"/>
                </a:solidFill>
                <a:latin typeface="黑体" panose="02010609060101010101" pitchFamily="49" charset="-122"/>
                <a:ea typeface="黑体" panose="02010609060101010101" pitchFamily="49" charset="-122"/>
              </a:rPr>
              <a:t>粗字体、白色（</a:t>
            </a:r>
            <a:r>
              <a:rPr lang="zh-CN" altLang="en-US" sz="1800" b="1" dirty="0" smtClean="0">
                <a:solidFill>
                  <a:srgbClr val="262626"/>
                </a:solidFill>
                <a:latin typeface="黑体" panose="02010609060101010101" pitchFamily="49" charset="-122"/>
                <a:ea typeface="黑体" panose="02010609060101010101" pitchFamily="49" charset="-122"/>
              </a:rPr>
              <a:t>推荐字号</a:t>
            </a:r>
            <a:r>
              <a:rPr lang="zh-CN" altLang="en-US" sz="2400" b="1" dirty="0" smtClean="0">
                <a:solidFill>
                  <a:srgbClr val="262626"/>
                </a:solidFill>
                <a:latin typeface="黑体" panose="02010609060101010101" pitchFamily="49" charset="-122"/>
                <a:ea typeface="黑体" panose="02010609060101010101" pitchFamily="49" charset="-122"/>
              </a:rPr>
              <a:t>）</a:t>
            </a:r>
            <a:endParaRPr lang="zh-CN" altLang="en-US" sz="2400" b="1" dirty="0">
              <a:solidFill>
                <a:srgbClr val="26262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7232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50485" y="5174068"/>
            <a:ext cx="3903060" cy="276999"/>
          </a:xfrm>
          <a:prstGeom prst="rect">
            <a:avLst/>
          </a:prstGeom>
          <a:noFill/>
        </p:spPr>
        <p:txBody>
          <a:bodyPr wrap="square" rtlCol="0">
            <a:spAutoFit/>
          </a:bodyPr>
          <a:lstStyle/>
          <a:p>
            <a:r>
              <a:rPr lang="en-US" altLang="zh-CN" sz="1200" dirty="0" smtClean="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before </a:t>
            </a:r>
            <a:r>
              <a:rPr lang="en-US" altLang="zh-CN"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Main title in the inner page</a:t>
            </a:r>
            <a:endParaRPr lang="zh-CN" altLang="en-US"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2" name="文本占位符 1">
            <a:extLst>
              <a:ext uri="{FF2B5EF4-FFF2-40B4-BE49-F238E27FC236}">
                <a16:creationId xmlns:a16="http://schemas.microsoft.com/office/drawing/2014/main" xmlns="" id="{19065E5D-DAFB-4D0A-A7EE-7452DC92F865}"/>
              </a:ext>
            </a:extLst>
          </p:cNvPr>
          <p:cNvSpPr>
            <a:spLocks noGrp="1"/>
          </p:cNvSpPr>
          <p:nvPr>
            <p:ph type="body" sz="quarter" idx="10"/>
          </p:nvPr>
        </p:nvSpPr>
        <p:spPr/>
        <p:txBody>
          <a:bodyPr>
            <a:normAutofit fontScale="92500" lnSpcReduction="10000"/>
          </a:bodyPr>
          <a:lstStyle/>
          <a:p>
            <a:r>
              <a:rPr lang="en-US" altLang="zh-CN" dirty="0" smtClean="0">
                <a:latin typeface="Arial" panose="020B0604020202020204" pitchFamily="34" charset="0"/>
                <a:cs typeface="Arial" panose="020B0604020202020204" pitchFamily="34" charset="0"/>
              </a:rPr>
              <a:t>Instructions</a:t>
            </a:r>
            <a:endParaRPr lang="zh-CN" altLang="en-US" dirty="0">
              <a:latin typeface="Arial" panose="020B0604020202020204" pitchFamily="34" charset="0"/>
              <a:cs typeface="Arial" panose="020B0604020202020204" pitchFamily="34" charset="0"/>
            </a:endParaRPr>
          </a:p>
        </p:txBody>
      </p:sp>
      <p:cxnSp>
        <p:nvCxnSpPr>
          <p:cNvPr id="6" name="直接箭头连接符 5">
            <a:extLst>
              <a:ext uri="{FF2B5EF4-FFF2-40B4-BE49-F238E27FC236}">
                <a16:creationId xmlns:a16="http://schemas.microsoft.com/office/drawing/2014/main" xmlns="" id="{796F18DF-6D01-4435-A9DC-FD0109224CC0}"/>
              </a:ext>
            </a:extLst>
          </p:cNvPr>
          <p:cNvCxnSpPr>
            <a:cxnSpLocks/>
          </p:cNvCxnSpPr>
          <p:nvPr/>
        </p:nvCxnSpPr>
        <p:spPr>
          <a:xfrm rot="16200000">
            <a:off x="149225" y="3279775"/>
            <a:ext cx="0" cy="29845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979EA8F5-57B6-47E0-AFEE-14E7E62B834A}"/>
              </a:ext>
            </a:extLst>
          </p:cNvPr>
          <p:cNvCxnSpPr>
            <a:cxnSpLocks/>
          </p:cNvCxnSpPr>
          <p:nvPr/>
        </p:nvCxnSpPr>
        <p:spPr>
          <a:xfrm>
            <a:off x="302419"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十字形 7">
            <a:extLst>
              <a:ext uri="{FF2B5EF4-FFF2-40B4-BE49-F238E27FC236}">
                <a16:creationId xmlns:a16="http://schemas.microsoft.com/office/drawing/2014/main" xmlns="" id="{223F7CDE-8EEC-4749-9B4B-3D551FB96C8A}"/>
              </a:ext>
            </a:extLst>
          </p:cNvPr>
          <p:cNvSpPr/>
          <p:nvPr/>
        </p:nvSpPr>
        <p:spPr>
          <a:xfrm rot="18900000">
            <a:off x="52566" y="3336083"/>
            <a:ext cx="197287" cy="197287"/>
          </a:xfrm>
          <a:prstGeom prst="plus">
            <a:avLst>
              <a:gd name="adj" fmla="val 4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xmlns="" id="{5AD5D2EB-80F0-4BA1-B22B-88EA1203310B}"/>
              </a:ext>
            </a:extLst>
          </p:cNvPr>
          <p:cNvCxnSpPr>
            <a:cxnSpLocks/>
          </p:cNvCxnSpPr>
          <p:nvPr/>
        </p:nvCxnSpPr>
        <p:spPr>
          <a:xfrm rot="16200000">
            <a:off x="12038807" y="3279775"/>
            <a:ext cx="0" cy="29845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3376E13C-2BF0-440A-B14E-71F013DE5A0A}"/>
              </a:ext>
            </a:extLst>
          </p:cNvPr>
          <p:cNvCxnSpPr>
            <a:cxnSpLocks/>
          </p:cNvCxnSpPr>
          <p:nvPr/>
        </p:nvCxnSpPr>
        <p:spPr>
          <a:xfrm>
            <a:off x="11889582"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xmlns="" id="{D534A486-351A-45BF-9115-C322B25604F2}"/>
              </a:ext>
            </a:extLst>
          </p:cNvPr>
          <p:cNvSpPr/>
          <p:nvPr/>
        </p:nvSpPr>
        <p:spPr>
          <a:xfrm rot="18900000">
            <a:off x="11940159" y="3336082"/>
            <a:ext cx="197287" cy="197287"/>
          </a:xfrm>
          <a:prstGeom prst="plus">
            <a:avLst>
              <a:gd name="adj" fmla="val 4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xmlns="" id="{EF212DCC-97E8-419F-B12E-59D77AB4DCEB}"/>
              </a:ext>
            </a:extLst>
          </p:cNvPr>
          <p:cNvCxnSpPr>
            <a:cxnSpLocks/>
          </p:cNvCxnSpPr>
          <p:nvPr/>
        </p:nvCxnSpPr>
        <p:spPr>
          <a:xfrm>
            <a:off x="11853545" y="6702425"/>
            <a:ext cx="40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5D0ED78-CBD8-45CA-811F-231FA944BA83}"/>
              </a:ext>
            </a:extLst>
          </p:cNvPr>
          <p:cNvCxnSpPr>
            <a:cxnSpLocks/>
          </p:cNvCxnSpPr>
          <p:nvPr/>
        </p:nvCxnSpPr>
        <p:spPr>
          <a:xfrm>
            <a:off x="0" y="6304084"/>
            <a:ext cx="1219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516A50FE-3876-460C-8365-04E90A128388}"/>
              </a:ext>
            </a:extLst>
          </p:cNvPr>
          <p:cNvCxnSpPr>
            <a:cxnSpLocks/>
          </p:cNvCxnSpPr>
          <p:nvPr/>
        </p:nvCxnSpPr>
        <p:spPr>
          <a:xfrm>
            <a:off x="6096000" y="6286500"/>
            <a:ext cx="0" cy="56515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十字形 14">
            <a:extLst>
              <a:ext uri="{FF2B5EF4-FFF2-40B4-BE49-F238E27FC236}">
                <a16:creationId xmlns:a16="http://schemas.microsoft.com/office/drawing/2014/main" xmlns="" id="{5A7E6D02-D0A2-408C-8E4F-FD120234407D}"/>
              </a:ext>
            </a:extLst>
          </p:cNvPr>
          <p:cNvSpPr/>
          <p:nvPr/>
        </p:nvSpPr>
        <p:spPr>
          <a:xfrm rot="18900000">
            <a:off x="5997356" y="6479759"/>
            <a:ext cx="197287" cy="197287"/>
          </a:xfrm>
          <a:prstGeom prst="plus">
            <a:avLst>
              <a:gd name="adj" fmla="val 45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D895E298-30B9-4C24-9CDA-34D8178EA46F}"/>
              </a:ext>
            </a:extLst>
          </p:cNvPr>
          <p:cNvSpPr/>
          <p:nvPr/>
        </p:nvSpPr>
        <p:spPr>
          <a:xfrm>
            <a:off x="336848" y="1044968"/>
            <a:ext cx="368300" cy="3683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xmlns="" id="{4CCAAC00-8B4F-4D4F-8335-50EF3206F340}"/>
              </a:ext>
            </a:extLst>
          </p:cNvPr>
          <p:cNvSpPr/>
          <p:nvPr/>
        </p:nvSpPr>
        <p:spPr>
          <a:xfrm>
            <a:off x="336849" y="1663672"/>
            <a:ext cx="267696" cy="26769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7FC7F5B6-CB52-411B-875E-8CE95F8D105C}"/>
              </a:ext>
            </a:extLst>
          </p:cNvPr>
          <p:cNvSpPr/>
          <p:nvPr/>
        </p:nvSpPr>
        <p:spPr>
          <a:xfrm>
            <a:off x="1035945" y="4339642"/>
            <a:ext cx="553246" cy="533616"/>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7FB70D87-4477-40CB-B240-90D9A54A5801}"/>
              </a:ext>
            </a:extLst>
          </p:cNvPr>
          <p:cNvSpPr/>
          <p:nvPr/>
        </p:nvSpPr>
        <p:spPr>
          <a:xfrm>
            <a:off x="327922" y="4339642"/>
            <a:ext cx="553246" cy="533616"/>
          </a:xfrm>
          <a:prstGeom prst="rect">
            <a:avLst/>
          </a:prstGeom>
          <a:solidFill>
            <a:srgbClr val="26333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xmlns="" id="{4B05B2D5-1266-41D8-8771-C32CCFED96F0}"/>
              </a:ext>
            </a:extLst>
          </p:cNvPr>
          <p:cNvSpPr/>
          <p:nvPr/>
        </p:nvSpPr>
        <p:spPr>
          <a:xfrm>
            <a:off x="1897254" y="4453302"/>
            <a:ext cx="1005403" cy="338554"/>
          </a:xfrm>
          <a:prstGeom prst="rect">
            <a:avLst/>
          </a:prstGeom>
        </p:spPr>
        <p:txBody>
          <a:bodyPr wrap="none">
            <a:spAutoFit/>
          </a:bodyPr>
          <a:lstStyle/>
          <a:p>
            <a:r>
              <a:rPr lang="zh-CN" altLang="en-US" sz="1600" b="1" dirty="0">
                <a:solidFill>
                  <a:prstClr val="black">
                    <a:lumMod val="85000"/>
                    <a:lumOff val="15000"/>
                  </a:prstClr>
                </a:solidFill>
                <a:latin typeface="黑体" panose="02010609060101010101" pitchFamily="49" charset="-122"/>
                <a:ea typeface="黑体" panose="02010609060101010101" pitchFamily="49" charset="-122"/>
                <a:cs typeface="+mn-ea"/>
              </a:rPr>
              <a:t>图片蒙版</a:t>
            </a:r>
          </a:p>
        </p:txBody>
      </p:sp>
      <p:cxnSp>
        <p:nvCxnSpPr>
          <p:cNvPr id="42" name="直接连接符 41">
            <a:extLst>
              <a:ext uri="{FF2B5EF4-FFF2-40B4-BE49-F238E27FC236}">
                <a16:creationId xmlns:a16="http://schemas.microsoft.com/office/drawing/2014/main" xmlns="" id="{64E5AF94-A01F-4574-91E7-0F36CE41EE51}"/>
              </a:ext>
            </a:extLst>
          </p:cNvPr>
          <p:cNvCxnSpPr>
            <a:cxnSpLocks/>
          </p:cNvCxnSpPr>
          <p:nvPr/>
        </p:nvCxnSpPr>
        <p:spPr>
          <a:xfrm>
            <a:off x="3115691" y="4587112"/>
            <a:ext cx="1635369"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任意多边形: 形状 45">
            <a:extLst>
              <a:ext uri="{FF2B5EF4-FFF2-40B4-BE49-F238E27FC236}">
                <a16:creationId xmlns:a16="http://schemas.microsoft.com/office/drawing/2014/main" xmlns="" id="{84FE04B0-BCD9-4233-80ED-4ADDC91693FF}"/>
              </a:ext>
            </a:extLst>
          </p:cNvPr>
          <p:cNvSpPr/>
          <p:nvPr/>
        </p:nvSpPr>
        <p:spPr>
          <a:xfrm>
            <a:off x="-13694" y="-1"/>
            <a:ext cx="12205694" cy="6851650"/>
          </a:xfrm>
          <a:custGeom>
            <a:avLst/>
            <a:gdLst>
              <a:gd name="connsiteX0" fmla="*/ 0 w 12205694"/>
              <a:gd name="connsiteY0" fmla="*/ 0 h 6851650"/>
              <a:gd name="connsiteX1" fmla="*/ 319351 w 12205694"/>
              <a:gd name="connsiteY1" fmla="*/ 0 h 6851650"/>
              <a:gd name="connsiteX2" fmla="*/ 319351 w 12205694"/>
              <a:gd name="connsiteY2" fmla="*/ 6311902 h 6851650"/>
              <a:gd name="connsiteX3" fmla="*/ 11900036 w 12205694"/>
              <a:gd name="connsiteY3" fmla="*/ 6311902 h 6851650"/>
              <a:gd name="connsiteX4" fmla="*/ 11900036 w 12205694"/>
              <a:gd name="connsiteY4" fmla="*/ 0 h 6851650"/>
              <a:gd name="connsiteX5" fmla="*/ 12205694 w 12205694"/>
              <a:gd name="connsiteY5" fmla="*/ 0 h 6851650"/>
              <a:gd name="connsiteX6" fmla="*/ 12205694 w 12205694"/>
              <a:gd name="connsiteY6" fmla="*/ 6562725 h 6851650"/>
              <a:gd name="connsiteX7" fmla="*/ 12192000 w 12205694"/>
              <a:gd name="connsiteY7" fmla="*/ 6562725 h 6851650"/>
              <a:gd name="connsiteX8" fmla="*/ 12192000 w 12205694"/>
              <a:gd name="connsiteY8" fmla="*/ 6851650 h 6851650"/>
              <a:gd name="connsiteX9" fmla="*/ 0 w 12205694"/>
              <a:gd name="connsiteY9" fmla="*/ 6851650 h 6851650"/>
              <a:gd name="connsiteX10" fmla="*/ 0 w 12205694"/>
              <a:gd name="connsiteY10" fmla="*/ 6311902 h 6851650"/>
              <a:gd name="connsiteX11" fmla="*/ 0 w 12205694"/>
              <a:gd name="connsiteY11" fmla="*/ 6311902 h 685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5694" h="6851650">
                <a:moveTo>
                  <a:pt x="0" y="0"/>
                </a:moveTo>
                <a:lnTo>
                  <a:pt x="319351" y="0"/>
                </a:lnTo>
                <a:lnTo>
                  <a:pt x="319351" y="6311902"/>
                </a:lnTo>
                <a:lnTo>
                  <a:pt x="11900036" y="6311902"/>
                </a:lnTo>
                <a:lnTo>
                  <a:pt x="11900036" y="0"/>
                </a:lnTo>
                <a:lnTo>
                  <a:pt x="12205694" y="0"/>
                </a:lnTo>
                <a:lnTo>
                  <a:pt x="12205694" y="6562725"/>
                </a:lnTo>
                <a:lnTo>
                  <a:pt x="12192000" y="6562725"/>
                </a:lnTo>
                <a:lnTo>
                  <a:pt x="12192000" y="6851650"/>
                </a:lnTo>
                <a:lnTo>
                  <a:pt x="0" y="6851650"/>
                </a:lnTo>
                <a:lnTo>
                  <a:pt x="0" y="6311902"/>
                </a:lnTo>
                <a:lnTo>
                  <a:pt x="0" y="6311902"/>
                </a:lnTo>
                <a:close/>
              </a:path>
            </a:pathLst>
          </a:cu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矩形 27">
            <a:extLst>
              <a:ext uri="{FF2B5EF4-FFF2-40B4-BE49-F238E27FC236}">
                <a16:creationId xmlns:a16="http://schemas.microsoft.com/office/drawing/2014/main" xmlns="" id="{4ED78628-47FE-42F0-9F83-C398C82CEC1F}"/>
              </a:ext>
            </a:extLst>
          </p:cNvPr>
          <p:cNvSpPr/>
          <p:nvPr/>
        </p:nvSpPr>
        <p:spPr>
          <a:xfrm>
            <a:off x="371465" y="3681673"/>
            <a:ext cx="216363" cy="216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88C810B3-437F-4337-92E4-AD37960549E1}"/>
              </a:ext>
            </a:extLst>
          </p:cNvPr>
          <p:cNvSpPr/>
          <p:nvPr/>
        </p:nvSpPr>
        <p:spPr>
          <a:xfrm>
            <a:off x="371465" y="3949502"/>
            <a:ext cx="216363" cy="216363"/>
          </a:xfrm>
          <a:prstGeom prst="rect">
            <a:avLst/>
          </a:prstGeom>
          <a:solidFill>
            <a:srgbClr val="0DC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BAEA0759-F7B4-450B-9C48-5842D5A0BDA4}"/>
              </a:ext>
            </a:extLst>
          </p:cNvPr>
          <p:cNvSpPr/>
          <p:nvPr/>
        </p:nvSpPr>
        <p:spPr>
          <a:xfrm>
            <a:off x="790598" y="3681673"/>
            <a:ext cx="216363" cy="216363"/>
          </a:xfrm>
          <a:prstGeom prst="rect">
            <a:avLst/>
          </a:prstGeom>
          <a:solidFill>
            <a:srgbClr val="81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C934C239-8EF4-4940-A7D9-3F99298BE824}"/>
              </a:ext>
            </a:extLst>
          </p:cNvPr>
          <p:cNvSpPr/>
          <p:nvPr/>
        </p:nvSpPr>
        <p:spPr>
          <a:xfrm>
            <a:off x="336849" y="2166763"/>
            <a:ext cx="267696" cy="26769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308011E3-6782-4408-905F-BF8CB37F00DA}"/>
              </a:ext>
            </a:extLst>
          </p:cNvPr>
          <p:cNvSpPr/>
          <p:nvPr/>
        </p:nvSpPr>
        <p:spPr>
          <a:xfrm>
            <a:off x="359164" y="2836090"/>
            <a:ext cx="223066" cy="22306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xmlns="" id="{BEB3FDC6-6C26-4B73-B60D-5DC335B2246E}"/>
              </a:ext>
            </a:extLst>
          </p:cNvPr>
          <p:cNvCxnSpPr>
            <a:cxnSpLocks/>
          </p:cNvCxnSpPr>
          <p:nvPr/>
        </p:nvCxnSpPr>
        <p:spPr>
          <a:xfrm>
            <a:off x="1312568" y="1229118"/>
            <a:ext cx="4369421"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4576C55A-0FA0-4BF4-A429-21FA355F508F}"/>
              </a:ext>
            </a:extLst>
          </p:cNvPr>
          <p:cNvCxnSpPr>
            <a:cxnSpLocks/>
          </p:cNvCxnSpPr>
          <p:nvPr/>
        </p:nvCxnSpPr>
        <p:spPr>
          <a:xfrm>
            <a:off x="1309802" y="1801681"/>
            <a:ext cx="57931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4576C55A-0FA0-4BF4-A429-21FA355F508F}"/>
              </a:ext>
            </a:extLst>
          </p:cNvPr>
          <p:cNvCxnSpPr>
            <a:cxnSpLocks/>
          </p:cNvCxnSpPr>
          <p:nvPr/>
        </p:nvCxnSpPr>
        <p:spPr>
          <a:xfrm>
            <a:off x="2121295" y="3898036"/>
            <a:ext cx="51028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CD08D7B4-A831-4159-9409-A4DB41303A01}"/>
              </a:ext>
            </a:extLst>
          </p:cNvPr>
          <p:cNvCxnSpPr>
            <a:cxnSpLocks/>
          </p:cNvCxnSpPr>
          <p:nvPr/>
        </p:nvCxnSpPr>
        <p:spPr>
          <a:xfrm>
            <a:off x="1691660" y="2397595"/>
            <a:ext cx="57931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A9041BE9-84B3-462D-AC20-FCCB9F934554}"/>
              </a:ext>
            </a:extLst>
          </p:cNvPr>
          <p:cNvCxnSpPr>
            <a:cxnSpLocks/>
          </p:cNvCxnSpPr>
          <p:nvPr/>
        </p:nvCxnSpPr>
        <p:spPr>
          <a:xfrm>
            <a:off x="1309802" y="3068506"/>
            <a:ext cx="57931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xmlns="" id="{C019E8B6-7F1B-447D-9393-BD1AF0D1C8B8}"/>
              </a:ext>
            </a:extLst>
          </p:cNvPr>
          <p:cNvSpPr/>
          <p:nvPr/>
        </p:nvSpPr>
        <p:spPr>
          <a:xfrm>
            <a:off x="795448" y="1044968"/>
            <a:ext cx="368300" cy="368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9" name="矩形 48">
            <a:extLst>
              <a:ext uri="{FF2B5EF4-FFF2-40B4-BE49-F238E27FC236}">
                <a16:creationId xmlns:a16="http://schemas.microsoft.com/office/drawing/2014/main" xmlns="" id="{1B0C82FC-AD7A-4ECB-898D-7DE132E72C74}"/>
              </a:ext>
            </a:extLst>
          </p:cNvPr>
          <p:cNvSpPr/>
          <p:nvPr/>
        </p:nvSpPr>
        <p:spPr>
          <a:xfrm>
            <a:off x="836807" y="1667833"/>
            <a:ext cx="267696" cy="267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1" name="矩形 50">
            <a:extLst>
              <a:ext uri="{FF2B5EF4-FFF2-40B4-BE49-F238E27FC236}">
                <a16:creationId xmlns:a16="http://schemas.microsoft.com/office/drawing/2014/main" xmlns="" id="{1349FBEF-9BA6-4B83-9193-A3326B725D0E}"/>
              </a:ext>
            </a:extLst>
          </p:cNvPr>
          <p:cNvSpPr/>
          <p:nvPr/>
        </p:nvSpPr>
        <p:spPr>
          <a:xfrm>
            <a:off x="807276" y="2166763"/>
            <a:ext cx="267696" cy="267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2" name="矩形 51">
            <a:extLst>
              <a:ext uri="{FF2B5EF4-FFF2-40B4-BE49-F238E27FC236}">
                <a16:creationId xmlns:a16="http://schemas.microsoft.com/office/drawing/2014/main" xmlns="" id="{959B0E27-8E67-4A82-8917-0BA34BEE5756}"/>
              </a:ext>
            </a:extLst>
          </p:cNvPr>
          <p:cNvSpPr/>
          <p:nvPr/>
        </p:nvSpPr>
        <p:spPr>
          <a:xfrm>
            <a:off x="811211" y="2833513"/>
            <a:ext cx="223066" cy="223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3" name="平行四边形 52">
            <a:extLst>
              <a:ext uri="{FF2B5EF4-FFF2-40B4-BE49-F238E27FC236}">
                <a16:creationId xmlns:a16="http://schemas.microsoft.com/office/drawing/2014/main" xmlns="" id="{22278E2F-F3CF-41D0-A56B-C6274338E362}"/>
              </a:ext>
            </a:extLst>
          </p:cNvPr>
          <p:cNvSpPr/>
          <p:nvPr/>
        </p:nvSpPr>
        <p:spPr>
          <a:xfrm>
            <a:off x="421864" y="5047377"/>
            <a:ext cx="242637" cy="253384"/>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2B20C68A-5E54-4363-BE7B-E1C7EEBB73D8}"/>
              </a:ext>
            </a:extLst>
          </p:cNvPr>
          <p:cNvSpPr/>
          <p:nvPr/>
        </p:nvSpPr>
        <p:spPr>
          <a:xfrm>
            <a:off x="1147650" y="5174069"/>
            <a:ext cx="402064" cy="541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a:extLst>
              <a:ext uri="{FF2B5EF4-FFF2-40B4-BE49-F238E27FC236}">
                <a16:creationId xmlns:a16="http://schemas.microsoft.com/office/drawing/2014/main" xmlns="" id="{22278E2F-F3CF-41D0-A56B-C6274338E362}"/>
              </a:ext>
            </a:extLst>
          </p:cNvPr>
          <p:cNvSpPr/>
          <p:nvPr/>
        </p:nvSpPr>
        <p:spPr>
          <a:xfrm>
            <a:off x="7805869" y="5188788"/>
            <a:ext cx="121319" cy="215552"/>
          </a:xfrm>
          <a:prstGeom prst="parallelogram">
            <a:avLst>
              <a:gd name="adj" fmla="val 50166"/>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2B20C68A-5E54-4363-BE7B-E1C7EEBB73D8}"/>
              </a:ext>
            </a:extLst>
          </p:cNvPr>
          <p:cNvSpPr/>
          <p:nvPr/>
        </p:nvSpPr>
        <p:spPr>
          <a:xfrm>
            <a:off x="7822735" y="5532069"/>
            <a:ext cx="208905"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xmlns="" id="{4576C55A-0FA0-4BF4-A429-21FA355F508F}"/>
              </a:ext>
            </a:extLst>
          </p:cNvPr>
          <p:cNvCxnSpPr>
            <a:cxnSpLocks/>
          </p:cNvCxnSpPr>
          <p:nvPr/>
        </p:nvCxnSpPr>
        <p:spPr>
          <a:xfrm>
            <a:off x="2381960" y="5319675"/>
            <a:ext cx="51028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2307" y="5532069"/>
            <a:ext cx="1054731" cy="57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直接连接符 61">
            <a:extLst>
              <a:ext uri="{FF2B5EF4-FFF2-40B4-BE49-F238E27FC236}">
                <a16:creationId xmlns:a16="http://schemas.microsoft.com/office/drawing/2014/main" xmlns="" id="{4576C55A-0FA0-4BF4-A429-21FA355F508F}"/>
              </a:ext>
            </a:extLst>
          </p:cNvPr>
          <p:cNvCxnSpPr>
            <a:cxnSpLocks/>
          </p:cNvCxnSpPr>
          <p:nvPr/>
        </p:nvCxnSpPr>
        <p:spPr>
          <a:xfrm>
            <a:off x="2476129" y="5971036"/>
            <a:ext cx="5102850"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PA_蓝剑_矩形 106">
            <a:extLst>
              <a:ext uri="{FF2B5EF4-FFF2-40B4-BE49-F238E27FC236}">
                <a16:creationId xmlns:a16="http://schemas.microsoft.com/office/drawing/2014/main" xmlns="" id="{AFC017FB-9456-4C0E-BF74-F5B40BD29ED4}"/>
              </a:ext>
            </a:extLst>
          </p:cNvPr>
          <p:cNvSpPr/>
          <p:nvPr>
            <p:custDataLst>
              <p:tags r:id="rId1"/>
            </p:custDataLst>
          </p:nvPr>
        </p:nvSpPr>
        <p:spPr>
          <a:xfrm>
            <a:off x="6633628" y="5796628"/>
            <a:ext cx="4874268" cy="348813"/>
          </a:xfrm>
          <a:prstGeom prst="rect">
            <a:avLst/>
          </a:prstGeom>
        </p:spPr>
        <p:txBody>
          <a:bodyPr wrap="square">
            <a:spAutoFit/>
          </a:bodyPr>
          <a:lstStyle/>
          <a:p>
            <a:pPr algn="r">
              <a:lnSpc>
                <a:spcPts val="2000"/>
              </a:lnSpc>
              <a:defRPr/>
            </a:pPr>
            <a:r>
              <a:rPr lang="en-US" altLang="zh-CN" sz="1200" dirty="0" smtClean="0">
                <a:solidFill>
                  <a:schemeClr val="bg1">
                    <a:lumMod val="50000"/>
                  </a:schemeClr>
                </a:solidFill>
                <a:latin typeface="黑体" panose="02010609060101010101" pitchFamily="49" charset="-122"/>
                <a:ea typeface="黑体" panose="02010609060101010101" pitchFamily="49" charset="-122"/>
                <a:cs typeface="+mn-ea"/>
                <a:sym typeface="+mn-lt"/>
              </a:rPr>
              <a:t>Pictures in the PPT Template example can be changed</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65" name="矩形 64">
            <a:extLst>
              <a:ext uri="{FF2B5EF4-FFF2-40B4-BE49-F238E27FC236}">
                <a16:creationId xmlns="" xmlns:a16="http://schemas.microsoft.com/office/drawing/2014/main" id="{F5F01BC8-E7DB-46C4-868F-2216EC00D756}"/>
              </a:ext>
            </a:extLst>
          </p:cNvPr>
          <p:cNvSpPr/>
          <p:nvPr/>
        </p:nvSpPr>
        <p:spPr>
          <a:xfrm flipH="1">
            <a:off x="405558" y="3372781"/>
            <a:ext cx="130278" cy="1302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66" name="直接连接符 65">
            <a:extLst>
              <a:ext uri="{FF2B5EF4-FFF2-40B4-BE49-F238E27FC236}">
                <a16:creationId xmlns="" xmlns:a16="http://schemas.microsoft.com/office/drawing/2014/main" id="{3FD40A63-F933-41C5-AB8B-4E85024027BA}"/>
              </a:ext>
            </a:extLst>
          </p:cNvPr>
          <p:cNvCxnSpPr>
            <a:cxnSpLocks/>
          </p:cNvCxnSpPr>
          <p:nvPr/>
        </p:nvCxnSpPr>
        <p:spPr>
          <a:xfrm flipV="1">
            <a:off x="839794" y="3425824"/>
            <a:ext cx="7156445" cy="1784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 xmlns:a16="http://schemas.microsoft.com/office/drawing/2014/main" id="{EE991AB5-5DB1-415C-8F83-03E07823EAD6}"/>
              </a:ext>
            </a:extLst>
          </p:cNvPr>
          <p:cNvSpPr/>
          <p:nvPr/>
        </p:nvSpPr>
        <p:spPr>
          <a:xfrm flipH="1">
            <a:off x="839794" y="3360685"/>
            <a:ext cx="130278" cy="1302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69" name="直接连接符 68">
            <a:extLst>
              <a:ext uri="{FF2B5EF4-FFF2-40B4-BE49-F238E27FC236}">
                <a16:creationId xmlns:a16="http://schemas.microsoft.com/office/drawing/2014/main" xmlns="" id="{BEB3FDC6-6C26-4B73-B60D-5DC335B2246E}"/>
              </a:ext>
            </a:extLst>
          </p:cNvPr>
          <p:cNvCxnSpPr>
            <a:cxnSpLocks/>
          </p:cNvCxnSpPr>
          <p:nvPr/>
        </p:nvCxnSpPr>
        <p:spPr>
          <a:xfrm>
            <a:off x="941124" y="784679"/>
            <a:ext cx="4369421" cy="0"/>
          </a:xfrm>
          <a:prstGeom prst="line">
            <a:avLst/>
          </a:prstGeom>
          <a:ln>
            <a:solidFill>
              <a:schemeClr val="accent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标题 1">
            <a:extLst>
              <a:ext uri="{FF2B5EF4-FFF2-40B4-BE49-F238E27FC236}">
                <a16:creationId xmlns:a16="http://schemas.microsoft.com/office/drawing/2014/main" xmlns="" id="{8B62EEA8-8D75-4878-9A71-A32D2C1C66C0}"/>
              </a:ext>
            </a:extLst>
          </p:cNvPr>
          <p:cNvSpPr txBox="1">
            <a:spLocks/>
          </p:cNvSpPr>
          <p:nvPr/>
        </p:nvSpPr>
        <p:spPr>
          <a:xfrm>
            <a:off x="-245094" y="531120"/>
            <a:ext cx="11882696" cy="697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en-US" altLang="zh-CN" sz="2000" b="1" dirty="0" smtClean="0">
                <a:solidFill>
                  <a:srgbClr val="262626"/>
                </a:solidFill>
                <a:latin typeface="Arial" panose="020B0604020202020204" pitchFamily="34" charset="0"/>
                <a:ea typeface="黑体" panose="02010609060101010101" pitchFamily="49" charset="-122"/>
                <a:cs typeface="Arial" panose="020B0604020202020204" pitchFamily="34" charset="0"/>
              </a:rPr>
              <a:t>Cover  Main title- Arial 40-point type Bold</a:t>
            </a:r>
            <a:r>
              <a:rPr lang="zh-CN" altLang="en-US" sz="2000" b="1" dirty="0" smtClean="0">
                <a:solidFill>
                  <a:srgbClr val="262626"/>
                </a:solidFill>
                <a:latin typeface="Arial" panose="020B0604020202020204" pitchFamily="34" charset="0"/>
                <a:ea typeface="黑体" panose="02010609060101010101" pitchFamily="49" charset="-122"/>
                <a:cs typeface="Arial" panose="020B0604020202020204" pitchFamily="34" charset="0"/>
              </a:rPr>
              <a:t>，</a:t>
            </a:r>
            <a:r>
              <a:rPr lang="en-US" altLang="zh-CN" sz="2000" b="1" dirty="0" smtClean="0">
                <a:solidFill>
                  <a:srgbClr val="262626"/>
                </a:solidFill>
                <a:latin typeface="Arial" panose="020B0604020202020204" pitchFamily="34" charset="0"/>
                <a:ea typeface="黑体" panose="02010609060101010101" pitchFamily="49" charset="-122"/>
                <a:cs typeface="Arial" panose="020B0604020202020204" pitchFamily="34" charset="0"/>
              </a:rPr>
              <a:t>white  (Font Size Recommended)</a:t>
            </a:r>
            <a:endParaRPr lang="zh-CN" altLang="en-US" sz="2000" b="1" dirty="0">
              <a:solidFill>
                <a:srgbClr val="262626"/>
              </a:solidFill>
              <a:latin typeface="Arial" panose="020B0604020202020204" pitchFamily="34" charset="0"/>
              <a:ea typeface="黑体" panose="02010609060101010101" pitchFamily="49" charset="-122"/>
              <a:cs typeface="Arial" panose="020B0604020202020204" pitchFamily="34" charset="0"/>
            </a:endParaRPr>
          </a:p>
        </p:txBody>
      </p:sp>
      <p:sp>
        <p:nvSpPr>
          <p:cNvPr id="57" name="标题 1">
            <a:extLst>
              <a:ext uri="{FF2B5EF4-FFF2-40B4-BE49-F238E27FC236}">
                <a16:creationId xmlns="" xmlns:a16="http://schemas.microsoft.com/office/drawing/2014/main" id="{4804768E-C5AF-4AFC-85C9-60ABCA02BE92}"/>
              </a:ext>
            </a:extLst>
          </p:cNvPr>
          <p:cNvSpPr txBox="1">
            <a:spLocks/>
          </p:cNvSpPr>
          <p:nvPr/>
        </p:nvSpPr>
        <p:spPr>
          <a:xfrm>
            <a:off x="1465807" y="1037021"/>
            <a:ext cx="10335641" cy="697998"/>
          </a:xfrm>
          <a:prstGeom prst="rect">
            <a:avLst/>
          </a:prstGeom>
        </p:spPr>
        <p:txBody>
          <a:bodyPr/>
          <a:lstStyle>
            <a:defPPr>
              <a:defRPr lang="zh-CN"/>
            </a:defPPr>
            <a:lvl1pPr algn="r">
              <a:lnSpc>
                <a:spcPct val="100000"/>
              </a:lnSpc>
              <a:spcBef>
                <a:spcPct val="0"/>
              </a:spcBef>
              <a:buNone/>
              <a:defRPr sz="3600" b="1">
                <a:solidFill>
                  <a:srgbClr val="262626"/>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sz="2000" dirty="0"/>
              <a:t>Inner page Main title-Arial 36-point type </a:t>
            </a:r>
            <a:r>
              <a:rPr lang="en-US" altLang="zh-CN" sz="2000" dirty="0" smtClean="0"/>
              <a:t>Bold</a:t>
            </a:r>
            <a:r>
              <a:rPr lang="zh-CN" altLang="en-US" sz="2000" dirty="0" smtClean="0"/>
              <a:t>（</a:t>
            </a:r>
            <a:r>
              <a:rPr lang="en-US" altLang="zh-CN" sz="2000" dirty="0" smtClean="0"/>
              <a:t> Font </a:t>
            </a:r>
            <a:r>
              <a:rPr lang="en-US" altLang="zh-CN" sz="2000" dirty="0"/>
              <a:t>Size </a:t>
            </a:r>
            <a:r>
              <a:rPr lang="en-US" altLang="zh-CN" sz="2000" dirty="0" smtClean="0"/>
              <a:t>Recommended </a:t>
            </a:r>
            <a:r>
              <a:rPr lang="zh-CN" altLang="en-US" sz="2000" dirty="0" smtClean="0"/>
              <a:t>）</a:t>
            </a:r>
            <a:endParaRPr lang="en-US" altLang="zh-CN" sz="2000" dirty="0"/>
          </a:p>
        </p:txBody>
      </p:sp>
      <p:sp>
        <p:nvSpPr>
          <p:cNvPr id="71" name="PA_蓝剑_矩形 38">
            <a:extLst>
              <a:ext uri="{FF2B5EF4-FFF2-40B4-BE49-F238E27FC236}">
                <a16:creationId xmlns="" xmlns:a16="http://schemas.microsoft.com/office/drawing/2014/main" id="{6F70FCD0-1199-4766-805B-B5B75F413D7B}"/>
              </a:ext>
            </a:extLst>
          </p:cNvPr>
          <p:cNvSpPr/>
          <p:nvPr>
            <p:custDataLst>
              <p:tags r:id="rId2"/>
            </p:custDataLst>
          </p:nvPr>
        </p:nvSpPr>
        <p:spPr>
          <a:xfrm>
            <a:off x="3603420" y="1601626"/>
            <a:ext cx="7446269" cy="400110"/>
          </a:xfrm>
          <a:prstGeom prst="rect">
            <a:avLst/>
          </a:prstGeom>
        </p:spPr>
        <p:txBody>
          <a:bodyPr wrap="none">
            <a:spAutoFit/>
          </a:bodyPr>
          <a:lstStyle/>
          <a:p>
            <a:pPr lvl="0" algn="r">
              <a:defRPr/>
            </a:pPr>
            <a:r>
              <a:rPr lang="en-US" altLang="zh-CN" sz="2000" b="1" dirty="0">
                <a:solidFill>
                  <a:srgbClr val="262626"/>
                </a:solidFill>
                <a:latin typeface="Arial" panose="020B0604020202020204" pitchFamily="34" charset="0"/>
                <a:ea typeface="黑体" panose="02010609060101010101" pitchFamily="49" charset="-122"/>
                <a:cs typeface="Arial" panose="020B0604020202020204" pitchFamily="34" charset="0"/>
                <a:sym typeface="+mn-lt"/>
              </a:rPr>
              <a:t>Subtitle -Arial </a:t>
            </a:r>
            <a:r>
              <a:rPr lang="en-US" altLang="zh-CN" sz="2000" b="1" dirty="0">
                <a:solidFill>
                  <a:srgbClr val="262626"/>
                </a:solidFill>
                <a:latin typeface="Arial" panose="020B0604020202020204" pitchFamily="34" charset="0"/>
                <a:ea typeface="黑体" panose="02010609060101010101" pitchFamily="49" charset="-122"/>
                <a:cs typeface="Arial" panose="020B0604020202020204" pitchFamily="34" charset="0"/>
              </a:rPr>
              <a:t>24-point type Bold(Font Size Recommended )</a:t>
            </a:r>
            <a:endParaRPr lang="zh-CN" altLang="en-US" sz="2000" b="1" dirty="0">
              <a:solidFill>
                <a:srgbClr val="262626"/>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72" name="PA_蓝剑_矩形 38">
            <a:extLst>
              <a:ext uri="{FF2B5EF4-FFF2-40B4-BE49-F238E27FC236}">
                <a16:creationId xmlns="" xmlns:a16="http://schemas.microsoft.com/office/drawing/2014/main" id="{53A1CD20-6254-4C94-8DD1-1CA382B06512}"/>
              </a:ext>
            </a:extLst>
          </p:cNvPr>
          <p:cNvSpPr/>
          <p:nvPr>
            <p:custDataLst>
              <p:tags r:id="rId3"/>
            </p:custDataLst>
          </p:nvPr>
        </p:nvSpPr>
        <p:spPr>
          <a:xfrm>
            <a:off x="4027959" y="2197540"/>
            <a:ext cx="7021730" cy="400110"/>
          </a:xfrm>
          <a:prstGeom prst="rect">
            <a:avLst/>
          </a:prstGeom>
        </p:spPr>
        <p:txBody>
          <a:bodyPr wrap="none">
            <a:spAutoFit/>
          </a:bodyPr>
          <a:lstStyle/>
          <a:p>
            <a:pPr algn="r"/>
            <a:r>
              <a:rPr lang="en-US" altLang="zh-CN" sz="2000" dirty="0">
                <a:solidFill>
                  <a:srgbClr val="262626"/>
                </a:solidFill>
                <a:latin typeface="Arial" panose="020B0604020202020204" pitchFamily="34" charset="0"/>
                <a:ea typeface="黑体" panose="02010609060101010101" pitchFamily="49" charset="-122"/>
                <a:cs typeface="Arial" panose="020B0604020202020204" pitchFamily="34" charset="0"/>
              </a:rPr>
              <a:t>Contents title- Arial 24-point type(Font Size Recommended )</a:t>
            </a:r>
            <a:endParaRPr lang="zh-CN" altLang="en-US" sz="2000" dirty="0">
              <a:solidFill>
                <a:srgbClr val="262626"/>
              </a:solidFill>
              <a:latin typeface="Arial" panose="020B0604020202020204" pitchFamily="34" charset="0"/>
              <a:ea typeface="黑体" panose="02010609060101010101" pitchFamily="49" charset="-122"/>
              <a:cs typeface="Arial" panose="020B0604020202020204" pitchFamily="34" charset="0"/>
            </a:endParaRPr>
          </a:p>
        </p:txBody>
      </p:sp>
      <p:sp>
        <p:nvSpPr>
          <p:cNvPr id="73" name="PA_蓝剑_矩形 38">
            <a:extLst>
              <a:ext uri="{FF2B5EF4-FFF2-40B4-BE49-F238E27FC236}">
                <a16:creationId xmlns="" xmlns:a16="http://schemas.microsoft.com/office/drawing/2014/main" id="{523DA859-231E-4176-8ABF-9C983ADD67E9}"/>
              </a:ext>
            </a:extLst>
          </p:cNvPr>
          <p:cNvSpPr/>
          <p:nvPr>
            <p:custDataLst>
              <p:tags r:id="rId4"/>
            </p:custDataLst>
          </p:nvPr>
        </p:nvSpPr>
        <p:spPr>
          <a:xfrm>
            <a:off x="3962112" y="2833513"/>
            <a:ext cx="7545784" cy="400110"/>
          </a:xfrm>
          <a:prstGeom prst="rect">
            <a:avLst/>
          </a:prstGeom>
        </p:spPr>
        <p:txBody>
          <a:bodyPr wrap="none">
            <a:spAutoFit/>
          </a:bodyPr>
          <a:lstStyle/>
          <a:p>
            <a:pPr algn="r"/>
            <a:r>
              <a:rPr lang="en-US" altLang="zh-CN" sz="2000" b="1" dirty="0">
                <a:solidFill>
                  <a:srgbClr val="262626"/>
                </a:solidFill>
                <a:latin typeface="Arial" panose="020B0604020202020204" pitchFamily="34" charset="0"/>
                <a:ea typeface="黑体" panose="02010609060101010101" pitchFamily="49" charset="-122"/>
                <a:cs typeface="Arial" panose="020B0604020202020204" pitchFamily="34" charset="0"/>
              </a:rPr>
              <a:t>Chapter </a:t>
            </a:r>
            <a:r>
              <a:rPr lang="en-US" altLang="zh-CN" sz="2000" b="1" dirty="0" smtClean="0">
                <a:solidFill>
                  <a:srgbClr val="262626"/>
                </a:solidFill>
                <a:latin typeface="Arial" panose="020B0604020202020204" pitchFamily="34" charset="0"/>
                <a:ea typeface="黑体" panose="02010609060101010101" pitchFamily="49" charset="-122"/>
                <a:cs typeface="Arial" panose="020B0604020202020204" pitchFamily="34" charset="0"/>
              </a:rPr>
              <a:t>title- Arial 19-point type Bold; on the top left corner </a:t>
            </a:r>
            <a:endParaRPr lang="zh-CN" altLang="en-US" sz="2000" b="1" dirty="0">
              <a:solidFill>
                <a:srgbClr val="262626"/>
              </a:solidFill>
              <a:latin typeface="Arial" panose="020B0604020202020204" pitchFamily="34" charset="0"/>
              <a:ea typeface="黑体" panose="02010609060101010101" pitchFamily="49" charset="-122"/>
              <a:cs typeface="Arial" panose="020B0604020202020204" pitchFamily="34" charset="0"/>
            </a:endParaRPr>
          </a:p>
        </p:txBody>
      </p:sp>
      <p:sp>
        <p:nvSpPr>
          <p:cNvPr id="74" name="PA_蓝剑_矩形 106">
            <a:extLst>
              <a:ext uri="{FF2B5EF4-FFF2-40B4-BE49-F238E27FC236}">
                <a16:creationId xmlns="" xmlns:a16="http://schemas.microsoft.com/office/drawing/2014/main" id="{AD3910E5-50CF-4BF4-9B4C-7F892F040A18}"/>
              </a:ext>
            </a:extLst>
          </p:cNvPr>
          <p:cNvSpPr/>
          <p:nvPr>
            <p:custDataLst>
              <p:tags r:id="rId5"/>
            </p:custDataLst>
          </p:nvPr>
        </p:nvSpPr>
        <p:spPr>
          <a:xfrm>
            <a:off x="5217815" y="3253145"/>
            <a:ext cx="6321576" cy="348813"/>
          </a:xfrm>
          <a:prstGeom prst="rect">
            <a:avLst/>
          </a:prstGeom>
        </p:spPr>
        <p:txBody>
          <a:bodyPr wrap="square">
            <a:spAutoFit/>
          </a:bodyPr>
          <a:lstStyle/>
          <a:p>
            <a:pPr lvl="0" algn="r">
              <a:lnSpc>
                <a:spcPts val="2000"/>
              </a:lnSpc>
              <a:defRPr/>
            </a:pPr>
            <a:r>
              <a:rPr lang="en-US" altLang="zh-CN" sz="12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Text-Arial 14-point type</a:t>
            </a:r>
            <a:r>
              <a:rPr lang="zh-CN" altLang="en-US" sz="12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sz="12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Font Size Recommended</a:t>
            </a:r>
            <a:r>
              <a:rPr lang="zh-CN" altLang="en-US" sz="12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sz="12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 </a:t>
            </a:r>
            <a:endParaRPr lang="en-US" altLang="zh-CN" sz="12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75" name="PA_蓝剑_矩形 106">
            <a:extLst>
              <a:ext uri="{FF2B5EF4-FFF2-40B4-BE49-F238E27FC236}">
                <a16:creationId xmlns="" xmlns:a16="http://schemas.microsoft.com/office/drawing/2014/main" id="{DE6B33E0-6D92-4563-8F76-BE9DD34856CD}"/>
              </a:ext>
            </a:extLst>
          </p:cNvPr>
          <p:cNvSpPr/>
          <p:nvPr>
            <p:custDataLst>
              <p:tags r:id="rId6"/>
            </p:custDataLst>
          </p:nvPr>
        </p:nvSpPr>
        <p:spPr>
          <a:xfrm>
            <a:off x="5551901" y="3708870"/>
            <a:ext cx="6068556" cy="348813"/>
          </a:xfrm>
          <a:prstGeom prst="rect">
            <a:avLst/>
          </a:prstGeom>
        </p:spPr>
        <p:txBody>
          <a:bodyPr wrap="square">
            <a:spAutoFit/>
          </a:bodyPr>
          <a:lstStyle/>
          <a:p>
            <a:pPr algn="r">
              <a:lnSpc>
                <a:spcPts val="2000"/>
              </a:lnSpc>
              <a:defRPr/>
            </a:pPr>
            <a:r>
              <a:rPr lang="en-US" altLang="zh-CN" sz="1200" dirty="0" smtClean="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When </a:t>
            </a:r>
            <a:r>
              <a:rPr lang="en-US" altLang="zh-CN"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you use color, you need to prioritize left column colors or  their matching colors</a:t>
            </a:r>
            <a:endPar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endParaRPr>
          </a:p>
        </p:txBody>
      </p:sp>
      <p:sp>
        <p:nvSpPr>
          <p:cNvPr id="76" name="PA_蓝剑_矩形 106">
            <a:extLst>
              <a:ext uri="{FF2B5EF4-FFF2-40B4-BE49-F238E27FC236}">
                <a16:creationId xmlns="" xmlns:a16="http://schemas.microsoft.com/office/drawing/2014/main" id="{FD253495-C79D-4EB4-BFFD-FBDC78B18126}"/>
              </a:ext>
            </a:extLst>
          </p:cNvPr>
          <p:cNvSpPr/>
          <p:nvPr>
            <p:custDataLst>
              <p:tags r:id="rId7"/>
            </p:custDataLst>
          </p:nvPr>
        </p:nvSpPr>
        <p:spPr>
          <a:xfrm>
            <a:off x="4611889" y="4124830"/>
            <a:ext cx="7007104" cy="1118255"/>
          </a:xfrm>
          <a:prstGeom prst="rect">
            <a:avLst/>
          </a:prstGeom>
        </p:spPr>
        <p:txBody>
          <a:bodyPr wrap="square">
            <a:spAutoFit/>
          </a:bodyPr>
          <a:lstStyle/>
          <a:p>
            <a:pPr algn="r">
              <a:lnSpc>
                <a:spcPts val="2000"/>
              </a:lnSpc>
              <a:defRPr/>
            </a:pPr>
            <a:r>
              <a:rPr lang="zh-CN" altLang="en-US"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When using pictures, the hue of the picture is not uniform or the picture needs to be placed on the bottom. When the text is overwritten, the image is covered on the top of the picture, which is good for displaying the text content. According to the different tonal demand of the page, there are two kinds of color mask as a choice.</a:t>
            </a:r>
          </a:p>
        </p:txBody>
      </p:sp>
      <p:sp>
        <p:nvSpPr>
          <p:cNvPr id="3" name="TextBox 2"/>
          <p:cNvSpPr txBox="1"/>
          <p:nvPr/>
        </p:nvSpPr>
        <p:spPr>
          <a:xfrm>
            <a:off x="7355541" y="5174069"/>
            <a:ext cx="510988" cy="276999"/>
          </a:xfrm>
          <a:prstGeom prst="rect">
            <a:avLst/>
          </a:prstGeom>
          <a:noFill/>
        </p:spPr>
        <p:txBody>
          <a:bodyPr wrap="square" rtlCol="0">
            <a:spAutoFit/>
          </a:bodyPr>
          <a:lstStyle/>
          <a:p>
            <a:r>
              <a:rPr lang="en-US" altLang="zh-CN"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Add</a:t>
            </a:r>
            <a:endParaRPr lang="zh-CN" altLang="en-US"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77" name="TextBox 76"/>
          <p:cNvSpPr txBox="1"/>
          <p:nvPr/>
        </p:nvSpPr>
        <p:spPr>
          <a:xfrm>
            <a:off x="7355541" y="5416428"/>
            <a:ext cx="510988" cy="276999"/>
          </a:xfrm>
          <a:prstGeom prst="rect">
            <a:avLst/>
          </a:prstGeom>
          <a:noFill/>
        </p:spPr>
        <p:txBody>
          <a:bodyPr wrap="square" rtlCol="0">
            <a:spAutoFit/>
          </a:bodyPr>
          <a:lstStyle/>
          <a:p>
            <a:r>
              <a:rPr lang="en-US" altLang="zh-CN"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Add</a:t>
            </a:r>
            <a:endParaRPr lang="zh-CN" altLang="en-US"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78" name="TextBox 77"/>
          <p:cNvSpPr txBox="1"/>
          <p:nvPr/>
        </p:nvSpPr>
        <p:spPr>
          <a:xfrm>
            <a:off x="7996239" y="5393569"/>
            <a:ext cx="3903060" cy="276999"/>
          </a:xfrm>
          <a:prstGeom prst="rect">
            <a:avLst/>
          </a:prstGeom>
          <a:noFill/>
        </p:spPr>
        <p:txBody>
          <a:bodyPr wrap="square" rtlCol="0">
            <a:spAutoFit/>
          </a:bodyPr>
          <a:lstStyle/>
          <a:p>
            <a:r>
              <a:rPr lang="en-US" altLang="zh-CN" sz="1200" dirty="0" smtClean="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below Subtitle </a:t>
            </a:r>
            <a:r>
              <a:rPr lang="en-US" altLang="zh-CN"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rPr>
              <a:t>in the inner page</a:t>
            </a:r>
            <a:endParaRPr lang="zh-CN" altLang="en-US" sz="1200" dirty="0">
              <a:solidFill>
                <a:schemeClr val="bg1">
                  <a:lumMod val="50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80" name="矩形 79">
            <a:extLst>
              <a:ext uri="{FF2B5EF4-FFF2-40B4-BE49-F238E27FC236}">
                <a16:creationId xmlns:a16="http://schemas.microsoft.com/office/drawing/2014/main" xmlns="" id="{7FC7F5B6-CB52-411B-875E-8CE95F8D105C}"/>
              </a:ext>
            </a:extLst>
          </p:cNvPr>
          <p:cNvSpPr/>
          <p:nvPr/>
        </p:nvSpPr>
        <p:spPr>
          <a:xfrm>
            <a:off x="348434" y="622565"/>
            <a:ext cx="726538" cy="324229"/>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05557" y="622565"/>
            <a:ext cx="1715738" cy="307777"/>
          </a:xfrm>
          <a:prstGeom prst="rect">
            <a:avLst/>
          </a:prstGeom>
          <a:noFill/>
        </p:spPr>
        <p:txBody>
          <a:bodyPr wrap="square" rtlCol="0">
            <a:spAutoFit/>
          </a:bodyPr>
          <a:lstStyle/>
          <a:p>
            <a:r>
              <a:rPr lang="en-US" altLang="zh-CN" sz="1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title </a:t>
            </a:r>
            <a:endParaRPr lang="zh-CN" altLang="en-US" sz="1400" b="1" dirty="0">
              <a:solidFill>
                <a:schemeClr val="bg1"/>
              </a:solidFill>
            </a:endParaRPr>
          </a:p>
        </p:txBody>
      </p:sp>
    </p:spTree>
    <p:extLst>
      <p:ext uri="{BB962C8B-B14F-4D97-AF65-F5344CB8AC3E}">
        <p14:creationId xmlns:p14="http://schemas.microsoft.com/office/powerpoint/2010/main" val="1162202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68300" y="2271713"/>
            <a:ext cx="9988550" cy="1004887"/>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dirty="0">
                <a:solidFill>
                  <a:schemeClr val="lt1"/>
                </a:solidFill>
                <a:sym typeface="+mn-lt"/>
              </a:rPr>
              <a:t> </a:t>
            </a:r>
          </a:p>
        </p:txBody>
      </p:sp>
      <p:cxnSp>
        <p:nvCxnSpPr>
          <p:cNvPr id="7" name="直接连接符 6">
            <a:extLst>
              <a:ext uri="{FF2B5EF4-FFF2-40B4-BE49-F238E27FC236}">
                <a16:creationId xmlns="" xmlns:a16="http://schemas.microsoft.com/office/drawing/2014/main" id="{044E1751-3825-472F-B7D1-E982C360608D}"/>
              </a:ext>
            </a:extLst>
          </p:cNvPr>
          <p:cNvCxnSpPr>
            <a:cxnSpLocks/>
          </p:cNvCxnSpPr>
          <p:nvPr/>
        </p:nvCxnSpPr>
        <p:spPr>
          <a:xfrm>
            <a:off x="368300" y="3407002"/>
            <a:ext cx="9974262" cy="0"/>
          </a:xfrm>
          <a:prstGeom prst="line">
            <a:avLst/>
          </a:prstGeom>
          <a:ln w="9525">
            <a:solidFill>
              <a:srgbClr val="0055A2"/>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562" y="6151440"/>
            <a:ext cx="1375802" cy="524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a:extLst>
              <a:ext uri="{FF2B5EF4-FFF2-40B4-BE49-F238E27FC236}">
                <a16:creationId xmlns="" xmlns:a16="http://schemas.microsoft.com/office/drawing/2014/main" id="{EF4AAA38-91E3-4A55-BE75-0DA774589F1C}"/>
              </a:ext>
            </a:extLst>
          </p:cNvPr>
          <p:cNvSpPr/>
          <p:nvPr/>
        </p:nvSpPr>
        <p:spPr>
          <a:xfrm>
            <a:off x="784850" y="2434017"/>
            <a:ext cx="4803150" cy="757130"/>
          </a:xfrm>
          <a:prstGeom prst="rect">
            <a:avLst/>
          </a:prstGeom>
        </p:spPr>
        <p:txBody>
          <a:bodyPr wrap="square">
            <a:spAutoFit/>
          </a:bodyPr>
          <a:lstStyle/>
          <a:p>
            <a:pPr lvl="0">
              <a:lnSpc>
                <a:spcPct val="90000"/>
              </a:lnSpc>
              <a:spcBef>
                <a:spcPts val="1000"/>
              </a:spcBef>
            </a:pPr>
            <a:r>
              <a:rPr lang="zh-CN" altLang="en-US" sz="4800" b="1">
                <a:solidFill>
                  <a:prstClr val="white"/>
                </a:solidFill>
                <a:latin typeface="黑体" panose="02010609060101010101" pitchFamily="49" charset="-122"/>
                <a:ea typeface="黑体" panose="02010609060101010101" pitchFamily="49" charset="-122"/>
                <a:cs typeface="Arial" panose="020B0604020202020204" pitchFamily="34" charset="0"/>
                <a:sym typeface="+mn-lt"/>
              </a:rPr>
              <a:t>谢  谢</a:t>
            </a:r>
            <a:endParaRPr lang="en-US" altLang="zh-CN" sz="4800" b="1" dirty="0">
              <a:solidFill>
                <a:prstClr val="white"/>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10" name="矩形 9">
            <a:extLst>
              <a:ext uri="{FF2B5EF4-FFF2-40B4-BE49-F238E27FC236}">
                <a16:creationId xmlns:a16="http://schemas.microsoft.com/office/drawing/2014/main" xmlns="" id="{7E0575DD-E6B8-4F75-AAC0-0594C2D0B48B}"/>
              </a:ext>
            </a:extLst>
          </p:cNvPr>
          <p:cNvSpPr/>
          <p:nvPr/>
        </p:nvSpPr>
        <p:spPr>
          <a:xfrm>
            <a:off x="368299" y="4225438"/>
            <a:ext cx="4028889" cy="1985159"/>
          </a:xfrm>
          <a:prstGeom prst="rect">
            <a:avLst/>
          </a:prstGeom>
          <a:ln>
            <a:noFill/>
          </a:ln>
        </p:spPr>
        <p:txBody>
          <a:bodyPr wrap="square">
            <a:spAutoFit/>
          </a:bodyPr>
          <a:lstStyle/>
          <a:p>
            <a:pPr lvl="0">
              <a:defRPr/>
            </a:pPr>
            <a:endParaRPr lang="en-US" altLang="zh-CN" sz="12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lang="en-US" altLang="zh-CN" sz="11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lvl="0">
              <a:defRPr/>
            </a:pPr>
            <a:endParaRPr kumimoji="0" lang="en-US" altLang="zh-CN" sz="1100" b="0" i="0" u="none" strike="noStrike" kern="1200" cap="none" spc="0" normalizeH="0" baseline="0" noProof="0" dirty="0" smtClean="0">
              <a:ln>
                <a:noFill/>
              </a:ln>
              <a:solidFill>
                <a:prstClr val="white">
                  <a:lumMod val="50000"/>
                </a:prstClr>
              </a:solidFill>
              <a:effectLst/>
              <a:uLnTx/>
              <a:uFillTx/>
              <a:latin typeface="Arial" panose="020B0604020202020204" pitchFamily="34" charset="0"/>
              <a:cs typeface="Arial" panose="020B0604020202020204" pitchFamily="34" charset="0"/>
              <a:sym typeface="+mn-lt"/>
            </a:endParaRPr>
          </a:p>
          <a:p>
            <a:pPr>
              <a:defRPr/>
            </a:pPr>
            <a:endParaRPr lang="en-US" altLang="zh-CN" sz="11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endParaRPr>
          </a:p>
          <a:p>
            <a:pPr>
              <a:defRPr/>
            </a:pPr>
            <a:r>
              <a:rPr lang="zh-CN" altLang="en-US" sz="1100" dirty="0" smtClean="0">
                <a:solidFill>
                  <a:prstClr val="white">
                    <a:lumMod val="50000"/>
                  </a:prstClr>
                </a:solidFill>
                <a:latin typeface="Arial" panose="020B0604020202020204" pitchFamily="34" charset="0"/>
                <a:ea typeface="黑体" panose="02010609060101010101" pitchFamily="49" charset="-122"/>
                <a:cs typeface="Arial" panose="020B0604020202020204" pitchFamily="34" charset="0"/>
                <a:sym typeface="+mn-lt"/>
              </a:rPr>
              <a:t>      </a:t>
            </a:r>
            <a:r>
              <a:rPr lang="zh-CN" altLang="en-US" sz="12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官方网站</a:t>
            </a:r>
            <a:r>
              <a:rPr lang="en-US" altLang="zh-CN" sz="1200" dirty="0" smtClean="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                </a:t>
            </a:r>
            <a:r>
              <a:rPr lang="zh-CN" altLang="en-US" sz="1200" dirty="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rPr>
              <a:t>微信公众号</a:t>
            </a:r>
            <a:endParaRPr lang="en-US" altLang="zh-CN" sz="1200" dirty="0">
              <a:solidFill>
                <a:prstClr val="white">
                  <a:lumMod val="50000"/>
                </a:prstClr>
              </a:solidFill>
              <a:latin typeface="黑体" panose="02010609060101010101" pitchFamily="49" charset="-122"/>
              <a:ea typeface="黑体" panose="02010609060101010101" pitchFamily="49" charset="-122"/>
              <a:cs typeface="Arial" panose="020B0604020202020204" pitchFamily="34" charset="0"/>
              <a:sym typeface="+mn-lt"/>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4516729"/>
            <a:ext cx="1216183" cy="1216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5576" y="4418634"/>
            <a:ext cx="1314278" cy="1314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921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D722E97-52D4-4B70-AEE6-0DBD9C378FAF}"/>
              </a:ext>
            </a:extLst>
          </p:cNvPr>
          <p:cNvCxnSpPr>
            <a:cxnSpLocks/>
          </p:cNvCxnSpPr>
          <p:nvPr/>
        </p:nvCxnSpPr>
        <p:spPr>
          <a:xfrm>
            <a:off x="2756647" y="1108181"/>
            <a:ext cx="0" cy="4514850"/>
          </a:xfrm>
          <a:prstGeom prst="line">
            <a:avLst/>
          </a:prstGeom>
          <a:ln>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10"/>
          <p:cNvSpPr txBox="1"/>
          <p:nvPr/>
        </p:nvSpPr>
        <p:spPr>
          <a:xfrm>
            <a:off x="53789" y="1297359"/>
            <a:ext cx="2608728" cy="646331"/>
          </a:xfrm>
          <a:prstGeom prst="rect">
            <a:avLst/>
          </a:prstGeom>
          <a:noFill/>
        </p:spPr>
        <p:txBody>
          <a:bodyPr wrap="square" rtlCol="0">
            <a:spAutoFit/>
          </a:bodyPr>
          <a:lstStyle/>
          <a:p>
            <a:pPr algn="ctr"/>
            <a:r>
              <a:rPr lang="zh-CN" altLang="en-US" sz="3600" b="1" dirty="0">
                <a:solidFill>
                  <a:schemeClr val="tx1">
                    <a:lumMod val="50000"/>
                    <a:lumOff val="50000"/>
                  </a:schemeClr>
                </a:solidFill>
                <a:latin typeface="Arial" panose="020B0604020202020204" pitchFamily="34" charset="0"/>
                <a:ea typeface="黑体" panose="02010609060101010101" charset="-122"/>
                <a:cs typeface="Arial" panose="020B0604020202020204" pitchFamily="34" charset="0"/>
              </a:rPr>
              <a:t>目   录</a:t>
            </a:r>
          </a:p>
        </p:txBody>
      </p:sp>
      <p:sp>
        <p:nvSpPr>
          <p:cNvPr id="21" name="文本框 35">
            <a:extLst>
              <a:ext uri="{FF2B5EF4-FFF2-40B4-BE49-F238E27FC236}">
                <a16:creationId xmlns="" xmlns:a16="http://schemas.microsoft.com/office/drawing/2014/main" id="{39B7F1D3-905E-4B08-AE18-611180D36449}"/>
              </a:ext>
            </a:extLst>
          </p:cNvPr>
          <p:cNvSpPr txBox="1"/>
          <p:nvPr/>
        </p:nvSpPr>
        <p:spPr>
          <a:xfrm>
            <a:off x="3287395" y="1228214"/>
            <a:ext cx="3408625" cy="461665"/>
          </a:xfrm>
          <a:prstGeom prst="rect">
            <a:avLst/>
          </a:prstGeom>
          <a:noFill/>
        </p:spPr>
        <p:txBody>
          <a:bodyPr wrap="none" rtlCol="0">
            <a:spAutoFit/>
          </a:bodyPr>
          <a:lstStyle/>
          <a:p>
            <a:pPr marL="449263" indent="-449263">
              <a:buClr>
                <a:srgbClr val="164D84"/>
              </a:buClr>
              <a:buSzPct val="88000"/>
              <a:buFont typeface="Wingdings" panose="05000000000000000000" pitchFamily="2" charset="2"/>
              <a:buChar char="l"/>
            </a:pPr>
            <a:r>
              <a:rPr lang="zh-CN" altLang="en-US" sz="2400" dirty="0" smtClean="0">
                <a:latin typeface="Arial" panose="020B0604020202020204" pitchFamily="34" charset="0"/>
                <a:ea typeface="黑体" panose="02010609060101010101" charset="-122"/>
                <a:cs typeface="Arial" panose="020B0604020202020204" pitchFamily="34" charset="0"/>
              </a:rPr>
              <a:t>停车场定位技术溯源</a:t>
            </a:r>
            <a:endParaRPr lang="en-US" altLang="zh-CN" sz="2400" dirty="0">
              <a:latin typeface="Arial" panose="020B0604020202020204" pitchFamily="34" charset="0"/>
              <a:ea typeface="黑体" panose="02010609060101010101" charset="-122"/>
              <a:cs typeface="Arial" panose="020B0604020202020204" pitchFamily="34" charset="0"/>
            </a:endParaRPr>
          </a:p>
        </p:txBody>
      </p:sp>
      <p:sp>
        <p:nvSpPr>
          <p:cNvPr id="27" name="文本框 35">
            <a:extLst>
              <a:ext uri="{FF2B5EF4-FFF2-40B4-BE49-F238E27FC236}">
                <a16:creationId xmlns="" xmlns:a16="http://schemas.microsoft.com/office/drawing/2014/main" id="{4F5164EB-2C92-4A61-BEFD-DF9E5A8F5526}"/>
              </a:ext>
            </a:extLst>
          </p:cNvPr>
          <p:cNvSpPr txBox="1"/>
          <p:nvPr/>
        </p:nvSpPr>
        <p:spPr>
          <a:xfrm>
            <a:off x="3287395" y="2012588"/>
            <a:ext cx="4331955" cy="461665"/>
          </a:xfrm>
          <a:prstGeom prst="rect">
            <a:avLst/>
          </a:prstGeom>
          <a:noFill/>
        </p:spPr>
        <p:txBody>
          <a:bodyPr wrap="none" rtlCol="0">
            <a:spAutoFit/>
          </a:bodyPr>
          <a:lstStyle/>
          <a:p>
            <a:pPr marL="449263" indent="-449263">
              <a:buClr>
                <a:srgbClr val="164D84"/>
              </a:buClr>
              <a:buSzPct val="88000"/>
              <a:buFont typeface="Wingdings" panose="05000000000000000000" pitchFamily="2" charset="2"/>
              <a:buChar char="l"/>
            </a:pPr>
            <a:r>
              <a:rPr lang="zh-CN" altLang="en-US" sz="2400" dirty="0" smtClean="0">
                <a:latin typeface="Arial" panose="020B0604020202020204" pitchFamily="34" charset="0"/>
                <a:ea typeface="黑体" panose="02010609060101010101" charset="-122"/>
                <a:cs typeface="Arial" panose="020B0604020202020204" pitchFamily="34" charset="0"/>
              </a:rPr>
              <a:t>停车场定位技术已实现方案</a:t>
            </a:r>
            <a:endParaRPr lang="en-US" altLang="zh-CN" sz="2400" dirty="0">
              <a:latin typeface="Arial" panose="020B0604020202020204" pitchFamily="34" charset="0"/>
              <a:ea typeface="黑体" panose="02010609060101010101" charset="-122"/>
              <a:cs typeface="Arial" panose="020B0604020202020204" pitchFamily="34" charset="0"/>
            </a:endParaRPr>
          </a:p>
        </p:txBody>
      </p:sp>
      <p:sp>
        <p:nvSpPr>
          <p:cNvPr id="28" name="文本框 35">
            <a:extLst>
              <a:ext uri="{FF2B5EF4-FFF2-40B4-BE49-F238E27FC236}">
                <a16:creationId xmlns="" xmlns:a16="http://schemas.microsoft.com/office/drawing/2014/main" id="{396EFDA0-1C81-40A7-8632-87C206E5D421}"/>
              </a:ext>
            </a:extLst>
          </p:cNvPr>
          <p:cNvSpPr txBox="1"/>
          <p:nvPr/>
        </p:nvSpPr>
        <p:spPr>
          <a:xfrm>
            <a:off x="3287395" y="2796962"/>
            <a:ext cx="3408625" cy="461665"/>
          </a:xfrm>
          <a:prstGeom prst="rect">
            <a:avLst/>
          </a:prstGeom>
          <a:noFill/>
        </p:spPr>
        <p:txBody>
          <a:bodyPr wrap="none" rtlCol="0">
            <a:spAutoFit/>
          </a:bodyPr>
          <a:lstStyle/>
          <a:p>
            <a:pPr marL="449263" indent="-449263">
              <a:buClr>
                <a:srgbClr val="164D84"/>
              </a:buClr>
              <a:buSzPct val="88000"/>
              <a:buFont typeface="Wingdings" panose="05000000000000000000" pitchFamily="2" charset="2"/>
              <a:buChar char="l"/>
            </a:pPr>
            <a:r>
              <a:rPr lang="zh-CN" altLang="en-US" sz="2400" dirty="0" smtClean="0">
                <a:latin typeface="Arial" panose="020B0604020202020204" pitchFamily="34" charset="0"/>
                <a:ea typeface="黑体" panose="02010609060101010101" charset="-122"/>
                <a:cs typeface="Arial" panose="020B0604020202020204" pitchFamily="34" charset="0"/>
              </a:rPr>
              <a:t>本小组创新方案概览</a:t>
            </a:r>
            <a:endParaRPr lang="en-US" altLang="zh-CN" sz="2400" dirty="0">
              <a:latin typeface="Arial" panose="020B0604020202020204" pitchFamily="34" charset="0"/>
              <a:ea typeface="黑体" panose="02010609060101010101" charset="-122"/>
              <a:cs typeface="Arial" panose="020B0604020202020204" pitchFamily="34" charset="0"/>
            </a:endParaRPr>
          </a:p>
        </p:txBody>
      </p:sp>
      <p:sp>
        <p:nvSpPr>
          <p:cNvPr id="33" name="文本框 35">
            <a:extLst>
              <a:ext uri="{FF2B5EF4-FFF2-40B4-BE49-F238E27FC236}">
                <a16:creationId xmlns="" xmlns:a16="http://schemas.microsoft.com/office/drawing/2014/main" id="{6DA94B31-7B8C-4781-B682-648FC20DA6AD}"/>
              </a:ext>
            </a:extLst>
          </p:cNvPr>
          <p:cNvSpPr txBox="1"/>
          <p:nvPr/>
        </p:nvSpPr>
        <p:spPr>
          <a:xfrm>
            <a:off x="3287395" y="3581336"/>
            <a:ext cx="3100849" cy="461665"/>
          </a:xfrm>
          <a:prstGeom prst="rect">
            <a:avLst/>
          </a:prstGeom>
          <a:noFill/>
        </p:spPr>
        <p:txBody>
          <a:bodyPr wrap="none" rtlCol="0">
            <a:spAutoFit/>
          </a:bodyPr>
          <a:lstStyle/>
          <a:p>
            <a:pPr marL="449263" indent="-449263">
              <a:buClr>
                <a:srgbClr val="164D84"/>
              </a:buClr>
              <a:buSzPct val="88000"/>
              <a:buFont typeface="Wingdings" panose="05000000000000000000" pitchFamily="2" charset="2"/>
              <a:buChar char="l"/>
            </a:pPr>
            <a:r>
              <a:rPr lang="zh-CN" altLang="en-US" sz="2400" dirty="0" smtClean="0">
                <a:latin typeface="Arial" panose="020B0604020202020204" pitchFamily="34" charset="0"/>
                <a:ea typeface="黑体" panose="02010609060101010101" charset="-122"/>
                <a:cs typeface="Arial" panose="020B0604020202020204" pitchFamily="34" charset="0"/>
              </a:rPr>
              <a:t>创新方案实施细节</a:t>
            </a:r>
            <a:endParaRPr lang="en-US" altLang="zh-CN" sz="2400" dirty="0">
              <a:latin typeface="Arial" panose="020B0604020202020204" pitchFamily="34" charset="0"/>
              <a:ea typeface="黑体" panose="02010609060101010101" charset="-122"/>
              <a:cs typeface="Arial" panose="020B0604020202020204" pitchFamily="34" charset="0"/>
            </a:endParaRPr>
          </a:p>
        </p:txBody>
      </p:sp>
      <p:sp>
        <p:nvSpPr>
          <p:cNvPr id="34" name="文本框 35">
            <a:extLst>
              <a:ext uri="{FF2B5EF4-FFF2-40B4-BE49-F238E27FC236}">
                <a16:creationId xmlns="" xmlns:a16="http://schemas.microsoft.com/office/drawing/2014/main" id="{84F76C3F-3DD9-4138-B351-D3E791F68468}"/>
              </a:ext>
            </a:extLst>
          </p:cNvPr>
          <p:cNvSpPr txBox="1"/>
          <p:nvPr/>
        </p:nvSpPr>
        <p:spPr>
          <a:xfrm>
            <a:off x="3287394" y="4365711"/>
            <a:ext cx="1869743" cy="461665"/>
          </a:xfrm>
          <a:prstGeom prst="rect">
            <a:avLst/>
          </a:prstGeom>
          <a:noFill/>
        </p:spPr>
        <p:txBody>
          <a:bodyPr wrap="none" rtlCol="0">
            <a:spAutoFit/>
          </a:bodyPr>
          <a:lstStyle/>
          <a:p>
            <a:pPr marL="449263" indent="-449263">
              <a:buClr>
                <a:srgbClr val="164D84"/>
              </a:buClr>
              <a:buSzPct val="88000"/>
              <a:buFont typeface="Wingdings" panose="05000000000000000000" pitchFamily="2" charset="2"/>
              <a:buChar char="l"/>
            </a:pPr>
            <a:r>
              <a:rPr lang="zh-CN" altLang="en-US" sz="2400" dirty="0" smtClean="0">
                <a:latin typeface="Arial" panose="020B0604020202020204" pitchFamily="34" charset="0"/>
                <a:ea typeface="黑体" panose="02010609060101010101" charset="-122"/>
                <a:cs typeface="Arial" panose="020B0604020202020204" pitchFamily="34" charset="0"/>
              </a:rPr>
              <a:t>方案展望</a:t>
            </a:r>
            <a:endParaRPr lang="en-US" altLang="zh-CN" sz="2400" dirty="0">
              <a:latin typeface="Arial" panose="020B0604020202020204" pitchFamily="34" charset="0"/>
              <a:ea typeface="黑体" panose="02010609060101010101" charset="-122"/>
              <a:cs typeface="Arial" panose="020B0604020202020204" pitchFamily="34" charset="0"/>
            </a:endParaRPr>
          </a:p>
        </p:txBody>
      </p:sp>
    </p:spTree>
    <p:extLst>
      <p:ext uri="{BB962C8B-B14F-4D97-AF65-F5344CB8AC3E}">
        <p14:creationId xmlns:p14="http://schemas.microsoft.com/office/powerpoint/2010/main" val="36626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28" grpId="0"/>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 xmlns:a16="http://schemas.microsoft.com/office/drawing/2014/main" id="{C04F9EFD-AF65-44A0-B2CD-B4F7CC4FF14F}"/>
              </a:ext>
            </a:extLst>
          </p:cNvPr>
          <p:cNvCxnSpPr>
            <a:cxnSpLocks/>
          </p:cNvCxnSpPr>
          <p:nvPr/>
        </p:nvCxnSpPr>
        <p:spPr>
          <a:xfrm>
            <a:off x="5257800" y="916402"/>
            <a:ext cx="0" cy="45148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 xmlns:a16="http://schemas.microsoft.com/office/drawing/2014/main" id="{68DC4E2D-4D3B-4EC0-B7C7-361EBED272F0}"/>
              </a:ext>
            </a:extLst>
          </p:cNvPr>
          <p:cNvGrpSpPr/>
          <p:nvPr/>
        </p:nvGrpSpPr>
        <p:grpSpPr>
          <a:xfrm>
            <a:off x="894493" y="2348194"/>
            <a:ext cx="3838070" cy="2967821"/>
            <a:chOff x="894493" y="2215002"/>
            <a:chExt cx="3838070" cy="2967821"/>
          </a:xfrm>
        </p:grpSpPr>
        <p:sp>
          <p:nvSpPr>
            <p:cNvPr id="9" name="标题 1">
              <a:extLst>
                <a:ext uri="{FF2B5EF4-FFF2-40B4-BE49-F238E27FC236}">
                  <a16:creationId xmlns="" xmlns:a16="http://schemas.microsoft.com/office/drawing/2014/main" id="{95865D91-E908-4296-B7B5-A955DB2DB690}"/>
                </a:ext>
              </a:extLst>
            </p:cNvPr>
            <p:cNvSpPr txBox="1">
              <a:spLocks/>
            </p:cNvSpPr>
            <p:nvPr/>
          </p:nvSpPr>
          <p:spPr>
            <a:xfrm>
              <a:off x="1367256" y="2215002"/>
              <a:ext cx="3365307" cy="29678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10" name="平行四边形 9">
              <a:extLst>
                <a:ext uri="{FF2B5EF4-FFF2-40B4-BE49-F238E27FC236}">
                  <a16:creationId xmlns="" xmlns:a16="http://schemas.microsoft.com/office/drawing/2014/main" id="{023BDE17-3BFA-4C43-AD10-560FF91418F2}"/>
                </a:ext>
              </a:extLst>
            </p:cNvPr>
            <p:cNvSpPr/>
            <p:nvPr/>
          </p:nvSpPr>
          <p:spPr>
            <a:xfrm>
              <a:off x="894493" y="2314087"/>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 xmlns:a16="http://schemas.microsoft.com/office/drawing/2014/main" id="{21580161-A838-4023-8D84-AA94A82A9290}"/>
              </a:ext>
            </a:extLst>
          </p:cNvPr>
          <p:cNvGrpSpPr/>
          <p:nvPr/>
        </p:nvGrpSpPr>
        <p:grpSpPr>
          <a:xfrm>
            <a:off x="7083826" y="2206931"/>
            <a:ext cx="5003606" cy="3250346"/>
            <a:chOff x="1005305" y="3013501"/>
            <a:chExt cx="5003606" cy="3250346"/>
          </a:xfrm>
        </p:grpSpPr>
        <p:sp>
          <p:nvSpPr>
            <p:cNvPr id="12" name="PA_蓝剑_矩形 38">
              <a:extLst>
                <a:ext uri="{FF2B5EF4-FFF2-40B4-BE49-F238E27FC236}">
                  <a16:creationId xmlns="" xmlns:a16="http://schemas.microsoft.com/office/drawing/2014/main" id="{7EAB2C75-2450-43F3-A282-6D5D7679FE5A}"/>
                </a:ext>
              </a:extLst>
            </p:cNvPr>
            <p:cNvSpPr/>
            <p:nvPr>
              <p:custDataLst>
                <p:tags r:id="rId3"/>
              </p:custDataLst>
            </p:nvPr>
          </p:nvSpPr>
          <p:spPr>
            <a:xfrm>
              <a:off x="1005305" y="3013501"/>
              <a:ext cx="2682421" cy="830997"/>
            </a:xfrm>
            <a:prstGeom prst="rect">
              <a:avLst/>
            </a:prstGeom>
          </p:spPr>
          <p:txBody>
            <a:bodyPr wrap="square">
              <a:spAutoFit/>
            </a:bodyPr>
            <a:lstStyle/>
            <a:p>
              <a:pPr lvl="0">
                <a:defRPr/>
              </a:pPr>
              <a:r>
                <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a:t>
              </a:r>
            </a:p>
            <a:p>
              <a:pPr lvl="0">
                <a:defRPr/>
              </a:pPr>
              <a:r>
                <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二级标题</a:t>
              </a:r>
            </a:p>
          </p:txBody>
        </p:sp>
        <p:sp>
          <p:nvSpPr>
            <p:cNvPr id="13" name="PA_蓝剑_矩形 106">
              <a:extLst>
                <a:ext uri="{FF2B5EF4-FFF2-40B4-BE49-F238E27FC236}">
                  <a16:creationId xmlns="" xmlns:a16="http://schemas.microsoft.com/office/drawing/2014/main" id="{44489E9F-FDFA-49A4-BBE5-3CB8814E6BB1}"/>
                </a:ext>
              </a:extLst>
            </p:cNvPr>
            <p:cNvSpPr/>
            <p:nvPr>
              <p:custDataLst>
                <p:tags r:id="rId4"/>
              </p:custDataLst>
            </p:nvPr>
          </p:nvSpPr>
          <p:spPr>
            <a:xfrm>
              <a:off x="1005305" y="4376151"/>
              <a:ext cx="5003606" cy="1887696"/>
            </a:xfrm>
            <a:prstGeom prst="rect">
              <a:avLst/>
            </a:prstGeom>
          </p:spPr>
          <p:txBody>
            <a:bodyPr wrap="square">
              <a:spAutoFit/>
            </a:bodyPr>
            <a:lstStyle/>
            <a:p>
              <a:pPr lvl="0">
                <a:lnSpc>
                  <a:spcPts val="2000"/>
                </a:lnSpc>
                <a:defRPr/>
              </a:pPr>
              <a:r>
                <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14" name="矩形 13">
              <a:extLst>
                <a:ext uri="{FF2B5EF4-FFF2-40B4-BE49-F238E27FC236}">
                  <a16:creationId xmlns="" xmlns:a16="http://schemas.microsoft.com/office/drawing/2014/main" id="{7E10AE07-EC0A-4507-B0E2-C57C5D6E9275}"/>
                </a:ext>
              </a:extLst>
            </p:cNvPr>
            <p:cNvSpPr/>
            <p:nvPr/>
          </p:nvSpPr>
          <p:spPr>
            <a:xfrm>
              <a:off x="1121288" y="4066771"/>
              <a:ext cx="402064" cy="5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形状 17">
            <a:extLst>
              <a:ext uri="{FF2B5EF4-FFF2-40B4-BE49-F238E27FC236}">
                <a16:creationId xmlns="" xmlns:a16="http://schemas.microsoft.com/office/drawing/2014/main" id="{EFEB66D6-667A-4D1D-BF64-3D5E65828A10}"/>
              </a:ext>
            </a:extLst>
          </p:cNvPr>
          <p:cNvSpPr>
            <a:spLocks/>
          </p:cNvSpPr>
          <p:nvPr/>
        </p:nvSpPr>
        <p:spPr bwMode="auto">
          <a:xfrm>
            <a:off x="11186059" y="6318092"/>
            <a:ext cx="177825" cy="140526"/>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03427D"/>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4" name="文本占位符 3"/>
          <p:cNvSpPr>
            <a:spLocks noGrp="1"/>
          </p:cNvSpPr>
          <p:nvPr>
            <p:ph type="body" sz="quarter" idx="10"/>
          </p:nvPr>
        </p:nvSpPr>
        <p:spPr/>
        <p:txBody>
          <a:bodyPr>
            <a:noAutofit/>
          </a:bodyPr>
          <a:lstStyle/>
          <a:p>
            <a:endParaRPr lang="zh-CN" altLang="en-US" sz="1900" dirty="0">
              <a:solidFill>
                <a:schemeClr val="bg1"/>
              </a:solidFill>
              <a:cs typeface="Arial" panose="020B0604020202020204" pitchFamily="34" charset="0"/>
            </a:endParaRPr>
          </a:p>
        </p:txBody>
      </p:sp>
      <p:pic>
        <p:nvPicPr>
          <p:cNvPr id="2051" name="Picture 3" descr="D:\uidq1343\Desktop\室内定位\s7700013roq44559922.jpg"/>
          <p:cNvPicPr>
            <a:picLocks noChangeAspect="1" noChangeArrowheads="1"/>
          </p:cNvPicPr>
          <p:nvPr/>
        </p:nvPicPr>
        <p:blipFill rotWithShape="1">
          <a:blip r:embed="rId6">
            <a:extLst>
              <a:ext uri="{28A0092B-C50C-407E-A947-70E740481C1C}">
                <a14:useLocalDpi xmlns:a14="http://schemas.microsoft.com/office/drawing/2010/main" val="0"/>
              </a:ext>
            </a:extLst>
          </a:blip>
          <a:srcRect r="8039"/>
          <a:stretch/>
        </p:blipFill>
        <p:spPr bwMode="auto">
          <a:xfrm>
            <a:off x="1909" y="1"/>
            <a:ext cx="4918883" cy="3334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uidq1343\Desktop\室内定位\timg (15).jpg"/>
          <p:cNvPicPr>
            <a:picLocks noChangeAspect="1" noChangeArrowheads="1"/>
          </p:cNvPicPr>
          <p:nvPr/>
        </p:nvPicPr>
        <p:blipFill rotWithShape="1">
          <a:blip r:embed="rId7">
            <a:extLst>
              <a:ext uri="{28A0092B-C50C-407E-A947-70E740481C1C}">
                <a14:useLocalDpi xmlns:a14="http://schemas.microsoft.com/office/drawing/2010/main" val="0"/>
              </a:ext>
            </a:extLst>
          </a:blip>
          <a:srcRect r="11950" b="13220"/>
          <a:stretch/>
        </p:blipFill>
        <p:spPr bwMode="auto">
          <a:xfrm>
            <a:off x="-9428" y="3329142"/>
            <a:ext cx="4509007" cy="29700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uidq1343\Desktop\室内定位\timg (14).jpg"/>
          <p:cNvPicPr>
            <a:picLocks noChangeAspect="1" noChangeArrowheads="1"/>
          </p:cNvPicPr>
          <p:nvPr/>
        </p:nvPicPr>
        <p:blipFill rotWithShape="1">
          <a:blip r:embed="rId8">
            <a:extLst>
              <a:ext uri="{28A0092B-C50C-407E-A947-70E740481C1C}">
                <a14:useLocalDpi xmlns:a14="http://schemas.microsoft.com/office/drawing/2010/main" val="0"/>
              </a:ext>
            </a:extLst>
          </a:blip>
          <a:srcRect r="19837"/>
          <a:stretch/>
        </p:blipFill>
        <p:spPr bwMode="auto">
          <a:xfrm>
            <a:off x="4364609" y="4052"/>
            <a:ext cx="7827391" cy="628575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 xmlns:a16="http://schemas.microsoft.com/office/drawing/2014/main" id="{27A47E0C-CC4F-4F60-A73D-D46309E925CC}"/>
              </a:ext>
            </a:extLst>
          </p:cNvPr>
          <p:cNvSpPr/>
          <p:nvPr/>
        </p:nvSpPr>
        <p:spPr>
          <a:xfrm>
            <a:off x="305" y="-12115"/>
            <a:ext cx="12192001" cy="6318092"/>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TextBox 1"/>
          <p:cNvSpPr txBox="1"/>
          <p:nvPr/>
        </p:nvSpPr>
        <p:spPr>
          <a:xfrm>
            <a:off x="1148151" y="2475230"/>
            <a:ext cx="2608769" cy="646331"/>
          </a:xfrm>
          <a:prstGeom prst="rect">
            <a:avLst/>
          </a:prstGeom>
        </p:spPr>
        <p:txBody>
          <a:bodyPr wrap="square" rtlCol="0">
            <a:spAutoFit/>
          </a:bodyPr>
          <a:lstStyle/>
          <a:p>
            <a:pPr algn="l"/>
            <a:r>
              <a:rPr lang="zh-CN" altLang="en-US" sz="3600" b="1" dirty="0" smtClean="0">
                <a:solidFill>
                  <a:schemeClr val="bg1"/>
                </a:solidFill>
                <a:latin typeface="微软雅黑" panose="020B0503020204020204" pitchFamily="34" charset="-122"/>
                <a:ea typeface="微软雅黑" panose="020B0503020204020204" pitchFamily="34" charset="-122"/>
              </a:rPr>
              <a:t>停车场定位</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a:extLst>
              <a:ext uri="{FF2B5EF4-FFF2-40B4-BE49-F238E27FC236}">
                <a16:creationId xmlns="" xmlns:a16="http://schemas.microsoft.com/office/drawing/2014/main" id="{C04F9EFD-AF65-44A0-B2CD-B4F7CC4FF14F}"/>
              </a:ext>
            </a:extLst>
          </p:cNvPr>
          <p:cNvCxnSpPr>
            <a:cxnSpLocks/>
          </p:cNvCxnSpPr>
          <p:nvPr/>
        </p:nvCxnSpPr>
        <p:spPr>
          <a:xfrm>
            <a:off x="4364609" y="1002776"/>
            <a:ext cx="0" cy="45148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sp>
        <p:nvSpPr>
          <p:cNvPr id="22" name="平行四边形 21">
            <a:extLst>
              <a:ext uri="{FF2B5EF4-FFF2-40B4-BE49-F238E27FC236}">
                <a16:creationId xmlns="" xmlns:a16="http://schemas.microsoft.com/office/drawing/2014/main" id="{023BDE17-3BFA-4C43-AD10-560FF91418F2}"/>
              </a:ext>
            </a:extLst>
          </p:cNvPr>
          <p:cNvSpPr/>
          <p:nvPr/>
        </p:nvSpPr>
        <p:spPr>
          <a:xfrm>
            <a:off x="571944" y="2579321"/>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蓝剑_矩形 38">
            <a:extLst>
              <a:ext uri="{FF2B5EF4-FFF2-40B4-BE49-F238E27FC236}">
                <a16:creationId xmlns="" xmlns:a16="http://schemas.microsoft.com/office/drawing/2014/main" id="{7EAB2C75-2450-43F3-A282-6D5D7679FE5A}"/>
              </a:ext>
            </a:extLst>
          </p:cNvPr>
          <p:cNvSpPr/>
          <p:nvPr>
            <p:custDataLst>
              <p:tags r:id="rId1"/>
            </p:custDataLst>
          </p:nvPr>
        </p:nvSpPr>
        <p:spPr>
          <a:xfrm>
            <a:off x="5866440" y="1945291"/>
            <a:ext cx="2682421" cy="461665"/>
          </a:xfrm>
          <a:prstGeom prst="rect">
            <a:avLst/>
          </a:prstGeom>
        </p:spPr>
        <p:txBody>
          <a:bodyPr wrap="square">
            <a:spAutoFit/>
          </a:bodyPr>
          <a:lstStyle/>
          <a:p>
            <a:pPr lvl="0">
              <a:defRPr/>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lt"/>
              </a:rPr>
              <a:t>基于室内定位技术</a:t>
            </a:r>
            <a:endPar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26" name="PA_蓝剑_矩形 106">
            <a:extLst>
              <a:ext uri="{FF2B5EF4-FFF2-40B4-BE49-F238E27FC236}">
                <a16:creationId xmlns="" xmlns:a16="http://schemas.microsoft.com/office/drawing/2014/main" id="{44489E9F-FDFA-49A4-BBE5-3CB8814E6BB1}"/>
              </a:ext>
            </a:extLst>
          </p:cNvPr>
          <p:cNvSpPr/>
          <p:nvPr>
            <p:custDataLst>
              <p:tags r:id="rId2"/>
            </p:custDataLst>
          </p:nvPr>
        </p:nvSpPr>
        <p:spPr>
          <a:xfrm>
            <a:off x="5895975" y="2926494"/>
            <a:ext cx="5469014" cy="1118255"/>
          </a:xfrm>
          <a:prstGeom prst="rect">
            <a:avLst/>
          </a:prstGeom>
        </p:spPr>
        <p:txBody>
          <a:bodyPr wrap="square">
            <a:spAutoFit/>
          </a:bodyPr>
          <a:lstStyle/>
          <a:p>
            <a:pPr lvl="0">
              <a:lnSpc>
                <a:spcPts val="2000"/>
              </a:lnSpc>
              <a:defRPr/>
            </a:pPr>
            <a:r>
              <a:rPr lang="zh-CN" altLang="zh-CN" sz="1400" b="1" dirty="0">
                <a:solidFill>
                  <a:schemeClr val="bg1"/>
                </a:solidFill>
              </a:rPr>
              <a:t>停车场定位，属于室内定位的一个细分领域，技术要点与室内定位基本重合。目前广泛依赖的</a:t>
            </a:r>
            <a:r>
              <a:rPr lang="en-US" altLang="zh-CN" sz="1400" b="1" dirty="0">
                <a:solidFill>
                  <a:schemeClr val="bg1"/>
                </a:solidFill>
              </a:rPr>
              <a:t>GPS</a:t>
            </a:r>
            <a:r>
              <a:rPr lang="zh-CN" altLang="zh-CN" sz="1400" b="1" dirty="0">
                <a:solidFill>
                  <a:schemeClr val="bg1"/>
                </a:solidFill>
              </a:rPr>
              <a:t>及其他卫星导航定位系统，信号无法穿透大型室内建筑，因此在此类建筑内进行精确定位</a:t>
            </a:r>
            <a:r>
              <a:rPr lang="zh-CN" altLang="zh-CN" sz="1400" b="1" dirty="0">
                <a:solidFill>
                  <a:schemeClr val="bg1"/>
                </a:solidFill>
              </a:rPr>
              <a:t>，</a:t>
            </a:r>
            <a:r>
              <a:rPr lang="zh-CN" altLang="zh-CN" sz="1400" b="1" dirty="0">
                <a:solidFill>
                  <a:schemeClr val="bg1"/>
                </a:solidFill>
              </a:rPr>
              <a:t>大多依赖于建立物理场与感应</a:t>
            </a:r>
            <a:r>
              <a:rPr lang="zh-CN" altLang="zh-CN" sz="1400" b="1" dirty="0" smtClean="0">
                <a:solidFill>
                  <a:schemeClr val="bg1"/>
                </a:solidFill>
              </a:rPr>
              <a:t>终端</a:t>
            </a:r>
            <a:r>
              <a:rPr lang="zh-CN" altLang="en-US" sz="1400" b="1" dirty="0" smtClean="0">
                <a:solidFill>
                  <a:schemeClr val="bg1"/>
                </a:solidFill>
              </a:rPr>
              <a:t>交互来实现</a:t>
            </a:r>
            <a:r>
              <a:rPr lang="zh-CN" altLang="zh-CN" sz="1400" b="1" dirty="0" smtClean="0">
                <a:solidFill>
                  <a:schemeClr val="bg1"/>
                </a:solidFill>
              </a:rPr>
              <a:t>定位</a:t>
            </a:r>
            <a:r>
              <a:rPr lang="zh-CN" altLang="zh-CN" sz="1400" b="1" dirty="0">
                <a:solidFill>
                  <a:schemeClr val="bg1"/>
                </a:solidFill>
              </a:rPr>
              <a:t>技术</a:t>
            </a:r>
            <a:endParaRPr lang="zh-CN" altLang="en-US" sz="1400" b="1" dirty="0">
              <a:solidFill>
                <a:schemeClr val="bg1"/>
              </a:solidFill>
              <a:sym typeface="+mn-lt"/>
            </a:endParaRPr>
          </a:p>
        </p:txBody>
      </p:sp>
      <p:sp>
        <p:nvSpPr>
          <p:cNvPr id="27" name="矩形 26">
            <a:extLst>
              <a:ext uri="{FF2B5EF4-FFF2-40B4-BE49-F238E27FC236}">
                <a16:creationId xmlns="" xmlns:a16="http://schemas.microsoft.com/office/drawing/2014/main" id="{7E10AE07-EC0A-4507-B0E2-C57C5D6E9275}"/>
              </a:ext>
            </a:extLst>
          </p:cNvPr>
          <p:cNvSpPr/>
          <p:nvPr/>
        </p:nvSpPr>
        <p:spPr>
          <a:xfrm>
            <a:off x="6436238" y="2730164"/>
            <a:ext cx="1526662" cy="5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914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animEffect transition="in" filter="fade">
                                      <p:cBhvr>
                                        <p:cTn id="9" dur="500"/>
                                        <p:tgtEl>
                                          <p:spTgt spid="2051"/>
                                        </p:tgtEl>
                                      </p:cBhvr>
                                    </p:animEffect>
                                  </p:childTnLst>
                                </p:cTn>
                              </p:par>
                              <p:par>
                                <p:cTn id="10" presetID="53" presetClass="entr" presetSubtype="16" fill="hold" nodeType="with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p:cTn id="12" dur="500" fill="hold"/>
                                        <p:tgtEl>
                                          <p:spTgt spid="2052"/>
                                        </p:tgtEl>
                                        <p:attrNameLst>
                                          <p:attrName>ppt_w</p:attrName>
                                        </p:attrNameLst>
                                      </p:cBhvr>
                                      <p:tavLst>
                                        <p:tav tm="0">
                                          <p:val>
                                            <p:fltVal val="0"/>
                                          </p:val>
                                        </p:tav>
                                        <p:tav tm="100000">
                                          <p:val>
                                            <p:strVal val="#ppt_w"/>
                                          </p:val>
                                        </p:tav>
                                      </p:tavLst>
                                    </p:anim>
                                    <p:anim calcmode="lin" valueType="num">
                                      <p:cBhvr>
                                        <p:cTn id="13" dur="500" fill="hold"/>
                                        <p:tgtEl>
                                          <p:spTgt spid="2052"/>
                                        </p:tgtEl>
                                        <p:attrNameLst>
                                          <p:attrName>ppt_h</p:attrName>
                                        </p:attrNameLst>
                                      </p:cBhvr>
                                      <p:tavLst>
                                        <p:tav tm="0">
                                          <p:val>
                                            <p:fltVal val="0"/>
                                          </p:val>
                                        </p:tav>
                                        <p:tav tm="100000">
                                          <p:val>
                                            <p:strVal val="#ppt_h"/>
                                          </p:val>
                                        </p:tav>
                                      </p:tavLst>
                                    </p:anim>
                                    <p:animEffect transition="in" filter="fade">
                                      <p:cBhvr>
                                        <p:cTn id="14" dur="500"/>
                                        <p:tgtEl>
                                          <p:spTgt spid="2052"/>
                                        </p:tgtEl>
                                      </p:cBhvr>
                                    </p:animEffect>
                                  </p:childTnLst>
                                </p:cTn>
                              </p:par>
                              <p:par>
                                <p:cTn id="15" presetID="53" presetClass="entr" presetSubtype="16"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anim calcmode="lin" valueType="num">
                                      <p:cBhvr>
                                        <p:cTn id="40" dur="500" fill="hold"/>
                                        <p:tgtEl>
                                          <p:spTgt spid="25"/>
                                        </p:tgtEl>
                                        <p:attrNameLst>
                                          <p:attrName>ppt_x</p:attrName>
                                        </p:attrNameLst>
                                      </p:cBhvr>
                                      <p:tavLst>
                                        <p:tav tm="0">
                                          <p:val>
                                            <p:strVal val="#ppt_x"/>
                                          </p:val>
                                        </p:tav>
                                        <p:tav tm="100000">
                                          <p:val>
                                            <p:strVal val="#ppt_x"/>
                                          </p:val>
                                        </p:tav>
                                      </p:tavLst>
                                    </p:anim>
                                    <p:anim calcmode="lin" valueType="num">
                                      <p:cBhvr>
                                        <p:cTn id="41"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anim calcmode="lin" valueType="num">
                                      <p:cBhvr>
                                        <p:cTn id="5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2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2" grpId="0" animBg="1"/>
      <p:bldP spid="25" grpId="0"/>
      <p:bldP spid="26" grpId="0" build="p"/>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D:\uidq1343\Desktop\室内定位\timg (16).jpg"/>
          <p:cNvPicPr>
            <a:picLocks noChangeAspect="1" noChangeArrowheads="1"/>
          </p:cNvPicPr>
          <p:nvPr/>
        </p:nvPicPr>
        <p:blipFill rotWithShape="1">
          <a:blip r:embed="rId3">
            <a:extLst>
              <a:ext uri="{28A0092B-C50C-407E-A947-70E740481C1C}">
                <a14:useLocalDpi xmlns:a14="http://schemas.microsoft.com/office/drawing/2010/main" val="0"/>
              </a:ext>
            </a:extLst>
          </a:blip>
          <a:srcRect l="21127" r="16966"/>
          <a:stretch/>
        </p:blipFill>
        <p:spPr bwMode="auto">
          <a:xfrm>
            <a:off x="9191624" y="2800278"/>
            <a:ext cx="3000375" cy="3513799"/>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D:\uidq1343\Desktop\室内定位\04944f89abd52a387400687e14bc390d_hd.png"/>
          <p:cNvPicPr>
            <a:picLocks noChangeAspect="1" noChangeArrowheads="1"/>
          </p:cNvPicPr>
          <p:nvPr/>
        </p:nvPicPr>
        <p:blipFill rotWithShape="1">
          <a:blip r:embed="rId4">
            <a:extLst>
              <a:ext uri="{28A0092B-C50C-407E-A947-70E740481C1C}">
                <a14:useLocalDpi xmlns:a14="http://schemas.microsoft.com/office/drawing/2010/main" val="0"/>
              </a:ext>
            </a:extLst>
          </a:blip>
          <a:srcRect l="17446" r="29810"/>
          <a:stretch/>
        </p:blipFill>
        <p:spPr bwMode="auto">
          <a:xfrm>
            <a:off x="6138150" y="2800279"/>
            <a:ext cx="3002423" cy="35024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uidq1343\Desktop\室内定位\u=2362505105,4138224784&amp;fm=173&amp;app=25&amp;f=JPEG.jpg"/>
          <p:cNvPicPr>
            <a:picLocks noChangeAspect="1" noChangeArrowheads="1"/>
          </p:cNvPicPr>
          <p:nvPr/>
        </p:nvPicPr>
        <p:blipFill rotWithShape="1">
          <a:blip r:embed="rId5">
            <a:extLst>
              <a:ext uri="{28A0092B-C50C-407E-A947-70E740481C1C}">
                <a14:useLocalDpi xmlns:a14="http://schemas.microsoft.com/office/drawing/2010/main" val="0"/>
              </a:ext>
            </a:extLst>
          </a:blip>
          <a:srcRect l="26464" r="15619" b="2227"/>
          <a:stretch/>
        </p:blipFill>
        <p:spPr bwMode="auto">
          <a:xfrm>
            <a:off x="3048481" y="2802496"/>
            <a:ext cx="3004350" cy="350020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D:\uidq1343\Desktop\室内定位\37b41e1b14a8bc9e22b25087b68236ba_hd.png"/>
          <p:cNvPicPr>
            <a:picLocks noChangeAspect="1" noChangeArrowheads="1"/>
          </p:cNvPicPr>
          <p:nvPr/>
        </p:nvPicPr>
        <p:blipFill rotWithShape="1">
          <a:blip r:embed="rId6">
            <a:extLst>
              <a:ext uri="{28A0092B-C50C-407E-A947-70E740481C1C}">
                <a14:useLocalDpi xmlns:a14="http://schemas.microsoft.com/office/drawing/2010/main" val="0"/>
              </a:ext>
            </a:extLst>
          </a:blip>
          <a:srcRect l="25187" r="34034" b="7802"/>
          <a:stretch/>
        </p:blipFill>
        <p:spPr bwMode="auto">
          <a:xfrm>
            <a:off x="1" y="2834538"/>
            <a:ext cx="2971290" cy="3468164"/>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 xmlns:a16="http://schemas.microsoft.com/office/drawing/2014/main" id="{276D6F7B-1A38-4096-9E3B-23402F95BEEC}"/>
              </a:ext>
            </a:extLst>
          </p:cNvPr>
          <p:cNvSpPr txBox="1">
            <a:spLocks/>
          </p:cNvSpPr>
          <p:nvPr/>
        </p:nvSpPr>
        <p:spPr>
          <a:xfrm>
            <a:off x="1888453" y="757464"/>
            <a:ext cx="8389694" cy="6875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600" b="1" dirty="0" smtClean="0">
                <a:solidFill>
                  <a:srgbClr val="262626"/>
                </a:solidFill>
                <a:latin typeface="Arial" panose="020B0604020202020204" pitchFamily="34" charset="0"/>
                <a:ea typeface="黑体" panose="02010609060101010101" pitchFamily="49" charset="-122"/>
                <a:cs typeface="Arial" panose="020B0604020202020204" pitchFamily="34" charset="0"/>
              </a:rPr>
              <a:t>当前主流室内定位技术</a:t>
            </a:r>
            <a:endParaRPr lang="zh-CN" altLang="en-US" sz="3600" b="1" dirty="0">
              <a:solidFill>
                <a:srgbClr val="262626"/>
              </a:solidFill>
              <a:latin typeface="Arial" panose="020B0604020202020204" pitchFamily="34" charset="0"/>
              <a:ea typeface="黑体" panose="02010609060101010101" pitchFamily="49" charset="-122"/>
              <a:cs typeface="Arial" panose="020B0604020202020204" pitchFamily="34" charset="0"/>
            </a:endParaRPr>
          </a:p>
        </p:txBody>
      </p:sp>
      <p:sp>
        <p:nvSpPr>
          <p:cNvPr id="8" name="PA_蓝剑_矩形 106">
            <a:extLst>
              <a:ext uri="{FF2B5EF4-FFF2-40B4-BE49-F238E27FC236}">
                <a16:creationId xmlns="" xmlns:a16="http://schemas.microsoft.com/office/drawing/2014/main" id="{07A467A4-78A6-41E8-8C41-19E8D975B426}"/>
              </a:ext>
            </a:extLst>
          </p:cNvPr>
          <p:cNvSpPr/>
          <p:nvPr>
            <p:custDataLst>
              <p:tags r:id="rId1"/>
            </p:custDataLst>
          </p:nvPr>
        </p:nvSpPr>
        <p:spPr>
          <a:xfrm>
            <a:off x="715295" y="1650644"/>
            <a:ext cx="10838075" cy="861774"/>
          </a:xfrm>
          <a:prstGeom prst="rect">
            <a:avLst/>
          </a:prstGeom>
        </p:spPr>
        <p:txBody>
          <a:bodyPr wrap="square">
            <a:spAutoFit/>
          </a:bodyPr>
          <a:lstStyle/>
          <a:p>
            <a:pPr algn="ctr">
              <a:lnSpc>
                <a:spcPts val="2000"/>
              </a:lnSpc>
              <a:defRPr/>
            </a:pPr>
            <a:r>
              <a:rPr lang="zh-CN" altLang="en-US" sz="14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室内定位技术目前有非常多的解决方案，而且精度也非常高，</a:t>
            </a:r>
            <a:r>
              <a:rPr lang="en-US" altLang="zh-CN" sz="14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1cm</a:t>
            </a:r>
            <a:r>
              <a:rPr lang="zh-CN" altLang="en-US" sz="14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的精度方案数不胜数</a:t>
            </a:r>
            <a:r>
              <a:rPr lang="zh-CN" altLang="en-US"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 </a:t>
            </a:r>
            <a:r>
              <a:rPr lang="en-US" altLang="zh-CN" sz="14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MILC</a:t>
            </a:r>
            <a:r>
              <a:rPr lang="zh-CN" altLang="en-US" sz="14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a:t>
            </a:r>
            <a:r>
              <a:rPr lang="en-US" altLang="zh-CN" sz="1400" dirty="0" err="1"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PerfLoc</a:t>
            </a:r>
            <a:r>
              <a:rPr lang="zh-CN" altLang="en-US" sz="1400" dirty="0" smtClean="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大赛每年都有非常优秀的方案胜出，然而能作为消费级的技术解决方案却不是太多</a:t>
            </a:r>
            <a:r>
              <a:rPr lang="zh-CN" altLang="en-US"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，目前</a:t>
            </a:r>
            <a:r>
              <a:rPr lang="en-US" altLang="zh-CN"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infrastructure-based</a:t>
            </a:r>
            <a:r>
              <a:rPr lang="zh-CN" altLang="en-US"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基于轻量级传感器和手机终端的已经商用的室内定位方案主要有蓝牙，</a:t>
            </a:r>
            <a:r>
              <a:rPr lang="en-US" altLang="zh-CN" sz="1400" dirty="0" err="1">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wifi</a:t>
            </a:r>
            <a:r>
              <a:rPr lang="zh-CN" altLang="en-US"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rPr>
              <a:t>，射频及惯性导航</a:t>
            </a:r>
            <a:endParaRPr lang="zh-CN" altLang="en-US" sz="1400" dirty="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10" name="矩形 9">
            <a:extLst>
              <a:ext uri="{FF2B5EF4-FFF2-40B4-BE49-F238E27FC236}">
                <a16:creationId xmlns="" xmlns:a16="http://schemas.microsoft.com/office/drawing/2014/main" id="{F7CE3A98-D764-43C4-9FFB-1D4313A6FEC9}"/>
              </a:ext>
            </a:extLst>
          </p:cNvPr>
          <p:cNvSpPr/>
          <p:nvPr/>
        </p:nvSpPr>
        <p:spPr>
          <a:xfrm>
            <a:off x="-14830" y="2826135"/>
            <a:ext cx="3002423" cy="3502425"/>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A04D98FF-F7E3-432F-BB3E-197A3ED8F8B8}"/>
              </a:ext>
            </a:extLst>
          </p:cNvPr>
          <p:cNvSpPr/>
          <p:nvPr/>
        </p:nvSpPr>
        <p:spPr>
          <a:xfrm>
            <a:off x="807453" y="4905766"/>
            <a:ext cx="1387516" cy="276999"/>
          </a:xfrm>
          <a:prstGeom prst="rect">
            <a:avLst/>
          </a:prstGeom>
        </p:spPr>
        <p:txBody>
          <a:bodyPr wrap="square">
            <a:spAutoFit/>
          </a:bodyPr>
          <a:lstStyle/>
          <a:p>
            <a:pPr lvl="0" algn="ctr">
              <a:defRPr/>
            </a:pPr>
            <a:r>
              <a:rPr lang="en-US" altLang="zh-CN" sz="1200" b="1" dirty="0" smtClean="0">
                <a:solidFill>
                  <a:schemeClr val="bg1"/>
                </a:solidFill>
                <a:latin typeface="黑体" panose="02010609060101010101" pitchFamily="49" charset="-122"/>
                <a:ea typeface="黑体" panose="02010609060101010101" pitchFamily="49" charset="-122"/>
                <a:cs typeface="+mn-ea"/>
              </a:rPr>
              <a:t>BT</a:t>
            </a:r>
            <a:endParaRPr lang="en-US" altLang="zh-CN" sz="1200" b="1" dirty="0">
              <a:solidFill>
                <a:schemeClr val="bg1"/>
              </a:solidFill>
              <a:latin typeface="黑体" panose="02010609060101010101" pitchFamily="49" charset="-122"/>
              <a:ea typeface="黑体" panose="02010609060101010101" pitchFamily="49" charset="-122"/>
              <a:cs typeface="+mn-ea"/>
            </a:endParaRPr>
          </a:p>
        </p:txBody>
      </p:sp>
      <p:sp>
        <p:nvSpPr>
          <p:cNvPr id="25" name="矩形 24">
            <a:extLst>
              <a:ext uri="{FF2B5EF4-FFF2-40B4-BE49-F238E27FC236}">
                <a16:creationId xmlns="" xmlns:a16="http://schemas.microsoft.com/office/drawing/2014/main" id="{95750620-AFCF-4152-A41C-87C9AF4EDAD1}"/>
              </a:ext>
            </a:extLst>
          </p:cNvPr>
          <p:cNvSpPr/>
          <p:nvPr/>
        </p:nvSpPr>
        <p:spPr>
          <a:xfrm>
            <a:off x="3050407" y="2811653"/>
            <a:ext cx="3002423" cy="3502425"/>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535DD3CB-432C-43F2-8AF2-98824B8902CF}"/>
              </a:ext>
            </a:extLst>
          </p:cNvPr>
          <p:cNvSpPr/>
          <p:nvPr/>
        </p:nvSpPr>
        <p:spPr>
          <a:xfrm>
            <a:off x="3870644" y="4905766"/>
            <a:ext cx="1387516" cy="276999"/>
          </a:xfrm>
          <a:prstGeom prst="rect">
            <a:avLst/>
          </a:prstGeom>
        </p:spPr>
        <p:txBody>
          <a:bodyPr wrap="square">
            <a:spAutoFit/>
          </a:bodyPr>
          <a:lstStyle/>
          <a:p>
            <a:pPr lvl="0" algn="ctr">
              <a:defRPr/>
            </a:pPr>
            <a:r>
              <a:rPr lang="en-US" altLang="zh-CN" sz="1200" b="1" dirty="0" err="1" smtClean="0">
                <a:solidFill>
                  <a:schemeClr val="bg1"/>
                </a:solidFill>
                <a:latin typeface="黑体" panose="02010609060101010101" pitchFamily="49" charset="-122"/>
                <a:ea typeface="黑体" panose="02010609060101010101" pitchFamily="49" charset="-122"/>
                <a:cs typeface="+mn-ea"/>
              </a:rPr>
              <a:t>WiFi</a:t>
            </a:r>
            <a:endParaRPr lang="en-US" altLang="zh-CN" sz="1200" b="1" dirty="0">
              <a:solidFill>
                <a:schemeClr val="bg1"/>
              </a:solidFill>
              <a:latin typeface="黑体" panose="02010609060101010101" pitchFamily="49" charset="-122"/>
              <a:ea typeface="黑体" panose="02010609060101010101" pitchFamily="49" charset="-122"/>
              <a:cs typeface="+mn-ea"/>
            </a:endParaRPr>
          </a:p>
        </p:txBody>
      </p:sp>
      <p:sp>
        <p:nvSpPr>
          <p:cNvPr id="33" name="矩形 32">
            <a:extLst>
              <a:ext uri="{FF2B5EF4-FFF2-40B4-BE49-F238E27FC236}">
                <a16:creationId xmlns="" xmlns:a16="http://schemas.microsoft.com/office/drawing/2014/main" id="{F68278A6-B0B3-4A00-A85B-B679AD023579}"/>
              </a:ext>
            </a:extLst>
          </p:cNvPr>
          <p:cNvSpPr/>
          <p:nvPr/>
        </p:nvSpPr>
        <p:spPr>
          <a:xfrm>
            <a:off x="6138150" y="2809804"/>
            <a:ext cx="3002423" cy="3502425"/>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 xmlns:a16="http://schemas.microsoft.com/office/drawing/2014/main" id="{017774D2-BCCE-4B17-BAD3-B56C7881A73C}"/>
              </a:ext>
            </a:extLst>
          </p:cNvPr>
          <p:cNvSpPr/>
          <p:nvPr/>
        </p:nvSpPr>
        <p:spPr>
          <a:xfrm>
            <a:off x="6836791" y="4905766"/>
            <a:ext cx="1605142" cy="276999"/>
          </a:xfrm>
          <a:prstGeom prst="rect">
            <a:avLst/>
          </a:prstGeom>
        </p:spPr>
        <p:txBody>
          <a:bodyPr wrap="square">
            <a:spAutoFit/>
          </a:bodyPr>
          <a:lstStyle/>
          <a:p>
            <a:pPr lvl="0" algn="ctr">
              <a:defRPr/>
            </a:pPr>
            <a:r>
              <a:rPr lang="en-US" altLang="zh-CN" sz="1200" b="1" dirty="0" smtClean="0">
                <a:solidFill>
                  <a:schemeClr val="bg1"/>
                </a:solidFill>
                <a:latin typeface="黑体" panose="02010609060101010101" pitchFamily="49" charset="-122"/>
                <a:ea typeface="黑体" panose="02010609060101010101" pitchFamily="49" charset="-122"/>
                <a:cs typeface="+mn-ea"/>
              </a:rPr>
              <a:t>RFID</a:t>
            </a:r>
            <a:endParaRPr lang="en-US" altLang="zh-CN" sz="1200" b="1" dirty="0">
              <a:solidFill>
                <a:schemeClr val="bg1"/>
              </a:solidFill>
              <a:latin typeface="黑体" panose="02010609060101010101" pitchFamily="49" charset="-122"/>
              <a:ea typeface="黑体" panose="02010609060101010101" pitchFamily="49" charset="-122"/>
              <a:cs typeface="+mn-ea"/>
            </a:endParaRPr>
          </a:p>
        </p:txBody>
      </p:sp>
      <p:sp>
        <p:nvSpPr>
          <p:cNvPr id="47" name="矩形 46">
            <a:extLst>
              <a:ext uri="{FF2B5EF4-FFF2-40B4-BE49-F238E27FC236}">
                <a16:creationId xmlns="" xmlns:a16="http://schemas.microsoft.com/office/drawing/2014/main" id="{501BF2D9-0D81-4275-9E21-ED14AD795AFF}"/>
              </a:ext>
            </a:extLst>
          </p:cNvPr>
          <p:cNvSpPr/>
          <p:nvPr/>
        </p:nvSpPr>
        <p:spPr>
          <a:xfrm>
            <a:off x="9189576" y="2811653"/>
            <a:ext cx="3002423" cy="3502425"/>
          </a:xfrm>
          <a:prstGeom prst="rect">
            <a:avLst/>
          </a:pr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 xmlns:a16="http://schemas.microsoft.com/office/drawing/2014/main" id="{C8CDAAE7-3057-4290-9AB0-0800B30C9621}"/>
              </a:ext>
            </a:extLst>
          </p:cNvPr>
          <p:cNvSpPr/>
          <p:nvPr/>
        </p:nvSpPr>
        <p:spPr>
          <a:xfrm>
            <a:off x="9997030" y="4905766"/>
            <a:ext cx="1387516" cy="276999"/>
          </a:xfrm>
          <a:prstGeom prst="rect">
            <a:avLst/>
          </a:prstGeom>
        </p:spPr>
        <p:txBody>
          <a:bodyPr wrap="square">
            <a:spAutoFit/>
          </a:bodyPr>
          <a:lstStyle/>
          <a:p>
            <a:pPr lvl="0" algn="ctr">
              <a:defRPr/>
            </a:pPr>
            <a:r>
              <a:rPr lang="en-US" altLang="zh-CN" sz="1200" b="1" dirty="0" smtClean="0">
                <a:solidFill>
                  <a:schemeClr val="bg1"/>
                </a:solidFill>
                <a:latin typeface="黑体" panose="02010609060101010101" pitchFamily="49" charset="-122"/>
                <a:ea typeface="黑体" panose="02010609060101010101" pitchFamily="49" charset="-122"/>
                <a:cs typeface="+mn-ea"/>
              </a:rPr>
              <a:t>INS</a:t>
            </a:r>
            <a:endParaRPr lang="en-US" altLang="zh-CN" sz="1200" b="1" dirty="0">
              <a:solidFill>
                <a:schemeClr val="bg1"/>
              </a:solidFill>
              <a:latin typeface="黑体" panose="02010609060101010101" pitchFamily="49" charset="-122"/>
              <a:ea typeface="黑体" panose="02010609060101010101" pitchFamily="49" charset="-122"/>
              <a:cs typeface="+mn-ea"/>
            </a:endParaRPr>
          </a:p>
        </p:txBody>
      </p:sp>
      <p:sp>
        <p:nvSpPr>
          <p:cNvPr id="63" name="任意多边形: 形状 62">
            <a:extLst>
              <a:ext uri="{FF2B5EF4-FFF2-40B4-BE49-F238E27FC236}">
                <a16:creationId xmlns="" xmlns:a16="http://schemas.microsoft.com/office/drawing/2014/main" id="{3ED2F479-BD37-4AB7-A577-A174CA18D398}"/>
              </a:ext>
            </a:extLst>
          </p:cNvPr>
          <p:cNvSpPr>
            <a:spLocks/>
          </p:cNvSpPr>
          <p:nvPr/>
        </p:nvSpPr>
        <p:spPr bwMode="auto">
          <a:xfrm>
            <a:off x="11186059" y="6302701"/>
            <a:ext cx="177825" cy="155917"/>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003D75"/>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4" name="文本占位符 3"/>
          <p:cNvSpPr>
            <a:spLocks noGrp="1"/>
          </p:cNvSpPr>
          <p:nvPr>
            <p:ph type="body" sz="quarter" idx="10"/>
          </p:nvPr>
        </p:nvSpPr>
        <p:spPr/>
        <p:txBody>
          <a:bodyPr>
            <a:normAutofit fontScale="92500" lnSpcReduction="10000"/>
          </a:bodyPr>
          <a:lstStyle/>
          <a:p>
            <a:r>
              <a:rPr lang="zh-CN" altLang="en-US" dirty="0" smtClean="0"/>
              <a:t>主流室内定位技术</a:t>
            </a:r>
            <a:endParaRPr lang="zh-CN" altLang="en-US" dirty="0"/>
          </a:p>
        </p:txBody>
      </p:sp>
      <p:sp>
        <p:nvSpPr>
          <p:cNvPr id="62" name="平行四边形 61">
            <a:extLst>
              <a:ext uri="{FF2B5EF4-FFF2-40B4-BE49-F238E27FC236}">
                <a16:creationId xmlns="" xmlns:a16="http://schemas.microsoft.com/office/drawing/2014/main" id="{489BC336-1EDF-4704-86B0-DA0691569C63}"/>
              </a:ext>
            </a:extLst>
          </p:cNvPr>
          <p:cNvSpPr/>
          <p:nvPr/>
        </p:nvSpPr>
        <p:spPr>
          <a:xfrm>
            <a:off x="3261175" y="882175"/>
            <a:ext cx="344476" cy="438150"/>
          </a:xfrm>
          <a:prstGeom prst="parallelogram">
            <a:avLst>
              <a:gd name="adj" fmla="val 5540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uidq1343\Desktop\室内定位\bluetooth (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129" y="3697906"/>
            <a:ext cx="994168" cy="99416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uidq1343\Downloads\wifi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8753" y="3714287"/>
            <a:ext cx="991302" cy="99130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D:\uidq1343\Downloads\radio-wav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2102" y="3631656"/>
            <a:ext cx="1126667" cy="112666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D:\uidq1343\Downloads\陀螺仪 (1).png"/>
          <p:cNvPicPr>
            <a:picLocks noChangeAspect="1" noChangeArrowheads="1"/>
          </p:cNvPicPr>
          <p:nvPr/>
        </p:nvPicPr>
        <p:blipFill>
          <a:blip r:embed="rId10">
            <a:biLevel thresh="25000"/>
            <a:extLst>
              <a:ext uri="{BEBA8EAE-BF5A-486C-A8C5-ECC9F3942E4B}">
                <a14:imgProps xmlns:a14="http://schemas.microsoft.com/office/drawing/2010/main">
                  <a14:imgLayer r:embed="rId11">
                    <a14:imgEffect>
                      <a14:backgroundRemoval t="10000" b="90000" l="10000" r="90000">
                        <a14:foregroundMark x1="50000" y1="39000" x2="50000" y2="39000"/>
                        <a14:backgroundMark x1="44500" y1="28500" x2="69000" y2="33000"/>
                        <a14:backgroundMark x1="60000" y1="23500" x2="37000" y2="25000"/>
                        <a14:backgroundMark x1="28000" y1="44500" x2="21000" y2="62500"/>
                        <a14:backgroundMark x1="45000" y1="74500" x2="61500" y2="73000"/>
                        <a14:backgroundMark x1="78500" y1="42500" x2="68500" y2="58000"/>
                        <a14:backgroundMark x1="83000" y1="57500" x2="76500" y2="49000"/>
                        <a14:backgroundMark x1="31000" y1="27000" x2="22500" y2="41000"/>
                        <a14:backgroundMark x1="55500" y1="44500" x2="51000" y2="45000"/>
                        <a14:backgroundMark x1="45500" y1="48000" x2="43500" y2="57000"/>
                      </a14:backgroundRemoval>
                    </a14:imgEffect>
                  </a14:imgLayer>
                </a14:imgProps>
              </a:ext>
              <a:ext uri="{28A0092B-C50C-407E-A947-70E740481C1C}">
                <a14:useLocalDpi xmlns:a14="http://schemas.microsoft.com/office/drawing/2010/main" val="0"/>
              </a:ext>
            </a:extLst>
          </a:blip>
          <a:srcRect/>
          <a:stretch>
            <a:fillRect/>
          </a:stretch>
        </p:blipFill>
        <p:spPr bwMode="auto">
          <a:xfrm>
            <a:off x="10222372" y="3741902"/>
            <a:ext cx="963687" cy="96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9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3083"/>
                                        </p:tgtEl>
                                        <p:attrNameLst>
                                          <p:attrName>style.visibility</p:attrName>
                                        </p:attrNameLst>
                                      </p:cBhvr>
                                      <p:to>
                                        <p:strVal val="visible"/>
                                      </p:to>
                                    </p:set>
                                    <p:anim calcmode="lin" valueType="num">
                                      <p:cBhvr>
                                        <p:cTn id="21" dur="500" fill="hold"/>
                                        <p:tgtEl>
                                          <p:spTgt spid="3083"/>
                                        </p:tgtEl>
                                        <p:attrNameLst>
                                          <p:attrName>ppt_w</p:attrName>
                                        </p:attrNameLst>
                                      </p:cBhvr>
                                      <p:tavLst>
                                        <p:tav tm="0">
                                          <p:val>
                                            <p:fltVal val="0"/>
                                          </p:val>
                                        </p:tav>
                                        <p:tav tm="100000">
                                          <p:val>
                                            <p:strVal val="#ppt_w"/>
                                          </p:val>
                                        </p:tav>
                                      </p:tavLst>
                                    </p:anim>
                                    <p:anim calcmode="lin" valueType="num">
                                      <p:cBhvr>
                                        <p:cTn id="22" dur="500" fill="hold"/>
                                        <p:tgtEl>
                                          <p:spTgt spid="3083"/>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084"/>
                                        </p:tgtEl>
                                        <p:attrNameLst>
                                          <p:attrName>style.visibility</p:attrName>
                                        </p:attrNameLst>
                                      </p:cBhvr>
                                      <p:to>
                                        <p:strVal val="visible"/>
                                      </p:to>
                                    </p:set>
                                    <p:anim calcmode="lin" valueType="num">
                                      <p:cBhvr>
                                        <p:cTn id="25" dur="500" fill="hold"/>
                                        <p:tgtEl>
                                          <p:spTgt spid="3084"/>
                                        </p:tgtEl>
                                        <p:attrNameLst>
                                          <p:attrName>ppt_w</p:attrName>
                                        </p:attrNameLst>
                                      </p:cBhvr>
                                      <p:tavLst>
                                        <p:tav tm="0">
                                          <p:val>
                                            <p:fltVal val="0"/>
                                          </p:val>
                                        </p:tav>
                                        <p:tav tm="100000">
                                          <p:val>
                                            <p:strVal val="#ppt_w"/>
                                          </p:val>
                                        </p:tav>
                                      </p:tavLst>
                                    </p:anim>
                                    <p:anim calcmode="lin" valueType="num">
                                      <p:cBhvr>
                                        <p:cTn id="26" dur="500" fill="hold"/>
                                        <p:tgtEl>
                                          <p:spTgt spid="3084"/>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085"/>
                                        </p:tgtEl>
                                        <p:attrNameLst>
                                          <p:attrName>style.visibility</p:attrName>
                                        </p:attrNameLst>
                                      </p:cBhvr>
                                      <p:to>
                                        <p:strVal val="visible"/>
                                      </p:to>
                                    </p:set>
                                    <p:anim calcmode="lin" valueType="num">
                                      <p:cBhvr>
                                        <p:cTn id="29" dur="500" fill="hold"/>
                                        <p:tgtEl>
                                          <p:spTgt spid="3085"/>
                                        </p:tgtEl>
                                        <p:attrNameLst>
                                          <p:attrName>ppt_w</p:attrName>
                                        </p:attrNameLst>
                                      </p:cBhvr>
                                      <p:tavLst>
                                        <p:tav tm="0">
                                          <p:val>
                                            <p:fltVal val="0"/>
                                          </p:val>
                                        </p:tav>
                                        <p:tav tm="100000">
                                          <p:val>
                                            <p:strVal val="#ppt_w"/>
                                          </p:val>
                                        </p:tav>
                                      </p:tavLst>
                                    </p:anim>
                                    <p:anim calcmode="lin" valueType="num">
                                      <p:cBhvr>
                                        <p:cTn id="30" dur="500" fill="hold"/>
                                        <p:tgtEl>
                                          <p:spTgt spid="3085"/>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3086"/>
                                        </p:tgtEl>
                                        <p:attrNameLst>
                                          <p:attrName>style.visibility</p:attrName>
                                        </p:attrNameLst>
                                      </p:cBhvr>
                                      <p:to>
                                        <p:strVal val="visible"/>
                                      </p:to>
                                    </p:set>
                                    <p:anim calcmode="lin" valueType="num">
                                      <p:cBhvr>
                                        <p:cTn id="33" dur="500" fill="hold"/>
                                        <p:tgtEl>
                                          <p:spTgt spid="3086"/>
                                        </p:tgtEl>
                                        <p:attrNameLst>
                                          <p:attrName>ppt_w</p:attrName>
                                        </p:attrNameLst>
                                      </p:cBhvr>
                                      <p:tavLst>
                                        <p:tav tm="0">
                                          <p:val>
                                            <p:fltVal val="0"/>
                                          </p:val>
                                        </p:tav>
                                        <p:tav tm="100000">
                                          <p:val>
                                            <p:strVal val="#ppt_w"/>
                                          </p:val>
                                        </p:tav>
                                      </p:tavLst>
                                    </p:anim>
                                    <p:anim calcmode="lin" valueType="num">
                                      <p:cBhvr>
                                        <p:cTn id="34" dur="500" fill="hold"/>
                                        <p:tgtEl>
                                          <p:spTgt spid="3086"/>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075"/>
                                        </p:tgtEl>
                                        <p:attrNameLst>
                                          <p:attrName>style.visibility</p:attrName>
                                        </p:attrNameLst>
                                      </p:cBhvr>
                                      <p:to>
                                        <p:strVal val="visible"/>
                                      </p:to>
                                    </p:set>
                                    <p:animEffect transition="in" filter="wipe(down)">
                                      <p:cBhvr>
                                        <p:cTn id="52" dur="500"/>
                                        <p:tgtEl>
                                          <p:spTgt spid="307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par>
                                <p:cTn id="61" presetID="22" presetClass="entr" presetSubtype="4" fill="hold" nodeType="withEffect">
                                  <p:stCondLst>
                                    <p:cond delay="0"/>
                                  </p:stCondLst>
                                  <p:childTnLst>
                                    <p:set>
                                      <p:cBhvr>
                                        <p:cTn id="62" dur="1" fill="hold">
                                          <p:stCondLst>
                                            <p:cond delay="0"/>
                                          </p:stCondLst>
                                        </p:cTn>
                                        <p:tgtEl>
                                          <p:spTgt spid="3077"/>
                                        </p:tgtEl>
                                        <p:attrNameLst>
                                          <p:attrName>style.visibility</p:attrName>
                                        </p:attrNameLst>
                                      </p:cBhvr>
                                      <p:to>
                                        <p:strVal val="visible"/>
                                      </p:to>
                                    </p:set>
                                    <p:animEffect transition="in" filter="wipe(down)">
                                      <p:cBhvr>
                                        <p:cTn id="63" dur="500"/>
                                        <p:tgtEl>
                                          <p:spTgt spid="307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079"/>
                                        </p:tgtEl>
                                        <p:attrNameLst>
                                          <p:attrName>style.visibility</p:attrName>
                                        </p:attrNameLst>
                                      </p:cBhvr>
                                      <p:to>
                                        <p:strVal val="visible"/>
                                      </p:to>
                                    </p:set>
                                    <p:animEffect transition="in" filter="wipe(down)">
                                      <p:cBhvr>
                                        <p:cTn id="68" dur="500"/>
                                        <p:tgtEl>
                                          <p:spTgt spid="307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down)">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wipe(down)">
                                      <p:cBhvr>
                                        <p:cTn id="76" dur="500"/>
                                        <p:tgtEl>
                                          <p:spTgt spid="6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down)">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2" grpId="0"/>
      <p:bldP spid="25" grpId="0" animBg="1"/>
      <p:bldP spid="27" grpId="0"/>
      <p:bldP spid="33" grpId="0" animBg="1"/>
      <p:bldP spid="35" grpId="0"/>
      <p:bldP spid="47" grpId="0" animBg="1"/>
      <p:bldP spid="49" grpId="0"/>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包含 汽车, 人员, 户外, 道路&#10;&#10;已生成极高可信度的说明">
            <a:extLst>
              <a:ext uri="{FF2B5EF4-FFF2-40B4-BE49-F238E27FC236}">
                <a16:creationId xmlns="" xmlns:a16="http://schemas.microsoft.com/office/drawing/2014/main" id="{97D1899E-B7BB-4E6D-8D64-E44581D8A81A}"/>
              </a:ext>
            </a:extLst>
          </p:cNvPr>
          <p:cNvPicPr>
            <a:picLocks noChangeAspect="1"/>
          </p:cNvPicPr>
          <p:nvPr/>
        </p:nvPicPr>
        <p:blipFill>
          <a:blip r:embed="rId4">
            <a:extLst>
              <a:ext uri="{28A0092B-C50C-407E-A947-70E740481C1C}">
                <a14:useLocalDpi xmlns:a14="http://schemas.microsoft.com/office/drawing/2010/main" val="0"/>
              </a:ext>
            </a:extLst>
          </a:blip>
          <a:srcRect l="1203" r="1307" b="466"/>
          <a:stretch>
            <a:fillRect/>
          </a:stretch>
        </p:blipFill>
        <p:spPr>
          <a:xfrm>
            <a:off x="0" y="0"/>
            <a:ext cx="9264067" cy="6305550"/>
          </a:xfrm>
          <a:custGeom>
            <a:avLst/>
            <a:gdLst>
              <a:gd name="connsiteX0" fmla="*/ 0 w 9264067"/>
              <a:gd name="connsiteY0" fmla="*/ 0 h 6305550"/>
              <a:gd name="connsiteX1" fmla="*/ 9264067 w 9264067"/>
              <a:gd name="connsiteY1" fmla="*/ 0 h 6305550"/>
              <a:gd name="connsiteX2" fmla="*/ 9264067 w 9264067"/>
              <a:gd name="connsiteY2" fmla="*/ 6305550 h 6305550"/>
              <a:gd name="connsiteX3" fmla="*/ 0 w 9264067"/>
              <a:gd name="connsiteY3" fmla="*/ 6305550 h 6305550"/>
            </a:gdLst>
            <a:ahLst/>
            <a:cxnLst>
              <a:cxn ang="0">
                <a:pos x="connsiteX0" y="connsiteY0"/>
              </a:cxn>
              <a:cxn ang="0">
                <a:pos x="connsiteX1" y="connsiteY1"/>
              </a:cxn>
              <a:cxn ang="0">
                <a:pos x="connsiteX2" y="connsiteY2"/>
              </a:cxn>
              <a:cxn ang="0">
                <a:pos x="connsiteX3" y="connsiteY3"/>
              </a:cxn>
            </a:cxnLst>
            <a:rect l="l" t="t" r="r" b="b"/>
            <a:pathLst>
              <a:path w="9264067" h="6305550">
                <a:moveTo>
                  <a:pt x="0" y="0"/>
                </a:moveTo>
                <a:lnTo>
                  <a:pt x="9264067" y="0"/>
                </a:lnTo>
                <a:lnTo>
                  <a:pt x="9264067" y="6305550"/>
                </a:lnTo>
                <a:lnTo>
                  <a:pt x="0" y="6305550"/>
                </a:lnTo>
                <a:close/>
              </a:path>
            </a:pathLst>
          </a:custGeom>
        </p:spPr>
      </p:pic>
      <p:sp>
        <p:nvSpPr>
          <p:cNvPr id="4" name="矩形 3">
            <a:extLst>
              <a:ext uri="{FF2B5EF4-FFF2-40B4-BE49-F238E27FC236}">
                <a16:creationId xmlns="" xmlns:a16="http://schemas.microsoft.com/office/drawing/2014/main" id="{3BCDD93B-DC67-4168-B59A-56BC86553361}"/>
              </a:ext>
            </a:extLst>
          </p:cNvPr>
          <p:cNvSpPr/>
          <p:nvPr/>
        </p:nvSpPr>
        <p:spPr>
          <a:xfrm>
            <a:off x="0" y="0"/>
            <a:ext cx="9239246" cy="6305550"/>
          </a:xfrm>
          <a:prstGeom prst="rect">
            <a:avLst/>
          </a:prstGeom>
          <a:gradFill>
            <a:gsLst>
              <a:gs pos="11000">
                <a:schemeClr val="tx1">
                  <a:alpha val="62000"/>
                </a:schemeClr>
              </a:gs>
              <a:gs pos="68000">
                <a:srgbClr val="0055A2">
                  <a:alpha val="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 xmlns:a16="http://schemas.microsoft.com/office/drawing/2014/main" id="{CE50FB07-9872-4213-8FC9-C24260C76CA6}"/>
              </a:ext>
            </a:extLst>
          </p:cNvPr>
          <p:cNvSpPr txBox="1">
            <a:spLocks/>
          </p:cNvSpPr>
          <p:nvPr/>
        </p:nvSpPr>
        <p:spPr>
          <a:xfrm>
            <a:off x="1056160" y="4714232"/>
            <a:ext cx="5128740" cy="11785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6" name="平行四边形 5">
            <a:extLst>
              <a:ext uri="{FF2B5EF4-FFF2-40B4-BE49-F238E27FC236}">
                <a16:creationId xmlns="" xmlns:a16="http://schemas.microsoft.com/office/drawing/2014/main" id="{40CE3643-CF8F-42C0-9C42-59F48F78F217}"/>
              </a:ext>
            </a:extLst>
          </p:cNvPr>
          <p:cNvSpPr/>
          <p:nvPr/>
        </p:nvSpPr>
        <p:spPr>
          <a:xfrm>
            <a:off x="602447" y="4813316"/>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蓝剑_矩形 38">
            <a:extLst>
              <a:ext uri="{FF2B5EF4-FFF2-40B4-BE49-F238E27FC236}">
                <a16:creationId xmlns="" xmlns:a16="http://schemas.microsoft.com/office/drawing/2014/main" id="{8187DE4C-A91D-4CFB-B1B0-22A10A13EB8B}"/>
              </a:ext>
            </a:extLst>
          </p:cNvPr>
          <p:cNvSpPr/>
          <p:nvPr>
            <p:custDataLst>
              <p:tags r:id="rId1"/>
            </p:custDataLst>
          </p:nvPr>
        </p:nvSpPr>
        <p:spPr>
          <a:xfrm>
            <a:off x="9201147" y="647975"/>
            <a:ext cx="3053284" cy="830997"/>
          </a:xfrm>
          <a:prstGeom prst="rect">
            <a:avLst/>
          </a:prstGeom>
        </p:spPr>
        <p:txBody>
          <a:bodyPr wrap="square">
            <a:spAutoFit/>
          </a:bodyPr>
          <a:lstStyle/>
          <a:p>
            <a:pPr lvl="0" algn="ctr">
              <a:defRPr/>
            </a:pPr>
            <a:r>
              <a:rPr lang="zh-CN" altLang="en-US" sz="2400" b="1" dirty="0">
                <a:solidFill>
                  <a:prstClr val="black">
                    <a:lumMod val="85000"/>
                    <a:lumOff val="15000"/>
                  </a:prstClr>
                </a:solidFill>
                <a:latin typeface="黑体" panose="02010609060101010101" pitchFamily="49" charset="-122"/>
                <a:ea typeface="黑体" panose="02010609060101010101" pitchFamily="49" charset="-122"/>
                <a:cs typeface="Arial" panose="020B0604020202020204" pitchFamily="34" charset="0"/>
                <a:sym typeface="+mn-lt"/>
              </a:rPr>
              <a:t>点击这里添加</a:t>
            </a:r>
            <a:endParaRPr lang="en-US" altLang="zh-CN" sz="2400" b="1" dirty="0">
              <a:solidFill>
                <a:prstClr val="black">
                  <a:lumMod val="85000"/>
                  <a:lumOff val="15000"/>
                </a:prstClr>
              </a:solidFill>
              <a:latin typeface="黑体" panose="02010609060101010101" pitchFamily="49" charset="-122"/>
              <a:ea typeface="黑体" panose="02010609060101010101" pitchFamily="49" charset="-122"/>
              <a:cs typeface="Arial" panose="020B0604020202020204" pitchFamily="34" charset="0"/>
              <a:sym typeface="+mn-lt"/>
            </a:endParaRPr>
          </a:p>
          <a:p>
            <a:pPr lvl="0" algn="ctr">
              <a:defRPr/>
            </a:pPr>
            <a:r>
              <a:rPr lang="zh-CN" altLang="en-US" sz="2400" b="1" dirty="0">
                <a:solidFill>
                  <a:prstClr val="black">
                    <a:lumMod val="85000"/>
                    <a:lumOff val="15000"/>
                  </a:prstClr>
                </a:solidFill>
                <a:latin typeface="黑体" panose="02010609060101010101" pitchFamily="49" charset="-122"/>
                <a:ea typeface="黑体" panose="02010609060101010101" pitchFamily="49" charset="-122"/>
                <a:cs typeface="Arial" panose="020B0604020202020204" pitchFamily="34" charset="0"/>
                <a:sym typeface="+mn-lt"/>
              </a:rPr>
              <a:t>二级标题</a:t>
            </a:r>
          </a:p>
        </p:txBody>
      </p:sp>
      <p:sp>
        <p:nvSpPr>
          <p:cNvPr id="8" name="矩形 7">
            <a:extLst>
              <a:ext uri="{FF2B5EF4-FFF2-40B4-BE49-F238E27FC236}">
                <a16:creationId xmlns="" xmlns:a16="http://schemas.microsoft.com/office/drawing/2014/main" id="{C61C865E-C4D0-4955-88A6-44ECF52F8863}"/>
              </a:ext>
            </a:extLst>
          </p:cNvPr>
          <p:cNvSpPr/>
          <p:nvPr/>
        </p:nvSpPr>
        <p:spPr>
          <a:xfrm>
            <a:off x="10564856" y="1682387"/>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蓝剑_矩形 106">
            <a:extLst>
              <a:ext uri="{FF2B5EF4-FFF2-40B4-BE49-F238E27FC236}">
                <a16:creationId xmlns="" xmlns:a16="http://schemas.microsoft.com/office/drawing/2014/main" id="{F5EF88D3-0066-4821-AD30-A25EFBCFACE4}"/>
              </a:ext>
            </a:extLst>
          </p:cNvPr>
          <p:cNvSpPr/>
          <p:nvPr>
            <p:custDataLst>
              <p:tags r:id="rId2"/>
            </p:custDataLst>
          </p:nvPr>
        </p:nvSpPr>
        <p:spPr>
          <a:xfrm>
            <a:off x="9512494" y="1978012"/>
            <a:ext cx="2506788" cy="3917739"/>
          </a:xfrm>
          <a:prstGeom prst="rect">
            <a:avLst/>
          </a:prstGeom>
        </p:spPr>
        <p:txBody>
          <a:bodyPr wrap="square">
            <a:spAutoFit/>
          </a:bodyPr>
          <a:lstStyle/>
          <a:p>
            <a:pPr>
              <a:lnSpc>
                <a:spcPts val="2000"/>
              </a:lnSpc>
            </a:pPr>
            <a:r>
              <a:rPr lang="zh-CN" altLang="en-US" sz="1200" dirty="0">
                <a:solidFill>
                  <a:schemeClr val="bg1">
                    <a:lumMod val="50000"/>
                  </a:schemeClr>
                </a:solidFill>
                <a:latin typeface="黑体" panose="02010609060101010101" pitchFamily="49" charset="-122"/>
                <a:ea typeface="黑体" panose="02010609060101010101" pitchFamily="49" charset="-122"/>
                <a:cs typeface="+mn-ea"/>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605107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a:extLst>
              <a:ext uri="{FF2B5EF4-FFF2-40B4-BE49-F238E27FC236}">
                <a16:creationId xmlns="" xmlns:a16="http://schemas.microsoft.com/office/drawing/2014/main" id="{638DFA96-5FA0-4112-A450-1BF100630A1B}"/>
              </a:ext>
            </a:extLst>
          </p:cNvPr>
          <p:cNvSpPr/>
          <p:nvPr/>
        </p:nvSpPr>
        <p:spPr>
          <a:xfrm>
            <a:off x="0" y="0"/>
            <a:ext cx="12192001" cy="6458618"/>
          </a:xfrm>
          <a:custGeom>
            <a:avLst/>
            <a:gdLst>
              <a:gd name="connsiteX0" fmla="*/ 0 w 12192001"/>
              <a:gd name="connsiteY0" fmla="*/ 0 h 6458618"/>
              <a:gd name="connsiteX1" fmla="*/ 12192001 w 12192001"/>
              <a:gd name="connsiteY1" fmla="*/ 0 h 6458618"/>
              <a:gd name="connsiteX2" fmla="*/ 12192001 w 12192001"/>
              <a:gd name="connsiteY2" fmla="*/ 6324600 h 6458618"/>
              <a:gd name="connsiteX3" fmla="*/ 11353223 w 12192001"/>
              <a:gd name="connsiteY3" fmla="*/ 6324600 h 6458618"/>
              <a:gd name="connsiteX4" fmla="*/ 11330894 w 12192001"/>
              <a:gd name="connsiteY4" fmla="*/ 6338230 h 6458618"/>
              <a:gd name="connsiteX5" fmla="*/ 11274971 w 12192001"/>
              <a:gd name="connsiteY5" fmla="*/ 6458618 h 6458618"/>
              <a:gd name="connsiteX6" fmla="*/ 11219048 w 12192001"/>
              <a:gd name="connsiteY6" fmla="*/ 6338230 h 6458618"/>
              <a:gd name="connsiteX7" fmla="*/ 11196720 w 12192001"/>
              <a:gd name="connsiteY7" fmla="*/ 6324600 h 6458618"/>
              <a:gd name="connsiteX8" fmla="*/ 0 w 12192001"/>
              <a:gd name="connsiteY8" fmla="*/ 63246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6458618">
                <a:moveTo>
                  <a:pt x="0" y="0"/>
                </a:moveTo>
                <a:lnTo>
                  <a:pt x="12192001" y="0"/>
                </a:lnTo>
                <a:lnTo>
                  <a:pt x="12192001" y="6324600"/>
                </a:lnTo>
                <a:lnTo>
                  <a:pt x="11353223" y="6324600"/>
                </a:lnTo>
                <a:lnTo>
                  <a:pt x="11330894" y="6338230"/>
                </a:lnTo>
                <a:cubicBezTo>
                  <a:pt x="11296663" y="6366720"/>
                  <a:pt x="11274971" y="6409930"/>
                  <a:pt x="11274971" y="6458618"/>
                </a:cubicBezTo>
                <a:cubicBezTo>
                  <a:pt x="11274971" y="6409930"/>
                  <a:pt x="11253280" y="6366720"/>
                  <a:pt x="11219048" y="6338230"/>
                </a:cubicBezTo>
                <a:lnTo>
                  <a:pt x="11196720" y="6324600"/>
                </a:lnTo>
                <a:lnTo>
                  <a:pt x="0" y="6324600"/>
                </a:lnTo>
                <a:close/>
              </a:path>
            </a:pathLst>
          </a:custGeom>
          <a:gradFill>
            <a:gsLst>
              <a:gs pos="100000">
                <a:schemeClr val="tx1">
                  <a:alpha val="60000"/>
                </a:schemeClr>
              </a:gs>
              <a:gs pos="5000">
                <a:srgbClr val="0055A2">
                  <a:alpha val="7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4" name="直接连接符 3">
            <a:extLst>
              <a:ext uri="{FF2B5EF4-FFF2-40B4-BE49-F238E27FC236}">
                <a16:creationId xmlns="" xmlns:a16="http://schemas.microsoft.com/office/drawing/2014/main" id="{FC668A97-01A2-41EC-B2BC-3D984DFCCBE4}"/>
              </a:ext>
            </a:extLst>
          </p:cNvPr>
          <p:cNvCxnSpPr>
            <a:cxnSpLocks/>
          </p:cNvCxnSpPr>
          <p:nvPr/>
        </p:nvCxnSpPr>
        <p:spPr>
          <a:xfrm>
            <a:off x="5257800" y="886840"/>
            <a:ext cx="0" cy="45148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 xmlns:a16="http://schemas.microsoft.com/office/drawing/2014/main" id="{F053AF36-F6D0-4D66-B32C-A53ACEC44B51}"/>
              </a:ext>
            </a:extLst>
          </p:cNvPr>
          <p:cNvGrpSpPr/>
          <p:nvPr/>
        </p:nvGrpSpPr>
        <p:grpSpPr>
          <a:xfrm>
            <a:off x="894493" y="2293232"/>
            <a:ext cx="3838070" cy="2967821"/>
            <a:chOff x="894493" y="2215002"/>
            <a:chExt cx="3838070" cy="2967821"/>
          </a:xfrm>
        </p:grpSpPr>
        <p:sp>
          <p:nvSpPr>
            <p:cNvPr id="6" name="标题 1">
              <a:extLst>
                <a:ext uri="{FF2B5EF4-FFF2-40B4-BE49-F238E27FC236}">
                  <a16:creationId xmlns="" xmlns:a16="http://schemas.microsoft.com/office/drawing/2014/main" id="{EF3D0137-8BE0-4F32-A4A5-111876243866}"/>
                </a:ext>
              </a:extLst>
            </p:cNvPr>
            <p:cNvSpPr txBox="1">
              <a:spLocks/>
            </p:cNvSpPr>
            <p:nvPr/>
          </p:nvSpPr>
          <p:spPr>
            <a:xfrm>
              <a:off x="1367256" y="2215002"/>
              <a:ext cx="3365307" cy="29678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7" name="平行四边形 6">
              <a:extLst>
                <a:ext uri="{FF2B5EF4-FFF2-40B4-BE49-F238E27FC236}">
                  <a16:creationId xmlns="" xmlns:a16="http://schemas.microsoft.com/office/drawing/2014/main" id="{0ABB5E17-1C44-4B12-AA1A-D3FCFD438545}"/>
                </a:ext>
              </a:extLst>
            </p:cNvPr>
            <p:cNvSpPr/>
            <p:nvPr/>
          </p:nvSpPr>
          <p:spPr>
            <a:xfrm>
              <a:off x="894493" y="2314087"/>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 xmlns:a16="http://schemas.microsoft.com/office/drawing/2014/main" id="{52195DBC-B8F6-4289-B43D-CC4A52BD1983}"/>
              </a:ext>
            </a:extLst>
          </p:cNvPr>
          <p:cNvGrpSpPr/>
          <p:nvPr/>
        </p:nvGrpSpPr>
        <p:grpSpPr>
          <a:xfrm>
            <a:off x="6320255" y="1647332"/>
            <a:ext cx="5003606" cy="3250346"/>
            <a:chOff x="1005305" y="3013501"/>
            <a:chExt cx="5003606" cy="3250346"/>
          </a:xfrm>
        </p:grpSpPr>
        <p:sp>
          <p:nvSpPr>
            <p:cNvPr id="9" name="PA_蓝剑_矩形 38">
              <a:extLst>
                <a:ext uri="{FF2B5EF4-FFF2-40B4-BE49-F238E27FC236}">
                  <a16:creationId xmlns="" xmlns:a16="http://schemas.microsoft.com/office/drawing/2014/main" id="{616FFA80-15F5-42F0-A4DB-CCEA5C12BDE5}"/>
                </a:ext>
              </a:extLst>
            </p:cNvPr>
            <p:cNvSpPr/>
            <p:nvPr>
              <p:custDataLst>
                <p:tags r:id="rId1"/>
              </p:custDataLst>
            </p:nvPr>
          </p:nvSpPr>
          <p:spPr>
            <a:xfrm>
              <a:off x="1005305" y="3013501"/>
              <a:ext cx="2682421" cy="830997"/>
            </a:xfrm>
            <a:prstGeom prst="rect">
              <a:avLst/>
            </a:prstGeom>
          </p:spPr>
          <p:txBody>
            <a:bodyPr wrap="square">
              <a:spAutoFit/>
            </a:bodyPr>
            <a:lstStyle/>
            <a:p>
              <a:pPr lvl="0">
                <a:defRPr/>
              </a:pPr>
              <a:r>
                <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a:t>
              </a:r>
            </a:p>
            <a:p>
              <a:pPr lvl="0">
                <a:defRPr/>
              </a:pPr>
              <a:r>
                <a:rPr lang="zh-CN" altLang="en-US" sz="2400" b="1"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二级标题</a:t>
              </a:r>
            </a:p>
          </p:txBody>
        </p:sp>
        <p:sp>
          <p:nvSpPr>
            <p:cNvPr id="10" name="PA_蓝剑_矩形 106">
              <a:extLst>
                <a:ext uri="{FF2B5EF4-FFF2-40B4-BE49-F238E27FC236}">
                  <a16:creationId xmlns="" xmlns:a16="http://schemas.microsoft.com/office/drawing/2014/main" id="{FCA875AF-B58E-4E8E-BF0F-59C3439B0B04}"/>
                </a:ext>
              </a:extLst>
            </p:cNvPr>
            <p:cNvSpPr/>
            <p:nvPr>
              <p:custDataLst>
                <p:tags r:id="rId2"/>
              </p:custDataLst>
            </p:nvPr>
          </p:nvSpPr>
          <p:spPr>
            <a:xfrm>
              <a:off x="1005305" y="4376151"/>
              <a:ext cx="5003606" cy="1887696"/>
            </a:xfrm>
            <a:prstGeom prst="rect">
              <a:avLst/>
            </a:prstGeom>
          </p:spPr>
          <p:txBody>
            <a:bodyPr wrap="square">
              <a:spAutoFit/>
            </a:bodyPr>
            <a:lstStyle/>
            <a:p>
              <a:pPr lvl="0">
                <a:lnSpc>
                  <a:spcPts val="2000"/>
                </a:lnSpc>
                <a:defRPr/>
              </a:pPr>
              <a:r>
                <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11" name="矩形 10">
              <a:extLst>
                <a:ext uri="{FF2B5EF4-FFF2-40B4-BE49-F238E27FC236}">
                  <a16:creationId xmlns="" xmlns:a16="http://schemas.microsoft.com/office/drawing/2014/main" id="{A4AA27D2-B1FE-4952-B1EF-BD9F87A47E19}"/>
                </a:ext>
              </a:extLst>
            </p:cNvPr>
            <p:cNvSpPr/>
            <p:nvPr/>
          </p:nvSpPr>
          <p:spPr>
            <a:xfrm>
              <a:off x="1121288" y="4066771"/>
              <a:ext cx="402064" cy="5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占位符 2"/>
          <p:cNvSpPr>
            <a:spLocks noGrp="1"/>
          </p:cNvSpPr>
          <p:nvPr>
            <p:ph type="body" sz="quarter" idx="10"/>
          </p:nvPr>
        </p:nvSpPr>
        <p:spPr>
          <a:xfrm>
            <a:off x="295212" y="209477"/>
            <a:ext cx="4327588" cy="331816"/>
          </a:xfrm>
        </p:spPr>
        <p:txBody>
          <a:bodyPr>
            <a:normAutofit fontScale="92500" lnSpcReduction="10000"/>
          </a:bodyPr>
          <a:lstStyle/>
          <a:p>
            <a:r>
              <a:rPr lang="zh-CN" altLang="en-US" dirty="0">
                <a:solidFill>
                  <a:schemeClr val="bg1"/>
                </a:solidFill>
                <a:cs typeface="Arial" panose="020B0604020202020204" pitchFamily="34" charset="0"/>
              </a:rPr>
              <a:t>点击添加章节标题</a:t>
            </a:r>
            <a:endParaRPr lang="en-US" altLang="zh-CN" dirty="0">
              <a:solidFill>
                <a:schemeClr val="bg1"/>
              </a:solidFill>
              <a:cs typeface="Arial" panose="020B0604020202020204" pitchFamily="34" charset="0"/>
            </a:endParaRPr>
          </a:p>
          <a:p>
            <a:endParaRPr lang="zh-CN" altLang="en-US" dirty="0">
              <a:solidFill>
                <a:schemeClr val="bg1"/>
              </a:solidFill>
            </a:endParaRPr>
          </a:p>
        </p:txBody>
      </p:sp>
    </p:spTree>
    <p:extLst>
      <p:ext uri="{BB962C8B-B14F-4D97-AF65-F5344CB8AC3E}">
        <p14:creationId xmlns:p14="http://schemas.microsoft.com/office/powerpoint/2010/main" val="540368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 xmlns:a16="http://schemas.microsoft.com/office/drawing/2014/main" id="{CD722E97-52D4-4B70-AEE6-0DBD9C378FAF}"/>
              </a:ext>
            </a:extLst>
          </p:cNvPr>
          <p:cNvCxnSpPr>
            <a:cxnSpLocks/>
          </p:cNvCxnSpPr>
          <p:nvPr/>
        </p:nvCxnSpPr>
        <p:spPr>
          <a:xfrm>
            <a:off x="5257800" y="973710"/>
            <a:ext cx="0" cy="4514850"/>
          </a:xfrm>
          <a:prstGeom prst="line">
            <a:avLst/>
          </a:prstGeom>
          <a:ln>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 xmlns:a16="http://schemas.microsoft.com/office/drawing/2014/main" id="{3836FC61-439E-4B0B-9560-5A2797910F40}"/>
              </a:ext>
            </a:extLst>
          </p:cNvPr>
          <p:cNvGrpSpPr/>
          <p:nvPr/>
        </p:nvGrpSpPr>
        <p:grpSpPr>
          <a:xfrm>
            <a:off x="894493" y="2342002"/>
            <a:ext cx="3838070" cy="2967821"/>
            <a:chOff x="894493" y="2215002"/>
            <a:chExt cx="3838070" cy="2967821"/>
          </a:xfrm>
        </p:grpSpPr>
        <p:sp>
          <p:nvSpPr>
            <p:cNvPr id="14" name="标题 1">
              <a:extLst>
                <a:ext uri="{FF2B5EF4-FFF2-40B4-BE49-F238E27FC236}">
                  <a16:creationId xmlns="" xmlns:a16="http://schemas.microsoft.com/office/drawing/2014/main" id="{B153EA60-0C88-4A51-B858-6E36C0B6EF2C}"/>
                </a:ext>
              </a:extLst>
            </p:cNvPr>
            <p:cNvSpPr txBox="1">
              <a:spLocks/>
            </p:cNvSpPr>
            <p:nvPr/>
          </p:nvSpPr>
          <p:spPr>
            <a:xfrm>
              <a:off x="1367256" y="2215002"/>
              <a:ext cx="3365307" cy="29678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rgbClr val="262626"/>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rgbClr val="262626"/>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15" name="平行四边形 14">
              <a:extLst>
                <a:ext uri="{FF2B5EF4-FFF2-40B4-BE49-F238E27FC236}">
                  <a16:creationId xmlns="" xmlns:a16="http://schemas.microsoft.com/office/drawing/2014/main" id="{489BC336-1EDF-4704-86B0-DA0691569C63}"/>
                </a:ext>
              </a:extLst>
            </p:cNvPr>
            <p:cNvSpPr/>
            <p:nvPr/>
          </p:nvSpPr>
          <p:spPr>
            <a:xfrm>
              <a:off x="894493" y="2314087"/>
              <a:ext cx="344476" cy="438150"/>
            </a:xfrm>
            <a:prstGeom prst="parallelogram">
              <a:avLst>
                <a:gd name="adj" fmla="val 5540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 xmlns:a16="http://schemas.microsoft.com/office/drawing/2014/main" id="{AD6B5A4D-42BF-49C1-877D-83E4053D310E}"/>
              </a:ext>
            </a:extLst>
          </p:cNvPr>
          <p:cNvGrpSpPr/>
          <p:nvPr/>
        </p:nvGrpSpPr>
        <p:grpSpPr>
          <a:xfrm>
            <a:off x="6320255" y="1734202"/>
            <a:ext cx="5003606" cy="3250346"/>
            <a:chOff x="1005305" y="3013501"/>
            <a:chExt cx="5003606" cy="3250346"/>
          </a:xfrm>
        </p:grpSpPr>
        <p:sp>
          <p:nvSpPr>
            <p:cNvPr id="17" name="PA_蓝剑_矩形 38">
              <a:extLst>
                <a:ext uri="{FF2B5EF4-FFF2-40B4-BE49-F238E27FC236}">
                  <a16:creationId xmlns="" xmlns:a16="http://schemas.microsoft.com/office/drawing/2014/main" id="{2A316883-4087-4886-ADD2-BDF9C4532F87}"/>
                </a:ext>
              </a:extLst>
            </p:cNvPr>
            <p:cNvSpPr/>
            <p:nvPr>
              <p:custDataLst>
                <p:tags r:id="rId1"/>
              </p:custDataLst>
            </p:nvPr>
          </p:nvSpPr>
          <p:spPr>
            <a:xfrm>
              <a:off x="1005305" y="3013501"/>
              <a:ext cx="2682421" cy="830997"/>
            </a:xfrm>
            <a:prstGeom prst="rect">
              <a:avLst/>
            </a:prstGeom>
          </p:spPr>
          <p:txBody>
            <a:bodyPr wrap="square">
              <a:spAutoFit/>
            </a:bodyPr>
            <a:lstStyle/>
            <a:p>
              <a:pPr>
                <a:defRPr/>
              </a:pPr>
              <a:r>
                <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a:t>
              </a:r>
            </a:p>
            <a:p>
              <a:pPr>
                <a:defRPr/>
              </a:pPr>
              <a:r>
                <a:rPr lang="zh-CN" altLang="en-US" sz="2400" b="1" dirty="0">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二级标题</a:t>
              </a:r>
            </a:p>
          </p:txBody>
        </p:sp>
        <p:sp>
          <p:nvSpPr>
            <p:cNvPr id="18" name="PA_蓝剑_矩形 106">
              <a:extLst>
                <a:ext uri="{FF2B5EF4-FFF2-40B4-BE49-F238E27FC236}">
                  <a16:creationId xmlns="" xmlns:a16="http://schemas.microsoft.com/office/drawing/2014/main" id="{97453161-8D19-4D66-B01E-E6A794D0EC90}"/>
                </a:ext>
              </a:extLst>
            </p:cNvPr>
            <p:cNvSpPr/>
            <p:nvPr>
              <p:custDataLst>
                <p:tags r:id="rId2"/>
              </p:custDataLst>
            </p:nvPr>
          </p:nvSpPr>
          <p:spPr>
            <a:xfrm>
              <a:off x="1005305" y="4376151"/>
              <a:ext cx="5003606" cy="1887696"/>
            </a:xfrm>
            <a:prstGeom prst="rect">
              <a:avLst/>
            </a:prstGeom>
          </p:spPr>
          <p:txBody>
            <a:bodyPr wrap="square">
              <a:spAutoFit/>
            </a:bodyPr>
            <a:lstStyle/>
            <a:p>
              <a:pPr lvl="0">
                <a:lnSpc>
                  <a:spcPts val="2000"/>
                </a:lnSpc>
                <a:defRPr/>
              </a:pPr>
              <a:r>
                <a:rPr lang="zh-CN" altLang="en-US" sz="1400">
                  <a:solidFill>
                    <a:srgbClr val="262626"/>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19" name="矩形 18">
              <a:extLst>
                <a:ext uri="{FF2B5EF4-FFF2-40B4-BE49-F238E27FC236}">
                  <a16:creationId xmlns="" xmlns:a16="http://schemas.microsoft.com/office/drawing/2014/main" id="{2B20C68A-5E54-4363-BE7B-E1C7EEBB73D8}"/>
                </a:ext>
              </a:extLst>
            </p:cNvPr>
            <p:cNvSpPr/>
            <p:nvPr/>
          </p:nvSpPr>
          <p:spPr>
            <a:xfrm>
              <a:off x="1121288" y="4066771"/>
              <a:ext cx="402064" cy="541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1891027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图片包含 汽车, 人员, 户外, 道路&#10;&#10;已生成极高可信度的说明">
            <a:extLst>
              <a:ext uri="{FF2B5EF4-FFF2-40B4-BE49-F238E27FC236}">
                <a16:creationId xmlns="" xmlns:a16="http://schemas.microsoft.com/office/drawing/2014/main" id="{25536538-FF12-44AA-BAE6-B64D1B5B8F6E}"/>
              </a:ext>
            </a:extLst>
          </p:cNvPr>
          <p:cNvPicPr>
            <a:picLocks noChangeAspect="1"/>
          </p:cNvPicPr>
          <p:nvPr/>
        </p:nvPicPr>
        <p:blipFill rotWithShape="1">
          <a:blip r:embed="rId4">
            <a:extLst>
              <a:ext uri="{28A0092B-C50C-407E-A947-70E740481C1C}">
                <a14:useLocalDpi xmlns:a14="http://schemas.microsoft.com/office/drawing/2010/main" val="0"/>
              </a:ext>
            </a:extLst>
          </a:blip>
          <a:srcRect l="21318" r="16733" b="108"/>
          <a:stretch/>
        </p:blipFill>
        <p:spPr>
          <a:xfrm>
            <a:off x="6314622" y="0"/>
            <a:ext cx="5877377" cy="6318092"/>
          </a:xfrm>
          <a:custGeom>
            <a:avLst/>
            <a:gdLst>
              <a:gd name="connsiteX0" fmla="*/ 0 w 5877377"/>
              <a:gd name="connsiteY0" fmla="*/ 0 h 6318092"/>
              <a:gd name="connsiteX1" fmla="*/ 5877377 w 5877377"/>
              <a:gd name="connsiteY1" fmla="*/ 0 h 6318092"/>
              <a:gd name="connsiteX2" fmla="*/ 5877377 w 5877377"/>
              <a:gd name="connsiteY2" fmla="*/ 6318092 h 6318092"/>
              <a:gd name="connsiteX3" fmla="*/ 0 w 5877377"/>
              <a:gd name="connsiteY3" fmla="*/ 6318092 h 6318092"/>
            </a:gdLst>
            <a:ahLst/>
            <a:cxnLst>
              <a:cxn ang="0">
                <a:pos x="connsiteX0" y="connsiteY0"/>
              </a:cxn>
              <a:cxn ang="0">
                <a:pos x="connsiteX1" y="connsiteY1"/>
              </a:cxn>
              <a:cxn ang="0">
                <a:pos x="connsiteX2" y="connsiteY2"/>
              </a:cxn>
              <a:cxn ang="0">
                <a:pos x="connsiteX3" y="connsiteY3"/>
              </a:cxn>
            </a:cxnLst>
            <a:rect l="l" t="t" r="r" b="b"/>
            <a:pathLst>
              <a:path w="5877377" h="6318092">
                <a:moveTo>
                  <a:pt x="0" y="0"/>
                </a:moveTo>
                <a:lnTo>
                  <a:pt x="5877377" y="0"/>
                </a:lnTo>
                <a:lnTo>
                  <a:pt x="5877377" y="6318092"/>
                </a:lnTo>
                <a:lnTo>
                  <a:pt x="0" y="6318092"/>
                </a:lnTo>
                <a:close/>
              </a:path>
            </a:pathLst>
          </a:custGeom>
        </p:spPr>
      </p:pic>
      <p:sp>
        <p:nvSpPr>
          <p:cNvPr id="4" name="PA_蓝剑_矩形 106">
            <a:extLst>
              <a:ext uri="{FF2B5EF4-FFF2-40B4-BE49-F238E27FC236}">
                <a16:creationId xmlns="" xmlns:a16="http://schemas.microsoft.com/office/drawing/2014/main" id="{272D7106-4903-488F-AC36-5C8709B33F3F}"/>
              </a:ext>
            </a:extLst>
          </p:cNvPr>
          <p:cNvSpPr/>
          <p:nvPr>
            <p:custDataLst>
              <p:tags r:id="rId1"/>
            </p:custDataLst>
          </p:nvPr>
        </p:nvSpPr>
        <p:spPr>
          <a:xfrm>
            <a:off x="663355" y="4341259"/>
            <a:ext cx="5171388" cy="1887696"/>
          </a:xfrm>
          <a:prstGeom prst="rect">
            <a:avLst/>
          </a:prstGeom>
        </p:spPr>
        <p:txBody>
          <a:bodyPr wrap="square">
            <a:spAutoFit/>
          </a:bodyPr>
          <a:lstStyle/>
          <a:p>
            <a:pPr lvl="0">
              <a:lnSpc>
                <a:spcPts val="2000"/>
              </a:lnSpc>
              <a:defRPr/>
            </a:pPr>
            <a:r>
              <a:rPr lang="zh-CN" altLang="en-US"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rPr>
              <a:t>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点击这里添加正文</a:t>
            </a:r>
          </a:p>
        </p:txBody>
      </p:sp>
      <p:sp>
        <p:nvSpPr>
          <p:cNvPr id="5" name="PA_蓝剑_矩形 38">
            <a:extLst>
              <a:ext uri="{FF2B5EF4-FFF2-40B4-BE49-F238E27FC236}">
                <a16:creationId xmlns="" xmlns:a16="http://schemas.microsoft.com/office/drawing/2014/main" id="{70A64899-ECBF-480C-8DCE-2C9656B00C66}"/>
              </a:ext>
            </a:extLst>
          </p:cNvPr>
          <p:cNvSpPr/>
          <p:nvPr>
            <p:custDataLst>
              <p:tags r:id="rId2"/>
            </p:custDataLst>
          </p:nvPr>
        </p:nvSpPr>
        <p:spPr>
          <a:xfrm>
            <a:off x="663355" y="3528564"/>
            <a:ext cx="4200745" cy="461665"/>
          </a:xfrm>
          <a:prstGeom prst="rect">
            <a:avLst/>
          </a:prstGeom>
        </p:spPr>
        <p:txBody>
          <a:bodyPr wrap="square">
            <a:spAutoFit/>
          </a:bodyPr>
          <a:lstStyle/>
          <a:p>
            <a:pPr lvl="0">
              <a:defRPr/>
            </a:pPr>
            <a:r>
              <a:rPr lang="zh-CN" altLang="en-US" sz="2400" b="1">
                <a:solidFill>
                  <a:prstClr val="black">
                    <a:lumMod val="85000"/>
                    <a:lumOff val="15000"/>
                  </a:prstClr>
                </a:solidFill>
                <a:latin typeface="Arial" panose="020B0604020202020204" pitchFamily="34" charset="0"/>
                <a:ea typeface="黑体" panose="02010609060101010101" pitchFamily="49" charset="-122"/>
                <a:cs typeface="Arial" panose="020B0604020202020204" pitchFamily="34" charset="0"/>
                <a:sym typeface="+mn-lt"/>
              </a:rPr>
              <a:t>点击这里添加二级标题</a:t>
            </a:r>
          </a:p>
        </p:txBody>
      </p:sp>
      <p:sp>
        <p:nvSpPr>
          <p:cNvPr id="6" name="矩形 5">
            <a:extLst>
              <a:ext uri="{FF2B5EF4-FFF2-40B4-BE49-F238E27FC236}">
                <a16:creationId xmlns="" xmlns:a16="http://schemas.microsoft.com/office/drawing/2014/main" id="{25114506-655D-485A-90B4-A44F528764B7}"/>
              </a:ext>
            </a:extLst>
          </p:cNvPr>
          <p:cNvSpPr/>
          <p:nvPr/>
        </p:nvSpPr>
        <p:spPr>
          <a:xfrm>
            <a:off x="779710" y="4105339"/>
            <a:ext cx="402064" cy="54110"/>
          </a:xfrm>
          <a:prstGeom prst="rect">
            <a:avLst/>
          </a:prstGeom>
          <a:solidFill>
            <a:srgbClr val="005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 xmlns:a16="http://schemas.microsoft.com/office/drawing/2014/main" id="{AF876285-446D-4A9D-BCA9-16CDFEA8E37D}"/>
              </a:ext>
            </a:extLst>
          </p:cNvPr>
          <p:cNvSpPr/>
          <p:nvPr/>
        </p:nvSpPr>
        <p:spPr>
          <a:xfrm>
            <a:off x="1" y="690176"/>
            <a:ext cx="7170056" cy="2871435"/>
          </a:xfrm>
          <a:custGeom>
            <a:avLst/>
            <a:gdLst>
              <a:gd name="connsiteX0" fmla="*/ 0 w 7170056"/>
              <a:gd name="connsiteY0" fmla="*/ 0 h 2871435"/>
              <a:gd name="connsiteX1" fmla="*/ 7170056 w 7170056"/>
              <a:gd name="connsiteY1" fmla="*/ 0 h 2871435"/>
              <a:gd name="connsiteX2" fmla="*/ 7170056 w 7170056"/>
              <a:gd name="connsiteY2" fmla="*/ 1971771 h 2871435"/>
              <a:gd name="connsiteX3" fmla="*/ 7170056 w 7170056"/>
              <a:gd name="connsiteY3" fmla="*/ 2467429 h 2871435"/>
              <a:gd name="connsiteX4" fmla="*/ 7170056 w 7170056"/>
              <a:gd name="connsiteY4" fmla="*/ 2532386 h 2871435"/>
              <a:gd name="connsiteX5" fmla="*/ 6083593 w 7170056"/>
              <a:gd name="connsiteY5" fmla="*/ 2532386 h 2871435"/>
              <a:gd name="connsiteX6" fmla="*/ 5747922 w 7170056"/>
              <a:gd name="connsiteY6" fmla="*/ 2871435 h 2871435"/>
              <a:gd name="connsiteX7" fmla="*/ 5412252 w 7170056"/>
              <a:gd name="connsiteY7" fmla="*/ 2532386 h 2871435"/>
              <a:gd name="connsiteX8" fmla="*/ 0 w 7170056"/>
              <a:gd name="connsiteY8" fmla="*/ 2532386 h 2871435"/>
              <a:gd name="connsiteX9" fmla="*/ 0 w 7170056"/>
              <a:gd name="connsiteY9" fmla="*/ 2467429 h 2871435"/>
              <a:gd name="connsiteX10" fmla="*/ 0 w 7170056"/>
              <a:gd name="connsiteY10" fmla="*/ 1971771 h 287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70056" h="2871435">
                <a:moveTo>
                  <a:pt x="0" y="0"/>
                </a:moveTo>
                <a:lnTo>
                  <a:pt x="7170056" y="0"/>
                </a:lnTo>
                <a:lnTo>
                  <a:pt x="7170056" y="1971771"/>
                </a:lnTo>
                <a:lnTo>
                  <a:pt x="7170056" y="2467429"/>
                </a:lnTo>
                <a:lnTo>
                  <a:pt x="7170056" y="2532386"/>
                </a:lnTo>
                <a:lnTo>
                  <a:pt x="6083593" y="2532386"/>
                </a:lnTo>
                <a:cubicBezTo>
                  <a:pt x="5897109" y="2532386"/>
                  <a:pt x="5747922" y="2683074"/>
                  <a:pt x="5747922" y="2871435"/>
                </a:cubicBezTo>
                <a:cubicBezTo>
                  <a:pt x="5747922" y="2683074"/>
                  <a:pt x="5598736" y="2532386"/>
                  <a:pt x="5412252" y="2532386"/>
                </a:cubicBezTo>
                <a:lnTo>
                  <a:pt x="0" y="2532386"/>
                </a:lnTo>
                <a:lnTo>
                  <a:pt x="0" y="2467429"/>
                </a:lnTo>
                <a:lnTo>
                  <a:pt x="0" y="1971771"/>
                </a:lnTo>
                <a:close/>
              </a:path>
            </a:pathLst>
          </a:custGeom>
          <a:gradFill>
            <a:gsLst>
              <a:gs pos="100000">
                <a:schemeClr val="tx1">
                  <a:alpha val="20000"/>
                </a:schemeClr>
              </a:gs>
              <a:gs pos="5000">
                <a:srgbClr val="0055A2">
                  <a:alpha val="90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 xmlns:a16="http://schemas.microsoft.com/office/drawing/2014/main" id="{298ECF75-20CE-4850-B10C-7208C6556452}"/>
              </a:ext>
            </a:extLst>
          </p:cNvPr>
          <p:cNvGrpSpPr/>
          <p:nvPr/>
        </p:nvGrpSpPr>
        <p:grpSpPr>
          <a:xfrm>
            <a:off x="795134" y="1337964"/>
            <a:ext cx="5039610" cy="1857742"/>
            <a:chOff x="894493" y="2215003"/>
            <a:chExt cx="5039610" cy="1857742"/>
          </a:xfrm>
        </p:grpSpPr>
        <p:sp>
          <p:nvSpPr>
            <p:cNvPr id="9" name="标题 1">
              <a:extLst>
                <a:ext uri="{FF2B5EF4-FFF2-40B4-BE49-F238E27FC236}">
                  <a16:creationId xmlns="" xmlns:a16="http://schemas.microsoft.com/office/drawing/2014/main" id="{12ECF9EC-3AF6-4823-839D-F5A60873E6F4}"/>
                </a:ext>
              </a:extLst>
            </p:cNvPr>
            <p:cNvSpPr txBox="1">
              <a:spLocks/>
            </p:cNvSpPr>
            <p:nvPr/>
          </p:nvSpPr>
          <p:spPr>
            <a:xfrm>
              <a:off x="1367257" y="2215003"/>
              <a:ext cx="4566846" cy="18577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点击这里添加</a:t>
              </a:r>
            </a:p>
            <a:p>
              <a:pPr>
                <a:lnSpc>
                  <a:spcPct val="100000"/>
                </a:lnSpc>
              </a:pPr>
              <a:r>
                <a:rPr lang="zh-CN" altLang="en-US" sz="3600" b="1" dirty="0">
                  <a:solidFill>
                    <a:schemeClr val="bg1"/>
                  </a:solidFill>
                  <a:latin typeface="Arial" panose="020B0604020202020204" pitchFamily="34" charset="0"/>
                  <a:ea typeface="黑体" panose="02010609060101010101" pitchFamily="49" charset="-122"/>
                  <a:cs typeface="Arial" panose="020B0604020202020204" pitchFamily="34" charset="0"/>
                </a:rPr>
                <a:t>一级标题</a:t>
              </a:r>
            </a:p>
          </p:txBody>
        </p:sp>
        <p:sp>
          <p:nvSpPr>
            <p:cNvPr id="10" name="平行四边形 9">
              <a:extLst>
                <a:ext uri="{FF2B5EF4-FFF2-40B4-BE49-F238E27FC236}">
                  <a16:creationId xmlns="" xmlns:a16="http://schemas.microsoft.com/office/drawing/2014/main" id="{38BA1D9D-7F19-4D04-B5DD-E4D17E47ABE4}"/>
                </a:ext>
              </a:extLst>
            </p:cNvPr>
            <p:cNvSpPr/>
            <p:nvPr/>
          </p:nvSpPr>
          <p:spPr>
            <a:xfrm>
              <a:off x="894493" y="2314087"/>
              <a:ext cx="344476" cy="438150"/>
            </a:xfrm>
            <a:prstGeom prst="parallelogram">
              <a:avLst>
                <a:gd name="adj" fmla="val 554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任意多边形: 形状 11">
            <a:extLst>
              <a:ext uri="{FF2B5EF4-FFF2-40B4-BE49-F238E27FC236}">
                <a16:creationId xmlns="" xmlns:a16="http://schemas.microsoft.com/office/drawing/2014/main" id="{6153DCF2-FF4D-4BBD-87C4-160F663B4E55}"/>
              </a:ext>
            </a:extLst>
          </p:cNvPr>
          <p:cNvSpPr>
            <a:spLocks/>
          </p:cNvSpPr>
          <p:nvPr/>
        </p:nvSpPr>
        <p:spPr bwMode="auto">
          <a:xfrm>
            <a:off x="11186059" y="6318092"/>
            <a:ext cx="177825" cy="140526"/>
          </a:xfrm>
          <a:custGeom>
            <a:avLst/>
            <a:gdLst>
              <a:gd name="connsiteX0" fmla="*/ 0 w 177825"/>
              <a:gd name="connsiteY0" fmla="*/ 0 h 140526"/>
              <a:gd name="connsiteX1" fmla="*/ 177825 w 177825"/>
              <a:gd name="connsiteY1" fmla="*/ 0 h 140526"/>
              <a:gd name="connsiteX2" fmla="*/ 144835 w 177825"/>
              <a:gd name="connsiteY2" fmla="*/ 20138 h 140526"/>
              <a:gd name="connsiteX3" fmla="*/ 88912 w 177825"/>
              <a:gd name="connsiteY3" fmla="*/ 140526 h 140526"/>
              <a:gd name="connsiteX4" fmla="*/ 32989 w 177825"/>
              <a:gd name="connsiteY4" fmla="*/ 20138 h 14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25" h="140526">
                <a:moveTo>
                  <a:pt x="0" y="0"/>
                </a:moveTo>
                <a:lnTo>
                  <a:pt x="177825" y="0"/>
                </a:lnTo>
                <a:lnTo>
                  <a:pt x="144835" y="20138"/>
                </a:lnTo>
                <a:cubicBezTo>
                  <a:pt x="110604" y="48628"/>
                  <a:pt x="88912" y="91838"/>
                  <a:pt x="88912" y="140526"/>
                </a:cubicBezTo>
                <a:cubicBezTo>
                  <a:pt x="88912" y="91838"/>
                  <a:pt x="67221" y="48628"/>
                  <a:pt x="32989" y="20138"/>
                </a:cubicBezTo>
                <a:close/>
              </a:path>
            </a:pathLst>
          </a:custGeom>
          <a:solidFill>
            <a:srgbClr val="33363D"/>
          </a:solidFill>
          <a:ln>
            <a:noFill/>
          </a:ln>
          <a:effectLst>
            <a:outerShdw blurRad="254000" dist="38100" dir="5400000" algn="t" rotWithShape="0">
              <a:prstClr val="black">
                <a:alpha val="20000"/>
              </a:prstClr>
            </a:outerShdw>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3" name="文本占位符 2"/>
          <p:cNvSpPr>
            <a:spLocks noGrp="1"/>
          </p:cNvSpPr>
          <p:nvPr>
            <p:ph type="body" sz="quarter" idx="10"/>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5791889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PA" val="v4.0.0"/>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PA" val="v4.0.0"/>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59.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60.xml><?xml version="1.0" encoding="utf-8"?>
<p:tagLst xmlns:a="http://schemas.openxmlformats.org/drawingml/2006/main" xmlns:r="http://schemas.openxmlformats.org/officeDocument/2006/relationships" xmlns:p="http://schemas.openxmlformats.org/presentationml/2006/main">
  <p:tag name="PA" val="v4.0.0"/>
</p:tagLst>
</file>

<file path=ppt/tags/tag61.xml><?xml version="1.0" encoding="utf-8"?>
<p:tagLst xmlns:a="http://schemas.openxmlformats.org/drawingml/2006/main" xmlns:r="http://schemas.openxmlformats.org/officeDocument/2006/relationships" xmlns:p="http://schemas.openxmlformats.org/presentationml/2006/main">
  <p:tag name="PA" val="v4.0.0"/>
</p:tagLst>
</file>

<file path=ppt/tags/tag62.xml><?xml version="1.0" encoding="utf-8"?>
<p:tagLst xmlns:a="http://schemas.openxmlformats.org/drawingml/2006/main" xmlns:r="http://schemas.openxmlformats.org/officeDocument/2006/relationships" xmlns:p="http://schemas.openxmlformats.org/presentationml/2006/main">
  <p:tag name="PA" val="v4.0.0"/>
</p:tagLst>
</file>

<file path=ppt/tags/tag63.xml><?xml version="1.0" encoding="utf-8"?>
<p:tagLst xmlns:a="http://schemas.openxmlformats.org/drawingml/2006/main" xmlns:r="http://schemas.openxmlformats.org/officeDocument/2006/relationships" xmlns:p="http://schemas.openxmlformats.org/presentationml/2006/main">
  <p:tag name="PA" val="v4.0.0"/>
</p:tagLst>
</file>

<file path=ppt/tags/tag64.xml><?xml version="1.0" encoding="utf-8"?>
<p:tagLst xmlns:a="http://schemas.openxmlformats.org/drawingml/2006/main" xmlns:r="http://schemas.openxmlformats.org/officeDocument/2006/relationships" xmlns:p="http://schemas.openxmlformats.org/presentationml/2006/main">
  <p:tag name="PA" val="v4.0.0"/>
</p:tagLst>
</file>

<file path=ppt/tags/tag65.xml><?xml version="1.0" encoding="utf-8"?>
<p:tagLst xmlns:a="http://schemas.openxmlformats.org/drawingml/2006/main" xmlns:r="http://schemas.openxmlformats.org/officeDocument/2006/relationships" xmlns:p="http://schemas.openxmlformats.org/presentationml/2006/main">
  <p:tag name="PA" val="v4.0.0"/>
</p:tagLst>
</file>

<file path=ppt/tags/tag66.xml><?xml version="1.0" encoding="utf-8"?>
<p:tagLst xmlns:a="http://schemas.openxmlformats.org/drawingml/2006/main" xmlns:r="http://schemas.openxmlformats.org/officeDocument/2006/relationships" xmlns:p="http://schemas.openxmlformats.org/presentationml/2006/main">
  <p:tag name="PA" val="v4.0.0"/>
</p:tagLst>
</file>

<file path=ppt/tags/tag67.xml><?xml version="1.0" encoding="utf-8"?>
<p:tagLst xmlns:a="http://schemas.openxmlformats.org/drawingml/2006/main" xmlns:r="http://schemas.openxmlformats.org/officeDocument/2006/relationships" xmlns:p="http://schemas.openxmlformats.org/presentationml/2006/main">
  <p:tag name="PA" val="v4.0.0"/>
</p:tagLst>
</file>

<file path=ppt/tags/tag68.xml><?xml version="1.0" encoding="utf-8"?>
<p:tagLst xmlns:a="http://schemas.openxmlformats.org/drawingml/2006/main" xmlns:r="http://schemas.openxmlformats.org/officeDocument/2006/relationships" xmlns:p="http://schemas.openxmlformats.org/presentationml/2006/main">
  <p:tag name="PA" val="v4.0.0"/>
</p:tagLst>
</file>

<file path=ppt/tags/tag69.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70.xml><?xml version="1.0" encoding="utf-8"?>
<p:tagLst xmlns:a="http://schemas.openxmlformats.org/drawingml/2006/main" xmlns:r="http://schemas.openxmlformats.org/officeDocument/2006/relationships" xmlns:p="http://schemas.openxmlformats.org/presentationml/2006/main">
  <p:tag name="PA" val="v4.0.0"/>
</p:tagLst>
</file>

<file path=ppt/tags/tag71.xml><?xml version="1.0" encoding="utf-8"?>
<p:tagLst xmlns:a="http://schemas.openxmlformats.org/drawingml/2006/main" xmlns:r="http://schemas.openxmlformats.org/officeDocument/2006/relationships" xmlns:p="http://schemas.openxmlformats.org/presentationml/2006/main">
  <p:tag name="PA" val="v4.0.0"/>
</p:tagLst>
</file>

<file path=ppt/tags/tag72.xml><?xml version="1.0" encoding="utf-8"?>
<p:tagLst xmlns:a="http://schemas.openxmlformats.org/drawingml/2006/main" xmlns:r="http://schemas.openxmlformats.org/officeDocument/2006/relationships" xmlns:p="http://schemas.openxmlformats.org/presentationml/2006/main">
  <p:tag name="PA" val="v4.0.0"/>
</p:tagLst>
</file>

<file path=ppt/tags/tag73.xml><?xml version="1.0" encoding="utf-8"?>
<p:tagLst xmlns:a="http://schemas.openxmlformats.org/drawingml/2006/main" xmlns:r="http://schemas.openxmlformats.org/officeDocument/2006/relationships" xmlns:p="http://schemas.openxmlformats.org/presentationml/2006/main">
  <p:tag name="PA" val="v4.0.0"/>
</p:tagLst>
</file>

<file path=ppt/tags/tag74.xml><?xml version="1.0" encoding="utf-8"?>
<p:tagLst xmlns:a="http://schemas.openxmlformats.org/drawingml/2006/main" xmlns:r="http://schemas.openxmlformats.org/officeDocument/2006/relationships" xmlns:p="http://schemas.openxmlformats.org/presentationml/2006/main">
  <p:tag name="PA" val="v4.0.0"/>
</p:tagLst>
</file>

<file path=ppt/tags/tag75.xml><?xml version="1.0" encoding="utf-8"?>
<p:tagLst xmlns:a="http://schemas.openxmlformats.org/drawingml/2006/main" xmlns:r="http://schemas.openxmlformats.org/officeDocument/2006/relationships" xmlns:p="http://schemas.openxmlformats.org/presentationml/2006/main">
  <p:tag name="PA" val="v4.0.0"/>
</p:tagLst>
</file>

<file path=ppt/tags/tag76.xml><?xml version="1.0" encoding="utf-8"?>
<p:tagLst xmlns:a="http://schemas.openxmlformats.org/drawingml/2006/main" xmlns:r="http://schemas.openxmlformats.org/officeDocument/2006/relationships" xmlns:p="http://schemas.openxmlformats.org/presentationml/2006/main">
  <p:tag name="PA" val="v4.0.0"/>
</p:tagLst>
</file>

<file path=ppt/tags/tag77.xml><?xml version="1.0" encoding="utf-8"?>
<p:tagLst xmlns:a="http://schemas.openxmlformats.org/drawingml/2006/main" xmlns:r="http://schemas.openxmlformats.org/officeDocument/2006/relationships" xmlns:p="http://schemas.openxmlformats.org/presentationml/2006/main">
  <p:tag name="PA" val="v4.0.0"/>
</p:tagLst>
</file>

<file path=ppt/tags/tag78.xml><?xml version="1.0" encoding="utf-8"?>
<p:tagLst xmlns:a="http://schemas.openxmlformats.org/drawingml/2006/main" xmlns:r="http://schemas.openxmlformats.org/officeDocument/2006/relationships" xmlns:p="http://schemas.openxmlformats.org/presentationml/2006/main">
  <p:tag name="PA" val="v4.0.0"/>
</p:tagLst>
</file>

<file path=ppt/tags/tag79.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80.xml><?xml version="1.0" encoding="utf-8"?>
<p:tagLst xmlns:a="http://schemas.openxmlformats.org/drawingml/2006/main" xmlns:r="http://schemas.openxmlformats.org/officeDocument/2006/relationships" xmlns:p="http://schemas.openxmlformats.org/presentationml/2006/main">
  <p:tag name="PA" val="v4.0.0"/>
</p:tagLst>
</file>

<file path=ppt/tags/tag81.xml><?xml version="1.0" encoding="utf-8"?>
<p:tagLst xmlns:a="http://schemas.openxmlformats.org/drawingml/2006/main" xmlns:r="http://schemas.openxmlformats.org/officeDocument/2006/relationships" xmlns:p="http://schemas.openxmlformats.org/presentationml/2006/main">
  <p:tag name="PA" val="v4.0.0"/>
</p:tagLst>
</file>

<file path=ppt/tags/tag82.xml><?xml version="1.0" encoding="utf-8"?>
<p:tagLst xmlns:a="http://schemas.openxmlformats.org/drawingml/2006/main" xmlns:r="http://schemas.openxmlformats.org/officeDocument/2006/relationships" xmlns:p="http://schemas.openxmlformats.org/presentationml/2006/main">
  <p:tag name="PA" val="v4.0.0"/>
</p:tagLst>
</file>

<file path=ppt/tags/tag83.xml><?xml version="1.0" encoding="utf-8"?>
<p:tagLst xmlns:a="http://schemas.openxmlformats.org/drawingml/2006/main" xmlns:r="http://schemas.openxmlformats.org/officeDocument/2006/relationships" xmlns:p="http://schemas.openxmlformats.org/presentationml/2006/main">
  <p:tag name="PA" val="v4.0.0"/>
</p:tagLst>
</file>

<file path=ppt/tags/tag84.xml><?xml version="1.0" encoding="utf-8"?>
<p:tagLst xmlns:a="http://schemas.openxmlformats.org/drawingml/2006/main" xmlns:r="http://schemas.openxmlformats.org/officeDocument/2006/relationships" xmlns:p="http://schemas.openxmlformats.org/presentationml/2006/main">
  <p:tag name="PA" val="v4.0.0"/>
</p:tagLst>
</file>

<file path=ppt/tags/tag85.xml><?xml version="1.0" encoding="utf-8"?>
<p:tagLst xmlns:a="http://schemas.openxmlformats.org/drawingml/2006/main" xmlns:r="http://schemas.openxmlformats.org/officeDocument/2006/relationships" xmlns:p="http://schemas.openxmlformats.org/presentationml/2006/main">
  <p:tag name="PA" val="v4.0.0"/>
</p:tagLst>
</file>

<file path=ppt/tags/tag86.xml><?xml version="1.0" encoding="utf-8"?>
<p:tagLst xmlns:a="http://schemas.openxmlformats.org/drawingml/2006/main" xmlns:r="http://schemas.openxmlformats.org/officeDocument/2006/relationships" xmlns:p="http://schemas.openxmlformats.org/presentationml/2006/main">
  <p:tag name="PA" val="v4.0.0"/>
</p:tagLst>
</file>

<file path=ppt/tags/tag87.xml><?xml version="1.0" encoding="utf-8"?>
<p:tagLst xmlns:a="http://schemas.openxmlformats.org/drawingml/2006/main" xmlns:r="http://schemas.openxmlformats.org/officeDocument/2006/relationships" xmlns:p="http://schemas.openxmlformats.org/presentationml/2006/main">
  <p:tag name="PA" val="v4.0.0"/>
</p:tagLst>
</file>

<file path=ppt/tags/tag88.xml><?xml version="1.0" encoding="utf-8"?>
<p:tagLst xmlns:a="http://schemas.openxmlformats.org/drawingml/2006/main" xmlns:r="http://schemas.openxmlformats.org/officeDocument/2006/relationships" xmlns:p="http://schemas.openxmlformats.org/presentationml/2006/main">
  <p:tag name="PA" val="v4.0.0"/>
</p:tagLst>
</file>

<file path=ppt/tags/tag89.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ags/tag90.xml><?xml version="1.0" encoding="utf-8"?>
<p:tagLst xmlns:a="http://schemas.openxmlformats.org/drawingml/2006/main" xmlns:r="http://schemas.openxmlformats.org/officeDocument/2006/relationships" xmlns:p="http://schemas.openxmlformats.org/presentationml/2006/main">
  <p:tag name="PA" val="v4.0.0"/>
</p:tagLst>
</file>

<file path=ppt/tags/tag91.xml><?xml version="1.0" encoding="utf-8"?>
<p:tagLst xmlns:a="http://schemas.openxmlformats.org/drawingml/2006/main" xmlns:r="http://schemas.openxmlformats.org/officeDocument/2006/relationships" xmlns:p="http://schemas.openxmlformats.org/presentationml/2006/main">
  <p:tag name="PA" val="v4.0.0"/>
</p:tagLst>
</file>

<file path=ppt/tags/tag92.xml><?xml version="1.0" encoding="utf-8"?>
<p:tagLst xmlns:a="http://schemas.openxmlformats.org/drawingml/2006/main" xmlns:r="http://schemas.openxmlformats.org/officeDocument/2006/relationships" xmlns:p="http://schemas.openxmlformats.org/presentationml/2006/main">
  <p:tag name="PA" val="v4.0.0"/>
</p:tagLst>
</file>

<file path=ppt/tags/tag93.xml><?xml version="1.0" encoding="utf-8"?>
<p:tagLst xmlns:a="http://schemas.openxmlformats.org/drawingml/2006/main" xmlns:r="http://schemas.openxmlformats.org/officeDocument/2006/relationships" xmlns:p="http://schemas.openxmlformats.org/presentationml/2006/main">
  <p:tag name="PA" val="v4.0.0"/>
</p:tagLst>
</file>

<file path=ppt/tags/tag94.xml><?xml version="1.0" encoding="utf-8"?>
<p:tagLst xmlns:a="http://schemas.openxmlformats.org/drawingml/2006/main" xmlns:r="http://schemas.openxmlformats.org/officeDocument/2006/relationships" xmlns:p="http://schemas.openxmlformats.org/presentationml/2006/main">
  <p:tag name="PA" val="v4.0.0"/>
</p:tagLst>
</file>

<file path=ppt/tags/tag95.xml><?xml version="1.0" encoding="utf-8"?>
<p:tagLst xmlns:a="http://schemas.openxmlformats.org/drawingml/2006/main" xmlns:r="http://schemas.openxmlformats.org/officeDocument/2006/relationships" xmlns:p="http://schemas.openxmlformats.org/presentationml/2006/main">
  <p:tag name="PA" val="v4.0.0"/>
</p:tagLst>
</file>

<file path=ppt/tags/tag96.xml><?xml version="1.0" encoding="utf-8"?>
<p:tagLst xmlns:a="http://schemas.openxmlformats.org/drawingml/2006/main" xmlns:r="http://schemas.openxmlformats.org/officeDocument/2006/relationships" xmlns:p="http://schemas.openxmlformats.org/presentationml/2006/main">
  <p:tag name="PA" val="v4.0.0"/>
</p:tagLst>
</file>

<file path=ppt/tags/tag97.xml><?xml version="1.0" encoding="utf-8"?>
<p:tagLst xmlns:a="http://schemas.openxmlformats.org/drawingml/2006/main" xmlns:r="http://schemas.openxmlformats.org/officeDocument/2006/relationships" xmlns:p="http://schemas.openxmlformats.org/presentationml/2006/main">
  <p:tag name="PA" val="v4.0.0"/>
</p:tagLst>
</file>

<file path=ppt/tags/tag98.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中文">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5CA5"/>
        </a:solidFill>
        <a:ln>
          <a:noFill/>
        </a:ln>
      </a:spPr>
      <a:bodyPr wrap="square" rtlCol="0" anchor="ctr">
        <a:spAutoFit/>
      </a:bodyPr>
      <a:lstStyle>
        <a:defPPr algn="l">
          <a:lnSpc>
            <a:spcPts val="2000"/>
          </a:lnSpc>
          <a:defRPr sz="1400">
            <a:solidFill>
              <a:schemeClr val="bg1">
                <a:lumMod val="50000"/>
              </a:schemeClr>
            </a:solidFill>
            <a:latin typeface="Arial" panose="020B0604020202020204" pitchFamily="34" charset="0"/>
            <a:ea typeface="黑体" panose="02010609060101010101" pitchFamily="49" charset="-122"/>
            <a:cs typeface="Arial" panose="020B0604020202020204" pitchFamily="34" charset="0"/>
            <a:sym typeface="+mn-lt"/>
          </a:defRPr>
        </a:defPPr>
      </a:lstStyle>
    </a:spDef>
    <a:txDef>
      <a:spPr/>
      <a:bodyPr wrap="square">
        <a:spAutoFit/>
      </a:bodyPr>
      <a:lstStyle>
        <a:defPPr algn="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glis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2684</Words>
  <Application>Microsoft Office PowerPoint</Application>
  <PresentationFormat>自定义</PresentationFormat>
  <Paragraphs>248</Paragraphs>
  <Slides>28</Slides>
  <Notes>0</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中文</vt:lpstr>
      <vt:lpstr>English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pc</cp:lastModifiedBy>
  <cp:revision>220</cp:revision>
  <dcterms:created xsi:type="dcterms:W3CDTF">2018-02-06T03:06:38Z</dcterms:created>
  <dcterms:modified xsi:type="dcterms:W3CDTF">2018-11-23T08:28:21Z</dcterms:modified>
</cp:coreProperties>
</file>