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CC95D"/>
    <a:srgbClr val="CF6B71"/>
    <a:srgbClr val="8CC5DF"/>
    <a:srgbClr val="F6BD2A"/>
    <a:srgbClr val="E1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1AD58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DEA-4FB9-8099-F33392EA12A1}"/>
              </c:ext>
            </c:extLst>
          </c:dPt>
          <c:dPt>
            <c:idx val="1"/>
            <c:bubble3D val="0"/>
            <c:explosion val="7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EA-4FB9-8099-F33392EA12A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EA-4FB9-8099-F33392EA1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A4-4C7C-92FB-D7DE32F25C73}"/>
              </c:ext>
            </c:extLst>
          </c:dPt>
          <c:dPt>
            <c:idx val="1"/>
            <c:bubble3D val="0"/>
            <c:explosion val="7"/>
            <c:spPr>
              <a:solidFill>
                <a:srgbClr val="8CC5D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A4-4C7C-92FB-D7DE32F25C7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A4-4C7C-92FB-D7DE32F25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25-4AC0-BB58-643DE16D9DF5}"/>
              </c:ext>
            </c:extLst>
          </c:dPt>
          <c:dPt>
            <c:idx val="1"/>
            <c:bubble3D val="0"/>
            <c:explosion val="7"/>
            <c:spPr>
              <a:solidFill>
                <a:srgbClr val="CF6B7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25-4AC0-BB58-643DE16D9DF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10.199999999999999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C25-4AC0-BB58-643DE16D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rgbClr val="ECC95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D0-4D90-B297-23442E797A04}"/>
              </c:ext>
            </c:extLst>
          </c:dPt>
          <c:dPt>
            <c:idx val="1"/>
            <c:bubble3D val="0"/>
            <c:explosion val="7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CD0-4D90-B297-23442E797A0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CD0-4D90-B297-23442E797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6924-5B34-4342-A2E1-BE76F1067E4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734-37D3-474F-8EE3-C63690854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5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1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69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9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11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2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0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8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2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28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3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4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3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3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1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2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5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B9C9B6-EFEF-41CA-8878-ACD86673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7A93050-9BC1-4390-9EEC-7843F35E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34DD18A-6EC2-4871-86C1-F9B6E64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3D1340-2EBD-4BDB-B20A-175CE10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4176B4-B67D-4586-AFE7-5AF056F6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BB0839-65D7-42C6-A825-6755C7D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49A11EB-C3A3-4373-9E3F-73C153C7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5901C5-B7F2-414C-9238-D045BF77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5C327F-473B-4616-94E9-4073889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87E3CF-B1C2-459A-AEB7-EF41258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60640BC-7A68-4C8E-A922-F58640F42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6BBC355-FAE2-4E83-ACE6-A133BACB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638E7A-DF1D-4CC0-A5E9-5FD13D8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F72D36-ACA9-4F6C-AD9C-6684A09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8242CB-0F94-4E1D-8333-23B308A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028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2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6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86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5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9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0A2A1F-9EFF-4726-AAF2-2BFD2187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B56E40-2CFC-46EB-B109-578E9CA0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AA3BBB-8B8A-4AFD-A9DA-A3D85EF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9E07DE-C100-4C9D-8F56-CF0A84F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6985A2-0CF4-4368-8FEF-DFAC0C1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55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03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1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8E49A6-54F7-402A-B66F-51E539A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72F7DA-BF46-4438-910D-4DC1436E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7B47A2-F7B9-43D0-B552-9BF75B5C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8414A5-28EB-4DC9-9A9F-9D6B10B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FE84D7-37A1-4C21-9F50-953643FB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863C03-AA60-4171-9920-6092FE1C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80A88F-0774-4A12-8CEE-2140B801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72755BC-8A40-4CDA-87E9-6A23320F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23B0AF0-67FE-48CD-9F0F-16F5FFD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FFFC770-3E57-4517-94D3-73A2339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51402F-E6B1-431D-B74C-B9AE9A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527DE9-3110-4E75-9088-EAF26AD8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ACA4F4-0244-4916-B9DD-A7FA87CD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E1B2408-7BA6-466A-92EB-9D63A7C6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E5940E8-4AF5-4608-8B6A-AE68BC01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CC2135E-7A7F-4A51-9B2A-DDB41E47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6742EA6-250B-4528-9522-A0D8C7BA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C26280B-F448-40C9-97D1-746EC9C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5205E09-F213-4C99-A126-7331BCAF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4B4349-C2C7-489E-809C-641FDFA1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C1E9880-5056-49CF-8D87-91CD7EEC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8F9EF74-4C30-43F3-8161-48A28A2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B1C964C-793C-4BC8-8836-C068BDF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734DFE7-7B99-4303-9F33-C908E1C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9096D50-2437-427B-A3A1-E9A63AF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54E6F2D-2358-4545-B31B-E4DF2D44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A28332-D71B-4F19-900F-94314063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3DC6FE-3937-42A4-819A-08C5F731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86E5E39-043D-48B4-A438-B3F32DF0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2B53C8-1649-41E3-B8FE-32E60B65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B41284E-D03B-4418-8BEA-7429197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E375B8-AD74-4592-92FA-F803FC6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E59DE6-F116-4560-92CF-42C040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0C96330-A823-45B2-8EEC-C7066A380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1CFDA1-7E36-45A4-8E34-A1A4DDE6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94AA28B-EAFD-4228-8830-F5D29753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F7119C1-5309-4A56-B1C2-556D2FE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FB0D7B1-8109-4731-B38B-B32703E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A02C5FC-8997-48B0-9AB1-7896C2FD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C836685-8D8F-4A25-82B0-A06C8262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6B99E3-E162-48FF-8108-0A68B063B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AFD3-4A7D-41D8-B8ED-5F938A2DB60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E43851-E7F1-473C-B45F-D03AE8889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B39C00-FB9D-4FD7-9E9B-07F7C77C4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7041CB6-BA36-4159-95CB-D7766E514975}"/>
              </a:ext>
            </a:extLst>
          </p:cNvPr>
          <p:cNvSpPr txBox="1"/>
          <p:nvPr/>
        </p:nvSpPr>
        <p:spPr>
          <a:xfrm>
            <a:off x="2701158" y="925043"/>
            <a:ext cx="691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新员工培训模板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9FD2676-5B7E-422C-8E35-AE43982FE2BF}"/>
              </a:ext>
            </a:extLst>
          </p:cNvPr>
          <p:cNvSpPr txBox="1"/>
          <p:nvPr/>
        </p:nvSpPr>
        <p:spPr>
          <a:xfrm>
            <a:off x="2839178" y="545937"/>
            <a:ext cx="6747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BUSINESS REPORT 2018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ABC3D2E-69C9-48F9-A9E1-5E5A898AFD8A}"/>
              </a:ext>
            </a:extLst>
          </p:cNvPr>
          <p:cNvGrpSpPr/>
          <p:nvPr/>
        </p:nvGrpSpPr>
        <p:grpSpPr>
          <a:xfrm>
            <a:off x="1796902" y="747113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xmlns="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C446613-31F8-45F1-B47D-1DA573FF617A}"/>
              </a:ext>
            </a:extLst>
          </p:cNvPr>
          <p:cNvGrpSpPr/>
          <p:nvPr/>
        </p:nvGrpSpPr>
        <p:grpSpPr>
          <a:xfrm flipH="1">
            <a:off x="9490842" y="759854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393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2AAA4B9-C907-40B6-AD82-DD63DCD87B16}"/>
              </a:ext>
            </a:extLst>
          </p:cNvPr>
          <p:cNvGrpSpPr/>
          <p:nvPr/>
        </p:nvGrpSpPr>
        <p:grpSpPr>
          <a:xfrm>
            <a:off x="1282670" y="2161844"/>
            <a:ext cx="2604012" cy="3898713"/>
            <a:chOff x="1282670" y="2246906"/>
            <a:chExt cx="2604012" cy="38987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B6A74C48-B08A-487B-A96A-0FEEEC39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6A3F81DA-7B8E-4AB8-B98F-5E7BE3E18082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8B07D9F7-3C70-4716-86C7-9B52E8BBE9E6}"/>
                </a:ext>
              </a:extLst>
            </p:cNvPr>
            <p:cNvSpPr txBox="1"/>
            <p:nvPr/>
          </p:nvSpPr>
          <p:spPr>
            <a:xfrm>
              <a:off x="1569013" y="4807189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05FC48A0-81B7-4A6F-B23C-49AAB2B00F2C}"/>
              </a:ext>
            </a:extLst>
          </p:cNvPr>
          <p:cNvGrpSpPr/>
          <p:nvPr/>
        </p:nvGrpSpPr>
        <p:grpSpPr>
          <a:xfrm>
            <a:off x="4799148" y="2161844"/>
            <a:ext cx="2604012" cy="3898713"/>
            <a:chOff x="1282670" y="2246906"/>
            <a:chExt cx="2604012" cy="3898713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CAA82B3B-BA64-4F2B-8994-C24D8F1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xmlns="" id="{76F6C3B6-B28C-4C2F-BB62-0FBA31A61DE4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DE05D4A1-0E3C-4FAA-8F42-FA1D83900ED4}"/>
                </a:ext>
              </a:extLst>
            </p:cNvPr>
            <p:cNvSpPr txBox="1"/>
            <p:nvPr/>
          </p:nvSpPr>
          <p:spPr>
            <a:xfrm>
              <a:off x="1569013" y="4807189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5EAF6FED-8F92-4D40-AA3D-578D69147E29}"/>
              </a:ext>
            </a:extLst>
          </p:cNvPr>
          <p:cNvGrpSpPr/>
          <p:nvPr/>
        </p:nvGrpSpPr>
        <p:grpSpPr>
          <a:xfrm>
            <a:off x="8315625" y="2161844"/>
            <a:ext cx="2604012" cy="3898713"/>
            <a:chOff x="1282670" y="2246906"/>
            <a:chExt cx="2604012" cy="3898713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xmlns="" id="{886451B7-04D4-41AD-A23D-F7295E58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xmlns="" id="{7665F2D8-7918-4F01-B12A-412A9E2869F9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62F6B05B-C341-4AAF-8239-074B0123C9D1}"/>
                </a:ext>
              </a:extLst>
            </p:cNvPr>
            <p:cNvSpPr txBox="1"/>
            <p:nvPr/>
          </p:nvSpPr>
          <p:spPr>
            <a:xfrm>
              <a:off x="1569013" y="4807189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326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911047A-06BD-4F93-946C-901591E66A0F}"/>
              </a:ext>
            </a:extLst>
          </p:cNvPr>
          <p:cNvGrpSpPr/>
          <p:nvPr/>
        </p:nvGrpSpPr>
        <p:grpSpPr>
          <a:xfrm>
            <a:off x="654397" y="2064201"/>
            <a:ext cx="8128000" cy="1800000"/>
            <a:chOff x="654397" y="2000403"/>
            <a:chExt cx="8128000" cy="1800000"/>
          </a:xfrm>
        </p:grpSpPr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xmlns="" id="{CB0FEB5C-5A00-47AE-B0D7-00647C2AB7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1505560"/>
                </p:ext>
              </p:extLst>
            </p:nvPr>
          </p:nvGraphicFramePr>
          <p:xfrm>
            <a:off x="654397" y="200040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D946F04-158F-4F42-ACFB-5C8BD699C7F1}"/>
                </a:ext>
              </a:extLst>
            </p:cNvPr>
            <p:cNvSpPr txBox="1"/>
            <p:nvPr/>
          </p:nvSpPr>
          <p:spPr>
            <a:xfrm>
              <a:off x="973126" y="2326880"/>
              <a:ext cx="2492990" cy="1147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3AF4EC33-A03B-4BB6-90E2-300D42050246}"/>
              </a:ext>
            </a:extLst>
          </p:cNvPr>
          <p:cNvGrpSpPr/>
          <p:nvPr/>
        </p:nvGrpSpPr>
        <p:grpSpPr>
          <a:xfrm>
            <a:off x="654397" y="4251961"/>
            <a:ext cx="8128000" cy="1800000"/>
            <a:chOff x="654397" y="4188163"/>
            <a:chExt cx="8128000" cy="1800000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xmlns="" id="{E738507F-5C73-4164-8DC8-88758090DD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81739"/>
                </p:ext>
              </p:extLst>
            </p:nvPr>
          </p:nvGraphicFramePr>
          <p:xfrm>
            <a:off x="654397" y="418816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F296B9E0-5171-4BC4-8E0F-87EA82DDB484}"/>
                </a:ext>
              </a:extLst>
            </p:cNvPr>
            <p:cNvSpPr txBox="1"/>
            <p:nvPr/>
          </p:nvSpPr>
          <p:spPr>
            <a:xfrm>
              <a:off x="973126" y="4514640"/>
              <a:ext cx="2492990" cy="1147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6CE323A-E9EF-41B1-8857-5815B5E213B8}"/>
              </a:ext>
            </a:extLst>
          </p:cNvPr>
          <p:cNvGrpSpPr/>
          <p:nvPr/>
        </p:nvGrpSpPr>
        <p:grpSpPr>
          <a:xfrm>
            <a:off x="3412116" y="2010202"/>
            <a:ext cx="8128000" cy="1800000"/>
            <a:chOff x="3412116" y="1946404"/>
            <a:chExt cx="8128000" cy="1800000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xmlns="" id="{5EC9800E-601B-454F-B3FC-64CD03311B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7422299"/>
                </p:ext>
              </p:extLst>
            </p:nvPr>
          </p:nvGraphicFramePr>
          <p:xfrm>
            <a:off x="3412116" y="1946404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BDE0D9A-889E-41C4-8B2E-EEE1002DE019}"/>
                </a:ext>
              </a:extLst>
            </p:cNvPr>
            <p:cNvSpPr txBox="1"/>
            <p:nvPr/>
          </p:nvSpPr>
          <p:spPr>
            <a:xfrm>
              <a:off x="8725884" y="2326880"/>
              <a:ext cx="2492990" cy="1147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939CB8D-F73A-4A2D-8064-8FD87762AB4A}"/>
              </a:ext>
            </a:extLst>
          </p:cNvPr>
          <p:cNvGrpSpPr/>
          <p:nvPr/>
        </p:nvGrpSpPr>
        <p:grpSpPr>
          <a:xfrm>
            <a:off x="3412116" y="4207761"/>
            <a:ext cx="8128000" cy="1800000"/>
            <a:chOff x="3412116" y="4143963"/>
            <a:chExt cx="8128000" cy="1800000"/>
          </a:xfrm>
        </p:grpSpPr>
        <p:graphicFrame>
          <p:nvGraphicFramePr>
            <p:cNvPr id="26" name="图表 25">
              <a:extLst>
                <a:ext uri="{FF2B5EF4-FFF2-40B4-BE49-F238E27FC236}">
                  <a16:creationId xmlns:a16="http://schemas.microsoft.com/office/drawing/2014/main" xmlns="" id="{022B927E-2C90-4708-8E49-61DE056BE6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4847473"/>
                </p:ext>
              </p:extLst>
            </p:nvPr>
          </p:nvGraphicFramePr>
          <p:xfrm>
            <a:off x="3412116" y="414396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29CBEB9C-AC50-4ADE-933D-BD3E567621AF}"/>
                </a:ext>
              </a:extLst>
            </p:cNvPr>
            <p:cNvSpPr txBox="1"/>
            <p:nvPr/>
          </p:nvSpPr>
          <p:spPr>
            <a:xfrm>
              <a:off x="8725884" y="4524439"/>
              <a:ext cx="2492990" cy="1147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57B191E4-F6F7-490D-8171-20F43930BEC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747C62D4-4D2C-4B12-BE51-ACC9E22D2A74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48AC7215-374B-4847-94BE-6AB99904CD5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005690F-B1F2-4E6C-9CAD-7CC1338DCF4C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FCB0A641-37F6-45EB-BFDD-B046593699E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FB79188-2883-491A-9E11-68E11EE3389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4F5A4561-6D94-46CF-B17F-699DB5525286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FA1698D6-72C5-4957-860F-D44D20A8F8F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8A78052-64F9-41A2-81E2-E194D3138F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022207"/>
            <a:ext cx="12192000" cy="383579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7E0A4E3-2200-4A16-8D15-E3D7E0D6AB03}"/>
              </a:ext>
            </a:extLst>
          </p:cNvPr>
          <p:cNvGrpSpPr/>
          <p:nvPr/>
        </p:nvGrpSpPr>
        <p:grpSpPr>
          <a:xfrm>
            <a:off x="1148926" y="2123753"/>
            <a:ext cx="2604012" cy="1584251"/>
            <a:chOff x="1282670" y="4476306"/>
            <a:chExt cx="2604012" cy="15842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DAD5C934-4942-4807-9BD4-8E4C4B5B1C3C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C95DB9E-0A29-430C-AAEE-8966D416E744}"/>
                </a:ext>
              </a:extLst>
            </p:cNvPr>
            <p:cNvSpPr txBox="1"/>
            <p:nvPr/>
          </p:nvSpPr>
          <p:spPr>
            <a:xfrm>
              <a:off x="1569013" y="4722127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99FEB992-3EB5-4C5E-81E5-D18DF96045E9}"/>
              </a:ext>
            </a:extLst>
          </p:cNvPr>
          <p:cNvGrpSpPr/>
          <p:nvPr/>
        </p:nvGrpSpPr>
        <p:grpSpPr>
          <a:xfrm>
            <a:off x="4793994" y="2123753"/>
            <a:ext cx="2604012" cy="1584251"/>
            <a:chOff x="1282670" y="4476306"/>
            <a:chExt cx="2604012" cy="158425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02C66BE2-4DA2-411E-B5A8-C1D8F5FBE91E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AEAD1FAA-F17C-45AF-9112-936A9B717982}"/>
                </a:ext>
              </a:extLst>
            </p:cNvPr>
            <p:cNvSpPr txBox="1"/>
            <p:nvPr/>
          </p:nvSpPr>
          <p:spPr>
            <a:xfrm>
              <a:off x="1569013" y="4722127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3A3D31FC-9CCD-4F10-AFA4-E5ABAB2DB688}"/>
              </a:ext>
            </a:extLst>
          </p:cNvPr>
          <p:cNvGrpSpPr/>
          <p:nvPr/>
        </p:nvGrpSpPr>
        <p:grpSpPr>
          <a:xfrm>
            <a:off x="8439062" y="2123753"/>
            <a:ext cx="2604012" cy="1584251"/>
            <a:chOff x="1282670" y="4476306"/>
            <a:chExt cx="2604012" cy="1584251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23371FA6-E7E1-4815-A552-EAF7EEE9A2E4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76470F6C-70E4-4CB2-BE68-2770E482635E}"/>
                </a:ext>
              </a:extLst>
            </p:cNvPr>
            <p:cNvSpPr txBox="1"/>
            <p:nvPr/>
          </p:nvSpPr>
          <p:spPr>
            <a:xfrm>
              <a:off x="1569013" y="4722127"/>
              <a:ext cx="203132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</a:t>
              </a: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57FF617B-1284-48D3-A7A2-D4AA37F546E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6E16952E-FDCB-4431-9E65-DC36AA93A64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442C2B81-8E94-4F1A-A8BC-A29CA76ADDC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EC0B5EA-6A5C-423C-9EC6-ACB78361299B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D0608CE-DBC2-4510-A2D7-E156A59A8056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83F5A0FC-A9CE-4802-A7F0-C1F6A32CAA9D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5264E980-C62B-466B-918D-27916F6A1E88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BC8E5A94-81D2-46B3-9216-0878D5C1A05A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8170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97C0EF2-6391-48F7-802F-FEA06AB5D1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984" y="2752280"/>
            <a:ext cx="3046385" cy="411871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168EE8D-82EF-4AE4-9407-F3C0AB355448}"/>
              </a:ext>
            </a:extLst>
          </p:cNvPr>
          <p:cNvGrpSpPr/>
          <p:nvPr/>
        </p:nvGrpSpPr>
        <p:grpSpPr>
          <a:xfrm>
            <a:off x="1586034" y="2203408"/>
            <a:ext cx="4305115" cy="794976"/>
            <a:chOff x="1139457" y="2224672"/>
            <a:chExt cx="4305115" cy="79497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67C8434F-EBFC-46D7-BFA5-7B4FC3F81251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1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6294F80A-1664-43A4-8364-7F20AE0E704B}"/>
                </a:ext>
              </a:extLst>
            </p:cNvPr>
            <p:cNvSpPr txBox="1"/>
            <p:nvPr/>
          </p:nvSpPr>
          <p:spPr>
            <a:xfrm>
              <a:off x="2028252" y="2224672"/>
              <a:ext cx="3416320" cy="75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点击输入内容点击输入内容点击</a:t>
              </a:r>
            </a:p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点击输入内容点击输入内容点击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8CCB68D-2372-4EB7-AA88-2335A85DD643}"/>
              </a:ext>
            </a:extLst>
          </p:cNvPr>
          <p:cNvGrpSpPr/>
          <p:nvPr/>
        </p:nvGrpSpPr>
        <p:grpSpPr>
          <a:xfrm>
            <a:off x="1586034" y="3226908"/>
            <a:ext cx="4305115" cy="794976"/>
            <a:chOff x="1139457" y="2224672"/>
            <a:chExt cx="4305115" cy="79497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8F699F38-9D27-4C9A-8869-9B9ADEAB4F39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8CC5DF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2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B359B05-B84C-474A-9431-EAEEF0EF107C}"/>
                </a:ext>
              </a:extLst>
            </p:cNvPr>
            <p:cNvSpPr txBox="1"/>
            <p:nvPr/>
          </p:nvSpPr>
          <p:spPr>
            <a:xfrm>
              <a:off x="2028252" y="2224672"/>
              <a:ext cx="377539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点击输入内容点击输入内容点击</a:t>
              </a:r>
            </a:p>
            <a:p>
              <a:r>
                <a:rPr lang="zh-CN" altLang="en-US" dirty="0"/>
                <a:t>点击输入内容点击输入内容点击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AACFBFCE-BA38-41C5-ABE7-FB3E5AFB610A}"/>
              </a:ext>
            </a:extLst>
          </p:cNvPr>
          <p:cNvGrpSpPr/>
          <p:nvPr/>
        </p:nvGrpSpPr>
        <p:grpSpPr>
          <a:xfrm>
            <a:off x="1586034" y="4250408"/>
            <a:ext cx="4305115" cy="794976"/>
            <a:chOff x="1139457" y="2224672"/>
            <a:chExt cx="4305115" cy="79497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34F74582-FC70-4F0C-AE4A-2B8DEB1B2E88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3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14372DD3-6A9A-4144-8AAC-9B52C4A21968}"/>
                </a:ext>
              </a:extLst>
            </p:cNvPr>
            <p:cNvSpPr txBox="1"/>
            <p:nvPr/>
          </p:nvSpPr>
          <p:spPr>
            <a:xfrm>
              <a:off x="2028252" y="2224672"/>
              <a:ext cx="377539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点击输入内容点击输入内容点击</a:t>
              </a:r>
            </a:p>
            <a:p>
              <a:r>
                <a:rPr lang="zh-CN" altLang="en-US" dirty="0"/>
                <a:t>点击输入内容点击输入内容点击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9DC52169-E6CC-4C9A-83C6-B72B1AD89FE4}"/>
              </a:ext>
            </a:extLst>
          </p:cNvPr>
          <p:cNvGrpSpPr/>
          <p:nvPr/>
        </p:nvGrpSpPr>
        <p:grpSpPr>
          <a:xfrm>
            <a:off x="1586034" y="5273908"/>
            <a:ext cx="4407707" cy="794976"/>
            <a:chOff x="1139457" y="2224672"/>
            <a:chExt cx="4407707" cy="794976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FB095CFC-9924-474A-98DD-168871683F72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ECC95D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4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C8EAD907-B243-4524-B5BB-48F9C710E76E}"/>
                </a:ext>
              </a:extLst>
            </p:cNvPr>
            <p:cNvSpPr txBox="1"/>
            <p:nvPr/>
          </p:nvSpPr>
          <p:spPr>
            <a:xfrm>
              <a:off x="2028252" y="2224672"/>
              <a:ext cx="377539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点击输入内容点击输入内容点击</a:t>
              </a:r>
            </a:p>
            <a:p>
              <a:r>
                <a:rPr lang="zh-CN" altLang="en-US" dirty="0"/>
                <a:t>点击输入内容点击输入内容点击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93549CD-33A4-4E24-9B4B-EF74D3A42440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38" idx="2"/>
            <a:endCxn id="4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5D3DEB3-5A77-48AA-842C-9DD2CB1954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204" y="1936605"/>
            <a:ext cx="3340385" cy="49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88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3D64BA2-560D-487E-8548-05F99FAB9E3E}"/>
              </a:ext>
            </a:extLst>
          </p:cNvPr>
          <p:cNvGrpSpPr/>
          <p:nvPr/>
        </p:nvGrpSpPr>
        <p:grpSpPr>
          <a:xfrm>
            <a:off x="6535074" y="1993396"/>
            <a:ext cx="4006801" cy="839323"/>
            <a:chOff x="6258623" y="2105889"/>
            <a:chExt cx="4006801" cy="839323"/>
          </a:xfrm>
        </p:grpSpPr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xmlns="" id="{B2ED4E97-C077-40FE-AA2A-B4EA42C5E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1AD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A9BB0EC1-4C81-4EA0-91DD-7373C4A68749}"/>
                </a:ext>
              </a:extLst>
            </p:cNvPr>
            <p:cNvSpPr txBox="1"/>
            <p:nvPr/>
          </p:nvSpPr>
          <p:spPr>
            <a:xfrm>
              <a:off x="7259473" y="2105889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  <a:endParaRPr lang="en-US" altLang="zh-CN" dirty="0"/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68EF015F-90E0-44B0-9AE1-69E8ABE781A1}"/>
              </a:ext>
            </a:extLst>
          </p:cNvPr>
          <p:cNvGrpSpPr/>
          <p:nvPr/>
        </p:nvGrpSpPr>
        <p:grpSpPr>
          <a:xfrm>
            <a:off x="6535074" y="3090945"/>
            <a:ext cx="4006801" cy="839323"/>
            <a:chOff x="6258623" y="2105889"/>
            <a:chExt cx="4006801" cy="839323"/>
          </a:xfrm>
        </p:grpSpPr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xmlns="" id="{C4130A52-ADA7-4484-BEB4-33A743063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8CC5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BF42F4AE-DE01-4593-B2DE-15639CF4459F}"/>
                </a:ext>
              </a:extLst>
            </p:cNvPr>
            <p:cNvSpPr txBox="1"/>
            <p:nvPr/>
          </p:nvSpPr>
          <p:spPr>
            <a:xfrm>
              <a:off x="7259473" y="2105889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  <a:endParaRPr lang="en-US" altLang="zh-CN" dirty="0"/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53B044-B569-4096-9F50-8239CEBA15ED}"/>
              </a:ext>
            </a:extLst>
          </p:cNvPr>
          <p:cNvGrpSpPr/>
          <p:nvPr/>
        </p:nvGrpSpPr>
        <p:grpSpPr>
          <a:xfrm>
            <a:off x="6535074" y="4188494"/>
            <a:ext cx="4006801" cy="839323"/>
            <a:chOff x="6258623" y="2105889"/>
            <a:chExt cx="4006801" cy="839323"/>
          </a:xfrm>
        </p:grpSpPr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xmlns="" id="{14AEEAF0-1DAE-4B18-8662-80FD60093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CF6B7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E3757CE6-4600-4124-9837-F442D11B8E74}"/>
                </a:ext>
              </a:extLst>
            </p:cNvPr>
            <p:cNvSpPr txBox="1"/>
            <p:nvPr/>
          </p:nvSpPr>
          <p:spPr>
            <a:xfrm>
              <a:off x="7259473" y="2105889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  <a:endParaRPr lang="en-US" altLang="zh-CN" dirty="0"/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8C39569-F21E-47CA-915E-CFF7E32727F9}"/>
              </a:ext>
            </a:extLst>
          </p:cNvPr>
          <p:cNvGrpSpPr/>
          <p:nvPr/>
        </p:nvGrpSpPr>
        <p:grpSpPr>
          <a:xfrm>
            <a:off x="6535074" y="5286044"/>
            <a:ext cx="4006801" cy="839323"/>
            <a:chOff x="6258623" y="2105889"/>
            <a:chExt cx="4006801" cy="839323"/>
          </a:xfrm>
        </p:grpSpPr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xmlns="" id="{2B289642-851B-4EA9-B1E0-EBFE03894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CC9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AE074BFF-4795-4FFE-BEDD-A22A1B1B2170}"/>
                </a:ext>
              </a:extLst>
            </p:cNvPr>
            <p:cNvSpPr txBox="1"/>
            <p:nvPr/>
          </p:nvSpPr>
          <p:spPr>
            <a:xfrm>
              <a:off x="7259473" y="2105889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  <a:endParaRPr lang="en-US" altLang="zh-CN" dirty="0"/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440F297-FA00-4D7E-9497-3D85A56C1F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" y="1927929"/>
            <a:ext cx="4658421" cy="4658421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72FCFB88-8154-45D0-921F-DA41088AE51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5619ABE-0802-44A5-BFA1-008D86BC30E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721C00B-2B99-4D42-B7CD-73AACFF15ACF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1B06194-0691-4399-A301-77CD80D5CAE7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02998943-A164-4FCC-8267-284F86B39BA3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DB56163-9560-4491-AF66-8DC00B75264D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417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xmlns="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C4A715D-B9F1-4496-BAE2-F47FE0B8DEE1}"/>
              </a:ext>
            </a:extLst>
          </p:cNvPr>
          <p:cNvSpPr txBox="1"/>
          <p:nvPr/>
        </p:nvSpPr>
        <p:spPr>
          <a:xfrm>
            <a:off x="2926423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公司组织架构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CF6B71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03</a:t>
            </a:r>
            <a:endParaRPr lang="zh-CN" altLang="en-US" sz="7200" spc="300" dirty="0">
              <a:solidFill>
                <a:srgbClr val="CF6B71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28C0476-9B33-4D92-BC08-D8D3C427C721}"/>
              </a:ext>
            </a:extLst>
          </p:cNvPr>
          <p:cNvSpPr txBox="1"/>
          <p:nvPr/>
        </p:nvSpPr>
        <p:spPr>
          <a:xfrm>
            <a:off x="4383259" y="3647930"/>
            <a:ext cx="42883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FE7B25F-6233-4ED2-B402-C44E9481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54" y="1832107"/>
            <a:ext cx="276039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0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3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公司组织架构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C3BCB2E8-2313-43CD-8EFC-6C62707EC553}"/>
              </a:ext>
            </a:extLst>
          </p:cNvPr>
          <p:cNvGrpSpPr/>
          <p:nvPr/>
        </p:nvGrpSpPr>
        <p:grpSpPr>
          <a:xfrm>
            <a:off x="1460099" y="2585429"/>
            <a:ext cx="9356866" cy="2994823"/>
            <a:chOff x="1201747" y="1883672"/>
            <a:chExt cx="6740507" cy="2157413"/>
          </a:xfrm>
        </p:grpSpPr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xmlns="" id="{3972BEF6-B43C-4521-9CDA-60A06C98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024" y="2334522"/>
              <a:ext cx="1708150" cy="1706563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CF6B7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xmlns="" id="{8D8D1CD1-6EB5-46E0-AD44-D8B740AE5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04" y="1883672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ECC95D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xmlns="" id="{0ECA414F-4CEF-4643-936D-8009D04B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47" y="2334522"/>
              <a:ext cx="1708150" cy="1706563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8CC5D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xmlns="" id="{634745CB-C53A-49C2-9006-47D4ED734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47" y="1883672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E1AD58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xmlns="" id="{94701283-2018-40A7-9CFF-D160833E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944" y="1883672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6BD2A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E9639352-8DE8-406B-94FA-9AC3D0A0B348}"/>
              </a:ext>
            </a:extLst>
          </p:cNvPr>
          <p:cNvSpPr txBox="1"/>
          <p:nvPr/>
        </p:nvSpPr>
        <p:spPr>
          <a:xfrm>
            <a:off x="1328708" y="5348025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4172985-DEFA-4611-81C6-F776E5B01C44}"/>
              </a:ext>
            </a:extLst>
          </p:cNvPr>
          <p:cNvSpPr txBox="1"/>
          <p:nvPr/>
        </p:nvSpPr>
        <p:spPr>
          <a:xfrm>
            <a:off x="4849503" y="5348025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FEA2D668-AF0E-444E-8B95-F9EA146E3AFB}"/>
              </a:ext>
            </a:extLst>
          </p:cNvPr>
          <p:cNvSpPr txBox="1"/>
          <p:nvPr/>
        </p:nvSpPr>
        <p:spPr>
          <a:xfrm>
            <a:off x="8370298" y="5348025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F358D8D5-4E6F-48DB-B04D-3CE5990D3EF2}"/>
              </a:ext>
            </a:extLst>
          </p:cNvPr>
          <p:cNvSpPr txBox="1"/>
          <p:nvPr/>
        </p:nvSpPr>
        <p:spPr>
          <a:xfrm>
            <a:off x="3066778" y="2084199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43D896F7-AF3B-46AC-8D8A-B33C919537DF}"/>
              </a:ext>
            </a:extLst>
          </p:cNvPr>
          <p:cNvSpPr txBox="1"/>
          <p:nvPr/>
        </p:nvSpPr>
        <p:spPr>
          <a:xfrm>
            <a:off x="6611173" y="2086370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</p:spTree>
    <p:extLst>
      <p:ext uri="{BB962C8B-B14F-4D97-AF65-F5344CB8AC3E}">
        <p14:creationId xmlns:p14="http://schemas.microsoft.com/office/powerpoint/2010/main" val="5000508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3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公司组织架构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FC5F242-DFA6-485D-BB34-58796DB97A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41102"/>
            <a:ext cx="7790121" cy="382191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E7FC7A19-ABAB-4E13-969A-369689E169EE}"/>
              </a:ext>
            </a:extLst>
          </p:cNvPr>
          <p:cNvGrpSpPr/>
          <p:nvPr/>
        </p:nvGrpSpPr>
        <p:grpSpPr>
          <a:xfrm>
            <a:off x="6095998" y="2440963"/>
            <a:ext cx="4805768" cy="836576"/>
            <a:chOff x="6095998" y="2272731"/>
            <a:chExt cx="4805768" cy="83657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EA5DD84-46A1-498C-8EBF-DC356379496B}"/>
                </a:ext>
              </a:extLst>
            </p:cNvPr>
            <p:cNvSpPr txBox="1"/>
            <p:nvPr/>
          </p:nvSpPr>
          <p:spPr>
            <a:xfrm>
              <a:off x="6818597" y="2272731"/>
              <a:ext cx="4083169" cy="83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点击输入内容点击输入内容点击输入</a:t>
              </a:r>
            </a:p>
            <a:p>
              <a:pPr>
                <a:lnSpc>
                  <a:spcPts val="3000"/>
                </a:lnSpc>
              </a:pPr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点击输入内容点击输入内容点击输入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xmlns="" id="{D778837B-BFC0-4847-BB67-3D4CCDFE2D94}"/>
                </a:ext>
              </a:extLst>
            </p:cNvPr>
            <p:cNvSpPr/>
            <p:nvPr/>
          </p:nvSpPr>
          <p:spPr>
            <a:xfrm flipH="1">
              <a:off x="6095998" y="2416336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A39DAD87-DFD5-4DF2-8965-216D5781097E}"/>
              </a:ext>
            </a:extLst>
          </p:cNvPr>
          <p:cNvGrpSpPr/>
          <p:nvPr/>
        </p:nvGrpSpPr>
        <p:grpSpPr>
          <a:xfrm>
            <a:off x="6095998" y="3683417"/>
            <a:ext cx="4805768" cy="861774"/>
            <a:chOff x="6095998" y="2272731"/>
            <a:chExt cx="4805768" cy="8617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663623F7-F128-42FF-8E35-449C53109D39}"/>
                </a:ext>
              </a:extLst>
            </p:cNvPr>
            <p:cNvSpPr txBox="1"/>
            <p:nvPr/>
          </p:nvSpPr>
          <p:spPr>
            <a:xfrm>
              <a:off x="6818597" y="2272731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点击输入内容点击输入内容点击输入</a:t>
              </a:r>
            </a:p>
            <a:p>
              <a:r>
                <a:rPr lang="zh-CN" altLang="en-US" dirty="0"/>
                <a:t>点击输入内容点击输入内容点击输入</a:t>
              </a: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xmlns="" id="{9C1E5305-4BA9-4531-9D67-71CC359BD043}"/>
                </a:ext>
              </a:extLst>
            </p:cNvPr>
            <p:cNvSpPr/>
            <p:nvPr/>
          </p:nvSpPr>
          <p:spPr>
            <a:xfrm flipH="1">
              <a:off x="6095998" y="2416336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D7A5E0B5-423C-4E01-A398-A12CB4697EF0}"/>
              </a:ext>
            </a:extLst>
          </p:cNvPr>
          <p:cNvGrpSpPr/>
          <p:nvPr/>
        </p:nvGrpSpPr>
        <p:grpSpPr>
          <a:xfrm>
            <a:off x="6095998" y="4930071"/>
            <a:ext cx="4805768" cy="861774"/>
            <a:chOff x="6095998" y="2272731"/>
            <a:chExt cx="4805768" cy="86177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E13677A6-10BB-4BBB-8CE0-7CA73827B600}"/>
                </a:ext>
              </a:extLst>
            </p:cNvPr>
            <p:cNvSpPr txBox="1"/>
            <p:nvPr/>
          </p:nvSpPr>
          <p:spPr>
            <a:xfrm>
              <a:off x="6818597" y="2272731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点击输入内容点击输入内容点击输入</a:t>
              </a:r>
            </a:p>
            <a:p>
              <a:r>
                <a:rPr lang="zh-CN" altLang="en-US" dirty="0"/>
                <a:t>点击输入内容点击输入内容点击输入</a:t>
              </a:r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xmlns="" id="{02063D28-5C05-4BC4-A2C3-1F1A480B0DED}"/>
                </a:ext>
              </a:extLst>
            </p:cNvPr>
            <p:cNvSpPr/>
            <p:nvPr/>
          </p:nvSpPr>
          <p:spPr>
            <a:xfrm flipH="1">
              <a:off x="6095998" y="2416336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435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3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公司组织架构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9ED405C-7FC7-43DE-8093-CA7BA50823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338" y="2493818"/>
            <a:ext cx="5333323" cy="43641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F3276CC-C3A5-4301-AD1F-27345FED91D0}"/>
              </a:ext>
            </a:extLst>
          </p:cNvPr>
          <p:cNvGrpSpPr/>
          <p:nvPr/>
        </p:nvGrpSpPr>
        <p:grpSpPr>
          <a:xfrm>
            <a:off x="1326357" y="2451286"/>
            <a:ext cx="4050176" cy="861774"/>
            <a:chOff x="2020080" y="2541665"/>
            <a:chExt cx="4050176" cy="86177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60105213-011C-4CD2-A834-FDB583875B6D}"/>
                </a:ext>
              </a:extLst>
            </p:cNvPr>
            <p:cNvSpPr txBox="1"/>
            <p:nvPr/>
          </p:nvSpPr>
          <p:spPr>
            <a:xfrm>
              <a:off x="2020080" y="2541665"/>
              <a:ext cx="326243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</a:p>
            <a:p>
              <a:r>
                <a:rPr lang="zh-CN" altLang="en-US" dirty="0"/>
                <a:t>点击输入内容点击输入内容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xmlns="" id="{CF61C026-1356-48C1-8B97-3520EF6C8D81}"/>
                </a:ext>
              </a:extLst>
            </p:cNvPr>
            <p:cNvSpPr/>
            <p:nvPr/>
          </p:nvSpPr>
          <p:spPr>
            <a:xfrm>
              <a:off x="5546360" y="2685270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35D8D81E-C223-4BB9-8D50-4DC82D5B5E57}"/>
              </a:ext>
            </a:extLst>
          </p:cNvPr>
          <p:cNvGrpSpPr/>
          <p:nvPr/>
        </p:nvGrpSpPr>
        <p:grpSpPr>
          <a:xfrm>
            <a:off x="1326357" y="3687660"/>
            <a:ext cx="4050176" cy="861774"/>
            <a:chOff x="2020080" y="2541665"/>
            <a:chExt cx="4050176" cy="86177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ADDDD6C0-79D0-4B4A-B436-621657503BE4}"/>
                </a:ext>
              </a:extLst>
            </p:cNvPr>
            <p:cNvSpPr txBox="1"/>
            <p:nvPr/>
          </p:nvSpPr>
          <p:spPr>
            <a:xfrm>
              <a:off x="2020080" y="2541665"/>
              <a:ext cx="326243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</a:p>
            <a:p>
              <a:r>
                <a:rPr lang="zh-CN" altLang="en-US" dirty="0"/>
                <a:t>点击输入内容点击输入内容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xmlns="" id="{D91D28B1-3E2D-455C-850C-465D1CA8C065}"/>
                </a:ext>
              </a:extLst>
            </p:cNvPr>
            <p:cNvSpPr/>
            <p:nvPr/>
          </p:nvSpPr>
          <p:spPr>
            <a:xfrm>
              <a:off x="5546360" y="2685270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E14612B-A869-459C-A50C-2D881053F464}"/>
              </a:ext>
            </a:extLst>
          </p:cNvPr>
          <p:cNvGrpSpPr/>
          <p:nvPr/>
        </p:nvGrpSpPr>
        <p:grpSpPr>
          <a:xfrm>
            <a:off x="1326357" y="4924034"/>
            <a:ext cx="4050176" cy="861774"/>
            <a:chOff x="2020080" y="2541665"/>
            <a:chExt cx="4050176" cy="86177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7649BAB3-BD46-4F7C-9D67-FEC1D312DE3F}"/>
                </a:ext>
              </a:extLst>
            </p:cNvPr>
            <p:cNvSpPr txBox="1"/>
            <p:nvPr/>
          </p:nvSpPr>
          <p:spPr>
            <a:xfrm>
              <a:off x="2020080" y="2541665"/>
              <a:ext cx="326243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</a:p>
            <a:p>
              <a:r>
                <a:rPr lang="zh-CN" altLang="en-US" dirty="0"/>
                <a:t>点击输入内容点击输入内容</a:t>
              </a: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xmlns="" id="{653A0BDA-838C-4816-98B2-CCD6BB0C1E4A}"/>
                </a:ext>
              </a:extLst>
            </p:cNvPr>
            <p:cNvSpPr/>
            <p:nvPr/>
          </p:nvSpPr>
          <p:spPr>
            <a:xfrm>
              <a:off x="5546360" y="2685270"/>
              <a:ext cx="523896" cy="574564"/>
            </a:xfrm>
            <a:prstGeom prst="rightArrow">
              <a:avLst/>
            </a:prstGeom>
            <a:solidFill>
              <a:srgbClr val="F6BD2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2520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3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公司组织架构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68E75820-276D-45B7-9621-5D06D615C874}"/>
              </a:ext>
            </a:extLst>
          </p:cNvPr>
          <p:cNvGrpSpPr/>
          <p:nvPr/>
        </p:nvGrpSpPr>
        <p:grpSpPr>
          <a:xfrm>
            <a:off x="848466" y="2024461"/>
            <a:ext cx="10495069" cy="4235205"/>
            <a:chOff x="598732" y="1362004"/>
            <a:chExt cx="7919458" cy="3195837"/>
          </a:xfrm>
        </p:grpSpPr>
        <p:sp>
          <p:nvSpPr>
            <p:cNvPr id="36" name="Flowchart: Alternate Process 24">
              <a:extLst>
                <a:ext uri="{FF2B5EF4-FFF2-40B4-BE49-F238E27FC236}">
                  <a16:creationId xmlns:a16="http://schemas.microsoft.com/office/drawing/2014/main" xmlns="" id="{8A6AE851-98E3-4DC6-9F3B-600A4AD06B75}"/>
                </a:ext>
              </a:extLst>
            </p:cNvPr>
            <p:cNvSpPr/>
            <p:nvPr/>
          </p:nvSpPr>
          <p:spPr>
            <a:xfrm rot="16200000">
              <a:off x="4176838" y="1787696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rgbClr val="CF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Alternate Process 24">
              <a:extLst>
                <a:ext uri="{FF2B5EF4-FFF2-40B4-BE49-F238E27FC236}">
                  <a16:creationId xmlns:a16="http://schemas.microsoft.com/office/drawing/2014/main" xmlns="" id="{26BA21B4-6A1E-4751-B8C2-2134E270B429}"/>
                </a:ext>
              </a:extLst>
            </p:cNvPr>
            <p:cNvSpPr/>
            <p:nvPr/>
          </p:nvSpPr>
          <p:spPr>
            <a:xfrm rot="16200000">
              <a:off x="6178732" y="1787695"/>
              <a:ext cx="2765148" cy="1913768"/>
            </a:xfrm>
            <a:prstGeom prst="roundRect">
              <a:avLst>
                <a:gd name="adj" fmla="val 6205"/>
              </a:avLst>
            </a:prstGeom>
            <a:solidFill>
              <a:srgbClr val="ECC9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lowchart: Alternate Process 24">
              <a:extLst>
                <a:ext uri="{FF2B5EF4-FFF2-40B4-BE49-F238E27FC236}">
                  <a16:creationId xmlns:a16="http://schemas.microsoft.com/office/drawing/2014/main" xmlns="" id="{E001F321-454C-47B6-B555-0170C268EFDF}"/>
                </a:ext>
              </a:extLst>
            </p:cNvPr>
            <p:cNvSpPr/>
            <p:nvPr/>
          </p:nvSpPr>
          <p:spPr>
            <a:xfrm rot="16200000">
              <a:off x="2174936" y="1787695"/>
              <a:ext cx="2765148" cy="1913766"/>
            </a:xfrm>
            <a:prstGeom prst="roundRect">
              <a:avLst>
                <a:gd name="adj" fmla="val 6205"/>
              </a:avLst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lowchart: Alternate Process 24">
              <a:extLst>
                <a:ext uri="{FF2B5EF4-FFF2-40B4-BE49-F238E27FC236}">
                  <a16:creationId xmlns:a16="http://schemas.microsoft.com/office/drawing/2014/main" xmlns="" id="{3AAF58FD-315F-452E-96A4-EE890D3F6F68}"/>
                </a:ext>
              </a:extLst>
            </p:cNvPr>
            <p:cNvSpPr/>
            <p:nvPr/>
          </p:nvSpPr>
          <p:spPr>
            <a:xfrm rot="16200000">
              <a:off x="173044" y="1787695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xmlns="" id="{2048A35D-C2E2-421C-8A3E-46DA1FD67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284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94">
              <a:extLst>
                <a:ext uri="{FF2B5EF4-FFF2-40B4-BE49-F238E27FC236}">
                  <a16:creationId xmlns:a16="http://schemas.microsoft.com/office/drawing/2014/main" xmlns="" id="{BA98ED4D-D57B-4A39-B62B-C324817E4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4591" y="3795855"/>
              <a:ext cx="662044" cy="662597"/>
            </a:xfrm>
            <a:prstGeom prst="ellipse">
              <a:avLst/>
            </a:prstGeom>
            <a:solidFill>
              <a:srgbClr val="E1AD5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Oval 96">
              <a:extLst>
                <a:ext uri="{FF2B5EF4-FFF2-40B4-BE49-F238E27FC236}">
                  <a16:creationId xmlns:a16="http://schemas.microsoft.com/office/drawing/2014/main" xmlns="" id="{E71A6BE7-5BE7-482A-AC64-C3168AB9B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181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xmlns="" id="{77227EF4-0BC5-42D7-9BA3-183B657C7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6488" y="3795855"/>
              <a:ext cx="662044" cy="662597"/>
            </a:xfrm>
            <a:prstGeom prst="ellipse">
              <a:avLst/>
            </a:prstGeom>
            <a:solidFill>
              <a:srgbClr val="8CC5D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4" name="Oval 127">
              <a:extLst>
                <a:ext uri="{FF2B5EF4-FFF2-40B4-BE49-F238E27FC236}">
                  <a16:creationId xmlns:a16="http://schemas.microsoft.com/office/drawing/2014/main" xmlns="" id="{5DA1907D-79D2-4488-85C6-0CAD844C9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9078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128">
              <a:extLst>
                <a:ext uri="{FF2B5EF4-FFF2-40B4-BE49-F238E27FC236}">
                  <a16:creationId xmlns:a16="http://schemas.microsoft.com/office/drawing/2014/main" xmlns="" id="{F9DF4EE0-C3DC-4463-A543-527960CA2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8385" y="3795855"/>
              <a:ext cx="662044" cy="662597"/>
            </a:xfrm>
            <a:prstGeom prst="ellipse">
              <a:avLst/>
            </a:prstGeom>
            <a:solidFill>
              <a:srgbClr val="CF6B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6" name="Oval 130">
              <a:extLst>
                <a:ext uri="{FF2B5EF4-FFF2-40B4-BE49-F238E27FC236}">
                  <a16:creationId xmlns:a16="http://schemas.microsoft.com/office/drawing/2014/main" xmlns="" id="{7ADBCFAF-B3AD-4E65-B370-2ED35FF1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0976" y="3696459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Oval 131">
              <a:extLst>
                <a:ext uri="{FF2B5EF4-FFF2-40B4-BE49-F238E27FC236}">
                  <a16:creationId xmlns:a16="http://schemas.microsoft.com/office/drawing/2014/main" xmlns="" id="{39A63225-0DEB-4C54-A2BE-C6F85A7D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283" y="3795849"/>
              <a:ext cx="662044" cy="662597"/>
            </a:xfrm>
            <a:prstGeom prst="ellipse">
              <a:avLst/>
            </a:prstGeom>
            <a:solidFill>
              <a:srgbClr val="ECC9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8" name="Freeform 187">
              <a:extLst>
                <a:ext uri="{FF2B5EF4-FFF2-40B4-BE49-F238E27FC236}">
                  <a16:creationId xmlns:a16="http://schemas.microsoft.com/office/drawing/2014/main" xmlns="" id="{5937117B-D757-4E35-BEB9-4850A57C3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900" y="1666863"/>
              <a:ext cx="531422" cy="34343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xmlns="" id="{0DA7EA0C-1586-4C57-8D0B-8ACDB92F5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349" y="1596422"/>
              <a:ext cx="484318" cy="48431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xmlns="" id="{09F0797E-F35F-40DD-B710-D08B8FC9A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7521" y="1606697"/>
              <a:ext cx="463769" cy="463769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2">
              <a:extLst>
                <a:ext uri="{FF2B5EF4-FFF2-40B4-BE49-F238E27FC236}">
                  <a16:creationId xmlns:a16="http://schemas.microsoft.com/office/drawing/2014/main" xmlns="" id="{6C62C363-2113-4E53-B707-BCAFAD1CD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953" y="1629403"/>
              <a:ext cx="452701" cy="41835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37DEBDBE-AEF2-4EBA-B0D5-D4095A1A6E13}"/>
              </a:ext>
            </a:extLst>
          </p:cNvPr>
          <p:cNvSpPr txBox="1"/>
          <p:nvPr/>
        </p:nvSpPr>
        <p:spPr>
          <a:xfrm>
            <a:off x="1100886" y="3210091"/>
            <a:ext cx="2031325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37A412C8-436E-40F7-82D1-5CE3A56FF416}"/>
              </a:ext>
            </a:extLst>
          </p:cNvPr>
          <p:cNvSpPr txBox="1"/>
          <p:nvPr/>
        </p:nvSpPr>
        <p:spPr>
          <a:xfrm>
            <a:off x="3753849" y="3210091"/>
            <a:ext cx="2031325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9CCD03E-DFDC-4DF9-B5E1-D6D84A3A32FD}"/>
              </a:ext>
            </a:extLst>
          </p:cNvPr>
          <p:cNvSpPr txBox="1"/>
          <p:nvPr/>
        </p:nvSpPr>
        <p:spPr>
          <a:xfrm>
            <a:off x="6406815" y="3210091"/>
            <a:ext cx="2031325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BA15DAF2-4332-4A59-B1F3-47FE803EA817}"/>
              </a:ext>
            </a:extLst>
          </p:cNvPr>
          <p:cNvSpPr txBox="1"/>
          <p:nvPr/>
        </p:nvSpPr>
        <p:spPr>
          <a:xfrm>
            <a:off x="9059789" y="3210091"/>
            <a:ext cx="2031325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</p:spTree>
    <p:extLst>
      <p:ext uri="{BB962C8B-B14F-4D97-AF65-F5344CB8AC3E}">
        <p14:creationId xmlns:p14="http://schemas.microsoft.com/office/powerpoint/2010/main" val="199711304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F61997A-141A-4A71-85A5-D95327C1175D}"/>
              </a:ext>
            </a:extLst>
          </p:cNvPr>
          <p:cNvSpPr txBox="1"/>
          <p:nvPr/>
        </p:nvSpPr>
        <p:spPr>
          <a:xfrm>
            <a:off x="3821980" y="1467295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CONTENTS</a:t>
            </a:r>
            <a:endParaRPr lang="zh-CN" altLang="en-US" sz="6000" spc="3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745FDC5-2B06-494C-8938-BC7DF6C86698}"/>
              </a:ext>
            </a:extLst>
          </p:cNvPr>
          <p:cNvGrpSpPr/>
          <p:nvPr/>
        </p:nvGrpSpPr>
        <p:grpSpPr>
          <a:xfrm>
            <a:off x="0" y="1895382"/>
            <a:ext cx="3264195" cy="159488"/>
            <a:chOff x="0" y="1789055"/>
            <a:chExt cx="3264195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1B5B0676-CD4F-49AE-9634-BC3137E989CF}"/>
                </a:ext>
              </a:extLst>
            </p:cNvPr>
            <p:cNvSpPr/>
            <p:nvPr/>
          </p:nvSpPr>
          <p:spPr>
            <a:xfrm>
              <a:off x="3104707" y="1789055"/>
              <a:ext cx="159488" cy="1594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093E12BA-9C66-4976-BF26-B5ADF2C8A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858166"/>
              <a:ext cx="3104707" cy="0"/>
            </a:xfrm>
            <a:prstGeom prst="line">
              <a:avLst/>
            </a:prstGeom>
            <a:ln w="3810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9DD4C4D-F786-409B-A2B5-FC0C43BA49F3}"/>
              </a:ext>
            </a:extLst>
          </p:cNvPr>
          <p:cNvGrpSpPr/>
          <p:nvPr/>
        </p:nvGrpSpPr>
        <p:grpSpPr>
          <a:xfrm flipH="1">
            <a:off x="8927805" y="1895382"/>
            <a:ext cx="3264195" cy="159488"/>
            <a:chOff x="0" y="1789055"/>
            <a:chExt cx="3264195" cy="1594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611279D-E264-41F9-B513-3B12DF718F41}"/>
                </a:ext>
              </a:extLst>
            </p:cNvPr>
            <p:cNvSpPr/>
            <p:nvPr/>
          </p:nvSpPr>
          <p:spPr>
            <a:xfrm>
              <a:off x="3104707" y="1789055"/>
              <a:ext cx="159488" cy="1594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EEFF744-D5E3-4750-A01E-81F48EB63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858166"/>
              <a:ext cx="3104707" cy="0"/>
            </a:xfrm>
            <a:prstGeom prst="line">
              <a:avLst/>
            </a:prstGeom>
            <a:ln w="3810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5E0C794-BA0D-49DA-8607-3F935511E998}"/>
              </a:ext>
            </a:extLst>
          </p:cNvPr>
          <p:cNvGrpSpPr/>
          <p:nvPr/>
        </p:nvGrpSpPr>
        <p:grpSpPr>
          <a:xfrm>
            <a:off x="968487" y="3535327"/>
            <a:ext cx="2339103" cy="1888691"/>
            <a:chOff x="1642760" y="3051545"/>
            <a:chExt cx="2339103" cy="18886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F6598845-08A0-437C-858C-803DB046AB34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1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2B9EDEB2-C71E-45B4-8CDB-67E5CFF5F52E}"/>
                </a:ext>
              </a:extLst>
            </p:cNvPr>
            <p:cNvSpPr txBox="1"/>
            <p:nvPr/>
          </p:nvSpPr>
          <p:spPr>
            <a:xfrm>
              <a:off x="1642760" y="4201572"/>
              <a:ext cx="23391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企业文化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5C18506-8A0D-4A63-9152-1609F3F6C74E}"/>
              </a:ext>
            </a:extLst>
          </p:cNvPr>
          <p:cNvGrpSpPr/>
          <p:nvPr/>
        </p:nvGrpSpPr>
        <p:grpSpPr>
          <a:xfrm>
            <a:off x="3612472" y="3535327"/>
            <a:ext cx="2339102" cy="1888691"/>
            <a:chOff x="1642762" y="3051545"/>
            <a:chExt cx="2339102" cy="188869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5B338C46-2B06-48AE-A27C-78A7F067EFB5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8CC5DF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2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102ABC65-AC8D-454A-9325-FD96DD43D299}"/>
                </a:ext>
              </a:extLst>
            </p:cNvPr>
            <p:cNvSpPr txBox="1"/>
            <p:nvPr/>
          </p:nvSpPr>
          <p:spPr>
            <a:xfrm>
              <a:off x="1642762" y="4201572"/>
              <a:ext cx="23391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规章制度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D4EF04B-6A83-4F6B-91D5-1699AA3628CC}"/>
              </a:ext>
            </a:extLst>
          </p:cNvPr>
          <p:cNvGrpSpPr/>
          <p:nvPr/>
        </p:nvGrpSpPr>
        <p:grpSpPr>
          <a:xfrm>
            <a:off x="6256456" y="3535327"/>
            <a:ext cx="2339102" cy="1888691"/>
            <a:chOff x="1642762" y="3051545"/>
            <a:chExt cx="2339102" cy="18886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FFBA33B3-4448-447F-B57D-EE1D29BEDBBA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3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B45CD480-2A79-453A-96FA-D0EB35D0EF9E}"/>
                </a:ext>
              </a:extLst>
            </p:cNvPr>
            <p:cNvSpPr txBox="1"/>
            <p:nvPr/>
          </p:nvSpPr>
          <p:spPr>
            <a:xfrm>
              <a:off x="1642762" y="4201572"/>
              <a:ext cx="23391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组织架构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15D0B9C7-CE0C-4411-AF11-DA19F41E92F4}"/>
              </a:ext>
            </a:extLst>
          </p:cNvPr>
          <p:cNvGrpSpPr/>
          <p:nvPr/>
        </p:nvGrpSpPr>
        <p:grpSpPr>
          <a:xfrm>
            <a:off x="8900441" y="3535327"/>
            <a:ext cx="2323073" cy="1888691"/>
            <a:chOff x="1650778" y="3051545"/>
            <a:chExt cx="2323073" cy="188869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27320B52-9E8F-4C1A-A601-E4DB3536750C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CC95D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4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B6B40A9D-208A-427E-B1A7-CAA8750054D6}"/>
                </a:ext>
              </a:extLst>
            </p:cNvPr>
            <p:cNvSpPr txBox="1"/>
            <p:nvPr/>
          </p:nvSpPr>
          <p:spPr>
            <a:xfrm>
              <a:off x="1650778" y="4201572"/>
              <a:ext cx="23230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员工福利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9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xmlns="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C4A715D-B9F1-4496-BAE2-F47FE0B8DEE1}"/>
              </a:ext>
            </a:extLst>
          </p:cNvPr>
          <p:cNvSpPr txBox="1"/>
          <p:nvPr/>
        </p:nvSpPr>
        <p:spPr>
          <a:xfrm>
            <a:off x="2879136" y="1982086"/>
            <a:ext cx="512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公司员工福利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ECC95D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04</a:t>
            </a:r>
            <a:endParaRPr lang="zh-CN" altLang="en-US" sz="7200" spc="300" dirty="0">
              <a:solidFill>
                <a:srgbClr val="ECC95D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28C0476-9B33-4D92-BC08-D8D3C427C721}"/>
              </a:ext>
            </a:extLst>
          </p:cNvPr>
          <p:cNvSpPr txBox="1"/>
          <p:nvPr/>
        </p:nvSpPr>
        <p:spPr>
          <a:xfrm>
            <a:off x="4383259" y="3647930"/>
            <a:ext cx="42883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A759179-DD27-47EC-B796-AF66FAE0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78" y="1319145"/>
            <a:ext cx="1988288" cy="46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58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55114" y="689066"/>
            <a:ext cx="248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公司员工福利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A65FC2A4-774F-4CE4-ABE9-6EEB6CFBA864}"/>
              </a:ext>
            </a:extLst>
          </p:cNvPr>
          <p:cNvGrpSpPr/>
          <p:nvPr/>
        </p:nvGrpSpPr>
        <p:grpSpPr>
          <a:xfrm>
            <a:off x="3866275" y="1805779"/>
            <a:ext cx="4459447" cy="4457376"/>
            <a:chOff x="2863850" y="1131575"/>
            <a:chExt cx="3416300" cy="3414713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xmlns="" id="{EAFC50C1-356A-4B30-A3EE-0908BB0F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2388875"/>
              <a:ext cx="1708150" cy="1706563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8CC5D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xmlns="" id="{B0BDBFFD-D05C-4E17-BE84-F6A79BE8F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1582425"/>
              <a:ext cx="1708150" cy="1706563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CF6B7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xmlns="" id="{4D6320D7-F298-488C-8DDB-5D288C652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700" y="1131575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E1AD58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9">
              <a:extLst>
                <a:ext uri="{FF2B5EF4-FFF2-40B4-BE49-F238E27FC236}">
                  <a16:creationId xmlns:a16="http://schemas.microsoft.com/office/drawing/2014/main" xmlns="" id="{1D9633C6-86A1-44B4-BCD5-F4DAE301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0" y="2838138"/>
              <a:ext cx="1708150" cy="1708150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ECC95D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7E8F2703-B1C2-436D-A4DB-4431C8DD80C0}"/>
              </a:ext>
            </a:extLst>
          </p:cNvPr>
          <p:cNvSpPr txBox="1"/>
          <p:nvPr/>
        </p:nvSpPr>
        <p:spPr>
          <a:xfrm>
            <a:off x="1079028" y="2497004"/>
            <a:ext cx="249299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21A5B245-899E-47DE-B6E6-E69E0C01488D}"/>
              </a:ext>
            </a:extLst>
          </p:cNvPr>
          <p:cNvSpPr txBox="1"/>
          <p:nvPr/>
        </p:nvSpPr>
        <p:spPr>
          <a:xfrm>
            <a:off x="1079028" y="4279142"/>
            <a:ext cx="249299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787DA3FA-72D1-4C3D-8F94-6396260D6107}"/>
              </a:ext>
            </a:extLst>
          </p:cNvPr>
          <p:cNvSpPr txBox="1"/>
          <p:nvPr/>
        </p:nvSpPr>
        <p:spPr>
          <a:xfrm>
            <a:off x="8619982" y="2497004"/>
            <a:ext cx="249299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55033AE4-73B2-4145-8A0A-D0CCADAD5A9A}"/>
              </a:ext>
            </a:extLst>
          </p:cNvPr>
          <p:cNvSpPr txBox="1"/>
          <p:nvPr/>
        </p:nvSpPr>
        <p:spPr>
          <a:xfrm>
            <a:off x="8619982" y="4279142"/>
            <a:ext cx="249299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</a:t>
            </a:r>
          </a:p>
        </p:txBody>
      </p:sp>
    </p:spTree>
    <p:extLst>
      <p:ext uri="{BB962C8B-B14F-4D97-AF65-F5344CB8AC3E}">
        <p14:creationId xmlns:p14="http://schemas.microsoft.com/office/powerpoint/2010/main" val="2548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55114" y="689066"/>
            <a:ext cx="248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公司员工福利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FF1206E-73E5-44EC-BF12-3766DA69B6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9" y="1981929"/>
            <a:ext cx="6913463" cy="446265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02E0825-97E8-4BE1-9334-387CE20EA509}"/>
              </a:ext>
            </a:extLst>
          </p:cNvPr>
          <p:cNvGrpSpPr/>
          <p:nvPr/>
        </p:nvGrpSpPr>
        <p:grpSpPr>
          <a:xfrm>
            <a:off x="745725" y="2206048"/>
            <a:ext cx="3767796" cy="985306"/>
            <a:chOff x="867999" y="2195416"/>
            <a:chExt cx="3767796" cy="98530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xmlns="" id="{0CDBD10A-863F-40E5-B860-5EBA53278EDA}"/>
                </a:ext>
              </a:extLst>
            </p:cNvPr>
            <p:cNvSpPr/>
            <p:nvPr/>
          </p:nvSpPr>
          <p:spPr>
            <a:xfrm>
              <a:off x="867999" y="2195416"/>
              <a:ext cx="3767796" cy="985306"/>
            </a:xfrm>
            <a:prstGeom prst="roundRect">
              <a:avLst>
                <a:gd name="adj" fmla="val 20141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5E80E165-CA7D-4702-89B3-CDDC4BAAF32A}"/>
                </a:ext>
              </a:extLst>
            </p:cNvPr>
            <p:cNvSpPr txBox="1"/>
            <p:nvPr/>
          </p:nvSpPr>
          <p:spPr>
            <a:xfrm>
              <a:off x="1197625" y="2249415"/>
              <a:ext cx="3108543" cy="83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000"/>
                </a:lnSpc>
              </a:pPr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83432FBD-7E75-4AD0-BA7F-0FEAF64F8C50}"/>
              </a:ext>
            </a:extLst>
          </p:cNvPr>
          <p:cNvGrpSpPr/>
          <p:nvPr/>
        </p:nvGrpSpPr>
        <p:grpSpPr>
          <a:xfrm>
            <a:off x="745725" y="3593447"/>
            <a:ext cx="3767796" cy="985306"/>
            <a:chOff x="867999" y="2195416"/>
            <a:chExt cx="3767796" cy="98530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xmlns="" id="{01677C57-F9D9-4446-9B42-C9502BFEAADC}"/>
                </a:ext>
              </a:extLst>
            </p:cNvPr>
            <p:cNvSpPr/>
            <p:nvPr/>
          </p:nvSpPr>
          <p:spPr>
            <a:xfrm>
              <a:off x="867999" y="2195416"/>
              <a:ext cx="3767796" cy="985306"/>
            </a:xfrm>
            <a:prstGeom prst="roundRect">
              <a:avLst>
                <a:gd name="adj" fmla="val 20141"/>
              </a:avLst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8FFEB4DC-D268-4F99-8A1D-B7FC65F57749}"/>
                </a:ext>
              </a:extLst>
            </p:cNvPr>
            <p:cNvSpPr txBox="1"/>
            <p:nvPr/>
          </p:nvSpPr>
          <p:spPr>
            <a:xfrm>
              <a:off x="1197624" y="2257182"/>
              <a:ext cx="310854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E64AF99-3EA7-4593-B751-6DFCE9C062EE}"/>
              </a:ext>
            </a:extLst>
          </p:cNvPr>
          <p:cNvGrpSpPr/>
          <p:nvPr/>
        </p:nvGrpSpPr>
        <p:grpSpPr>
          <a:xfrm>
            <a:off x="745725" y="4980846"/>
            <a:ext cx="3767796" cy="985306"/>
            <a:chOff x="867999" y="2195416"/>
            <a:chExt cx="3767796" cy="98530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xmlns="" id="{9A584586-0695-482A-BB2D-067BB6608902}"/>
                </a:ext>
              </a:extLst>
            </p:cNvPr>
            <p:cNvSpPr/>
            <p:nvPr/>
          </p:nvSpPr>
          <p:spPr>
            <a:xfrm>
              <a:off x="867999" y="2195416"/>
              <a:ext cx="3767796" cy="985306"/>
            </a:xfrm>
            <a:prstGeom prst="roundRect">
              <a:avLst>
                <a:gd name="adj" fmla="val 20141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A5490441-0EB4-4413-911F-B05F848C2139}"/>
                </a:ext>
              </a:extLst>
            </p:cNvPr>
            <p:cNvSpPr txBox="1"/>
            <p:nvPr/>
          </p:nvSpPr>
          <p:spPr>
            <a:xfrm>
              <a:off x="1197624" y="2257182"/>
              <a:ext cx="310854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3000"/>
                </a:lnSpc>
                <a:defRPr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点击输入内容点击输入内容</a:t>
              </a:r>
            </a:p>
            <a:p>
              <a:r>
                <a:rPr lang="zh-CN" altLang="en-US" dirty="0"/>
                <a:t>点击输入内容点击输入内容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268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55114" y="689066"/>
            <a:ext cx="248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公司员工福利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17617CC-4813-462C-9FC5-4B9FBB8765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43710"/>
            <a:ext cx="4876397" cy="46142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93C0628-6506-40E2-B7CC-49BEE701F85B}"/>
              </a:ext>
            </a:extLst>
          </p:cNvPr>
          <p:cNvGrpSpPr/>
          <p:nvPr/>
        </p:nvGrpSpPr>
        <p:grpSpPr>
          <a:xfrm>
            <a:off x="5569931" y="2277126"/>
            <a:ext cx="6622069" cy="985306"/>
            <a:chOff x="5569931" y="2521677"/>
            <a:chExt cx="6622069" cy="98530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A40A8E3D-9096-491B-AA1F-BEE061D44DA4}"/>
                </a:ext>
              </a:extLst>
            </p:cNvPr>
            <p:cNvGrpSpPr/>
            <p:nvPr/>
          </p:nvGrpSpPr>
          <p:grpSpPr>
            <a:xfrm>
              <a:off x="5569931" y="2521677"/>
              <a:ext cx="3767796" cy="985306"/>
              <a:chOff x="867999" y="2195416"/>
              <a:chExt cx="3767796" cy="98530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xmlns="" id="{18A7B5F9-9A3F-4FA0-8783-D5DA1F2E7A7C}"/>
                  </a:ext>
                </a:extLst>
              </p:cNvPr>
              <p:cNvSpPr/>
              <p:nvPr/>
            </p:nvSpPr>
            <p:spPr>
              <a:xfrm>
                <a:off x="867999" y="2195416"/>
                <a:ext cx="3767796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9F8C565E-F687-441F-89C2-B9100D9DA73A}"/>
                  </a:ext>
                </a:extLst>
              </p:cNvPr>
              <p:cNvSpPr txBox="1"/>
              <p:nvPr/>
            </p:nvSpPr>
            <p:spPr>
              <a:xfrm>
                <a:off x="1197625" y="2260730"/>
                <a:ext cx="3108543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r>
                  <a:rPr lang="zh-CN" altLang="en-US" dirty="0"/>
                  <a:t>点击输入内容点击输入内容</a:t>
                </a:r>
              </a:p>
              <a:p>
                <a:r>
                  <a:rPr lang="zh-CN" altLang="en-US" dirty="0"/>
                  <a:t>点击输入内容点击输入内容</a:t>
                </a: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E6603808-DE0C-47B9-A7DB-BC1C5CA5F1D7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9337727" y="3006563"/>
              <a:ext cx="2854273" cy="7767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7C4E458E-4132-49E0-B4E7-35290302B555}"/>
              </a:ext>
            </a:extLst>
          </p:cNvPr>
          <p:cNvGrpSpPr/>
          <p:nvPr/>
        </p:nvGrpSpPr>
        <p:grpSpPr>
          <a:xfrm>
            <a:off x="5569931" y="3608101"/>
            <a:ext cx="6622069" cy="985306"/>
            <a:chOff x="5569931" y="2521677"/>
            <a:chExt cx="6622069" cy="98530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BA670BBB-944F-4223-A637-9E2D9B4D46F7}"/>
                </a:ext>
              </a:extLst>
            </p:cNvPr>
            <p:cNvGrpSpPr/>
            <p:nvPr/>
          </p:nvGrpSpPr>
          <p:grpSpPr>
            <a:xfrm>
              <a:off x="5569931" y="2521677"/>
              <a:ext cx="3767796" cy="985306"/>
              <a:chOff x="867999" y="2195416"/>
              <a:chExt cx="3767796" cy="985306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xmlns="" id="{10A45ED7-E442-441B-980E-874F933E6EF2}"/>
                  </a:ext>
                </a:extLst>
              </p:cNvPr>
              <p:cNvSpPr/>
              <p:nvPr/>
            </p:nvSpPr>
            <p:spPr>
              <a:xfrm>
                <a:off x="867999" y="2195416"/>
                <a:ext cx="3767796" cy="985306"/>
              </a:xfrm>
              <a:prstGeom prst="roundRect">
                <a:avLst>
                  <a:gd name="adj" fmla="val 20141"/>
                </a:avLst>
              </a:prstGeom>
              <a:solidFill>
                <a:srgbClr val="F6BD2A"/>
              </a:solidFill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E9E9764F-9F4E-45E9-A4D6-F796C1D2A85A}"/>
                  </a:ext>
                </a:extLst>
              </p:cNvPr>
              <p:cNvSpPr txBox="1"/>
              <p:nvPr/>
            </p:nvSpPr>
            <p:spPr>
              <a:xfrm>
                <a:off x="1229524" y="2249415"/>
                <a:ext cx="3108543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r>
                  <a:rPr lang="zh-CN" altLang="en-US" dirty="0"/>
                  <a:t>点击输入内容点击输入内容</a:t>
                </a:r>
              </a:p>
              <a:p>
                <a:r>
                  <a:rPr lang="zh-CN" altLang="en-US" dirty="0"/>
                  <a:t>点击输入内容点击输入内容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04F36526-C9A9-4943-BA12-BE021FE6E18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9337727" y="3006563"/>
              <a:ext cx="2854273" cy="7767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77736EE2-7B99-4EBC-828A-90DD3CC1A463}"/>
              </a:ext>
            </a:extLst>
          </p:cNvPr>
          <p:cNvGrpSpPr/>
          <p:nvPr/>
        </p:nvGrpSpPr>
        <p:grpSpPr>
          <a:xfrm>
            <a:off x="5569931" y="4939077"/>
            <a:ext cx="6622069" cy="985306"/>
            <a:chOff x="5569931" y="2521677"/>
            <a:chExt cx="6622069" cy="98530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C84BB37B-DF0E-4B20-9CD9-35A95370DF08}"/>
                </a:ext>
              </a:extLst>
            </p:cNvPr>
            <p:cNvGrpSpPr/>
            <p:nvPr/>
          </p:nvGrpSpPr>
          <p:grpSpPr>
            <a:xfrm>
              <a:off x="5569931" y="2521677"/>
              <a:ext cx="3767796" cy="985306"/>
              <a:chOff x="867999" y="2195416"/>
              <a:chExt cx="3767796" cy="98530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xmlns="" id="{0E5EC475-8813-4EAF-8DC9-BD93C3BE64F6}"/>
                  </a:ext>
                </a:extLst>
              </p:cNvPr>
              <p:cNvSpPr/>
              <p:nvPr/>
            </p:nvSpPr>
            <p:spPr>
              <a:xfrm>
                <a:off x="867999" y="2195416"/>
                <a:ext cx="3767796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="" id="{882CADCE-0942-4A10-976C-732024F93E70}"/>
                  </a:ext>
                </a:extLst>
              </p:cNvPr>
              <p:cNvSpPr txBox="1"/>
              <p:nvPr/>
            </p:nvSpPr>
            <p:spPr>
              <a:xfrm>
                <a:off x="1197625" y="2249415"/>
                <a:ext cx="3108543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r>
                  <a:rPr lang="zh-CN" altLang="en-US" dirty="0"/>
                  <a:t>点击输入内容点击输入内容</a:t>
                </a:r>
              </a:p>
              <a:p>
                <a:r>
                  <a:rPr lang="zh-CN" altLang="en-US" dirty="0"/>
                  <a:t>点击输入内容点击输入内容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FB0D1454-7970-4D3D-90A6-AC7FAF1A4B49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9337727" y="3006563"/>
              <a:ext cx="2854273" cy="7767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843896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55114" y="689066"/>
            <a:ext cx="248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公司员工福利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787E2E7-2ECD-4037-9458-208C1C1272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2910" y="2341471"/>
            <a:ext cx="6087497" cy="451653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CB358D8-5A09-4090-8140-F3D1BE2F8BEC}"/>
              </a:ext>
            </a:extLst>
          </p:cNvPr>
          <p:cNvGrpSpPr/>
          <p:nvPr/>
        </p:nvGrpSpPr>
        <p:grpSpPr>
          <a:xfrm>
            <a:off x="761593" y="2200518"/>
            <a:ext cx="3774752" cy="743089"/>
            <a:chOff x="410718" y="2147355"/>
            <a:chExt cx="3774752" cy="743089"/>
          </a:xfrm>
        </p:grpSpPr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xmlns="" id="{94FC6330-FE5B-4F8D-A42D-0EEEA9542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18" y="2172429"/>
              <a:ext cx="692939" cy="692939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1AD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CFCE6E87-D381-412E-8B29-B8026C2EE135}"/>
                </a:ext>
              </a:extLst>
            </p:cNvPr>
            <p:cNvSpPr txBox="1"/>
            <p:nvPr/>
          </p:nvSpPr>
          <p:spPr>
            <a:xfrm>
              <a:off x="1230815" y="2147355"/>
              <a:ext cx="2954655" cy="74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ADC92F7E-3844-43CA-A805-ADD46FEFFD11}"/>
              </a:ext>
            </a:extLst>
          </p:cNvPr>
          <p:cNvGrpSpPr/>
          <p:nvPr/>
        </p:nvGrpSpPr>
        <p:grpSpPr>
          <a:xfrm>
            <a:off x="761593" y="3163320"/>
            <a:ext cx="3774752" cy="743089"/>
            <a:chOff x="410718" y="2147355"/>
            <a:chExt cx="3774752" cy="743089"/>
          </a:xfrm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xmlns="" id="{D398D78A-83B1-4AD0-9A23-1EEA8E486A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18" y="2172429"/>
              <a:ext cx="692939" cy="692939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8CC5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199A6CD-1B7E-47AE-B3F7-4984647ED266}"/>
                </a:ext>
              </a:extLst>
            </p:cNvPr>
            <p:cNvSpPr txBox="1"/>
            <p:nvPr/>
          </p:nvSpPr>
          <p:spPr>
            <a:xfrm>
              <a:off x="1230815" y="2147355"/>
              <a:ext cx="2954655" cy="74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5EE3CAA0-0C20-44B5-9C89-1C1875E681E6}"/>
              </a:ext>
            </a:extLst>
          </p:cNvPr>
          <p:cNvGrpSpPr/>
          <p:nvPr/>
        </p:nvGrpSpPr>
        <p:grpSpPr>
          <a:xfrm>
            <a:off x="761593" y="4126122"/>
            <a:ext cx="3774752" cy="743089"/>
            <a:chOff x="410718" y="2147355"/>
            <a:chExt cx="3774752" cy="743089"/>
          </a:xfrm>
        </p:grpSpPr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E3720D98-5C83-47C4-9CCA-973493AF3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18" y="2172429"/>
              <a:ext cx="692939" cy="692939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CF6B7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DFFCD95-5407-4D52-B97E-8D15EC2E06CF}"/>
                </a:ext>
              </a:extLst>
            </p:cNvPr>
            <p:cNvSpPr txBox="1"/>
            <p:nvPr/>
          </p:nvSpPr>
          <p:spPr>
            <a:xfrm>
              <a:off x="1230815" y="2147355"/>
              <a:ext cx="2954655" cy="74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E84D4410-0220-423C-810A-4BDB93B2B76D}"/>
              </a:ext>
            </a:extLst>
          </p:cNvPr>
          <p:cNvGrpSpPr/>
          <p:nvPr/>
        </p:nvGrpSpPr>
        <p:grpSpPr>
          <a:xfrm>
            <a:off x="761593" y="5088923"/>
            <a:ext cx="3774752" cy="743089"/>
            <a:chOff x="410718" y="2147355"/>
            <a:chExt cx="3774752" cy="743089"/>
          </a:xfrm>
        </p:grpSpPr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xmlns="" id="{F491341E-BB0E-44F6-BBCE-9C0E12E6F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18" y="2172429"/>
              <a:ext cx="692939" cy="692939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CC9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75368A5A-54DE-45F7-B430-CE641D5BA1EC}"/>
                </a:ext>
              </a:extLst>
            </p:cNvPr>
            <p:cNvSpPr txBox="1"/>
            <p:nvPr/>
          </p:nvSpPr>
          <p:spPr>
            <a:xfrm>
              <a:off x="1230815" y="2147355"/>
              <a:ext cx="2954655" cy="74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71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7041CB6-BA36-4159-95CB-D7766E514975}"/>
              </a:ext>
            </a:extLst>
          </p:cNvPr>
          <p:cNvSpPr txBox="1"/>
          <p:nvPr/>
        </p:nvSpPr>
        <p:spPr>
          <a:xfrm>
            <a:off x="2701162" y="925043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感謝大家的觀看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9FD2676-5B7E-422C-8E35-AE43982FE2BF}"/>
              </a:ext>
            </a:extLst>
          </p:cNvPr>
          <p:cNvSpPr txBox="1"/>
          <p:nvPr/>
        </p:nvSpPr>
        <p:spPr>
          <a:xfrm>
            <a:off x="2839178" y="545937"/>
            <a:ext cx="6747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BUSINESS REPORT 2018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ABC3D2E-69C9-48F9-A9E1-5E5A898AFD8A}"/>
              </a:ext>
            </a:extLst>
          </p:cNvPr>
          <p:cNvGrpSpPr/>
          <p:nvPr/>
        </p:nvGrpSpPr>
        <p:grpSpPr>
          <a:xfrm>
            <a:off x="1796902" y="747113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xmlns="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C446613-31F8-45F1-B47D-1DA573FF617A}"/>
              </a:ext>
            </a:extLst>
          </p:cNvPr>
          <p:cNvGrpSpPr/>
          <p:nvPr/>
        </p:nvGrpSpPr>
        <p:grpSpPr>
          <a:xfrm flipH="1">
            <a:off x="9490842" y="759854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405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801C9FE-F6FE-45A4-94D0-795FB6A7DF61}"/>
              </a:ext>
            </a:extLst>
          </p:cNvPr>
          <p:cNvGrpSpPr/>
          <p:nvPr/>
        </p:nvGrpSpPr>
        <p:grpSpPr>
          <a:xfrm>
            <a:off x="797445" y="1581721"/>
            <a:ext cx="7644816" cy="159488"/>
            <a:chOff x="-116956" y="1890065"/>
            <a:chExt cx="7644816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CD842A9C-6A2A-4B26-896C-CF143698A1C2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xmlns="" id="{2626DEBD-57D3-4391-8BDD-11F7C8FB4AE5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FA469B3-EE68-4703-8090-3731DB82CFA3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A71B9C9-03F9-4F73-8A02-7B95AAE2D39A}"/>
              </a:ext>
            </a:extLst>
          </p:cNvPr>
          <p:cNvGrpSpPr/>
          <p:nvPr/>
        </p:nvGrpSpPr>
        <p:grpSpPr>
          <a:xfrm>
            <a:off x="797446" y="3158883"/>
            <a:ext cx="7644816" cy="159488"/>
            <a:chOff x="-116956" y="1890065"/>
            <a:chExt cx="7644816" cy="15948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51ACEED7-4DB5-4816-AB21-2B1FDCE3D6F5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BE6F1743-6BCA-46A6-8682-AF93936470E5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E357C5C4-01AA-45E2-A068-B2D9712ACEC4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C4A715D-B9F1-4496-BAE2-F47FE0B8DEE1}"/>
              </a:ext>
            </a:extLst>
          </p:cNvPr>
          <p:cNvSpPr txBox="1"/>
          <p:nvPr/>
        </p:nvSpPr>
        <p:spPr>
          <a:xfrm>
            <a:off x="2926419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E1AD58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01</a:t>
            </a:r>
            <a:endParaRPr lang="zh-CN" altLang="en-US" sz="7200" spc="300" dirty="0">
              <a:solidFill>
                <a:srgbClr val="E1AD58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F9A4361-EC87-47DE-93C0-7EF238A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29" y="1741209"/>
            <a:ext cx="2679800" cy="396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28C0476-9B33-4D92-BC08-D8D3C427C721}"/>
              </a:ext>
            </a:extLst>
          </p:cNvPr>
          <p:cNvSpPr txBox="1"/>
          <p:nvPr/>
        </p:nvSpPr>
        <p:spPr>
          <a:xfrm>
            <a:off x="4383259" y="3647930"/>
            <a:ext cx="3877985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点击输入内容点击输入内容</a:t>
            </a: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点击输入内容点击输入内容</a:t>
            </a: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点击输入内容点击输入内容点击输入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点击输入内容点击输入内容点击输入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点击输入内容点击输入内容点击输入</a:t>
            </a:r>
          </a:p>
        </p:txBody>
      </p:sp>
    </p:spTree>
    <p:extLst>
      <p:ext uri="{BB962C8B-B14F-4D97-AF65-F5344CB8AC3E}">
        <p14:creationId xmlns:p14="http://schemas.microsoft.com/office/powerpoint/2010/main" val="3619403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2766"/>
            <a:ext cx="7011008" cy="473090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96DB480-BAA3-4524-A54E-A7BC422A1473}"/>
              </a:ext>
            </a:extLst>
          </p:cNvPr>
          <p:cNvGrpSpPr/>
          <p:nvPr/>
        </p:nvGrpSpPr>
        <p:grpSpPr>
          <a:xfrm>
            <a:off x="5830186" y="2179672"/>
            <a:ext cx="5058435" cy="946295"/>
            <a:chOff x="5830186" y="2232837"/>
            <a:chExt cx="5058435" cy="946295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xmlns="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67AF8614-258B-479F-87AA-60928CF1AE6E}"/>
                </a:ext>
              </a:extLst>
            </p:cNvPr>
            <p:cNvSpPr txBox="1"/>
            <p:nvPr/>
          </p:nvSpPr>
          <p:spPr>
            <a:xfrm>
              <a:off x="7626189" y="2293890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F6778A8-D1FB-426B-8243-9A0D14F8C1F6}"/>
              </a:ext>
            </a:extLst>
          </p:cNvPr>
          <p:cNvGrpSpPr/>
          <p:nvPr/>
        </p:nvGrpSpPr>
        <p:grpSpPr>
          <a:xfrm>
            <a:off x="5463579" y="3643542"/>
            <a:ext cx="5058435" cy="946295"/>
            <a:chOff x="5830186" y="2232837"/>
            <a:chExt cx="5058435" cy="946295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xmlns="" id="{BD3D0D6B-FE3B-4252-93BE-8AE205E9437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6BD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6BD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803F675C-D400-4360-B030-96C546A7E1D2}"/>
                </a:ext>
              </a:extLst>
            </p:cNvPr>
            <p:cNvSpPr txBox="1"/>
            <p:nvPr/>
          </p:nvSpPr>
          <p:spPr>
            <a:xfrm>
              <a:off x="7626189" y="2293890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2072732-03AA-42F2-9252-34D0486881B4}"/>
              </a:ext>
            </a:extLst>
          </p:cNvPr>
          <p:cNvGrpSpPr/>
          <p:nvPr/>
        </p:nvGrpSpPr>
        <p:grpSpPr>
          <a:xfrm>
            <a:off x="5096971" y="5107413"/>
            <a:ext cx="5058435" cy="946295"/>
            <a:chOff x="5830186" y="2232837"/>
            <a:chExt cx="5058435" cy="946295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xmlns="" id="{C0D9F45F-0E6F-4AB0-83FD-DD6D0DEA3640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42258954-86FE-44F0-B20A-B177C31E6979}"/>
                </a:ext>
              </a:extLst>
            </p:cNvPr>
            <p:cNvSpPr txBox="1"/>
            <p:nvPr/>
          </p:nvSpPr>
          <p:spPr>
            <a:xfrm>
              <a:off x="7626189" y="2293890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35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742747D-55AC-492A-9A94-3792BD40A600}"/>
              </a:ext>
            </a:extLst>
          </p:cNvPr>
          <p:cNvGrpSpPr/>
          <p:nvPr/>
        </p:nvGrpSpPr>
        <p:grpSpPr>
          <a:xfrm>
            <a:off x="1063257" y="2035928"/>
            <a:ext cx="4505518" cy="1507000"/>
            <a:chOff x="1063257" y="2035928"/>
            <a:chExt cx="4505518" cy="1507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B99815B5-AEEB-415C-A85D-5AA3250C0375}"/>
                </a:ext>
              </a:extLst>
            </p:cNvPr>
            <p:cNvSpPr/>
            <p:nvPr/>
          </p:nvSpPr>
          <p:spPr>
            <a:xfrm>
              <a:off x="106325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7B7B5396-EBB9-419A-B7E9-103284F8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962" y="2035928"/>
              <a:ext cx="1019813" cy="1507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9FD85090-5617-41B9-B373-B1842127F7B5}"/>
                </a:ext>
              </a:extLst>
            </p:cNvPr>
            <p:cNvSpPr txBox="1"/>
            <p:nvPr/>
          </p:nvSpPr>
          <p:spPr>
            <a:xfrm>
              <a:off x="1335265" y="2548784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 algn="r"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B49FC10-7370-4E0D-B79F-8EA4B12C3FE6}"/>
              </a:ext>
            </a:extLst>
          </p:cNvPr>
          <p:cNvGrpSpPr/>
          <p:nvPr/>
        </p:nvGrpSpPr>
        <p:grpSpPr>
          <a:xfrm>
            <a:off x="1063257" y="4290468"/>
            <a:ext cx="4351167" cy="1743500"/>
            <a:chOff x="1063257" y="4290468"/>
            <a:chExt cx="4351167" cy="17435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B1BD6A49-5F29-4053-9B0D-50884FD97C24}"/>
                </a:ext>
              </a:extLst>
            </p:cNvPr>
            <p:cNvSpPr/>
            <p:nvPr/>
          </p:nvSpPr>
          <p:spPr>
            <a:xfrm>
              <a:off x="1063257" y="4842324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609BF20B-7C5C-460B-9CEA-F72DBB23BEB0}"/>
                </a:ext>
              </a:extLst>
            </p:cNvPr>
            <p:cNvSpPr txBox="1"/>
            <p:nvPr/>
          </p:nvSpPr>
          <p:spPr>
            <a:xfrm>
              <a:off x="1335265" y="4932506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 algn="r"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5641ACC3-1F32-4629-9764-294AC9999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3311" y="4290468"/>
              <a:ext cx="711113" cy="17435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BC007B61-5224-4352-99AA-46DD2BE7E2B7}"/>
              </a:ext>
            </a:extLst>
          </p:cNvPr>
          <p:cNvGrpSpPr/>
          <p:nvPr/>
        </p:nvGrpSpPr>
        <p:grpSpPr>
          <a:xfrm>
            <a:off x="6623225" y="2035928"/>
            <a:ext cx="4505518" cy="1463000"/>
            <a:chOff x="6623225" y="2035928"/>
            <a:chExt cx="4505518" cy="1463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EEBACB8-B7AF-4B0C-8CBF-AF74B102525D}"/>
                </a:ext>
              </a:extLst>
            </p:cNvPr>
            <p:cNvSpPr/>
            <p:nvPr/>
          </p:nvSpPr>
          <p:spPr>
            <a:xfrm>
              <a:off x="715216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D292D2D4-C090-4FDC-B4D5-FE6356D2F446}"/>
                </a:ext>
              </a:extLst>
            </p:cNvPr>
            <p:cNvSpPr txBox="1"/>
            <p:nvPr/>
          </p:nvSpPr>
          <p:spPr>
            <a:xfrm>
              <a:off x="7583670" y="2548784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CD9E4584-B3D1-4F43-A0D0-190A01F75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3225" y="2035928"/>
              <a:ext cx="1019813" cy="1463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A89C3A0-37AD-4F80-8207-05515AC7CD3D}"/>
              </a:ext>
            </a:extLst>
          </p:cNvPr>
          <p:cNvGrpSpPr/>
          <p:nvPr/>
        </p:nvGrpSpPr>
        <p:grpSpPr>
          <a:xfrm>
            <a:off x="6777578" y="4290468"/>
            <a:ext cx="4351165" cy="1782000"/>
            <a:chOff x="6777578" y="4290468"/>
            <a:chExt cx="4351165" cy="1782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E561EB1-A22F-4EB6-8170-970729836854}"/>
                </a:ext>
              </a:extLst>
            </p:cNvPr>
            <p:cNvSpPr/>
            <p:nvPr/>
          </p:nvSpPr>
          <p:spPr>
            <a:xfrm>
              <a:off x="7152167" y="4842324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972F44D-FA25-420E-B593-AFEE5714EDBA}"/>
                </a:ext>
              </a:extLst>
            </p:cNvPr>
            <p:cNvSpPr txBox="1"/>
            <p:nvPr/>
          </p:nvSpPr>
          <p:spPr>
            <a:xfrm>
              <a:off x="7583670" y="4932506"/>
              <a:ext cx="3262432" cy="84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B043E6C3-2F43-4F3B-B218-1069D684D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7578" y="4290468"/>
              <a:ext cx="760725" cy="1782000"/>
            </a:xfrm>
            <a:prstGeom prst="rect">
              <a:avLst/>
            </a:prstGeom>
          </p:spPr>
        </p:pic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6EDD4D0-82DE-43B6-9BC9-D4ED46CE6983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0475EE5E-6936-4BC3-AD72-A8BEE8D2672C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BEC02144-9EBF-4FF1-A55C-BA3457EF86A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B265EC4-20F4-4076-B3AA-40D0E98B7655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F5D38DA3-8859-4B5F-BFC8-2B67F511C186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35F23653-5A49-48CA-82D5-DED4F62F6F97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0F43ED3A-61FB-4039-BF8C-CE6892E1E843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EBFAC3E-D57D-4EF9-8E58-452982F8B382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FE87CA7-95C1-4843-B1BE-6E481D83DB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6" y="2289931"/>
            <a:ext cx="10018906" cy="35686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A3D6681-18FA-4F12-8DC1-F9084680460A}"/>
              </a:ext>
            </a:extLst>
          </p:cNvPr>
          <p:cNvSpPr txBox="1"/>
          <p:nvPr/>
        </p:nvSpPr>
        <p:spPr>
          <a:xfrm>
            <a:off x="3150274" y="5447111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3B4C263-1524-418C-BB8C-DA4339BBB419}"/>
              </a:ext>
            </a:extLst>
          </p:cNvPr>
          <p:cNvSpPr txBox="1"/>
          <p:nvPr/>
        </p:nvSpPr>
        <p:spPr>
          <a:xfrm>
            <a:off x="7053433" y="5447110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01A12CA-A663-4EFF-A876-44893514F2CC}"/>
              </a:ext>
            </a:extLst>
          </p:cNvPr>
          <p:cNvSpPr txBox="1"/>
          <p:nvPr/>
        </p:nvSpPr>
        <p:spPr>
          <a:xfrm>
            <a:off x="1208059" y="1907753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EAA10CF-228C-4E93-B817-2B42A856EBE4}"/>
              </a:ext>
            </a:extLst>
          </p:cNvPr>
          <p:cNvSpPr txBox="1"/>
          <p:nvPr/>
        </p:nvSpPr>
        <p:spPr>
          <a:xfrm>
            <a:off x="5054593" y="1907753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A3146B7-9ECB-4100-9ECA-C9992F35E723}"/>
              </a:ext>
            </a:extLst>
          </p:cNvPr>
          <p:cNvSpPr txBox="1"/>
          <p:nvPr/>
        </p:nvSpPr>
        <p:spPr>
          <a:xfrm>
            <a:off x="8901127" y="1907752"/>
            <a:ext cx="2031325" cy="74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9DFBB4A3-05EA-4E5D-ADF3-0062E2CA1F9D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8CAD0CBB-E873-467B-9F2B-0162877DA9EA}"/>
              </a:ext>
            </a:extLst>
          </p:cNvPr>
          <p:cNvCxnSpPr>
            <a:cxnSpLocks/>
            <a:stCxn id="21" idx="2"/>
            <a:endCxn id="26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0E52A89C-AFE9-4BF2-9307-98E7DD9E8173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147B744E-467B-4FAC-8BF5-3B614D329901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A78824A-8998-4F26-BCD0-3884B77F4F8F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4116A5C6-7102-4D34-92C4-8ADEE3EDD28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45ED6B80-DB11-468A-825B-7DCB79E3B6C0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8DFD28D5-BB09-482C-91E4-8741C54DF8DB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0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746762C-21B0-449D-BE37-0DD844A2CE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143" y="2120992"/>
            <a:ext cx="10277714" cy="24172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A75EA0D-794A-4062-BA5D-D98E7F298E0C}"/>
              </a:ext>
            </a:extLst>
          </p:cNvPr>
          <p:cNvSpPr txBox="1"/>
          <p:nvPr/>
        </p:nvSpPr>
        <p:spPr>
          <a:xfrm>
            <a:off x="1045026" y="4860265"/>
            <a:ext cx="203132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87DA5C9-5AF9-4EB1-A2C7-2705784511EE}"/>
              </a:ext>
            </a:extLst>
          </p:cNvPr>
          <p:cNvSpPr txBox="1"/>
          <p:nvPr/>
        </p:nvSpPr>
        <p:spPr>
          <a:xfrm>
            <a:off x="3749240" y="4860265"/>
            <a:ext cx="203132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090AAE4-83D3-4BF3-A804-7B09E91F2B2F}"/>
              </a:ext>
            </a:extLst>
          </p:cNvPr>
          <p:cNvSpPr txBox="1"/>
          <p:nvPr/>
        </p:nvSpPr>
        <p:spPr>
          <a:xfrm>
            <a:off x="6442821" y="4860265"/>
            <a:ext cx="203132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1F63C35-A696-4A4C-8253-AC5F6EFE6B06}"/>
              </a:ext>
            </a:extLst>
          </p:cNvPr>
          <p:cNvSpPr txBox="1"/>
          <p:nvPr/>
        </p:nvSpPr>
        <p:spPr>
          <a:xfrm>
            <a:off x="9126282" y="4860265"/>
            <a:ext cx="203132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点击输入内容点击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8E47BA3B-4C69-4F77-A6AD-B894A5FD027E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0D796777-A03E-46C7-A6F9-579D78840EC9}"/>
              </a:ext>
            </a:extLst>
          </p:cNvPr>
          <p:cNvCxnSpPr>
            <a:cxnSpLocks/>
            <a:stCxn id="20" idx="2"/>
            <a:endCxn id="2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82E76CAA-8705-465A-9F53-E1E368A03C34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13C4555-8A56-4A51-ADD3-02F6749A70F8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9B9D67A-FAE6-48D3-806C-EC186FB6A673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6B35375-2BE7-4B9D-B858-921F2886F968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FE93019E-24D1-4569-9C9F-83109D020C16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A0D6196-F9C7-4F00-B1C0-9CBAEBCA467C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5735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FC84845-3610-4193-AC5A-D649159339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730" y="1778827"/>
            <a:ext cx="6901270" cy="459678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788EDE2-C120-4E7E-887B-B6AA8F4FA5C3}"/>
              </a:ext>
            </a:extLst>
          </p:cNvPr>
          <p:cNvGrpSpPr/>
          <p:nvPr/>
        </p:nvGrpSpPr>
        <p:grpSpPr>
          <a:xfrm>
            <a:off x="1780065" y="2179672"/>
            <a:ext cx="5024771" cy="946295"/>
            <a:chOff x="1780065" y="2179672"/>
            <a:chExt cx="5024771" cy="946295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xmlns="" id="{9B3B139B-EB5F-4A7E-8108-ABB224B4495C}"/>
                </a:ext>
              </a:extLst>
            </p:cNvPr>
            <p:cNvSpPr/>
            <p:nvPr/>
          </p:nvSpPr>
          <p:spPr>
            <a:xfrm>
              <a:off x="5290729" y="2179672"/>
              <a:ext cx="1514107" cy="946295"/>
            </a:xfrm>
            <a:prstGeom prst="parallelogram">
              <a:avLst>
                <a:gd name="adj" fmla="val 22753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DDA98E9-8C05-4132-873A-63A828E92A06}"/>
                </a:ext>
              </a:extLst>
            </p:cNvPr>
            <p:cNvSpPr txBox="1"/>
            <p:nvPr/>
          </p:nvSpPr>
          <p:spPr>
            <a:xfrm>
              <a:off x="1780065" y="2210198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E6F1A34C-58A2-4FEA-B4E9-2EC41E5E4830}"/>
              </a:ext>
            </a:extLst>
          </p:cNvPr>
          <p:cNvGrpSpPr/>
          <p:nvPr/>
        </p:nvGrpSpPr>
        <p:grpSpPr>
          <a:xfrm>
            <a:off x="1366897" y="3638069"/>
            <a:ext cx="5024771" cy="946295"/>
            <a:chOff x="1780065" y="2179672"/>
            <a:chExt cx="5024771" cy="946295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xmlns="" id="{01C07095-DB20-4C07-97CF-148C0CDE8AAB}"/>
                </a:ext>
              </a:extLst>
            </p:cNvPr>
            <p:cNvSpPr/>
            <p:nvPr/>
          </p:nvSpPr>
          <p:spPr>
            <a:xfrm>
              <a:off x="5290729" y="2179672"/>
              <a:ext cx="1514107" cy="946295"/>
            </a:xfrm>
            <a:prstGeom prst="parallelogram">
              <a:avLst>
                <a:gd name="adj" fmla="val 22753"/>
              </a:avLst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6BD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6BD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F11ACF89-2CC9-43C7-A5A5-68A3A8FEBFD9}"/>
                </a:ext>
              </a:extLst>
            </p:cNvPr>
            <p:cNvSpPr txBox="1"/>
            <p:nvPr/>
          </p:nvSpPr>
          <p:spPr>
            <a:xfrm>
              <a:off x="1780065" y="2210198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304E752F-C1E8-4DA7-BE97-C80993778BD8}"/>
              </a:ext>
            </a:extLst>
          </p:cNvPr>
          <p:cNvGrpSpPr/>
          <p:nvPr/>
        </p:nvGrpSpPr>
        <p:grpSpPr>
          <a:xfrm>
            <a:off x="953730" y="5096465"/>
            <a:ext cx="5024771" cy="946295"/>
            <a:chOff x="1780065" y="2179672"/>
            <a:chExt cx="5024771" cy="946295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xmlns="" id="{27BE4A11-581C-4A0A-81E4-F9A4C641F7DF}"/>
                </a:ext>
              </a:extLst>
            </p:cNvPr>
            <p:cNvSpPr/>
            <p:nvPr/>
          </p:nvSpPr>
          <p:spPr>
            <a:xfrm>
              <a:off x="5290729" y="2179672"/>
              <a:ext cx="1514107" cy="946295"/>
            </a:xfrm>
            <a:prstGeom prst="parallelogram">
              <a:avLst>
                <a:gd name="adj" fmla="val 22753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83D1C8F-960A-41B1-8F36-77CDBF9E3DCF}"/>
                </a:ext>
              </a:extLst>
            </p:cNvPr>
            <p:cNvSpPr txBox="1"/>
            <p:nvPr/>
          </p:nvSpPr>
          <p:spPr>
            <a:xfrm>
              <a:off x="1780065" y="2210198"/>
              <a:ext cx="3262432" cy="885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点击输入内容点击输入内容</a:t>
              </a: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A33CD16A-48DE-48BA-B577-3B6F99E6B85A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07F372D-B296-4C6D-AEF9-FBF7EFEA4486}"/>
              </a:ext>
            </a:extLst>
          </p:cNvPr>
          <p:cNvCxnSpPr>
            <a:cxnSpLocks/>
            <a:stCxn id="31" idx="2"/>
            <a:endCxn id="33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D01918A6-5130-44EC-AD90-F640899972C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D6E15C9D-B935-45A8-AA24-D531E4CD6C93}"/>
              </a:ext>
            </a:extLst>
          </p:cNvPr>
          <p:cNvSpPr txBox="1"/>
          <p:nvPr/>
        </p:nvSpPr>
        <p:spPr>
          <a:xfrm>
            <a:off x="4849504" y="68906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公司企业文化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D944915-A4F7-4146-9BBB-347D0260EA21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C0AE5B48-4A08-483E-87EC-109B83D002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BACA4FFE-8EDE-4CA0-94E9-EC4C5341F544}"/>
              </a:ext>
            </a:extLst>
          </p:cNvPr>
          <p:cNvCxnSpPr>
            <a:cxnSpLocks/>
            <a:stCxn id="36" idx="2"/>
            <a:endCxn id="38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CE36C607-40A8-4F20-8B32-83A3367801D8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xmlns="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C4A715D-B9F1-4496-BAE2-F47FE0B8DEE1}"/>
              </a:ext>
            </a:extLst>
          </p:cNvPr>
          <p:cNvSpPr txBox="1"/>
          <p:nvPr/>
        </p:nvSpPr>
        <p:spPr>
          <a:xfrm>
            <a:off x="2926422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公司规章制度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8CC5DF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02</a:t>
            </a:r>
            <a:endParaRPr lang="zh-CN" altLang="en-US" sz="7200" spc="300" dirty="0">
              <a:solidFill>
                <a:srgbClr val="8CC5DF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28C0476-9B33-4D92-BC08-D8D3C427C721}"/>
              </a:ext>
            </a:extLst>
          </p:cNvPr>
          <p:cNvSpPr txBox="1"/>
          <p:nvPr/>
        </p:nvSpPr>
        <p:spPr>
          <a:xfrm>
            <a:off x="4383259" y="3647930"/>
            <a:ext cx="42883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</a:t>
            </a:r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  <a:endParaRPr lang="en-US" altLang="zh-CN" dirty="0"/>
          </a:p>
          <a:p>
            <a:r>
              <a:rPr lang="zh-CN" altLang="en-US" dirty="0"/>
              <a:t>点击输入内容点击输入内容点击输入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D063723-F86F-4F13-AD15-FC06DF8C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620" y="1355724"/>
            <a:ext cx="1809446" cy="44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1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2342</Words>
  <Application>Microsoft Office PowerPoint</Application>
  <PresentationFormat>自定义</PresentationFormat>
  <Paragraphs>269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>第一PPT</dc:creator>
  <cp:keywords>www.1ppt.com</cp:keywords>
  <dc:description>www.1ppt.com</dc:description>
  <cp:lastModifiedBy>Windows User</cp:lastModifiedBy>
  <cp:revision>188</cp:revision>
  <dcterms:created xsi:type="dcterms:W3CDTF">2018-03-07T13:05:52Z</dcterms:created>
  <dcterms:modified xsi:type="dcterms:W3CDTF">2018-10-18T06:49:21Z</dcterms:modified>
</cp:coreProperties>
</file>