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317" r:id="rId3"/>
    <p:sldId id="341" r:id="rId4"/>
    <p:sldId id="322" r:id="rId5"/>
    <p:sldId id="326" r:id="rId6"/>
    <p:sldId id="342" r:id="rId7"/>
    <p:sldId id="343" r:id="rId8"/>
    <p:sldId id="329" r:id="rId9"/>
    <p:sldId id="344" r:id="rId10"/>
    <p:sldId id="321" r:id="rId11"/>
    <p:sldId id="345" r:id="rId12"/>
    <p:sldId id="346" r:id="rId13"/>
    <p:sldId id="347" r:id="rId14"/>
    <p:sldId id="348" r:id="rId15"/>
    <p:sldId id="340" r:id="rId16"/>
    <p:sldId id="320" r:id="rId17"/>
    <p:sldId id="331" r:id="rId18"/>
    <p:sldId id="333" r:id="rId19"/>
    <p:sldId id="332" r:id="rId20"/>
    <p:sldId id="335" r:id="rId21"/>
    <p:sldId id="319" r:id="rId22"/>
    <p:sldId id="349" r:id="rId23"/>
    <p:sldId id="350" r:id="rId24"/>
    <p:sldId id="334" r:id="rId25"/>
    <p:sldId id="338" r:id="rId26"/>
    <p:sldId id="318" r:id="rId27"/>
    <p:sldId id="351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E8F"/>
    <a:srgbClr val="1A6D8C"/>
    <a:srgbClr val="E8F3F5"/>
    <a:srgbClr val="FEBF02"/>
    <a:srgbClr val="34425B"/>
    <a:srgbClr val="A2B0CA"/>
    <a:srgbClr val="508CC2"/>
    <a:srgbClr val="2E75B5"/>
    <a:srgbClr val="0069B8"/>
    <a:srgbClr val="0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81" d="100"/>
          <a:sy n="81" d="100"/>
        </p:scale>
        <p:origin x="-90" y="-13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2018/12/19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0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3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8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4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44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71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19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7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53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3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71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635896" y="415592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59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B7D1364-F9EE-4E2F-B855-5FCBEBED001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png"/><Relationship Id="rId5" Type="http://schemas.openxmlformats.org/officeDocument/2006/relationships/image" Target="../media/image20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3.png"/><Relationship Id="rId5" Type="http://schemas.openxmlformats.org/officeDocument/2006/relationships/image" Target="../media/image21.jpe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椭圆 4347">
            <a:extLst>
              <a:ext uri="{FF2B5EF4-FFF2-40B4-BE49-F238E27FC236}">
                <a16:creationId xmlns:a16="http://schemas.microsoft.com/office/drawing/2014/main" xmlns="" id="{CD1AEF62-EF3F-4696-B1F1-D3E3FDA170EB}"/>
              </a:ext>
            </a:extLst>
          </p:cNvPr>
          <p:cNvSpPr/>
          <p:nvPr/>
        </p:nvSpPr>
        <p:spPr>
          <a:xfrm>
            <a:off x="769338" y="-3674181"/>
            <a:ext cx="5328592" cy="5328592"/>
          </a:xfrm>
          <a:prstGeom prst="ellipse">
            <a:avLst/>
          </a:prstGeom>
          <a:solidFill>
            <a:srgbClr val="E8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4344" name="图片 4343">
            <a:extLst>
              <a:ext uri="{FF2B5EF4-FFF2-40B4-BE49-F238E27FC236}">
                <a16:creationId xmlns:a16="http://schemas.microsoft.com/office/drawing/2014/main" xmlns="" id="{C9A8B395-1435-4BA4-B869-68EE59702F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9816" y="244876"/>
            <a:ext cx="4043452" cy="4016748"/>
          </a:xfrm>
          <a:prstGeom prst="rect">
            <a:avLst/>
          </a:prstGeom>
        </p:spPr>
      </p:pic>
      <p:sp>
        <p:nvSpPr>
          <p:cNvPr id="4347" name="椭圆 4346">
            <a:extLst>
              <a:ext uri="{FF2B5EF4-FFF2-40B4-BE49-F238E27FC236}">
                <a16:creationId xmlns:a16="http://schemas.microsoft.com/office/drawing/2014/main" xmlns="" id="{7F9D3BAE-7DDE-47BF-BD9E-51BD51FABC5F}"/>
              </a:ext>
            </a:extLst>
          </p:cNvPr>
          <p:cNvSpPr/>
          <p:nvPr/>
        </p:nvSpPr>
        <p:spPr>
          <a:xfrm>
            <a:off x="4148004" y="3003798"/>
            <a:ext cx="5328592" cy="5328592"/>
          </a:xfrm>
          <a:prstGeom prst="ellipse">
            <a:avLst/>
          </a:prstGeom>
          <a:solidFill>
            <a:srgbClr val="E8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49" name="椭圆 4348">
            <a:extLst>
              <a:ext uri="{FF2B5EF4-FFF2-40B4-BE49-F238E27FC236}">
                <a16:creationId xmlns:a16="http://schemas.microsoft.com/office/drawing/2014/main" xmlns="" id="{52EB2B3C-1E38-49C6-966E-7201575C027A}"/>
              </a:ext>
            </a:extLst>
          </p:cNvPr>
          <p:cNvSpPr/>
          <p:nvPr/>
        </p:nvSpPr>
        <p:spPr>
          <a:xfrm>
            <a:off x="301320" y="1142660"/>
            <a:ext cx="2221178" cy="2221178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51" name="TextBox 71">
            <a:extLst>
              <a:ext uri="{FF2B5EF4-FFF2-40B4-BE49-F238E27FC236}">
                <a16:creationId xmlns:a16="http://schemas.microsoft.com/office/drawing/2014/main" xmlns="" id="{A23B6E44-54FC-405C-B263-9915E5106790}"/>
              </a:ext>
            </a:extLst>
          </p:cNvPr>
          <p:cNvSpPr txBox="1"/>
          <p:nvPr/>
        </p:nvSpPr>
        <p:spPr>
          <a:xfrm>
            <a:off x="2535302" y="2411155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新年计划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述职报告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工作汇报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52" name="矩形 4351">
            <a:extLst>
              <a:ext uri="{FF2B5EF4-FFF2-40B4-BE49-F238E27FC236}">
                <a16:creationId xmlns:a16="http://schemas.microsoft.com/office/drawing/2014/main" xmlns="" id="{80A59023-3CE3-4D2B-95DA-00540199EFED}"/>
              </a:ext>
            </a:extLst>
          </p:cNvPr>
          <p:cNvSpPr/>
          <p:nvPr/>
        </p:nvSpPr>
        <p:spPr>
          <a:xfrm>
            <a:off x="2570551" y="1820297"/>
            <a:ext cx="4574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团队建设总结模板              </a:t>
            </a:r>
          </a:p>
        </p:txBody>
      </p:sp>
      <p:pic>
        <p:nvPicPr>
          <p:cNvPr id="4355" name="图片 4354">
            <a:extLst>
              <a:ext uri="{FF2B5EF4-FFF2-40B4-BE49-F238E27FC236}">
                <a16:creationId xmlns:a16="http://schemas.microsoft.com/office/drawing/2014/main" xmlns="" id="{B04884DA-46A1-4706-AC07-919BF062E07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5859" y="-1037240"/>
            <a:ext cx="2088232" cy="2074479"/>
          </a:xfrm>
          <a:prstGeom prst="rect">
            <a:avLst/>
          </a:prstGeom>
        </p:spPr>
      </p:pic>
      <p:grpSp>
        <p:nvGrpSpPr>
          <p:cNvPr id="4364" name="组合 4363">
            <a:extLst>
              <a:ext uri="{FF2B5EF4-FFF2-40B4-BE49-F238E27FC236}">
                <a16:creationId xmlns:a16="http://schemas.microsoft.com/office/drawing/2014/main" xmlns="" id="{94F8D2C6-33B4-4ECA-8EBC-497B936B986A}"/>
              </a:ext>
            </a:extLst>
          </p:cNvPr>
          <p:cNvGrpSpPr/>
          <p:nvPr/>
        </p:nvGrpSpPr>
        <p:grpSpPr>
          <a:xfrm>
            <a:off x="2240648" y="2888039"/>
            <a:ext cx="2088232" cy="2088232"/>
            <a:chOff x="2240648" y="2888039"/>
            <a:chExt cx="2088232" cy="2088232"/>
          </a:xfrm>
        </p:grpSpPr>
        <p:sp>
          <p:nvSpPr>
            <p:cNvPr id="4350" name="椭圆 4349">
              <a:extLst>
                <a:ext uri="{FF2B5EF4-FFF2-40B4-BE49-F238E27FC236}">
                  <a16:creationId xmlns:a16="http://schemas.microsoft.com/office/drawing/2014/main" xmlns="" id="{605DCAEA-EF64-45D7-B232-0711FFA60CB1}"/>
                </a:ext>
              </a:extLst>
            </p:cNvPr>
            <p:cNvSpPr/>
            <p:nvPr/>
          </p:nvSpPr>
          <p:spPr>
            <a:xfrm>
              <a:off x="2240648" y="2888039"/>
              <a:ext cx="2088232" cy="2088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4363" name="组合 4362">
              <a:extLst>
                <a:ext uri="{FF2B5EF4-FFF2-40B4-BE49-F238E27FC236}">
                  <a16:creationId xmlns:a16="http://schemas.microsoft.com/office/drawing/2014/main" xmlns="" id="{85DA13C5-59E9-4823-841F-16C485C22578}"/>
                </a:ext>
              </a:extLst>
            </p:cNvPr>
            <p:cNvGrpSpPr/>
            <p:nvPr/>
          </p:nvGrpSpPr>
          <p:grpSpPr>
            <a:xfrm>
              <a:off x="2240648" y="2894916"/>
              <a:ext cx="2088232" cy="2074479"/>
              <a:chOff x="2240648" y="2894916"/>
              <a:chExt cx="2088232" cy="2074479"/>
            </a:xfrm>
          </p:grpSpPr>
          <p:pic>
            <p:nvPicPr>
              <p:cNvPr id="4342" name="图片 4341">
                <a:extLst>
                  <a:ext uri="{FF2B5EF4-FFF2-40B4-BE49-F238E27FC236}">
                    <a16:creationId xmlns:a16="http://schemas.microsoft.com/office/drawing/2014/main" xmlns="" id="{0BE09BC0-2D6E-4460-A2A2-6A8392C04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  <p:sp>
            <p:nvSpPr>
              <p:cNvPr id="4357" name="矩形 4356">
                <a:extLst>
                  <a:ext uri="{FF2B5EF4-FFF2-40B4-BE49-F238E27FC236}">
                    <a16:creationId xmlns:a16="http://schemas.microsoft.com/office/drawing/2014/main" xmlns="" id="{8F4ADC5A-4E75-459A-AC3E-66C8874B8A1F}"/>
                  </a:ext>
                </a:extLst>
              </p:cNvPr>
              <p:cNvSpPr/>
              <p:nvPr/>
            </p:nvSpPr>
            <p:spPr>
              <a:xfrm>
                <a:off x="2778486" y="3622170"/>
                <a:ext cx="12174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LOGO</a:t>
                </a:r>
                <a:endParaRPr lang="zh-CN" altLang="en-US" sz="3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62" name="组合 4361">
            <a:extLst>
              <a:ext uri="{FF2B5EF4-FFF2-40B4-BE49-F238E27FC236}">
                <a16:creationId xmlns:a16="http://schemas.microsoft.com/office/drawing/2014/main" xmlns="" id="{39387839-CF45-4284-897F-B2858242F89A}"/>
              </a:ext>
            </a:extLst>
          </p:cNvPr>
          <p:cNvGrpSpPr/>
          <p:nvPr/>
        </p:nvGrpSpPr>
        <p:grpSpPr>
          <a:xfrm>
            <a:off x="4800460" y="4581309"/>
            <a:ext cx="3784638" cy="325570"/>
            <a:chOff x="4584416" y="4587974"/>
            <a:chExt cx="3784638" cy="325570"/>
          </a:xfrm>
        </p:grpSpPr>
        <p:sp>
          <p:nvSpPr>
            <p:cNvPr id="4353" name="TextBox 84">
              <a:extLst>
                <a:ext uri="{FF2B5EF4-FFF2-40B4-BE49-F238E27FC236}">
                  <a16:creationId xmlns:a16="http://schemas.microsoft.com/office/drawing/2014/main" xmlns="" id="{6CE4AEBD-99F9-4B46-9F59-67829C2A1189}"/>
                </a:ext>
              </a:extLst>
            </p:cNvPr>
            <p:cNvSpPr txBox="1"/>
            <p:nvPr/>
          </p:nvSpPr>
          <p:spPr>
            <a:xfrm>
              <a:off x="4867833" y="4600643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企业名称：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4356" name="图片 4355">
              <a:extLst>
                <a:ext uri="{FF2B5EF4-FFF2-40B4-BE49-F238E27FC236}">
                  <a16:creationId xmlns:a16="http://schemas.microsoft.com/office/drawing/2014/main" xmlns="" id="{649DF216-C94E-4C8F-B143-65904C2E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84416" y="4587974"/>
              <a:ext cx="323217" cy="323376"/>
            </a:xfrm>
            <a:prstGeom prst="rect">
              <a:avLst/>
            </a:prstGeom>
          </p:spPr>
        </p:pic>
        <p:sp>
          <p:nvSpPr>
            <p:cNvPr id="4358" name="TextBox 84">
              <a:extLst>
                <a:ext uri="{FF2B5EF4-FFF2-40B4-BE49-F238E27FC236}">
                  <a16:creationId xmlns:a16="http://schemas.microsoft.com/office/drawing/2014/main" xmlns="" id="{A7316586-8024-4F10-ABAB-263DC97EE6C0}"/>
                </a:ext>
              </a:extLst>
            </p:cNvPr>
            <p:cNvSpPr txBox="1"/>
            <p:nvPr/>
          </p:nvSpPr>
          <p:spPr>
            <a:xfrm>
              <a:off x="6352657" y="4600643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部门：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59" name="TextBox 84">
              <a:extLst>
                <a:ext uri="{FF2B5EF4-FFF2-40B4-BE49-F238E27FC236}">
                  <a16:creationId xmlns:a16="http://schemas.microsoft.com/office/drawing/2014/main" xmlns="" id="{CEF884A6-8BFF-4C4B-9987-1F951DB8E60F}"/>
                </a:ext>
              </a:extLst>
            </p:cNvPr>
            <p:cNvSpPr txBox="1"/>
            <p:nvPr/>
          </p:nvSpPr>
          <p:spPr>
            <a:xfrm>
              <a:off x="7437389" y="4600643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汇报人：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4360" name="图片 4359">
              <a:extLst>
                <a:ext uri="{FF2B5EF4-FFF2-40B4-BE49-F238E27FC236}">
                  <a16:creationId xmlns:a16="http://schemas.microsoft.com/office/drawing/2014/main" xmlns="" id="{3BE37B90-1218-44D2-AA5B-094315CA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12160" y="4587974"/>
              <a:ext cx="325410" cy="325570"/>
            </a:xfrm>
            <a:prstGeom prst="rect">
              <a:avLst/>
            </a:prstGeom>
          </p:spPr>
        </p:pic>
        <p:pic>
          <p:nvPicPr>
            <p:cNvPr id="4361" name="图片 4360">
              <a:extLst>
                <a:ext uri="{FF2B5EF4-FFF2-40B4-BE49-F238E27FC236}">
                  <a16:creationId xmlns:a16="http://schemas.microsoft.com/office/drawing/2014/main" xmlns="" id="{DB2E7A6E-A02B-4F57-BAFE-ECC524AE4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2190" y="4587974"/>
              <a:ext cx="323216" cy="32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3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4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4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5" dur="500"/>
                                            <p:tgtEl>
                                              <p:spTgt spid="4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" presetClass="entr" presetSubtype="3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48" grpId="0" animBg="1"/>
          <p:bldP spid="4347" grpId="0" animBg="1"/>
          <p:bldP spid="4349" grpId="0" animBg="1"/>
          <p:bldP spid="4351" grpId="0"/>
          <p:bldP spid="43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3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3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43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4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4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36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3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5" dur="500"/>
                                            <p:tgtEl>
                                              <p:spTgt spid="4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48" grpId="0" animBg="1"/>
          <p:bldP spid="4347" grpId="0" animBg="1"/>
          <p:bldP spid="4349" grpId="0" animBg="1"/>
          <p:bldP spid="4351" grpId="0"/>
          <p:bldP spid="435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967B22E-5695-4B92-A3E6-FD1E57419FCB}"/>
              </a:ext>
            </a:extLst>
          </p:cNvPr>
          <p:cNvGrpSpPr/>
          <p:nvPr/>
        </p:nvGrpSpPr>
        <p:grpSpPr>
          <a:xfrm>
            <a:off x="1261133" y="1170778"/>
            <a:ext cx="3485146" cy="3030282"/>
            <a:chOff x="1261133" y="1170778"/>
            <a:chExt cx="3485146" cy="3030282"/>
          </a:xfrm>
        </p:grpSpPr>
        <p:sp>
          <p:nvSpPr>
            <p:cNvPr id="3" name="ïṧḷïḓê-Isosceles Triangle 3">
              <a:extLst>
                <a:ext uri="{FF2B5EF4-FFF2-40B4-BE49-F238E27FC236}">
                  <a16:creationId xmlns:a16="http://schemas.microsoft.com/office/drawing/2014/main" xmlns="" id="{D653AC2D-D6B9-4687-898F-4E4401791F6F}"/>
                </a:ext>
              </a:extLst>
            </p:cNvPr>
            <p:cNvSpPr/>
            <p:nvPr/>
          </p:nvSpPr>
          <p:spPr>
            <a:xfrm>
              <a:off x="2200203" y="1170778"/>
              <a:ext cx="1591056" cy="13716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ṧḷïḓê-Isosceles Triangle 4">
              <a:extLst>
                <a:ext uri="{FF2B5EF4-FFF2-40B4-BE49-F238E27FC236}">
                  <a16:creationId xmlns:a16="http://schemas.microsoft.com/office/drawing/2014/main" xmlns="" id="{B8651D8B-5EEE-489F-A760-1402677D92B8}"/>
                </a:ext>
              </a:extLst>
            </p:cNvPr>
            <p:cNvSpPr/>
            <p:nvPr/>
          </p:nvSpPr>
          <p:spPr>
            <a:xfrm>
              <a:off x="3155223" y="2829460"/>
              <a:ext cx="1591056" cy="13716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3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ṧḷïḓê-Isosceles Triangle 5">
              <a:extLst>
                <a:ext uri="{FF2B5EF4-FFF2-40B4-BE49-F238E27FC236}">
                  <a16:creationId xmlns:a16="http://schemas.microsoft.com/office/drawing/2014/main" xmlns="" id="{738BEA49-09B3-4C3D-9FC0-6A022466FCA5}"/>
                </a:ext>
              </a:extLst>
            </p:cNvPr>
            <p:cNvSpPr/>
            <p:nvPr/>
          </p:nvSpPr>
          <p:spPr>
            <a:xfrm>
              <a:off x="1261133" y="2829460"/>
              <a:ext cx="1591056" cy="1371600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ṧḷïḓê-Isosceles Triangle 6">
              <a:extLst>
                <a:ext uri="{FF2B5EF4-FFF2-40B4-BE49-F238E27FC236}">
                  <a16:creationId xmlns:a16="http://schemas.microsoft.com/office/drawing/2014/main" xmlns="" id="{4C788B5B-FC13-4AA1-9A24-EB0C9582855E}"/>
                </a:ext>
              </a:extLst>
            </p:cNvPr>
            <p:cNvSpPr/>
            <p:nvPr/>
          </p:nvSpPr>
          <p:spPr>
            <a:xfrm>
              <a:off x="2208177" y="1362168"/>
              <a:ext cx="1591056" cy="1371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ṧḷïḓê-Isosceles Triangle 7">
              <a:extLst>
                <a:ext uri="{FF2B5EF4-FFF2-40B4-BE49-F238E27FC236}">
                  <a16:creationId xmlns:a16="http://schemas.microsoft.com/office/drawing/2014/main" xmlns="" id="{A16AA359-B446-4449-AE38-A6A098EBB9B3}"/>
                </a:ext>
              </a:extLst>
            </p:cNvPr>
            <p:cNvSpPr/>
            <p:nvPr/>
          </p:nvSpPr>
          <p:spPr>
            <a:xfrm>
              <a:off x="3003705" y="2733768"/>
              <a:ext cx="1591056" cy="13716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ḷïḓê-Isosceles Triangle 8">
              <a:extLst>
                <a:ext uri="{FF2B5EF4-FFF2-40B4-BE49-F238E27FC236}">
                  <a16:creationId xmlns:a16="http://schemas.microsoft.com/office/drawing/2014/main" xmlns="" id="{67F7DC8A-7B67-48B7-8399-5AE965DCE5B5}"/>
                </a:ext>
              </a:extLst>
            </p:cNvPr>
            <p:cNvSpPr/>
            <p:nvPr/>
          </p:nvSpPr>
          <p:spPr>
            <a:xfrm>
              <a:off x="1412649" y="2733768"/>
              <a:ext cx="1591056" cy="13716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ḷïḓê-Rectangle 9">
              <a:extLst>
                <a:ext uri="{FF2B5EF4-FFF2-40B4-BE49-F238E27FC236}">
                  <a16:creationId xmlns:a16="http://schemas.microsoft.com/office/drawing/2014/main" xmlns="" id="{82540C00-01A6-47DF-86B4-1F75A1DFF884}"/>
                </a:ext>
              </a:extLst>
            </p:cNvPr>
            <p:cNvSpPr/>
            <p:nvPr/>
          </p:nvSpPr>
          <p:spPr>
            <a:xfrm>
              <a:off x="2532612" y="2792996"/>
              <a:ext cx="998932" cy="59439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</a:t>
              </a:r>
              <a:b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600" b="1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预设</a:t>
              </a:r>
            </a:p>
          </p:txBody>
        </p:sp>
        <p:sp>
          <p:nvSpPr>
            <p:cNvPr id="10" name="ïṧḷïḓê-TextBox 11">
              <a:extLst>
                <a:ext uri="{FF2B5EF4-FFF2-40B4-BE49-F238E27FC236}">
                  <a16:creationId xmlns:a16="http://schemas.microsoft.com/office/drawing/2014/main" xmlns="" id="{B13A4A08-41E4-44DD-B8BD-6C9F2F056209}"/>
                </a:ext>
              </a:extLst>
            </p:cNvPr>
            <p:cNvSpPr txBox="1"/>
            <p:nvPr/>
          </p:nvSpPr>
          <p:spPr>
            <a:xfrm>
              <a:off x="2834669" y="1780631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ïṧḷïḓê-TextBox 13">
              <a:extLst>
                <a:ext uri="{FF2B5EF4-FFF2-40B4-BE49-F238E27FC236}">
                  <a16:creationId xmlns:a16="http://schemas.microsoft.com/office/drawing/2014/main" xmlns="" id="{72239933-EDD7-4A2B-B2F4-6F14E5F8BCD5}"/>
                </a:ext>
              </a:extLst>
            </p:cNvPr>
            <p:cNvSpPr txBox="1"/>
            <p:nvPr/>
          </p:nvSpPr>
          <p:spPr>
            <a:xfrm>
              <a:off x="3637170" y="3096203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2" name="ïṧḷïḓê-TextBox 15">
              <a:extLst>
                <a:ext uri="{FF2B5EF4-FFF2-40B4-BE49-F238E27FC236}">
                  <a16:creationId xmlns:a16="http://schemas.microsoft.com/office/drawing/2014/main" xmlns="" id="{5322CB9A-42B9-4C75-B7BA-653E1DA9DBC5}"/>
                </a:ext>
              </a:extLst>
            </p:cNvPr>
            <p:cNvSpPr txBox="1"/>
            <p:nvPr/>
          </p:nvSpPr>
          <p:spPr>
            <a:xfrm>
              <a:off x="2041840" y="3096203"/>
              <a:ext cx="330859" cy="27699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3" name="ïṧḷïḓê-Freeform: Shape 19">
              <a:extLst>
                <a:ext uri="{FF2B5EF4-FFF2-40B4-BE49-F238E27FC236}">
                  <a16:creationId xmlns:a16="http://schemas.microsoft.com/office/drawing/2014/main" xmlns="" id="{FE23505B-8F78-4995-9C07-3850A22EC6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3741" y="2213973"/>
              <a:ext cx="283981" cy="285790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6 w 64"/>
                <a:gd name="T9" fmla="*/ 8 h 64"/>
                <a:gd name="T10" fmla="*/ 46 w 64"/>
                <a:gd name="T11" fmla="*/ 16 h 64"/>
                <a:gd name="T12" fmla="*/ 46 w 64"/>
                <a:gd name="T13" fmla="*/ 8 h 64"/>
                <a:gd name="T14" fmla="*/ 46 w 64"/>
                <a:gd name="T15" fmla="*/ 17 h 64"/>
                <a:gd name="T16" fmla="*/ 53 w 64"/>
                <a:gd name="T17" fmla="*/ 20 h 64"/>
                <a:gd name="T18" fmla="*/ 53 w 64"/>
                <a:gd name="T19" fmla="*/ 36 h 64"/>
                <a:gd name="T20" fmla="*/ 52 w 64"/>
                <a:gd name="T21" fmla="*/ 34 h 64"/>
                <a:gd name="T22" fmla="*/ 51 w 64"/>
                <a:gd name="T23" fmla="*/ 32 h 64"/>
                <a:gd name="T24" fmla="*/ 50 w 64"/>
                <a:gd name="T25" fmla="*/ 56 h 64"/>
                <a:gd name="T26" fmla="*/ 48 w 64"/>
                <a:gd name="T27" fmla="*/ 55 h 64"/>
                <a:gd name="T28" fmla="*/ 44 w 64"/>
                <a:gd name="T29" fmla="*/ 55 h 64"/>
                <a:gd name="T30" fmla="*/ 43 w 64"/>
                <a:gd name="T31" fmla="*/ 56 h 64"/>
                <a:gd name="T32" fmla="*/ 42 w 64"/>
                <a:gd name="T33" fmla="*/ 32 h 64"/>
                <a:gd name="T34" fmla="*/ 41 w 64"/>
                <a:gd name="T35" fmla="*/ 34 h 64"/>
                <a:gd name="T36" fmla="*/ 39 w 64"/>
                <a:gd name="T37" fmla="*/ 36 h 64"/>
                <a:gd name="T38" fmla="*/ 40 w 64"/>
                <a:gd name="T39" fmla="*/ 20 h 64"/>
                <a:gd name="T40" fmla="*/ 16 w 64"/>
                <a:gd name="T41" fmla="*/ 33 h 64"/>
                <a:gd name="T42" fmla="*/ 20 w 64"/>
                <a:gd name="T43" fmla="*/ 24 h 64"/>
                <a:gd name="T44" fmla="*/ 28 w 64"/>
                <a:gd name="T45" fmla="*/ 27 h 64"/>
                <a:gd name="T46" fmla="*/ 36 w 64"/>
                <a:gd name="T47" fmla="*/ 27 h 64"/>
                <a:gd name="T48" fmla="*/ 36 w 64"/>
                <a:gd name="T49" fmla="*/ 37 h 64"/>
                <a:gd name="T50" fmla="*/ 39 w 64"/>
                <a:gd name="T51" fmla="*/ 39 h 64"/>
                <a:gd name="T52" fmla="*/ 33 w 64"/>
                <a:gd name="T53" fmla="*/ 43 h 64"/>
                <a:gd name="T54" fmla="*/ 39 w 64"/>
                <a:gd name="T55" fmla="*/ 47 h 64"/>
                <a:gd name="T56" fmla="*/ 36 w 64"/>
                <a:gd name="T57" fmla="*/ 56 h 64"/>
                <a:gd name="T58" fmla="*/ 27 w 64"/>
                <a:gd name="T59" fmla="*/ 53 h 64"/>
                <a:gd name="T60" fmla="*/ 16 w 64"/>
                <a:gd name="T61" fmla="*/ 55 h 64"/>
                <a:gd name="T62" fmla="*/ 15 w 64"/>
                <a:gd name="T63" fmla="*/ 46 h 64"/>
                <a:gd name="T64" fmla="*/ 9 w 64"/>
                <a:gd name="T65" fmla="*/ 38 h 64"/>
                <a:gd name="T66" fmla="*/ 19 w 64"/>
                <a:gd name="T6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6" y="8"/>
                  </a:move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9" y="16"/>
                    <a:pt x="46" y="16"/>
                  </a:cubicBezTo>
                  <a:cubicBezTo>
                    <a:pt x="44" y="16"/>
                    <a:pt x="42" y="14"/>
                    <a:pt x="42" y="12"/>
                  </a:cubicBezTo>
                  <a:cubicBezTo>
                    <a:pt x="42" y="10"/>
                    <a:pt x="44" y="8"/>
                    <a:pt x="46" y="8"/>
                  </a:cubicBezTo>
                  <a:close/>
                  <a:moveTo>
                    <a:pt x="40" y="20"/>
                  </a:moveTo>
                  <a:cubicBezTo>
                    <a:pt x="41" y="18"/>
                    <a:pt x="42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0" y="17"/>
                    <a:pt x="52" y="18"/>
                    <a:pt x="53" y="20"/>
                  </a:cubicBezTo>
                  <a:cubicBezTo>
                    <a:pt x="54" y="21"/>
                    <a:pt x="55" y="34"/>
                    <a:pt x="55" y="34"/>
                  </a:cubicBezTo>
                  <a:cubicBezTo>
                    <a:pt x="55" y="35"/>
                    <a:pt x="54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2" y="35"/>
                    <a:pt x="52" y="3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5"/>
                    <a:pt x="51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6"/>
                    <a:pt x="41" y="55"/>
                    <a:pt x="41" y="5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0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5"/>
                    <a:pt x="38" y="34"/>
                  </a:cubicBezTo>
                  <a:cubicBezTo>
                    <a:pt x="38" y="34"/>
                    <a:pt x="39" y="21"/>
                    <a:pt x="40" y="20"/>
                  </a:cubicBezTo>
                  <a:close/>
                  <a:moveTo>
                    <a:pt x="19" y="39"/>
                  </a:moveTo>
                  <a:cubicBezTo>
                    <a:pt x="18" y="37"/>
                    <a:pt x="16" y="33"/>
                    <a:pt x="16" y="3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8"/>
                    <a:pt x="38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9" y="38"/>
                    <a:pt x="9" y="38"/>
                    <a:pt x="9" y="38"/>
                  </a:cubicBezTo>
                  <a:lnTo>
                    <a:pt x="19" y="39"/>
                  </a:lnTo>
                  <a:close/>
                  <a:moveTo>
                    <a:pt x="19" y="39"/>
                  </a:moveTo>
                  <a:cubicBezTo>
                    <a:pt x="19" y="39"/>
                    <a:pt x="19" y="39"/>
                    <a:pt x="19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ṧḷïḓê-Freeform: Shape 20">
              <a:extLst>
                <a:ext uri="{FF2B5EF4-FFF2-40B4-BE49-F238E27FC236}">
                  <a16:creationId xmlns:a16="http://schemas.microsoft.com/office/drawing/2014/main" xmlns="" id="{4F2ED408-BDA4-40A4-8F99-A2E669A3E2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3395" y="3635487"/>
              <a:ext cx="283981" cy="285790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4 w 64"/>
                <a:gd name="T9" fmla="*/ 12 h 64"/>
                <a:gd name="T10" fmla="*/ 49 w 64"/>
                <a:gd name="T11" fmla="*/ 12 h 64"/>
                <a:gd name="T12" fmla="*/ 49 w 64"/>
                <a:gd name="T13" fmla="*/ 16 h 64"/>
                <a:gd name="T14" fmla="*/ 44 w 64"/>
                <a:gd name="T15" fmla="*/ 16 h 64"/>
                <a:gd name="T16" fmla="*/ 44 w 64"/>
                <a:gd name="T17" fmla="*/ 12 h 64"/>
                <a:gd name="T18" fmla="*/ 40 w 64"/>
                <a:gd name="T19" fmla="*/ 20 h 64"/>
                <a:gd name="T20" fmla="*/ 50 w 64"/>
                <a:gd name="T21" fmla="*/ 18 h 64"/>
                <a:gd name="T22" fmla="*/ 55 w 64"/>
                <a:gd name="T23" fmla="*/ 23 h 64"/>
                <a:gd name="T24" fmla="*/ 54 w 64"/>
                <a:gd name="T25" fmla="*/ 34 h 64"/>
                <a:gd name="T26" fmla="*/ 52 w 64"/>
                <a:gd name="T27" fmla="*/ 34 h 64"/>
                <a:gd name="T28" fmla="*/ 52 w 64"/>
                <a:gd name="T29" fmla="*/ 24 h 64"/>
                <a:gd name="T30" fmla="*/ 51 w 64"/>
                <a:gd name="T31" fmla="*/ 50 h 64"/>
                <a:gd name="T32" fmla="*/ 49 w 64"/>
                <a:gd name="T33" fmla="*/ 52 h 64"/>
                <a:gd name="T34" fmla="*/ 47 w 64"/>
                <a:gd name="T35" fmla="*/ 50 h 64"/>
                <a:gd name="T36" fmla="*/ 46 w 64"/>
                <a:gd name="T37" fmla="*/ 35 h 64"/>
                <a:gd name="T38" fmla="*/ 46 w 64"/>
                <a:gd name="T39" fmla="*/ 51 h 64"/>
                <a:gd name="T40" fmla="*/ 43 w 64"/>
                <a:gd name="T41" fmla="*/ 51 h 64"/>
                <a:gd name="T42" fmla="*/ 42 w 64"/>
                <a:gd name="T43" fmla="*/ 24 h 64"/>
                <a:gd name="T44" fmla="*/ 42 w 64"/>
                <a:gd name="T45" fmla="*/ 33 h 64"/>
                <a:gd name="T46" fmla="*/ 40 w 64"/>
                <a:gd name="T47" fmla="*/ 34 h 64"/>
                <a:gd name="T48" fmla="*/ 39 w 64"/>
                <a:gd name="T49" fmla="*/ 33 h 64"/>
                <a:gd name="T50" fmla="*/ 32 w 64"/>
                <a:gd name="T51" fmla="*/ 8 h 64"/>
                <a:gd name="T52" fmla="*/ 35 w 64"/>
                <a:gd name="T53" fmla="*/ 56 h 64"/>
                <a:gd name="T54" fmla="*/ 32 w 64"/>
                <a:gd name="T55" fmla="*/ 8 h 64"/>
                <a:gd name="T56" fmla="*/ 19 w 64"/>
                <a:gd name="T57" fmla="*/ 11 h 64"/>
                <a:gd name="T58" fmla="*/ 22 w 64"/>
                <a:gd name="T59" fmla="*/ 14 h 64"/>
                <a:gd name="T60" fmla="*/ 19 w 64"/>
                <a:gd name="T61" fmla="*/ 17 h 64"/>
                <a:gd name="T62" fmla="*/ 15 w 64"/>
                <a:gd name="T63" fmla="*/ 14 h 64"/>
                <a:gd name="T64" fmla="*/ 9 w 64"/>
                <a:gd name="T65" fmla="*/ 31 h 64"/>
                <a:gd name="T66" fmla="*/ 10 w 64"/>
                <a:gd name="T67" fmla="*/ 28 h 64"/>
                <a:gd name="T68" fmla="*/ 12 w 64"/>
                <a:gd name="T69" fmla="*/ 21 h 64"/>
                <a:gd name="T70" fmla="*/ 16 w 64"/>
                <a:gd name="T71" fmla="*/ 18 h 64"/>
                <a:gd name="T72" fmla="*/ 24 w 64"/>
                <a:gd name="T73" fmla="*/ 19 h 64"/>
                <a:gd name="T74" fmla="*/ 26 w 64"/>
                <a:gd name="T75" fmla="*/ 25 h 64"/>
                <a:gd name="T76" fmla="*/ 28 w 64"/>
                <a:gd name="T77" fmla="*/ 30 h 64"/>
                <a:gd name="T78" fmla="*/ 28 w 64"/>
                <a:gd name="T79" fmla="*/ 32 h 64"/>
                <a:gd name="T80" fmla="*/ 27 w 64"/>
                <a:gd name="T81" fmla="*/ 33 h 64"/>
                <a:gd name="T82" fmla="*/ 25 w 64"/>
                <a:gd name="T83" fmla="*/ 30 h 64"/>
                <a:gd name="T84" fmla="*/ 23 w 64"/>
                <a:gd name="T85" fmla="*/ 23 h 64"/>
                <a:gd name="T86" fmla="*/ 27 w 64"/>
                <a:gd name="T87" fmla="*/ 38 h 64"/>
                <a:gd name="T88" fmla="*/ 22 w 64"/>
                <a:gd name="T89" fmla="*/ 50 h 64"/>
                <a:gd name="T90" fmla="*/ 21 w 64"/>
                <a:gd name="T91" fmla="*/ 52 h 64"/>
                <a:gd name="T92" fmla="*/ 19 w 64"/>
                <a:gd name="T93" fmla="*/ 50 h 64"/>
                <a:gd name="T94" fmla="*/ 18 w 64"/>
                <a:gd name="T95" fmla="*/ 38 h 64"/>
                <a:gd name="T96" fmla="*/ 18 w 64"/>
                <a:gd name="T97" fmla="*/ 51 h 64"/>
                <a:gd name="T98" fmla="*/ 16 w 64"/>
                <a:gd name="T99" fmla="*/ 51 h 64"/>
                <a:gd name="T100" fmla="*/ 15 w 64"/>
                <a:gd name="T101" fmla="*/ 38 h 64"/>
                <a:gd name="T102" fmla="*/ 15 w 64"/>
                <a:gd name="T103" fmla="*/ 23 h 64"/>
                <a:gd name="T104" fmla="*/ 13 w 64"/>
                <a:gd name="T105" fmla="*/ 27 h 64"/>
                <a:gd name="T106" fmla="*/ 12 w 64"/>
                <a:gd name="T107" fmla="*/ 32 h 64"/>
                <a:gd name="T108" fmla="*/ 10 w 64"/>
                <a:gd name="T109" fmla="*/ 33 h 64"/>
                <a:gd name="T110" fmla="*/ 9 w 64"/>
                <a:gd name="T111" fmla="*/ 31 h 64"/>
                <a:gd name="T112" fmla="*/ 9 w 64"/>
                <a:gd name="T11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4" y="12"/>
                  </a:moveTo>
                  <a:cubicBezTo>
                    <a:pt x="45" y="11"/>
                    <a:pt x="46" y="11"/>
                    <a:pt x="47" y="11"/>
                  </a:cubicBezTo>
                  <a:cubicBezTo>
                    <a:pt x="48" y="11"/>
                    <a:pt x="48" y="11"/>
                    <a:pt x="49" y="12"/>
                  </a:cubicBezTo>
                  <a:cubicBezTo>
                    <a:pt x="50" y="12"/>
                    <a:pt x="50" y="13"/>
                    <a:pt x="50" y="14"/>
                  </a:cubicBezTo>
                  <a:cubicBezTo>
                    <a:pt x="50" y="15"/>
                    <a:pt x="50" y="16"/>
                    <a:pt x="49" y="16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6" y="17"/>
                    <a:pt x="45" y="17"/>
                    <a:pt x="44" y="16"/>
                  </a:cubicBezTo>
                  <a:cubicBezTo>
                    <a:pt x="44" y="16"/>
                    <a:pt x="43" y="15"/>
                    <a:pt x="43" y="14"/>
                  </a:cubicBezTo>
                  <a:cubicBezTo>
                    <a:pt x="43" y="13"/>
                    <a:pt x="44" y="12"/>
                    <a:pt x="44" y="12"/>
                  </a:cubicBezTo>
                  <a:close/>
                  <a:moveTo>
                    <a:pt x="39" y="23"/>
                  </a:moveTo>
                  <a:cubicBezTo>
                    <a:pt x="39" y="21"/>
                    <a:pt x="39" y="20"/>
                    <a:pt x="40" y="20"/>
                  </a:cubicBezTo>
                  <a:cubicBezTo>
                    <a:pt x="41" y="19"/>
                    <a:pt x="42" y="18"/>
                    <a:pt x="43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2" y="18"/>
                    <a:pt x="53" y="19"/>
                    <a:pt x="53" y="20"/>
                  </a:cubicBezTo>
                  <a:cubicBezTo>
                    <a:pt x="54" y="20"/>
                    <a:pt x="55" y="21"/>
                    <a:pt x="55" y="2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4"/>
                    <a:pt x="54" y="34"/>
                  </a:cubicBezTo>
                  <a:cubicBezTo>
                    <a:pt x="54" y="34"/>
                    <a:pt x="54" y="34"/>
                    <a:pt x="53" y="34"/>
                  </a:cubicBezTo>
                  <a:cubicBezTo>
                    <a:pt x="53" y="34"/>
                    <a:pt x="52" y="34"/>
                    <a:pt x="52" y="34"/>
                  </a:cubicBezTo>
                  <a:cubicBezTo>
                    <a:pt x="52" y="34"/>
                    <a:pt x="52" y="33"/>
                    <a:pt x="52" y="33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1"/>
                    <a:pt x="50" y="51"/>
                  </a:cubicBezTo>
                  <a:cubicBezTo>
                    <a:pt x="50" y="51"/>
                    <a:pt x="50" y="52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1"/>
                    <a:pt x="46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2"/>
                    <a:pt x="43" y="51"/>
                    <a:pt x="43" y="51"/>
                  </a:cubicBezTo>
                  <a:cubicBezTo>
                    <a:pt x="43" y="51"/>
                    <a:pt x="42" y="50"/>
                    <a:pt x="42" y="5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1" y="34"/>
                    <a:pt x="41" y="34"/>
                  </a:cubicBezTo>
                  <a:cubicBezTo>
                    <a:pt x="41" y="34"/>
                    <a:pt x="41" y="34"/>
                    <a:pt x="40" y="34"/>
                  </a:cubicBezTo>
                  <a:cubicBezTo>
                    <a:pt x="40" y="34"/>
                    <a:pt x="39" y="34"/>
                    <a:pt x="39" y="34"/>
                  </a:cubicBezTo>
                  <a:cubicBezTo>
                    <a:pt x="39" y="34"/>
                    <a:pt x="39" y="33"/>
                    <a:pt x="39" y="33"/>
                  </a:cubicBezTo>
                  <a:lnTo>
                    <a:pt x="39" y="23"/>
                  </a:lnTo>
                  <a:close/>
                  <a:moveTo>
                    <a:pt x="32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2" y="56"/>
                    <a:pt x="32" y="56"/>
                    <a:pt x="32" y="5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7" y="11"/>
                    <a:pt x="18" y="11"/>
                    <a:pt x="19" y="11"/>
                  </a:cubicBezTo>
                  <a:cubicBezTo>
                    <a:pt x="20" y="11"/>
                    <a:pt x="21" y="11"/>
                    <a:pt x="21" y="12"/>
                  </a:cubicBezTo>
                  <a:cubicBezTo>
                    <a:pt x="22" y="12"/>
                    <a:pt x="22" y="13"/>
                    <a:pt x="22" y="14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1" y="17"/>
                    <a:pt x="20" y="17"/>
                    <a:pt x="19" y="17"/>
                  </a:cubicBezTo>
                  <a:cubicBezTo>
                    <a:pt x="18" y="17"/>
                    <a:pt x="17" y="17"/>
                    <a:pt x="16" y="16"/>
                  </a:cubicBezTo>
                  <a:cubicBezTo>
                    <a:pt x="16" y="16"/>
                    <a:pt x="15" y="15"/>
                    <a:pt x="15" y="14"/>
                  </a:cubicBezTo>
                  <a:cubicBezTo>
                    <a:pt x="15" y="13"/>
                    <a:pt x="16" y="12"/>
                    <a:pt x="16" y="12"/>
                  </a:cubicBezTo>
                  <a:close/>
                  <a:moveTo>
                    <a:pt x="9" y="31"/>
                  </a:moveTo>
                  <a:cubicBezTo>
                    <a:pt x="9" y="31"/>
                    <a:pt x="10" y="31"/>
                    <a:pt x="10" y="30"/>
                  </a:cubicBezTo>
                  <a:cubicBezTo>
                    <a:pt x="10" y="30"/>
                    <a:pt x="10" y="29"/>
                    <a:pt x="10" y="28"/>
                  </a:cubicBezTo>
                  <a:cubicBezTo>
                    <a:pt x="11" y="27"/>
                    <a:pt x="11" y="26"/>
                    <a:pt x="11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3" y="21"/>
                    <a:pt x="13" y="20"/>
                    <a:pt x="14" y="19"/>
                  </a:cubicBezTo>
                  <a:cubicBezTo>
                    <a:pt x="15" y="19"/>
                    <a:pt x="15" y="18"/>
                    <a:pt x="16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1"/>
                  </a:cubicBezTo>
                  <a:cubicBezTo>
                    <a:pt x="26" y="22"/>
                    <a:pt x="26" y="24"/>
                    <a:pt x="26" y="25"/>
                  </a:cubicBezTo>
                  <a:cubicBezTo>
                    <a:pt x="26" y="26"/>
                    <a:pt x="27" y="27"/>
                    <a:pt x="27" y="28"/>
                  </a:cubicBezTo>
                  <a:cubicBezTo>
                    <a:pt x="27" y="29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2"/>
                  </a:cubicBezTo>
                  <a:cubicBezTo>
                    <a:pt x="26" y="32"/>
                    <a:pt x="25" y="31"/>
                    <a:pt x="25" y="30"/>
                  </a:cubicBezTo>
                  <a:cubicBezTo>
                    <a:pt x="25" y="29"/>
                    <a:pt x="25" y="28"/>
                    <a:pt x="24" y="27"/>
                  </a:cubicBezTo>
                  <a:cubicBezTo>
                    <a:pt x="24" y="26"/>
                    <a:pt x="23" y="25"/>
                    <a:pt x="23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1"/>
                    <a:pt x="22" y="51"/>
                  </a:cubicBezTo>
                  <a:cubicBezTo>
                    <a:pt x="22" y="51"/>
                    <a:pt x="21" y="52"/>
                    <a:pt x="21" y="52"/>
                  </a:cubicBezTo>
                  <a:cubicBezTo>
                    <a:pt x="20" y="52"/>
                    <a:pt x="20" y="51"/>
                    <a:pt x="20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8" y="51"/>
                    <a:pt x="17" y="52"/>
                    <a:pt x="17" y="52"/>
                  </a:cubicBezTo>
                  <a:cubicBezTo>
                    <a:pt x="16" y="52"/>
                    <a:pt x="16" y="51"/>
                    <a:pt x="16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5"/>
                    <a:pt x="14" y="26"/>
                    <a:pt x="13" y="27"/>
                  </a:cubicBezTo>
                  <a:cubicBezTo>
                    <a:pt x="13" y="28"/>
                    <a:pt x="13" y="29"/>
                    <a:pt x="12" y="30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9" y="32"/>
                    <a:pt x="9" y="32"/>
                  </a:cubicBezTo>
                  <a:cubicBezTo>
                    <a:pt x="9" y="32"/>
                    <a:pt x="9" y="31"/>
                    <a:pt x="9" y="31"/>
                  </a:cubicBezTo>
                  <a:close/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ḷïḓê-Freeform: Shape 21">
              <a:extLst>
                <a:ext uri="{FF2B5EF4-FFF2-40B4-BE49-F238E27FC236}">
                  <a16:creationId xmlns:a16="http://schemas.microsoft.com/office/drawing/2014/main" xmlns="" id="{5E8D0C37-0FCF-4F0A-80BF-D8C7F6ECF8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76099" y="3639945"/>
              <a:ext cx="283981" cy="285790"/>
            </a:xfrm>
            <a:custGeom>
              <a:avLst/>
              <a:gdLst>
                <a:gd name="T0" fmla="*/ 51 w 64"/>
                <a:gd name="T1" fmla="*/ 64 h 64"/>
                <a:gd name="T2" fmla="*/ 64 w 64"/>
                <a:gd name="T3" fmla="*/ 13 h 64"/>
                <a:gd name="T4" fmla="*/ 13 w 64"/>
                <a:gd name="T5" fmla="*/ 0 h 64"/>
                <a:gd name="T6" fmla="*/ 0 w 64"/>
                <a:gd name="T7" fmla="*/ 51 h 64"/>
                <a:gd name="T8" fmla="*/ 45 w 64"/>
                <a:gd name="T9" fmla="*/ 26 h 64"/>
                <a:gd name="T10" fmla="*/ 45 w 64"/>
                <a:gd name="T11" fmla="*/ 36 h 64"/>
                <a:gd name="T12" fmla="*/ 45 w 64"/>
                <a:gd name="T13" fmla="*/ 26 h 64"/>
                <a:gd name="T14" fmla="*/ 37 w 64"/>
                <a:gd name="T15" fmla="*/ 24 h 64"/>
                <a:gd name="T16" fmla="*/ 41 w 64"/>
                <a:gd name="T17" fmla="*/ 37 h 64"/>
                <a:gd name="T18" fmla="*/ 45 w 64"/>
                <a:gd name="T19" fmla="*/ 37 h 64"/>
                <a:gd name="T20" fmla="*/ 50 w 64"/>
                <a:gd name="T21" fmla="*/ 36 h 64"/>
                <a:gd name="T22" fmla="*/ 55 w 64"/>
                <a:gd name="T23" fmla="*/ 23 h 64"/>
                <a:gd name="T24" fmla="*/ 53 w 64"/>
                <a:gd name="T25" fmla="*/ 40 h 64"/>
                <a:gd name="T26" fmla="*/ 50 w 64"/>
                <a:gd name="T27" fmla="*/ 52 h 64"/>
                <a:gd name="T28" fmla="*/ 40 w 64"/>
                <a:gd name="T29" fmla="*/ 43 h 64"/>
                <a:gd name="T30" fmla="*/ 34 w 64"/>
                <a:gd name="T31" fmla="*/ 25 h 64"/>
                <a:gd name="T32" fmla="*/ 14 w 64"/>
                <a:gd name="T33" fmla="*/ 21 h 64"/>
                <a:gd name="T34" fmla="*/ 18 w 64"/>
                <a:gd name="T35" fmla="*/ 19 h 64"/>
                <a:gd name="T36" fmla="*/ 22 w 64"/>
                <a:gd name="T37" fmla="*/ 19 h 64"/>
                <a:gd name="T38" fmla="*/ 25 w 64"/>
                <a:gd name="T39" fmla="*/ 23 h 64"/>
                <a:gd name="T40" fmla="*/ 25 w 64"/>
                <a:gd name="T41" fmla="*/ 29 h 64"/>
                <a:gd name="T42" fmla="*/ 23 w 64"/>
                <a:gd name="T43" fmla="*/ 24 h 64"/>
                <a:gd name="T44" fmla="*/ 21 w 64"/>
                <a:gd name="T45" fmla="*/ 21 h 64"/>
                <a:gd name="T46" fmla="*/ 18 w 64"/>
                <a:gd name="T47" fmla="*/ 21 h 64"/>
                <a:gd name="T48" fmla="*/ 15 w 64"/>
                <a:gd name="T49" fmla="*/ 22 h 64"/>
                <a:gd name="T50" fmla="*/ 12 w 64"/>
                <a:gd name="T51" fmla="*/ 25 h 64"/>
                <a:gd name="T52" fmla="*/ 14 w 64"/>
                <a:gd name="T53" fmla="*/ 21 h 64"/>
                <a:gd name="T54" fmla="*/ 18 w 64"/>
                <a:gd name="T55" fmla="*/ 36 h 64"/>
                <a:gd name="T56" fmla="*/ 18 w 64"/>
                <a:gd name="T57" fmla="*/ 26 h 64"/>
                <a:gd name="T58" fmla="*/ 9 w 64"/>
                <a:gd name="T59" fmla="*/ 41 h 64"/>
                <a:gd name="T60" fmla="*/ 18 w 64"/>
                <a:gd name="T61" fmla="*/ 37 h 64"/>
                <a:gd name="T62" fmla="*/ 29 w 64"/>
                <a:gd name="T63" fmla="*/ 45 h 64"/>
                <a:gd name="T64" fmla="*/ 34 w 64"/>
                <a:gd name="T65" fmla="*/ 44 h 64"/>
                <a:gd name="T66" fmla="*/ 28 w 64"/>
                <a:gd name="T67" fmla="*/ 48 h 64"/>
                <a:gd name="T68" fmla="*/ 27 w 64"/>
                <a:gd name="T69" fmla="*/ 48 h 64"/>
                <a:gd name="T70" fmla="*/ 27 w 64"/>
                <a:gd name="T71" fmla="*/ 48 h 64"/>
                <a:gd name="T72" fmla="*/ 23 w 64"/>
                <a:gd name="T73" fmla="*/ 52 h 64"/>
                <a:gd name="T74" fmla="*/ 12 w 64"/>
                <a:gd name="T75" fmla="*/ 44 h 64"/>
                <a:gd name="T76" fmla="*/ 8 w 64"/>
                <a:gd name="T77" fmla="*/ 52 h 64"/>
                <a:gd name="T78" fmla="*/ 9 w 64"/>
                <a:gd name="T79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4">
                  <a:moveTo>
                    <a:pt x="13" y="64"/>
                  </a:moveTo>
                  <a:cubicBezTo>
                    <a:pt x="51" y="64"/>
                    <a:pt x="51" y="64"/>
                    <a:pt x="51" y="64"/>
                  </a:cubicBezTo>
                  <a:cubicBezTo>
                    <a:pt x="58" y="64"/>
                    <a:pt x="64" y="58"/>
                    <a:pt x="64" y="51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6"/>
                    <a:pt x="58" y="0"/>
                    <a:pt x="5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6" y="64"/>
                    <a:pt x="13" y="64"/>
                  </a:cubicBezTo>
                  <a:close/>
                  <a:moveTo>
                    <a:pt x="45" y="26"/>
                  </a:moveTo>
                  <a:cubicBezTo>
                    <a:pt x="48" y="26"/>
                    <a:pt x="50" y="28"/>
                    <a:pt x="50" y="31"/>
                  </a:cubicBezTo>
                  <a:cubicBezTo>
                    <a:pt x="50" y="33"/>
                    <a:pt x="48" y="36"/>
                    <a:pt x="45" y="36"/>
                  </a:cubicBezTo>
                  <a:cubicBezTo>
                    <a:pt x="42" y="36"/>
                    <a:pt x="40" y="33"/>
                    <a:pt x="40" y="31"/>
                  </a:cubicBezTo>
                  <a:cubicBezTo>
                    <a:pt x="40" y="28"/>
                    <a:pt x="42" y="26"/>
                    <a:pt x="45" y="26"/>
                  </a:cubicBezTo>
                  <a:close/>
                  <a:moveTo>
                    <a:pt x="35" y="23"/>
                  </a:moveTo>
                  <a:cubicBezTo>
                    <a:pt x="36" y="23"/>
                    <a:pt x="37" y="23"/>
                    <a:pt x="37" y="2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8"/>
                    <a:pt x="41" y="37"/>
                  </a:cubicBezTo>
                  <a:cubicBezTo>
                    <a:pt x="42" y="37"/>
                    <a:pt x="43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8"/>
                    <a:pt x="50" y="36"/>
                    <a:pt x="50" y="36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3"/>
                    <a:pt x="54" y="23"/>
                    <a:pt x="55" y="23"/>
                  </a:cubicBezTo>
                  <a:cubicBezTo>
                    <a:pt x="56" y="23"/>
                    <a:pt x="56" y="24"/>
                    <a:pt x="56" y="25"/>
                  </a:cubicBezTo>
                  <a:cubicBezTo>
                    <a:pt x="56" y="25"/>
                    <a:pt x="53" y="39"/>
                    <a:pt x="53" y="40"/>
                  </a:cubicBezTo>
                  <a:cubicBezTo>
                    <a:pt x="53" y="42"/>
                    <a:pt x="50" y="43"/>
                    <a:pt x="50" y="4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37" y="42"/>
                    <a:pt x="37" y="40"/>
                  </a:cubicBezTo>
                  <a:cubicBezTo>
                    <a:pt x="37" y="39"/>
                    <a:pt x="34" y="25"/>
                    <a:pt x="34" y="25"/>
                  </a:cubicBezTo>
                  <a:cubicBezTo>
                    <a:pt x="34" y="24"/>
                    <a:pt x="34" y="23"/>
                    <a:pt x="35" y="23"/>
                  </a:cubicBezTo>
                  <a:close/>
                  <a:moveTo>
                    <a:pt x="14" y="21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9" y="19"/>
                    <a:pt x="9" y="19"/>
                    <a:pt x="9" y="19"/>
                  </a:cubicBezTo>
                  <a:lnTo>
                    <a:pt x="14" y="21"/>
                  </a:lnTo>
                  <a:close/>
                  <a:moveTo>
                    <a:pt x="22" y="31"/>
                  </a:moveTo>
                  <a:cubicBezTo>
                    <a:pt x="22" y="33"/>
                    <a:pt x="20" y="36"/>
                    <a:pt x="18" y="36"/>
                  </a:cubicBezTo>
                  <a:cubicBezTo>
                    <a:pt x="15" y="36"/>
                    <a:pt x="13" y="33"/>
                    <a:pt x="13" y="31"/>
                  </a:cubicBezTo>
                  <a:cubicBezTo>
                    <a:pt x="13" y="28"/>
                    <a:pt x="15" y="26"/>
                    <a:pt x="18" y="26"/>
                  </a:cubicBezTo>
                  <a:cubicBezTo>
                    <a:pt x="20" y="26"/>
                    <a:pt x="22" y="28"/>
                    <a:pt x="22" y="31"/>
                  </a:cubicBezTo>
                  <a:close/>
                  <a:moveTo>
                    <a:pt x="9" y="41"/>
                  </a:moveTo>
                  <a:cubicBezTo>
                    <a:pt x="11" y="38"/>
                    <a:pt x="13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7"/>
                    <a:pt x="23" y="38"/>
                    <a:pt x="26" y="41"/>
                  </a:cubicBezTo>
                  <a:cubicBezTo>
                    <a:pt x="27" y="43"/>
                    <a:pt x="27" y="43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5" y="45"/>
                    <a:pt x="34" y="46"/>
                    <a:pt x="33" y="46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3" y="44"/>
                    <a:pt x="23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48"/>
                    <a:pt x="9" y="42"/>
                    <a:pt x="9" y="41"/>
                  </a:cubicBezTo>
                  <a:close/>
                  <a:moveTo>
                    <a:pt x="9" y="41"/>
                  </a:moveTo>
                  <a:cubicBezTo>
                    <a:pt x="9" y="41"/>
                    <a:pt x="9" y="41"/>
                    <a:pt x="9" y="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xmlns="" id="{85AE365C-D113-4E04-A9EF-AF916B144B80}"/>
              </a:ext>
            </a:extLst>
          </p:cNvPr>
          <p:cNvGrpSpPr/>
          <p:nvPr/>
        </p:nvGrpSpPr>
        <p:grpSpPr>
          <a:xfrm>
            <a:off x="5009433" y="3146334"/>
            <a:ext cx="3294366" cy="656838"/>
            <a:chOff x="6096000" y="4521354"/>
            <a:chExt cx="4962662" cy="875784"/>
          </a:xfrm>
        </p:grpSpPr>
        <p:sp>
          <p:nvSpPr>
            <p:cNvPr id="23" name="ïṧḷïḓê-Rectangle 17">
              <a:extLst>
                <a:ext uri="{FF2B5EF4-FFF2-40B4-BE49-F238E27FC236}">
                  <a16:creationId xmlns:a16="http://schemas.microsoft.com/office/drawing/2014/main" xmlns="" id="{48251477-771D-4871-9C18-FBE359496AF2}"/>
                </a:ext>
              </a:extLst>
            </p:cNvPr>
            <p:cNvSpPr/>
            <p:nvPr/>
          </p:nvSpPr>
          <p:spPr>
            <a:xfrm>
              <a:off x="6096000" y="4912390"/>
              <a:ext cx="4962662" cy="484748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如需更改请在（设置形状格式）菜单下（文本选项）中调整。</a:t>
              </a:r>
            </a:p>
          </p:txBody>
        </p:sp>
        <p:sp>
          <p:nvSpPr>
            <p:cNvPr id="24" name="ïṧḷïḓê-Rectangle 10">
              <a:extLst>
                <a:ext uri="{FF2B5EF4-FFF2-40B4-BE49-F238E27FC236}">
                  <a16:creationId xmlns:a16="http://schemas.microsoft.com/office/drawing/2014/main" xmlns="" id="{BDB3DBBC-5142-4A11-9FB0-50BAF220DF68}"/>
                </a:ext>
              </a:extLst>
            </p:cNvPr>
            <p:cNvSpPr/>
            <p:nvPr/>
          </p:nvSpPr>
          <p:spPr>
            <a:xfrm>
              <a:off x="6096000" y="4521354"/>
              <a:ext cx="1564777" cy="415498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xmlns="" id="{878A632A-262D-464A-A81A-2DB31F68F68E}"/>
              </a:ext>
            </a:extLst>
          </p:cNvPr>
          <p:cNvGrpSpPr/>
          <p:nvPr/>
        </p:nvGrpSpPr>
        <p:grpSpPr>
          <a:xfrm>
            <a:off x="4594761" y="2284263"/>
            <a:ext cx="3294366" cy="656838"/>
            <a:chOff x="6096000" y="4521354"/>
            <a:chExt cx="4962662" cy="875784"/>
          </a:xfrm>
        </p:grpSpPr>
        <p:sp>
          <p:nvSpPr>
            <p:cNvPr id="21" name="ïṧḷïḓê-Rectangle 23">
              <a:extLst>
                <a:ext uri="{FF2B5EF4-FFF2-40B4-BE49-F238E27FC236}">
                  <a16:creationId xmlns:a16="http://schemas.microsoft.com/office/drawing/2014/main" xmlns="" id="{8EB81EF3-D220-4381-9AD4-56F83301960C}"/>
                </a:ext>
              </a:extLst>
            </p:cNvPr>
            <p:cNvSpPr/>
            <p:nvPr/>
          </p:nvSpPr>
          <p:spPr>
            <a:xfrm>
              <a:off x="6096000" y="4912390"/>
              <a:ext cx="4962662" cy="484748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如需更改请在（设置形状格式）菜单下（文本选项）中调整。</a:t>
              </a:r>
            </a:p>
          </p:txBody>
        </p:sp>
        <p:sp>
          <p:nvSpPr>
            <p:cNvPr id="22" name="ïṧḷïḓê-Rectangle 24">
              <a:extLst>
                <a:ext uri="{FF2B5EF4-FFF2-40B4-BE49-F238E27FC236}">
                  <a16:creationId xmlns:a16="http://schemas.microsoft.com/office/drawing/2014/main" xmlns="" id="{552284FD-8521-4205-8F54-F4CADCAD6638}"/>
                </a:ext>
              </a:extLst>
            </p:cNvPr>
            <p:cNvSpPr/>
            <p:nvPr/>
          </p:nvSpPr>
          <p:spPr>
            <a:xfrm>
              <a:off x="6096000" y="4521354"/>
              <a:ext cx="1564777" cy="415498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xmlns="" id="{311C38A7-7D8C-4019-8AFF-14AAA54EA587}"/>
              </a:ext>
            </a:extLst>
          </p:cNvPr>
          <p:cNvGrpSpPr/>
          <p:nvPr/>
        </p:nvGrpSpPr>
        <p:grpSpPr>
          <a:xfrm>
            <a:off x="4064328" y="1422192"/>
            <a:ext cx="3294366" cy="656838"/>
            <a:chOff x="6096000" y="4521354"/>
            <a:chExt cx="4962662" cy="875784"/>
          </a:xfrm>
        </p:grpSpPr>
        <p:sp>
          <p:nvSpPr>
            <p:cNvPr id="19" name="ïṧḷïḓê-Rectangle 26">
              <a:extLst>
                <a:ext uri="{FF2B5EF4-FFF2-40B4-BE49-F238E27FC236}">
                  <a16:creationId xmlns:a16="http://schemas.microsoft.com/office/drawing/2014/main" xmlns="" id="{DEDBD232-9FDA-443D-AA73-DF6CC778B3AF}"/>
                </a:ext>
              </a:extLst>
            </p:cNvPr>
            <p:cNvSpPr/>
            <p:nvPr/>
          </p:nvSpPr>
          <p:spPr>
            <a:xfrm>
              <a:off x="6096000" y="4912390"/>
              <a:ext cx="4962662" cy="484748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如需更改请在（设置形状格式）菜单下（文本选项）中调整。</a:t>
              </a:r>
            </a:p>
          </p:txBody>
        </p:sp>
        <p:sp>
          <p:nvSpPr>
            <p:cNvPr id="20" name="ïṧḷïḓê-Rectangle 27">
              <a:extLst>
                <a:ext uri="{FF2B5EF4-FFF2-40B4-BE49-F238E27FC236}">
                  <a16:creationId xmlns:a16="http://schemas.microsoft.com/office/drawing/2014/main" xmlns="" id="{F5799891-CD8D-4954-A8BA-F50212966A8F}"/>
                </a:ext>
              </a:extLst>
            </p:cNvPr>
            <p:cNvSpPr/>
            <p:nvPr/>
          </p:nvSpPr>
          <p:spPr>
            <a:xfrm>
              <a:off x="6096000" y="4521354"/>
              <a:ext cx="1564777" cy="415498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D631D7DF-1655-4EE7-9381-6360A209522F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ïšḻïďê-Straight Arrow Connector 2">
            <a:extLst>
              <a:ext uri="{FF2B5EF4-FFF2-40B4-BE49-F238E27FC236}">
                <a16:creationId xmlns:a16="http://schemas.microsoft.com/office/drawing/2014/main" xmlns="" id="{37E62F61-27A4-4256-9368-57C4E8DB9FB8}"/>
              </a:ext>
            </a:extLst>
          </p:cNvPr>
          <p:cNvCxnSpPr/>
          <p:nvPr/>
        </p:nvCxnSpPr>
        <p:spPr>
          <a:xfrm>
            <a:off x="908048" y="3864728"/>
            <a:ext cx="7327904" cy="1461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E7CBF7A-1DDF-4C46-8D8B-EE89D52478B0}"/>
              </a:ext>
            </a:extLst>
          </p:cNvPr>
          <p:cNvGrpSpPr/>
          <p:nvPr/>
        </p:nvGrpSpPr>
        <p:grpSpPr>
          <a:xfrm>
            <a:off x="1367517" y="951452"/>
            <a:ext cx="6408967" cy="2330371"/>
            <a:chOff x="1564184" y="1952298"/>
            <a:chExt cx="6881145" cy="2501875"/>
          </a:xfrm>
        </p:grpSpPr>
        <p:sp>
          <p:nvSpPr>
            <p:cNvPr id="6" name="ïšḻïďê-文本框 6">
              <a:extLst>
                <a:ext uri="{FF2B5EF4-FFF2-40B4-BE49-F238E27FC236}">
                  <a16:creationId xmlns:a16="http://schemas.microsoft.com/office/drawing/2014/main" xmlns="" id="{F2CA6BA1-F774-4118-B3FA-8149FC2854FC}"/>
                </a:ext>
              </a:extLst>
            </p:cNvPr>
            <p:cNvSpPr txBox="1"/>
            <p:nvPr/>
          </p:nvSpPr>
          <p:spPr>
            <a:xfrm>
              <a:off x="2011110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7" name="ïšḻïďê-文本框 7">
              <a:extLst>
                <a:ext uri="{FF2B5EF4-FFF2-40B4-BE49-F238E27FC236}">
                  <a16:creationId xmlns:a16="http://schemas.microsoft.com/office/drawing/2014/main" xmlns="" id="{242770D5-F911-4D65-8CA4-3F36F79A4564}"/>
                </a:ext>
              </a:extLst>
            </p:cNvPr>
            <p:cNvSpPr txBox="1"/>
            <p:nvPr/>
          </p:nvSpPr>
          <p:spPr>
            <a:xfrm>
              <a:off x="2011110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buSzPct val="25000"/>
                <a:buNone/>
              </a:pP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</a:b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8" name="ïšḻïďê-文本框 8">
              <a:extLst>
                <a:ext uri="{FF2B5EF4-FFF2-40B4-BE49-F238E27FC236}">
                  <a16:creationId xmlns:a16="http://schemas.microsoft.com/office/drawing/2014/main" xmlns="" id="{3F392199-A45B-44A1-8B6A-C985222F25EE}"/>
                </a:ext>
              </a:extLst>
            </p:cNvPr>
            <p:cNvSpPr txBox="1"/>
            <p:nvPr/>
          </p:nvSpPr>
          <p:spPr>
            <a:xfrm>
              <a:off x="4222686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9" name="ïšḻïďê-文本框 9">
              <a:extLst>
                <a:ext uri="{FF2B5EF4-FFF2-40B4-BE49-F238E27FC236}">
                  <a16:creationId xmlns:a16="http://schemas.microsoft.com/office/drawing/2014/main" xmlns="" id="{EEDFB99D-F396-4199-9BCA-F49BEE95975E}"/>
                </a:ext>
              </a:extLst>
            </p:cNvPr>
            <p:cNvSpPr txBox="1"/>
            <p:nvPr/>
          </p:nvSpPr>
          <p:spPr>
            <a:xfrm>
              <a:off x="4222686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buSzPct val="25000"/>
                <a:buNone/>
              </a:pP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</a:b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0" name="ïšḻïďê-文本框 10">
              <a:extLst>
                <a:ext uri="{FF2B5EF4-FFF2-40B4-BE49-F238E27FC236}">
                  <a16:creationId xmlns:a16="http://schemas.microsoft.com/office/drawing/2014/main" xmlns="" id="{51EAFEDC-1B81-4A25-93FB-A895DEDD7CB7}"/>
                </a:ext>
              </a:extLst>
            </p:cNvPr>
            <p:cNvSpPr txBox="1"/>
            <p:nvPr/>
          </p:nvSpPr>
          <p:spPr>
            <a:xfrm>
              <a:off x="6425193" y="3025743"/>
              <a:ext cx="1602330" cy="1851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1" name="ïšḻïďê-文本框 11">
              <a:extLst>
                <a:ext uri="{FF2B5EF4-FFF2-40B4-BE49-F238E27FC236}">
                  <a16:creationId xmlns:a16="http://schemas.microsoft.com/office/drawing/2014/main" xmlns="" id="{6E5C2C8B-16EA-431C-AC8D-470849548123}"/>
                </a:ext>
              </a:extLst>
            </p:cNvPr>
            <p:cNvSpPr txBox="1"/>
            <p:nvPr/>
          </p:nvSpPr>
          <p:spPr>
            <a:xfrm>
              <a:off x="6425193" y="3252692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20000"/>
                </a:lnSpc>
                <a:buSzPct val="25000"/>
                <a:buNone/>
              </a:pP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</a:br>
              <a:r>
                <a:rPr lang="zh-CN" altLang="en-US" sz="850" b="0" i="0" u="none" strike="noStrike" cap="none" baseline="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2" name="ïšḻïďê-任意多边形 14">
              <a:extLst>
                <a:ext uri="{FF2B5EF4-FFF2-40B4-BE49-F238E27FC236}">
                  <a16:creationId xmlns:a16="http://schemas.microsoft.com/office/drawing/2014/main" xmlns="" id="{A03F7395-6856-4586-BCCC-73EC62021B17}"/>
                </a:ext>
              </a:extLst>
            </p:cNvPr>
            <p:cNvSpPr/>
            <p:nvPr/>
          </p:nvSpPr>
          <p:spPr>
            <a:xfrm>
              <a:off x="3752128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šḻïďê-任意多边形 16">
              <a:extLst>
                <a:ext uri="{FF2B5EF4-FFF2-40B4-BE49-F238E27FC236}">
                  <a16:creationId xmlns:a16="http://schemas.microsoft.com/office/drawing/2014/main" xmlns="" id="{4A51A9A8-E00A-4429-96ED-367CC743C2AB}"/>
                </a:ext>
              </a:extLst>
            </p:cNvPr>
            <p:cNvSpPr/>
            <p:nvPr/>
          </p:nvSpPr>
          <p:spPr>
            <a:xfrm>
              <a:off x="5940075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ḻïďê-任意多边形 17">
              <a:extLst>
                <a:ext uri="{FF2B5EF4-FFF2-40B4-BE49-F238E27FC236}">
                  <a16:creationId xmlns:a16="http://schemas.microsoft.com/office/drawing/2014/main" xmlns="" id="{DD3246E0-4002-4B41-93AC-E175FEBC6D9A}"/>
                </a:ext>
              </a:extLst>
            </p:cNvPr>
            <p:cNvSpPr/>
            <p:nvPr/>
          </p:nvSpPr>
          <p:spPr>
            <a:xfrm>
              <a:off x="1564184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ḻïďê-任意多边形 18">
              <a:extLst>
                <a:ext uri="{FF2B5EF4-FFF2-40B4-BE49-F238E27FC236}">
                  <a16:creationId xmlns:a16="http://schemas.microsoft.com/office/drawing/2014/main" xmlns="" id="{C1ED1621-89C4-4409-A8D4-66982EB9319E}"/>
                </a:ext>
              </a:extLst>
            </p:cNvPr>
            <p:cNvSpPr/>
            <p:nvPr/>
          </p:nvSpPr>
          <p:spPr>
            <a:xfrm>
              <a:off x="1564184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ïďê-任意多边形 19">
              <a:extLst>
                <a:ext uri="{FF2B5EF4-FFF2-40B4-BE49-F238E27FC236}">
                  <a16:creationId xmlns:a16="http://schemas.microsoft.com/office/drawing/2014/main" xmlns="" id="{9A770AC9-4576-4195-A334-AD8B1B435A75}"/>
                </a:ext>
              </a:extLst>
            </p:cNvPr>
            <p:cNvSpPr/>
            <p:nvPr/>
          </p:nvSpPr>
          <p:spPr>
            <a:xfrm>
              <a:off x="5940075" y="1952298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ḻïďê-任意多边形 21">
              <a:extLst>
                <a:ext uri="{FF2B5EF4-FFF2-40B4-BE49-F238E27FC236}">
                  <a16:creationId xmlns:a16="http://schemas.microsoft.com/office/drawing/2014/main" xmlns="" id="{FC172678-5556-4AF1-A1CE-1F879C335F15}"/>
                </a:ext>
              </a:extLst>
            </p:cNvPr>
            <p:cNvSpPr/>
            <p:nvPr/>
          </p:nvSpPr>
          <p:spPr>
            <a:xfrm>
              <a:off x="3752128" y="3201659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ḻïďê-任意多边形 23">
              <a:extLst>
                <a:ext uri="{FF2B5EF4-FFF2-40B4-BE49-F238E27FC236}">
                  <a16:creationId xmlns:a16="http://schemas.microsoft.com/office/drawing/2014/main" xmlns="" id="{1A3F8CC2-DD67-489B-8AA0-3F7DCDECF5E0}"/>
                </a:ext>
              </a:extLst>
            </p:cNvPr>
            <p:cNvSpPr/>
            <p:nvPr/>
          </p:nvSpPr>
          <p:spPr>
            <a:xfrm>
              <a:off x="2562811" y="2515452"/>
              <a:ext cx="457104" cy="348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144" y="56250"/>
                  </a:moveTo>
                  <a:lnTo>
                    <a:pt x="42855" y="56250"/>
                  </a:lnTo>
                  <a:lnTo>
                    <a:pt x="42855" y="69377"/>
                  </a:lnTo>
                  <a:cubicBezTo>
                    <a:pt x="42855" y="70627"/>
                    <a:pt x="43333" y="71250"/>
                    <a:pt x="44283" y="71250"/>
                  </a:cubicBezTo>
                  <a:lnTo>
                    <a:pt x="75716" y="71250"/>
                  </a:lnTo>
                  <a:cubicBezTo>
                    <a:pt x="76666" y="71250"/>
                    <a:pt x="77144" y="70627"/>
                    <a:pt x="77144" y="69377"/>
                  </a:cubicBezTo>
                  <a:cubicBezTo>
                    <a:pt x="77144" y="69377"/>
                    <a:pt x="77144" y="56250"/>
                    <a:pt x="77144" y="56250"/>
                  </a:cubicBezTo>
                  <a:close/>
                  <a:moveTo>
                    <a:pt x="75716" y="0"/>
                  </a:moveTo>
                  <a:cubicBezTo>
                    <a:pt x="76905" y="0"/>
                    <a:pt x="77916" y="550"/>
                    <a:pt x="78750" y="1638"/>
                  </a:cubicBezTo>
                  <a:cubicBezTo>
                    <a:pt x="79583" y="2733"/>
                    <a:pt x="80000" y="4066"/>
                    <a:pt x="80000" y="5622"/>
                  </a:cubicBezTo>
                  <a:lnTo>
                    <a:pt x="80000" y="20627"/>
                  </a:lnTo>
                  <a:cubicBezTo>
                    <a:pt x="80000" y="21877"/>
                    <a:pt x="79522" y="22500"/>
                    <a:pt x="78572" y="22500"/>
                  </a:cubicBezTo>
                  <a:cubicBezTo>
                    <a:pt x="77616" y="22500"/>
                    <a:pt x="77144" y="21877"/>
                    <a:pt x="77144" y="20627"/>
                  </a:cubicBezTo>
                  <a:lnTo>
                    <a:pt x="77144" y="5622"/>
                  </a:lnTo>
                  <a:cubicBezTo>
                    <a:pt x="77144" y="4377"/>
                    <a:pt x="76666" y="3750"/>
                    <a:pt x="75716" y="3750"/>
                  </a:cubicBezTo>
                  <a:lnTo>
                    <a:pt x="44283" y="3750"/>
                  </a:lnTo>
                  <a:cubicBezTo>
                    <a:pt x="43333" y="3750"/>
                    <a:pt x="42855" y="4377"/>
                    <a:pt x="42855" y="5622"/>
                  </a:cubicBezTo>
                  <a:lnTo>
                    <a:pt x="42855" y="20627"/>
                  </a:lnTo>
                  <a:cubicBezTo>
                    <a:pt x="42855" y="21877"/>
                    <a:pt x="42377" y="22500"/>
                    <a:pt x="41427" y="22500"/>
                  </a:cubicBezTo>
                  <a:cubicBezTo>
                    <a:pt x="40472" y="22500"/>
                    <a:pt x="40000" y="21877"/>
                    <a:pt x="40000" y="20627"/>
                  </a:cubicBezTo>
                  <a:lnTo>
                    <a:pt x="40000" y="5622"/>
                  </a:lnTo>
                  <a:cubicBezTo>
                    <a:pt x="40000" y="4066"/>
                    <a:pt x="40416" y="2733"/>
                    <a:pt x="41250" y="1638"/>
                  </a:cubicBezTo>
                  <a:cubicBezTo>
                    <a:pt x="42083" y="550"/>
                    <a:pt x="43094" y="0"/>
                    <a:pt x="44283" y="0"/>
                  </a:cubicBezTo>
                  <a:cubicBezTo>
                    <a:pt x="44283" y="0"/>
                    <a:pt x="75716" y="0"/>
                    <a:pt x="75716" y="0"/>
                  </a:cubicBezTo>
                  <a:close/>
                  <a:moveTo>
                    <a:pt x="117144" y="31872"/>
                  </a:moveTo>
                  <a:cubicBezTo>
                    <a:pt x="117144" y="30627"/>
                    <a:pt x="116666" y="30000"/>
                    <a:pt x="115716" y="30000"/>
                  </a:cubicBezTo>
                  <a:lnTo>
                    <a:pt x="4283" y="30000"/>
                  </a:lnTo>
                  <a:cubicBezTo>
                    <a:pt x="3333" y="30000"/>
                    <a:pt x="2855" y="30627"/>
                    <a:pt x="2855" y="31872"/>
                  </a:cubicBezTo>
                  <a:lnTo>
                    <a:pt x="2855" y="52500"/>
                  </a:lnTo>
                  <a:lnTo>
                    <a:pt x="117144" y="52500"/>
                  </a:lnTo>
                  <a:cubicBezTo>
                    <a:pt x="117144" y="52500"/>
                    <a:pt x="117144" y="31872"/>
                    <a:pt x="117144" y="31872"/>
                  </a:cubicBezTo>
                  <a:close/>
                  <a:moveTo>
                    <a:pt x="120000" y="65627"/>
                  </a:moveTo>
                  <a:lnTo>
                    <a:pt x="120000" y="114377"/>
                  </a:lnTo>
                  <a:cubicBezTo>
                    <a:pt x="120000" y="115933"/>
                    <a:pt x="119583" y="117266"/>
                    <a:pt x="118750" y="118361"/>
                  </a:cubicBezTo>
                  <a:cubicBezTo>
                    <a:pt x="117916" y="119450"/>
                    <a:pt x="116905" y="120000"/>
                    <a:pt x="115716" y="120000"/>
                  </a:cubicBezTo>
                  <a:lnTo>
                    <a:pt x="4283" y="120000"/>
                  </a:lnTo>
                  <a:cubicBezTo>
                    <a:pt x="3094" y="120000"/>
                    <a:pt x="2083" y="119450"/>
                    <a:pt x="1250" y="118361"/>
                  </a:cubicBezTo>
                  <a:cubicBezTo>
                    <a:pt x="416" y="117266"/>
                    <a:pt x="0" y="115933"/>
                    <a:pt x="0" y="114377"/>
                  </a:cubicBezTo>
                  <a:lnTo>
                    <a:pt x="0" y="65627"/>
                  </a:lnTo>
                  <a:cubicBezTo>
                    <a:pt x="0" y="64377"/>
                    <a:pt x="472" y="63750"/>
                    <a:pt x="1427" y="63750"/>
                  </a:cubicBezTo>
                  <a:cubicBezTo>
                    <a:pt x="2377" y="63750"/>
                    <a:pt x="2855" y="64377"/>
                    <a:pt x="2855" y="65627"/>
                  </a:cubicBezTo>
                  <a:lnTo>
                    <a:pt x="2855" y="114377"/>
                  </a:lnTo>
                  <a:cubicBezTo>
                    <a:pt x="2855" y="115622"/>
                    <a:pt x="3333" y="116250"/>
                    <a:pt x="4283" y="116250"/>
                  </a:cubicBezTo>
                  <a:lnTo>
                    <a:pt x="115716" y="116250"/>
                  </a:lnTo>
                  <a:cubicBezTo>
                    <a:pt x="116666" y="116250"/>
                    <a:pt x="117144" y="115622"/>
                    <a:pt x="117144" y="114377"/>
                  </a:cubicBezTo>
                  <a:lnTo>
                    <a:pt x="117144" y="65627"/>
                  </a:lnTo>
                  <a:cubicBezTo>
                    <a:pt x="117144" y="64377"/>
                    <a:pt x="117616" y="63750"/>
                    <a:pt x="118572" y="63750"/>
                  </a:cubicBezTo>
                  <a:cubicBezTo>
                    <a:pt x="119522" y="63750"/>
                    <a:pt x="120000" y="64377"/>
                    <a:pt x="120000" y="65627"/>
                  </a:cubicBezTo>
                  <a:close/>
                  <a:moveTo>
                    <a:pt x="118750" y="27888"/>
                  </a:moveTo>
                  <a:cubicBezTo>
                    <a:pt x="119583" y="28983"/>
                    <a:pt x="120000" y="30316"/>
                    <a:pt x="120000" y="31872"/>
                  </a:cubicBezTo>
                  <a:lnTo>
                    <a:pt x="120000" y="54377"/>
                  </a:lnTo>
                  <a:cubicBezTo>
                    <a:pt x="120000" y="55627"/>
                    <a:pt x="119522" y="56250"/>
                    <a:pt x="118572" y="56250"/>
                  </a:cubicBezTo>
                  <a:lnTo>
                    <a:pt x="80000" y="56250"/>
                  </a:lnTo>
                  <a:lnTo>
                    <a:pt x="80000" y="69377"/>
                  </a:lnTo>
                  <a:cubicBezTo>
                    <a:pt x="80000" y="70938"/>
                    <a:pt x="79583" y="72266"/>
                    <a:pt x="78750" y="73361"/>
                  </a:cubicBezTo>
                  <a:cubicBezTo>
                    <a:pt x="77916" y="74455"/>
                    <a:pt x="76905" y="75000"/>
                    <a:pt x="75716" y="75000"/>
                  </a:cubicBezTo>
                  <a:lnTo>
                    <a:pt x="44283" y="75000"/>
                  </a:lnTo>
                  <a:cubicBezTo>
                    <a:pt x="43094" y="75000"/>
                    <a:pt x="42083" y="74455"/>
                    <a:pt x="41250" y="73361"/>
                  </a:cubicBezTo>
                  <a:cubicBezTo>
                    <a:pt x="40416" y="72266"/>
                    <a:pt x="40000" y="70938"/>
                    <a:pt x="40000" y="69377"/>
                  </a:cubicBezTo>
                  <a:lnTo>
                    <a:pt x="40000" y="56250"/>
                  </a:lnTo>
                  <a:lnTo>
                    <a:pt x="1427" y="56250"/>
                  </a:lnTo>
                  <a:cubicBezTo>
                    <a:pt x="472" y="56250"/>
                    <a:pt x="0" y="55627"/>
                    <a:pt x="0" y="54377"/>
                  </a:cubicBezTo>
                  <a:lnTo>
                    <a:pt x="0" y="31872"/>
                  </a:lnTo>
                  <a:cubicBezTo>
                    <a:pt x="0" y="30316"/>
                    <a:pt x="416" y="28983"/>
                    <a:pt x="1250" y="27888"/>
                  </a:cubicBezTo>
                  <a:cubicBezTo>
                    <a:pt x="2083" y="26800"/>
                    <a:pt x="3094" y="26250"/>
                    <a:pt x="4283" y="26250"/>
                  </a:cubicBezTo>
                  <a:lnTo>
                    <a:pt x="115716" y="26250"/>
                  </a:lnTo>
                  <a:cubicBezTo>
                    <a:pt x="116905" y="26250"/>
                    <a:pt x="117916" y="26800"/>
                    <a:pt x="118750" y="278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ḻïďê-任意多边形 24">
              <a:extLst>
                <a:ext uri="{FF2B5EF4-FFF2-40B4-BE49-F238E27FC236}">
                  <a16:creationId xmlns:a16="http://schemas.microsoft.com/office/drawing/2014/main" xmlns="" id="{6B311325-83BB-4F6A-A51B-8F76BBA6A952}"/>
                </a:ext>
              </a:extLst>
            </p:cNvPr>
            <p:cNvSpPr/>
            <p:nvPr/>
          </p:nvSpPr>
          <p:spPr>
            <a:xfrm>
              <a:off x="4820671" y="2528549"/>
              <a:ext cx="350900" cy="352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23" y="109016"/>
                  </a:moveTo>
                  <a:cubicBezTo>
                    <a:pt x="116112" y="108079"/>
                    <a:pt x="116112" y="107148"/>
                    <a:pt x="115023" y="106211"/>
                  </a:cubicBezTo>
                  <a:lnTo>
                    <a:pt x="77499" y="68823"/>
                  </a:lnTo>
                  <a:cubicBezTo>
                    <a:pt x="76717" y="67886"/>
                    <a:pt x="76756" y="66988"/>
                    <a:pt x="77616" y="66135"/>
                  </a:cubicBezTo>
                  <a:cubicBezTo>
                    <a:pt x="78477" y="65277"/>
                    <a:pt x="79376" y="65238"/>
                    <a:pt x="80314" y="66018"/>
                  </a:cubicBezTo>
                  <a:lnTo>
                    <a:pt x="117838" y="103407"/>
                  </a:lnTo>
                  <a:cubicBezTo>
                    <a:pt x="118927" y="104656"/>
                    <a:pt x="119480" y="106055"/>
                    <a:pt x="119480" y="107616"/>
                  </a:cubicBezTo>
                  <a:cubicBezTo>
                    <a:pt x="119480" y="109172"/>
                    <a:pt x="118927" y="110577"/>
                    <a:pt x="117838" y="111820"/>
                  </a:cubicBezTo>
                  <a:lnTo>
                    <a:pt x="112442" y="117429"/>
                  </a:lnTo>
                  <a:cubicBezTo>
                    <a:pt x="111191" y="118516"/>
                    <a:pt x="109744" y="119063"/>
                    <a:pt x="108102" y="119063"/>
                  </a:cubicBezTo>
                  <a:cubicBezTo>
                    <a:pt x="106460" y="119063"/>
                    <a:pt x="105092" y="118516"/>
                    <a:pt x="104002" y="117429"/>
                  </a:cubicBezTo>
                  <a:lnTo>
                    <a:pt x="66244" y="80040"/>
                  </a:lnTo>
                  <a:cubicBezTo>
                    <a:pt x="65462" y="79104"/>
                    <a:pt x="65501" y="78206"/>
                    <a:pt x="66361" y="77347"/>
                  </a:cubicBezTo>
                  <a:cubicBezTo>
                    <a:pt x="67222" y="76494"/>
                    <a:pt x="68121" y="76455"/>
                    <a:pt x="69059" y="77236"/>
                  </a:cubicBezTo>
                  <a:lnTo>
                    <a:pt x="106577" y="114625"/>
                  </a:lnTo>
                  <a:cubicBezTo>
                    <a:pt x="107672" y="115712"/>
                    <a:pt x="108689" y="115712"/>
                    <a:pt x="109627" y="114625"/>
                  </a:cubicBezTo>
                  <a:cubicBezTo>
                    <a:pt x="109627" y="114625"/>
                    <a:pt x="115023" y="109016"/>
                    <a:pt x="115023" y="109016"/>
                  </a:cubicBezTo>
                  <a:close/>
                  <a:moveTo>
                    <a:pt x="18175" y="13202"/>
                  </a:moveTo>
                  <a:lnTo>
                    <a:pt x="9495" y="4555"/>
                  </a:lnTo>
                  <a:lnTo>
                    <a:pt x="4568" y="9461"/>
                  </a:lnTo>
                  <a:lnTo>
                    <a:pt x="13248" y="18108"/>
                  </a:lnTo>
                  <a:cubicBezTo>
                    <a:pt x="13248" y="18108"/>
                    <a:pt x="18175" y="13202"/>
                    <a:pt x="18175" y="13202"/>
                  </a:cubicBezTo>
                  <a:close/>
                  <a:moveTo>
                    <a:pt x="88994" y="19742"/>
                  </a:moveTo>
                  <a:cubicBezTo>
                    <a:pt x="88994" y="18187"/>
                    <a:pt x="89536" y="16787"/>
                    <a:pt x="90636" y="15538"/>
                  </a:cubicBezTo>
                  <a:lnTo>
                    <a:pt x="101891" y="4555"/>
                  </a:lnTo>
                  <a:cubicBezTo>
                    <a:pt x="94697" y="2375"/>
                    <a:pt x="88441" y="3936"/>
                    <a:pt x="83129" y="9227"/>
                  </a:cubicBezTo>
                  <a:cubicBezTo>
                    <a:pt x="80314" y="12031"/>
                    <a:pt x="78516" y="15499"/>
                    <a:pt x="77734" y="19625"/>
                  </a:cubicBezTo>
                  <a:cubicBezTo>
                    <a:pt x="76952" y="23756"/>
                    <a:pt x="77264" y="27615"/>
                    <a:pt x="78672" y="31194"/>
                  </a:cubicBezTo>
                  <a:cubicBezTo>
                    <a:pt x="78985" y="31975"/>
                    <a:pt x="78907" y="32677"/>
                    <a:pt x="78437" y="33302"/>
                  </a:cubicBezTo>
                  <a:lnTo>
                    <a:pt x="33412" y="78167"/>
                  </a:lnTo>
                  <a:cubicBezTo>
                    <a:pt x="32787" y="78791"/>
                    <a:pt x="32083" y="78870"/>
                    <a:pt x="31307" y="78401"/>
                  </a:cubicBezTo>
                  <a:cubicBezTo>
                    <a:pt x="29111" y="77465"/>
                    <a:pt x="26693" y="77002"/>
                    <a:pt x="24034" y="77002"/>
                  </a:cubicBezTo>
                  <a:cubicBezTo>
                    <a:pt x="18404" y="77002"/>
                    <a:pt x="13634" y="79026"/>
                    <a:pt x="9730" y="83073"/>
                  </a:cubicBezTo>
                  <a:cubicBezTo>
                    <a:pt x="4412" y="88220"/>
                    <a:pt x="2697" y="94291"/>
                    <a:pt x="4568" y="101305"/>
                  </a:cubicBezTo>
                  <a:lnTo>
                    <a:pt x="15594" y="90321"/>
                  </a:lnTo>
                  <a:cubicBezTo>
                    <a:pt x="16684" y="89234"/>
                    <a:pt x="18091" y="88649"/>
                    <a:pt x="19811" y="88565"/>
                  </a:cubicBezTo>
                  <a:cubicBezTo>
                    <a:pt x="21532" y="88493"/>
                    <a:pt x="22939" y="89000"/>
                    <a:pt x="24034" y="90087"/>
                  </a:cubicBezTo>
                  <a:lnTo>
                    <a:pt x="29664" y="95930"/>
                  </a:lnTo>
                  <a:cubicBezTo>
                    <a:pt x="30754" y="97179"/>
                    <a:pt x="31307" y="98579"/>
                    <a:pt x="31307" y="100134"/>
                  </a:cubicBezTo>
                  <a:cubicBezTo>
                    <a:pt x="31307" y="101695"/>
                    <a:pt x="30675" y="103095"/>
                    <a:pt x="29430" y="104344"/>
                  </a:cubicBezTo>
                  <a:lnTo>
                    <a:pt x="18404" y="115327"/>
                  </a:lnTo>
                  <a:cubicBezTo>
                    <a:pt x="21688" y="116414"/>
                    <a:pt x="25012" y="116532"/>
                    <a:pt x="28374" y="115679"/>
                  </a:cubicBezTo>
                  <a:cubicBezTo>
                    <a:pt x="31731" y="114820"/>
                    <a:pt x="34663" y="113142"/>
                    <a:pt x="37166" y="110650"/>
                  </a:cubicBezTo>
                  <a:cubicBezTo>
                    <a:pt x="39981" y="107845"/>
                    <a:pt x="41774" y="104383"/>
                    <a:pt x="42561" y="100251"/>
                  </a:cubicBezTo>
                  <a:cubicBezTo>
                    <a:pt x="43343" y="96126"/>
                    <a:pt x="43031" y="92273"/>
                    <a:pt x="41623" y="88682"/>
                  </a:cubicBezTo>
                  <a:cubicBezTo>
                    <a:pt x="41305" y="87907"/>
                    <a:pt x="41388" y="87205"/>
                    <a:pt x="41858" y="86580"/>
                  </a:cubicBezTo>
                  <a:lnTo>
                    <a:pt x="86883" y="41709"/>
                  </a:lnTo>
                  <a:cubicBezTo>
                    <a:pt x="87503" y="41247"/>
                    <a:pt x="88207" y="41168"/>
                    <a:pt x="88994" y="41481"/>
                  </a:cubicBezTo>
                  <a:cubicBezTo>
                    <a:pt x="91178" y="42412"/>
                    <a:pt x="93602" y="42880"/>
                    <a:pt x="96261" y="42880"/>
                  </a:cubicBezTo>
                  <a:cubicBezTo>
                    <a:pt x="101891" y="42880"/>
                    <a:pt x="106734" y="40934"/>
                    <a:pt x="110800" y="37037"/>
                  </a:cubicBezTo>
                  <a:cubicBezTo>
                    <a:pt x="115961" y="31746"/>
                    <a:pt x="117603" y="25585"/>
                    <a:pt x="115727" y="18577"/>
                  </a:cubicBezTo>
                  <a:lnTo>
                    <a:pt x="104706" y="29560"/>
                  </a:lnTo>
                  <a:cubicBezTo>
                    <a:pt x="103606" y="30653"/>
                    <a:pt x="102243" y="31194"/>
                    <a:pt x="100601" y="31194"/>
                  </a:cubicBezTo>
                  <a:cubicBezTo>
                    <a:pt x="98959" y="31194"/>
                    <a:pt x="97512" y="30653"/>
                    <a:pt x="96261" y="29560"/>
                  </a:cubicBezTo>
                  <a:lnTo>
                    <a:pt x="90636" y="23952"/>
                  </a:lnTo>
                  <a:cubicBezTo>
                    <a:pt x="89536" y="22708"/>
                    <a:pt x="88994" y="21303"/>
                    <a:pt x="88994" y="19742"/>
                  </a:cubicBezTo>
                  <a:close/>
                  <a:moveTo>
                    <a:pt x="93446" y="18343"/>
                  </a:moveTo>
                  <a:cubicBezTo>
                    <a:pt x="92351" y="19279"/>
                    <a:pt x="92351" y="20210"/>
                    <a:pt x="93446" y="21147"/>
                  </a:cubicBezTo>
                  <a:lnTo>
                    <a:pt x="99076" y="26756"/>
                  </a:lnTo>
                  <a:cubicBezTo>
                    <a:pt x="100014" y="27849"/>
                    <a:pt x="100953" y="27849"/>
                    <a:pt x="101891" y="26756"/>
                  </a:cubicBezTo>
                  <a:lnTo>
                    <a:pt x="115023" y="13670"/>
                  </a:lnTo>
                  <a:cubicBezTo>
                    <a:pt x="115492" y="13202"/>
                    <a:pt x="116078" y="13046"/>
                    <a:pt x="116782" y="13202"/>
                  </a:cubicBezTo>
                  <a:cubicBezTo>
                    <a:pt x="117486" y="13358"/>
                    <a:pt x="117911" y="13749"/>
                    <a:pt x="118072" y="14367"/>
                  </a:cubicBezTo>
                  <a:cubicBezTo>
                    <a:pt x="119944" y="18577"/>
                    <a:pt x="120452" y="22981"/>
                    <a:pt x="119597" y="27576"/>
                  </a:cubicBezTo>
                  <a:cubicBezTo>
                    <a:pt x="118732" y="32170"/>
                    <a:pt x="116665" y="36184"/>
                    <a:pt x="113381" y="39607"/>
                  </a:cubicBezTo>
                  <a:cubicBezTo>
                    <a:pt x="108689" y="44285"/>
                    <a:pt x="102980" y="46621"/>
                    <a:pt x="96261" y="46621"/>
                  </a:cubicBezTo>
                  <a:cubicBezTo>
                    <a:pt x="93602" y="46621"/>
                    <a:pt x="91100" y="46153"/>
                    <a:pt x="88760" y="45216"/>
                  </a:cubicBezTo>
                  <a:lnTo>
                    <a:pt x="45377" y="88448"/>
                  </a:lnTo>
                  <a:cubicBezTo>
                    <a:pt x="46935" y="92658"/>
                    <a:pt x="47209" y="97062"/>
                    <a:pt x="46198" y="101656"/>
                  </a:cubicBezTo>
                  <a:cubicBezTo>
                    <a:pt x="45175" y="106250"/>
                    <a:pt x="43031" y="110109"/>
                    <a:pt x="39746" y="113220"/>
                  </a:cubicBezTo>
                  <a:cubicBezTo>
                    <a:pt x="35367" y="117741"/>
                    <a:pt x="30134" y="120000"/>
                    <a:pt x="24034" y="120000"/>
                  </a:cubicBezTo>
                  <a:cubicBezTo>
                    <a:pt x="20750" y="120000"/>
                    <a:pt x="17544" y="119219"/>
                    <a:pt x="14421" y="117663"/>
                  </a:cubicBezTo>
                  <a:cubicBezTo>
                    <a:pt x="13796" y="117351"/>
                    <a:pt x="13399" y="116883"/>
                    <a:pt x="13248" y="116258"/>
                  </a:cubicBezTo>
                  <a:cubicBezTo>
                    <a:pt x="13092" y="115634"/>
                    <a:pt x="13248" y="115093"/>
                    <a:pt x="13718" y="114625"/>
                  </a:cubicBezTo>
                  <a:lnTo>
                    <a:pt x="26849" y="101539"/>
                  </a:lnTo>
                  <a:cubicBezTo>
                    <a:pt x="27788" y="100603"/>
                    <a:pt x="27788" y="99666"/>
                    <a:pt x="26849" y="98735"/>
                  </a:cubicBezTo>
                  <a:lnTo>
                    <a:pt x="21219" y="92658"/>
                  </a:lnTo>
                  <a:cubicBezTo>
                    <a:pt x="20281" y="91877"/>
                    <a:pt x="19342" y="91955"/>
                    <a:pt x="18404" y="92892"/>
                  </a:cubicBezTo>
                  <a:lnTo>
                    <a:pt x="5272" y="106211"/>
                  </a:lnTo>
                  <a:cubicBezTo>
                    <a:pt x="4803" y="106680"/>
                    <a:pt x="4217" y="106836"/>
                    <a:pt x="3518" y="106680"/>
                  </a:cubicBezTo>
                  <a:cubicBezTo>
                    <a:pt x="2815" y="106524"/>
                    <a:pt x="2379" y="106133"/>
                    <a:pt x="2228" y="105509"/>
                  </a:cubicBezTo>
                  <a:cubicBezTo>
                    <a:pt x="351" y="101305"/>
                    <a:pt x="-156" y="96906"/>
                    <a:pt x="703" y="92306"/>
                  </a:cubicBezTo>
                  <a:cubicBezTo>
                    <a:pt x="1558" y="87712"/>
                    <a:pt x="3636" y="83698"/>
                    <a:pt x="6914" y="80269"/>
                  </a:cubicBezTo>
                  <a:cubicBezTo>
                    <a:pt x="11606" y="75597"/>
                    <a:pt x="17309" y="73261"/>
                    <a:pt x="24034" y="73261"/>
                  </a:cubicBezTo>
                  <a:cubicBezTo>
                    <a:pt x="26693" y="73261"/>
                    <a:pt x="29195" y="73729"/>
                    <a:pt x="31541" y="74660"/>
                  </a:cubicBezTo>
                  <a:lnTo>
                    <a:pt x="74924" y="31428"/>
                  </a:lnTo>
                  <a:cubicBezTo>
                    <a:pt x="73355" y="27224"/>
                    <a:pt x="73081" y="22825"/>
                    <a:pt x="74103" y="18226"/>
                  </a:cubicBezTo>
                  <a:cubicBezTo>
                    <a:pt x="75114" y="13631"/>
                    <a:pt x="77264" y="9779"/>
                    <a:pt x="80549" y="6657"/>
                  </a:cubicBezTo>
                  <a:cubicBezTo>
                    <a:pt x="83833" y="3233"/>
                    <a:pt x="87821" y="1131"/>
                    <a:pt x="92507" y="351"/>
                  </a:cubicBezTo>
                  <a:cubicBezTo>
                    <a:pt x="97199" y="-429"/>
                    <a:pt x="101657" y="195"/>
                    <a:pt x="105874" y="2219"/>
                  </a:cubicBezTo>
                  <a:cubicBezTo>
                    <a:pt x="106499" y="2531"/>
                    <a:pt x="106890" y="2999"/>
                    <a:pt x="107047" y="3618"/>
                  </a:cubicBezTo>
                  <a:cubicBezTo>
                    <a:pt x="107203" y="4242"/>
                    <a:pt x="107047" y="4789"/>
                    <a:pt x="106577" y="5257"/>
                  </a:cubicBezTo>
                  <a:cubicBezTo>
                    <a:pt x="106577" y="5257"/>
                    <a:pt x="93446" y="18343"/>
                    <a:pt x="93446" y="18343"/>
                  </a:cubicBezTo>
                  <a:close/>
                  <a:moveTo>
                    <a:pt x="22157" y="14602"/>
                  </a:moveTo>
                  <a:lnTo>
                    <a:pt x="19577" y="16938"/>
                  </a:lnTo>
                  <a:lnTo>
                    <a:pt x="48421" y="45450"/>
                  </a:lnTo>
                  <a:cubicBezTo>
                    <a:pt x="49203" y="46387"/>
                    <a:pt x="49203" y="47318"/>
                    <a:pt x="48421" y="48255"/>
                  </a:cubicBezTo>
                  <a:cubicBezTo>
                    <a:pt x="47951" y="48567"/>
                    <a:pt x="47482" y="48723"/>
                    <a:pt x="47019" y="48723"/>
                  </a:cubicBezTo>
                  <a:cubicBezTo>
                    <a:pt x="46549" y="48723"/>
                    <a:pt x="46080" y="48567"/>
                    <a:pt x="45611" y="48255"/>
                  </a:cubicBezTo>
                  <a:lnTo>
                    <a:pt x="17002" y="19514"/>
                  </a:lnTo>
                  <a:lnTo>
                    <a:pt x="14656" y="22084"/>
                  </a:lnTo>
                  <a:cubicBezTo>
                    <a:pt x="14187" y="22396"/>
                    <a:pt x="13718" y="22547"/>
                    <a:pt x="13248" y="22547"/>
                  </a:cubicBezTo>
                  <a:cubicBezTo>
                    <a:pt x="12779" y="22547"/>
                    <a:pt x="12310" y="22396"/>
                    <a:pt x="11841" y="22084"/>
                  </a:cubicBezTo>
                  <a:lnTo>
                    <a:pt x="586" y="10866"/>
                  </a:lnTo>
                  <a:cubicBezTo>
                    <a:pt x="-195" y="9929"/>
                    <a:pt x="-195" y="8993"/>
                    <a:pt x="586" y="8062"/>
                  </a:cubicBezTo>
                  <a:lnTo>
                    <a:pt x="8087" y="579"/>
                  </a:lnTo>
                  <a:cubicBezTo>
                    <a:pt x="9026" y="-195"/>
                    <a:pt x="9964" y="-195"/>
                    <a:pt x="10902" y="579"/>
                  </a:cubicBezTo>
                  <a:lnTo>
                    <a:pt x="22157" y="11797"/>
                  </a:lnTo>
                  <a:cubicBezTo>
                    <a:pt x="22939" y="12734"/>
                    <a:pt x="22939" y="13670"/>
                    <a:pt x="22157" y="1460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ḻïďê-任意多边形 25">
              <a:extLst>
                <a:ext uri="{FF2B5EF4-FFF2-40B4-BE49-F238E27FC236}">
                  <a16:creationId xmlns:a16="http://schemas.microsoft.com/office/drawing/2014/main" xmlns="" id="{A470D12C-042B-4F65-88DE-801639DD57D4}"/>
                </a:ext>
              </a:extLst>
            </p:cNvPr>
            <p:cNvSpPr/>
            <p:nvPr/>
          </p:nvSpPr>
          <p:spPr>
            <a:xfrm>
              <a:off x="7036372" y="2526305"/>
              <a:ext cx="307205" cy="3510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3" y="88122"/>
                  </a:moveTo>
                  <a:cubicBezTo>
                    <a:pt x="34283" y="86877"/>
                    <a:pt x="34994" y="86250"/>
                    <a:pt x="36427" y="86250"/>
                  </a:cubicBezTo>
                  <a:lnTo>
                    <a:pt x="83572" y="86250"/>
                  </a:lnTo>
                  <a:cubicBezTo>
                    <a:pt x="85000" y="86250"/>
                    <a:pt x="85716" y="86877"/>
                    <a:pt x="85716" y="88122"/>
                  </a:cubicBezTo>
                  <a:cubicBezTo>
                    <a:pt x="85716" y="89377"/>
                    <a:pt x="85000" y="90000"/>
                    <a:pt x="83572" y="90000"/>
                  </a:cubicBezTo>
                  <a:lnTo>
                    <a:pt x="36427" y="90000"/>
                  </a:lnTo>
                  <a:cubicBezTo>
                    <a:pt x="34994" y="90000"/>
                    <a:pt x="34283" y="89377"/>
                    <a:pt x="34283" y="88122"/>
                  </a:cubicBezTo>
                  <a:close/>
                  <a:moveTo>
                    <a:pt x="34283" y="73127"/>
                  </a:moveTo>
                  <a:cubicBezTo>
                    <a:pt x="34283" y="71877"/>
                    <a:pt x="34994" y="71250"/>
                    <a:pt x="36427" y="71250"/>
                  </a:cubicBezTo>
                  <a:lnTo>
                    <a:pt x="83572" y="71250"/>
                  </a:lnTo>
                  <a:cubicBezTo>
                    <a:pt x="85000" y="71250"/>
                    <a:pt x="85716" y="71877"/>
                    <a:pt x="85716" y="73127"/>
                  </a:cubicBezTo>
                  <a:cubicBezTo>
                    <a:pt x="85716" y="74377"/>
                    <a:pt x="85000" y="75000"/>
                    <a:pt x="83572" y="75000"/>
                  </a:cubicBezTo>
                  <a:lnTo>
                    <a:pt x="36427" y="75000"/>
                  </a:lnTo>
                  <a:cubicBezTo>
                    <a:pt x="34994" y="75000"/>
                    <a:pt x="34283" y="74377"/>
                    <a:pt x="34283" y="73127"/>
                  </a:cubicBezTo>
                  <a:close/>
                  <a:moveTo>
                    <a:pt x="34283" y="58127"/>
                  </a:moveTo>
                  <a:cubicBezTo>
                    <a:pt x="34283" y="56877"/>
                    <a:pt x="34994" y="56250"/>
                    <a:pt x="36427" y="56250"/>
                  </a:cubicBezTo>
                  <a:lnTo>
                    <a:pt x="83572" y="56250"/>
                  </a:lnTo>
                  <a:cubicBezTo>
                    <a:pt x="85000" y="56250"/>
                    <a:pt x="85716" y="56877"/>
                    <a:pt x="85716" y="58127"/>
                  </a:cubicBezTo>
                  <a:cubicBezTo>
                    <a:pt x="85716" y="59377"/>
                    <a:pt x="85000" y="60000"/>
                    <a:pt x="83572" y="60000"/>
                  </a:cubicBezTo>
                  <a:lnTo>
                    <a:pt x="36427" y="60000"/>
                  </a:lnTo>
                  <a:cubicBezTo>
                    <a:pt x="34994" y="60000"/>
                    <a:pt x="34283" y="59377"/>
                    <a:pt x="34283" y="58127"/>
                  </a:cubicBezTo>
                  <a:close/>
                  <a:moveTo>
                    <a:pt x="34283" y="43127"/>
                  </a:moveTo>
                  <a:cubicBezTo>
                    <a:pt x="34283" y="41877"/>
                    <a:pt x="34994" y="41250"/>
                    <a:pt x="36427" y="41250"/>
                  </a:cubicBezTo>
                  <a:lnTo>
                    <a:pt x="83572" y="41250"/>
                  </a:lnTo>
                  <a:cubicBezTo>
                    <a:pt x="85000" y="41250"/>
                    <a:pt x="85716" y="41877"/>
                    <a:pt x="85716" y="43127"/>
                  </a:cubicBezTo>
                  <a:cubicBezTo>
                    <a:pt x="85716" y="44377"/>
                    <a:pt x="85000" y="45000"/>
                    <a:pt x="83572" y="45000"/>
                  </a:cubicBezTo>
                  <a:lnTo>
                    <a:pt x="36427" y="45000"/>
                  </a:lnTo>
                  <a:cubicBezTo>
                    <a:pt x="34994" y="45000"/>
                    <a:pt x="34283" y="44377"/>
                    <a:pt x="34283" y="43127"/>
                  </a:cubicBezTo>
                  <a:close/>
                  <a:moveTo>
                    <a:pt x="34283" y="18750"/>
                  </a:moveTo>
                  <a:cubicBezTo>
                    <a:pt x="34283" y="21250"/>
                    <a:pt x="35711" y="22500"/>
                    <a:pt x="38572" y="22500"/>
                  </a:cubicBezTo>
                  <a:lnTo>
                    <a:pt x="81427" y="22500"/>
                  </a:lnTo>
                  <a:cubicBezTo>
                    <a:pt x="84283" y="22500"/>
                    <a:pt x="85716" y="21250"/>
                    <a:pt x="85716" y="18750"/>
                  </a:cubicBezTo>
                  <a:lnTo>
                    <a:pt x="85716" y="3750"/>
                  </a:lnTo>
                  <a:lnTo>
                    <a:pt x="34283" y="3750"/>
                  </a:lnTo>
                  <a:cubicBezTo>
                    <a:pt x="34283" y="3750"/>
                    <a:pt x="34283" y="18750"/>
                    <a:pt x="34283" y="18750"/>
                  </a:cubicBezTo>
                  <a:close/>
                  <a:moveTo>
                    <a:pt x="32277" y="24255"/>
                  </a:moveTo>
                  <a:cubicBezTo>
                    <a:pt x="30755" y="22933"/>
                    <a:pt x="30000" y="21094"/>
                    <a:pt x="30000" y="18750"/>
                  </a:cubicBezTo>
                  <a:lnTo>
                    <a:pt x="30000" y="1872"/>
                  </a:lnTo>
                  <a:cubicBezTo>
                    <a:pt x="30000" y="627"/>
                    <a:pt x="30711" y="0"/>
                    <a:pt x="32144" y="0"/>
                  </a:cubicBezTo>
                  <a:lnTo>
                    <a:pt x="87855" y="0"/>
                  </a:lnTo>
                  <a:cubicBezTo>
                    <a:pt x="89283" y="0"/>
                    <a:pt x="90000" y="627"/>
                    <a:pt x="90000" y="1872"/>
                  </a:cubicBezTo>
                  <a:lnTo>
                    <a:pt x="90000" y="18750"/>
                  </a:lnTo>
                  <a:cubicBezTo>
                    <a:pt x="90000" y="21094"/>
                    <a:pt x="89238" y="22933"/>
                    <a:pt x="87722" y="24255"/>
                  </a:cubicBezTo>
                  <a:cubicBezTo>
                    <a:pt x="86205" y="25588"/>
                    <a:pt x="84105" y="26250"/>
                    <a:pt x="81427" y="26250"/>
                  </a:cubicBezTo>
                  <a:lnTo>
                    <a:pt x="38572" y="26250"/>
                  </a:lnTo>
                  <a:cubicBezTo>
                    <a:pt x="35894" y="26250"/>
                    <a:pt x="33794" y="25588"/>
                    <a:pt x="32277" y="24255"/>
                  </a:cubicBezTo>
                  <a:close/>
                  <a:moveTo>
                    <a:pt x="17144" y="18750"/>
                  </a:moveTo>
                  <a:lnTo>
                    <a:pt x="17144" y="105000"/>
                  </a:lnTo>
                  <a:lnTo>
                    <a:pt x="102855" y="105000"/>
                  </a:lnTo>
                  <a:lnTo>
                    <a:pt x="102855" y="18750"/>
                  </a:lnTo>
                  <a:lnTo>
                    <a:pt x="96427" y="18750"/>
                  </a:lnTo>
                  <a:cubicBezTo>
                    <a:pt x="95000" y="18750"/>
                    <a:pt x="94283" y="18127"/>
                    <a:pt x="94283" y="16872"/>
                  </a:cubicBezTo>
                  <a:cubicBezTo>
                    <a:pt x="94283" y="15627"/>
                    <a:pt x="95000" y="15000"/>
                    <a:pt x="96427" y="15000"/>
                  </a:cubicBezTo>
                  <a:lnTo>
                    <a:pt x="105000" y="15000"/>
                  </a:lnTo>
                  <a:cubicBezTo>
                    <a:pt x="106427" y="15000"/>
                    <a:pt x="107144" y="15627"/>
                    <a:pt x="107144" y="16872"/>
                  </a:cubicBezTo>
                  <a:lnTo>
                    <a:pt x="107144" y="106872"/>
                  </a:lnTo>
                  <a:cubicBezTo>
                    <a:pt x="107144" y="108127"/>
                    <a:pt x="106427" y="108750"/>
                    <a:pt x="105000" y="108750"/>
                  </a:cubicBezTo>
                  <a:lnTo>
                    <a:pt x="15000" y="108750"/>
                  </a:lnTo>
                  <a:cubicBezTo>
                    <a:pt x="13566" y="108750"/>
                    <a:pt x="12855" y="108127"/>
                    <a:pt x="12855" y="106872"/>
                  </a:cubicBezTo>
                  <a:lnTo>
                    <a:pt x="12855" y="16872"/>
                  </a:lnTo>
                  <a:cubicBezTo>
                    <a:pt x="12855" y="15627"/>
                    <a:pt x="13566" y="15000"/>
                    <a:pt x="15000" y="15000"/>
                  </a:cubicBezTo>
                  <a:lnTo>
                    <a:pt x="23572" y="15000"/>
                  </a:lnTo>
                  <a:cubicBezTo>
                    <a:pt x="25000" y="15000"/>
                    <a:pt x="25716" y="15627"/>
                    <a:pt x="25716" y="16872"/>
                  </a:cubicBezTo>
                  <a:cubicBezTo>
                    <a:pt x="25716" y="18127"/>
                    <a:pt x="25000" y="18750"/>
                    <a:pt x="23572" y="18750"/>
                  </a:cubicBezTo>
                  <a:cubicBezTo>
                    <a:pt x="23572" y="18750"/>
                    <a:pt x="17144" y="18750"/>
                    <a:pt x="17144" y="18750"/>
                  </a:cubicBezTo>
                  <a:close/>
                  <a:moveTo>
                    <a:pt x="1872" y="118361"/>
                  </a:moveTo>
                  <a:cubicBezTo>
                    <a:pt x="622" y="117266"/>
                    <a:pt x="0" y="115933"/>
                    <a:pt x="0" y="114377"/>
                  </a:cubicBezTo>
                  <a:lnTo>
                    <a:pt x="0" y="9372"/>
                  </a:lnTo>
                  <a:cubicBezTo>
                    <a:pt x="0" y="7816"/>
                    <a:pt x="622" y="6483"/>
                    <a:pt x="1872" y="5388"/>
                  </a:cubicBezTo>
                  <a:cubicBezTo>
                    <a:pt x="3122" y="4300"/>
                    <a:pt x="4638" y="3750"/>
                    <a:pt x="6427" y="3750"/>
                  </a:cubicBezTo>
                  <a:lnTo>
                    <a:pt x="23572" y="3750"/>
                  </a:lnTo>
                  <a:cubicBezTo>
                    <a:pt x="25000" y="3750"/>
                    <a:pt x="25716" y="4377"/>
                    <a:pt x="25716" y="5622"/>
                  </a:cubicBezTo>
                  <a:cubicBezTo>
                    <a:pt x="25716" y="6877"/>
                    <a:pt x="25000" y="7500"/>
                    <a:pt x="23572" y="7500"/>
                  </a:cubicBezTo>
                  <a:lnTo>
                    <a:pt x="6427" y="7500"/>
                  </a:lnTo>
                  <a:cubicBezTo>
                    <a:pt x="4994" y="7500"/>
                    <a:pt x="4283" y="8127"/>
                    <a:pt x="4283" y="9372"/>
                  </a:cubicBezTo>
                  <a:lnTo>
                    <a:pt x="4283" y="114377"/>
                  </a:lnTo>
                  <a:cubicBezTo>
                    <a:pt x="4283" y="115622"/>
                    <a:pt x="4994" y="116250"/>
                    <a:pt x="6427" y="116250"/>
                  </a:cubicBezTo>
                  <a:lnTo>
                    <a:pt x="113572" y="116250"/>
                  </a:lnTo>
                  <a:cubicBezTo>
                    <a:pt x="115000" y="116250"/>
                    <a:pt x="115716" y="115622"/>
                    <a:pt x="115716" y="114377"/>
                  </a:cubicBezTo>
                  <a:lnTo>
                    <a:pt x="115716" y="9372"/>
                  </a:lnTo>
                  <a:cubicBezTo>
                    <a:pt x="115716" y="8127"/>
                    <a:pt x="115000" y="7500"/>
                    <a:pt x="113572" y="7500"/>
                  </a:cubicBezTo>
                  <a:lnTo>
                    <a:pt x="96427" y="7500"/>
                  </a:lnTo>
                  <a:cubicBezTo>
                    <a:pt x="95000" y="7500"/>
                    <a:pt x="94283" y="6877"/>
                    <a:pt x="94283" y="5622"/>
                  </a:cubicBezTo>
                  <a:cubicBezTo>
                    <a:pt x="94283" y="4377"/>
                    <a:pt x="95000" y="3750"/>
                    <a:pt x="96427" y="3750"/>
                  </a:cubicBezTo>
                  <a:lnTo>
                    <a:pt x="113572" y="3750"/>
                  </a:lnTo>
                  <a:cubicBezTo>
                    <a:pt x="115355" y="3750"/>
                    <a:pt x="116872" y="4300"/>
                    <a:pt x="118127" y="5388"/>
                  </a:cubicBezTo>
                  <a:cubicBezTo>
                    <a:pt x="119372" y="6483"/>
                    <a:pt x="120000" y="7816"/>
                    <a:pt x="120000" y="9372"/>
                  </a:cubicBezTo>
                  <a:lnTo>
                    <a:pt x="120000" y="114377"/>
                  </a:lnTo>
                  <a:cubicBezTo>
                    <a:pt x="120000" y="115933"/>
                    <a:pt x="119372" y="117266"/>
                    <a:pt x="118127" y="118361"/>
                  </a:cubicBezTo>
                  <a:cubicBezTo>
                    <a:pt x="116872" y="119450"/>
                    <a:pt x="115355" y="120000"/>
                    <a:pt x="113572" y="120000"/>
                  </a:cubicBezTo>
                  <a:lnTo>
                    <a:pt x="6427" y="120000"/>
                  </a:lnTo>
                  <a:cubicBezTo>
                    <a:pt x="4638" y="120000"/>
                    <a:pt x="3122" y="119450"/>
                    <a:pt x="1872" y="1183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ïšḻïďê-TextBox 4">
            <a:extLst>
              <a:ext uri="{FF2B5EF4-FFF2-40B4-BE49-F238E27FC236}">
                <a16:creationId xmlns:a16="http://schemas.microsoft.com/office/drawing/2014/main" xmlns="" id="{5CF19BE2-AACF-4512-8F2D-29FC5DCE0747}"/>
              </a:ext>
            </a:extLst>
          </p:cNvPr>
          <p:cNvSpPr txBox="1">
            <a:spLocks/>
          </p:cNvSpPr>
          <p:nvPr/>
        </p:nvSpPr>
        <p:spPr>
          <a:xfrm>
            <a:off x="2772962" y="3538150"/>
            <a:ext cx="3598076" cy="653898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anchor="ctr" anchorCtr="1">
            <a:normAutofit fontScale="6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此部分内容作为文字排版占位显示，</a:t>
            </a:r>
            <a:br>
              <a:rPr lang="zh-CN" altLang="en-US" sz="1100" dirty="0">
                <a:ea typeface="微软雅黑" panose="020B0503020204020204" pitchFamily="34" charset="-122"/>
              </a:rPr>
            </a:br>
            <a:r>
              <a:rPr lang="zh-CN" altLang="en-US" sz="1100" dirty="0">
                <a:ea typeface="微软雅黑" panose="020B0503020204020204" pitchFamily="34" charset="-122"/>
              </a:rPr>
              <a:t>建议使用主题字体，已保持全文档文本格式的统一</a:t>
            </a:r>
            <a:br>
              <a:rPr lang="zh-CN" altLang="en-US" sz="1100" dirty="0">
                <a:ea typeface="微软雅黑" panose="020B0503020204020204" pitchFamily="34" charset="-122"/>
              </a:rPr>
            </a:b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此部分内容作为文字排版占位显示，</a:t>
            </a:r>
            <a:br>
              <a:rPr lang="zh-CN" altLang="en-US" sz="1100" dirty="0">
                <a:ea typeface="微软雅黑" panose="020B0503020204020204" pitchFamily="34" charset="-122"/>
              </a:rPr>
            </a:br>
            <a:r>
              <a:rPr lang="zh-CN" altLang="en-US" sz="1100" dirty="0">
                <a:ea typeface="微软雅黑" panose="020B0503020204020204" pitchFamily="34" charset="-122"/>
              </a:rPr>
              <a:t>建议使用主题字体，已保持全文档文本格式的统一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EE4764A-2B28-48CE-BACD-69C0ACCA4166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5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>
            <a:extLst>
              <a:ext uri="{FF2B5EF4-FFF2-40B4-BE49-F238E27FC236}">
                <a16:creationId xmlns:a16="http://schemas.microsoft.com/office/drawing/2014/main" xmlns="" id="{7FDE2084-448E-4271-96A6-EF3A7AA9A9D7}"/>
              </a:ext>
            </a:extLst>
          </p:cNvPr>
          <p:cNvGrpSpPr/>
          <p:nvPr/>
        </p:nvGrpSpPr>
        <p:grpSpPr>
          <a:xfrm>
            <a:off x="3200401" y="1283538"/>
            <a:ext cx="2743200" cy="2576424"/>
            <a:chOff x="3842034" y="1787420"/>
            <a:chExt cx="4507933" cy="4233868"/>
          </a:xfrm>
        </p:grpSpPr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xmlns="" id="{CE17FDF0-DC71-4B63-BAE5-B677A933FA1A}"/>
                </a:ext>
              </a:extLst>
            </p:cNvPr>
            <p:cNvGrpSpPr/>
            <p:nvPr/>
          </p:nvGrpSpPr>
          <p:grpSpPr>
            <a:xfrm>
              <a:off x="3842034" y="1787420"/>
              <a:ext cx="4507933" cy="4233868"/>
              <a:chOff x="3842034" y="395399"/>
              <a:chExt cx="4507933" cy="4233868"/>
            </a:xfrm>
          </p:grpSpPr>
          <p:sp>
            <p:nvSpPr>
              <p:cNvPr id="22" name="ïšḻïďê-Freeform: Shape 57">
                <a:extLst>
                  <a:ext uri="{FF2B5EF4-FFF2-40B4-BE49-F238E27FC236}">
                    <a16:creationId xmlns:a16="http://schemas.microsoft.com/office/drawing/2014/main" xmlns="" id="{FED7E5BC-767D-4CB6-9D18-AFFF891F403B}"/>
                  </a:ext>
                </a:extLst>
              </p:cNvPr>
              <p:cNvSpPr/>
              <p:nvPr/>
            </p:nvSpPr>
            <p:spPr>
              <a:xfrm>
                <a:off x="4859220" y="395399"/>
                <a:ext cx="1236780" cy="2273681"/>
              </a:xfrm>
              <a:custGeom>
                <a:avLst/>
                <a:gdLst>
                  <a:gd name="connsiteX0" fmla="*/ 1236780 w 1236780"/>
                  <a:gd name="connsiteY0" fmla="*/ 0 h 2273681"/>
                  <a:gd name="connsiteX1" fmla="*/ 1236780 w 1236780"/>
                  <a:gd name="connsiteY1" fmla="*/ 439552 h 2273681"/>
                  <a:gd name="connsiteX2" fmla="*/ 439552 w 1236780"/>
                  <a:gd name="connsiteY2" fmla="*/ 1236780 h 2273681"/>
                  <a:gd name="connsiteX3" fmla="*/ 715054 w 1236780"/>
                  <a:gd name="connsiteY3" fmla="*/ 1839602 h 2273681"/>
                  <a:gd name="connsiteX4" fmla="*/ 762725 w 1236780"/>
                  <a:gd name="connsiteY4" fmla="*/ 1876147 h 2273681"/>
                  <a:gd name="connsiteX5" fmla="*/ 563959 w 1236780"/>
                  <a:gd name="connsiteY5" fmla="*/ 2273681 h 2273681"/>
                  <a:gd name="connsiteX6" fmla="*/ 545285 w 1236780"/>
                  <a:gd name="connsiteY6" fmla="*/ 2262337 h 2273681"/>
                  <a:gd name="connsiteX7" fmla="*/ 0 w 1236780"/>
                  <a:gd name="connsiteY7" fmla="*/ 1236780 h 2273681"/>
                  <a:gd name="connsiteX8" fmla="*/ 1236780 w 1236780"/>
                  <a:gd name="connsiteY8" fmla="*/ 0 h 227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6780" h="2273681">
                    <a:moveTo>
                      <a:pt x="1236780" y="0"/>
                    </a:moveTo>
                    <a:lnTo>
                      <a:pt x="1236780" y="439552"/>
                    </a:lnTo>
                    <a:cubicBezTo>
                      <a:pt x="796484" y="439552"/>
                      <a:pt x="439552" y="796484"/>
                      <a:pt x="439552" y="1236780"/>
                    </a:cubicBezTo>
                    <a:cubicBezTo>
                      <a:pt x="439552" y="1477567"/>
                      <a:pt x="546301" y="1693422"/>
                      <a:pt x="715054" y="1839602"/>
                    </a:cubicBezTo>
                    <a:lnTo>
                      <a:pt x="762725" y="1876147"/>
                    </a:lnTo>
                    <a:lnTo>
                      <a:pt x="563959" y="2273681"/>
                    </a:lnTo>
                    <a:lnTo>
                      <a:pt x="545285" y="2262337"/>
                    </a:lnTo>
                    <a:cubicBezTo>
                      <a:pt x="216299" y="2040079"/>
                      <a:pt x="0" y="1663689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šḻïďê-Freeform: Shape 59">
                <a:extLst>
                  <a:ext uri="{FF2B5EF4-FFF2-40B4-BE49-F238E27FC236}">
                    <a16:creationId xmlns:a16="http://schemas.microsoft.com/office/drawing/2014/main" xmlns="" id="{4CC6CB7D-7E65-4A58-B578-0E36694AE254}"/>
                  </a:ext>
                </a:extLst>
              </p:cNvPr>
              <p:cNvSpPr/>
              <p:nvPr/>
            </p:nvSpPr>
            <p:spPr>
              <a:xfrm>
                <a:off x="3842034" y="2155706"/>
                <a:ext cx="2473561" cy="2473561"/>
              </a:xfrm>
              <a:custGeom>
                <a:avLst/>
                <a:gdLst>
                  <a:gd name="connsiteX0" fmla="*/ 1236780 w 2473561"/>
                  <a:gd name="connsiteY0" fmla="*/ 0 h 2473560"/>
                  <a:gd name="connsiteX1" fmla="*/ 2324287 w 2473561"/>
                  <a:gd name="connsiteY1" fmla="*/ 647257 h 2473560"/>
                  <a:gd name="connsiteX2" fmla="*/ 2353068 w 2473561"/>
                  <a:gd name="connsiteY2" fmla="*/ 707001 h 2473560"/>
                  <a:gd name="connsiteX3" fmla="*/ 2253968 w 2473561"/>
                  <a:gd name="connsiteY3" fmla="*/ 713252 h 2473560"/>
                  <a:gd name="connsiteX4" fmla="*/ 1664446 w 2473561"/>
                  <a:gd name="connsiteY4" fmla="*/ 563979 h 2473560"/>
                  <a:gd name="connsiteX5" fmla="*/ 1617542 w 2473561"/>
                  <a:gd name="connsiteY5" fmla="*/ 535485 h 2473560"/>
                  <a:gd name="connsiteX6" fmla="*/ 1581146 w 2473561"/>
                  <a:gd name="connsiteY6" fmla="*/ 513373 h 2473560"/>
                  <a:gd name="connsiteX7" fmla="*/ 1578271 w 2473561"/>
                  <a:gd name="connsiteY7" fmla="*/ 519123 h 2473560"/>
                  <a:gd name="connsiteX8" fmla="*/ 1547096 w 2473561"/>
                  <a:gd name="connsiteY8" fmla="*/ 502202 h 2473560"/>
                  <a:gd name="connsiteX9" fmla="*/ 1236779 w 2473561"/>
                  <a:gd name="connsiteY9" fmla="*/ 439552 h 2473560"/>
                  <a:gd name="connsiteX10" fmla="*/ 439551 w 2473561"/>
                  <a:gd name="connsiteY10" fmla="*/ 1236780 h 2473560"/>
                  <a:gd name="connsiteX11" fmla="*/ 1236779 w 2473561"/>
                  <a:gd name="connsiteY11" fmla="*/ 2034008 h 2473560"/>
                  <a:gd name="connsiteX12" fmla="*/ 2029891 w 2473561"/>
                  <a:gd name="connsiteY12" fmla="*/ 1318292 h 2473560"/>
                  <a:gd name="connsiteX13" fmla="*/ 2033993 w 2473561"/>
                  <a:gd name="connsiteY13" fmla="*/ 1237062 h 2473560"/>
                  <a:gd name="connsiteX14" fmla="*/ 2033994 w 2473561"/>
                  <a:gd name="connsiteY14" fmla="*/ 1237062 h 2473560"/>
                  <a:gd name="connsiteX15" fmla="*/ 2034008 w 2473561"/>
                  <a:gd name="connsiteY15" fmla="*/ 1236781 h 2473560"/>
                  <a:gd name="connsiteX16" fmla="*/ 1682518 w 2473561"/>
                  <a:gd name="connsiteY16" fmla="*/ 575707 h 2473560"/>
                  <a:gd name="connsiteX17" fmla="*/ 1578272 w 2473561"/>
                  <a:gd name="connsiteY17" fmla="*/ 519124 h 2473560"/>
                  <a:gd name="connsiteX18" fmla="*/ 1581147 w 2473561"/>
                  <a:gd name="connsiteY18" fmla="*/ 513374 h 2473560"/>
                  <a:gd name="connsiteX19" fmla="*/ 1617543 w 2473561"/>
                  <a:gd name="connsiteY19" fmla="*/ 535486 h 2473560"/>
                  <a:gd name="connsiteX20" fmla="*/ 1664447 w 2473561"/>
                  <a:gd name="connsiteY20" fmla="*/ 563980 h 2473560"/>
                  <a:gd name="connsiteX21" fmla="*/ 2253969 w 2473561"/>
                  <a:gd name="connsiteY21" fmla="*/ 713253 h 2473560"/>
                  <a:gd name="connsiteX22" fmla="*/ 2353069 w 2473561"/>
                  <a:gd name="connsiteY22" fmla="*/ 707002 h 2473560"/>
                  <a:gd name="connsiteX23" fmla="*/ 2376369 w 2473561"/>
                  <a:gd name="connsiteY23" fmla="*/ 755370 h 2473560"/>
                  <a:gd name="connsiteX24" fmla="*/ 2473561 w 2473561"/>
                  <a:gd name="connsiteY24" fmla="*/ 1236781 h 2473560"/>
                  <a:gd name="connsiteX25" fmla="*/ 2473547 w 2473561"/>
                  <a:gd name="connsiteY25" fmla="*/ 1237063 h 2473560"/>
                  <a:gd name="connsiteX26" fmla="*/ 2473546 w 2473561"/>
                  <a:gd name="connsiteY26" fmla="*/ 1237063 h 2473560"/>
                  <a:gd name="connsiteX27" fmla="*/ 2467175 w 2473561"/>
                  <a:gd name="connsiteY27" fmla="*/ 1363234 h 2473560"/>
                  <a:gd name="connsiteX28" fmla="*/ 1236780 w 2473561"/>
                  <a:gd name="connsiteY28" fmla="*/ 2473560 h 2473560"/>
                  <a:gd name="connsiteX29" fmla="*/ 0 w 2473561"/>
                  <a:gd name="connsiteY29" fmla="*/ 1236780 h 2473560"/>
                  <a:gd name="connsiteX30" fmla="*/ 1236780 w 2473561"/>
                  <a:gd name="connsiteY30" fmla="*/ 0 h 247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73561" h="2473560">
                    <a:moveTo>
                      <a:pt x="1236780" y="0"/>
                    </a:moveTo>
                    <a:cubicBezTo>
                      <a:pt x="1706381" y="0"/>
                      <a:pt x="2114852" y="261721"/>
                      <a:pt x="2324287" y="647257"/>
                    </a:cubicBezTo>
                    <a:lnTo>
                      <a:pt x="2353068" y="707001"/>
                    </a:lnTo>
                    <a:lnTo>
                      <a:pt x="2253968" y="713252"/>
                    </a:lnTo>
                    <a:cubicBezTo>
                      <a:pt x="2040514" y="713252"/>
                      <a:pt x="1839689" y="659178"/>
                      <a:pt x="1664446" y="563979"/>
                    </a:cubicBezTo>
                    <a:lnTo>
                      <a:pt x="1617542" y="535485"/>
                    </a:lnTo>
                    <a:lnTo>
                      <a:pt x="1581146" y="513373"/>
                    </a:lnTo>
                    <a:lnTo>
                      <a:pt x="1578271" y="519123"/>
                    </a:lnTo>
                    <a:lnTo>
                      <a:pt x="1547096" y="502202"/>
                    </a:lnTo>
                    <a:cubicBezTo>
                      <a:pt x="1451717" y="461860"/>
                      <a:pt x="1346853" y="439552"/>
                      <a:pt x="1236779" y="439552"/>
                    </a:cubicBezTo>
                    <a:cubicBezTo>
                      <a:pt x="796482" y="439552"/>
                      <a:pt x="439551" y="796483"/>
                      <a:pt x="439551" y="1236780"/>
                    </a:cubicBezTo>
                    <a:cubicBezTo>
                      <a:pt x="439551" y="1677077"/>
                      <a:pt x="796482" y="2034008"/>
                      <a:pt x="1236779" y="2034008"/>
                    </a:cubicBezTo>
                    <a:cubicBezTo>
                      <a:pt x="1649558" y="2034008"/>
                      <a:pt x="1989065" y="1720299"/>
                      <a:pt x="2029891" y="1318292"/>
                    </a:cubicBezTo>
                    <a:lnTo>
                      <a:pt x="2033993" y="1237062"/>
                    </a:lnTo>
                    <a:lnTo>
                      <a:pt x="2033994" y="1237062"/>
                    </a:lnTo>
                    <a:lnTo>
                      <a:pt x="2034008" y="1236781"/>
                    </a:lnTo>
                    <a:cubicBezTo>
                      <a:pt x="2034008" y="961596"/>
                      <a:pt x="1894582" y="718975"/>
                      <a:pt x="1682518" y="575707"/>
                    </a:cubicBezTo>
                    <a:lnTo>
                      <a:pt x="1578272" y="519124"/>
                    </a:lnTo>
                    <a:lnTo>
                      <a:pt x="1581147" y="513374"/>
                    </a:lnTo>
                    <a:lnTo>
                      <a:pt x="1617543" y="535486"/>
                    </a:lnTo>
                    <a:lnTo>
                      <a:pt x="1664447" y="563980"/>
                    </a:lnTo>
                    <a:cubicBezTo>
                      <a:pt x="1839690" y="659179"/>
                      <a:pt x="2040515" y="713253"/>
                      <a:pt x="2253969" y="713253"/>
                    </a:cubicBezTo>
                    <a:lnTo>
                      <a:pt x="2353069" y="707002"/>
                    </a:lnTo>
                    <a:lnTo>
                      <a:pt x="2376369" y="755370"/>
                    </a:lnTo>
                    <a:cubicBezTo>
                      <a:pt x="2438953" y="903337"/>
                      <a:pt x="2473561" y="1066017"/>
                      <a:pt x="2473561" y="1236781"/>
                    </a:cubicBezTo>
                    <a:lnTo>
                      <a:pt x="2473547" y="1237063"/>
                    </a:lnTo>
                    <a:lnTo>
                      <a:pt x="2473546" y="1237063"/>
                    </a:lnTo>
                    <a:lnTo>
                      <a:pt x="2467175" y="1363234"/>
                    </a:lnTo>
                    <a:cubicBezTo>
                      <a:pt x="2403839" y="1986888"/>
                      <a:pt x="1877144" y="2473560"/>
                      <a:pt x="1236780" y="2473560"/>
                    </a:cubicBezTo>
                    <a:cubicBezTo>
                      <a:pt x="553725" y="2473560"/>
                      <a:pt x="0" y="1919835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šḻïďê-Freeform: Shape 60">
                <a:extLst>
                  <a:ext uri="{FF2B5EF4-FFF2-40B4-BE49-F238E27FC236}">
                    <a16:creationId xmlns:a16="http://schemas.microsoft.com/office/drawing/2014/main" xmlns="" id="{342A7CE0-1E95-4869-991A-4A59FBE34633}"/>
                  </a:ext>
                </a:extLst>
              </p:cNvPr>
              <p:cNvSpPr/>
              <p:nvPr/>
            </p:nvSpPr>
            <p:spPr>
              <a:xfrm>
                <a:off x="5876407" y="2155706"/>
                <a:ext cx="2473560" cy="2473560"/>
              </a:xfrm>
              <a:custGeom>
                <a:avLst/>
                <a:gdLst>
                  <a:gd name="connsiteX0" fmla="*/ 892415 w 2473560"/>
                  <a:gd name="connsiteY0" fmla="*/ 513375 h 2473560"/>
                  <a:gd name="connsiteX1" fmla="*/ 858322 w 2473560"/>
                  <a:gd name="connsiteY1" fmla="*/ 534087 h 2473560"/>
                  <a:gd name="connsiteX2" fmla="*/ 809118 w 2473560"/>
                  <a:gd name="connsiteY2" fmla="*/ 563979 h 2473560"/>
                  <a:gd name="connsiteX3" fmla="*/ 377116 w 2473560"/>
                  <a:gd name="connsiteY3" fmla="*/ 703315 h 2473560"/>
                  <a:gd name="connsiteX4" fmla="*/ 318695 w 2473560"/>
                  <a:gd name="connsiteY4" fmla="*/ 707001 h 2473560"/>
                  <a:gd name="connsiteX5" fmla="*/ 341995 w 2473560"/>
                  <a:gd name="connsiteY5" fmla="*/ 755369 h 2473560"/>
                  <a:gd name="connsiteX6" fmla="*/ 439187 w 2473560"/>
                  <a:gd name="connsiteY6" fmla="*/ 1236780 h 2473560"/>
                  <a:gd name="connsiteX7" fmla="*/ 439173 w 2473560"/>
                  <a:gd name="connsiteY7" fmla="*/ 1237062 h 2473560"/>
                  <a:gd name="connsiteX8" fmla="*/ 439174 w 2473560"/>
                  <a:gd name="connsiteY8" fmla="*/ 1237062 h 2473560"/>
                  <a:gd name="connsiteX9" fmla="*/ 439188 w 2473560"/>
                  <a:gd name="connsiteY9" fmla="*/ 1236781 h 2473560"/>
                  <a:gd name="connsiteX10" fmla="*/ 341996 w 2473560"/>
                  <a:gd name="connsiteY10" fmla="*/ 755370 h 2473560"/>
                  <a:gd name="connsiteX11" fmla="*/ 318696 w 2473560"/>
                  <a:gd name="connsiteY11" fmla="*/ 707002 h 2473560"/>
                  <a:gd name="connsiteX12" fmla="*/ 377117 w 2473560"/>
                  <a:gd name="connsiteY12" fmla="*/ 703316 h 2473560"/>
                  <a:gd name="connsiteX13" fmla="*/ 809119 w 2473560"/>
                  <a:gd name="connsiteY13" fmla="*/ 563980 h 2473560"/>
                  <a:gd name="connsiteX14" fmla="*/ 858323 w 2473560"/>
                  <a:gd name="connsiteY14" fmla="*/ 534088 h 2473560"/>
                  <a:gd name="connsiteX15" fmla="*/ 892416 w 2473560"/>
                  <a:gd name="connsiteY15" fmla="*/ 513376 h 2473560"/>
                  <a:gd name="connsiteX16" fmla="*/ 1236779 w 2473560"/>
                  <a:gd name="connsiteY16" fmla="*/ 439552 h 2473560"/>
                  <a:gd name="connsiteX17" fmla="*/ 926462 w 2473560"/>
                  <a:gd name="connsiteY17" fmla="*/ 502202 h 2473560"/>
                  <a:gd name="connsiteX18" fmla="*/ 895290 w 2473560"/>
                  <a:gd name="connsiteY18" fmla="*/ 519122 h 2473560"/>
                  <a:gd name="connsiteX19" fmla="*/ 895290 w 2473560"/>
                  <a:gd name="connsiteY19" fmla="*/ 519123 h 2473560"/>
                  <a:gd name="connsiteX20" fmla="*/ 791042 w 2473560"/>
                  <a:gd name="connsiteY20" fmla="*/ 575707 h 2473560"/>
                  <a:gd name="connsiteX21" fmla="*/ 439552 w 2473560"/>
                  <a:gd name="connsiteY21" fmla="*/ 1236781 h 2473560"/>
                  <a:gd name="connsiteX22" fmla="*/ 439566 w 2473560"/>
                  <a:gd name="connsiteY22" fmla="*/ 1237063 h 2473560"/>
                  <a:gd name="connsiteX23" fmla="*/ 439565 w 2473560"/>
                  <a:gd name="connsiteY23" fmla="*/ 1237063 h 2473560"/>
                  <a:gd name="connsiteX24" fmla="*/ 443667 w 2473560"/>
                  <a:gd name="connsiteY24" fmla="*/ 1318292 h 2473560"/>
                  <a:gd name="connsiteX25" fmla="*/ 1236779 w 2473560"/>
                  <a:gd name="connsiteY25" fmla="*/ 2034008 h 2473560"/>
                  <a:gd name="connsiteX26" fmla="*/ 2034007 w 2473560"/>
                  <a:gd name="connsiteY26" fmla="*/ 1236780 h 2473560"/>
                  <a:gd name="connsiteX27" fmla="*/ 1236779 w 2473560"/>
                  <a:gd name="connsiteY27" fmla="*/ 439552 h 2473560"/>
                  <a:gd name="connsiteX28" fmla="*/ 1236780 w 2473560"/>
                  <a:gd name="connsiteY28" fmla="*/ 0 h 2473560"/>
                  <a:gd name="connsiteX29" fmla="*/ 2473560 w 2473560"/>
                  <a:gd name="connsiteY29" fmla="*/ 1236780 h 2473560"/>
                  <a:gd name="connsiteX30" fmla="*/ 1236780 w 2473560"/>
                  <a:gd name="connsiteY30" fmla="*/ 2473560 h 2473560"/>
                  <a:gd name="connsiteX31" fmla="*/ 0 w 2473560"/>
                  <a:gd name="connsiteY31" fmla="*/ 1236780 h 2473560"/>
                  <a:gd name="connsiteX32" fmla="*/ 1236780 w 2473560"/>
                  <a:gd name="connsiteY32" fmla="*/ 0 h 247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73560" h="2473560">
                    <a:moveTo>
                      <a:pt x="892415" y="513375"/>
                    </a:moveTo>
                    <a:lnTo>
                      <a:pt x="858322" y="534087"/>
                    </a:lnTo>
                    <a:lnTo>
                      <a:pt x="809118" y="563979"/>
                    </a:lnTo>
                    <a:cubicBezTo>
                      <a:pt x="677685" y="635378"/>
                      <a:pt x="531863" y="683645"/>
                      <a:pt x="377116" y="703315"/>
                    </a:cubicBezTo>
                    <a:lnTo>
                      <a:pt x="318695" y="707001"/>
                    </a:lnTo>
                    <a:lnTo>
                      <a:pt x="341995" y="755369"/>
                    </a:lnTo>
                    <a:cubicBezTo>
                      <a:pt x="404579" y="903336"/>
                      <a:pt x="439187" y="1066016"/>
                      <a:pt x="439187" y="1236780"/>
                    </a:cubicBezTo>
                    <a:lnTo>
                      <a:pt x="439173" y="1237062"/>
                    </a:lnTo>
                    <a:lnTo>
                      <a:pt x="439174" y="1237062"/>
                    </a:lnTo>
                    <a:lnTo>
                      <a:pt x="439188" y="1236781"/>
                    </a:lnTo>
                    <a:cubicBezTo>
                      <a:pt x="439188" y="1066017"/>
                      <a:pt x="404580" y="903337"/>
                      <a:pt x="341996" y="755370"/>
                    </a:cubicBezTo>
                    <a:lnTo>
                      <a:pt x="318696" y="707002"/>
                    </a:lnTo>
                    <a:lnTo>
                      <a:pt x="377117" y="703316"/>
                    </a:lnTo>
                    <a:cubicBezTo>
                      <a:pt x="531864" y="683646"/>
                      <a:pt x="677686" y="635379"/>
                      <a:pt x="809119" y="563980"/>
                    </a:cubicBezTo>
                    <a:lnTo>
                      <a:pt x="858323" y="534088"/>
                    </a:lnTo>
                    <a:lnTo>
                      <a:pt x="892416" y="513376"/>
                    </a:lnTo>
                    <a:close/>
                    <a:moveTo>
                      <a:pt x="1236779" y="439552"/>
                    </a:moveTo>
                    <a:cubicBezTo>
                      <a:pt x="1126705" y="439552"/>
                      <a:pt x="1021841" y="461860"/>
                      <a:pt x="926462" y="502202"/>
                    </a:cubicBezTo>
                    <a:lnTo>
                      <a:pt x="895290" y="519122"/>
                    </a:lnTo>
                    <a:lnTo>
                      <a:pt x="895290" y="519123"/>
                    </a:lnTo>
                    <a:lnTo>
                      <a:pt x="791042" y="575707"/>
                    </a:lnTo>
                    <a:cubicBezTo>
                      <a:pt x="578978" y="718975"/>
                      <a:pt x="439552" y="961596"/>
                      <a:pt x="439552" y="1236781"/>
                    </a:cubicBezTo>
                    <a:lnTo>
                      <a:pt x="439566" y="1237063"/>
                    </a:lnTo>
                    <a:lnTo>
                      <a:pt x="439565" y="1237063"/>
                    </a:lnTo>
                    <a:lnTo>
                      <a:pt x="443667" y="1318292"/>
                    </a:lnTo>
                    <a:cubicBezTo>
                      <a:pt x="484493" y="1720299"/>
                      <a:pt x="824001" y="2034008"/>
                      <a:pt x="1236779" y="2034008"/>
                    </a:cubicBezTo>
                    <a:cubicBezTo>
                      <a:pt x="1677076" y="2034008"/>
                      <a:pt x="2034007" y="1677077"/>
                      <a:pt x="2034007" y="1236780"/>
                    </a:cubicBezTo>
                    <a:cubicBezTo>
                      <a:pt x="2034007" y="796483"/>
                      <a:pt x="1677076" y="439552"/>
                      <a:pt x="1236779" y="439552"/>
                    </a:cubicBezTo>
                    <a:close/>
                    <a:moveTo>
                      <a:pt x="1236780" y="0"/>
                    </a:moveTo>
                    <a:cubicBezTo>
                      <a:pt x="1919835" y="0"/>
                      <a:pt x="2473560" y="553725"/>
                      <a:pt x="2473560" y="1236780"/>
                    </a:cubicBezTo>
                    <a:cubicBezTo>
                      <a:pt x="2473560" y="1919835"/>
                      <a:pt x="1919835" y="2473560"/>
                      <a:pt x="1236780" y="2473560"/>
                    </a:cubicBezTo>
                    <a:cubicBezTo>
                      <a:pt x="553725" y="2473560"/>
                      <a:pt x="0" y="1919835"/>
                      <a:pt x="0" y="1236780"/>
                    </a:cubicBezTo>
                    <a:cubicBezTo>
                      <a:pt x="0" y="553725"/>
                      <a:pt x="553725" y="0"/>
                      <a:pt x="1236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šḻïďê-Freeform: Shape 62">
                <a:extLst>
                  <a:ext uri="{FF2B5EF4-FFF2-40B4-BE49-F238E27FC236}">
                    <a16:creationId xmlns:a16="http://schemas.microsoft.com/office/drawing/2014/main" xmlns="" id="{5ACFF0AD-C758-4F2F-968B-73B4F1378D7A}"/>
                  </a:ext>
                </a:extLst>
              </p:cNvPr>
              <p:cNvSpPr/>
              <p:nvPr/>
            </p:nvSpPr>
            <p:spPr>
              <a:xfrm>
                <a:off x="6096000" y="395399"/>
                <a:ext cx="1236780" cy="2473559"/>
              </a:xfrm>
              <a:custGeom>
                <a:avLst/>
                <a:gdLst>
                  <a:gd name="connsiteX0" fmla="*/ 0 w 1236780"/>
                  <a:gd name="connsiteY0" fmla="*/ 0 h 2473559"/>
                  <a:gd name="connsiteX1" fmla="*/ 1236780 w 1236780"/>
                  <a:gd name="connsiteY1" fmla="*/ 1236780 h 2473559"/>
                  <a:gd name="connsiteX2" fmla="*/ 691496 w 1236780"/>
                  <a:gd name="connsiteY2" fmla="*/ 2262337 h 2473559"/>
                  <a:gd name="connsiteX3" fmla="*/ 672821 w 1236780"/>
                  <a:gd name="connsiteY3" fmla="*/ 2273683 h 2473559"/>
                  <a:gd name="connsiteX4" fmla="*/ 672821 w 1236780"/>
                  <a:gd name="connsiteY4" fmla="*/ 2273682 h 2473559"/>
                  <a:gd name="connsiteX5" fmla="*/ 638728 w 1236780"/>
                  <a:gd name="connsiteY5" fmla="*/ 2294394 h 2473559"/>
                  <a:gd name="connsiteX6" fmla="*/ 589524 w 1236780"/>
                  <a:gd name="connsiteY6" fmla="*/ 2324286 h 2473559"/>
                  <a:gd name="connsiteX7" fmla="*/ 1 w 1236780"/>
                  <a:gd name="connsiteY7" fmla="*/ 2473559 h 2473559"/>
                  <a:gd name="connsiteX8" fmla="*/ 0 w 1236780"/>
                  <a:gd name="connsiteY8" fmla="*/ 2473559 h 2473559"/>
                  <a:gd name="connsiteX9" fmla="*/ 0 w 1236780"/>
                  <a:gd name="connsiteY9" fmla="*/ 2034007 h 2473559"/>
                  <a:gd name="connsiteX10" fmla="*/ 1 w 1236780"/>
                  <a:gd name="connsiteY10" fmla="*/ 2034007 h 2473559"/>
                  <a:gd name="connsiteX11" fmla="*/ 310318 w 1236780"/>
                  <a:gd name="connsiteY11" fmla="*/ 1971357 h 2473559"/>
                  <a:gd name="connsiteX12" fmla="*/ 441584 w 1236780"/>
                  <a:gd name="connsiteY12" fmla="*/ 1900110 h 2473559"/>
                  <a:gd name="connsiteX13" fmla="*/ 441584 w 1236780"/>
                  <a:gd name="connsiteY13" fmla="*/ 1900109 h 2473559"/>
                  <a:gd name="connsiteX14" fmla="*/ 445738 w 1236780"/>
                  <a:gd name="connsiteY14" fmla="*/ 1897854 h 2473559"/>
                  <a:gd name="connsiteX15" fmla="*/ 474054 w 1236780"/>
                  <a:gd name="connsiteY15" fmla="*/ 1876147 h 2473559"/>
                  <a:gd name="connsiteX16" fmla="*/ 474055 w 1236780"/>
                  <a:gd name="connsiteY16" fmla="*/ 1876148 h 2473559"/>
                  <a:gd name="connsiteX17" fmla="*/ 521727 w 1236780"/>
                  <a:gd name="connsiteY17" fmla="*/ 1839602 h 2473559"/>
                  <a:gd name="connsiteX18" fmla="*/ 797228 w 1236780"/>
                  <a:gd name="connsiteY18" fmla="*/ 1236780 h 2473559"/>
                  <a:gd name="connsiteX19" fmla="*/ 0 w 1236780"/>
                  <a:gd name="connsiteY19" fmla="*/ 439552 h 2473559"/>
                  <a:gd name="connsiteX20" fmla="*/ 0 w 1236780"/>
                  <a:gd name="connsiteY20" fmla="*/ 0 h 247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36780" h="2473559">
                    <a:moveTo>
                      <a:pt x="0" y="0"/>
                    </a:moveTo>
                    <a:cubicBezTo>
                      <a:pt x="683055" y="0"/>
                      <a:pt x="1236780" y="553725"/>
                      <a:pt x="1236780" y="1236780"/>
                    </a:cubicBezTo>
                    <a:cubicBezTo>
                      <a:pt x="1236780" y="1663689"/>
                      <a:pt x="1020482" y="2040079"/>
                      <a:pt x="691496" y="2262337"/>
                    </a:cubicBezTo>
                    <a:lnTo>
                      <a:pt x="672821" y="2273683"/>
                    </a:lnTo>
                    <a:lnTo>
                      <a:pt x="672821" y="2273682"/>
                    </a:lnTo>
                    <a:lnTo>
                      <a:pt x="638728" y="2294394"/>
                    </a:lnTo>
                    <a:lnTo>
                      <a:pt x="589524" y="2324286"/>
                    </a:lnTo>
                    <a:cubicBezTo>
                      <a:pt x="414280" y="2419485"/>
                      <a:pt x="213456" y="2473559"/>
                      <a:pt x="1" y="2473559"/>
                    </a:cubicBezTo>
                    <a:lnTo>
                      <a:pt x="0" y="2473559"/>
                    </a:lnTo>
                    <a:lnTo>
                      <a:pt x="0" y="2034007"/>
                    </a:lnTo>
                    <a:lnTo>
                      <a:pt x="1" y="2034007"/>
                    </a:lnTo>
                    <a:cubicBezTo>
                      <a:pt x="110075" y="2034007"/>
                      <a:pt x="214940" y="2011699"/>
                      <a:pt x="310318" y="1971357"/>
                    </a:cubicBezTo>
                    <a:lnTo>
                      <a:pt x="441584" y="1900110"/>
                    </a:lnTo>
                    <a:lnTo>
                      <a:pt x="441584" y="1900109"/>
                    </a:lnTo>
                    <a:lnTo>
                      <a:pt x="445738" y="1897854"/>
                    </a:lnTo>
                    <a:lnTo>
                      <a:pt x="474054" y="1876147"/>
                    </a:lnTo>
                    <a:lnTo>
                      <a:pt x="474055" y="1876148"/>
                    </a:lnTo>
                    <a:lnTo>
                      <a:pt x="521727" y="1839602"/>
                    </a:lnTo>
                    <a:cubicBezTo>
                      <a:pt x="690480" y="1693422"/>
                      <a:pt x="797228" y="1477567"/>
                      <a:pt x="797228" y="1236780"/>
                    </a:cubicBezTo>
                    <a:cubicBezTo>
                      <a:pt x="797228" y="796484"/>
                      <a:pt x="440297" y="439552"/>
                      <a:pt x="0" y="4395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šḻïďê-Freeform: Shape 63">
                <a:extLst>
                  <a:ext uri="{FF2B5EF4-FFF2-40B4-BE49-F238E27FC236}">
                    <a16:creationId xmlns:a16="http://schemas.microsoft.com/office/drawing/2014/main" xmlns="" id="{30D95AEC-F1B7-4D1B-AD47-69F6698CC15A}"/>
                  </a:ext>
                </a:extLst>
              </p:cNvPr>
              <p:cNvSpPr/>
              <p:nvPr/>
            </p:nvSpPr>
            <p:spPr>
              <a:xfrm rot="19394608" flipV="1">
                <a:off x="5399111" y="1925810"/>
                <a:ext cx="1465219" cy="1568654"/>
              </a:xfrm>
              <a:custGeom>
                <a:avLst/>
                <a:gdLst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544351 w 1227003"/>
                  <a:gd name="connsiteY32" fmla="*/ 515612 h 1313625"/>
                  <a:gd name="connsiteX33" fmla="*/ 489697 w 1227003"/>
                  <a:gd name="connsiteY33" fmla="*/ 551304 h 1313625"/>
                  <a:gd name="connsiteX34" fmla="*/ 106708 w 1227003"/>
                  <a:gd name="connsiteY34" fmla="*/ 1023679 h 1313625"/>
                  <a:gd name="connsiteX35" fmla="*/ 86181 w 1227003"/>
                  <a:gd name="connsiteY35" fmla="*/ 1074576 h 1313625"/>
                  <a:gd name="connsiteX36" fmla="*/ 70254 w 1227003"/>
                  <a:gd name="connsiteY36" fmla="*/ 1114071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489697 w 1227003"/>
                  <a:gd name="connsiteY32" fmla="*/ 551304 h 1313625"/>
                  <a:gd name="connsiteX33" fmla="*/ 106708 w 1227003"/>
                  <a:gd name="connsiteY33" fmla="*/ 1023679 h 1313625"/>
                  <a:gd name="connsiteX34" fmla="*/ 86181 w 1227003"/>
                  <a:gd name="connsiteY34" fmla="*/ 1074576 h 1313625"/>
                  <a:gd name="connsiteX35" fmla="*/ 70254 w 1227003"/>
                  <a:gd name="connsiteY35" fmla="*/ 1114071 h 1313625"/>
                  <a:gd name="connsiteX36" fmla="*/ 467393 w 1227003"/>
                  <a:gd name="connsiteY36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544351 w 1227003"/>
                  <a:gd name="connsiteY31" fmla="*/ 515610 h 1313625"/>
                  <a:gd name="connsiteX32" fmla="*/ 106708 w 1227003"/>
                  <a:gd name="connsiteY32" fmla="*/ 1023679 h 1313625"/>
                  <a:gd name="connsiteX33" fmla="*/ 86181 w 1227003"/>
                  <a:gd name="connsiteY33" fmla="*/ 1074576 h 1313625"/>
                  <a:gd name="connsiteX34" fmla="*/ 70254 w 1227003"/>
                  <a:gd name="connsiteY34" fmla="*/ 1114071 h 1313625"/>
                  <a:gd name="connsiteX35" fmla="*/ 467393 w 1227003"/>
                  <a:gd name="connsiteY35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489698 w 1227003"/>
                  <a:gd name="connsiteY30" fmla="*/ 551303 h 1313625"/>
                  <a:gd name="connsiteX31" fmla="*/ 106708 w 1227003"/>
                  <a:gd name="connsiteY31" fmla="*/ 1023679 h 1313625"/>
                  <a:gd name="connsiteX32" fmla="*/ 86181 w 1227003"/>
                  <a:gd name="connsiteY32" fmla="*/ 1074576 h 1313625"/>
                  <a:gd name="connsiteX33" fmla="*/ 70254 w 1227003"/>
                  <a:gd name="connsiteY33" fmla="*/ 1114071 h 1313625"/>
                  <a:gd name="connsiteX34" fmla="*/ 467393 w 1227003"/>
                  <a:gd name="connsiteY34" fmla="*/ 1313625 h 1313625"/>
                  <a:gd name="connsiteX0" fmla="*/ 467393 w 1227003"/>
                  <a:gd name="connsiteY0" fmla="*/ 1313625 h 1313625"/>
                  <a:gd name="connsiteX1" fmla="*/ 477090 w 1227003"/>
                  <a:gd name="connsiteY1" fmla="*/ 1279288 h 1313625"/>
                  <a:gd name="connsiteX2" fmla="*/ 480192 w 1227003"/>
                  <a:gd name="connsiteY2" fmla="*/ 1272556 h 1313625"/>
                  <a:gd name="connsiteX3" fmla="*/ 541601 w 1227003"/>
                  <a:gd name="connsiteY3" fmla="*/ 1139360 h 1313625"/>
                  <a:gd name="connsiteX4" fmla="*/ 752732 w 1227003"/>
                  <a:gd name="connsiteY4" fmla="*/ 903467 h 1313625"/>
                  <a:gd name="connsiteX5" fmla="*/ 1038845 w 1227003"/>
                  <a:gd name="connsiteY5" fmla="*/ 767963 h 1313625"/>
                  <a:gd name="connsiteX6" fmla="*/ 1186648 w 1227003"/>
                  <a:gd name="connsiteY6" fmla="*/ 746493 h 1313625"/>
                  <a:gd name="connsiteX7" fmla="*/ 1186649 w 1227003"/>
                  <a:gd name="connsiteY7" fmla="*/ 746494 h 1313625"/>
                  <a:gd name="connsiteX8" fmla="*/ 1191326 w 1227003"/>
                  <a:gd name="connsiteY8" fmla="*/ 745815 h 1313625"/>
                  <a:gd name="connsiteX9" fmla="*/ 1227003 w 1227003"/>
                  <a:gd name="connsiteY9" fmla="*/ 746261 h 1313625"/>
                  <a:gd name="connsiteX10" fmla="*/ 1148361 w 1227003"/>
                  <a:gd name="connsiteY10" fmla="*/ 308817 h 1313625"/>
                  <a:gd name="connsiteX11" fmla="*/ 1108651 w 1227003"/>
                  <a:gd name="connsiteY11" fmla="*/ 312624 h 1313625"/>
                  <a:gd name="connsiteX12" fmla="*/ 1051342 w 1227003"/>
                  <a:gd name="connsiteY12" fmla="*/ 318120 h 1313625"/>
                  <a:gd name="connsiteX13" fmla="*/ 1028048 w 1227003"/>
                  <a:gd name="connsiteY13" fmla="*/ 322960 h 1313625"/>
                  <a:gd name="connsiteX14" fmla="*/ 1026107 w 1227003"/>
                  <a:gd name="connsiteY14" fmla="*/ 322960 h 1313625"/>
                  <a:gd name="connsiteX15" fmla="*/ 1051342 w 1227003"/>
                  <a:gd name="connsiteY15" fmla="*/ 318118 h 1313625"/>
                  <a:gd name="connsiteX16" fmla="*/ 1108652 w 1227003"/>
                  <a:gd name="connsiteY16" fmla="*/ 312623 h 1313625"/>
                  <a:gd name="connsiteX17" fmla="*/ 1148361 w 1227003"/>
                  <a:gd name="connsiteY17" fmla="*/ 308815 h 1313625"/>
                  <a:gd name="connsiteX18" fmla="*/ 1147224 w 1227003"/>
                  <a:gd name="connsiteY18" fmla="*/ 302491 h 1313625"/>
                  <a:gd name="connsiteX19" fmla="*/ 1029842 w 1227003"/>
                  <a:gd name="connsiteY19" fmla="*/ 319540 h 1313625"/>
                  <a:gd name="connsiteX20" fmla="*/ 352636 w 1227003"/>
                  <a:gd name="connsiteY20" fmla="*/ 235 h 1313625"/>
                  <a:gd name="connsiteX21" fmla="*/ 352478 w 1227003"/>
                  <a:gd name="connsiteY21" fmla="*/ 0 h 1313625"/>
                  <a:gd name="connsiteX22" fmla="*/ 352164 w 1227003"/>
                  <a:gd name="connsiteY22" fmla="*/ 235 h 1313625"/>
                  <a:gd name="connsiteX23" fmla="*/ 0 w 1227003"/>
                  <a:gd name="connsiteY23" fmla="*/ 263270 h 1313625"/>
                  <a:gd name="connsiteX24" fmla="*/ 180 w 1227003"/>
                  <a:gd name="connsiteY24" fmla="*/ 263488 h 1313625"/>
                  <a:gd name="connsiteX25" fmla="*/ 114169 w 1227003"/>
                  <a:gd name="connsiteY25" fmla="*/ 1003468 h 1313625"/>
                  <a:gd name="connsiteX26" fmla="*/ 64509 w 1227003"/>
                  <a:gd name="connsiteY26" fmla="*/ 1111184 h 1313625"/>
                  <a:gd name="connsiteX27" fmla="*/ 70253 w 1227003"/>
                  <a:gd name="connsiteY27" fmla="*/ 1114070 h 1313625"/>
                  <a:gd name="connsiteX28" fmla="*/ 86181 w 1227003"/>
                  <a:gd name="connsiteY28" fmla="*/ 1074575 h 1313625"/>
                  <a:gd name="connsiteX29" fmla="*/ 106708 w 1227003"/>
                  <a:gd name="connsiteY29" fmla="*/ 1023678 h 1313625"/>
                  <a:gd name="connsiteX30" fmla="*/ 106708 w 1227003"/>
                  <a:gd name="connsiteY30" fmla="*/ 1023679 h 1313625"/>
                  <a:gd name="connsiteX31" fmla="*/ 86181 w 1227003"/>
                  <a:gd name="connsiteY31" fmla="*/ 1074576 h 1313625"/>
                  <a:gd name="connsiteX32" fmla="*/ 70254 w 1227003"/>
                  <a:gd name="connsiteY32" fmla="*/ 1114071 h 1313625"/>
                  <a:gd name="connsiteX33" fmla="*/ 467393 w 1227003"/>
                  <a:gd name="connsiteY33" fmla="*/ 1313625 h 131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27003" h="1313625">
                    <a:moveTo>
                      <a:pt x="467393" y="1313625"/>
                    </a:moveTo>
                    <a:lnTo>
                      <a:pt x="477090" y="1279288"/>
                    </a:lnTo>
                    <a:lnTo>
                      <a:pt x="480192" y="1272556"/>
                    </a:lnTo>
                    <a:lnTo>
                      <a:pt x="541601" y="1139360"/>
                    </a:lnTo>
                    <a:cubicBezTo>
                      <a:pt x="593877" y="1049962"/>
                      <a:pt x="664543" y="969337"/>
                      <a:pt x="752732" y="903467"/>
                    </a:cubicBezTo>
                    <a:cubicBezTo>
                      <a:pt x="840922" y="837597"/>
                      <a:pt x="938288" y="792717"/>
                      <a:pt x="1038845" y="767963"/>
                    </a:cubicBezTo>
                    <a:lnTo>
                      <a:pt x="1186648" y="746493"/>
                    </a:lnTo>
                    <a:lnTo>
                      <a:pt x="1186649" y="746494"/>
                    </a:lnTo>
                    <a:lnTo>
                      <a:pt x="1191326" y="745815"/>
                    </a:lnTo>
                    <a:lnTo>
                      <a:pt x="1227003" y="746261"/>
                    </a:lnTo>
                    <a:lnTo>
                      <a:pt x="1148361" y="308817"/>
                    </a:lnTo>
                    <a:lnTo>
                      <a:pt x="1108651" y="312624"/>
                    </a:lnTo>
                    <a:lnTo>
                      <a:pt x="1051342" y="318120"/>
                    </a:lnTo>
                    <a:lnTo>
                      <a:pt x="1028048" y="322960"/>
                    </a:lnTo>
                    <a:lnTo>
                      <a:pt x="1026107" y="322960"/>
                    </a:lnTo>
                    <a:lnTo>
                      <a:pt x="1051342" y="318118"/>
                    </a:lnTo>
                    <a:lnTo>
                      <a:pt x="1108652" y="312623"/>
                    </a:lnTo>
                    <a:lnTo>
                      <a:pt x="1148361" y="308815"/>
                    </a:lnTo>
                    <a:lnTo>
                      <a:pt x="1147224" y="302491"/>
                    </a:lnTo>
                    <a:lnTo>
                      <a:pt x="1029842" y="319540"/>
                    </a:lnTo>
                    <a:cubicBezTo>
                      <a:pt x="774205" y="331659"/>
                      <a:pt x="517311" y="220709"/>
                      <a:pt x="352636" y="235"/>
                    </a:cubicBezTo>
                    <a:cubicBezTo>
                      <a:pt x="352583" y="157"/>
                      <a:pt x="352531" y="78"/>
                      <a:pt x="352478" y="0"/>
                    </a:cubicBezTo>
                    <a:lnTo>
                      <a:pt x="352164" y="235"/>
                    </a:lnTo>
                    <a:lnTo>
                      <a:pt x="0" y="263270"/>
                    </a:lnTo>
                    <a:lnTo>
                      <a:pt x="180" y="263488"/>
                    </a:lnTo>
                    <a:cubicBezTo>
                      <a:pt x="164856" y="483962"/>
                      <a:pt x="198338" y="761781"/>
                      <a:pt x="114169" y="1003468"/>
                    </a:cubicBezTo>
                    <a:lnTo>
                      <a:pt x="64509" y="1111184"/>
                    </a:lnTo>
                    <a:lnTo>
                      <a:pt x="70253" y="1114070"/>
                    </a:lnTo>
                    <a:lnTo>
                      <a:pt x="86181" y="1074575"/>
                    </a:lnTo>
                    <a:lnTo>
                      <a:pt x="106708" y="1023678"/>
                    </a:lnTo>
                    <a:cubicBezTo>
                      <a:pt x="110129" y="1015195"/>
                      <a:pt x="110129" y="1015196"/>
                      <a:pt x="106708" y="1023679"/>
                    </a:cubicBezTo>
                    <a:lnTo>
                      <a:pt x="86181" y="1074576"/>
                    </a:lnTo>
                    <a:lnTo>
                      <a:pt x="70254" y="1114071"/>
                    </a:lnTo>
                    <a:lnTo>
                      <a:pt x="467393" y="1313625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šḻïďê-Freeform: Shape 54" title="yn974ulF9k">
              <a:extLst>
                <a:ext uri="{FF2B5EF4-FFF2-40B4-BE49-F238E27FC236}">
                  <a16:creationId xmlns:a16="http://schemas.microsoft.com/office/drawing/2014/main" xmlns="" id="{CEFC207F-863A-4A62-B3E4-FB5173F5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4151" y="2677130"/>
              <a:ext cx="643698" cy="644043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šḻïďê-Freeform: Shape 55" title="OXvp1cBoZH">
              <a:extLst>
                <a:ext uri="{FF2B5EF4-FFF2-40B4-BE49-F238E27FC236}">
                  <a16:creationId xmlns:a16="http://schemas.microsoft.com/office/drawing/2014/main" xmlns="" id="{0371214E-EE6E-4D4A-813E-5C316141E0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59220" y="4540708"/>
              <a:ext cx="626144" cy="596184"/>
            </a:xfrm>
            <a:custGeom>
              <a:avLst/>
              <a:gdLst>
                <a:gd name="connsiteX0" fmla="*/ 101402 w 331788"/>
                <a:gd name="connsiteY0" fmla="*/ 200025 h 315913"/>
                <a:gd name="connsiteX1" fmla="*/ 93663 w 331788"/>
                <a:gd name="connsiteY1" fmla="*/ 207840 h 315913"/>
                <a:gd name="connsiteX2" fmla="*/ 93663 w 331788"/>
                <a:gd name="connsiteY2" fmla="*/ 301625 h 315913"/>
                <a:gd name="connsiteX3" fmla="*/ 137518 w 331788"/>
                <a:gd name="connsiteY3" fmla="*/ 301625 h 315913"/>
                <a:gd name="connsiteX4" fmla="*/ 137518 w 331788"/>
                <a:gd name="connsiteY4" fmla="*/ 250825 h 315913"/>
                <a:gd name="connsiteX5" fmla="*/ 143967 w 331788"/>
                <a:gd name="connsiteY5" fmla="*/ 244312 h 315913"/>
                <a:gd name="connsiteX6" fmla="*/ 187822 w 331788"/>
                <a:gd name="connsiteY6" fmla="*/ 244312 h 315913"/>
                <a:gd name="connsiteX7" fmla="*/ 194271 w 331788"/>
                <a:gd name="connsiteY7" fmla="*/ 250825 h 315913"/>
                <a:gd name="connsiteX8" fmla="*/ 194271 w 331788"/>
                <a:gd name="connsiteY8" fmla="*/ 301625 h 315913"/>
                <a:gd name="connsiteX9" fmla="*/ 230387 w 331788"/>
                <a:gd name="connsiteY9" fmla="*/ 301625 h 315913"/>
                <a:gd name="connsiteX10" fmla="*/ 238126 w 331788"/>
                <a:gd name="connsiteY10" fmla="*/ 295112 h 315913"/>
                <a:gd name="connsiteX11" fmla="*/ 238126 w 331788"/>
                <a:gd name="connsiteY11" fmla="*/ 207840 h 315913"/>
                <a:gd name="connsiteX12" fmla="*/ 230387 w 331788"/>
                <a:gd name="connsiteY12" fmla="*/ 200025 h 315913"/>
                <a:gd name="connsiteX13" fmla="*/ 101402 w 331788"/>
                <a:gd name="connsiteY13" fmla="*/ 200025 h 315913"/>
                <a:gd name="connsiteX14" fmla="*/ 258908 w 331788"/>
                <a:gd name="connsiteY14" fmla="*/ 122237 h 315913"/>
                <a:gd name="connsiteX15" fmla="*/ 252413 w 331788"/>
                <a:gd name="connsiteY15" fmla="*/ 129801 h 315913"/>
                <a:gd name="connsiteX16" fmla="*/ 252413 w 331788"/>
                <a:gd name="connsiteY16" fmla="*/ 157536 h 315913"/>
                <a:gd name="connsiteX17" fmla="*/ 258908 w 331788"/>
                <a:gd name="connsiteY17" fmla="*/ 165100 h 315913"/>
                <a:gd name="connsiteX18" fmla="*/ 266701 w 331788"/>
                <a:gd name="connsiteY18" fmla="*/ 157536 h 315913"/>
                <a:gd name="connsiteX19" fmla="*/ 266701 w 331788"/>
                <a:gd name="connsiteY19" fmla="*/ 129801 h 315913"/>
                <a:gd name="connsiteX20" fmla="*/ 258908 w 331788"/>
                <a:gd name="connsiteY20" fmla="*/ 122237 h 315913"/>
                <a:gd name="connsiteX21" fmla="*/ 230332 w 331788"/>
                <a:gd name="connsiteY21" fmla="*/ 122237 h 315913"/>
                <a:gd name="connsiteX22" fmla="*/ 223838 w 331788"/>
                <a:gd name="connsiteY22" fmla="*/ 129801 h 315913"/>
                <a:gd name="connsiteX23" fmla="*/ 223838 w 331788"/>
                <a:gd name="connsiteY23" fmla="*/ 157536 h 315913"/>
                <a:gd name="connsiteX24" fmla="*/ 230332 w 331788"/>
                <a:gd name="connsiteY24" fmla="*/ 165100 h 315913"/>
                <a:gd name="connsiteX25" fmla="*/ 238126 w 331788"/>
                <a:gd name="connsiteY25" fmla="*/ 157536 h 315913"/>
                <a:gd name="connsiteX26" fmla="*/ 238126 w 331788"/>
                <a:gd name="connsiteY26" fmla="*/ 129801 h 315913"/>
                <a:gd name="connsiteX27" fmla="*/ 230332 w 331788"/>
                <a:gd name="connsiteY27" fmla="*/ 122237 h 315913"/>
                <a:gd name="connsiteX28" fmla="*/ 201468 w 331788"/>
                <a:gd name="connsiteY28" fmla="*/ 122237 h 315913"/>
                <a:gd name="connsiteX29" fmla="*/ 193675 w 331788"/>
                <a:gd name="connsiteY29" fmla="*/ 129801 h 315913"/>
                <a:gd name="connsiteX30" fmla="*/ 193675 w 331788"/>
                <a:gd name="connsiteY30" fmla="*/ 157536 h 315913"/>
                <a:gd name="connsiteX31" fmla="*/ 201468 w 331788"/>
                <a:gd name="connsiteY31" fmla="*/ 165100 h 315913"/>
                <a:gd name="connsiteX32" fmla="*/ 207963 w 331788"/>
                <a:gd name="connsiteY32" fmla="*/ 157536 h 315913"/>
                <a:gd name="connsiteX33" fmla="*/ 207963 w 331788"/>
                <a:gd name="connsiteY33" fmla="*/ 129801 h 315913"/>
                <a:gd name="connsiteX34" fmla="*/ 201468 w 331788"/>
                <a:gd name="connsiteY34" fmla="*/ 122237 h 315913"/>
                <a:gd name="connsiteX35" fmla="*/ 128732 w 331788"/>
                <a:gd name="connsiteY35" fmla="*/ 122237 h 315913"/>
                <a:gd name="connsiteX36" fmla="*/ 122238 w 331788"/>
                <a:gd name="connsiteY36" fmla="*/ 129801 h 315913"/>
                <a:gd name="connsiteX37" fmla="*/ 122238 w 331788"/>
                <a:gd name="connsiteY37" fmla="*/ 157536 h 315913"/>
                <a:gd name="connsiteX38" fmla="*/ 128732 w 331788"/>
                <a:gd name="connsiteY38" fmla="*/ 165100 h 315913"/>
                <a:gd name="connsiteX39" fmla="*/ 136526 w 331788"/>
                <a:gd name="connsiteY39" fmla="*/ 157536 h 315913"/>
                <a:gd name="connsiteX40" fmla="*/ 136526 w 331788"/>
                <a:gd name="connsiteY40" fmla="*/ 129801 h 315913"/>
                <a:gd name="connsiteX41" fmla="*/ 128732 w 331788"/>
                <a:gd name="connsiteY41" fmla="*/ 122237 h 315913"/>
                <a:gd name="connsiteX42" fmla="*/ 101456 w 331788"/>
                <a:gd name="connsiteY42" fmla="*/ 122237 h 315913"/>
                <a:gd name="connsiteX43" fmla="*/ 93663 w 331788"/>
                <a:gd name="connsiteY43" fmla="*/ 129801 h 315913"/>
                <a:gd name="connsiteX44" fmla="*/ 93663 w 331788"/>
                <a:gd name="connsiteY44" fmla="*/ 157536 h 315913"/>
                <a:gd name="connsiteX45" fmla="*/ 101456 w 331788"/>
                <a:gd name="connsiteY45" fmla="*/ 165100 h 315913"/>
                <a:gd name="connsiteX46" fmla="*/ 107951 w 331788"/>
                <a:gd name="connsiteY46" fmla="*/ 157536 h 315913"/>
                <a:gd name="connsiteX47" fmla="*/ 107951 w 331788"/>
                <a:gd name="connsiteY47" fmla="*/ 129801 h 315913"/>
                <a:gd name="connsiteX48" fmla="*/ 101456 w 331788"/>
                <a:gd name="connsiteY48" fmla="*/ 122237 h 315913"/>
                <a:gd name="connsiteX49" fmla="*/ 72881 w 331788"/>
                <a:gd name="connsiteY49" fmla="*/ 122237 h 315913"/>
                <a:gd name="connsiteX50" fmla="*/ 65088 w 331788"/>
                <a:gd name="connsiteY50" fmla="*/ 129801 h 315913"/>
                <a:gd name="connsiteX51" fmla="*/ 65088 w 331788"/>
                <a:gd name="connsiteY51" fmla="*/ 157536 h 315913"/>
                <a:gd name="connsiteX52" fmla="*/ 72881 w 331788"/>
                <a:gd name="connsiteY52" fmla="*/ 165100 h 315913"/>
                <a:gd name="connsiteX53" fmla="*/ 79376 w 331788"/>
                <a:gd name="connsiteY53" fmla="*/ 157536 h 315913"/>
                <a:gd name="connsiteX54" fmla="*/ 79376 w 331788"/>
                <a:gd name="connsiteY54" fmla="*/ 129801 h 315913"/>
                <a:gd name="connsiteX55" fmla="*/ 72881 w 331788"/>
                <a:gd name="connsiteY55" fmla="*/ 122237 h 315913"/>
                <a:gd name="connsiteX56" fmla="*/ 258908 w 331788"/>
                <a:gd name="connsiteY56" fmla="*/ 65087 h 315913"/>
                <a:gd name="connsiteX57" fmla="*/ 252413 w 331788"/>
                <a:gd name="connsiteY57" fmla="*/ 71581 h 315913"/>
                <a:gd name="connsiteX58" fmla="*/ 252413 w 331788"/>
                <a:gd name="connsiteY58" fmla="*/ 100157 h 315913"/>
                <a:gd name="connsiteX59" fmla="*/ 258908 w 331788"/>
                <a:gd name="connsiteY59" fmla="*/ 107950 h 315913"/>
                <a:gd name="connsiteX60" fmla="*/ 266701 w 331788"/>
                <a:gd name="connsiteY60" fmla="*/ 100157 h 315913"/>
                <a:gd name="connsiteX61" fmla="*/ 266701 w 331788"/>
                <a:gd name="connsiteY61" fmla="*/ 71581 h 315913"/>
                <a:gd name="connsiteX62" fmla="*/ 258908 w 331788"/>
                <a:gd name="connsiteY62" fmla="*/ 65087 h 315913"/>
                <a:gd name="connsiteX63" fmla="*/ 230332 w 331788"/>
                <a:gd name="connsiteY63" fmla="*/ 65087 h 315913"/>
                <a:gd name="connsiteX64" fmla="*/ 223838 w 331788"/>
                <a:gd name="connsiteY64" fmla="*/ 71581 h 315913"/>
                <a:gd name="connsiteX65" fmla="*/ 223838 w 331788"/>
                <a:gd name="connsiteY65" fmla="*/ 100157 h 315913"/>
                <a:gd name="connsiteX66" fmla="*/ 230332 w 331788"/>
                <a:gd name="connsiteY66" fmla="*/ 107950 h 315913"/>
                <a:gd name="connsiteX67" fmla="*/ 238126 w 331788"/>
                <a:gd name="connsiteY67" fmla="*/ 100157 h 315913"/>
                <a:gd name="connsiteX68" fmla="*/ 238126 w 331788"/>
                <a:gd name="connsiteY68" fmla="*/ 71581 h 315913"/>
                <a:gd name="connsiteX69" fmla="*/ 230332 w 331788"/>
                <a:gd name="connsiteY69" fmla="*/ 65087 h 315913"/>
                <a:gd name="connsiteX70" fmla="*/ 201468 w 331788"/>
                <a:gd name="connsiteY70" fmla="*/ 65087 h 315913"/>
                <a:gd name="connsiteX71" fmla="*/ 193675 w 331788"/>
                <a:gd name="connsiteY71" fmla="*/ 71581 h 315913"/>
                <a:gd name="connsiteX72" fmla="*/ 193675 w 331788"/>
                <a:gd name="connsiteY72" fmla="*/ 100157 h 315913"/>
                <a:gd name="connsiteX73" fmla="*/ 201468 w 331788"/>
                <a:gd name="connsiteY73" fmla="*/ 107950 h 315913"/>
                <a:gd name="connsiteX74" fmla="*/ 207963 w 331788"/>
                <a:gd name="connsiteY74" fmla="*/ 100157 h 315913"/>
                <a:gd name="connsiteX75" fmla="*/ 207963 w 331788"/>
                <a:gd name="connsiteY75" fmla="*/ 71581 h 315913"/>
                <a:gd name="connsiteX76" fmla="*/ 201468 w 331788"/>
                <a:gd name="connsiteY76" fmla="*/ 65087 h 315913"/>
                <a:gd name="connsiteX77" fmla="*/ 128732 w 331788"/>
                <a:gd name="connsiteY77" fmla="*/ 65087 h 315913"/>
                <a:gd name="connsiteX78" fmla="*/ 122238 w 331788"/>
                <a:gd name="connsiteY78" fmla="*/ 71581 h 315913"/>
                <a:gd name="connsiteX79" fmla="*/ 122238 w 331788"/>
                <a:gd name="connsiteY79" fmla="*/ 100157 h 315913"/>
                <a:gd name="connsiteX80" fmla="*/ 128732 w 331788"/>
                <a:gd name="connsiteY80" fmla="*/ 107950 h 315913"/>
                <a:gd name="connsiteX81" fmla="*/ 136526 w 331788"/>
                <a:gd name="connsiteY81" fmla="*/ 100157 h 315913"/>
                <a:gd name="connsiteX82" fmla="*/ 136526 w 331788"/>
                <a:gd name="connsiteY82" fmla="*/ 71581 h 315913"/>
                <a:gd name="connsiteX83" fmla="*/ 128732 w 331788"/>
                <a:gd name="connsiteY83" fmla="*/ 65087 h 315913"/>
                <a:gd name="connsiteX84" fmla="*/ 101456 w 331788"/>
                <a:gd name="connsiteY84" fmla="*/ 65087 h 315913"/>
                <a:gd name="connsiteX85" fmla="*/ 93663 w 331788"/>
                <a:gd name="connsiteY85" fmla="*/ 71581 h 315913"/>
                <a:gd name="connsiteX86" fmla="*/ 93663 w 331788"/>
                <a:gd name="connsiteY86" fmla="*/ 100157 h 315913"/>
                <a:gd name="connsiteX87" fmla="*/ 101456 w 331788"/>
                <a:gd name="connsiteY87" fmla="*/ 107950 h 315913"/>
                <a:gd name="connsiteX88" fmla="*/ 107951 w 331788"/>
                <a:gd name="connsiteY88" fmla="*/ 100157 h 315913"/>
                <a:gd name="connsiteX89" fmla="*/ 107951 w 331788"/>
                <a:gd name="connsiteY89" fmla="*/ 71581 h 315913"/>
                <a:gd name="connsiteX90" fmla="*/ 101456 w 331788"/>
                <a:gd name="connsiteY90" fmla="*/ 65087 h 315913"/>
                <a:gd name="connsiteX91" fmla="*/ 72881 w 331788"/>
                <a:gd name="connsiteY91" fmla="*/ 65087 h 315913"/>
                <a:gd name="connsiteX92" fmla="*/ 65088 w 331788"/>
                <a:gd name="connsiteY92" fmla="*/ 71581 h 315913"/>
                <a:gd name="connsiteX93" fmla="*/ 65088 w 331788"/>
                <a:gd name="connsiteY93" fmla="*/ 100157 h 315913"/>
                <a:gd name="connsiteX94" fmla="*/ 72881 w 331788"/>
                <a:gd name="connsiteY94" fmla="*/ 107950 h 315913"/>
                <a:gd name="connsiteX95" fmla="*/ 79376 w 331788"/>
                <a:gd name="connsiteY95" fmla="*/ 100157 h 315913"/>
                <a:gd name="connsiteX96" fmla="*/ 79376 w 331788"/>
                <a:gd name="connsiteY96" fmla="*/ 71581 h 315913"/>
                <a:gd name="connsiteX97" fmla="*/ 72881 w 331788"/>
                <a:gd name="connsiteY97" fmla="*/ 65087 h 315913"/>
                <a:gd name="connsiteX98" fmla="*/ 107950 w 331788"/>
                <a:gd name="connsiteY98" fmla="*/ 14287 h 315913"/>
                <a:gd name="connsiteX99" fmla="*/ 107950 w 331788"/>
                <a:gd name="connsiteY99" fmla="*/ 28575 h 315913"/>
                <a:gd name="connsiteX100" fmla="*/ 223838 w 331788"/>
                <a:gd name="connsiteY100" fmla="*/ 28575 h 315913"/>
                <a:gd name="connsiteX101" fmla="*/ 223838 w 331788"/>
                <a:gd name="connsiteY101" fmla="*/ 14287 h 315913"/>
                <a:gd name="connsiteX102" fmla="*/ 64802 w 331788"/>
                <a:gd name="connsiteY102" fmla="*/ 0 h 315913"/>
                <a:gd name="connsiteX103" fmla="*/ 266986 w 331788"/>
                <a:gd name="connsiteY103" fmla="*/ 0 h 315913"/>
                <a:gd name="connsiteX104" fmla="*/ 273466 w 331788"/>
                <a:gd name="connsiteY104" fmla="*/ 6474 h 315913"/>
                <a:gd name="connsiteX105" fmla="*/ 266986 w 331788"/>
                <a:gd name="connsiteY105" fmla="*/ 14242 h 315913"/>
                <a:gd name="connsiteX106" fmla="*/ 238472 w 331788"/>
                <a:gd name="connsiteY106" fmla="*/ 14242 h 315913"/>
                <a:gd name="connsiteX107" fmla="*/ 238472 w 331788"/>
                <a:gd name="connsiteY107" fmla="*/ 28484 h 315913"/>
                <a:gd name="connsiteX108" fmla="*/ 303275 w 331788"/>
                <a:gd name="connsiteY108" fmla="*/ 28484 h 315913"/>
                <a:gd name="connsiteX109" fmla="*/ 309755 w 331788"/>
                <a:gd name="connsiteY109" fmla="*/ 34958 h 315913"/>
                <a:gd name="connsiteX110" fmla="*/ 309755 w 331788"/>
                <a:gd name="connsiteY110" fmla="*/ 301671 h 315913"/>
                <a:gd name="connsiteX111" fmla="*/ 324012 w 331788"/>
                <a:gd name="connsiteY111" fmla="*/ 301671 h 315913"/>
                <a:gd name="connsiteX112" fmla="*/ 331788 w 331788"/>
                <a:gd name="connsiteY112" fmla="*/ 309439 h 315913"/>
                <a:gd name="connsiteX113" fmla="*/ 324012 w 331788"/>
                <a:gd name="connsiteY113" fmla="*/ 315913 h 315913"/>
                <a:gd name="connsiteX114" fmla="*/ 7776 w 331788"/>
                <a:gd name="connsiteY114" fmla="*/ 315913 h 315913"/>
                <a:gd name="connsiteX115" fmla="*/ 0 w 331788"/>
                <a:gd name="connsiteY115" fmla="*/ 309439 h 315913"/>
                <a:gd name="connsiteX116" fmla="*/ 7776 w 331788"/>
                <a:gd name="connsiteY116" fmla="*/ 301671 h 315913"/>
                <a:gd name="connsiteX117" fmla="*/ 22033 w 331788"/>
                <a:gd name="connsiteY117" fmla="*/ 301671 h 315913"/>
                <a:gd name="connsiteX118" fmla="*/ 22033 w 331788"/>
                <a:gd name="connsiteY118" fmla="*/ 34958 h 315913"/>
                <a:gd name="connsiteX119" fmla="*/ 28513 w 331788"/>
                <a:gd name="connsiteY119" fmla="*/ 28484 h 315913"/>
                <a:gd name="connsiteX120" fmla="*/ 93315 w 331788"/>
                <a:gd name="connsiteY120" fmla="*/ 28484 h 315913"/>
                <a:gd name="connsiteX121" fmla="*/ 93315 w 331788"/>
                <a:gd name="connsiteY121" fmla="*/ 14242 h 315913"/>
                <a:gd name="connsiteX122" fmla="*/ 64802 w 331788"/>
                <a:gd name="connsiteY122" fmla="*/ 14242 h 315913"/>
                <a:gd name="connsiteX123" fmla="*/ 58322 w 331788"/>
                <a:gd name="connsiteY123" fmla="*/ 6474 h 315913"/>
                <a:gd name="connsiteX124" fmla="*/ 64802 w 331788"/>
                <a:gd name="connsiteY124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31788" h="315913">
                  <a:moveTo>
                    <a:pt x="101402" y="200025"/>
                  </a:moveTo>
                  <a:cubicBezTo>
                    <a:pt x="97532" y="200025"/>
                    <a:pt x="93663" y="203933"/>
                    <a:pt x="93663" y="207840"/>
                  </a:cubicBezTo>
                  <a:cubicBezTo>
                    <a:pt x="93663" y="207840"/>
                    <a:pt x="93663" y="207840"/>
                    <a:pt x="93663" y="301625"/>
                  </a:cubicBezTo>
                  <a:cubicBezTo>
                    <a:pt x="93663" y="301625"/>
                    <a:pt x="93663" y="301625"/>
                    <a:pt x="137518" y="301625"/>
                  </a:cubicBezTo>
                  <a:cubicBezTo>
                    <a:pt x="137518" y="301625"/>
                    <a:pt x="137518" y="301625"/>
                    <a:pt x="137518" y="250825"/>
                  </a:cubicBezTo>
                  <a:cubicBezTo>
                    <a:pt x="137518" y="246917"/>
                    <a:pt x="140097" y="244312"/>
                    <a:pt x="143967" y="244312"/>
                  </a:cubicBezTo>
                  <a:cubicBezTo>
                    <a:pt x="143967" y="244312"/>
                    <a:pt x="143967" y="244312"/>
                    <a:pt x="187822" y="244312"/>
                  </a:cubicBezTo>
                  <a:cubicBezTo>
                    <a:pt x="191691" y="244312"/>
                    <a:pt x="194271" y="246917"/>
                    <a:pt x="194271" y="250825"/>
                  </a:cubicBezTo>
                  <a:cubicBezTo>
                    <a:pt x="194271" y="250825"/>
                    <a:pt x="194271" y="250825"/>
                    <a:pt x="194271" y="301625"/>
                  </a:cubicBezTo>
                  <a:cubicBezTo>
                    <a:pt x="194271" y="301625"/>
                    <a:pt x="194271" y="301625"/>
                    <a:pt x="230387" y="301625"/>
                  </a:cubicBezTo>
                  <a:cubicBezTo>
                    <a:pt x="234256" y="301625"/>
                    <a:pt x="238126" y="299020"/>
                    <a:pt x="238126" y="295112"/>
                  </a:cubicBezTo>
                  <a:lnTo>
                    <a:pt x="238126" y="207840"/>
                  </a:lnTo>
                  <a:cubicBezTo>
                    <a:pt x="238126" y="203933"/>
                    <a:pt x="234256" y="200025"/>
                    <a:pt x="230387" y="200025"/>
                  </a:cubicBezTo>
                  <a:cubicBezTo>
                    <a:pt x="230387" y="200025"/>
                    <a:pt x="230387" y="200025"/>
                    <a:pt x="101402" y="200025"/>
                  </a:cubicBezTo>
                  <a:close/>
                  <a:moveTo>
                    <a:pt x="258908" y="122237"/>
                  </a:moveTo>
                  <a:cubicBezTo>
                    <a:pt x="255011" y="122237"/>
                    <a:pt x="252413" y="124758"/>
                    <a:pt x="252413" y="129801"/>
                  </a:cubicBezTo>
                  <a:cubicBezTo>
                    <a:pt x="252413" y="129801"/>
                    <a:pt x="252413" y="129801"/>
                    <a:pt x="252413" y="157536"/>
                  </a:cubicBezTo>
                  <a:cubicBezTo>
                    <a:pt x="252413" y="161318"/>
                    <a:pt x="255011" y="165100"/>
                    <a:pt x="258908" y="165100"/>
                  </a:cubicBezTo>
                  <a:cubicBezTo>
                    <a:pt x="264103" y="165100"/>
                    <a:pt x="266701" y="161318"/>
                    <a:pt x="266701" y="157536"/>
                  </a:cubicBezTo>
                  <a:lnTo>
                    <a:pt x="266701" y="129801"/>
                  </a:lnTo>
                  <a:cubicBezTo>
                    <a:pt x="266701" y="124758"/>
                    <a:pt x="264103" y="122237"/>
                    <a:pt x="258908" y="122237"/>
                  </a:cubicBezTo>
                  <a:close/>
                  <a:moveTo>
                    <a:pt x="230332" y="122237"/>
                  </a:moveTo>
                  <a:cubicBezTo>
                    <a:pt x="226436" y="122237"/>
                    <a:pt x="223838" y="124758"/>
                    <a:pt x="223838" y="129801"/>
                  </a:cubicBezTo>
                  <a:cubicBezTo>
                    <a:pt x="223838" y="129801"/>
                    <a:pt x="223838" y="129801"/>
                    <a:pt x="223838" y="157536"/>
                  </a:cubicBezTo>
                  <a:cubicBezTo>
                    <a:pt x="223838" y="161318"/>
                    <a:pt x="226436" y="165100"/>
                    <a:pt x="230332" y="165100"/>
                  </a:cubicBezTo>
                  <a:cubicBezTo>
                    <a:pt x="234229" y="165100"/>
                    <a:pt x="238126" y="161318"/>
                    <a:pt x="238126" y="157536"/>
                  </a:cubicBezTo>
                  <a:lnTo>
                    <a:pt x="238126" y="129801"/>
                  </a:lnTo>
                  <a:cubicBezTo>
                    <a:pt x="238126" y="124758"/>
                    <a:pt x="234229" y="122237"/>
                    <a:pt x="230332" y="122237"/>
                  </a:cubicBezTo>
                  <a:close/>
                  <a:moveTo>
                    <a:pt x="201468" y="122237"/>
                  </a:moveTo>
                  <a:cubicBezTo>
                    <a:pt x="196273" y="122237"/>
                    <a:pt x="193675" y="124758"/>
                    <a:pt x="193675" y="129801"/>
                  </a:cubicBezTo>
                  <a:cubicBezTo>
                    <a:pt x="193675" y="129801"/>
                    <a:pt x="193675" y="129801"/>
                    <a:pt x="193675" y="157536"/>
                  </a:cubicBezTo>
                  <a:cubicBezTo>
                    <a:pt x="193675" y="161318"/>
                    <a:pt x="196273" y="165100"/>
                    <a:pt x="201468" y="165100"/>
                  </a:cubicBezTo>
                  <a:cubicBezTo>
                    <a:pt x="205365" y="165100"/>
                    <a:pt x="207963" y="161318"/>
                    <a:pt x="207963" y="157536"/>
                  </a:cubicBezTo>
                  <a:cubicBezTo>
                    <a:pt x="207963" y="157536"/>
                    <a:pt x="207963" y="157536"/>
                    <a:pt x="207963" y="129801"/>
                  </a:cubicBezTo>
                  <a:cubicBezTo>
                    <a:pt x="207963" y="124758"/>
                    <a:pt x="205365" y="122237"/>
                    <a:pt x="201468" y="122237"/>
                  </a:cubicBezTo>
                  <a:close/>
                  <a:moveTo>
                    <a:pt x="128732" y="122237"/>
                  </a:moveTo>
                  <a:cubicBezTo>
                    <a:pt x="124836" y="122237"/>
                    <a:pt x="122238" y="124758"/>
                    <a:pt x="122238" y="129801"/>
                  </a:cubicBezTo>
                  <a:cubicBezTo>
                    <a:pt x="122238" y="129801"/>
                    <a:pt x="122238" y="129801"/>
                    <a:pt x="122238" y="157536"/>
                  </a:cubicBezTo>
                  <a:cubicBezTo>
                    <a:pt x="122238" y="161318"/>
                    <a:pt x="124836" y="165100"/>
                    <a:pt x="128732" y="165100"/>
                  </a:cubicBezTo>
                  <a:cubicBezTo>
                    <a:pt x="133928" y="165100"/>
                    <a:pt x="136526" y="161318"/>
                    <a:pt x="136526" y="157536"/>
                  </a:cubicBezTo>
                  <a:cubicBezTo>
                    <a:pt x="136526" y="157536"/>
                    <a:pt x="136526" y="157536"/>
                    <a:pt x="136526" y="129801"/>
                  </a:cubicBezTo>
                  <a:cubicBezTo>
                    <a:pt x="136526" y="124758"/>
                    <a:pt x="133928" y="122237"/>
                    <a:pt x="128732" y="122237"/>
                  </a:cubicBezTo>
                  <a:close/>
                  <a:moveTo>
                    <a:pt x="101456" y="122237"/>
                  </a:moveTo>
                  <a:cubicBezTo>
                    <a:pt x="97559" y="122237"/>
                    <a:pt x="93663" y="124758"/>
                    <a:pt x="93663" y="129801"/>
                  </a:cubicBezTo>
                  <a:lnTo>
                    <a:pt x="93663" y="157536"/>
                  </a:lnTo>
                  <a:cubicBezTo>
                    <a:pt x="93663" y="161318"/>
                    <a:pt x="97559" y="165100"/>
                    <a:pt x="101456" y="165100"/>
                  </a:cubicBezTo>
                  <a:cubicBezTo>
                    <a:pt x="105353" y="165100"/>
                    <a:pt x="107951" y="161318"/>
                    <a:pt x="107951" y="157536"/>
                  </a:cubicBezTo>
                  <a:cubicBezTo>
                    <a:pt x="107951" y="157536"/>
                    <a:pt x="107951" y="157536"/>
                    <a:pt x="107951" y="129801"/>
                  </a:cubicBezTo>
                  <a:cubicBezTo>
                    <a:pt x="107951" y="124758"/>
                    <a:pt x="105353" y="122237"/>
                    <a:pt x="101456" y="122237"/>
                  </a:cubicBezTo>
                  <a:close/>
                  <a:moveTo>
                    <a:pt x="72881" y="122237"/>
                  </a:moveTo>
                  <a:cubicBezTo>
                    <a:pt x="67686" y="122237"/>
                    <a:pt x="65088" y="124758"/>
                    <a:pt x="65088" y="129801"/>
                  </a:cubicBezTo>
                  <a:cubicBezTo>
                    <a:pt x="65088" y="129801"/>
                    <a:pt x="65088" y="129801"/>
                    <a:pt x="65088" y="157536"/>
                  </a:cubicBezTo>
                  <a:cubicBezTo>
                    <a:pt x="65088" y="161318"/>
                    <a:pt x="67686" y="165100"/>
                    <a:pt x="72881" y="165100"/>
                  </a:cubicBezTo>
                  <a:cubicBezTo>
                    <a:pt x="76778" y="165100"/>
                    <a:pt x="79376" y="161318"/>
                    <a:pt x="79376" y="157536"/>
                  </a:cubicBezTo>
                  <a:lnTo>
                    <a:pt x="79376" y="129801"/>
                  </a:lnTo>
                  <a:cubicBezTo>
                    <a:pt x="79376" y="124758"/>
                    <a:pt x="76778" y="122237"/>
                    <a:pt x="72881" y="122237"/>
                  </a:cubicBezTo>
                  <a:close/>
                  <a:moveTo>
                    <a:pt x="258908" y="65087"/>
                  </a:moveTo>
                  <a:cubicBezTo>
                    <a:pt x="255011" y="65087"/>
                    <a:pt x="252413" y="67685"/>
                    <a:pt x="252413" y="71581"/>
                  </a:cubicBezTo>
                  <a:cubicBezTo>
                    <a:pt x="252413" y="71581"/>
                    <a:pt x="252413" y="71581"/>
                    <a:pt x="252413" y="100157"/>
                  </a:cubicBezTo>
                  <a:cubicBezTo>
                    <a:pt x="252413" y="105352"/>
                    <a:pt x="255011" y="107950"/>
                    <a:pt x="258908" y="107950"/>
                  </a:cubicBezTo>
                  <a:cubicBezTo>
                    <a:pt x="264103" y="107950"/>
                    <a:pt x="266701" y="105352"/>
                    <a:pt x="266701" y="100157"/>
                  </a:cubicBezTo>
                  <a:lnTo>
                    <a:pt x="266701" y="71581"/>
                  </a:lnTo>
                  <a:cubicBezTo>
                    <a:pt x="266701" y="67685"/>
                    <a:pt x="264103" y="65087"/>
                    <a:pt x="258908" y="65087"/>
                  </a:cubicBezTo>
                  <a:close/>
                  <a:moveTo>
                    <a:pt x="230332" y="65087"/>
                  </a:moveTo>
                  <a:cubicBezTo>
                    <a:pt x="226436" y="65087"/>
                    <a:pt x="223838" y="67685"/>
                    <a:pt x="223838" y="71581"/>
                  </a:cubicBezTo>
                  <a:cubicBezTo>
                    <a:pt x="223838" y="71581"/>
                    <a:pt x="223838" y="71581"/>
                    <a:pt x="223838" y="100157"/>
                  </a:cubicBezTo>
                  <a:cubicBezTo>
                    <a:pt x="223838" y="105352"/>
                    <a:pt x="226436" y="107950"/>
                    <a:pt x="230332" y="107950"/>
                  </a:cubicBezTo>
                  <a:cubicBezTo>
                    <a:pt x="234229" y="107950"/>
                    <a:pt x="238126" y="105352"/>
                    <a:pt x="238126" y="100157"/>
                  </a:cubicBezTo>
                  <a:lnTo>
                    <a:pt x="238126" y="71581"/>
                  </a:lnTo>
                  <a:cubicBezTo>
                    <a:pt x="238126" y="67685"/>
                    <a:pt x="234229" y="65087"/>
                    <a:pt x="230332" y="65087"/>
                  </a:cubicBezTo>
                  <a:close/>
                  <a:moveTo>
                    <a:pt x="201468" y="65087"/>
                  </a:moveTo>
                  <a:cubicBezTo>
                    <a:pt x="196273" y="65087"/>
                    <a:pt x="193675" y="67685"/>
                    <a:pt x="193675" y="71581"/>
                  </a:cubicBezTo>
                  <a:cubicBezTo>
                    <a:pt x="193675" y="71581"/>
                    <a:pt x="193675" y="71581"/>
                    <a:pt x="193675" y="100157"/>
                  </a:cubicBezTo>
                  <a:cubicBezTo>
                    <a:pt x="193675" y="105352"/>
                    <a:pt x="196273" y="107950"/>
                    <a:pt x="201468" y="107950"/>
                  </a:cubicBezTo>
                  <a:cubicBezTo>
                    <a:pt x="205365" y="107950"/>
                    <a:pt x="207963" y="105352"/>
                    <a:pt x="207963" y="100157"/>
                  </a:cubicBezTo>
                  <a:cubicBezTo>
                    <a:pt x="207963" y="100157"/>
                    <a:pt x="207963" y="100157"/>
                    <a:pt x="207963" y="71581"/>
                  </a:cubicBezTo>
                  <a:cubicBezTo>
                    <a:pt x="207963" y="67685"/>
                    <a:pt x="205365" y="65087"/>
                    <a:pt x="201468" y="65087"/>
                  </a:cubicBezTo>
                  <a:close/>
                  <a:moveTo>
                    <a:pt x="128732" y="65087"/>
                  </a:moveTo>
                  <a:cubicBezTo>
                    <a:pt x="124836" y="65087"/>
                    <a:pt x="122238" y="67685"/>
                    <a:pt x="122238" y="71581"/>
                  </a:cubicBezTo>
                  <a:cubicBezTo>
                    <a:pt x="122238" y="71581"/>
                    <a:pt x="122238" y="71581"/>
                    <a:pt x="122238" y="100157"/>
                  </a:cubicBezTo>
                  <a:cubicBezTo>
                    <a:pt x="122238" y="105352"/>
                    <a:pt x="124836" y="107950"/>
                    <a:pt x="128732" y="107950"/>
                  </a:cubicBezTo>
                  <a:cubicBezTo>
                    <a:pt x="133928" y="107950"/>
                    <a:pt x="136526" y="105352"/>
                    <a:pt x="136526" y="100157"/>
                  </a:cubicBezTo>
                  <a:cubicBezTo>
                    <a:pt x="136526" y="100157"/>
                    <a:pt x="136526" y="100157"/>
                    <a:pt x="136526" y="71581"/>
                  </a:cubicBezTo>
                  <a:cubicBezTo>
                    <a:pt x="136526" y="67685"/>
                    <a:pt x="133928" y="65087"/>
                    <a:pt x="128732" y="65087"/>
                  </a:cubicBezTo>
                  <a:close/>
                  <a:moveTo>
                    <a:pt x="101456" y="65087"/>
                  </a:moveTo>
                  <a:cubicBezTo>
                    <a:pt x="97559" y="65087"/>
                    <a:pt x="93663" y="67685"/>
                    <a:pt x="93663" y="71581"/>
                  </a:cubicBezTo>
                  <a:lnTo>
                    <a:pt x="93663" y="100157"/>
                  </a:lnTo>
                  <a:cubicBezTo>
                    <a:pt x="93663" y="105352"/>
                    <a:pt x="97559" y="107950"/>
                    <a:pt x="101456" y="107950"/>
                  </a:cubicBezTo>
                  <a:cubicBezTo>
                    <a:pt x="105353" y="107950"/>
                    <a:pt x="107951" y="105352"/>
                    <a:pt x="107951" y="100157"/>
                  </a:cubicBezTo>
                  <a:cubicBezTo>
                    <a:pt x="107951" y="100157"/>
                    <a:pt x="107951" y="100157"/>
                    <a:pt x="107951" y="71581"/>
                  </a:cubicBezTo>
                  <a:cubicBezTo>
                    <a:pt x="107951" y="67685"/>
                    <a:pt x="105353" y="65087"/>
                    <a:pt x="101456" y="65087"/>
                  </a:cubicBezTo>
                  <a:close/>
                  <a:moveTo>
                    <a:pt x="72881" y="65087"/>
                  </a:moveTo>
                  <a:cubicBezTo>
                    <a:pt x="67686" y="65087"/>
                    <a:pt x="65088" y="67685"/>
                    <a:pt x="65088" y="71581"/>
                  </a:cubicBezTo>
                  <a:cubicBezTo>
                    <a:pt x="65088" y="71581"/>
                    <a:pt x="65088" y="71581"/>
                    <a:pt x="65088" y="100157"/>
                  </a:cubicBezTo>
                  <a:cubicBezTo>
                    <a:pt x="65088" y="105352"/>
                    <a:pt x="67686" y="107950"/>
                    <a:pt x="72881" y="107950"/>
                  </a:cubicBezTo>
                  <a:cubicBezTo>
                    <a:pt x="76778" y="107950"/>
                    <a:pt x="79376" y="105352"/>
                    <a:pt x="79376" y="100157"/>
                  </a:cubicBezTo>
                  <a:lnTo>
                    <a:pt x="79376" y="71581"/>
                  </a:lnTo>
                  <a:cubicBezTo>
                    <a:pt x="79376" y="67685"/>
                    <a:pt x="76778" y="65087"/>
                    <a:pt x="72881" y="65087"/>
                  </a:cubicBezTo>
                  <a:close/>
                  <a:moveTo>
                    <a:pt x="107950" y="14287"/>
                  </a:moveTo>
                  <a:lnTo>
                    <a:pt x="107950" y="28575"/>
                  </a:lnTo>
                  <a:lnTo>
                    <a:pt x="223838" y="28575"/>
                  </a:lnTo>
                  <a:lnTo>
                    <a:pt x="223838" y="14287"/>
                  </a:lnTo>
                  <a:close/>
                  <a:moveTo>
                    <a:pt x="64802" y="0"/>
                  </a:moveTo>
                  <a:cubicBezTo>
                    <a:pt x="64802" y="0"/>
                    <a:pt x="64802" y="0"/>
                    <a:pt x="266986" y="0"/>
                  </a:cubicBezTo>
                  <a:cubicBezTo>
                    <a:pt x="270874" y="0"/>
                    <a:pt x="273466" y="2589"/>
                    <a:pt x="273466" y="6474"/>
                  </a:cubicBezTo>
                  <a:cubicBezTo>
                    <a:pt x="273466" y="10358"/>
                    <a:pt x="270874" y="14242"/>
                    <a:pt x="266986" y="14242"/>
                  </a:cubicBezTo>
                  <a:cubicBezTo>
                    <a:pt x="266986" y="14242"/>
                    <a:pt x="266986" y="14242"/>
                    <a:pt x="238472" y="14242"/>
                  </a:cubicBezTo>
                  <a:cubicBezTo>
                    <a:pt x="238472" y="14242"/>
                    <a:pt x="238472" y="14242"/>
                    <a:pt x="238472" y="28484"/>
                  </a:cubicBezTo>
                  <a:cubicBezTo>
                    <a:pt x="238472" y="28484"/>
                    <a:pt x="238472" y="28484"/>
                    <a:pt x="303275" y="28484"/>
                  </a:cubicBezTo>
                  <a:cubicBezTo>
                    <a:pt x="307163" y="28484"/>
                    <a:pt x="309755" y="31073"/>
                    <a:pt x="309755" y="34958"/>
                  </a:cubicBezTo>
                  <a:cubicBezTo>
                    <a:pt x="309755" y="34958"/>
                    <a:pt x="309755" y="34958"/>
                    <a:pt x="309755" y="301671"/>
                  </a:cubicBezTo>
                  <a:cubicBezTo>
                    <a:pt x="309755" y="301671"/>
                    <a:pt x="309755" y="301671"/>
                    <a:pt x="324012" y="301671"/>
                  </a:cubicBezTo>
                  <a:cubicBezTo>
                    <a:pt x="329196" y="301671"/>
                    <a:pt x="331788" y="305555"/>
                    <a:pt x="331788" y="309439"/>
                  </a:cubicBezTo>
                  <a:cubicBezTo>
                    <a:pt x="331788" y="313324"/>
                    <a:pt x="329196" y="315913"/>
                    <a:pt x="324012" y="315913"/>
                  </a:cubicBezTo>
                  <a:cubicBezTo>
                    <a:pt x="324012" y="315913"/>
                    <a:pt x="324012" y="315913"/>
                    <a:pt x="7776" y="315913"/>
                  </a:cubicBezTo>
                  <a:cubicBezTo>
                    <a:pt x="2592" y="315913"/>
                    <a:pt x="0" y="313324"/>
                    <a:pt x="0" y="309439"/>
                  </a:cubicBezTo>
                  <a:cubicBezTo>
                    <a:pt x="0" y="305555"/>
                    <a:pt x="2592" y="301671"/>
                    <a:pt x="7776" y="301671"/>
                  </a:cubicBezTo>
                  <a:cubicBezTo>
                    <a:pt x="7776" y="301671"/>
                    <a:pt x="7776" y="301671"/>
                    <a:pt x="22033" y="301671"/>
                  </a:cubicBezTo>
                  <a:cubicBezTo>
                    <a:pt x="22033" y="301671"/>
                    <a:pt x="22033" y="301671"/>
                    <a:pt x="22033" y="34958"/>
                  </a:cubicBezTo>
                  <a:cubicBezTo>
                    <a:pt x="22033" y="31073"/>
                    <a:pt x="24625" y="28484"/>
                    <a:pt x="28513" y="28484"/>
                  </a:cubicBezTo>
                  <a:cubicBezTo>
                    <a:pt x="28513" y="28484"/>
                    <a:pt x="28513" y="28484"/>
                    <a:pt x="93315" y="28484"/>
                  </a:cubicBezTo>
                  <a:cubicBezTo>
                    <a:pt x="93315" y="28484"/>
                    <a:pt x="93315" y="28484"/>
                    <a:pt x="93315" y="14242"/>
                  </a:cubicBezTo>
                  <a:cubicBezTo>
                    <a:pt x="93315" y="14242"/>
                    <a:pt x="93315" y="14242"/>
                    <a:pt x="64802" y="14242"/>
                  </a:cubicBezTo>
                  <a:cubicBezTo>
                    <a:pt x="60914" y="14242"/>
                    <a:pt x="58322" y="10358"/>
                    <a:pt x="58322" y="6474"/>
                  </a:cubicBezTo>
                  <a:cubicBezTo>
                    <a:pt x="58322" y="2589"/>
                    <a:pt x="60914" y="0"/>
                    <a:pt x="64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šḻïďê-Freeform: Shape 56" title="eESxyZhHeg">
              <a:extLst>
                <a:ext uri="{FF2B5EF4-FFF2-40B4-BE49-F238E27FC236}">
                  <a16:creationId xmlns:a16="http://schemas.microsoft.com/office/drawing/2014/main" xmlns="" id="{BDCEFD4B-F583-48B3-925D-6DA3F9F5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706" y="4469270"/>
              <a:ext cx="490011" cy="61758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1CFE7A1-75A1-4218-843E-F31DEF513292}"/>
              </a:ext>
            </a:extLst>
          </p:cNvPr>
          <p:cNvGrpSpPr/>
          <p:nvPr/>
        </p:nvGrpSpPr>
        <p:grpSpPr>
          <a:xfrm>
            <a:off x="756937" y="1344984"/>
            <a:ext cx="7641817" cy="2698667"/>
            <a:chOff x="756937" y="1344984"/>
            <a:chExt cx="7641817" cy="2698667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xmlns="" id="{7C8C59A8-A7CA-438F-984F-842656483CC9}"/>
                </a:ext>
              </a:extLst>
            </p:cNvPr>
            <p:cNvGrpSpPr/>
            <p:nvPr/>
          </p:nvGrpSpPr>
          <p:grpSpPr>
            <a:xfrm>
              <a:off x="756937" y="3416818"/>
              <a:ext cx="1805711" cy="626833"/>
              <a:chOff x="609599" y="3139323"/>
              <a:chExt cx="2407615" cy="835777"/>
            </a:xfrm>
          </p:grpSpPr>
          <p:sp>
            <p:nvSpPr>
              <p:cNvPr id="29" name="ïšḻïďê-TextBox 8">
                <a:extLst>
                  <a:ext uri="{FF2B5EF4-FFF2-40B4-BE49-F238E27FC236}">
                    <a16:creationId xmlns:a16="http://schemas.microsoft.com/office/drawing/2014/main" xmlns="" id="{031759E2-6A0D-4111-94A3-60960614A7EF}"/>
                  </a:ext>
                </a:extLst>
              </p:cNvPr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30" name="ïšḻïďê-Rectangle 9">
                <a:extLst>
                  <a:ext uri="{FF2B5EF4-FFF2-40B4-BE49-F238E27FC236}">
                    <a16:creationId xmlns:a16="http://schemas.microsoft.com/office/drawing/2014/main" xmlns="" id="{9AFF7F43-0473-486F-A381-A656D974E232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xmlns="" id="{160EF7DB-D23C-4456-AAEE-FCF61C6DA198}"/>
                </a:ext>
              </a:extLst>
            </p:cNvPr>
            <p:cNvGrpSpPr/>
            <p:nvPr/>
          </p:nvGrpSpPr>
          <p:grpSpPr>
            <a:xfrm>
              <a:off x="6555757" y="3416818"/>
              <a:ext cx="1842997" cy="626833"/>
              <a:chOff x="9029821" y="3139323"/>
              <a:chExt cx="2457329" cy="835777"/>
            </a:xfrm>
          </p:grpSpPr>
          <p:sp>
            <p:nvSpPr>
              <p:cNvPr id="27" name="ïšḻïďê-TextBox 11">
                <a:extLst>
                  <a:ext uri="{FF2B5EF4-FFF2-40B4-BE49-F238E27FC236}">
                    <a16:creationId xmlns:a16="http://schemas.microsoft.com/office/drawing/2014/main" xmlns="" id="{5B9BE1D9-E0BA-4EAF-A99D-C86FD90C1064}"/>
                  </a:ext>
                </a:extLst>
              </p:cNvPr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28" name="ïšḻïďê-Rectangle 12">
                <a:extLst>
                  <a:ext uri="{FF2B5EF4-FFF2-40B4-BE49-F238E27FC236}">
                    <a16:creationId xmlns:a16="http://schemas.microsoft.com/office/drawing/2014/main" xmlns="" id="{9659A6FB-73CD-495E-A929-53A1B58F07FC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xmlns="" id="{DD908375-9B3E-432F-8669-98130C9F4D17}"/>
                </a:ext>
              </a:extLst>
            </p:cNvPr>
            <p:cNvGrpSpPr/>
            <p:nvPr/>
          </p:nvGrpSpPr>
          <p:grpSpPr>
            <a:xfrm>
              <a:off x="756937" y="2380901"/>
              <a:ext cx="1805711" cy="626833"/>
              <a:chOff x="609599" y="3139323"/>
              <a:chExt cx="2407615" cy="835777"/>
            </a:xfrm>
          </p:grpSpPr>
          <p:sp>
            <p:nvSpPr>
              <p:cNvPr id="16" name="ïšḻïďê-TextBox 21">
                <a:extLst>
                  <a:ext uri="{FF2B5EF4-FFF2-40B4-BE49-F238E27FC236}">
                    <a16:creationId xmlns:a16="http://schemas.microsoft.com/office/drawing/2014/main" xmlns="" id="{307375E7-B769-4111-8C85-341717E8A09B}"/>
                  </a:ext>
                </a:extLst>
              </p:cNvPr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7" name="ïšḻïďê-Rectangle 22">
                <a:extLst>
                  <a:ext uri="{FF2B5EF4-FFF2-40B4-BE49-F238E27FC236}">
                    <a16:creationId xmlns:a16="http://schemas.microsoft.com/office/drawing/2014/main" xmlns="" id="{B645675F-79E1-4E9D-85D3-939705DA5ABB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xmlns="" id="{9B9C70A8-9F8F-4E83-A0B8-E520A516A7D1}"/>
                </a:ext>
              </a:extLst>
            </p:cNvPr>
            <p:cNvGrpSpPr/>
            <p:nvPr/>
          </p:nvGrpSpPr>
          <p:grpSpPr>
            <a:xfrm>
              <a:off x="6555757" y="2380901"/>
              <a:ext cx="1842997" cy="626833"/>
              <a:chOff x="9029821" y="3139323"/>
              <a:chExt cx="2457329" cy="835777"/>
            </a:xfrm>
          </p:grpSpPr>
          <p:sp>
            <p:nvSpPr>
              <p:cNvPr id="14" name="ïšḻïďê-TextBox 24">
                <a:extLst>
                  <a:ext uri="{FF2B5EF4-FFF2-40B4-BE49-F238E27FC236}">
                    <a16:creationId xmlns:a16="http://schemas.microsoft.com/office/drawing/2014/main" xmlns="" id="{2C57A839-33FA-43EE-AC06-E76D160F322F}"/>
                  </a:ext>
                </a:extLst>
              </p:cNvPr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5" name="ïšḻïďê-Rectangle 25">
                <a:extLst>
                  <a:ext uri="{FF2B5EF4-FFF2-40B4-BE49-F238E27FC236}">
                    <a16:creationId xmlns:a16="http://schemas.microsoft.com/office/drawing/2014/main" xmlns="" id="{F700AF1C-A3E0-4087-9247-1EA0F93386D8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xmlns="" id="{50663FCD-A605-4E1A-B205-35DEB004243C}"/>
                </a:ext>
              </a:extLst>
            </p:cNvPr>
            <p:cNvGrpSpPr/>
            <p:nvPr/>
          </p:nvGrpSpPr>
          <p:grpSpPr>
            <a:xfrm>
              <a:off x="756937" y="1344984"/>
              <a:ext cx="1805711" cy="626833"/>
              <a:chOff x="609599" y="3139323"/>
              <a:chExt cx="2407615" cy="835777"/>
            </a:xfrm>
          </p:grpSpPr>
          <p:sp>
            <p:nvSpPr>
              <p:cNvPr id="12" name="ïšḻïďê-TextBox 27">
                <a:extLst>
                  <a:ext uri="{FF2B5EF4-FFF2-40B4-BE49-F238E27FC236}">
                    <a16:creationId xmlns:a16="http://schemas.microsoft.com/office/drawing/2014/main" xmlns="" id="{AA472F77-5E15-4D53-9A36-BF9B73CF0774}"/>
                  </a:ext>
                </a:extLst>
              </p:cNvPr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3" name="ïšḻïďê-Rectangle 28">
                <a:extLst>
                  <a:ext uri="{FF2B5EF4-FFF2-40B4-BE49-F238E27FC236}">
                    <a16:creationId xmlns:a16="http://schemas.microsoft.com/office/drawing/2014/main" xmlns="" id="{6F9CB272-8203-4839-BDD8-41F23B86BA15}"/>
                  </a:ext>
                </a:extLst>
              </p:cNvPr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9" name="Group 29">
              <a:extLst>
                <a:ext uri="{FF2B5EF4-FFF2-40B4-BE49-F238E27FC236}">
                  <a16:creationId xmlns:a16="http://schemas.microsoft.com/office/drawing/2014/main" xmlns="" id="{B8B3C4AC-CC97-4493-9CB4-20C37DB4EF5B}"/>
                </a:ext>
              </a:extLst>
            </p:cNvPr>
            <p:cNvGrpSpPr/>
            <p:nvPr/>
          </p:nvGrpSpPr>
          <p:grpSpPr>
            <a:xfrm>
              <a:off x="6532857" y="1344984"/>
              <a:ext cx="1842997" cy="626833"/>
              <a:chOff x="9029821" y="3139323"/>
              <a:chExt cx="2457329" cy="835777"/>
            </a:xfrm>
          </p:grpSpPr>
          <p:sp>
            <p:nvSpPr>
              <p:cNvPr id="10" name="ïšḻïďê-TextBox 30">
                <a:extLst>
                  <a:ext uri="{FF2B5EF4-FFF2-40B4-BE49-F238E27FC236}">
                    <a16:creationId xmlns:a16="http://schemas.microsoft.com/office/drawing/2014/main" xmlns="" id="{6A4472DC-7A13-44FA-867C-963700573BF6}"/>
                  </a:ext>
                </a:extLst>
              </p:cNvPr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 lnSpcReduction="20000"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1" name="ïšḻïďê-Rectangle 31">
                <a:extLst>
                  <a:ext uri="{FF2B5EF4-FFF2-40B4-BE49-F238E27FC236}">
                    <a16:creationId xmlns:a16="http://schemas.microsoft.com/office/drawing/2014/main" xmlns="" id="{D806AC7C-D74E-4D2C-837F-BC64AC784698}"/>
                  </a:ext>
                </a:extLst>
              </p:cNvPr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zh-CN" altLang="en-US" sz="1600" b="1" dirty="0">
                    <a:solidFill>
                      <a:schemeClr val="accent4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314D560D-1A4D-486F-A78A-5633DD7D9C61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7F94870-B4EF-48E8-B398-A008DAE39D4C}"/>
              </a:ext>
            </a:extLst>
          </p:cNvPr>
          <p:cNvGrpSpPr/>
          <p:nvPr/>
        </p:nvGrpSpPr>
        <p:grpSpPr>
          <a:xfrm>
            <a:off x="1614494" y="1389543"/>
            <a:ext cx="3148518" cy="2679010"/>
            <a:chOff x="1614494" y="1389543"/>
            <a:chExt cx="3148518" cy="2679010"/>
          </a:xfrm>
        </p:grpSpPr>
        <p:sp>
          <p:nvSpPr>
            <p:cNvPr id="3" name="ïşḻïďê-Pentagon 2">
              <a:extLst>
                <a:ext uri="{FF2B5EF4-FFF2-40B4-BE49-F238E27FC236}">
                  <a16:creationId xmlns:a16="http://schemas.microsoft.com/office/drawing/2014/main" xmlns="" id="{E251AC95-1FDD-434D-A9B4-E62728AF687A}"/>
                </a:ext>
              </a:extLst>
            </p:cNvPr>
            <p:cNvSpPr/>
            <p:nvPr/>
          </p:nvSpPr>
          <p:spPr bwMode="auto">
            <a:xfrm>
              <a:off x="1614494" y="2108079"/>
              <a:ext cx="3148518" cy="523402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şḻïďê-Pentagon 3">
              <a:extLst>
                <a:ext uri="{FF2B5EF4-FFF2-40B4-BE49-F238E27FC236}">
                  <a16:creationId xmlns:a16="http://schemas.microsoft.com/office/drawing/2014/main" xmlns="" id="{32422D2F-9404-422D-B0FD-532EBFDAEFA9}"/>
                </a:ext>
              </a:extLst>
            </p:cNvPr>
            <p:cNvSpPr/>
            <p:nvPr/>
          </p:nvSpPr>
          <p:spPr bwMode="auto">
            <a:xfrm>
              <a:off x="1614494" y="2826615"/>
              <a:ext cx="2572468" cy="523402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şḻïďê-Pentagon 4">
              <a:extLst>
                <a:ext uri="{FF2B5EF4-FFF2-40B4-BE49-F238E27FC236}">
                  <a16:creationId xmlns:a16="http://schemas.microsoft.com/office/drawing/2014/main" xmlns="" id="{C8D165F4-98C9-4575-B40D-1C30718CF51F}"/>
                </a:ext>
              </a:extLst>
            </p:cNvPr>
            <p:cNvSpPr/>
            <p:nvPr/>
          </p:nvSpPr>
          <p:spPr bwMode="auto">
            <a:xfrm>
              <a:off x="1614494" y="3545151"/>
              <a:ext cx="1893592" cy="523402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şḻïďê-Pentagon 5">
              <a:extLst>
                <a:ext uri="{FF2B5EF4-FFF2-40B4-BE49-F238E27FC236}">
                  <a16:creationId xmlns:a16="http://schemas.microsoft.com/office/drawing/2014/main" xmlns="" id="{8973D0F9-F2AD-4463-BFF1-CECC266AB41A}"/>
                </a:ext>
              </a:extLst>
            </p:cNvPr>
            <p:cNvSpPr/>
            <p:nvPr/>
          </p:nvSpPr>
          <p:spPr bwMode="auto">
            <a:xfrm>
              <a:off x="1614494" y="1389543"/>
              <a:ext cx="2070419" cy="523402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ïďê-Oval 6">
              <a:extLst>
                <a:ext uri="{FF2B5EF4-FFF2-40B4-BE49-F238E27FC236}">
                  <a16:creationId xmlns:a16="http://schemas.microsoft.com/office/drawing/2014/main" xmlns="" id="{25F7BD0C-8210-4036-A0E3-54E2F8155EE7}"/>
                </a:ext>
              </a:extLst>
            </p:cNvPr>
            <p:cNvSpPr/>
            <p:nvPr/>
          </p:nvSpPr>
          <p:spPr bwMode="auto">
            <a:xfrm>
              <a:off x="3050540" y="1457288"/>
              <a:ext cx="395151" cy="395151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8" name="ïşḻïďê-Oval 7">
              <a:extLst>
                <a:ext uri="{FF2B5EF4-FFF2-40B4-BE49-F238E27FC236}">
                  <a16:creationId xmlns:a16="http://schemas.microsoft.com/office/drawing/2014/main" xmlns="" id="{752C1D28-8E19-4242-AE83-C55240578736}"/>
                </a:ext>
              </a:extLst>
            </p:cNvPr>
            <p:cNvSpPr/>
            <p:nvPr/>
          </p:nvSpPr>
          <p:spPr bwMode="auto">
            <a:xfrm>
              <a:off x="4126079" y="2171957"/>
              <a:ext cx="395151" cy="395151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9" name="ïşḻïďê-Oval 8">
              <a:extLst>
                <a:ext uri="{FF2B5EF4-FFF2-40B4-BE49-F238E27FC236}">
                  <a16:creationId xmlns:a16="http://schemas.microsoft.com/office/drawing/2014/main" xmlns="" id="{0A8EBDA0-C9EF-474D-86C4-8457239A5C12}"/>
                </a:ext>
              </a:extLst>
            </p:cNvPr>
            <p:cNvSpPr/>
            <p:nvPr/>
          </p:nvSpPr>
          <p:spPr bwMode="auto">
            <a:xfrm>
              <a:off x="3565887" y="2886626"/>
              <a:ext cx="395151" cy="395151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accent3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0" name="ïşḻïďê-Oval 9">
              <a:extLst>
                <a:ext uri="{FF2B5EF4-FFF2-40B4-BE49-F238E27FC236}">
                  <a16:creationId xmlns:a16="http://schemas.microsoft.com/office/drawing/2014/main" xmlns="" id="{1DE56515-04A6-4C35-AD3E-E8C36CA36D6E}"/>
                </a:ext>
              </a:extLst>
            </p:cNvPr>
            <p:cNvSpPr/>
            <p:nvPr/>
          </p:nvSpPr>
          <p:spPr bwMode="auto">
            <a:xfrm>
              <a:off x="2855411" y="3601295"/>
              <a:ext cx="395151" cy="395151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accent4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D0C2E15-16C0-4DC7-879C-93EE918984D8}"/>
              </a:ext>
            </a:extLst>
          </p:cNvPr>
          <p:cNvGrpSpPr/>
          <p:nvPr/>
        </p:nvGrpSpPr>
        <p:grpSpPr>
          <a:xfrm>
            <a:off x="1409055" y="762548"/>
            <a:ext cx="486826" cy="3851388"/>
            <a:chOff x="7562126" y="-13334"/>
            <a:chExt cx="852488" cy="6858000"/>
          </a:xfrm>
        </p:grpSpPr>
        <p:sp>
          <p:nvSpPr>
            <p:cNvPr id="20" name="ïşḻïďê-Freeform 19">
              <a:extLst>
                <a:ext uri="{FF2B5EF4-FFF2-40B4-BE49-F238E27FC236}">
                  <a16:creationId xmlns:a16="http://schemas.microsoft.com/office/drawing/2014/main" xmlns="" id="{D4029CAE-67BB-474D-A1AA-A1C8680E2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051" y="6101716"/>
              <a:ext cx="779463" cy="742950"/>
            </a:xfrm>
            <a:custGeom>
              <a:avLst/>
              <a:gdLst>
                <a:gd name="T0" fmla="*/ 312 w 312"/>
                <a:gd name="T1" fmla="*/ 254 h 300"/>
                <a:gd name="T2" fmla="*/ 266 w 312"/>
                <a:gd name="T3" fmla="*/ 300 h 300"/>
                <a:gd name="T4" fmla="*/ 47 w 312"/>
                <a:gd name="T5" fmla="*/ 300 h 300"/>
                <a:gd name="T6" fmla="*/ 1 w 312"/>
                <a:gd name="T7" fmla="*/ 254 h 300"/>
                <a:gd name="T8" fmla="*/ 0 w 312"/>
                <a:gd name="T9" fmla="*/ 46 h 300"/>
                <a:gd name="T10" fmla="*/ 47 w 312"/>
                <a:gd name="T11" fmla="*/ 0 h 300"/>
                <a:gd name="T12" fmla="*/ 265 w 312"/>
                <a:gd name="T13" fmla="*/ 0 h 300"/>
                <a:gd name="T14" fmla="*/ 312 w 312"/>
                <a:gd name="T15" fmla="*/ 46 h 300"/>
                <a:gd name="T16" fmla="*/ 312 w 312"/>
                <a:gd name="T17" fmla="*/ 25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00">
                  <a:moveTo>
                    <a:pt x="312" y="254"/>
                  </a:moveTo>
                  <a:cubicBezTo>
                    <a:pt x="312" y="279"/>
                    <a:pt x="291" y="300"/>
                    <a:pt x="266" y="300"/>
                  </a:cubicBezTo>
                  <a:cubicBezTo>
                    <a:pt x="47" y="300"/>
                    <a:pt x="47" y="300"/>
                    <a:pt x="47" y="300"/>
                  </a:cubicBezTo>
                  <a:cubicBezTo>
                    <a:pt x="21" y="300"/>
                    <a:pt x="1" y="279"/>
                    <a:pt x="1" y="25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91" y="0"/>
                    <a:pt x="312" y="20"/>
                    <a:pt x="312" y="46"/>
                  </a:cubicBezTo>
                  <a:lnTo>
                    <a:pt x="312" y="25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şḻïďê-Freeform 20">
              <a:extLst>
                <a:ext uri="{FF2B5EF4-FFF2-40B4-BE49-F238E27FC236}">
                  <a16:creationId xmlns:a16="http://schemas.microsoft.com/office/drawing/2014/main" xmlns="" id="{0FFF83EA-9836-48E3-93B5-3ACB4643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051" y="-13334"/>
              <a:ext cx="774700" cy="1185863"/>
            </a:xfrm>
            <a:custGeom>
              <a:avLst/>
              <a:gdLst>
                <a:gd name="T0" fmla="*/ 2 w 488"/>
                <a:gd name="T1" fmla="*/ 663 h 747"/>
                <a:gd name="T2" fmla="*/ 244 w 488"/>
                <a:gd name="T3" fmla="*/ 0 h 747"/>
                <a:gd name="T4" fmla="*/ 488 w 488"/>
                <a:gd name="T5" fmla="*/ 663 h 747"/>
                <a:gd name="T6" fmla="*/ 400 w 488"/>
                <a:gd name="T7" fmla="*/ 747 h 747"/>
                <a:gd name="T8" fmla="*/ 0 w 488"/>
                <a:gd name="T9" fmla="*/ 680 h 747"/>
                <a:gd name="T10" fmla="*/ 2 w 488"/>
                <a:gd name="T11" fmla="*/ 66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747">
                  <a:moveTo>
                    <a:pt x="2" y="663"/>
                  </a:moveTo>
                  <a:lnTo>
                    <a:pt x="244" y="0"/>
                  </a:lnTo>
                  <a:lnTo>
                    <a:pt x="488" y="663"/>
                  </a:lnTo>
                  <a:lnTo>
                    <a:pt x="400" y="747"/>
                  </a:lnTo>
                  <a:lnTo>
                    <a:pt x="0" y="680"/>
                  </a:lnTo>
                  <a:lnTo>
                    <a:pt x="2" y="66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ḻïďê-Freeform 21">
              <a:extLst>
                <a:ext uri="{FF2B5EF4-FFF2-40B4-BE49-F238E27FC236}">
                  <a16:creationId xmlns:a16="http://schemas.microsoft.com/office/drawing/2014/main" xmlns="" id="{88585CE0-4E56-4343-BAF8-A41A32E7B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051" y="-13334"/>
              <a:ext cx="774700" cy="1185863"/>
            </a:xfrm>
            <a:custGeom>
              <a:avLst/>
              <a:gdLst>
                <a:gd name="T0" fmla="*/ 2 w 488"/>
                <a:gd name="T1" fmla="*/ 663 h 747"/>
                <a:gd name="T2" fmla="*/ 244 w 488"/>
                <a:gd name="T3" fmla="*/ 0 h 747"/>
                <a:gd name="T4" fmla="*/ 488 w 488"/>
                <a:gd name="T5" fmla="*/ 663 h 747"/>
                <a:gd name="T6" fmla="*/ 400 w 488"/>
                <a:gd name="T7" fmla="*/ 747 h 747"/>
                <a:gd name="T8" fmla="*/ 0 w 488"/>
                <a:gd name="T9" fmla="*/ 68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47">
                  <a:moveTo>
                    <a:pt x="2" y="663"/>
                  </a:moveTo>
                  <a:lnTo>
                    <a:pt x="244" y="0"/>
                  </a:lnTo>
                  <a:lnTo>
                    <a:pt x="488" y="663"/>
                  </a:lnTo>
                  <a:lnTo>
                    <a:pt x="400" y="747"/>
                  </a:lnTo>
                  <a:lnTo>
                    <a:pt x="0" y="6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şḻïďê-Freeform 22">
              <a:extLst>
                <a:ext uri="{FF2B5EF4-FFF2-40B4-BE49-F238E27FC236}">
                  <a16:creationId xmlns:a16="http://schemas.microsoft.com/office/drawing/2014/main" xmlns="" id="{314DE069-BF0C-4FAD-BA39-E9CC43604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226" y="951866"/>
              <a:ext cx="261938" cy="5089525"/>
            </a:xfrm>
            <a:custGeom>
              <a:avLst/>
              <a:gdLst>
                <a:gd name="T0" fmla="*/ 105 w 105"/>
                <a:gd name="T1" fmla="*/ 2006 h 2053"/>
                <a:gd name="T2" fmla="*/ 58 w 105"/>
                <a:gd name="T3" fmla="*/ 2053 h 2053"/>
                <a:gd name="T4" fmla="*/ 47 w 105"/>
                <a:gd name="T5" fmla="*/ 2053 h 2053"/>
                <a:gd name="T6" fmla="*/ 1 w 105"/>
                <a:gd name="T7" fmla="*/ 2006 h 2053"/>
                <a:gd name="T8" fmla="*/ 0 w 105"/>
                <a:gd name="T9" fmla="*/ 46 h 2053"/>
                <a:gd name="T10" fmla="*/ 46 w 105"/>
                <a:gd name="T11" fmla="*/ 0 h 2053"/>
                <a:gd name="T12" fmla="*/ 57 w 105"/>
                <a:gd name="T13" fmla="*/ 0 h 2053"/>
                <a:gd name="T14" fmla="*/ 104 w 105"/>
                <a:gd name="T15" fmla="*/ 46 h 2053"/>
                <a:gd name="T16" fmla="*/ 105 w 105"/>
                <a:gd name="T17" fmla="*/ 2006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53">
                  <a:moveTo>
                    <a:pt x="105" y="2006"/>
                  </a:moveTo>
                  <a:cubicBezTo>
                    <a:pt x="105" y="2032"/>
                    <a:pt x="84" y="2053"/>
                    <a:pt x="58" y="2053"/>
                  </a:cubicBezTo>
                  <a:cubicBezTo>
                    <a:pt x="47" y="2053"/>
                    <a:pt x="47" y="2053"/>
                    <a:pt x="47" y="2053"/>
                  </a:cubicBezTo>
                  <a:cubicBezTo>
                    <a:pt x="21" y="2053"/>
                    <a:pt x="1" y="2032"/>
                    <a:pt x="1" y="200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3" y="0"/>
                    <a:pt x="104" y="20"/>
                    <a:pt x="104" y="46"/>
                  </a:cubicBezTo>
                  <a:lnTo>
                    <a:pt x="105" y="200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şḻïďê-Freeform 23">
              <a:extLst>
                <a:ext uri="{FF2B5EF4-FFF2-40B4-BE49-F238E27FC236}">
                  <a16:creationId xmlns:a16="http://schemas.microsoft.com/office/drawing/2014/main" xmlns="" id="{32466B74-21FB-4EAC-92D2-05D235D75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576" y="951866"/>
              <a:ext cx="261938" cy="5089525"/>
            </a:xfrm>
            <a:custGeom>
              <a:avLst/>
              <a:gdLst>
                <a:gd name="T0" fmla="*/ 105 w 105"/>
                <a:gd name="T1" fmla="*/ 2006 h 2053"/>
                <a:gd name="T2" fmla="*/ 58 w 105"/>
                <a:gd name="T3" fmla="*/ 2053 h 2053"/>
                <a:gd name="T4" fmla="*/ 47 w 105"/>
                <a:gd name="T5" fmla="*/ 2053 h 2053"/>
                <a:gd name="T6" fmla="*/ 1 w 105"/>
                <a:gd name="T7" fmla="*/ 2006 h 2053"/>
                <a:gd name="T8" fmla="*/ 0 w 105"/>
                <a:gd name="T9" fmla="*/ 46 h 2053"/>
                <a:gd name="T10" fmla="*/ 47 w 105"/>
                <a:gd name="T11" fmla="*/ 0 h 2053"/>
                <a:gd name="T12" fmla="*/ 58 w 105"/>
                <a:gd name="T13" fmla="*/ 0 h 2053"/>
                <a:gd name="T14" fmla="*/ 104 w 105"/>
                <a:gd name="T15" fmla="*/ 46 h 2053"/>
                <a:gd name="T16" fmla="*/ 105 w 105"/>
                <a:gd name="T17" fmla="*/ 2006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53">
                  <a:moveTo>
                    <a:pt x="105" y="2006"/>
                  </a:moveTo>
                  <a:cubicBezTo>
                    <a:pt x="105" y="2032"/>
                    <a:pt x="84" y="2053"/>
                    <a:pt x="58" y="2053"/>
                  </a:cubicBezTo>
                  <a:cubicBezTo>
                    <a:pt x="47" y="2053"/>
                    <a:pt x="47" y="2053"/>
                    <a:pt x="47" y="2053"/>
                  </a:cubicBezTo>
                  <a:cubicBezTo>
                    <a:pt x="22" y="2053"/>
                    <a:pt x="1" y="2032"/>
                    <a:pt x="1" y="200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83" y="0"/>
                    <a:pt x="104" y="20"/>
                    <a:pt x="104" y="46"/>
                  </a:cubicBezTo>
                  <a:lnTo>
                    <a:pt x="105" y="200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şḻïďê-Freeform 24">
              <a:extLst>
                <a:ext uri="{FF2B5EF4-FFF2-40B4-BE49-F238E27FC236}">
                  <a16:creationId xmlns:a16="http://schemas.microsoft.com/office/drawing/2014/main" xmlns="" id="{138CEA73-FB16-453F-8768-84763F716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051" y="951866"/>
              <a:ext cx="261938" cy="5089525"/>
            </a:xfrm>
            <a:custGeom>
              <a:avLst/>
              <a:gdLst>
                <a:gd name="T0" fmla="*/ 105 w 105"/>
                <a:gd name="T1" fmla="*/ 2006 h 2053"/>
                <a:gd name="T2" fmla="*/ 58 w 105"/>
                <a:gd name="T3" fmla="*/ 2053 h 2053"/>
                <a:gd name="T4" fmla="*/ 47 w 105"/>
                <a:gd name="T5" fmla="*/ 2053 h 2053"/>
                <a:gd name="T6" fmla="*/ 0 w 105"/>
                <a:gd name="T7" fmla="*/ 2006 h 2053"/>
                <a:gd name="T8" fmla="*/ 0 w 105"/>
                <a:gd name="T9" fmla="*/ 46 h 2053"/>
                <a:gd name="T10" fmla="*/ 46 w 105"/>
                <a:gd name="T11" fmla="*/ 0 h 2053"/>
                <a:gd name="T12" fmla="*/ 57 w 105"/>
                <a:gd name="T13" fmla="*/ 0 h 2053"/>
                <a:gd name="T14" fmla="*/ 104 w 105"/>
                <a:gd name="T15" fmla="*/ 46 h 2053"/>
                <a:gd name="T16" fmla="*/ 105 w 105"/>
                <a:gd name="T17" fmla="*/ 2006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53">
                  <a:moveTo>
                    <a:pt x="105" y="2006"/>
                  </a:moveTo>
                  <a:cubicBezTo>
                    <a:pt x="105" y="2032"/>
                    <a:pt x="84" y="2053"/>
                    <a:pt x="58" y="2053"/>
                  </a:cubicBezTo>
                  <a:cubicBezTo>
                    <a:pt x="47" y="2053"/>
                    <a:pt x="47" y="2053"/>
                    <a:pt x="47" y="2053"/>
                  </a:cubicBezTo>
                  <a:cubicBezTo>
                    <a:pt x="21" y="2053"/>
                    <a:pt x="0" y="2032"/>
                    <a:pt x="0" y="200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3" y="0"/>
                    <a:pt x="104" y="21"/>
                    <a:pt x="104" y="46"/>
                  </a:cubicBezTo>
                  <a:lnTo>
                    <a:pt x="105" y="200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ḻïďê-Freeform 25">
              <a:extLst>
                <a:ext uri="{FF2B5EF4-FFF2-40B4-BE49-F238E27FC236}">
                  <a16:creationId xmlns:a16="http://schemas.microsoft.com/office/drawing/2014/main" xmlns="" id="{BBB11D40-7BE8-4929-BF1B-7A851CE1F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389" y="-13334"/>
              <a:ext cx="200025" cy="312738"/>
            </a:xfrm>
            <a:custGeom>
              <a:avLst/>
              <a:gdLst>
                <a:gd name="T0" fmla="*/ 40 w 80"/>
                <a:gd name="T1" fmla="*/ 0 h 126"/>
                <a:gd name="T2" fmla="*/ 0 w 80"/>
                <a:gd name="T3" fmla="*/ 110 h 126"/>
                <a:gd name="T4" fmla="*/ 40 w 80"/>
                <a:gd name="T5" fmla="*/ 126 h 126"/>
                <a:gd name="T6" fmla="*/ 80 w 80"/>
                <a:gd name="T7" fmla="*/ 110 h 126"/>
                <a:gd name="T8" fmla="*/ 40 w 80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26">
                  <a:moveTo>
                    <a:pt x="40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11" y="126"/>
                    <a:pt x="40" y="126"/>
                  </a:cubicBezTo>
                  <a:cubicBezTo>
                    <a:pt x="68" y="126"/>
                    <a:pt x="80" y="110"/>
                    <a:pt x="80" y="1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şḻïďê-Rectangle 26">
              <a:extLst>
                <a:ext uri="{FF2B5EF4-FFF2-40B4-BE49-F238E27FC236}">
                  <a16:creationId xmlns:a16="http://schemas.microsoft.com/office/drawing/2014/main" xmlns="" id="{ABA7F6B5-4114-4116-B0D4-92CFF3D5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051" y="5925504"/>
              <a:ext cx="779463" cy="3492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ḻïďê-Freeform 27">
              <a:extLst>
                <a:ext uri="{FF2B5EF4-FFF2-40B4-BE49-F238E27FC236}">
                  <a16:creationId xmlns:a16="http://schemas.microsoft.com/office/drawing/2014/main" xmlns="" id="{5918956F-5B3C-4A64-9D37-A603B7D7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126" y="6217604"/>
              <a:ext cx="852488" cy="57150"/>
            </a:xfrm>
            <a:custGeom>
              <a:avLst/>
              <a:gdLst>
                <a:gd name="T0" fmla="*/ 326 w 341"/>
                <a:gd name="T1" fmla="*/ 0 h 23"/>
                <a:gd name="T2" fmla="*/ 15 w 341"/>
                <a:gd name="T3" fmla="*/ 0 h 23"/>
                <a:gd name="T4" fmla="*/ 15 w 341"/>
                <a:gd name="T5" fmla="*/ 23 h 23"/>
                <a:gd name="T6" fmla="*/ 326 w 341"/>
                <a:gd name="T7" fmla="*/ 23 h 23"/>
                <a:gd name="T8" fmla="*/ 326 w 34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23">
                  <a:moveTo>
                    <a:pt x="326" y="0"/>
                  </a:moveTo>
                  <a:cubicBezTo>
                    <a:pt x="222" y="0"/>
                    <a:pt x="119" y="0"/>
                    <a:pt x="15" y="0"/>
                  </a:cubicBezTo>
                  <a:cubicBezTo>
                    <a:pt x="0" y="0"/>
                    <a:pt x="0" y="23"/>
                    <a:pt x="15" y="23"/>
                  </a:cubicBezTo>
                  <a:cubicBezTo>
                    <a:pt x="119" y="23"/>
                    <a:pt x="222" y="23"/>
                    <a:pt x="326" y="23"/>
                  </a:cubicBezTo>
                  <a:cubicBezTo>
                    <a:pt x="341" y="23"/>
                    <a:pt x="341" y="0"/>
                    <a:pt x="3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ïďê-Freeform 28">
              <a:extLst>
                <a:ext uri="{FF2B5EF4-FFF2-40B4-BE49-F238E27FC236}">
                  <a16:creationId xmlns:a16="http://schemas.microsoft.com/office/drawing/2014/main" xmlns="" id="{2B0618B5-F5A7-402A-BCF5-48332C7FA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126" y="6069966"/>
              <a:ext cx="852488" cy="58738"/>
            </a:xfrm>
            <a:custGeom>
              <a:avLst/>
              <a:gdLst>
                <a:gd name="T0" fmla="*/ 326 w 341"/>
                <a:gd name="T1" fmla="*/ 0 h 24"/>
                <a:gd name="T2" fmla="*/ 15 w 341"/>
                <a:gd name="T3" fmla="*/ 1 h 24"/>
                <a:gd name="T4" fmla="*/ 15 w 341"/>
                <a:gd name="T5" fmla="*/ 24 h 24"/>
                <a:gd name="T6" fmla="*/ 326 w 341"/>
                <a:gd name="T7" fmla="*/ 24 h 24"/>
                <a:gd name="T8" fmla="*/ 326 w 3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24">
                  <a:moveTo>
                    <a:pt x="326" y="0"/>
                  </a:moveTo>
                  <a:cubicBezTo>
                    <a:pt x="222" y="0"/>
                    <a:pt x="119" y="1"/>
                    <a:pt x="15" y="1"/>
                  </a:cubicBezTo>
                  <a:cubicBezTo>
                    <a:pt x="0" y="1"/>
                    <a:pt x="0" y="24"/>
                    <a:pt x="15" y="24"/>
                  </a:cubicBezTo>
                  <a:cubicBezTo>
                    <a:pt x="119" y="24"/>
                    <a:pt x="222" y="24"/>
                    <a:pt x="326" y="24"/>
                  </a:cubicBezTo>
                  <a:cubicBezTo>
                    <a:pt x="341" y="24"/>
                    <a:pt x="341" y="0"/>
                    <a:pt x="3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ḻïďê-Freeform 29">
              <a:extLst>
                <a:ext uri="{FF2B5EF4-FFF2-40B4-BE49-F238E27FC236}">
                  <a16:creationId xmlns:a16="http://schemas.microsoft.com/office/drawing/2014/main" xmlns="" id="{D09C93F0-580A-4F2D-8B66-75C33E1F1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126" y="5925504"/>
              <a:ext cx="852488" cy="58738"/>
            </a:xfrm>
            <a:custGeom>
              <a:avLst/>
              <a:gdLst>
                <a:gd name="T0" fmla="*/ 325 w 341"/>
                <a:gd name="T1" fmla="*/ 0 h 24"/>
                <a:gd name="T2" fmla="*/ 15 w 341"/>
                <a:gd name="T3" fmla="*/ 0 h 24"/>
                <a:gd name="T4" fmla="*/ 15 w 341"/>
                <a:gd name="T5" fmla="*/ 24 h 24"/>
                <a:gd name="T6" fmla="*/ 325 w 341"/>
                <a:gd name="T7" fmla="*/ 23 h 24"/>
                <a:gd name="T8" fmla="*/ 325 w 3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24">
                  <a:moveTo>
                    <a:pt x="325" y="0"/>
                  </a:moveTo>
                  <a:cubicBezTo>
                    <a:pt x="222" y="0"/>
                    <a:pt x="119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ubicBezTo>
                    <a:pt x="119" y="24"/>
                    <a:pt x="222" y="24"/>
                    <a:pt x="325" y="23"/>
                  </a:cubicBezTo>
                  <a:cubicBezTo>
                    <a:pt x="341" y="23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CC0BDA4F-89A7-4A88-9B30-7B34650AAD34}"/>
              </a:ext>
            </a:extLst>
          </p:cNvPr>
          <p:cNvGrpSpPr/>
          <p:nvPr/>
        </p:nvGrpSpPr>
        <p:grpSpPr>
          <a:xfrm>
            <a:off x="3508086" y="3587659"/>
            <a:ext cx="2971934" cy="422424"/>
            <a:chOff x="3508086" y="3587659"/>
            <a:chExt cx="2971934" cy="422424"/>
          </a:xfrm>
        </p:grpSpPr>
        <p:sp>
          <p:nvSpPr>
            <p:cNvPr id="12" name="ïşḻïďê-文本框 70">
              <a:extLst>
                <a:ext uri="{FF2B5EF4-FFF2-40B4-BE49-F238E27FC236}">
                  <a16:creationId xmlns:a16="http://schemas.microsoft.com/office/drawing/2014/main" xmlns="" id="{8FA01134-36FD-4EDB-99E1-D0FE47CAF800}"/>
                </a:ext>
              </a:extLst>
            </p:cNvPr>
            <p:cNvSpPr txBox="1"/>
            <p:nvPr/>
          </p:nvSpPr>
          <p:spPr>
            <a:xfrm>
              <a:off x="3508086" y="3587659"/>
              <a:ext cx="2971934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3" name="ïşḻïďê-文本框 71">
              <a:extLst>
                <a:ext uri="{FF2B5EF4-FFF2-40B4-BE49-F238E27FC236}">
                  <a16:creationId xmlns:a16="http://schemas.microsoft.com/office/drawing/2014/main" xmlns="" id="{EB8094AE-5775-4211-8BBE-71068EA8FF21}"/>
                </a:ext>
              </a:extLst>
            </p:cNvPr>
            <p:cNvSpPr txBox="1">
              <a:spLocks/>
            </p:cNvSpPr>
            <p:nvPr/>
          </p:nvSpPr>
          <p:spPr>
            <a:xfrm>
              <a:off x="3508086" y="3769807"/>
              <a:ext cx="2971934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91294918-C61D-412D-9EAD-5C6E469DEF0F}"/>
              </a:ext>
            </a:extLst>
          </p:cNvPr>
          <p:cNvGrpSpPr/>
          <p:nvPr/>
        </p:nvGrpSpPr>
        <p:grpSpPr>
          <a:xfrm>
            <a:off x="4186962" y="2874187"/>
            <a:ext cx="2971934" cy="422425"/>
            <a:chOff x="4186962" y="2874187"/>
            <a:chExt cx="2971934" cy="422425"/>
          </a:xfrm>
        </p:grpSpPr>
        <p:sp>
          <p:nvSpPr>
            <p:cNvPr id="14" name="ïşḻïďê-文本框 72">
              <a:extLst>
                <a:ext uri="{FF2B5EF4-FFF2-40B4-BE49-F238E27FC236}">
                  <a16:creationId xmlns:a16="http://schemas.microsoft.com/office/drawing/2014/main" xmlns="" id="{4EECC1D2-3CC9-4F30-814F-707AA1CF5176}"/>
                </a:ext>
              </a:extLst>
            </p:cNvPr>
            <p:cNvSpPr txBox="1"/>
            <p:nvPr/>
          </p:nvSpPr>
          <p:spPr>
            <a:xfrm>
              <a:off x="4186962" y="2874187"/>
              <a:ext cx="2971934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5" name="ïşḻïďê-文本框 73">
              <a:extLst>
                <a:ext uri="{FF2B5EF4-FFF2-40B4-BE49-F238E27FC236}">
                  <a16:creationId xmlns:a16="http://schemas.microsoft.com/office/drawing/2014/main" xmlns="" id="{2C238295-C755-480B-A1FE-2F8FF73DD95C}"/>
                </a:ext>
              </a:extLst>
            </p:cNvPr>
            <p:cNvSpPr txBox="1">
              <a:spLocks/>
            </p:cNvSpPr>
            <p:nvPr/>
          </p:nvSpPr>
          <p:spPr>
            <a:xfrm>
              <a:off x="4186962" y="3056336"/>
              <a:ext cx="2971934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9C22C80-CA31-4E32-B2B3-6BB72241E60D}"/>
              </a:ext>
            </a:extLst>
          </p:cNvPr>
          <p:cNvGrpSpPr/>
          <p:nvPr/>
        </p:nvGrpSpPr>
        <p:grpSpPr>
          <a:xfrm>
            <a:off x="4763012" y="2160717"/>
            <a:ext cx="2971934" cy="422424"/>
            <a:chOff x="4763012" y="2160717"/>
            <a:chExt cx="2971934" cy="422424"/>
          </a:xfrm>
        </p:grpSpPr>
        <p:sp>
          <p:nvSpPr>
            <p:cNvPr id="16" name="íślíḋè-文本框 74">
              <a:extLst>
                <a:ext uri="{FF2B5EF4-FFF2-40B4-BE49-F238E27FC236}">
                  <a16:creationId xmlns:a16="http://schemas.microsoft.com/office/drawing/2014/main" xmlns="" id="{50CE8FBA-9B67-4458-ABAD-25EC41B62065}"/>
                </a:ext>
              </a:extLst>
            </p:cNvPr>
            <p:cNvSpPr txBox="1"/>
            <p:nvPr/>
          </p:nvSpPr>
          <p:spPr>
            <a:xfrm>
              <a:off x="4763012" y="2160717"/>
              <a:ext cx="2971934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7" name="íślíḋè-文本框 75">
              <a:extLst>
                <a:ext uri="{FF2B5EF4-FFF2-40B4-BE49-F238E27FC236}">
                  <a16:creationId xmlns:a16="http://schemas.microsoft.com/office/drawing/2014/main" xmlns="" id="{4CD074D0-1746-4A41-AEF3-B953BF0C9854}"/>
                </a:ext>
              </a:extLst>
            </p:cNvPr>
            <p:cNvSpPr txBox="1">
              <a:spLocks/>
            </p:cNvSpPr>
            <p:nvPr/>
          </p:nvSpPr>
          <p:spPr>
            <a:xfrm>
              <a:off x="4763012" y="2342865"/>
              <a:ext cx="2971934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76071622-D220-49CC-A87A-637B684C9D87}"/>
              </a:ext>
            </a:extLst>
          </p:cNvPr>
          <p:cNvGrpSpPr/>
          <p:nvPr/>
        </p:nvGrpSpPr>
        <p:grpSpPr>
          <a:xfrm>
            <a:off x="3684912" y="1447246"/>
            <a:ext cx="2971934" cy="422425"/>
            <a:chOff x="3684912" y="1447246"/>
            <a:chExt cx="2971934" cy="422425"/>
          </a:xfrm>
        </p:grpSpPr>
        <p:sp>
          <p:nvSpPr>
            <p:cNvPr id="18" name="íślíḋè-文本框 76">
              <a:extLst>
                <a:ext uri="{FF2B5EF4-FFF2-40B4-BE49-F238E27FC236}">
                  <a16:creationId xmlns:a16="http://schemas.microsoft.com/office/drawing/2014/main" xmlns="" id="{DF1297AF-DA50-436A-87F5-0C1032F69103}"/>
                </a:ext>
              </a:extLst>
            </p:cNvPr>
            <p:cNvSpPr txBox="1"/>
            <p:nvPr/>
          </p:nvSpPr>
          <p:spPr>
            <a:xfrm>
              <a:off x="3684912" y="1447246"/>
              <a:ext cx="2971934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9" name="íślíḋè-文本框 77">
              <a:extLst>
                <a:ext uri="{FF2B5EF4-FFF2-40B4-BE49-F238E27FC236}">
                  <a16:creationId xmlns:a16="http://schemas.microsoft.com/office/drawing/2014/main" xmlns="" id="{3A05D0BA-8C2F-4E86-BFF4-669FB7CE95AC}"/>
                </a:ext>
              </a:extLst>
            </p:cNvPr>
            <p:cNvSpPr txBox="1">
              <a:spLocks/>
            </p:cNvSpPr>
            <p:nvPr/>
          </p:nvSpPr>
          <p:spPr>
            <a:xfrm>
              <a:off x="3684912" y="1629395"/>
              <a:ext cx="2971934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CED1F2C2-08AB-4040-9CB1-73FF70A5319E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0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1575080" y="918115"/>
            <a:ext cx="3111146" cy="3268371"/>
          </a:xfrm>
          <a:custGeom>
            <a:avLst/>
            <a:gdLst>
              <a:gd name="connsiteX0" fmla="*/ 0 w 3111146"/>
              <a:gd name="connsiteY0" fmla="*/ 0 h 3268371"/>
              <a:gd name="connsiteX1" fmla="*/ 3111146 w 3111146"/>
              <a:gd name="connsiteY1" fmla="*/ 0 h 3268371"/>
              <a:gd name="connsiteX2" fmla="*/ 3111146 w 3111146"/>
              <a:gd name="connsiteY2" fmla="*/ 675124 h 3268371"/>
              <a:gd name="connsiteX3" fmla="*/ 3027296 w 3111146"/>
              <a:gd name="connsiteY3" fmla="*/ 670890 h 3268371"/>
              <a:gd name="connsiteX4" fmla="*/ 1968317 w 3111146"/>
              <a:gd name="connsiteY4" fmla="*/ 1729869 h 3268371"/>
              <a:gd name="connsiteX5" fmla="*/ 3027296 w 3111146"/>
              <a:gd name="connsiteY5" fmla="*/ 2788848 h 3268371"/>
              <a:gd name="connsiteX6" fmla="*/ 3111146 w 3111146"/>
              <a:gd name="connsiteY6" fmla="*/ 2784614 h 3268371"/>
              <a:gd name="connsiteX7" fmla="*/ 3111146 w 3111146"/>
              <a:gd name="connsiteY7" fmla="*/ 3268371 h 3268371"/>
              <a:gd name="connsiteX8" fmla="*/ 0 w 3111146"/>
              <a:gd name="connsiteY8" fmla="*/ 3268371 h 32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1146" h="3268371">
                <a:moveTo>
                  <a:pt x="0" y="0"/>
                </a:moveTo>
                <a:lnTo>
                  <a:pt x="3111146" y="0"/>
                </a:lnTo>
                <a:lnTo>
                  <a:pt x="3111146" y="675124"/>
                </a:lnTo>
                <a:lnTo>
                  <a:pt x="3027296" y="670890"/>
                </a:lnTo>
                <a:cubicBezTo>
                  <a:pt x="2442438" y="670890"/>
                  <a:pt x="1968317" y="1145011"/>
                  <a:pt x="1968317" y="1729869"/>
                </a:cubicBezTo>
                <a:cubicBezTo>
                  <a:pt x="1968317" y="2314727"/>
                  <a:pt x="2442438" y="2788848"/>
                  <a:pt x="3027296" y="2788848"/>
                </a:cubicBezTo>
                <a:lnTo>
                  <a:pt x="3111146" y="2784614"/>
                </a:lnTo>
                <a:lnTo>
                  <a:pt x="3111146" y="3268371"/>
                </a:lnTo>
                <a:lnTo>
                  <a:pt x="0" y="3268371"/>
                </a:lnTo>
                <a:close/>
              </a:path>
            </a:pathLst>
          </a:custGeom>
          <a:solidFill>
            <a:srgbClr val="1A6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5" name="椭圆 4"/>
          <p:cNvSpPr/>
          <p:nvPr/>
        </p:nvSpPr>
        <p:spPr>
          <a:xfrm>
            <a:off x="3802965" y="1862615"/>
            <a:ext cx="1562990" cy="1562990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文本框 14"/>
          <p:cNvSpPr txBox="1"/>
          <p:nvPr/>
        </p:nvSpPr>
        <p:spPr>
          <a:xfrm>
            <a:off x="1788794" y="1440877"/>
            <a:ext cx="1943100" cy="392415"/>
          </a:xfrm>
          <a:prstGeom prst="rect">
            <a:avLst/>
          </a:prstGeom>
          <a:noFill/>
        </p:spPr>
        <p:txBody>
          <a:bodyPr wrap="none" anchor="ctr" anchorCtr="0">
            <a:normAutofit fontScale="85000" lnSpcReduction="200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20892" y="1458600"/>
            <a:ext cx="2347608" cy="2226300"/>
            <a:chOff x="7985117" y="1548524"/>
            <a:chExt cx="3130144" cy="2968399"/>
          </a:xfrm>
        </p:grpSpPr>
        <p:grpSp>
          <p:nvGrpSpPr>
            <p:cNvPr id="8" name="组合 7"/>
            <p:cNvGrpSpPr/>
            <p:nvPr/>
          </p:nvGrpSpPr>
          <p:grpSpPr>
            <a:xfrm>
              <a:off x="7985117" y="1548524"/>
              <a:ext cx="3130144" cy="782232"/>
              <a:chOff x="1363763" y="1630469"/>
              <a:chExt cx="3130144" cy="78223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363763" y="1653267"/>
                <a:ext cx="489858" cy="489858"/>
                <a:chOff x="1363763" y="1653267"/>
                <a:chExt cx="489858" cy="4898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363763" y="1653267"/>
                  <a:ext cx="489858" cy="4898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任意多边形 24"/>
                <p:cNvSpPr>
                  <a:spLocks/>
                </p:cNvSpPr>
                <p:nvPr/>
              </p:nvSpPr>
              <p:spPr bwMode="auto">
                <a:xfrm>
                  <a:off x="1518705" y="1804342"/>
                  <a:ext cx="179973" cy="179973"/>
                </a:xfrm>
                <a:custGeom>
                  <a:avLst/>
                  <a:gdLst>
                    <a:gd name="connsiteX0" fmla="*/ 221853 w 338138"/>
                    <a:gd name="connsiteY0" fmla="*/ 169862 h 338138"/>
                    <a:gd name="connsiteX1" fmla="*/ 243284 w 338138"/>
                    <a:gd name="connsiteY1" fmla="*/ 169862 h 338138"/>
                    <a:gd name="connsiteX2" fmla="*/ 254000 w 338138"/>
                    <a:gd name="connsiteY2" fmla="*/ 180379 h 338138"/>
                    <a:gd name="connsiteX3" fmla="*/ 254000 w 338138"/>
                    <a:gd name="connsiteY3" fmla="*/ 243483 h 338138"/>
                    <a:gd name="connsiteX4" fmla="*/ 243284 w 338138"/>
                    <a:gd name="connsiteY4" fmla="*/ 254000 h 338138"/>
                    <a:gd name="connsiteX5" fmla="*/ 221853 w 338138"/>
                    <a:gd name="connsiteY5" fmla="*/ 254000 h 338138"/>
                    <a:gd name="connsiteX6" fmla="*/ 211137 w 338138"/>
                    <a:gd name="connsiteY6" fmla="*/ 243483 h 338138"/>
                    <a:gd name="connsiteX7" fmla="*/ 211137 w 338138"/>
                    <a:gd name="connsiteY7" fmla="*/ 180379 h 338138"/>
                    <a:gd name="connsiteX8" fmla="*/ 221853 w 338138"/>
                    <a:gd name="connsiteY8" fmla="*/ 169862 h 338138"/>
                    <a:gd name="connsiteX9" fmla="*/ 94853 w 338138"/>
                    <a:gd name="connsiteY9" fmla="*/ 127000 h 338138"/>
                    <a:gd name="connsiteX10" fmla="*/ 116284 w 338138"/>
                    <a:gd name="connsiteY10" fmla="*/ 127000 h 338138"/>
                    <a:gd name="connsiteX11" fmla="*/ 127000 w 338138"/>
                    <a:gd name="connsiteY11" fmla="*/ 137583 h 338138"/>
                    <a:gd name="connsiteX12" fmla="*/ 127000 w 338138"/>
                    <a:gd name="connsiteY12" fmla="*/ 243417 h 338138"/>
                    <a:gd name="connsiteX13" fmla="*/ 116284 w 338138"/>
                    <a:gd name="connsiteY13" fmla="*/ 254000 h 338138"/>
                    <a:gd name="connsiteX14" fmla="*/ 94853 w 338138"/>
                    <a:gd name="connsiteY14" fmla="*/ 254000 h 338138"/>
                    <a:gd name="connsiteX15" fmla="*/ 84137 w 338138"/>
                    <a:gd name="connsiteY15" fmla="*/ 243417 h 338138"/>
                    <a:gd name="connsiteX16" fmla="*/ 84137 w 338138"/>
                    <a:gd name="connsiteY16" fmla="*/ 137583 h 338138"/>
                    <a:gd name="connsiteX17" fmla="*/ 94853 w 338138"/>
                    <a:gd name="connsiteY17" fmla="*/ 127000 h 338138"/>
                    <a:gd name="connsiteX18" fmla="*/ 285353 w 338138"/>
                    <a:gd name="connsiteY18" fmla="*/ 85725 h 338138"/>
                    <a:gd name="connsiteX19" fmla="*/ 306784 w 338138"/>
                    <a:gd name="connsiteY19" fmla="*/ 85725 h 338138"/>
                    <a:gd name="connsiteX20" fmla="*/ 317500 w 338138"/>
                    <a:gd name="connsiteY20" fmla="*/ 96242 h 338138"/>
                    <a:gd name="connsiteX21" fmla="*/ 317500 w 338138"/>
                    <a:gd name="connsiteY21" fmla="*/ 243483 h 338138"/>
                    <a:gd name="connsiteX22" fmla="*/ 306784 w 338138"/>
                    <a:gd name="connsiteY22" fmla="*/ 254000 h 338138"/>
                    <a:gd name="connsiteX23" fmla="*/ 285353 w 338138"/>
                    <a:gd name="connsiteY23" fmla="*/ 254000 h 338138"/>
                    <a:gd name="connsiteX24" fmla="*/ 274637 w 338138"/>
                    <a:gd name="connsiteY24" fmla="*/ 243483 h 338138"/>
                    <a:gd name="connsiteX25" fmla="*/ 274637 w 338138"/>
                    <a:gd name="connsiteY25" fmla="*/ 96242 h 338138"/>
                    <a:gd name="connsiteX26" fmla="*/ 285353 w 338138"/>
                    <a:gd name="connsiteY26" fmla="*/ 85725 h 338138"/>
                    <a:gd name="connsiteX27" fmla="*/ 158353 w 338138"/>
                    <a:gd name="connsiteY27" fmla="*/ 42862 h 338138"/>
                    <a:gd name="connsiteX28" fmla="*/ 179784 w 338138"/>
                    <a:gd name="connsiteY28" fmla="*/ 42862 h 338138"/>
                    <a:gd name="connsiteX29" fmla="*/ 190500 w 338138"/>
                    <a:gd name="connsiteY29" fmla="*/ 53419 h 338138"/>
                    <a:gd name="connsiteX30" fmla="*/ 190500 w 338138"/>
                    <a:gd name="connsiteY30" fmla="*/ 243443 h 338138"/>
                    <a:gd name="connsiteX31" fmla="*/ 179784 w 338138"/>
                    <a:gd name="connsiteY31" fmla="*/ 254000 h 338138"/>
                    <a:gd name="connsiteX32" fmla="*/ 158353 w 338138"/>
                    <a:gd name="connsiteY32" fmla="*/ 254000 h 338138"/>
                    <a:gd name="connsiteX33" fmla="*/ 147637 w 338138"/>
                    <a:gd name="connsiteY33" fmla="*/ 243443 h 338138"/>
                    <a:gd name="connsiteX34" fmla="*/ 147637 w 338138"/>
                    <a:gd name="connsiteY34" fmla="*/ 53419 h 338138"/>
                    <a:gd name="connsiteX35" fmla="*/ 158353 w 338138"/>
                    <a:gd name="connsiteY35" fmla="*/ 42862 h 338138"/>
                    <a:gd name="connsiteX36" fmla="*/ 0 w 338138"/>
                    <a:gd name="connsiteY36" fmla="*/ 0 h 338138"/>
                    <a:gd name="connsiteX37" fmla="*/ 42267 w 338138"/>
                    <a:gd name="connsiteY37" fmla="*/ 0 h 338138"/>
                    <a:gd name="connsiteX38" fmla="*/ 42267 w 338138"/>
                    <a:gd name="connsiteY38" fmla="*/ 295871 h 338138"/>
                    <a:gd name="connsiteX39" fmla="*/ 338138 w 338138"/>
                    <a:gd name="connsiteY39" fmla="*/ 295871 h 338138"/>
                    <a:gd name="connsiteX40" fmla="*/ 338138 w 338138"/>
                    <a:gd name="connsiteY40" fmla="*/ 338138 h 338138"/>
                    <a:gd name="connsiteX41" fmla="*/ 21133 w 338138"/>
                    <a:gd name="connsiteY41" fmla="*/ 338138 h 338138"/>
                    <a:gd name="connsiteX42" fmla="*/ 0 w 338138"/>
                    <a:gd name="connsiteY42" fmla="*/ 317005 h 338138"/>
                    <a:gd name="connsiteX43" fmla="*/ 0 w 338138"/>
                    <a:gd name="connsiteY43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38138" h="338138">
                      <a:moveTo>
                        <a:pt x="221853" y="169862"/>
                      </a:moveTo>
                      <a:cubicBezTo>
                        <a:pt x="221853" y="169862"/>
                        <a:pt x="221853" y="169862"/>
                        <a:pt x="243284" y="169862"/>
                      </a:cubicBezTo>
                      <a:cubicBezTo>
                        <a:pt x="248642" y="169862"/>
                        <a:pt x="254000" y="175121"/>
                        <a:pt x="254000" y="180379"/>
                      </a:cubicBezTo>
                      <a:cubicBezTo>
                        <a:pt x="254000" y="180379"/>
                        <a:pt x="254000" y="180379"/>
                        <a:pt x="254000" y="243483"/>
                      </a:cubicBezTo>
                      <a:cubicBezTo>
                        <a:pt x="254000" y="248742"/>
                        <a:pt x="248642" y="254000"/>
                        <a:pt x="243284" y="254000"/>
                      </a:cubicBezTo>
                      <a:cubicBezTo>
                        <a:pt x="243284" y="254000"/>
                        <a:pt x="243284" y="254000"/>
                        <a:pt x="221853" y="254000"/>
                      </a:cubicBezTo>
                      <a:cubicBezTo>
                        <a:pt x="216495" y="254000"/>
                        <a:pt x="211137" y="248742"/>
                        <a:pt x="211137" y="243483"/>
                      </a:cubicBezTo>
                      <a:cubicBezTo>
                        <a:pt x="211137" y="243483"/>
                        <a:pt x="211137" y="243483"/>
                        <a:pt x="211137" y="180379"/>
                      </a:cubicBezTo>
                      <a:cubicBezTo>
                        <a:pt x="211137" y="175121"/>
                        <a:pt x="216495" y="169862"/>
                        <a:pt x="221853" y="169862"/>
                      </a:cubicBezTo>
                      <a:close/>
                      <a:moveTo>
                        <a:pt x="94853" y="127000"/>
                      </a:moveTo>
                      <a:cubicBezTo>
                        <a:pt x="94853" y="127000"/>
                        <a:pt x="94853" y="127000"/>
                        <a:pt x="116284" y="127000"/>
                      </a:cubicBezTo>
                      <a:cubicBezTo>
                        <a:pt x="121642" y="127000"/>
                        <a:pt x="127000" y="132292"/>
                        <a:pt x="127000" y="137583"/>
                      </a:cubicBezTo>
                      <a:cubicBezTo>
                        <a:pt x="127000" y="137583"/>
                        <a:pt x="127000" y="137583"/>
                        <a:pt x="127000" y="243417"/>
                      </a:cubicBezTo>
                      <a:cubicBezTo>
                        <a:pt x="127000" y="248708"/>
                        <a:pt x="121642" y="254000"/>
                        <a:pt x="116284" y="254000"/>
                      </a:cubicBezTo>
                      <a:cubicBezTo>
                        <a:pt x="116284" y="254000"/>
                        <a:pt x="116284" y="254000"/>
                        <a:pt x="94853" y="254000"/>
                      </a:cubicBezTo>
                      <a:cubicBezTo>
                        <a:pt x="89495" y="254000"/>
                        <a:pt x="84137" y="248708"/>
                        <a:pt x="84137" y="243417"/>
                      </a:cubicBezTo>
                      <a:cubicBezTo>
                        <a:pt x="84137" y="243417"/>
                        <a:pt x="84137" y="243417"/>
                        <a:pt x="84137" y="137583"/>
                      </a:cubicBezTo>
                      <a:cubicBezTo>
                        <a:pt x="84137" y="132292"/>
                        <a:pt x="89495" y="127000"/>
                        <a:pt x="94853" y="127000"/>
                      </a:cubicBezTo>
                      <a:close/>
                      <a:moveTo>
                        <a:pt x="285353" y="85725"/>
                      </a:moveTo>
                      <a:cubicBezTo>
                        <a:pt x="285353" y="85725"/>
                        <a:pt x="285353" y="85725"/>
                        <a:pt x="306784" y="85725"/>
                      </a:cubicBezTo>
                      <a:cubicBezTo>
                        <a:pt x="312142" y="85725"/>
                        <a:pt x="317500" y="90984"/>
                        <a:pt x="317500" y="96242"/>
                      </a:cubicBezTo>
                      <a:cubicBezTo>
                        <a:pt x="317500" y="96242"/>
                        <a:pt x="317500" y="96242"/>
                        <a:pt x="317500" y="243483"/>
                      </a:cubicBezTo>
                      <a:cubicBezTo>
                        <a:pt x="317500" y="248742"/>
                        <a:pt x="312142" y="254000"/>
                        <a:pt x="306784" y="254000"/>
                      </a:cubicBezTo>
                      <a:cubicBezTo>
                        <a:pt x="306784" y="254000"/>
                        <a:pt x="306784" y="254000"/>
                        <a:pt x="285353" y="254000"/>
                      </a:cubicBezTo>
                      <a:cubicBezTo>
                        <a:pt x="279995" y="254000"/>
                        <a:pt x="274637" y="248742"/>
                        <a:pt x="274637" y="243483"/>
                      </a:cubicBezTo>
                      <a:cubicBezTo>
                        <a:pt x="274637" y="243483"/>
                        <a:pt x="274637" y="243483"/>
                        <a:pt x="274637" y="96242"/>
                      </a:cubicBezTo>
                      <a:cubicBezTo>
                        <a:pt x="274637" y="90984"/>
                        <a:pt x="279995" y="85725"/>
                        <a:pt x="285353" y="85725"/>
                      </a:cubicBezTo>
                      <a:close/>
                      <a:moveTo>
                        <a:pt x="158353" y="42862"/>
                      </a:moveTo>
                      <a:cubicBezTo>
                        <a:pt x="158353" y="42862"/>
                        <a:pt x="158353" y="42862"/>
                        <a:pt x="179784" y="42862"/>
                      </a:cubicBezTo>
                      <a:cubicBezTo>
                        <a:pt x="185142" y="42862"/>
                        <a:pt x="190500" y="48140"/>
                        <a:pt x="190500" y="53419"/>
                      </a:cubicBezTo>
                      <a:cubicBezTo>
                        <a:pt x="190500" y="53419"/>
                        <a:pt x="190500" y="53419"/>
                        <a:pt x="190500" y="243443"/>
                      </a:cubicBezTo>
                      <a:cubicBezTo>
                        <a:pt x="190500" y="248722"/>
                        <a:pt x="185142" y="254000"/>
                        <a:pt x="179784" y="254000"/>
                      </a:cubicBezTo>
                      <a:cubicBezTo>
                        <a:pt x="179784" y="254000"/>
                        <a:pt x="179784" y="254000"/>
                        <a:pt x="158353" y="254000"/>
                      </a:cubicBezTo>
                      <a:cubicBezTo>
                        <a:pt x="152995" y="254000"/>
                        <a:pt x="147637" y="248722"/>
                        <a:pt x="147637" y="243443"/>
                      </a:cubicBezTo>
                      <a:cubicBezTo>
                        <a:pt x="147637" y="243443"/>
                        <a:pt x="147637" y="243443"/>
                        <a:pt x="147637" y="53419"/>
                      </a:cubicBezTo>
                      <a:cubicBezTo>
                        <a:pt x="147637" y="48140"/>
                        <a:pt x="152995" y="42862"/>
                        <a:pt x="158353" y="42862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42267" y="0"/>
                      </a:cubicBezTo>
                      <a:cubicBezTo>
                        <a:pt x="42267" y="0"/>
                        <a:pt x="42267" y="0"/>
                        <a:pt x="42267" y="295871"/>
                      </a:cubicBezTo>
                      <a:lnTo>
                        <a:pt x="338138" y="295871"/>
                      </a:lnTo>
                      <a:cubicBezTo>
                        <a:pt x="338138" y="295871"/>
                        <a:pt x="338138" y="295871"/>
                        <a:pt x="338138" y="338138"/>
                      </a:cubicBezTo>
                      <a:cubicBezTo>
                        <a:pt x="338138" y="338138"/>
                        <a:pt x="338138" y="338138"/>
                        <a:pt x="21133" y="338138"/>
                      </a:cubicBezTo>
                      <a:cubicBezTo>
                        <a:pt x="9246" y="338138"/>
                        <a:pt x="0" y="328892"/>
                        <a:pt x="0" y="317005"/>
                      </a:cubicBezTo>
                      <a:cubicBezTo>
                        <a:pt x="0" y="317005"/>
                        <a:pt x="0" y="31700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1906687" y="1630469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06687" y="1876690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985117" y="2614886"/>
              <a:ext cx="3130144" cy="808954"/>
              <a:chOff x="1363763" y="3392284"/>
              <a:chExt cx="3130144" cy="80895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363763" y="3392284"/>
                <a:ext cx="489858" cy="489858"/>
                <a:chOff x="1363763" y="3392284"/>
                <a:chExt cx="489858" cy="489858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363763" y="3392284"/>
                  <a:ext cx="489858" cy="48985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任意多边形 30"/>
                <p:cNvSpPr>
                  <a:spLocks/>
                </p:cNvSpPr>
                <p:nvPr/>
              </p:nvSpPr>
              <p:spPr bwMode="auto">
                <a:xfrm>
                  <a:off x="1470535" y="3528650"/>
                  <a:ext cx="259868" cy="224200"/>
                </a:xfrm>
                <a:custGeom>
                  <a:avLst/>
                  <a:gdLst>
                    <a:gd name="connsiteX0" fmla="*/ 19050 w 331788"/>
                    <a:gd name="connsiteY0" fmla="*/ 213226 h 286251"/>
                    <a:gd name="connsiteX1" fmla="*/ 151105 w 331788"/>
                    <a:gd name="connsiteY1" fmla="*/ 213226 h 286251"/>
                    <a:gd name="connsiteX2" fmla="*/ 151105 w 331788"/>
                    <a:gd name="connsiteY2" fmla="*/ 278564 h 286251"/>
                    <a:gd name="connsiteX3" fmla="*/ 152400 w 331788"/>
                    <a:gd name="connsiteY3" fmla="*/ 286251 h 286251"/>
                    <a:gd name="connsiteX4" fmla="*/ 25523 w 331788"/>
                    <a:gd name="connsiteY4" fmla="*/ 286251 h 286251"/>
                    <a:gd name="connsiteX5" fmla="*/ 19050 w 331788"/>
                    <a:gd name="connsiteY5" fmla="*/ 278564 h 286251"/>
                    <a:gd name="connsiteX6" fmla="*/ 19050 w 331788"/>
                    <a:gd name="connsiteY6" fmla="*/ 213226 h 286251"/>
                    <a:gd name="connsiteX7" fmla="*/ 185265 w 331788"/>
                    <a:gd name="connsiteY7" fmla="*/ 165601 h 286251"/>
                    <a:gd name="connsiteX8" fmla="*/ 308448 w 331788"/>
                    <a:gd name="connsiteY8" fmla="*/ 165601 h 286251"/>
                    <a:gd name="connsiteX9" fmla="*/ 313635 w 331788"/>
                    <a:gd name="connsiteY9" fmla="*/ 165601 h 286251"/>
                    <a:gd name="connsiteX10" fmla="*/ 331788 w 331788"/>
                    <a:gd name="connsiteY10" fmla="*/ 187421 h 286251"/>
                    <a:gd name="connsiteX11" fmla="*/ 331788 w 331788"/>
                    <a:gd name="connsiteY11" fmla="*/ 278550 h 286251"/>
                    <a:gd name="connsiteX12" fmla="*/ 324008 w 331788"/>
                    <a:gd name="connsiteY12" fmla="*/ 286251 h 286251"/>
                    <a:gd name="connsiteX13" fmla="*/ 169705 w 331788"/>
                    <a:gd name="connsiteY13" fmla="*/ 286251 h 286251"/>
                    <a:gd name="connsiteX14" fmla="*/ 161925 w 331788"/>
                    <a:gd name="connsiteY14" fmla="*/ 278550 h 286251"/>
                    <a:gd name="connsiteX15" fmla="*/ 161925 w 331788"/>
                    <a:gd name="connsiteY15" fmla="*/ 187421 h 286251"/>
                    <a:gd name="connsiteX16" fmla="*/ 168408 w 331788"/>
                    <a:gd name="connsiteY16" fmla="*/ 173302 h 286251"/>
                    <a:gd name="connsiteX17" fmla="*/ 174892 w 331788"/>
                    <a:gd name="connsiteY17" fmla="*/ 166885 h 286251"/>
                    <a:gd name="connsiteX18" fmla="*/ 185265 w 331788"/>
                    <a:gd name="connsiteY18" fmla="*/ 165601 h 286251"/>
                    <a:gd name="connsiteX19" fmla="*/ 59302 w 331788"/>
                    <a:gd name="connsiteY19" fmla="*/ 117976 h 286251"/>
                    <a:gd name="connsiteX20" fmla="*/ 78640 w 331788"/>
                    <a:gd name="connsiteY20" fmla="*/ 117976 h 286251"/>
                    <a:gd name="connsiteX21" fmla="*/ 86375 w 331788"/>
                    <a:gd name="connsiteY21" fmla="*/ 123154 h 286251"/>
                    <a:gd name="connsiteX22" fmla="*/ 94110 w 331788"/>
                    <a:gd name="connsiteY22" fmla="*/ 160692 h 286251"/>
                    <a:gd name="connsiteX23" fmla="*/ 95399 w 331788"/>
                    <a:gd name="connsiteY23" fmla="*/ 165870 h 286251"/>
                    <a:gd name="connsiteX24" fmla="*/ 96688 w 331788"/>
                    <a:gd name="connsiteY24" fmla="*/ 169753 h 286251"/>
                    <a:gd name="connsiteX25" fmla="*/ 96688 w 331788"/>
                    <a:gd name="connsiteY25" fmla="*/ 172342 h 286251"/>
                    <a:gd name="connsiteX26" fmla="*/ 103134 w 331788"/>
                    <a:gd name="connsiteY26" fmla="*/ 172342 h 286251"/>
                    <a:gd name="connsiteX27" fmla="*/ 103134 w 331788"/>
                    <a:gd name="connsiteY27" fmla="*/ 165870 h 286251"/>
                    <a:gd name="connsiteX28" fmla="*/ 103134 w 331788"/>
                    <a:gd name="connsiteY28" fmla="*/ 164576 h 286251"/>
                    <a:gd name="connsiteX29" fmla="*/ 104424 w 331788"/>
                    <a:gd name="connsiteY29" fmla="*/ 160692 h 286251"/>
                    <a:gd name="connsiteX30" fmla="*/ 112159 w 331788"/>
                    <a:gd name="connsiteY30" fmla="*/ 134804 h 286251"/>
                    <a:gd name="connsiteX31" fmla="*/ 107002 w 331788"/>
                    <a:gd name="connsiteY31" fmla="*/ 121859 h 286251"/>
                    <a:gd name="connsiteX32" fmla="*/ 109580 w 331788"/>
                    <a:gd name="connsiteY32" fmla="*/ 117976 h 286251"/>
                    <a:gd name="connsiteX33" fmla="*/ 121183 w 331788"/>
                    <a:gd name="connsiteY33" fmla="*/ 117976 h 286251"/>
                    <a:gd name="connsiteX34" fmla="*/ 125050 w 331788"/>
                    <a:gd name="connsiteY34" fmla="*/ 121859 h 286251"/>
                    <a:gd name="connsiteX35" fmla="*/ 118605 w 331788"/>
                    <a:gd name="connsiteY35" fmla="*/ 134804 h 286251"/>
                    <a:gd name="connsiteX36" fmla="*/ 126340 w 331788"/>
                    <a:gd name="connsiteY36" fmla="*/ 160692 h 286251"/>
                    <a:gd name="connsiteX37" fmla="*/ 126340 w 331788"/>
                    <a:gd name="connsiteY37" fmla="*/ 165870 h 286251"/>
                    <a:gd name="connsiteX38" fmla="*/ 127629 w 331788"/>
                    <a:gd name="connsiteY38" fmla="*/ 165870 h 286251"/>
                    <a:gd name="connsiteX39" fmla="*/ 127629 w 331788"/>
                    <a:gd name="connsiteY39" fmla="*/ 172342 h 286251"/>
                    <a:gd name="connsiteX40" fmla="*/ 134075 w 331788"/>
                    <a:gd name="connsiteY40" fmla="*/ 172342 h 286251"/>
                    <a:gd name="connsiteX41" fmla="*/ 134075 w 331788"/>
                    <a:gd name="connsiteY41" fmla="*/ 169753 h 286251"/>
                    <a:gd name="connsiteX42" fmla="*/ 135364 w 331788"/>
                    <a:gd name="connsiteY42" fmla="*/ 165870 h 286251"/>
                    <a:gd name="connsiteX43" fmla="*/ 136653 w 331788"/>
                    <a:gd name="connsiteY43" fmla="*/ 160692 h 286251"/>
                    <a:gd name="connsiteX44" fmla="*/ 144388 w 331788"/>
                    <a:gd name="connsiteY44" fmla="*/ 123154 h 286251"/>
                    <a:gd name="connsiteX45" fmla="*/ 152123 w 331788"/>
                    <a:gd name="connsiteY45" fmla="*/ 117976 h 286251"/>
                    <a:gd name="connsiteX46" fmla="*/ 171461 w 331788"/>
                    <a:gd name="connsiteY46" fmla="*/ 117976 h 286251"/>
                    <a:gd name="connsiteX47" fmla="*/ 192088 w 331788"/>
                    <a:gd name="connsiteY47" fmla="*/ 138687 h 286251"/>
                    <a:gd name="connsiteX48" fmla="*/ 192088 w 331788"/>
                    <a:gd name="connsiteY48" fmla="*/ 152926 h 286251"/>
                    <a:gd name="connsiteX49" fmla="*/ 184353 w 331788"/>
                    <a:gd name="connsiteY49" fmla="*/ 152926 h 286251"/>
                    <a:gd name="connsiteX50" fmla="*/ 163726 w 331788"/>
                    <a:gd name="connsiteY50" fmla="*/ 160692 h 286251"/>
                    <a:gd name="connsiteX51" fmla="*/ 158569 w 331788"/>
                    <a:gd name="connsiteY51" fmla="*/ 165870 h 286251"/>
                    <a:gd name="connsiteX52" fmla="*/ 154702 w 331788"/>
                    <a:gd name="connsiteY52" fmla="*/ 172342 h 286251"/>
                    <a:gd name="connsiteX53" fmla="*/ 150834 w 331788"/>
                    <a:gd name="connsiteY53" fmla="*/ 186581 h 286251"/>
                    <a:gd name="connsiteX54" fmla="*/ 150834 w 331788"/>
                    <a:gd name="connsiteY54" fmla="*/ 202114 h 286251"/>
                    <a:gd name="connsiteX55" fmla="*/ 10313 w 331788"/>
                    <a:gd name="connsiteY55" fmla="*/ 202114 h 286251"/>
                    <a:gd name="connsiteX56" fmla="*/ 0 w 331788"/>
                    <a:gd name="connsiteY56" fmla="*/ 190464 h 286251"/>
                    <a:gd name="connsiteX57" fmla="*/ 0 w 331788"/>
                    <a:gd name="connsiteY57" fmla="*/ 182698 h 286251"/>
                    <a:gd name="connsiteX58" fmla="*/ 10313 w 331788"/>
                    <a:gd name="connsiteY58" fmla="*/ 172342 h 286251"/>
                    <a:gd name="connsiteX59" fmla="*/ 38675 w 331788"/>
                    <a:gd name="connsiteY59" fmla="*/ 172342 h 286251"/>
                    <a:gd name="connsiteX60" fmla="*/ 38675 w 331788"/>
                    <a:gd name="connsiteY60" fmla="*/ 138687 h 286251"/>
                    <a:gd name="connsiteX61" fmla="*/ 59302 w 331788"/>
                    <a:gd name="connsiteY61" fmla="*/ 117976 h 286251"/>
                    <a:gd name="connsiteX62" fmla="*/ 206838 w 331788"/>
                    <a:gd name="connsiteY62" fmla="*/ 33838 h 286251"/>
                    <a:gd name="connsiteX63" fmla="*/ 208124 w 331788"/>
                    <a:gd name="connsiteY63" fmla="*/ 33838 h 286251"/>
                    <a:gd name="connsiteX64" fmla="*/ 278858 w 331788"/>
                    <a:gd name="connsiteY64" fmla="*/ 48038 h 286251"/>
                    <a:gd name="connsiteX65" fmla="*/ 296863 w 331788"/>
                    <a:gd name="connsiteY65" fmla="*/ 69984 h 286251"/>
                    <a:gd name="connsiteX66" fmla="*/ 296863 w 331788"/>
                    <a:gd name="connsiteY66" fmla="*/ 99676 h 286251"/>
                    <a:gd name="connsiteX67" fmla="*/ 246706 w 331788"/>
                    <a:gd name="connsiteY67" fmla="*/ 151313 h 286251"/>
                    <a:gd name="connsiteX68" fmla="*/ 195263 w 331788"/>
                    <a:gd name="connsiteY68" fmla="*/ 99676 h 286251"/>
                    <a:gd name="connsiteX69" fmla="*/ 195263 w 331788"/>
                    <a:gd name="connsiteY69" fmla="*/ 45456 h 286251"/>
                    <a:gd name="connsiteX70" fmla="*/ 206838 w 331788"/>
                    <a:gd name="connsiteY70" fmla="*/ 33838 h 286251"/>
                    <a:gd name="connsiteX71" fmla="*/ 150465 w 331788"/>
                    <a:gd name="connsiteY71" fmla="*/ 198 h 286251"/>
                    <a:gd name="connsiteX72" fmla="*/ 163513 w 331788"/>
                    <a:gd name="connsiteY72" fmla="*/ 10479 h 286251"/>
                    <a:gd name="connsiteX73" fmla="*/ 163513 w 331788"/>
                    <a:gd name="connsiteY73" fmla="*/ 60599 h 286251"/>
                    <a:gd name="connsiteX74" fmla="*/ 116540 w 331788"/>
                    <a:gd name="connsiteY74" fmla="*/ 106863 h 286251"/>
                    <a:gd name="connsiteX75" fmla="*/ 68263 w 331788"/>
                    <a:gd name="connsiteY75" fmla="*/ 60599 h 286251"/>
                    <a:gd name="connsiteX76" fmla="*/ 68263 w 331788"/>
                    <a:gd name="connsiteY76" fmla="*/ 33611 h 286251"/>
                    <a:gd name="connsiteX77" fmla="*/ 85225 w 331788"/>
                    <a:gd name="connsiteY77" fmla="*/ 13049 h 286251"/>
                    <a:gd name="connsiteX78" fmla="*/ 150465 w 331788"/>
                    <a:gd name="connsiteY78" fmla="*/ 198 h 2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286251">
                      <a:moveTo>
                        <a:pt x="19050" y="213226"/>
                      </a:moveTo>
                      <a:lnTo>
                        <a:pt x="151105" y="213226"/>
                      </a:lnTo>
                      <a:cubicBezTo>
                        <a:pt x="151105" y="213226"/>
                        <a:pt x="151105" y="213226"/>
                        <a:pt x="151105" y="278564"/>
                      </a:cubicBezTo>
                      <a:cubicBezTo>
                        <a:pt x="151105" y="281126"/>
                        <a:pt x="152400" y="283689"/>
                        <a:pt x="152400" y="286251"/>
                      </a:cubicBezTo>
                      <a:cubicBezTo>
                        <a:pt x="152400" y="286251"/>
                        <a:pt x="152400" y="286251"/>
                        <a:pt x="25523" y="286251"/>
                      </a:cubicBezTo>
                      <a:cubicBezTo>
                        <a:pt x="21639" y="286251"/>
                        <a:pt x="19050" y="282408"/>
                        <a:pt x="19050" y="278564"/>
                      </a:cubicBezTo>
                      <a:cubicBezTo>
                        <a:pt x="19050" y="278564"/>
                        <a:pt x="19050" y="278564"/>
                        <a:pt x="19050" y="213226"/>
                      </a:cubicBezTo>
                      <a:close/>
                      <a:moveTo>
                        <a:pt x="185265" y="165601"/>
                      </a:moveTo>
                      <a:lnTo>
                        <a:pt x="308448" y="165601"/>
                      </a:lnTo>
                      <a:cubicBezTo>
                        <a:pt x="309745" y="165601"/>
                        <a:pt x="312338" y="165601"/>
                        <a:pt x="313635" y="165601"/>
                      </a:cubicBezTo>
                      <a:cubicBezTo>
                        <a:pt x="324008" y="168168"/>
                        <a:pt x="331788" y="177153"/>
                        <a:pt x="331788" y="187421"/>
                      </a:cubicBezTo>
                      <a:cubicBezTo>
                        <a:pt x="331788" y="187421"/>
                        <a:pt x="331788" y="187421"/>
                        <a:pt x="331788" y="278550"/>
                      </a:cubicBezTo>
                      <a:cubicBezTo>
                        <a:pt x="331788" y="282401"/>
                        <a:pt x="327898" y="286251"/>
                        <a:pt x="324008" y="286251"/>
                      </a:cubicBezTo>
                      <a:cubicBezTo>
                        <a:pt x="324008" y="286251"/>
                        <a:pt x="324008" y="286251"/>
                        <a:pt x="169705" y="286251"/>
                      </a:cubicBezTo>
                      <a:cubicBezTo>
                        <a:pt x="165815" y="286251"/>
                        <a:pt x="161925" y="282401"/>
                        <a:pt x="161925" y="278550"/>
                      </a:cubicBezTo>
                      <a:cubicBezTo>
                        <a:pt x="161925" y="278550"/>
                        <a:pt x="161925" y="278550"/>
                        <a:pt x="161925" y="187421"/>
                      </a:cubicBezTo>
                      <a:cubicBezTo>
                        <a:pt x="161925" y="182287"/>
                        <a:pt x="164518" y="177153"/>
                        <a:pt x="168408" y="173302"/>
                      </a:cubicBezTo>
                      <a:cubicBezTo>
                        <a:pt x="169705" y="170735"/>
                        <a:pt x="172298" y="168168"/>
                        <a:pt x="174892" y="166885"/>
                      </a:cubicBezTo>
                      <a:cubicBezTo>
                        <a:pt x="177485" y="165601"/>
                        <a:pt x="181375" y="165601"/>
                        <a:pt x="185265" y="165601"/>
                      </a:cubicBezTo>
                      <a:close/>
                      <a:moveTo>
                        <a:pt x="59302" y="117976"/>
                      </a:moveTo>
                      <a:cubicBezTo>
                        <a:pt x="59302" y="117976"/>
                        <a:pt x="59302" y="117976"/>
                        <a:pt x="78640" y="117976"/>
                      </a:cubicBezTo>
                      <a:cubicBezTo>
                        <a:pt x="82507" y="117976"/>
                        <a:pt x="85086" y="120565"/>
                        <a:pt x="86375" y="123154"/>
                      </a:cubicBezTo>
                      <a:cubicBezTo>
                        <a:pt x="86375" y="123154"/>
                        <a:pt x="86375" y="123154"/>
                        <a:pt x="94110" y="160692"/>
                      </a:cubicBezTo>
                      <a:cubicBezTo>
                        <a:pt x="94110" y="160692"/>
                        <a:pt x="94110" y="160692"/>
                        <a:pt x="95399" y="165870"/>
                      </a:cubicBezTo>
                      <a:cubicBezTo>
                        <a:pt x="95399" y="165870"/>
                        <a:pt x="95399" y="165870"/>
                        <a:pt x="96688" y="169753"/>
                      </a:cubicBezTo>
                      <a:cubicBezTo>
                        <a:pt x="96688" y="171048"/>
                        <a:pt x="96688" y="171048"/>
                        <a:pt x="96688" y="172342"/>
                      </a:cubicBezTo>
                      <a:cubicBezTo>
                        <a:pt x="96688" y="172342"/>
                        <a:pt x="96688" y="172342"/>
                        <a:pt x="103134" y="172342"/>
                      </a:cubicBezTo>
                      <a:cubicBezTo>
                        <a:pt x="103134" y="169753"/>
                        <a:pt x="103134" y="168459"/>
                        <a:pt x="103134" y="165870"/>
                      </a:cubicBezTo>
                      <a:cubicBezTo>
                        <a:pt x="103134" y="165870"/>
                        <a:pt x="103134" y="165870"/>
                        <a:pt x="103134" y="164576"/>
                      </a:cubicBezTo>
                      <a:cubicBezTo>
                        <a:pt x="103134" y="164576"/>
                        <a:pt x="103134" y="164576"/>
                        <a:pt x="104424" y="160692"/>
                      </a:cubicBezTo>
                      <a:cubicBezTo>
                        <a:pt x="104424" y="160692"/>
                        <a:pt x="104424" y="160692"/>
                        <a:pt x="112159" y="134804"/>
                      </a:cubicBezTo>
                      <a:cubicBezTo>
                        <a:pt x="112159" y="134804"/>
                        <a:pt x="112159" y="134804"/>
                        <a:pt x="107002" y="121859"/>
                      </a:cubicBezTo>
                      <a:cubicBezTo>
                        <a:pt x="105713" y="120565"/>
                        <a:pt x="107002" y="117976"/>
                        <a:pt x="109580" y="117976"/>
                      </a:cubicBezTo>
                      <a:cubicBezTo>
                        <a:pt x="109580" y="117976"/>
                        <a:pt x="109580" y="117976"/>
                        <a:pt x="121183" y="117976"/>
                      </a:cubicBezTo>
                      <a:cubicBezTo>
                        <a:pt x="123761" y="117976"/>
                        <a:pt x="125050" y="120565"/>
                        <a:pt x="125050" y="121859"/>
                      </a:cubicBezTo>
                      <a:cubicBezTo>
                        <a:pt x="125050" y="121859"/>
                        <a:pt x="125050" y="121859"/>
                        <a:pt x="118605" y="134804"/>
                      </a:cubicBezTo>
                      <a:cubicBezTo>
                        <a:pt x="118605" y="134804"/>
                        <a:pt x="118605" y="134804"/>
                        <a:pt x="126340" y="160692"/>
                      </a:cubicBezTo>
                      <a:cubicBezTo>
                        <a:pt x="126340" y="160692"/>
                        <a:pt x="126340" y="160692"/>
                        <a:pt x="126340" y="165870"/>
                      </a:cubicBezTo>
                      <a:cubicBezTo>
                        <a:pt x="127629" y="165870"/>
                        <a:pt x="127629" y="165870"/>
                        <a:pt x="127629" y="165870"/>
                      </a:cubicBezTo>
                      <a:cubicBezTo>
                        <a:pt x="127629" y="168459"/>
                        <a:pt x="127629" y="169753"/>
                        <a:pt x="127629" y="172342"/>
                      </a:cubicBezTo>
                      <a:cubicBezTo>
                        <a:pt x="127629" y="172342"/>
                        <a:pt x="127629" y="172342"/>
                        <a:pt x="134075" y="172342"/>
                      </a:cubicBezTo>
                      <a:cubicBezTo>
                        <a:pt x="134075" y="171048"/>
                        <a:pt x="134075" y="171048"/>
                        <a:pt x="134075" y="169753"/>
                      </a:cubicBezTo>
                      <a:cubicBezTo>
                        <a:pt x="134075" y="169753"/>
                        <a:pt x="134075" y="169753"/>
                        <a:pt x="135364" y="165870"/>
                      </a:cubicBezTo>
                      <a:cubicBezTo>
                        <a:pt x="135364" y="165870"/>
                        <a:pt x="135364" y="165870"/>
                        <a:pt x="136653" y="160692"/>
                      </a:cubicBezTo>
                      <a:cubicBezTo>
                        <a:pt x="136653" y="160692"/>
                        <a:pt x="136653" y="160692"/>
                        <a:pt x="144388" y="123154"/>
                      </a:cubicBezTo>
                      <a:cubicBezTo>
                        <a:pt x="145677" y="120565"/>
                        <a:pt x="148256" y="117976"/>
                        <a:pt x="152123" y="117976"/>
                      </a:cubicBezTo>
                      <a:cubicBezTo>
                        <a:pt x="152123" y="117976"/>
                        <a:pt x="152123" y="117976"/>
                        <a:pt x="171461" y="117976"/>
                      </a:cubicBezTo>
                      <a:cubicBezTo>
                        <a:pt x="183064" y="117976"/>
                        <a:pt x="192088" y="127037"/>
                        <a:pt x="192088" y="138687"/>
                      </a:cubicBezTo>
                      <a:cubicBezTo>
                        <a:pt x="192088" y="138687"/>
                        <a:pt x="192088" y="138687"/>
                        <a:pt x="192088" y="152926"/>
                      </a:cubicBezTo>
                      <a:cubicBezTo>
                        <a:pt x="192088" y="152926"/>
                        <a:pt x="192088" y="152926"/>
                        <a:pt x="184353" y="152926"/>
                      </a:cubicBezTo>
                      <a:cubicBezTo>
                        <a:pt x="176618" y="152926"/>
                        <a:pt x="168883" y="156809"/>
                        <a:pt x="163726" y="160692"/>
                      </a:cubicBezTo>
                      <a:cubicBezTo>
                        <a:pt x="161148" y="161987"/>
                        <a:pt x="159858" y="164576"/>
                        <a:pt x="158569" y="165870"/>
                      </a:cubicBezTo>
                      <a:cubicBezTo>
                        <a:pt x="157280" y="168459"/>
                        <a:pt x="155991" y="169753"/>
                        <a:pt x="154702" y="172342"/>
                      </a:cubicBezTo>
                      <a:cubicBezTo>
                        <a:pt x="152123" y="176225"/>
                        <a:pt x="150834" y="181403"/>
                        <a:pt x="150834" y="186581"/>
                      </a:cubicBezTo>
                      <a:cubicBezTo>
                        <a:pt x="150834" y="186581"/>
                        <a:pt x="150834" y="186581"/>
                        <a:pt x="150834" y="202114"/>
                      </a:cubicBezTo>
                      <a:cubicBezTo>
                        <a:pt x="150834" y="202114"/>
                        <a:pt x="150834" y="202114"/>
                        <a:pt x="10313" y="202114"/>
                      </a:cubicBezTo>
                      <a:cubicBezTo>
                        <a:pt x="5157" y="202114"/>
                        <a:pt x="0" y="196936"/>
                        <a:pt x="0" y="190464"/>
                      </a:cubicBezTo>
                      <a:cubicBezTo>
                        <a:pt x="0" y="190464"/>
                        <a:pt x="0" y="190464"/>
                        <a:pt x="0" y="182698"/>
                      </a:cubicBezTo>
                      <a:cubicBezTo>
                        <a:pt x="0" y="176225"/>
                        <a:pt x="5157" y="172342"/>
                        <a:pt x="10313" y="172342"/>
                      </a:cubicBezTo>
                      <a:cubicBezTo>
                        <a:pt x="10313" y="172342"/>
                        <a:pt x="10313" y="172342"/>
                        <a:pt x="38675" y="172342"/>
                      </a:cubicBezTo>
                      <a:cubicBezTo>
                        <a:pt x="38675" y="172342"/>
                        <a:pt x="38675" y="172342"/>
                        <a:pt x="38675" y="138687"/>
                      </a:cubicBezTo>
                      <a:cubicBezTo>
                        <a:pt x="38675" y="127037"/>
                        <a:pt x="47700" y="117976"/>
                        <a:pt x="59302" y="117976"/>
                      </a:cubicBezTo>
                      <a:close/>
                      <a:moveTo>
                        <a:pt x="206838" y="33838"/>
                      </a:moveTo>
                      <a:cubicBezTo>
                        <a:pt x="206838" y="33838"/>
                        <a:pt x="208124" y="33838"/>
                        <a:pt x="208124" y="33838"/>
                      </a:cubicBezTo>
                      <a:cubicBezTo>
                        <a:pt x="223557" y="36420"/>
                        <a:pt x="258281" y="44166"/>
                        <a:pt x="278858" y="48038"/>
                      </a:cubicBezTo>
                      <a:cubicBezTo>
                        <a:pt x="289147" y="50620"/>
                        <a:pt x="296863" y="59657"/>
                        <a:pt x="296863" y="69984"/>
                      </a:cubicBezTo>
                      <a:cubicBezTo>
                        <a:pt x="296863" y="69984"/>
                        <a:pt x="296863" y="69984"/>
                        <a:pt x="296863" y="99676"/>
                      </a:cubicBezTo>
                      <a:cubicBezTo>
                        <a:pt x="296863" y="128076"/>
                        <a:pt x="275000" y="151313"/>
                        <a:pt x="246706" y="151313"/>
                      </a:cubicBezTo>
                      <a:cubicBezTo>
                        <a:pt x="218412" y="151313"/>
                        <a:pt x="195263" y="128076"/>
                        <a:pt x="195263" y="99676"/>
                      </a:cubicBezTo>
                      <a:cubicBezTo>
                        <a:pt x="195263" y="99676"/>
                        <a:pt x="195263" y="99676"/>
                        <a:pt x="195263" y="45456"/>
                      </a:cubicBezTo>
                      <a:cubicBezTo>
                        <a:pt x="195263" y="39002"/>
                        <a:pt x="200407" y="33838"/>
                        <a:pt x="206838" y="33838"/>
                      </a:cubicBezTo>
                      <a:close/>
                      <a:moveTo>
                        <a:pt x="150465" y="198"/>
                      </a:moveTo>
                      <a:cubicBezTo>
                        <a:pt x="156989" y="-1087"/>
                        <a:pt x="163513" y="4053"/>
                        <a:pt x="163513" y="10479"/>
                      </a:cubicBezTo>
                      <a:cubicBezTo>
                        <a:pt x="163513" y="10479"/>
                        <a:pt x="163513" y="10479"/>
                        <a:pt x="163513" y="60599"/>
                      </a:cubicBezTo>
                      <a:cubicBezTo>
                        <a:pt x="163513" y="86301"/>
                        <a:pt x="142636" y="106863"/>
                        <a:pt x="116540" y="106863"/>
                      </a:cubicBezTo>
                      <a:cubicBezTo>
                        <a:pt x="90444" y="106863"/>
                        <a:pt x="68263" y="86301"/>
                        <a:pt x="68263" y="60599"/>
                      </a:cubicBezTo>
                      <a:cubicBezTo>
                        <a:pt x="68263" y="60599"/>
                        <a:pt x="68263" y="60599"/>
                        <a:pt x="68263" y="33611"/>
                      </a:cubicBezTo>
                      <a:cubicBezTo>
                        <a:pt x="68263" y="23330"/>
                        <a:pt x="76092" y="14334"/>
                        <a:pt x="85225" y="13049"/>
                      </a:cubicBezTo>
                      <a:cubicBezTo>
                        <a:pt x="104797" y="9194"/>
                        <a:pt x="137417" y="2768"/>
                        <a:pt x="150465" y="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1906687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3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06687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985117" y="3707969"/>
              <a:ext cx="3130144" cy="808954"/>
              <a:chOff x="1363763" y="3392284"/>
              <a:chExt cx="3130144" cy="80895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363763" y="3392284"/>
                <a:ext cx="489858" cy="489858"/>
                <a:chOff x="1363763" y="3392284"/>
                <a:chExt cx="489858" cy="489858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363763" y="3392284"/>
                  <a:ext cx="489858" cy="48985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任意多边形 36"/>
                <p:cNvSpPr>
                  <a:spLocks/>
                </p:cNvSpPr>
                <p:nvPr/>
              </p:nvSpPr>
              <p:spPr bwMode="auto">
                <a:xfrm>
                  <a:off x="1470535" y="3528650"/>
                  <a:ext cx="259868" cy="224200"/>
                </a:xfrm>
                <a:custGeom>
                  <a:avLst/>
                  <a:gdLst>
                    <a:gd name="connsiteX0" fmla="*/ 19050 w 331788"/>
                    <a:gd name="connsiteY0" fmla="*/ 213226 h 286251"/>
                    <a:gd name="connsiteX1" fmla="*/ 151105 w 331788"/>
                    <a:gd name="connsiteY1" fmla="*/ 213226 h 286251"/>
                    <a:gd name="connsiteX2" fmla="*/ 151105 w 331788"/>
                    <a:gd name="connsiteY2" fmla="*/ 278564 h 286251"/>
                    <a:gd name="connsiteX3" fmla="*/ 152400 w 331788"/>
                    <a:gd name="connsiteY3" fmla="*/ 286251 h 286251"/>
                    <a:gd name="connsiteX4" fmla="*/ 25523 w 331788"/>
                    <a:gd name="connsiteY4" fmla="*/ 286251 h 286251"/>
                    <a:gd name="connsiteX5" fmla="*/ 19050 w 331788"/>
                    <a:gd name="connsiteY5" fmla="*/ 278564 h 286251"/>
                    <a:gd name="connsiteX6" fmla="*/ 19050 w 331788"/>
                    <a:gd name="connsiteY6" fmla="*/ 213226 h 286251"/>
                    <a:gd name="connsiteX7" fmla="*/ 185265 w 331788"/>
                    <a:gd name="connsiteY7" fmla="*/ 165601 h 286251"/>
                    <a:gd name="connsiteX8" fmla="*/ 308448 w 331788"/>
                    <a:gd name="connsiteY8" fmla="*/ 165601 h 286251"/>
                    <a:gd name="connsiteX9" fmla="*/ 313635 w 331788"/>
                    <a:gd name="connsiteY9" fmla="*/ 165601 h 286251"/>
                    <a:gd name="connsiteX10" fmla="*/ 331788 w 331788"/>
                    <a:gd name="connsiteY10" fmla="*/ 187421 h 286251"/>
                    <a:gd name="connsiteX11" fmla="*/ 331788 w 331788"/>
                    <a:gd name="connsiteY11" fmla="*/ 278550 h 286251"/>
                    <a:gd name="connsiteX12" fmla="*/ 324008 w 331788"/>
                    <a:gd name="connsiteY12" fmla="*/ 286251 h 286251"/>
                    <a:gd name="connsiteX13" fmla="*/ 169705 w 331788"/>
                    <a:gd name="connsiteY13" fmla="*/ 286251 h 286251"/>
                    <a:gd name="connsiteX14" fmla="*/ 161925 w 331788"/>
                    <a:gd name="connsiteY14" fmla="*/ 278550 h 286251"/>
                    <a:gd name="connsiteX15" fmla="*/ 161925 w 331788"/>
                    <a:gd name="connsiteY15" fmla="*/ 187421 h 286251"/>
                    <a:gd name="connsiteX16" fmla="*/ 168408 w 331788"/>
                    <a:gd name="connsiteY16" fmla="*/ 173302 h 286251"/>
                    <a:gd name="connsiteX17" fmla="*/ 174892 w 331788"/>
                    <a:gd name="connsiteY17" fmla="*/ 166885 h 286251"/>
                    <a:gd name="connsiteX18" fmla="*/ 185265 w 331788"/>
                    <a:gd name="connsiteY18" fmla="*/ 165601 h 286251"/>
                    <a:gd name="connsiteX19" fmla="*/ 59302 w 331788"/>
                    <a:gd name="connsiteY19" fmla="*/ 117976 h 286251"/>
                    <a:gd name="connsiteX20" fmla="*/ 78640 w 331788"/>
                    <a:gd name="connsiteY20" fmla="*/ 117976 h 286251"/>
                    <a:gd name="connsiteX21" fmla="*/ 86375 w 331788"/>
                    <a:gd name="connsiteY21" fmla="*/ 123154 h 286251"/>
                    <a:gd name="connsiteX22" fmla="*/ 94110 w 331788"/>
                    <a:gd name="connsiteY22" fmla="*/ 160692 h 286251"/>
                    <a:gd name="connsiteX23" fmla="*/ 95399 w 331788"/>
                    <a:gd name="connsiteY23" fmla="*/ 165870 h 286251"/>
                    <a:gd name="connsiteX24" fmla="*/ 96688 w 331788"/>
                    <a:gd name="connsiteY24" fmla="*/ 169753 h 286251"/>
                    <a:gd name="connsiteX25" fmla="*/ 96688 w 331788"/>
                    <a:gd name="connsiteY25" fmla="*/ 172342 h 286251"/>
                    <a:gd name="connsiteX26" fmla="*/ 103134 w 331788"/>
                    <a:gd name="connsiteY26" fmla="*/ 172342 h 286251"/>
                    <a:gd name="connsiteX27" fmla="*/ 103134 w 331788"/>
                    <a:gd name="connsiteY27" fmla="*/ 165870 h 286251"/>
                    <a:gd name="connsiteX28" fmla="*/ 103134 w 331788"/>
                    <a:gd name="connsiteY28" fmla="*/ 164576 h 286251"/>
                    <a:gd name="connsiteX29" fmla="*/ 104424 w 331788"/>
                    <a:gd name="connsiteY29" fmla="*/ 160692 h 286251"/>
                    <a:gd name="connsiteX30" fmla="*/ 112159 w 331788"/>
                    <a:gd name="connsiteY30" fmla="*/ 134804 h 286251"/>
                    <a:gd name="connsiteX31" fmla="*/ 107002 w 331788"/>
                    <a:gd name="connsiteY31" fmla="*/ 121859 h 286251"/>
                    <a:gd name="connsiteX32" fmla="*/ 109580 w 331788"/>
                    <a:gd name="connsiteY32" fmla="*/ 117976 h 286251"/>
                    <a:gd name="connsiteX33" fmla="*/ 121183 w 331788"/>
                    <a:gd name="connsiteY33" fmla="*/ 117976 h 286251"/>
                    <a:gd name="connsiteX34" fmla="*/ 125050 w 331788"/>
                    <a:gd name="connsiteY34" fmla="*/ 121859 h 286251"/>
                    <a:gd name="connsiteX35" fmla="*/ 118605 w 331788"/>
                    <a:gd name="connsiteY35" fmla="*/ 134804 h 286251"/>
                    <a:gd name="connsiteX36" fmla="*/ 126340 w 331788"/>
                    <a:gd name="connsiteY36" fmla="*/ 160692 h 286251"/>
                    <a:gd name="connsiteX37" fmla="*/ 126340 w 331788"/>
                    <a:gd name="connsiteY37" fmla="*/ 165870 h 286251"/>
                    <a:gd name="connsiteX38" fmla="*/ 127629 w 331788"/>
                    <a:gd name="connsiteY38" fmla="*/ 165870 h 286251"/>
                    <a:gd name="connsiteX39" fmla="*/ 127629 w 331788"/>
                    <a:gd name="connsiteY39" fmla="*/ 172342 h 286251"/>
                    <a:gd name="connsiteX40" fmla="*/ 134075 w 331788"/>
                    <a:gd name="connsiteY40" fmla="*/ 172342 h 286251"/>
                    <a:gd name="connsiteX41" fmla="*/ 134075 w 331788"/>
                    <a:gd name="connsiteY41" fmla="*/ 169753 h 286251"/>
                    <a:gd name="connsiteX42" fmla="*/ 135364 w 331788"/>
                    <a:gd name="connsiteY42" fmla="*/ 165870 h 286251"/>
                    <a:gd name="connsiteX43" fmla="*/ 136653 w 331788"/>
                    <a:gd name="connsiteY43" fmla="*/ 160692 h 286251"/>
                    <a:gd name="connsiteX44" fmla="*/ 144388 w 331788"/>
                    <a:gd name="connsiteY44" fmla="*/ 123154 h 286251"/>
                    <a:gd name="connsiteX45" fmla="*/ 152123 w 331788"/>
                    <a:gd name="connsiteY45" fmla="*/ 117976 h 286251"/>
                    <a:gd name="connsiteX46" fmla="*/ 171461 w 331788"/>
                    <a:gd name="connsiteY46" fmla="*/ 117976 h 286251"/>
                    <a:gd name="connsiteX47" fmla="*/ 192088 w 331788"/>
                    <a:gd name="connsiteY47" fmla="*/ 138687 h 286251"/>
                    <a:gd name="connsiteX48" fmla="*/ 192088 w 331788"/>
                    <a:gd name="connsiteY48" fmla="*/ 152926 h 286251"/>
                    <a:gd name="connsiteX49" fmla="*/ 184353 w 331788"/>
                    <a:gd name="connsiteY49" fmla="*/ 152926 h 286251"/>
                    <a:gd name="connsiteX50" fmla="*/ 163726 w 331788"/>
                    <a:gd name="connsiteY50" fmla="*/ 160692 h 286251"/>
                    <a:gd name="connsiteX51" fmla="*/ 158569 w 331788"/>
                    <a:gd name="connsiteY51" fmla="*/ 165870 h 286251"/>
                    <a:gd name="connsiteX52" fmla="*/ 154702 w 331788"/>
                    <a:gd name="connsiteY52" fmla="*/ 172342 h 286251"/>
                    <a:gd name="connsiteX53" fmla="*/ 150834 w 331788"/>
                    <a:gd name="connsiteY53" fmla="*/ 186581 h 286251"/>
                    <a:gd name="connsiteX54" fmla="*/ 150834 w 331788"/>
                    <a:gd name="connsiteY54" fmla="*/ 202114 h 286251"/>
                    <a:gd name="connsiteX55" fmla="*/ 10313 w 331788"/>
                    <a:gd name="connsiteY55" fmla="*/ 202114 h 286251"/>
                    <a:gd name="connsiteX56" fmla="*/ 0 w 331788"/>
                    <a:gd name="connsiteY56" fmla="*/ 190464 h 286251"/>
                    <a:gd name="connsiteX57" fmla="*/ 0 w 331788"/>
                    <a:gd name="connsiteY57" fmla="*/ 182698 h 286251"/>
                    <a:gd name="connsiteX58" fmla="*/ 10313 w 331788"/>
                    <a:gd name="connsiteY58" fmla="*/ 172342 h 286251"/>
                    <a:gd name="connsiteX59" fmla="*/ 38675 w 331788"/>
                    <a:gd name="connsiteY59" fmla="*/ 172342 h 286251"/>
                    <a:gd name="connsiteX60" fmla="*/ 38675 w 331788"/>
                    <a:gd name="connsiteY60" fmla="*/ 138687 h 286251"/>
                    <a:gd name="connsiteX61" fmla="*/ 59302 w 331788"/>
                    <a:gd name="connsiteY61" fmla="*/ 117976 h 286251"/>
                    <a:gd name="connsiteX62" fmla="*/ 206838 w 331788"/>
                    <a:gd name="connsiteY62" fmla="*/ 33838 h 286251"/>
                    <a:gd name="connsiteX63" fmla="*/ 208124 w 331788"/>
                    <a:gd name="connsiteY63" fmla="*/ 33838 h 286251"/>
                    <a:gd name="connsiteX64" fmla="*/ 278858 w 331788"/>
                    <a:gd name="connsiteY64" fmla="*/ 48038 h 286251"/>
                    <a:gd name="connsiteX65" fmla="*/ 296863 w 331788"/>
                    <a:gd name="connsiteY65" fmla="*/ 69984 h 286251"/>
                    <a:gd name="connsiteX66" fmla="*/ 296863 w 331788"/>
                    <a:gd name="connsiteY66" fmla="*/ 99676 h 286251"/>
                    <a:gd name="connsiteX67" fmla="*/ 246706 w 331788"/>
                    <a:gd name="connsiteY67" fmla="*/ 151313 h 286251"/>
                    <a:gd name="connsiteX68" fmla="*/ 195263 w 331788"/>
                    <a:gd name="connsiteY68" fmla="*/ 99676 h 286251"/>
                    <a:gd name="connsiteX69" fmla="*/ 195263 w 331788"/>
                    <a:gd name="connsiteY69" fmla="*/ 45456 h 286251"/>
                    <a:gd name="connsiteX70" fmla="*/ 206838 w 331788"/>
                    <a:gd name="connsiteY70" fmla="*/ 33838 h 286251"/>
                    <a:gd name="connsiteX71" fmla="*/ 150465 w 331788"/>
                    <a:gd name="connsiteY71" fmla="*/ 198 h 286251"/>
                    <a:gd name="connsiteX72" fmla="*/ 163513 w 331788"/>
                    <a:gd name="connsiteY72" fmla="*/ 10479 h 286251"/>
                    <a:gd name="connsiteX73" fmla="*/ 163513 w 331788"/>
                    <a:gd name="connsiteY73" fmla="*/ 60599 h 286251"/>
                    <a:gd name="connsiteX74" fmla="*/ 116540 w 331788"/>
                    <a:gd name="connsiteY74" fmla="*/ 106863 h 286251"/>
                    <a:gd name="connsiteX75" fmla="*/ 68263 w 331788"/>
                    <a:gd name="connsiteY75" fmla="*/ 60599 h 286251"/>
                    <a:gd name="connsiteX76" fmla="*/ 68263 w 331788"/>
                    <a:gd name="connsiteY76" fmla="*/ 33611 h 286251"/>
                    <a:gd name="connsiteX77" fmla="*/ 85225 w 331788"/>
                    <a:gd name="connsiteY77" fmla="*/ 13049 h 286251"/>
                    <a:gd name="connsiteX78" fmla="*/ 150465 w 331788"/>
                    <a:gd name="connsiteY78" fmla="*/ 198 h 2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286251">
                      <a:moveTo>
                        <a:pt x="19050" y="213226"/>
                      </a:moveTo>
                      <a:lnTo>
                        <a:pt x="151105" y="213226"/>
                      </a:lnTo>
                      <a:cubicBezTo>
                        <a:pt x="151105" y="213226"/>
                        <a:pt x="151105" y="213226"/>
                        <a:pt x="151105" y="278564"/>
                      </a:cubicBezTo>
                      <a:cubicBezTo>
                        <a:pt x="151105" y="281126"/>
                        <a:pt x="152400" y="283689"/>
                        <a:pt x="152400" y="286251"/>
                      </a:cubicBezTo>
                      <a:cubicBezTo>
                        <a:pt x="152400" y="286251"/>
                        <a:pt x="152400" y="286251"/>
                        <a:pt x="25523" y="286251"/>
                      </a:cubicBezTo>
                      <a:cubicBezTo>
                        <a:pt x="21639" y="286251"/>
                        <a:pt x="19050" y="282408"/>
                        <a:pt x="19050" y="278564"/>
                      </a:cubicBezTo>
                      <a:cubicBezTo>
                        <a:pt x="19050" y="278564"/>
                        <a:pt x="19050" y="278564"/>
                        <a:pt x="19050" y="213226"/>
                      </a:cubicBezTo>
                      <a:close/>
                      <a:moveTo>
                        <a:pt x="185265" y="165601"/>
                      </a:moveTo>
                      <a:lnTo>
                        <a:pt x="308448" y="165601"/>
                      </a:lnTo>
                      <a:cubicBezTo>
                        <a:pt x="309745" y="165601"/>
                        <a:pt x="312338" y="165601"/>
                        <a:pt x="313635" y="165601"/>
                      </a:cubicBezTo>
                      <a:cubicBezTo>
                        <a:pt x="324008" y="168168"/>
                        <a:pt x="331788" y="177153"/>
                        <a:pt x="331788" y="187421"/>
                      </a:cubicBezTo>
                      <a:cubicBezTo>
                        <a:pt x="331788" y="187421"/>
                        <a:pt x="331788" y="187421"/>
                        <a:pt x="331788" y="278550"/>
                      </a:cubicBezTo>
                      <a:cubicBezTo>
                        <a:pt x="331788" y="282401"/>
                        <a:pt x="327898" y="286251"/>
                        <a:pt x="324008" y="286251"/>
                      </a:cubicBezTo>
                      <a:cubicBezTo>
                        <a:pt x="324008" y="286251"/>
                        <a:pt x="324008" y="286251"/>
                        <a:pt x="169705" y="286251"/>
                      </a:cubicBezTo>
                      <a:cubicBezTo>
                        <a:pt x="165815" y="286251"/>
                        <a:pt x="161925" y="282401"/>
                        <a:pt x="161925" y="278550"/>
                      </a:cubicBezTo>
                      <a:cubicBezTo>
                        <a:pt x="161925" y="278550"/>
                        <a:pt x="161925" y="278550"/>
                        <a:pt x="161925" y="187421"/>
                      </a:cubicBezTo>
                      <a:cubicBezTo>
                        <a:pt x="161925" y="182287"/>
                        <a:pt x="164518" y="177153"/>
                        <a:pt x="168408" y="173302"/>
                      </a:cubicBezTo>
                      <a:cubicBezTo>
                        <a:pt x="169705" y="170735"/>
                        <a:pt x="172298" y="168168"/>
                        <a:pt x="174892" y="166885"/>
                      </a:cubicBezTo>
                      <a:cubicBezTo>
                        <a:pt x="177485" y="165601"/>
                        <a:pt x="181375" y="165601"/>
                        <a:pt x="185265" y="165601"/>
                      </a:cubicBezTo>
                      <a:close/>
                      <a:moveTo>
                        <a:pt x="59302" y="117976"/>
                      </a:moveTo>
                      <a:cubicBezTo>
                        <a:pt x="59302" y="117976"/>
                        <a:pt x="59302" y="117976"/>
                        <a:pt x="78640" y="117976"/>
                      </a:cubicBezTo>
                      <a:cubicBezTo>
                        <a:pt x="82507" y="117976"/>
                        <a:pt x="85086" y="120565"/>
                        <a:pt x="86375" y="123154"/>
                      </a:cubicBezTo>
                      <a:cubicBezTo>
                        <a:pt x="86375" y="123154"/>
                        <a:pt x="86375" y="123154"/>
                        <a:pt x="94110" y="160692"/>
                      </a:cubicBezTo>
                      <a:cubicBezTo>
                        <a:pt x="94110" y="160692"/>
                        <a:pt x="94110" y="160692"/>
                        <a:pt x="95399" y="165870"/>
                      </a:cubicBezTo>
                      <a:cubicBezTo>
                        <a:pt x="95399" y="165870"/>
                        <a:pt x="95399" y="165870"/>
                        <a:pt x="96688" y="169753"/>
                      </a:cubicBezTo>
                      <a:cubicBezTo>
                        <a:pt x="96688" y="171048"/>
                        <a:pt x="96688" y="171048"/>
                        <a:pt x="96688" y="172342"/>
                      </a:cubicBezTo>
                      <a:cubicBezTo>
                        <a:pt x="96688" y="172342"/>
                        <a:pt x="96688" y="172342"/>
                        <a:pt x="103134" y="172342"/>
                      </a:cubicBezTo>
                      <a:cubicBezTo>
                        <a:pt x="103134" y="169753"/>
                        <a:pt x="103134" y="168459"/>
                        <a:pt x="103134" y="165870"/>
                      </a:cubicBezTo>
                      <a:cubicBezTo>
                        <a:pt x="103134" y="165870"/>
                        <a:pt x="103134" y="165870"/>
                        <a:pt x="103134" y="164576"/>
                      </a:cubicBezTo>
                      <a:cubicBezTo>
                        <a:pt x="103134" y="164576"/>
                        <a:pt x="103134" y="164576"/>
                        <a:pt x="104424" y="160692"/>
                      </a:cubicBezTo>
                      <a:cubicBezTo>
                        <a:pt x="104424" y="160692"/>
                        <a:pt x="104424" y="160692"/>
                        <a:pt x="112159" y="134804"/>
                      </a:cubicBezTo>
                      <a:cubicBezTo>
                        <a:pt x="112159" y="134804"/>
                        <a:pt x="112159" y="134804"/>
                        <a:pt x="107002" y="121859"/>
                      </a:cubicBezTo>
                      <a:cubicBezTo>
                        <a:pt x="105713" y="120565"/>
                        <a:pt x="107002" y="117976"/>
                        <a:pt x="109580" y="117976"/>
                      </a:cubicBezTo>
                      <a:cubicBezTo>
                        <a:pt x="109580" y="117976"/>
                        <a:pt x="109580" y="117976"/>
                        <a:pt x="121183" y="117976"/>
                      </a:cubicBezTo>
                      <a:cubicBezTo>
                        <a:pt x="123761" y="117976"/>
                        <a:pt x="125050" y="120565"/>
                        <a:pt x="125050" y="121859"/>
                      </a:cubicBezTo>
                      <a:cubicBezTo>
                        <a:pt x="125050" y="121859"/>
                        <a:pt x="125050" y="121859"/>
                        <a:pt x="118605" y="134804"/>
                      </a:cubicBezTo>
                      <a:cubicBezTo>
                        <a:pt x="118605" y="134804"/>
                        <a:pt x="118605" y="134804"/>
                        <a:pt x="126340" y="160692"/>
                      </a:cubicBezTo>
                      <a:cubicBezTo>
                        <a:pt x="126340" y="160692"/>
                        <a:pt x="126340" y="160692"/>
                        <a:pt x="126340" y="165870"/>
                      </a:cubicBezTo>
                      <a:cubicBezTo>
                        <a:pt x="127629" y="165870"/>
                        <a:pt x="127629" y="165870"/>
                        <a:pt x="127629" y="165870"/>
                      </a:cubicBezTo>
                      <a:cubicBezTo>
                        <a:pt x="127629" y="168459"/>
                        <a:pt x="127629" y="169753"/>
                        <a:pt x="127629" y="172342"/>
                      </a:cubicBezTo>
                      <a:cubicBezTo>
                        <a:pt x="127629" y="172342"/>
                        <a:pt x="127629" y="172342"/>
                        <a:pt x="134075" y="172342"/>
                      </a:cubicBezTo>
                      <a:cubicBezTo>
                        <a:pt x="134075" y="171048"/>
                        <a:pt x="134075" y="171048"/>
                        <a:pt x="134075" y="169753"/>
                      </a:cubicBezTo>
                      <a:cubicBezTo>
                        <a:pt x="134075" y="169753"/>
                        <a:pt x="134075" y="169753"/>
                        <a:pt x="135364" y="165870"/>
                      </a:cubicBezTo>
                      <a:cubicBezTo>
                        <a:pt x="135364" y="165870"/>
                        <a:pt x="135364" y="165870"/>
                        <a:pt x="136653" y="160692"/>
                      </a:cubicBezTo>
                      <a:cubicBezTo>
                        <a:pt x="136653" y="160692"/>
                        <a:pt x="136653" y="160692"/>
                        <a:pt x="144388" y="123154"/>
                      </a:cubicBezTo>
                      <a:cubicBezTo>
                        <a:pt x="145677" y="120565"/>
                        <a:pt x="148256" y="117976"/>
                        <a:pt x="152123" y="117976"/>
                      </a:cubicBezTo>
                      <a:cubicBezTo>
                        <a:pt x="152123" y="117976"/>
                        <a:pt x="152123" y="117976"/>
                        <a:pt x="171461" y="117976"/>
                      </a:cubicBezTo>
                      <a:cubicBezTo>
                        <a:pt x="183064" y="117976"/>
                        <a:pt x="192088" y="127037"/>
                        <a:pt x="192088" y="138687"/>
                      </a:cubicBezTo>
                      <a:cubicBezTo>
                        <a:pt x="192088" y="138687"/>
                        <a:pt x="192088" y="138687"/>
                        <a:pt x="192088" y="152926"/>
                      </a:cubicBezTo>
                      <a:cubicBezTo>
                        <a:pt x="192088" y="152926"/>
                        <a:pt x="192088" y="152926"/>
                        <a:pt x="184353" y="152926"/>
                      </a:cubicBezTo>
                      <a:cubicBezTo>
                        <a:pt x="176618" y="152926"/>
                        <a:pt x="168883" y="156809"/>
                        <a:pt x="163726" y="160692"/>
                      </a:cubicBezTo>
                      <a:cubicBezTo>
                        <a:pt x="161148" y="161987"/>
                        <a:pt x="159858" y="164576"/>
                        <a:pt x="158569" y="165870"/>
                      </a:cubicBezTo>
                      <a:cubicBezTo>
                        <a:pt x="157280" y="168459"/>
                        <a:pt x="155991" y="169753"/>
                        <a:pt x="154702" y="172342"/>
                      </a:cubicBezTo>
                      <a:cubicBezTo>
                        <a:pt x="152123" y="176225"/>
                        <a:pt x="150834" y="181403"/>
                        <a:pt x="150834" y="186581"/>
                      </a:cubicBezTo>
                      <a:cubicBezTo>
                        <a:pt x="150834" y="186581"/>
                        <a:pt x="150834" y="186581"/>
                        <a:pt x="150834" y="202114"/>
                      </a:cubicBezTo>
                      <a:cubicBezTo>
                        <a:pt x="150834" y="202114"/>
                        <a:pt x="150834" y="202114"/>
                        <a:pt x="10313" y="202114"/>
                      </a:cubicBezTo>
                      <a:cubicBezTo>
                        <a:pt x="5157" y="202114"/>
                        <a:pt x="0" y="196936"/>
                        <a:pt x="0" y="190464"/>
                      </a:cubicBezTo>
                      <a:cubicBezTo>
                        <a:pt x="0" y="190464"/>
                        <a:pt x="0" y="190464"/>
                        <a:pt x="0" y="182698"/>
                      </a:cubicBezTo>
                      <a:cubicBezTo>
                        <a:pt x="0" y="176225"/>
                        <a:pt x="5157" y="172342"/>
                        <a:pt x="10313" y="172342"/>
                      </a:cubicBezTo>
                      <a:cubicBezTo>
                        <a:pt x="10313" y="172342"/>
                        <a:pt x="10313" y="172342"/>
                        <a:pt x="38675" y="172342"/>
                      </a:cubicBezTo>
                      <a:cubicBezTo>
                        <a:pt x="38675" y="172342"/>
                        <a:pt x="38675" y="172342"/>
                        <a:pt x="38675" y="138687"/>
                      </a:cubicBezTo>
                      <a:cubicBezTo>
                        <a:pt x="38675" y="127037"/>
                        <a:pt x="47700" y="117976"/>
                        <a:pt x="59302" y="117976"/>
                      </a:cubicBezTo>
                      <a:close/>
                      <a:moveTo>
                        <a:pt x="206838" y="33838"/>
                      </a:moveTo>
                      <a:cubicBezTo>
                        <a:pt x="206838" y="33838"/>
                        <a:pt x="208124" y="33838"/>
                        <a:pt x="208124" y="33838"/>
                      </a:cubicBezTo>
                      <a:cubicBezTo>
                        <a:pt x="223557" y="36420"/>
                        <a:pt x="258281" y="44166"/>
                        <a:pt x="278858" y="48038"/>
                      </a:cubicBezTo>
                      <a:cubicBezTo>
                        <a:pt x="289147" y="50620"/>
                        <a:pt x="296863" y="59657"/>
                        <a:pt x="296863" y="69984"/>
                      </a:cubicBezTo>
                      <a:cubicBezTo>
                        <a:pt x="296863" y="69984"/>
                        <a:pt x="296863" y="69984"/>
                        <a:pt x="296863" y="99676"/>
                      </a:cubicBezTo>
                      <a:cubicBezTo>
                        <a:pt x="296863" y="128076"/>
                        <a:pt x="275000" y="151313"/>
                        <a:pt x="246706" y="151313"/>
                      </a:cubicBezTo>
                      <a:cubicBezTo>
                        <a:pt x="218412" y="151313"/>
                        <a:pt x="195263" y="128076"/>
                        <a:pt x="195263" y="99676"/>
                      </a:cubicBezTo>
                      <a:cubicBezTo>
                        <a:pt x="195263" y="99676"/>
                        <a:pt x="195263" y="99676"/>
                        <a:pt x="195263" y="45456"/>
                      </a:cubicBezTo>
                      <a:cubicBezTo>
                        <a:pt x="195263" y="39002"/>
                        <a:pt x="200407" y="33838"/>
                        <a:pt x="206838" y="33838"/>
                      </a:cubicBezTo>
                      <a:close/>
                      <a:moveTo>
                        <a:pt x="150465" y="198"/>
                      </a:moveTo>
                      <a:cubicBezTo>
                        <a:pt x="156989" y="-1087"/>
                        <a:pt x="163513" y="4053"/>
                        <a:pt x="163513" y="10479"/>
                      </a:cubicBezTo>
                      <a:cubicBezTo>
                        <a:pt x="163513" y="10479"/>
                        <a:pt x="163513" y="10479"/>
                        <a:pt x="163513" y="60599"/>
                      </a:cubicBezTo>
                      <a:cubicBezTo>
                        <a:pt x="163513" y="86301"/>
                        <a:pt x="142636" y="106863"/>
                        <a:pt x="116540" y="106863"/>
                      </a:cubicBezTo>
                      <a:cubicBezTo>
                        <a:pt x="90444" y="106863"/>
                        <a:pt x="68263" y="86301"/>
                        <a:pt x="68263" y="60599"/>
                      </a:cubicBezTo>
                      <a:cubicBezTo>
                        <a:pt x="68263" y="60599"/>
                        <a:pt x="68263" y="60599"/>
                        <a:pt x="68263" y="33611"/>
                      </a:cubicBezTo>
                      <a:cubicBezTo>
                        <a:pt x="68263" y="23330"/>
                        <a:pt x="76092" y="14334"/>
                        <a:pt x="85225" y="13049"/>
                      </a:cubicBezTo>
                      <a:cubicBezTo>
                        <a:pt x="104797" y="9194"/>
                        <a:pt x="137417" y="2768"/>
                        <a:pt x="150465" y="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1906687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3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6687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29" name="Title 1"/>
          <p:cNvSpPr txBox="1">
            <a:spLocks/>
          </p:cNvSpPr>
          <p:nvPr/>
        </p:nvSpPr>
        <p:spPr>
          <a:xfrm>
            <a:off x="25152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3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5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5" grpId="0" animBg="1"/>
          <p:bldP spid="6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:a16="http://schemas.microsoft.com/office/drawing/2014/main" xmlns="" id="{CDFD63CB-F0C7-4E37-9BDF-677F1A3DF9D7}"/>
              </a:ext>
            </a:extLst>
          </p:cNvPr>
          <p:cNvSpPr txBox="1"/>
          <p:nvPr/>
        </p:nvSpPr>
        <p:spPr>
          <a:xfrm>
            <a:off x="3893049" y="2021289"/>
            <a:ext cx="28168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2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>
            <a:extLst>
              <a:ext uri="{FF2B5EF4-FFF2-40B4-BE49-F238E27FC236}">
                <a16:creationId xmlns:a16="http://schemas.microsoft.com/office/drawing/2014/main" xmlns="" id="{D08FBFA6-084C-4D79-8AAC-E1F5F11B34B9}"/>
              </a:ext>
            </a:extLst>
          </p:cNvPr>
          <p:cNvSpPr txBox="1"/>
          <p:nvPr/>
        </p:nvSpPr>
        <p:spPr>
          <a:xfrm>
            <a:off x="3923928" y="2446094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  <a:endParaRPr lang="en-US" altLang="zh-CN" sz="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F4E663A-5C15-45F3-9D23-A7FE74ED9F03}"/>
              </a:ext>
            </a:extLst>
          </p:cNvPr>
          <p:cNvGrpSpPr/>
          <p:nvPr/>
        </p:nvGrpSpPr>
        <p:grpSpPr>
          <a:xfrm flipH="1">
            <a:off x="1788419" y="1054962"/>
            <a:ext cx="2552699" cy="2535840"/>
            <a:chOff x="-1548680" y="0"/>
            <a:chExt cx="3723754" cy="369916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A581F678-2BF7-4045-98C8-5998D2A5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548680" y="0"/>
              <a:ext cx="3723754" cy="3699161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84BB5E47-EBE5-452F-80E5-3E6F66DF306A}"/>
                </a:ext>
              </a:extLst>
            </p:cNvPr>
            <p:cNvSpPr/>
            <p:nvPr/>
          </p:nvSpPr>
          <p:spPr>
            <a:xfrm>
              <a:off x="-709584" y="826800"/>
              <a:ext cx="2045559" cy="2045559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2467A94A-0820-40D6-8777-A657CB0D25FF}"/>
              </a:ext>
            </a:extLst>
          </p:cNvPr>
          <p:cNvGrpSpPr/>
          <p:nvPr/>
        </p:nvGrpSpPr>
        <p:grpSpPr>
          <a:xfrm>
            <a:off x="3513285" y="2753273"/>
            <a:ext cx="1402653" cy="1402653"/>
            <a:chOff x="1599684" y="516328"/>
            <a:chExt cx="1909128" cy="190912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D13C1BF-9EC6-4F31-AB1C-2F6BBD077676}"/>
                </a:ext>
              </a:extLst>
            </p:cNvPr>
            <p:cNvGrpSpPr/>
            <p:nvPr/>
          </p:nvGrpSpPr>
          <p:grpSpPr>
            <a:xfrm>
              <a:off x="1599684" y="516328"/>
              <a:ext cx="1909128" cy="1909128"/>
              <a:chOff x="2240648" y="2888039"/>
              <a:chExt cx="2088232" cy="20882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390BB1DE-33DC-449A-88D0-54F36F20228D}"/>
                  </a:ext>
                </a:extLst>
              </p:cNvPr>
              <p:cNvSpPr/>
              <p:nvPr/>
            </p:nvSpPr>
            <p:spPr>
              <a:xfrm>
                <a:off x="2240648" y="2888039"/>
                <a:ext cx="2088232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xmlns="" id="{F51B1813-E021-4B3A-A3F0-28237E804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</p:grp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xmlns="" id="{3D1DD2C0-05B8-4D17-ACDA-1B81809C0E72}"/>
                </a:ext>
              </a:extLst>
            </p:cNvPr>
            <p:cNvSpPr txBox="1"/>
            <p:nvPr/>
          </p:nvSpPr>
          <p:spPr>
            <a:xfrm>
              <a:off x="2116575" y="1191243"/>
              <a:ext cx="875346" cy="6256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29434" y="1523090"/>
            <a:ext cx="1728788" cy="1168003"/>
            <a:chOff x="329434" y="1523090"/>
            <a:chExt cx="1728788" cy="1168003"/>
          </a:xfrm>
        </p:grpSpPr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329434" y="1523090"/>
              <a:ext cx="1728788" cy="1168003"/>
            </a:xfrm>
            <a:custGeom>
              <a:avLst/>
              <a:gdLst>
                <a:gd name="T0" fmla="*/ 583 w 698"/>
                <a:gd name="T1" fmla="*/ 31 h 472"/>
                <a:gd name="T2" fmla="*/ 577 w 698"/>
                <a:gd name="T3" fmla="*/ 137 h 472"/>
                <a:gd name="T4" fmla="*/ 618 w 698"/>
                <a:gd name="T5" fmla="*/ 209 h 472"/>
                <a:gd name="T6" fmla="*/ 660 w 698"/>
                <a:gd name="T7" fmla="*/ 189 h 472"/>
                <a:gd name="T8" fmla="*/ 698 w 698"/>
                <a:gd name="T9" fmla="*/ 241 h 472"/>
                <a:gd name="T10" fmla="*/ 657 w 698"/>
                <a:gd name="T11" fmla="*/ 307 h 472"/>
                <a:gd name="T12" fmla="*/ 601 w 698"/>
                <a:gd name="T13" fmla="*/ 283 h 472"/>
                <a:gd name="T14" fmla="*/ 571 w 698"/>
                <a:gd name="T15" fmla="*/ 361 h 472"/>
                <a:gd name="T16" fmla="*/ 581 w 698"/>
                <a:gd name="T17" fmla="*/ 453 h 472"/>
                <a:gd name="T18" fmla="*/ 415 w 698"/>
                <a:gd name="T19" fmla="*/ 463 h 472"/>
                <a:gd name="T20" fmla="*/ 380 w 698"/>
                <a:gd name="T21" fmla="*/ 434 h 472"/>
                <a:gd name="T22" fmla="*/ 401 w 698"/>
                <a:gd name="T23" fmla="*/ 374 h 472"/>
                <a:gd name="T24" fmla="*/ 345 w 698"/>
                <a:gd name="T25" fmla="*/ 342 h 472"/>
                <a:gd name="T26" fmla="*/ 279 w 698"/>
                <a:gd name="T27" fmla="*/ 389 h 472"/>
                <a:gd name="T28" fmla="*/ 293 w 698"/>
                <a:gd name="T29" fmla="*/ 440 h 472"/>
                <a:gd name="T30" fmla="*/ 219 w 698"/>
                <a:gd name="T31" fmla="*/ 468 h 472"/>
                <a:gd name="T32" fmla="*/ 101 w 698"/>
                <a:gd name="T33" fmla="*/ 451 h 472"/>
                <a:gd name="T34" fmla="*/ 121 w 698"/>
                <a:gd name="T35" fmla="*/ 326 h 472"/>
                <a:gd name="T36" fmla="*/ 99 w 698"/>
                <a:gd name="T37" fmla="*/ 274 h 472"/>
                <a:gd name="T38" fmla="*/ 72 w 698"/>
                <a:gd name="T39" fmla="*/ 279 h 472"/>
                <a:gd name="T40" fmla="*/ 41 w 698"/>
                <a:gd name="T41" fmla="*/ 284 h 472"/>
                <a:gd name="T42" fmla="*/ 1 w 698"/>
                <a:gd name="T43" fmla="*/ 233 h 472"/>
                <a:gd name="T44" fmla="*/ 39 w 698"/>
                <a:gd name="T45" fmla="*/ 188 h 472"/>
                <a:gd name="T46" fmla="*/ 99 w 698"/>
                <a:gd name="T47" fmla="*/ 204 h 472"/>
                <a:gd name="T48" fmla="*/ 122 w 698"/>
                <a:gd name="T49" fmla="*/ 116 h 472"/>
                <a:gd name="T50" fmla="*/ 105 w 698"/>
                <a:gd name="T51" fmla="*/ 25 h 472"/>
                <a:gd name="T52" fmla="*/ 305 w 698"/>
                <a:gd name="T53" fmla="*/ 28 h 472"/>
                <a:gd name="T54" fmla="*/ 306 w 698"/>
                <a:gd name="T55" fmla="*/ 63 h 472"/>
                <a:gd name="T56" fmla="*/ 288 w 698"/>
                <a:gd name="T57" fmla="*/ 97 h 472"/>
                <a:gd name="T58" fmla="*/ 353 w 698"/>
                <a:gd name="T59" fmla="*/ 141 h 472"/>
                <a:gd name="T60" fmla="*/ 408 w 698"/>
                <a:gd name="T61" fmla="*/ 100 h 472"/>
                <a:gd name="T62" fmla="*/ 377 w 698"/>
                <a:gd name="T63" fmla="*/ 36 h 472"/>
                <a:gd name="T64" fmla="*/ 479 w 698"/>
                <a:gd name="T65" fmla="*/ 21 h 472"/>
                <a:gd name="T66" fmla="*/ 583 w 698"/>
                <a:gd name="T67" fmla="*/ 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72">
                  <a:moveTo>
                    <a:pt x="583" y="31"/>
                  </a:moveTo>
                  <a:cubicBezTo>
                    <a:pt x="583" y="31"/>
                    <a:pt x="576" y="103"/>
                    <a:pt x="577" y="137"/>
                  </a:cubicBezTo>
                  <a:cubicBezTo>
                    <a:pt x="577" y="171"/>
                    <a:pt x="586" y="216"/>
                    <a:pt x="618" y="209"/>
                  </a:cubicBezTo>
                  <a:cubicBezTo>
                    <a:pt x="640" y="205"/>
                    <a:pt x="636" y="188"/>
                    <a:pt x="660" y="189"/>
                  </a:cubicBezTo>
                  <a:cubicBezTo>
                    <a:pt x="682" y="190"/>
                    <a:pt x="698" y="224"/>
                    <a:pt x="698" y="241"/>
                  </a:cubicBezTo>
                  <a:cubicBezTo>
                    <a:pt x="698" y="282"/>
                    <a:pt x="679" y="308"/>
                    <a:pt x="657" y="307"/>
                  </a:cubicBezTo>
                  <a:cubicBezTo>
                    <a:pt x="634" y="306"/>
                    <a:pt x="625" y="283"/>
                    <a:pt x="601" y="283"/>
                  </a:cubicBezTo>
                  <a:cubicBezTo>
                    <a:pt x="577" y="283"/>
                    <a:pt x="570" y="304"/>
                    <a:pt x="571" y="361"/>
                  </a:cubicBezTo>
                  <a:cubicBezTo>
                    <a:pt x="573" y="419"/>
                    <a:pt x="581" y="453"/>
                    <a:pt x="581" y="453"/>
                  </a:cubicBezTo>
                  <a:cubicBezTo>
                    <a:pt x="581" y="453"/>
                    <a:pt x="464" y="472"/>
                    <a:pt x="415" y="463"/>
                  </a:cubicBezTo>
                  <a:cubicBezTo>
                    <a:pt x="387" y="457"/>
                    <a:pt x="381" y="449"/>
                    <a:pt x="380" y="434"/>
                  </a:cubicBezTo>
                  <a:cubicBezTo>
                    <a:pt x="379" y="419"/>
                    <a:pt x="409" y="399"/>
                    <a:pt x="401" y="374"/>
                  </a:cubicBezTo>
                  <a:cubicBezTo>
                    <a:pt x="396" y="358"/>
                    <a:pt x="382" y="345"/>
                    <a:pt x="345" y="342"/>
                  </a:cubicBezTo>
                  <a:cubicBezTo>
                    <a:pt x="313" y="339"/>
                    <a:pt x="276" y="366"/>
                    <a:pt x="279" y="389"/>
                  </a:cubicBezTo>
                  <a:cubicBezTo>
                    <a:pt x="281" y="418"/>
                    <a:pt x="300" y="426"/>
                    <a:pt x="293" y="440"/>
                  </a:cubicBezTo>
                  <a:cubicBezTo>
                    <a:pt x="286" y="455"/>
                    <a:pt x="255" y="468"/>
                    <a:pt x="219" y="468"/>
                  </a:cubicBezTo>
                  <a:cubicBezTo>
                    <a:pt x="164" y="469"/>
                    <a:pt x="101" y="451"/>
                    <a:pt x="101" y="451"/>
                  </a:cubicBezTo>
                  <a:cubicBezTo>
                    <a:pt x="101" y="451"/>
                    <a:pt x="117" y="370"/>
                    <a:pt x="121" y="326"/>
                  </a:cubicBezTo>
                  <a:cubicBezTo>
                    <a:pt x="123" y="288"/>
                    <a:pt x="109" y="277"/>
                    <a:pt x="99" y="274"/>
                  </a:cubicBezTo>
                  <a:cubicBezTo>
                    <a:pt x="94" y="273"/>
                    <a:pt x="84" y="276"/>
                    <a:pt x="72" y="279"/>
                  </a:cubicBezTo>
                  <a:cubicBezTo>
                    <a:pt x="61" y="282"/>
                    <a:pt x="50" y="285"/>
                    <a:pt x="41" y="284"/>
                  </a:cubicBezTo>
                  <a:cubicBezTo>
                    <a:pt x="23" y="283"/>
                    <a:pt x="0" y="267"/>
                    <a:pt x="1" y="233"/>
                  </a:cubicBezTo>
                  <a:cubicBezTo>
                    <a:pt x="2" y="211"/>
                    <a:pt x="15" y="187"/>
                    <a:pt x="39" y="188"/>
                  </a:cubicBezTo>
                  <a:cubicBezTo>
                    <a:pt x="72" y="188"/>
                    <a:pt x="81" y="203"/>
                    <a:pt x="99" y="204"/>
                  </a:cubicBezTo>
                  <a:cubicBezTo>
                    <a:pt x="113" y="204"/>
                    <a:pt x="120" y="161"/>
                    <a:pt x="122" y="116"/>
                  </a:cubicBezTo>
                  <a:cubicBezTo>
                    <a:pt x="123" y="72"/>
                    <a:pt x="105" y="25"/>
                    <a:pt x="105" y="25"/>
                  </a:cubicBezTo>
                  <a:cubicBezTo>
                    <a:pt x="105" y="25"/>
                    <a:pt x="257" y="0"/>
                    <a:pt x="305" y="28"/>
                  </a:cubicBezTo>
                  <a:cubicBezTo>
                    <a:pt x="326" y="40"/>
                    <a:pt x="314" y="56"/>
                    <a:pt x="306" y="63"/>
                  </a:cubicBezTo>
                  <a:cubicBezTo>
                    <a:pt x="296" y="71"/>
                    <a:pt x="286" y="83"/>
                    <a:pt x="288" y="97"/>
                  </a:cubicBezTo>
                  <a:cubicBezTo>
                    <a:pt x="291" y="117"/>
                    <a:pt x="328" y="141"/>
                    <a:pt x="353" y="141"/>
                  </a:cubicBezTo>
                  <a:cubicBezTo>
                    <a:pt x="383" y="141"/>
                    <a:pt x="408" y="115"/>
                    <a:pt x="408" y="100"/>
                  </a:cubicBezTo>
                  <a:cubicBezTo>
                    <a:pt x="408" y="61"/>
                    <a:pt x="373" y="62"/>
                    <a:pt x="377" y="36"/>
                  </a:cubicBezTo>
                  <a:cubicBezTo>
                    <a:pt x="382" y="11"/>
                    <a:pt x="433" y="16"/>
                    <a:pt x="479" y="21"/>
                  </a:cubicBezTo>
                  <a:cubicBezTo>
                    <a:pt x="532" y="27"/>
                    <a:pt x="583" y="31"/>
                    <a:pt x="583" y="31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1023876" y="2011203"/>
              <a:ext cx="310139" cy="191776"/>
            </a:xfrm>
            <a:custGeom>
              <a:avLst/>
              <a:gdLst>
                <a:gd name="connsiteX0" fmla="*/ 255482 w 328613"/>
                <a:gd name="connsiteY0" fmla="*/ 58737 h 203200"/>
                <a:gd name="connsiteX1" fmla="*/ 265113 w 328613"/>
                <a:gd name="connsiteY1" fmla="*/ 67627 h 203200"/>
                <a:gd name="connsiteX2" fmla="*/ 255482 w 328613"/>
                <a:gd name="connsiteY2" fmla="*/ 77787 h 203200"/>
                <a:gd name="connsiteX3" fmla="*/ 244475 w 328613"/>
                <a:gd name="connsiteY3" fmla="*/ 67627 h 203200"/>
                <a:gd name="connsiteX4" fmla="*/ 245851 w 328613"/>
                <a:gd name="connsiteY4" fmla="*/ 63817 h 203200"/>
                <a:gd name="connsiteX5" fmla="*/ 249979 w 328613"/>
                <a:gd name="connsiteY5" fmla="*/ 66357 h 203200"/>
                <a:gd name="connsiteX6" fmla="*/ 255482 w 328613"/>
                <a:gd name="connsiteY6" fmla="*/ 61277 h 203200"/>
                <a:gd name="connsiteX7" fmla="*/ 255482 w 328613"/>
                <a:gd name="connsiteY7" fmla="*/ 58737 h 203200"/>
                <a:gd name="connsiteX8" fmla="*/ 253207 w 328613"/>
                <a:gd name="connsiteY8" fmla="*/ 49212 h 203200"/>
                <a:gd name="connsiteX9" fmla="*/ 234950 w 328613"/>
                <a:gd name="connsiteY9" fmla="*/ 68262 h 203200"/>
                <a:gd name="connsiteX10" fmla="*/ 253207 w 328613"/>
                <a:gd name="connsiteY10" fmla="*/ 87312 h 203200"/>
                <a:gd name="connsiteX11" fmla="*/ 271464 w 328613"/>
                <a:gd name="connsiteY11" fmla="*/ 68262 h 203200"/>
                <a:gd name="connsiteX12" fmla="*/ 253207 w 328613"/>
                <a:gd name="connsiteY12" fmla="*/ 49212 h 203200"/>
                <a:gd name="connsiteX13" fmla="*/ 109104 w 328613"/>
                <a:gd name="connsiteY13" fmla="*/ 0 h 203200"/>
                <a:gd name="connsiteX14" fmla="*/ 158461 w 328613"/>
                <a:gd name="connsiteY14" fmla="*/ 73773 h 203200"/>
                <a:gd name="connsiteX15" fmla="*/ 227301 w 328613"/>
                <a:gd name="connsiteY15" fmla="*/ 12943 h 203200"/>
                <a:gd name="connsiteX16" fmla="*/ 293544 w 328613"/>
                <a:gd name="connsiteY16" fmla="*/ 62125 h 203200"/>
                <a:gd name="connsiteX17" fmla="*/ 328613 w 328613"/>
                <a:gd name="connsiteY17" fmla="*/ 71185 h 203200"/>
                <a:gd name="connsiteX18" fmla="*/ 297440 w 328613"/>
                <a:gd name="connsiteY18" fmla="*/ 103541 h 203200"/>
                <a:gd name="connsiteX19" fmla="*/ 296142 w 328613"/>
                <a:gd name="connsiteY19" fmla="*/ 108719 h 203200"/>
                <a:gd name="connsiteX20" fmla="*/ 180542 w 328613"/>
                <a:gd name="connsiteY20" fmla="*/ 203200 h 203200"/>
                <a:gd name="connsiteX21" fmla="*/ 127289 w 328613"/>
                <a:gd name="connsiteY21" fmla="*/ 190257 h 203200"/>
                <a:gd name="connsiteX22" fmla="*/ 0 w 328613"/>
                <a:gd name="connsiteY22" fmla="*/ 86716 h 203200"/>
                <a:gd name="connsiteX23" fmla="*/ 87024 w 328613"/>
                <a:gd name="connsiteY23" fmla="*/ 107424 h 203200"/>
                <a:gd name="connsiteX24" fmla="*/ 109104 w 328613"/>
                <a:gd name="connsiteY24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8613" h="203200">
                  <a:moveTo>
                    <a:pt x="255482" y="58737"/>
                  </a:moveTo>
                  <a:cubicBezTo>
                    <a:pt x="260986" y="58737"/>
                    <a:pt x="265113" y="62547"/>
                    <a:pt x="265113" y="67627"/>
                  </a:cubicBezTo>
                  <a:cubicBezTo>
                    <a:pt x="265113" y="72707"/>
                    <a:pt x="260986" y="77787"/>
                    <a:pt x="255482" y="77787"/>
                  </a:cubicBezTo>
                  <a:cubicBezTo>
                    <a:pt x="249979" y="77787"/>
                    <a:pt x="244475" y="72707"/>
                    <a:pt x="244475" y="67627"/>
                  </a:cubicBezTo>
                  <a:cubicBezTo>
                    <a:pt x="244475" y="66357"/>
                    <a:pt x="245851" y="65087"/>
                    <a:pt x="245851" y="63817"/>
                  </a:cubicBezTo>
                  <a:cubicBezTo>
                    <a:pt x="247227" y="65087"/>
                    <a:pt x="248603" y="66357"/>
                    <a:pt x="249979" y="66357"/>
                  </a:cubicBezTo>
                  <a:cubicBezTo>
                    <a:pt x="252730" y="66357"/>
                    <a:pt x="255482" y="63817"/>
                    <a:pt x="255482" y="61277"/>
                  </a:cubicBezTo>
                  <a:cubicBezTo>
                    <a:pt x="255482" y="60007"/>
                    <a:pt x="255482" y="60007"/>
                    <a:pt x="255482" y="58737"/>
                  </a:cubicBezTo>
                  <a:close/>
                  <a:moveTo>
                    <a:pt x="253207" y="49212"/>
                  </a:moveTo>
                  <a:cubicBezTo>
                    <a:pt x="243124" y="49212"/>
                    <a:pt x="234950" y="57741"/>
                    <a:pt x="234950" y="68262"/>
                  </a:cubicBezTo>
                  <a:cubicBezTo>
                    <a:pt x="234950" y="78783"/>
                    <a:pt x="243124" y="87312"/>
                    <a:pt x="253207" y="87312"/>
                  </a:cubicBezTo>
                  <a:cubicBezTo>
                    <a:pt x="263290" y="87312"/>
                    <a:pt x="271464" y="78783"/>
                    <a:pt x="271464" y="68262"/>
                  </a:cubicBezTo>
                  <a:cubicBezTo>
                    <a:pt x="271464" y="57741"/>
                    <a:pt x="263290" y="49212"/>
                    <a:pt x="253207" y="49212"/>
                  </a:cubicBezTo>
                  <a:close/>
                  <a:moveTo>
                    <a:pt x="109104" y="0"/>
                  </a:moveTo>
                  <a:cubicBezTo>
                    <a:pt x="125990" y="45299"/>
                    <a:pt x="141576" y="72479"/>
                    <a:pt x="158461" y="73773"/>
                  </a:cubicBezTo>
                  <a:cubicBezTo>
                    <a:pt x="162358" y="40122"/>
                    <a:pt x="190933" y="12943"/>
                    <a:pt x="227301" y="12943"/>
                  </a:cubicBezTo>
                  <a:cubicBezTo>
                    <a:pt x="258474" y="12943"/>
                    <a:pt x="284452" y="33651"/>
                    <a:pt x="293544" y="62125"/>
                  </a:cubicBezTo>
                  <a:cubicBezTo>
                    <a:pt x="293544" y="62125"/>
                    <a:pt x="293544" y="62125"/>
                    <a:pt x="328613" y="71185"/>
                  </a:cubicBezTo>
                  <a:cubicBezTo>
                    <a:pt x="328613" y="71185"/>
                    <a:pt x="298739" y="100953"/>
                    <a:pt x="297440" y="103541"/>
                  </a:cubicBezTo>
                  <a:cubicBezTo>
                    <a:pt x="297440" y="104836"/>
                    <a:pt x="297440" y="106130"/>
                    <a:pt x="296142" y="108719"/>
                  </a:cubicBezTo>
                  <a:cubicBezTo>
                    <a:pt x="296142" y="170843"/>
                    <a:pt x="242888" y="203200"/>
                    <a:pt x="180542" y="203200"/>
                  </a:cubicBezTo>
                  <a:cubicBezTo>
                    <a:pt x="161059" y="203200"/>
                    <a:pt x="142875" y="198023"/>
                    <a:pt x="127289" y="190257"/>
                  </a:cubicBezTo>
                  <a:cubicBezTo>
                    <a:pt x="79231" y="179903"/>
                    <a:pt x="33770" y="161783"/>
                    <a:pt x="0" y="86716"/>
                  </a:cubicBezTo>
                  <a:cubicBezTo>
                    <a:pt x="19483" y="97070"/>
                    <a:pt x="63644" y="110013"/>
                    <a:pt x="87024" y="107424"/>
                  </a:cubicBezTo>
                  <a:cubicBezTo>
                    <a:pt x="75334" y="90599"/>
                    <a:pt x="72736" y="42711"/>
                    <a:pt x="109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48659" y="1352830"/>
            <a:ext cx="1253729" cy="1538287"/>
            <a:chOff x="1748659" y="1352830"/>
            <a:chExt cx="1253729" cy="1538287"/>
          </a:xfrm>
        </p:grpSpPr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1748659" y="1352830"/>
              <a:ext cx="1253729" cy="1538287"/>
            </a:xfrm>
            <a:custGeom>
              <a:avLst/>
              <a:gdLst>
                <a:gd name="T0" fmla="*/ 486 w 506"/>
                <a:gd name="T1" fmla="*/ 107 h 622"/>
                <a:gd name="T2" fmla="*/ 369 w 506"/>
                <a:gd name="T3" fmla="*/ 120 h 622"/>
                <a:gd name="T4" fmla="*/ 282 w 506"/>
                <a:gd name="T5" fmla="*/ 90 h 622"/>
                <a:gd name="T6" fmla="*/ 293 w 506"/>
                <a:gd name="T7" fmla="*/ 38 h 622"/>
                <a:gd name="T8" fmla="*/ 246 w 506"/>
                <a:gd name="T9" fmla="*/ 1 h 622"/>
                <a:gd name="T10" fmla="*/ 202 w 506"/>
                <a:gd name="T11" fmla="*/ 45 h 622"/>
                <a:gd name="T12" fmla="*/ 212 w 506"/>
                <a:gd name="T13" fmla="*/ 102 h 622"/>
                <a:gd name="T14" fmla="*/ 113 w 506"/>
                <a:gd name="T15" fmla="*/ 117 h 622"/>
                <a:gd name="T16" fmla="*/ 13 w 506"/>
                <a:gd name="T17" fmla="*/ 102 h 622"/>
                <a:gd name="T18" fmla="*/ 6 w 506"/>
                <a:gd name="T19" fmla="*/ 198 h 622"/>
                <a:gd name="T20" fmla="*/ 15 w 506"/>
                <a:gd name="T21" fmla="*/ 253 h 622"/>
                <a:gd name="T22" fmla="*/ 44 w 506"/>
                <a:gd name="T23" fmla="*/ 275 h 622"/>
                <a:gd name="T24" fmla="*/ 86 w 506"/>
                <a:gd name="T25" fmla="*/ 253 h 622"/>
                <a:gd name="T26" fmla="*/ 128 w 506"/>
                <a:gd name="T27" fmla="*/ 313 h 622"/>
                <a:gd name="T28" fmla="*/ 87 w 506"/>
                <a:gd name="T29" fmla="*/ 379 h 622"/>
                <a:gd name="T30" fmla="*/ 27 w 506"/>
                <a:gd name="T31" fmla="*/ 354 h 622"/>
                <a:gd name="T32" fmla="*/ 1 w 506"/>
                <a:gd name="T33" fmla="*/ 404 h 622"/>
                <a:gd name="T34" fmla="*/ 5 w 506"/>
                <a:gd name="T35" fmla="*/ 485 h 622"/>
                <a:gd name="T36" fmla="*/ 10 w 506"/>
                <a:gd name="T37" fmla="*/ 520 h 622"/>
                <a:gd name="T38" fmla="*/ 117 w 506"/>
                <a:gd name="T39" fmla="*/ 500 h 622"/>
                <a:gd name="T40" fmla="*/ 213 w 506"/>
                <a:gd name="T41" fmla="*/ 514 h 622"/>
                <a:gd name="T42" fmla="*/ 196 w 506"/>
                <a:gd name="T43" fmla="*/ 583 h 622"/>
                <a:gd name="T44" fmla="*/ 241 w 506"/>
                <a:gd name="T45" fmla="*/ 620 h 622"/>
                <a:gd name="T46" fmla="*/ 292 w 506"/>
                <a:gd name="T47" fmla="*/ 598 h 622"/>
                <a:gd name="T48" fmla="*/ 281 w 506"/>
                <a:gd name="T49" fmla="*/ 517 h 622"/>
                <a:gd name="T50" fmla="*/ 359 w 506"/>
                <a:gd name="T51" fmla="*/ 498 h 622"/>
                <a:gd name="T52" fmla="*/ 481 w 506"/>
                <a:gd name="T53" fmla="*/ 530 h 622"/>
                <a:gd name="T54" fmla="*/ 498 w 506"/>
                <a:gd name="T55" fmla="*/ 441 h 622"/>
                <a:gd name="T56" fmla="*/ 478 w 506"/>
                <a:gd name="T57" fmla="*/ 358 h 622"/>
                <a:gd name="T58" fmla="*/ 426 w 506"/>
                <a:gd name="T59" fmla="*/ 369 h 622"/>
                <a:gd name="T60" fmla="*/ 381 w 506"/>
                <a:gd name="T61" fmla="*/ 312 h 622"/>
                <a:gd name="T62" fmla="*/ 422 w 506"/>
                <a:gd name="T63" fmla="*/ 264 h 622"/>
                <a:gd name="T64" fmla="*/ 483 w 506"/>
                <a:gd name="T65" fmla="*/ 280 h 622"/>
                <a:gd name="T66" fmla="*/ 501 w 506"/>
                <a:gd name="T67" fmla="*/ 197 h 622"/>
                <a:gd name="T68" fmla="*/ 486 w 506"/>
                <a:gd name="T69" fmla="*/ 107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6" h="622">
                  <a:moveTo>
                    <a:pt x="486" y="107"/>
                  </a:moveTo>
                  <a:cubicBezTo>
                    <a:pt x="486" y="107"/>
                    <a:pt x="418" y="119"/>
                    <a:pt x="369" y="120"/>
                  </a:cubicBezTo>
                  <a:cubicBezTo>
                    <a:pt x="320" y="121"/>
                    <a:pt x="281" y="117"/>
                    <a:pt x="282" y="90"/>
                  </a:cubicBezTo>
                  <a:cubicBezTo>
                    <a:pt x="282" y="62"/>
                    <a:pt x="297" y="64"/>
                    <a:pt x="293" y="38"/>
                  </a:cubicBezTo>
                  <a:cubicBezTo>
                    <a:pt x="289" y="11"/>
                    <a:pt x="274" y="0"/>
                    <a:pt x="246" y="1"/>
                  </a:cubicBezTo>
                  <a:cubicBezTo>
                    <a:pt x="218" y="1"/>
                    <a:pt x="202" y="23"/>
                    <a:pt x="202" y="45"/>
                  </a:cubicBezTo>
                  <a:cubicBezTo>
                    <a:pt x="202" y="67"/>
                    <a:pt x="220" y="86"/>
                    <a:pt x="212" y="102"/>
                  </a:cubicBezTo>
                  <a:cubicBezTo>
                    <a:pt x="203" y="118"/>
                    <a:pt x="160" y="122"/>
                    <a:pt x="113" y="117"/>
                  </a:cubicBezTo>
                  <a:cubicBezTo>
                    <a:pt x="68" y="113"/>
                    <a:pt x="13" y="102"/>
                    <a:pt x="13" y="102"/>
                  </a:cubicBezTo>
                  <a:cubicBezTo>
                    <a:pt x="13" y="102"/>
                    <a:pt x="6" y="177"/>
                    <a:pt x="6" y="198"/>
                  </a:cubicBezTo>
                  <a:cubicBezTo>
                    <a:pt x="7" y="220"/>
                    <a:pt x="10" y="244"/>
                    <a:pt x="15" y="253"/>
                  </a:cubicBezTo>
                  <a:cubicBezTo>
                    <a:pt x="19" y="262"/>
                    <a:pt x="27" y="279"/>
                    <a:pt x="44" y="275"/>
                  </a:cubicBezTo>
                  <a:cubicBezTo>
                    <a:pt x="60" y="271"/>
                    <a:pt x="69" y="250"/>
                    <a:pt x="86" y="253"/>
                  </a:cubicBezTo>
                  <a:cubicBezTo>
                    <a:pt x="102" y="256"/>
                    <a:pt x="130" y="279"/>
                    <a:pt x="128" y="313"/>
                  </a:cubicBezTo>
                  <a:cubicBezTo>
                    <a:pt x="125" y="348"/>
                    <a:pt x="111" y="381"/>
                    <a:pt x="87" y="379"/>
                  </a:cubicBezTo>
                  <a:cubicBezTo>
                    <a:pt x="62" y="377"/>
                    <a:pt x="47" y="356"/>
                    <a:pt x="27" y="354"/>
                  </a:cubicBezTo>
                  <a:cubicBezTo>
                    <a:pt x="6" y="352"/>
                    <a:pt x="0" y="386"/>
                    <a:pt x="1" y="404"/>
                  </a:cubicBezTo>
                  <a:cubicBezTo>
                    <a:pt x="2" y="423"/>
                    <a:pt x="2" y="465"/>
                    <a:pt x="5" y="485"/>
                  </a:cubicBezTo>
                  <a:cubicBezTo>
                    <a:pt x="8" y="505"/>
                    <a:pt x="10" y="520"/>
                    <a:pt x="10" y="520"/>
                  </a:cubicBezTo>
                  <a:cubicBezTo>
                    <a:pt x="10" y="520"/>
                    <a:pt x="48" y="508"/>
                    <a:pt x="117" y="500"/>
                  </a:cubicBezTo>
                  <a:cubicBezTo>
                    <a:pt x="169" y="494"/>
                    <a:pt x="211" y="495"/>
                    <a:pt x="213" y="514"/>
                  </a:cubicBezTo>
                  <a:cubicBezTo>
                    <a:pt x="214" y="534"/>
                    <a:pt x="192" y="561"/>
                    <a:pt x="196" y="583"/>
                  </a:cubicBezTo>
                  <a:cubicBezTo>
                    <a:pt x="199" y="606"/>
                    <a:pt x="219" y="617"/>
                    <a:pt x="241" y="620"/>
                  </a:cubicBezTo>
                  <a:cubicBezTo>
                    <a:pt x="254" y="622"/>
                    <a:pt x="279" y="621"/>
                    <a:pt x="292" y="598"/>
                  </a:cubicBezTo>
                  <a:cubicBezTo>
                    <a:pt x="305" y="576"/>
                    <a:pt x="298" y="553"/>
                    <a:pt x="281" y="517"/>
                  </a:cubicBezTo>
                  <a:cubicBezTo>
                    <a:pt x="273" y="501"/>
                    <a:pt x="309" y="490"/>
                    <a:pt x="359" y="498"/>
                  </a:cubicBezTo>
                  <a:cubicBezTo>
                    <a:pt x="379" y="501"/>
                    <a:pt x="481" y="530"/>
                    <a:pt x="481" y="530"/>
                  </a:cubicBezTo>
                  <a:cubicBezTo>
                    <a:pt x="481" y="530"/>
                    <a:pt x="492" y="485"/>
                    <a:pt x="498" y="441"/>
                  </a:cubicBezTo>
                  <a:cubicBezTo>
                    <a:pt x="506" y="385"/>
                    <a:pt x="498" y="356"/>
                    <a:pt x="478" y="358"/>
                  </a:cubicBezTo>
                  <a:cubicBezTo>
                    <a:pt x="467" y="359"/>
                    <a:pt x="449" y="370"/>
                    <a:pt x="426" y="369"/>
                  </a:cubicBezTo>
                  <a:cubicBezTo>
                    <a:pt x="403" y="368"/>
                    <a:pt x="379" y="349"/>
                    <a:pt x="381" y="312"/>
                  </a:cubicBezTo>
                  <a:cubicBezTo>
                    <a:pt x="384" y="283"/>
                    <a:pt x="399" y="263"/>
                    <a:pt x="422" y="264"/>
                  </a:cubicBezTo>
                  <a:cubicBezTo>
                    <a:pt x="444" y="266"/>
                    <a:pt x="468" y="280"/>
                    <a:pt x="483" y="280"/>
                  </a:cubicBezTo>
                  <a:cubicBezTo>
                    <a:pt x="493" y="281"/>
                    <a:pt x="501" y="218"/>
                    <a:pt x="501" y="197"/>
                  </a:cubicBezTo>
                  <a:cubicBezTo>
                    <a:pt x="502" y="155"/>
                    <a:pt x="486" y="107"/>
                    <a:pt x="486" y="107"/>
                  </a:cubicBez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2281764" y="1997331"/>
              <a:ext cx="223238" cy="302863"/>
            </a:xfrm>
            <a:custGeom>
              <a:avLst/>
              <a:gdLst>
                <a:gd name="connsiteX0" fmla="*/ 53518 w 249238"/>
                <a:gd name="connsiteY0" fmla="*/ 225425 h 338138"/>
                <a:gd name="connsiteX1" fmla="*/ 12700 w 249238"/>
                <a:gd name="connsiteY1" fmla="*/ 271484 h 338138"/>
                <a:gd name="connsiteX2" fmla="*/ 12700 w 249238"/>
                <a:gd name="connsiteY2" fmla="*/ 325438 h 338138"/>
                <a:gd name="connsiteX3" fmla="*/ 23234 w 249238"/>
                <a:gd name="connsiteY3" fmla="*/ 325438 h 338138"/>
                <a:gd name="connsiteX4" fmla="*/ 23234 w 249238"/>
                <a:gd name="connsiteY4" fmla="*/ 289907 h 338138"/>
                <a:gd name="connsiteX5" fmla="*/ 54834 w 249238"/>
                <a:gd name="connsiteY5" fmla="*/ 258324 h 338138"/>
                <a:gd name="connsiteX6" fmla="*/ 85118 w 249238"/>
                <a:gd name="connsiteY6" fmla="*/ 289907 h 338138"/>
                <a:gd name="connsiteX7" fmla="*/ 85118 w 249238"/>
                <a:gd name="connsiteY7" fmla="*/ 325438 h 338138"/>
                <a:gd name="connsiteX8" fmla="*/ 96968 w 249238"/>
                <a:gd name="connsiteY8" fmla="*/ 325438 h 338138"/>
                <a:gd name="connsiteX9" fmla="*/ 96968 w 249238"/>
                <a:gd name="connsiteY9" fmla="*/ 270168 h 338138"/>
                <a:gd name="connsiteX10" fmla="*/ 124619 w 249238"/>
                <a:gd name="connsiteY10" fmla="*/ 241217 h 338138"/>
                <a:gd name="connsiteX11" fmla="*/ 152270 w 249238"/>
                <a:gd name="connsiteY11" fmla="*/ 270168 h 338138"/>
                <a:gd name="connsiteX12" fmla="*/ 152270 w 249238"/>
                <a:gd name="connsiteY12" fmla="*/ 325438 h 338138"/>
                <a:gd name="connsiteX13" fmla="*/ 164120 w 249238"/>
                <a:gd name="connsiteY13" fmla="*/ 325438 h 338138"/>
                <a:gd name="connsiteX14" fmla="*/ 164120 w 249238"/>
                <a:gd name="connsiteY14" fmla="*/ 289907 h 338138"/>
                <a:gd name="connsiteX15" fmla="*/ 194404 w 249238"/>
                <a:gd name="connsiteY15" fmla="*/ 258324 h 338138"/>
                <a:gd name="connsiteX16" fmla="*/ 226004 w 249238"/>
                <a:gd name="connsiteY16" fmla="*/ 289907 h 338138"/>
                <a:gd name="connsiteX17" fmla="*/ 226004 w 249238"/>
                <a:gd name="connsiteY17" fmla="*/ 325438 h 338138"/>
                <a:gd name="connsiteX18" fmla="*/ 236538 w 249238"/>
                <a:gd name="connsiteY18" fmla="*/ 325438 h 338138"/>
                <a:gd name="connsiteX19" fmla="*/ 236538 w 249238"/>
                <a:gd name="connsiteY19" fmla="*/ 271484 h 338138"/>
                <a:gd name="connsiteX20" fmla="*/ 195721 w 249238"/>
                <a:gd name="connsiteY20" fmla="*/ 225425 h 338138"/>
                <a:gd name="connsiteX21" fmla="*/ 53518 w 249238"/>
                <a:gd name="connsiteY21" fmla="*/ 225425 h 338138"/>
                <a:gd name="connsiteX22" fmla="*/ 57150 w 249238"/>
                <a:gd name="connsiteY22" fmla="*/ 168275 h 338138"/>
                <a:gd name="connsiteX23" fmla="*/ 57150 w 249238"/>
                <a:gd name="connsiteY23" fmla="*/ 214313 h 338138"/>
                <a:gd name="connsiteX24" fmla="*/ 74348 w 249238"/>
                <a:gd name="connsiteY24" fmla="*/ 214313 h 338138"/>
                <a:gd name="connsiteX25" fmla="*/ 74348 w 249238"/>
                <a:gd name="connsiteY25" fmla="*/ 196710 h 338138"/>
                <a:gd name="connsiteX26" fmla="*/ 96838 w 249238"/>
                <a:gd name="connsiteY26" fmla="*/ 173691 h 338138"/>
                <a:gd name="connsiteX27" fmla="*/ 119327 w 249238"/>
                <a:gd name="connsiteY27" fmla="*/ 196710 h 338138"/>
                <a:gd name="connsiteX28" fmla="*/ 119327 w 249238"/>
                <a:gd name="connsiteY28" fmla="*/ 214313 h 338138"/>
                <a:gd name="connsiteX29" fmla="*/ 129911 w 249238"/>
                <a:gd name="connsiteY29" fmla="*/ 214313 h 338138"/>
                <a:gd name="connsiteX30" fmla="*/ 129911 w 249238"/>
                <a:gd name="connsiteY30" fmla="*/ 196710 h 338138"/>
                <a:gd name="connsiteX31" fmla="*/ 152400 w 249238"/>
                <a:gd name="connsiteY31" fmla="*/ 173691 h 338138"/>
                <a:gd name="connsiteX32" fmla="*/ 174890 w 249238"/>
                <a:gd name="connsiteY32" fmla="*/ 196710 h 338138"/>
                <a:gd name="connsiteX33" fmla="*/ 174890 w 249238"/>
                <a:gd name="connsiteY33" fmla="*/ 214313 h 338138"/>
                <a:gd name="connsiteX34" fmla="*/ 192088 w 249238"/>
                <a:gd name="connsiteY34" fmla="*/ 214313 h 338138"/>
                <a:gd name="connsiteX35" fmla="*/ 192088 w 249238"/>
                <a:gd name="connsiteY35" fmla="*/ 168275 h 338138"/>
                <a:gd name="connsiteX36" fmla="*/ 124619 w 249238"/>
                <a:gd name="connsiteY36" fmla="*/ 0 h 338138"/>
                <a:gd name="connsiteX37" fmla="*/ 129922 w 249238"/>
                <a:gd name="connsiteY37" fmla="*/ 5283 h 338138"/>
                <a:gd name="connsiteX38" fmla="*/ 129922 w 249238"/>
                <a:gd name="connsiteY38" fmla="*/ 22454 h 338138"/>
                <a:gd name="connsiteX39" fmla="*/ 147157 w 249238"/>
                <a:gd name="connsiteY39" fmla="*/ 22454 h 338138"/>
                <a:gd name="connsiteX40" fmla="*/ 152459 w 249238"/>
                <a:gd name="connsiteY40" fmla="*/ 27738 h 338138"/>
                <a:gd name="connsiteX41" fmla="*/ 147157 w 249238"/>
                <a:gd name="connsiteY41" fmla="*/ 34342 h 338138"/>
                <a:gd name="connsiteX42" fmla="*/ 129922 w 249238"/>
                <a:gd name="connsiteY42" fmla="*/ 34342 h 338138"/>
                <a:gd name="connsiteX43" fmla="*/ 129922 w 249238"/>
                <a:gd name="connsiteY43" fmla="*/ 48871 h 338138"/>
                <a:gd name="connsiteX44" fmla="*/ 156437 w 249238"/>
                <a:gd name="connsiteY44" fmla="*/ 85855 h 338138"/>
                <a:gd name="connsiteX45" fmla="*/ 159088 w 249238"/>
                <a:gd name="connsiteY45" fmla="*/ 89818 h 338138"/>
                <a:gd name="connsiteX46" fmla="*/ 152459 w 249238"/>
                <a:gd name="connsiteY46" fmla="*/ 96422 h 338138"/>
                <a:gd name="connsiteX47" fmla="*/ 152459 w 249238"/>
                <a:gd name="connsiteY47" fmla="*/ 118876 h 338138"/>
                <a:gd name="connsiteX48" fmla="*/ 159088 w 249238"/>
                <a:gd name="connsiteY48" fmla="*/ 118876 h 338138"/>
                <a:gd name="connsiteX49" fmla="*/ 161740 w 249238"/>
                <a:gd name="connsiteY49" fmla="*/ 120197 h 338138"/>
                <a:gd name="connsiteX50" fmla="*/ 206815 w 249238"/>
                <a:gd name="connsiteY50" fmla="*/ 158502 h 338138"/>
                <a:gd name="connsiteX51" fmla="*/ 209466 w 249238"/>
                <a:gd name="connsiteY51" fmla="*/ 163785 h 338138"/>
                <a:gd name="connsiteX52" fmla="*/ 204163 w 249238"/>
                <a:gd name="connsiteY52" fmla="*/ 169069 h 338138"/>
                <a:gd name="connsiteX53" fmla="*/ 204163 w 249238"/>
                <a:gd name="connsiteY53" fmla="*/ 217940 h 338138"/>
                <a:gd name="connsiteX54" fmla="*/ 247912 w 249238"/>
                <a:gd name="connsiteY54" fmla="*/ 266812 h 338138"/>
                <a:gd name="connsiteX55" fmla="*/ 249238 w 249238"/>
                <a:gd name="connsiteY55" fmla="*/ 270775 h 338138"/>
                <a:gd name="connsiteX56" fmla="*/ 249238 w 249238"/>
                <a:gd name="connsiteY56" fmla="*/ 332855 h 338138"/>
                <a:gd name="connsiteX57" fmla="*/ 243935 w 249238"/>
                <a:gd name="connsiteY57" fmla="*/ 338138 h 338138"/>
                <a:gd name="connsiteX58" fmla="*/ 5303 w 249238"/>
                <a:gd name="connsiteY58" fmla="*/ 338138 h 338138"/>
                <a:gd name="connsiteX59" fmla="*/ 0 w 249238"/>
                <a:gd name="connsiteY59" fmla="*/ 332855 h 338138"/>
                <a:gd name="connsiteX60" fmla="*/ 0 w 249238"/>
                <a:gd name="connsiteY60" fmla="*/ 270775 h 338138"/>
                <a:gd name="connsiteX61" fmla="*/ 1326 w 249238"/>
                <a:gd name="connsiteY61" fmla="*/ 266812 h 338138"/>
                <a:gd name="connsiteX62" fmla="*/ 45075 w 249238"/>
                <a:gd name="connsiteY62" fmla="*/ 217940 h 338138"/>
                <a:gd name="connsiteX63" fmla="*/ 45075 w 249238"/>
                <a:gd name="connsiteY63" fmla="*/ 169069 h 338138"/>
                <a:gd name="connsiteX64" fmla="*/ 39772 w 249238"/>
                <a:gd name="connsiteY64" fmla="*/ 165106 h 338138"/>
                <a:gd name="connsiteX65" fmla="*/ 41098 w 249238"/>
                <a:gd name="connsiteY65" fmla="*/ 159823 h 338138"/>
                <a:gd name="connsiteX66" fmla="*/ 87498 w 249238"/>
                <a:gd name="connsiteY66" fmla="*/ 120197 h 338138"/>
                <a:gd name="connsiteX67" fmla="*/ 90150 w 249238"/>
                <a:gd name="connsiteY67" fmla="*/ 118876 h 338138"/>
                <a:gd name="connsiteX68" fmla="*/ 96779 w 249238"/>
                <a:gd name="connsiteY68" fmla="*/ 118876 h 338138"/>
                <a:gd name="connsiteX69" fmla="*/ 96779 w 249238"/>
                <a:gd name="connsiteY69" fmla="*/ 96422 h 338138"/>
                <a:gd name="connsiteX70" fmla="*/ 91476 w 249238"/>
                <a:gd name="connsiteY70" fmla="*/ 92459 h 338138"/>
                <a:gd name="connsiteX71" fmla="*/ 91476 w 249238"/>
                <a:gd name="connsiteY71" fmla="*/ 87176 h 338138"/>
                <a:gd name="connsiteX72" fmla="*/ 119316 w 249238"/>
                <a:gd name="connsiteY72" fmla="*/ 48871 h 338138"/>
                <a:gd name="connsiteX73" fmla="*/ 119316 w 249238"/>
                <a:gd name="connsiteY73" fmla="*/ 34342 h 338138"/>
                <a:gd name="connsiteX74" fmla="*/ 102082 w 249238"/>
                <a:gd name="connsiteY74" fmla="*/ 34342 h 338138"/>
                <a:gd name="connsiteX75" fmla="*/ 96779 w 249238"/>
                <a:gd name="connsiteY75" fmla="*/ 27738 h 338138"/>
                <a:gd name="connsiteX76" fmla="*/ 102082 w 249238"/>
                <a:gd name="connsiteY76" fmla="*/ 22454 h 338138"/>
                <a:gd name="connsiteX77" fmla="*/ 119316 w 249238"/>
                <a:gd name="connsiteY77" fmla="*/ 22454 h 338138"/>
                <a:gd name="connsiteX78" fmla="*/ 119316 w 249238"/>
                <a:gd name="connsiteY78" fmla="*/ 5283 h 338138"/>
                <a:gd name="connsiteX79" fmla="*/ 124619 w 249238"/>
                <a:gd name="connsiteY79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49238" h="338138">
                  <a:moveTo>
                    <a:pt x="53518" y="225425"/>
                  </a:moveTo>
                  <a:cubicBezTo>
                    <a:pt x="53518" y="225425"/>
                    <a:pt x="53518" y="225425"/>
                    <a:pt x="12700" y="271484"/>
                  </a:cubicBezTo>
                  <a:cubicBezTo>
                    <a:pt x="12700" y="271484"/>
                    <a:pt x="12700" y="271484"/>
                    <a:pt x="12700" y="325438"/>
                  </a:cubicBezTo>
                  <a:cubicBezTo>
                    <a:pt x="12700" y="325438"/>
                    <a:pt x="12700" y="325438"/>
                    <a:pt x="23234" y="325438"/>
                  </a:cubicBezTo>
                  <a:cubicBezTo>
                    <a:pt x="23234" y="325438"/>
                    <a:pt x="23234" y="325438"/>
                    <a:pt x="23234" y="289907"/>
                  </a:cubicBezTo>
                  <a:cubicBezTo>
                    <a:pt x="23234" y="272800"/>
                    <a:pt x="37717" y="258324"/>
                    <a:pt x="54834" y="258324"/>
                  </a:cubicBezTo>
                  <a:cubicBezTo>
                    <a:pt x="71951" y="258324"/>
                    <a:pt x="85118" y="272800"/>
                    <a:pt x="85118" y="289907"/>
                  </a:cubicBezTo>
                  <a:cubicBezTo>
                    <a:pt x="85118" y="289907"/>
                    <a:pt x="85118" y="289907"/>
                    <a:pt x="85118" y="325438"/>
                  </a:cubicBezTo>
                  <a:cubicBezTo>
                    <a:pt x="85118" y="325438"/>
                    <a:pt x="85118" y="325438"/>
                    <a:pt x="96968" y="325438"/>
                  </a:cubicBezTo>
                  <a:cubicBezTo>
                    <a:pt x="96968" y="325438"/>
                    <a:pt x="96968" y="325438"/>
                    <a:pt x="96968" y="270168"/>
                  </a:cubicBezTo>
                  <a:cubicBezTo>
                    <a:pt x="96968" y="254376"/>
                    <a:pt x="108819" y="241217"/>
                    <a:pt x="124619" y="241217"/>
                  </a:cubicBezTo>
                  <a:cubicBezTo>
                    <a:pt x="140419" y="241217"/>
                    <a:pt x="152270" y="254376"/>
                    <a:pt x="152270" y="270168"/>
                  </a:cubicBezTo>
                  <a:cubicBezTo>
                    <a:pt x="152270" y="270168"/>
                    <a:pt x="152270" y="270168"/>
                    <a:pt x="152270" y="325438"/>
                  </a:cubicBezTo>
                  <a:cubicBezTo>
                    <a:pt x="152270" y="325438"/>
                    <a:pt x="152270" y="325438"/>
                    <a:pt x="164120" y="325438"/>
                  </a:cubicBezTo>
                  <a:cubicBezTo>
                    <a:pt x="164120" y="325438"/>
                    <a:pt x="164120" y="325438"/>
                    <a:pt x="164120" y="289907"/>
                  </a:cubicBezTo>
                  <a:cubicBezTo>
                    <a:pt x="164120" y="272800"/>
                    <a:pt x="177287" y="258324"/>
                    <a:pt x="194404" y="258324"/>
                  </a:cubicBezTo>
                  <a:cubicBezTo>
                    <a:pt x="211521" y="258324"/>
                    <a:pt x="226004" y="272800"/>
                    <a:pt x="226004" y="289907"/>
                  </a:cubicBezTo>
                  <a:cubicBezTo>
                    <a:pt x="226004" y="289907"/>
                    <a:pt x="226004" y="289907"/>
                    <a:pt x="226004" y="325438"/>
                  </a:cubicBezTo>
                  <a:cubicBezTo>
                    <a:pt x="226004" y="325438"/>
                    <a:pt x="226004" y="325438"/>
                    <a:pt x="236538" y="325438"/>
                  </a:cubicBezTo>
                  <a:lnTo>
                    <a:pt x="236538" y="271484"/>
                  </a:lnTo>
                  <a:cubicBezTo>
                    <a:pt x="236538" y="271484"/>
                    <a:pt x="236538" y="271484"/>
                    <a:pt x="195721" y="225425"/>
                  </a:cubicBezTo>
                  <a:cubicBezTo>
                    <a:pt x="195721" y="225425"/>
                    <a:pt x="195721" y="225425"/>
                    <a:pt x="53518" y="225425"/>
                  </a:cubicBezTo>
                  <a:close/>
                  <a:moveTo>
                    <a:pt x="57150" y="168275"/>
                  </a:moveTo>
                  <a:cubicBezTo>
                    <a:pt x="57150" y="168275"/>
                    <a:pt x="57150" y="168275"/>
                    <a:pt x="57150" y="214313"/>
                  </a:cubicBezTo>
                  <a:cubicBezTo>
                    <a:pt x="57150" y="214313"/>
                    <a:pt x="57150" y="214313"/>
                    <a:pt x="74348" y="214313"/>
                  </a:cubicBezTo>
                  <a:cubicBezTo>
                    <a:pt x="74348" y="214313"/>
                    <a:pt x="74348" y="214313"/>
                    <a:pt x="74348" y="196710"/>
                  </a:cubicBezTo>
                  <a:cubicBezTo>
                    <a:pt x="74348" y="184523"/>
                    <a:pt x="83608" y="173691"/>
                    <a:pt x="96838" y="173691"/>
                  </a:cubicBezTo>
                  <a:cubicBezTo>
                    <a:pt x="108744" y="173691"/>
                    <a:pt x="119327" y="184523"/>
                    <a:pt x="119327" y="196710"/>
                  </a:cubicBezTo>
                  <a:cubicBezTo>
                    <a:pt x="119327" y="196710"/>
                    <a:pt x="119327" y="196710"/>
                    <a:pt x="119327" y="214313"/>
                  </a:cubicBezTo>
                  <a:cubicBezTo>
                    <a:pt x="119327" y="214313"/>
                    <a:pt x="119327" y="214313"/>
                    <a:pt x="129911" y="214313"/>
                  </a:cubicBezTo>
                  <a:cubicBezTo>
                    <a:pt x="129911" y="214313"/>
                    <a:pt x="129911" y="214313"/>
                    <a:pt x="129911" y="196710"/>
                  </a:cubicBezTo>
                  <a:cubicBezTo>
                    <a:pt x="129911" y="184523"/>
                    <a:pt x="140494" y="173691"/>
                    <a:pt x="152400" y="173691"/>
                  </a:cubicBezTo>
                  <a:cubicBezTo>
                    <a:pt x="165630" y="173691"/>
                    <a:pt x="174890" y="184523"/>
                    <a:pt x="174890" y="196710"/>
                  </a:cubicBezTo>
                  <a:cubicBezTo>
                    <a:pt x="174890" y="196710"/>
                    <a:pt x="174890" y="196710"/>
                    <a:pt x="174890" y="214313"/>
                  </a:cubicBezTo>
                  <a:cubicBezTo>
                    <a:pt x="174890" y="214313"/>
                    <a:pt x="174890" y="214313"/>
                    <a:pt x="192088" y="214313"/>
                  </a:cubicBezTo>
                  <a:cubicBezTo>
                    <a:pt x="192088" y="214313"/>
                    <a:pt x="192088" y="214313"/>
                    <a:pt x="192088" y="168275"/>
                  </a:cubicBezTo>
                  <a:close/>
                  <a:moveTo>
                    <a:pt x="124619" y="0"/>
                  </a:moveTo>
                  <a:cubicBezTo>
                    <a:pt x="127271" y="0"/>
                    <a:pt x="129922" y="2641"/>
                    <a:pt x="129922" y="5283"/>
                  </a:cubicBezTo>
                  <a:cubicBezTo>
                    <a:pt x="129922" y="5283"/>
                    <a:pt x="129922" y="5283"/>
                    <a:pt x="129922" y="22454"/>
                  </a:cubicBezTo>
                  <a:cubicBezTo>
                    <a:pt x="129922" y="22454"/>
                    <a:pt x="129922" y="22454"/>
                    <a:pt x="147157" y="22454"/>
                  </a:cubicBezTo>
                  <a:cubicBezTo>
                    <a:pt x="149808" y="22454"/>
                    <a:pt x="152459" y="25096"/>
                    <a:pt x="152459" y="27738"/>
                  </a:cubicBezTo>
                  <a:cubicBezTo>
                    <a:pt x="152459" y="31700"/>
                    <a:pt x="149808" y="34342"/>
                    <a:pt x="147157" y="34342"/>
                  </a:cubicBezTo>
                  <a:cubicBezTo>
                    <a:pt x="147157" y="34342"/>
                    <a:pt x="147157" y="34342"/>
                    <a:pt x="129922" y="34342"/>
                  </a:cubicBezTo>
                  <a:cubicBezTo>
                    <a:pt x="129922" y="34342"/>
                    <a:pt x="129922" y="34342"/>
                    <a:pt x="129922" y="48871"/>
                  </a:cubicBezTo>
                  <a:cubicBezTo>
                    <a:pt x="129922" y="48871"/>
                    <a:pt x="129922" y="48871"/>
                    <a:pt x="156437" y="85855"/>
                  </a:cubicBezTo>
                  <a:cubicBezTo>
                    <a:pt x="157762" y="87176"/>
                    <a:pt x="159088" y="88497"/>
                    <a:pt x="159088" y="89818"/>
                  </a:cubicBezTo>
                  <a:cubicBezTo>
                    <a:pt x="159088" y="93780"/>
                    <a:pt x="156437" y="96422"/>
                    <a:pt x="152459" y="96422"/>
                  </a:cubicBezTo>
                  <a:cubicBezTo>
                    <a:pt x="152459" y="96422"/>
                    <a:pt x="152459" y="96422"/>
                    <a:pt x="152459" y="118876"/>
                  </a:cubicBezTo>
                  <a:cubicBezTo>
                    <a:pt x="152459" y="118876"/>
                    <a:pt x="152459" y="118876"/>
                    <a:pt x="159088" y="118876"/>
                  </a:cubicBezTo>
                  <a:cubicBezTo>
                    <a:pt x="160414" y="118876"/>
                    <a:pt x="161740" y="118876"/>
                    <a:pt x="161740" y="120197"/>
                  </a:cubicBezTo>
                  <a:cubicBezTo>
                    <a:pt x="161740" y="120197"/>
                    <a:pt x="161740" y="120197"/>
                    <a:pt x="206815" y="158502"/>
                  </a:cubicBezTo>
                  <a:cubicBezTo>
                    <a:pt x="208140" y="159823"/>
                    <a:pt x="209466" y="161144"/>
                    <a:pt x="209466" y="163785"/>
                  </a:cubicBezTo>
                  <a:cubicBezTo>
                    <a:pt x="209466" y="166427"/>
                    <a:pt x="206815" y="169069"/>
                    <a:pt x="204163" y="169069"/>
                  </a:cubicBezTo>
                  <a:cubicBezTo>
                    <a:pt x="204163" y="169069"/>
                    <a:pt x="204163" y="169069"/>
                    <a:pt x="204163" y="217940"/>
                  </a:cubicBezTo>
                  <a:cubicBezTo>
                    <a:pt x="204163" y="217940"/>
                    <a:pt x="204163" y="217940"/>
                    <a:pt x="247912" y="266812"/>
                  </a:cubicBezTo>
                  <a:cubicBezTo>
                    <a:pt x="247912" y="268133"/>
                    <a:pt x="249238" y="269454"/>
                    <a:pt x="249238" y="270775"/>
                  </a:cubicBezTo>
                  <a:cubicBezTo>
                    <a:pt x="249238" y="270775"/>
                    <a:pt x="249238" y="270775"/>
                    <a:pt x="249238" y="332855"/>
                  </a:cubicBezTo>
                  <a:cubicBezTo>
                    <a:pt x="249238" y="335497"/>
                    <a:pt x="246587" y="338138"/>
                    <a:pt x="243935" y="338138"/>
                  </a:cubicBezTo>
                  <a:cubicBezTo>
                    <a:pt x="243935" y="338138"/>
                    <a:pt x="243935" y="338138"/>
                    <a:pt x="5303" y="338138"/>
                  </a:cubicBezTo>
                  <a:cubicBezTo>
                    <a:pt x="2651" y="338138"/>
                    <a:pt x="0" y="335497"/>
                    <a:pt x="0" y="332855"/>
                  </a:cubicBezTo>
                  <a:cubicBezTo>
                    <a:pt x="0" y="332855"/>
                    <a:pt x="0" y="332855"/>
                    <a:pt x="0" y="270775"/>
                  </a:cubicBezTo>
                  <a:cubicBezTo>
                    <a:pt x="0" y="269454"/>
                    <a:pt x="1326" y="268133"/>
                    <a:pt x="1326" y="266812"/>
                  </a:cubicBezTo>
                  <a:cubicBezTo>
                    <a:pt x="1326" y="266812"/>
                    <a:pt x="1326" y="266812"/>
                    <a:pt x="45075" y="217940"/>
                  </a:cubicBezTo>
                  <a:cubicBezTo>
                    <a:pt x="45075" y="217940"/>
                    <a:pt x="45075" y="217940"/>
                    <a:pt x="45075" y="169069"/>
                  </a:cubicBezTo>
                  <a:cubicBezTo>
                    <a:pt x="42424" y="169069"/>
                    <a:pt x="41098" y="167748"/>
                    <a:pt x="39772" y="165106"/>
                  </a:cubicBezTo>
                  <a:cubicBezTo>
                    <a:pt x="39772" y="163785"/>
                    <a:pt x="39772" y="161144"/>
                    <a:pt x="41098" y="159823"/>
                  </a:cubicBezTo>
                  <a:cubicBezTo>
                    <a:pt x="41098" y="159823"/>
                    <a:pt x="41098" y="159823"/>
                    <a:pt x="87498" y="120197"/>
                  </a:cubicBezTo>
                  <a:cubicBezTo>
                    <a:pt x="87498" y="118876"/>
                    <a:pt x="88824" y="118876"/>
                    <a:pt x="90150" y="118876"/>
                  </a:cubicBezTo>
                  <a:cubicBezTo>
                    <a:pt x="90150" y="118876"/>
                    <a:pt x="90150" y="118876"/>
                    <a:pt x="96779" y="118876"/>
                  </a:cubicBezTo>
                  <a:cubicBezTo>
                    <a:pt x="96779" y="118876"/>
                    <a:pt x="96779" y="118876"/>
                    <a:pt x="96779" y="96422"/>
                  </a:cubicBezTo>
                  <a:cubicBezTo>
                    <a:pt x="94127" y="96422"/>
                    <a:pt x="92801" y="95101"/>
                    <a:pt x="91476" y="92459"/>
                  </a:cubicBezTo>
                  <a:cubicBezTo>
                    <a:pt x="90150" y="91139"/>
                    <a:pt x="90150" y="88497"/>
                    <a:pt x="91476" y="87176"/>
                  </a:cubicBezTo>
                  <a:cubicBezTo>
                    <a:pt x="91476" y="87176"/>
                    <a:pt x="91476" y="87176"/>
                    <a:pt x="119316" y="48871"/>
                  </a:cubicBezTo>
                  <a:cubicBezTo>
                    <a:pt x="119316" y="48871"/>
                    <a:pt x="119316" y="48871"/>
                    <a:pt x="119316" y="34342"/>
                  </a:cubicBezTo>
                  <a:cubicBezTo>
                    <a:pt x="119316" y="34342"/>
                    <a:pt x="119316" y="34342"/>
                    <a:pt x="102082" y="34342"/>
                  </a:cubicBezTo>
                  <a:cubicBezTo>
                    <a:pt x="99430" y="34342"/>
                    <a:pt x="96779" y="31700"/>
                    <a:pt x="96779" y="27738"/>
                  </a:cubicBezTo>
                  <a:cubicBezTo>
                    <a:pt x="96779" y="25096"/>
                    <a:pt x="99430" y="22454"/>
                    <a:pt x="102082" y="22454"/>
                  </a:cubicBezTo>
                  <a:cubicBezTo>
                    <a:pt x="102082" y="22454"/>
                    <a:pt x="102082" y="22454"/>
                    <a:pt x="119316" y="22454"/>
                  </a:cubicBezTo>
                  <a:cubicBezTo>
                    <a:pt x="119316" y="22454"/>
                    <a:pt x="119316" y="22454"/>
                    <a:pt x="119316" y="5283"/>
                  </a:cubicBezTo>
                  <a:cubicBezTo>
                    <a:pt x="119316" y="2641"/>
                    <a:pt x="121968" y="0"/>
                    <a:pt x="124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486722" y="2562505"/>
            <a:ext cx="1728788" cy="1137047"/>
            <a:chOff x="1486722" y="2562505"/>
            <a:chExt cx="1728788" cy="1137047"/>
          </a:xfrm>
        </p:grpSpPr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486722" y="2562505"/>
              <a:ext cx="1728788" cy="1137047"/>
            </a:xfrm>
            <a:custGeom>
              <a:avLst/>
              <a:gdLst>
                <a:gd name="T0" fmla="*/ 586 w 698"/>
                <a:gd name="T1" fmla="*/ 44 h 460"/>
                <a:gd name="T2" fmla="*/ 577 w 698"/>
                <a:gd name="T3" fmla="*/ 125 h 460"/>
                <a:gd name="T4" fmla="*/ 618 w 698"/>
                <a:gd name="T5" fmla="*/ 197 h 460"/>
                <a:gd name="T6" fmla="*/ 660 w 698"/>
                <a:gd name="T7" fmla="*/ 177 h 460"/>
                <a:gd name="T8" fmla="*/ 698 w 698"/>
                <a:gd name="T9" fmla="*/ 229 h 460"/>
                <a:gd name="T10" fmla="*/ 657 w 698"/>
                <a:gd name="T11" fmla="*/ 295 h 460"/>
                <a:gd name="T12" fmla="*/ 601 w 698"/>
                <a:gd name="T13" fmla="*/ 271 h 460"/>
                <a:gd name="T14" fmla="*/ 571 w 698"/>
                <a:gd name="T15" fmla="*/ 349 h 460"/>
                <a:gd name="T16" fmla="*/ 581 w 698"/>
                <a:gd name="T17" fmla="*/ 441 h 460"/>
                <a:gd name="T18" fmla="*/ 415 w 698"/>
                <a:gd name="T19" fmla="*/ 451 h 460"/>
                <a:gd name="T20" fmla="*/ 380 w 698"/>
                <a:gd name="T21" fmla="*/ 422 h 460"/>
                <a:gd name="T22" fmla="*/ 391 w 698"/>
                <a:gd name="T23" fmla="*/ 365 h 460"/>
                <a:gd name="T24" fmla="*/ 346 w 698"/>
                <a:gd name="T25" fmla="*/ 334 h 460"/>
                <a:gd name="T26" fmla="*/ 296 w 698"/>
                <a:gd name="T27" fmla="*/ 371 h 460"/>
                <a:gd name="T28" fmla="*/ 305 w 698"/>
                <a:gd name="T29" fmla="*/ 438 h 460"/>
                <a:gd name="T30" fmla="*/ 213 w 698"/>
                <a:gd name="T31" fmla="*/ 450 h 460"/>
                <a:gd name="T32" fmla="*/ 110 w 698"/>
                <a:gd name="T33" fmla="*/ 434 h 460"/>
                <a:gd name="T34" fmla="*/ 121 w 698"/>
                <a:gd name="T35" fmla="*/ 314 h 460"/>
                <a:gd name="T36" fmla="*/ 99 w 698"/>
                <a:gd name="T37" fmla="*/ 262 h 460"/>
                <a:gd name="T38" fmla="*/ 72 w 698"/>
                <a:gd name="T39" fmla="*/ 267 h 460"/>
                <a:gd name="T40" fmla="*/ 41 w 698"/>
                <a:gd name="T41" fmla="*/ 272 h 460"/>
                <a:gd name="T42" fmla="*/ 1 w 698"/>
                <a:gd name="T43" fmla="*/ 221 h 460"/>
                <a:gd name="T44" fmla="*/ 39 w 698"/>
                <a:gd name="T45" fmla="*/ 176 h 460"/>
                <a:gd name="T46" fmla="*/ 99 w 698"/>
                <a:gd name="T47" fmla="*/ 192 h 460"/>
                <a:gd name="T48" fmla="*/ 122 w 698"/>
                <a:gd name="T49" fmla="*/ 104 h 460"/>
                <a:gd name="T50" fmla="*/ 118 w 698"/>
                <a:gd name="T51" fmla="*/ 33 h 460"/>
                <a:gd name="T52" fmla="*/ 305 w 698"/>
                <a:gd name="T53" fmla="*/ 16 h 460"/>
                <a:gd name="T54" fmla="*/ 307 w 698"/>
                <a:gd name="T55" fmla="*/ 55 h 460"/>
                <a:gd name="T56" fmla="*/ 300 w 698"/>
                <a:gd name="T57" fmla="*/ 101 h 460"/>
                <a:gd name="T58" fmla="*/ 357 w 698"/>
                <a:gd name="T59" fmla="*/ 135 h 460"/>
                <a:gd name="T60" fmla="*/ 407 w 698"/>
                <a:gd name="T61" fmla="*/ 94 h 460"/>
                <a:gd name="T62" fmla="*/ 392 w 698"/>
                <a:gd name="T63" fmla="*/ 24 h 460"/>
                <a:gd name="T64" fmla="*/ 483 w 698"/>
                <a:gd name="T65" fmla="*/ 16 h 460"/>
                <a:gd name="T66" fmla="*/ 586 w 698"/>
                <a:gd name="T67" fmla="*/ 4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60">
                  <a:moveTo>
                    <a:pt x="586" y="44"/>
                  </a:moveTo>
                  <a:cubicBezTo>
                    <a:pt x="586" y="44"/>
                    <a:pt x="576" y="91"/>
                    <a:pt x="577" y="125"/>
                  </a:cubicBezTo>
                  <a:cubicBezTo>
                    <a:pt x="577" y="159"/>
                    <a:pt x="586" y="204"/>
                    <a:pt x="618" y="197"/>
                  </a:cubicBezTo>
                  <a:cubicBezTo>
                    <a:pt x="641" y="192"/>
                    <a:pt x="637" y="176"/>
                    <a:pt x="660" y="177"/>
                  </a:cubicBezTo>
                  <a:cubicBezTo>
                    <a:pt x="683" y="178"/>
                    <a:pt x="698" y="212"/>
                    <a:pt x="698" y="229"/>
                  </a:cubicBezTo>
                  <a:cubicBezTo>
                    <a:pt x="698" y="270"/>
                    <a:pt x="679" y="296"/>
                    <a:pt x="657" y="295"/>
                  </a:cubicBezTo>
                  <a:cubicBezTo>
                    <a:pt x="634" y="294"/>
                    <a:pt x="625" y="271"/>
                    <a:pt x="601" y="271"/>
                  </a:cubicBezTo>
                  <a:cubicBezTo>
                    <a:pt x="577" y="271"/>
                    <a:pt x="570" y="292"/>
                    <a:pt x="571" y="349"/>
                  </a:cubicBezTo>
                  <a:cubicBezTo>
                    <a:pt x="573" y="407"/>
                    <a:pt x="581" y="441"/>
                    <a:pt x="581" y="441"/>
                  </a:cubicBezTo>
                  <a:cubicBezTo>
                    <a:pt x="581" y="441"/>
                    <a:pt x="464" y="460"/>
                    <a:pt x="415" y="451"/>
                  </a:cubicBezTo>
                  <a:cubicBezTo>
                    <a:pt x="387" y="445"/>
                    <a:pt x="381" y="437"/>
                    <a:pt x="380" y="422"/>
                  </a:cubicBezTo>
                  <a:cubicBezTo>
                    <a:pt x="379" y="407"/>
                    <a:pt x="399" y="391"/>
                    <a:pt x="391" y="365"/>
                  </a:cubicBezTo>
                  <a:cubicBezTo>
                    <a:pt x="386" y="350"/>
                    <a:pt x="372" y="335"/>
                    <a:pt x="346" y="334"/>
                  </a:cubicBezTo>
                  <a:cubicBezTo>
                    <a:pt x="319" y="332"/>
                    <a:pt x="296" y="348"/>
                    <a:pt x="296" y="371"/>
                  </a:cubicBezTo>
                  <a:cubicBezTo>
                    <a:pt x="294" y="411"/>
                    <a:pt x="311" y="424"/>
                    <a:pt x="305" y="438"/>
                  </a:cubicBezTo>
                  <a:cubicBezTo>
                    <a:pt x="298" y="452"/>
                    <a:pt x="277" y="454"/>
                    <a:pt x="213" y="450"/>
                  </a:cubicBezTo>
                  <a:cubicBezTo>
                    <a:pt x="137" y="446"/>
                    <a:pt x="110" y="434"/>
                    <a:pt x="110" y="434"/>
                  </a:cubicBezTo>
                  <a:cubicBezTo>
                    <a:pt x="110" y="434"/>
                    <a:pt x="117" y="358"/>
                    <a:pt x="121" y="314"/>
                  </a:cubicBezTo>
                  <a:cubicBezTo>
                    <a:pt x="124" y="276"/>
                    <a:pt x="109" y="265"/>
                    <a:pt x="99" y="262"/>
                  </a:cubicBezTo>
                  <a:cubicBezTo>
                    <a:pt x="94" y="261"/>
                    <a:pt x="84" y="264"/>
                    <a:pt x="72" y="267"/>
                  </a:cubicBezTo>
                  <a:cubicBezTo>
                    <a:pt x="62" y="270"/>
                    <a:pt x="50" y="273"/>
                    <a:pt x="41" y="272"/>
                  </a:cubicBezTo>
                  <a:cubicBezTo>
                    <a:pt x="23" y="271"/>
                    <a:pt x="0" y="255"/>
                    <a:pt x="1" y="221"/>
                  </a:cubicBezTo>
                  <a:cubicBezTo>
                    <a:pt x="2" y="199"/>
                    <a:pt x="15" y="175"/>
                    <a:pt x="39" y="176"/>
                  </a:cubicBezTo>
                  <a:cubicBezTo>
                    <a:pt x="72" y="176"/>
                    <a:pt x="81" y="191"/>
                    <a:pt x="99" y="192"/>
                  </a:cubicBezTo>
                  <a:cubicBezTo>
                    <a:pt x="113" y="192"/>
                    <a:pt x="121" y="149"/>
                    <a:pt x="122" y="104"/>
                  </a:cubicBezTo>
                  <a:cubicBezTo>
                    <a:pt x="123" y="60"/>
                    <a:pt x="118" y="33"/>
                    <a:pt x="118" y="33"/>
                  </a:cubicBezTo>
                  <a:cubicBezTo>
                    <a:pt x="118" y="33"/>
                    <a:pt x="279" y="0"/>
                    <a:pt x="305" y="16"/>
                  </a:cubicBezTo>
                  <a:cubicBezTo>
                    <a:pt x="326" y="28"/>
                    <a:pt x="312" y="43"/>
                    <a:pt x="307" y="55"/>
                  </a:cubicBezTo>
                  <a:cubicBezTo>
                    <a:pt x="299" y="73"/>
                    <a:pt x="295" y="88"/>
                    <a:pt x="300" y="101"/>
                  </a:cubicBezTo>
                  <a:cubicBezTo>
                    <a:pt x="307" y="123"/>
                    <a:pt x="332" y="135"/>
                    <a:pt x="357" y="135"/>
                  </a:cubicBezTo>
                  <a:cubicBezTo>
                    <a:pt x="388" y="135"/>
                    <a:pt x="405" y="114"/>
                    <a:pt x="407" y="94"/>
                  </a:cubicBezTo>
                  <a:cubicBezTo>
                    <a:pt x="409" y="50"/>
                    <a:pt x="392" y="38"/>
                    <a:pt x="392" y="24"/>
                  </a:cubicBezTo>
                  <a:cubicBezTo>
                    <a:pt x="392" y="4"/>
                    <a:pt x="440" y="8"/>
                    <a:pt x="483" y="16"/>
                  </a:cubicBezTo>
                  <a:cubicBezTo>
                    <a:pt x="516" y="22"/>
                    <a:pt x="586" y="44"/>
                    <a:pt x="586" y="44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2186215" y="2963747"/>
              <a:ext cx="327420" cy="327420"/>
            </a:xfrm>
            <a:custGeom>
              <a:avLst/>
              <a:gdLst>
                <a:gd name="connsiteX0" fmla="*/ 163513 w 334963"/>
                <a:gd name="connsiteY0" fmla="*/ 311150 h 334963"/>
                <a:gd name="connsiteX1" fmla="*/ 167481 w 334963"/>
                <a:gd name="connsiteY1" fmla="*/ 311150 h 334963"/>
                <a:gd name="connsiteX2" fmla="*/ 171450 w 334963"/>
                <a:gd name="connsiteY2" fmla="*/ 311150 h 334963"/>
                <a:gd name="connsiteX3" fmla="*/ 156898 w 334963"/>
                <a:gd name="connsiteY3" fmla="*/ 332317 h 334963"/>
                <a:gd name="connsiteX4" fmla="*/ 155575 w 334963"/>
                <a:gd name="connsiteY4" fmla="*/ 334963 h 334963"/>
                <a:gd name="connsiteX5" fmla="*/ 147637 w 334963"/>
                <a:gd name="connsiteY5" fmla="*/ 333640 h 334963"/>
                <a:gd name="connsiteX6" fmla="*/ 163513 w 334963"/>
                <a:gd name="connsiteY6" fmla="*/ 311150 h 334963"/>
                <a:gd name="connsiteX7" fmla="*/ 192088 w 334963"/>
                <a:gd name="connsiteY7" fmla="*/ 309562 h 334963"/>
                <a:gd name="connsiteX8" fmla="*/ 175895 w 334963"/>
                <a:gd name="connsiteY8" fmla="*/ 332289 h 334963"/>
                <a:gd name="connsiteX9" fmla="*/ 174546 w 334963"/>
                <a:gd name="connsiteY9" fmla="*/ 334962 h 334963"/>
                <a:gd name="connsiteX10" fmla="*/ 167799 w 334963"/>
                <a:gd name="connsiteY10" fmla="*/ 334962 h 334963"/>
                <a:gd name="connsiteX11" fmla="*/ 165100 w 334963"/>
                <a:gd name="connsiteY11" fmla="*/ 334962 h 334963"/>
                <a:gd name="connsiteX12" fmla="*/ 182642 w 334963"/>
                <a:gd name="connsiteY12" fmla="*/ 310899 h 334963"/>
                <a:gd name="connsiteX13" fmla="*/ 192088 w 334963"/>
                <a:gd name="connsiteY13" fmla="*/ 309562 h 334963"/>
                <a:gd name="connsiteX14" fmla="*/ 146984 w 334963"/>
                <a:gd name="connsiteY14" fmla="*/ 309562 h 334963"/>
                <a:gd name="connsiteX15" fmla="*/ 153988 w 334963"/>
                <a:gd name="connsiteY15" fmla="*/ 310870 h 334963"/>
                <a:gd name="connsiteX16" fmla="*/ 138580 w 334963"/>
                <a:gd name="connsiteY16" fmla="*/ 331787 h 334963"/>
                <a:gd name="connsiteX17" fmla="*/ 130175 w 334963"/>
                <a:gd name="connsiteY17" fmla="*/ 330480 h 334963"/>
                <a:gd name="connsiteX18" fmla="*/ 131167 w 334963"/>
                <a:gd name="connsiteY18" fmla="*/ 307975 h 334963"/>
                <a:gd name="connsiteX19" fmla="*/ 138112 w 334963"/>
                <a:gd name="connsiteY19" fmla="*/ 309265 h 334963"/>
                <a:gd name="connsiteX20" fmla="*/ 122832 w 334963"/>
                <a:gd name="connsiteY20" fmla="*/ 328613 h 334963"/>
                <a:gd name="connsiteX21" fmla="*/ 115887 w 334963"/>
                <a:gd name="connsiteY21" fmla="*/ 327323 h 334963"/>
                <a:gd name="connsiteX22" fmla="*/ 214313 w 334963"/>
                <a:gd name="connsiteY22" fmla="*/ 304800 h 334963"/>
                <a:gd name="connsiteX23" fmla="*/ 194642 w 334963"/>
                <a:gd name="connsiteY23" fmla="*/ 332076 h 334963"/>
                <a:gd name="connsiteX24" fmla="*/ 193330 w 334963"/>
                <a:gd name="connsiteY24" fmla="*/ 332076 h 334963"/>
                <a:gd name="connsiteX25" fmla="*/ 184150 w 334963"/>
                <a:gd name="connsiteY25" fmla="*/ 333375 h 334963"/>
                <a:gd name="connsiteX26" fmla="*/ 203822 w 334963"/>
                <a:gd name="connsiteY26" fmla="*/ 307397 h 334963"/>
                <a:gd name="connsiteX27" fmla="*/ 214313 w 334963"/>
                <a:gd name="connsiteY27" fmla="*/ 304800 h 334963"/>
                <a:gd name="connsiteX28" fmla="*/ 115358 w 334963"/>
                <a:gd name="connsiteY28" fmla="*/ 301625 h 334963"/>
                <a:gd name="connsiteX29" fmla="*/ 122238 w 334963"/>
                <a:gd name="connsiteY29" fmla="*/ 304239 h 334963"/>
                <a:gd name="connsiteX30" fmla="*/ 108479 w 334963"/>
                <a:gd name="connsiteY30" fmla="*/ 323850 h 334963"/>
                <a:gd name="connsiteX31" fmla="*/ 101600 w 334963"/>
                <a:gd name="connsiteY31" fmla="*/ 321236 h 334963"/>
                <a:gd name="connsiteX32" fmla="*/ 115358 w 334963"/>
                <a:gd name="connsiteY32" fmla="*/ 301625 h 334963"/>
                <a:gd name="connsiteX33" fmla="*/ 167482 w 334963"/>
                <a:gd name="connsiteY33" fmla="*/ 109537 h 334963"/>
                <a:gd name="connsiteX34" fmla="*/ 167482 w 334963"/>
                <a:gd name="connsiteY34" fmla="*/ 139754 h 334963"/>
                <a:gd name="connsiteX35" fmla="*/ 187141 w 334963"/>
                <a:gd name="connsiteY35" fmla="*/ 147637 h 334963"/>
                <a:gd name="connsiteX36" fmla="*/ 200247 w 334963"/>
                <a:gd name="connsiteY36" fmla="*/ 134499 h 334963"/>
                <a:gd name="connsiteX37" fmla="*/ 213353 w 334963"/>
                <a:gd name="connsiteY37" fmla="*/ 167344 h 334963"/>
                <a:gd name="connsiteX38" fmla="*/ 200247 w 334963"/>
                <a:gd name="connsiteY38" fmla="*/ 201502 h 334963"/>
                <a:gd name="connsiteX39" fmla="*/ 185830 w 334963"/>
                <a:gd name="connsiteY39" fmla="*/ 187051 h 334963"/>
                <a:gd name="connsiteX40" fmla="*/ 167482 w 334963"/>
                <a:gd name="connsiteY40" fmla="*/ 193620 h 334963"/>
                <a:gd name="connsiteX41" fmla="*/ 139959 w 334963"/>
                <a:gd name="connsiteY41" fmla="*/ 166030 h 334963"/>
                <a:gd name="connsiteX42" fmla="*/ 111125 w 334963"/>
                <a:gd name="connsiteY42" fmla="*/ 166030 h 334963"/>
                <a:gd name="connsiteX43" fmla="*/ 167482 w 334963"/>
                <a:gd name="connsiteY43" fmla="*/ 223837 h 334963"/>
                <a:gd name="connsiteX44" fmla="*/ 223838 w 334963"/>
                <a:gd name="connsiteY44" fmla="*/ 166030 h 334963"/>
                <a:gd name="connsiteX45" fmla="*/ 167482 w 334963"/>
                <a:gd name="connsiteY45" fmla="*/ 109537 h 334963"/>
                <a:gd name="connsiteX46" fmla="*/ 167728 w 334963"/>
                <a:gd name="connsiteY46" fmla="*/ 87312 h 334963"/>
                <a:gd name="connsiteX47" fmla="*/ 167728 w 334963"/>
                <a:gd name="connsiteY47" fmla="*/ 92576 h 334963"/>
                <a:gd name="connsiteX48" fmla="*/ 241300 w 334963"/>
                <a:gd name="connsiteY48" fmla="*/ 166280 h 334963"/>
                <a:gd name="connsiteX49" fmla="*/ 167728 w 334963"/>
                <a:gd name="connsiteY49" fmla="*/ 241300 h 334963"/>
                <a:gd name="connsiteX50" fmla="*/ 92841 w 334963"/>
                <a:gd name="connsiteY50" fmla="*/ 166280 h 334963"/>
                <a:gd name="connsiteX51" fmla="*/ 88900 w 334963"/>
                <a:gd name="connsiteY51" fmla="*/ 166280 h 334963"/>
                <a:gd name="connsiteX52" fmla="*/ 167728 w 334963"/>
                <a:gd name="connsiteY52" fmla="*/ 87312 h 334963"/>
                <a:gd name="connsiteX53" fmla="*/ 168275 w 334963"/>
                <a:gd name="connsiteY53" fmla="*/ 71437 h 334963"/>
                <a:gd name="connsiteX54" fmla="*/ 263525 w 334963"/>
                <a:gd name="connsiteY54" fmla="*/ 166030 h 334963"/>
                <a:gd name="connsiteX55" fmla="*/ 168275 w 334963"/>
                <a:gd name="connsiteY55" fmla="*/ 261937 h 334963"/>
                <a:gd name="connsiteX56" fmla="*/ 168275 w 334963"/>
                <a:gd name="connsiteY56" fmla="*/ 256682 h 334963"/>
                <a:gd name="connsiteX57" fmla="*/ 258234 w 334963"/>
                <a:gd name="connsiteY57" fmla="*/ 166030 h 334963"/>
                <a:gd name="connsiteX58" fmla="*/ 168275 w 334963"/>
                <a:gd name="connsiteY58" fmla="*/ 76692 h 334963"/>
                <a:gd name="connsiteX59" fmla="*/ 168275 w 334963"/>
                <a:gd name="connsiteY59" fmla="*/ 71437 h 334963"/>
                <a:gd name="connsiteX60" fmla="*/ 170114 w 334963"/>
                <a:gd name="connsiteY60" fmla="*/ 61912 h 334963"/>
                <a:gd name="connsiteX61" fmla="*/ 164849 w 334963"/>
                <a:gd name="connsiteY61" fmla="*/ 64548 h 334963"/>
                <a:gd name="connsiteX62" fmla="*/ 114832 w 334963"/>
                <a:gd name="connsiteY62" fmla="*/ 80363 h 334963"/>
                <a:gd name="connsiteX63" fmla="*/ 109568 w 334963"/>
                <a:gd name="connsiteY63" fmla="*/ 81681 h 334963"/>
                <a:gd name="connsiteX64" fmla="*/ 108251 w 334963"/>
                <a:gd name="connsiteY64" fmla="*/ 80363 h 334963"/>
                <a:gd name="connsiteX65" fmla="*/ 79294 w 334963"/>
                <a:gd name="connsiteY65" fmla="*/ 110675 h 334963"/>
                <a:gd name="connsiteX66" fmla="*/ 77978 w 334963"/>
                <a:gd name="connsiteY66" fmla="*/ 117265 h 334963"/>
                <a:gd name="connsiteX67" fmla="*/ 66132 w 334963"/>
                <a:gd name="connsiteY67" fmla="*/ 166028 h 334963"/>
                <a:gd name="connsiteX68" fmla="*/ 66132 w 334963"/>
                <a:gd name="connsiteY68" fmla="*/ 168664 h 334963"/>
                <a:gd name="connsiteX69" fmla="*/ 63500 w 334963"/>
                <a:gd name="connsiteY69" fmla="*/ 175253 h 334963"/>
                <a:gd name="connsiteX70" fmla="*/ 75346 w 334963"/>
                <a:gd name="connsiteY70" fmla="*/ 214791 h 334963"/>
                <a:gd name="connsiteX71" fmla="*/ 80611 w 334963"/>
                <a:gd name="connsiteY71" fmla="*/ 218745 h 334963"/>
                <a:gd name="connsiteX72" fmla="*/ 117465 w 334963"/>
                <a:gd name="connsiteY72" fmla="*/ 255647 h 334963"/>
                <a:gd name="connsiteX73" fmla="*/ 121413 w 334963"/>
                <a:gd name="connsiteY73" fmla="*/ 260918 h 334963"/>
                <a:gd name="connsiteX74" fmla="*/ 162217 w 334963"/>
                <a:gd name="connsiteY74" fmla="*/ 271462 h 334963"/>
                <a:gd name="connsiteX75" fmla="*/ 168798 w 334963"/>
                <a:gd name="connsiteY75" fmla="*/ 268826 h 334963"/>
                <a:gd name="connsiteX76" fmla="*/ 218814 w 334963"/>
                <a:gd name="connsiteY76" fmla="*/ 254329 h 334963"/>
                <a:gd name="connsiteX77" fmla="*/ 225395 w 334963"/>
                <a:gd name="connsiteY77" fmla="*/ 253011 h 334963"/>
                <a:gd name="connsiteX78" fmla="*/ 254352 w 334963"/>
                <a:gd name="connsiteY78" fmla="*/ 224016 h 334963"/>
                <a:gd name="connsiteX79" fmla="*/ 255669 w 334963"/>
                <a:gd name="connsiteY79" fmla="*/ 217427 h 334963"/>
                <a:gd name="connsiteX80" fmla="*/ 268831 w 334963"/>
                <a:gd name="connsiteY80" fmla="*/ 166028 h 334963"/>
                <a:gd name="connsiteX81" fmla="*/ 271463 w 334963"/>
                <a:gd name="connsiteY81" fmla="*/ 160756 h 334963"/>
                <a:gd name="connsiteX82" fmla="*/ 170114 w 334963"/>
                <a:gd name="connsiteY82" fmla="*/ 61912 h 334963"/>
                <a:gd name="connsiteX83" fmla="*/ 163539 w 334963"/>
                <a:gd name="connsiteY83" fmla="*/ 47625 h 334963"/>
                <a:gd name="connsiteX84" fmla="*/ 170109 w 334963"/>
                <a:gd name="connsiteY84" fmla="*/ 51572 h 334963"/>
                <a:gd name="connsiteX85" fmla="*/ 283122 w 334963"/>
                <a:gd name="connsiteY85" fmla="*/ 159451 h 334963"/>
                <a:gd name="connsiteX86" fmla="*/ 285750 w 334963"/>
                <a:gd name="connsiteY86" fmla="*/ 166029 h 334963"/>
                <a:gd name="connsiteX87" fmla="*/ 269981 w 334963"/>
                <a:gd name="connsiteY87" fmla="*/ 225232 h 334963"/>
                <a:gd name="connsiteX88" fmla="*/ 264725 w 334963"/>
                <a:gd name="connsiteY88" fmla="*/ 229179 h 334963"/>
                <a:gd name="connsiteX89" fmla="*/ 231872 w 334963"/>
                <a:gd name="connsiteY89" fmla="*/ 263384 h 334963"/>
                <a:gd name="connsiteX90" fmla="*/ 227930 w 334963"/>
                <a:gd name="connsiteY90" fmla="*/ 268647 h 334963"/>
                <a:gd name="connsiteX91" fmla="*/ 168795 w 334963"/>
                <a:gd name="connsiteY91" fmla="*/ 285750 h 334963"/>
                <a:gd name="connsiteX92" fmla="*/ 162225 w 334963"/>
                <a:gd name="connsiteY92" fmla="*/ 281803 h 334963"/>
                <a:gd name="connsiteX93" fmla="*/ 116231 w 334963"/>
                <a:gd name="connsiteY93" fmla="*/ 271278 h 334963"/>
                <a:gd name="connsiteX94" fmla="*/ 113603 w 334963"/>
                <a:gd name="connsiteY94" fmla="*/ 271278 h 334963"/>
                <a:gd name="connsiteX95" fmla="*/ 109660 w 334963"/>
                <a:gd name="connsiteY95" fmla="*/ 269962 h 334963"/>
                <a:gd name="connsiteX96" fmla="*/ 66295 w 334963"/>
                <a:gd name="connsiteY96" fmla="*/ 227863 h 334963"/>
                <a:gd name="connsiteX97" fmla="*/ 64981 w 334963"/>
                <a:gd name="connsiteY97" fmla="*/ 219969 h 334963"/>
                <a:gd name="connsiteX98" fmla="*/ 51840 w 334963"/>
                <a:gd name="connsiteY98" fmla="*/ 175239 h 334963"/>
                <a:gd name="connsiteX99" fmla="*/ 49212 w 334963"/>
                <a:gd name="connsiteY99" fmla="*/ 168661 h 334963"/>
                <a:gd name="connsiteX100" fmla="*/ 49212 w 334963"/>
                <a:gd name="connsiteY100" fmla="*/ 166029 h 334963"/>
                <a:gd name="connsiteX101" fmla="*/ 63667 w 334963"/>
                <a:gd name="connsiteY101" fmla="*/ 109458 h 334963"/>
                <a:gd name="connsiteX102" fmla="*/ 68923 w 334963"/>
                <a:gd name="connsiteY102" fmla="*/ 105511 h 334963"/>
                <a:gd name="connsiteX103" fmla="*/ 101776 w 334963"/>
                <a:gd name="connsiteY103" fmla="*/ 71306 h 334963"/>
                <a:gd name="connsiteX104" fmla="*/ 105718 w 334963"/>
                <a:gd name="connsiteY104" fmla="*/ 64728 h 334963"/>
                <a:gd name="connsiteX105" fmla="*/ 163539 w 334963"/>
                <a:gd name="connsiteY105" fmla="*/ 47625 h 334963"/>
                <a:gd name="connsiteX106" fmla="*/ 167482 w 334963"/>
                <a:gd name="connsiteY106" fmla="*/ 0 h 334963"/>
                <a:gd name="connsiteX107" fmla="*/ 334963 w 334963"/>
                <a:gd name="connsiteY107" fmla="*/ 167210 h 334963"/>
                <a:gd name="connsiteX108" fmla="*/ 276938 w 334963"/>
                <a:gd name="connsiteY108" fmla="*/ 294922 h 334963"/>
                <a:gd name="connsiteX109" fmla="*/ 274301 w 334963"/>
                <a:gd name="connsiteY109" fmla="*/ 296239 h 334963"/>
                <a:gd name="connsiteX110" fmla="*/ 272982 w 334963"/>
                <a:gd name="connsiteY110" fmla="*/ 298872 h 334963"/>
                <a:gd name="connsiteX111" fmla="*/ 255838 w 334963"/>
                <a:gd name="connsiteY111" fmla="*/ 310722 h 334963"/>
                <a:gd name="connsiteX112" fmla="*/ 261113 w 334963"/>
                <a:gd name="connsiteY112" fmla="*/ 302822 h 334963"/>
                <a:gd name="connsiteX113" fmla="*/ 261113 w 334963"/>
                <a:gd name="connsiteY113" fmla="*/ 296239 h 334963"/>
                <a:gd name="connsiteX114" fmla="*/ 255838 w 334963"/>
                <a:gd name="connsiteY114" fmla="*/ 296239 h 334963"/>
                <a:gd name="connsiteX115" fmla="*/ 240013 w 334963"/>
                <a:gd name="connsiteY115" fmla="*/ 319939 h 334963"/>
                <a:gd name="connsiteX116" fmla="*/ 228144 w 334963"/>
                <a:gd name="connsiteY116" fmla="*/ 323889 h 334963"/>
                <a:gd name="connsiteX117" fmla="*/ 242651 w 334963"/>
                <a:gd name="connsiteY117" fmla="*/ 302822 h 334963"/>
                <a:gd name="connsiteX118" fmla="*/ 242651 w 334963"/>
                <a:gd name="connsiteY118" fmla="*/ 296239 h 334963"/>
                <a:gd name="connsiteX119" fmla="*/ 237376 w 334963"/>
                <a:gd name="connsiteY119" fmla="*/ 296239 h 334963"/>
                <a:gd name="connsiteX120" fmla="*/ 214957 w 334963"/>
                <a:gd name="connsiteY120" fmla="*/ 329155 h 334963"/>
                <a:gd name="connsiteX121" fmla="*/ 204407 w 334963"/>
                <a:gd name="connsiteY121" fmla="*/ 331788 h 334963"/>
                <a:gd name="connsiteX122" fmla="*/ 224188 w 334963"/>
                <a:gd name="connsiteY122" fmla="*/ 302822 h 334963"/>
                <a:gd name="connsiteX123" fmla="*/ 225507 w 334963"/>
                <a:gd name="connsiteY123" fmla="*/ 300189 h 334963"/>
                <a:gd name="connsiteX124" fmla="*/ 312544 w 334963"/>
                <a:gd name="connsiteY124" fmla="*/ 167210 h 334963"/>
                <a:gd name="connsiteX125" fmla="*/ 167482 w 334963"/>
                <a:gd name="connsiteY125" fmla="*/ 22382 h 334963"/>
                <a:gd name="connsiteX126" fmla="*/ 22419 w 334963"/>
                <a:gd name="connsiteY126" fmla="*/ 167210 h 334963"/>
                <a:gd name="connsiteX127" fmla="*/ 108137 w 334963"/>
                <a:gd name="connsiteY127" fmla="*/ 300189 h 334963"/>
                <a:gd name="connsiteX128" fmla="*/ 93631 w 334963"/>
                <a:gd name="connsiteY128" fmla="*/ 318622 h 334963"/>
                <a:gd name="connsiteX129" fmla="*/ 88356 w 334963"/>
                <a:gd name="connsiteY129" fmla="*/ 315989 h 334963"/>
                <a:gd name="connsiteX130" fmla="*/ 96269 w 334963"/>
                <a:gd name="connsiteY130" fmla="*/ 302822 h 334963"/>
                <a:gd name="connsiteX131" fmla="*/ 96269 w 334963"/>
                <a:gd name="connsiteY131" fmla="*/ 296239 h 334963"/>
                <a:gd name="connsiteX132" fmla="*/ 90994 w 334963"/>
                <a:gd name="connsiteY132" fmla="*/ 296239 h 334963"/>
                <a:gd name="connsiteX133" fmla="*/ 80444 w 334963"/>
                <a:gd name="connsiteY133" fmla="*/ 312039 h 334963"/>
                <a:gd name="connsiteX134" fmla="*/ 75169 w 334963"/>
                <a:gd name="connsiteY134" fmla="*/ 308089 h 334963"/>
                <a:gd name="connsiteX135" fmla="*/ 79125 w 334963"/>
                <a:gd name="connsiteY135" fmla="*/ 302822 h 334963"/>
                <a:gd name="connsiteX136" fmla="*/ 77806 w 334963"/>
                <a:gd name="connsiteY136" fmla="*/ 296239 h 334963"/>
                <a:gd name="connsiteX137" fmla="*/ 73850 w 334963"/>
                <a:gd name="connsiteY137" fmla="*/ 296239 h 334963"/>
                <a:gd name="connsiteX138" fmla="*/ 68575 w 334963"/>
                <a:gd name="connsiteY138" fmla="*/ 302822 h 334963"/>
                <a:gd name="connsiteX139" fmla="*/ 60662 w 334963"/>
                <a:gd name="connsiteY139" fmla="*/ 297556 h 334963"/>
                <a:gd name="connsiteX140" fmla="*/ 60662 w 334963"/>
                <a:gd name="connsiteY140" fmla="*/ 296239 h 334963"/>
                <a:gd name="connsiteX141" fmla="*/ 58025 w 334963"/>
                <a:gd name="connsiteY141" fmla="*/ 294922 h 334963"/>
                <a:gd name="connsiteX142" fmla="*/ 0 w 334963"/>
                <a:gd name="connsiteY142" fmla="*/ 167210 h 334963"/>
                <a:gd name="connsiteX143" fmla="*/ 167482 w 334963"/>
                <a:gd name="connsiteY143" fmla="*/ 0 h 3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34963" h="334963">
                  <a:moveTo>
                    <a:pt x="163513" y="311150"/>
                  </a:moveTo>
                  <a:cubicBezTo>
                    <a:pt x="164836" y="311150"/>
                    <a:pt x="166158" y="311150"/>
                    <a:pt x="167481" y="311150"/>
                  </a:cubicBezTo>
                  <a:cubicBezTo>
                    <a:pt x="168804" y="311150"/>
                    <a:pt x="170127" y="311150"/>
                    <a:pt x="171450" y="311150"/>
                  </a:cubicBezTo>
                  <a:cubicBezTo>
                    <a:pt x="171450" y="311150"/>
                    <a:pt x="171450" y="311150"/>
                    <a:pt x="156898" y="332317"/>
                  </a:cubicBezTo>
                  <a:cubicBezTo>
                    <a:pt x="155575" y="332317"/>
                    <a:pt x="155575" y="333640"/>
                    <a:pt x="155575" y="334963"/>
                  </a:cubicBezTo>
                  <a:cubicBezTo>
                    <a:pt x="152929" y="333640"/>
                    <a:pt x="150283" y="333640"/>
                    <a:pt x="147637" y="333640"/>
                  </a:cubicBezTo>
                  <a:cubicBezTo>
                    <a:pt x="147637" y="333640"/>
                    <a:pt x="147637" y="333640"/>
                    <a:pt x="163513" y="311150"/>
                  </a:cubicBezTo>
                  <a:close/>
                  <a:moveTo>
                    <a:pt x="192088" y="309562"/>
                  </a:moveTo>
                  <a:cubicBezTo>
                    <a:pt x="192088" y="309562"/>
                    <a:pt x="192088" y="309562"/>
                    <a:pt x="175895" y="332289"/>
                  </a:cubicBezTo>
                  <a:cubicBezTo>
                    <a:pt x="174546" y="332289"/>
                    <a:pt x="174546" y="333625"/>
                    <a:pt x="174546" y="334962"/>
                  </a:cubicBezTo>
                  <a:cubicBezTo>
                    <a:pt x="171847" y="334962"/>
                    <a:pt x="170498" y="334962"/>
                    <a:pt x="167799" y="334962"/>
                  </a:cubicBezTo>
                  <a:cubicBezTo>
                    <a:pt x="166450" y="334962"/>
                    <a:pt x="166450" y="334962"/>
                    <a:pt x="165100" y="334962"/>
                  </a:cubicBezTo>
                  <a:cubicBezTo>
                    <a:pt x="165100" y="334962"/>
                    <a:pt x="165100" y="334962"/>
                    <a:pt x="182642" y="310899"/>
                  </a:cubicBezTo>
                  <a:cubicBezTo>
                    <a:pt x="185341" y="310899"/>
                    <a:pt x="188040" y="309562"/>
                    <a:pt x="192088" y="309562"/>
                  </a:cubicBezTo>
                  <a:close/>
                  <a:moveTo>
                    <a:pt x="146984" y="309562"/>
                  </a:moveTo>
                  <a:cubicBezTo>
                    <a:pt x="148385" y="310870"/>
                    <a:pt x="151187" y="310870"/>
                    <a:pt x="153988" y="310870"/>
                  </a:cubicBezTo>
                  <a:cubicBezTo>
                    <a:pt x="153988" y="310870"/>
                    <a:pt x="153988" y="310870"/>
                    <a:pt x="138580" y="331787"/>
                  </a:cubicBezTo>
                  <a:cubicBezTo>
                    <a:pt x="135778" y="331787"/>
                    <a:pt x="132977" y="330480"/>
                    <a:pt x="130175" y="330480"/>
                  </a:cubicBezTo>
                  <a:close/>
                  <a:moveTo>
                    <a:pt x="131167" y="307975"/>
                  </a:moveTo>
                  <a:cubicBezTo>
                    <a:pt x="132556" y="307975"/>
                    <a:pt x="135334" y="309265"/>
                    <a:pt x="138112" y="309265"/>
                  </a:cubicBezTo>
                  <a:cubicBezTo>
                    <a:pt x="138112" y="309265"/>
                    <a:pt x="138112" y="309265"/>
                    <a:pt x="122832" y="328613"/>
                  </a:cubicBezTo>
                  <a:cubicBezTo>
                    <a:pt x="120054" y="328613"/>
                    <a:pt x="118665" y="327323"/>
                    <a:pt x="115887" y="327323"/>
                  </a:cubicBezTo>
                  <a:close/>
                  <a:moveTo>
                    <a:pt x="214313" y="304800"/>
                  </a:moveTo>
                  <a:cubicBezTo>
                    <a:pt x="214313" y="304800"/>
                    <a:pt x="214313" y="304800"/>
                    <a:pt x="194642" y="332076"/>
                  </a:cubicBezTo>
                  <a:cubicBezTo>
                    <a:pt x="193330" y="332076"/>
                    <a:pt x="193330" y="332076"/>
                    <a:pt x="193330" y="332076"/>
                  </a:cubicBezTo>
                  <a:cubicBezTo>
                    <a:pt x="190707" y="333375"/>
                    <a:pt x="188085" y="333375"/>
                    <a:pt x="184150" y="333375"/>
                  </a:cubicBezTo>
                  <a:cubicBezTo>
                    <a:pt x="184150" y="333375"/>
                    <a:pt x="184150" y="333375"/>
                    <a:pt x="203822" y="307397"/>
                  </a:cubicBezTo>
                  <a:cubicBezTo>
                    <a:pt x="206445" y="307397"/>
                    <a:pt x="210379" y="306099"/>
                    <a:pt x="214313" y="304800"/>
                  </a:cubicBezTo>
                  <a:close/>
                  <a:moveTo>
                    <a:pt x="115358" y="301625"/>
                  </a:moveTo>
                  <a:cubicBezTo>
                    <a:pt x="118110" y="302932"/>
                    <a:pt x="120862" y="302932"/>
                    <a:pt x="122238" y="304239"/>
                  </a:cubicBezTo>
                  <a:cubicBezTo>
                    <a:pt x="122238" y="304239"/>
                    <a:pt x="122238" y="304239"/>
                    <a:pt x="108479" y="323850"/>
                  </a:cubicBezTo>
                  <a:cubicBezTo>
                    <a:pt x="105727" y="322543"/>
                    <a:pt x="102976" y="321236"/>
                    <a:pt x="101600" y="321236"/>
                  </a:cubicBezTo>
                  <a:cubicBezTo>
                    <a:pt x="101600" y="321236"/>
                    <a:pt x="101600" y="321236"/>
                    <a:pt x="115358" y="301625"/>
                  </a:cubicBezTo>
                  <a:close/>
                  <a:moveTo>
                    <a:pt x="167482" y="109537"/>
                  </a:moveTo>
                  <a:cubicBezTo>
                    <a:pt x="167482" y="109537"/>
                    <a:pt x="167482" y="109537"/>
                    <a:pt x="167482" y="139754"/>
                  </a:cubicBezTo>
                  <a:cubicBezTo>
                    <a:pt x="175345" y="139754"/>
                    <a:pt x="181899" y="142382"/>
                    <a:pt x="187141" y="147637"/>
                  </a:cubicBezTo>
                  <a:cubicBezTo>
                    <a:pt x="187141" y="147637"/>
                    <a:pt x="187141" y="147637"/>
                    <a:pt x="200247" y="134499"/>
                  </a:cubicBezTo>
                  <a:cubicBezTo>
                    <a:pt x="209421" y="143695"/>
                    <a:pt x="213353" y="155520"/>
                    <a:pt x="213353" y="167344"/>
                  </a:cubicBezTo>
                  <a:cubicBezTo>
                    <a:pt x="213353" y="179168"/>
                    <a:pt x="209421" y="192306"/>
                    <a:pt x="200247" y="201502"/>
                  </a:cubicBezTo>
                  <a:cubicBezTo>
                    <a:pt x="200247" y="201502"/>
                    <a:pt x="200247" y="201502"/>
                    <a:pt x="185830" y="187051"/>
                  </a:cubicBezTo>
                  <a:cubicBezTo>
                    <a:pt x="180588" y="190992"/>
                    <a:pt x="174035" y="193620"/>
                    <a:pt x="167482" y="193620"/>
                  </a:cubicBezTo>
                  <a:cubicBezTo>
                    <a:pt x="153065" y="193620"/>
                    <a:pt x="139959" y="181795"/>
                    <a:pt x="139959" y="166030"/>
                  </a:cubicBezTo>
                  <a:lnTo>
                    <a:pt x="111125" y="166030"/>
                  </a:lnTo>
                  <a:cubicBezTo>
                    <a:pt x="111125" y="197561"/>
                    <a:pt x="136027" y="223837"/>
                    <a:pt x="167482" y="223837"/>
                  </a:cubicBezTo>
                  <a:cubicBezTo>
                    <a:pt x="198937" y="223837"/>
                    <a:pt x="223838" y="197561"/>
                    <a:pt x="223838" y="166030"/>
                  </a:cubicBezTo>
                  <a:cubicBezTo>
                    <a:pt x="223838" y="135813"/>
                    <a:pt x="198937" y="109537"/>
                    <a:pt x="167482" y="109537"/>
                  </a:cubicBezTo>
                  <a:close/>
                  <a:moveTo>
                    <a:pt x="167728" y="87312"/>
                  </a:moveTo>
                  <a:cubicBezTo>
                    <a:pt x="167728" y="87312"/>
                    <a:pt x="167728" y="87312"/>
                    <a:pt x="167728" y="92576"/>
                  </a:cubicBezTo>
                  <a:cubicBezTo>
                    <a:pt x="208455" y="92576"/>
                    <a:pt x="241300" y="125480"/>
                    <a:pt x="241300" y="166280"/>
                  </a:cubicBezTo>
                  <a:cubicBezTo>
                    <a:pt x="241300" y="208396"/>
                    <a:pt x="208455" y="241300"/>
                    <a:pt x="167728" y="241300"/>
                  </a:cubicBezTo>
                  <a:cubicBezTo>
                    <a:pt x="127000" y="241300"/>
                    <a:pt x="92841" y="208396"/>
                    <a:pt x="92841" y="166280"/>
                  </a:cubicBezTo>
                  <a:cubicBezTo>
                    <a:pt x="92841" y="166280"/>
                    <a:pt x="92841" y="166280"/>
                    <a:pt x="88900" y="166280"/>
                  </a:cubicBezTo>
                  <a:cubicBezTo>
                    <a:pt x="88900" y="122847"/>
                    <a:pt x="124372" y="87312"/>
                    <a:pt x="167728" y="87312"/>
                  </a:cubicBezTo>
                  <a:close/>
                  <a:moveTo>
                    <a:pt x="168275" y="71437"/>
                  </a:moveTo>
                  <a:cubicBezTo>
                    <a:pt x="221192" y="71437"/>
                    <a:pt x="263525" y="114792"/>
                    <a:pt x="263525" y="166030"/>
                  </a:cubicBezTo>
                  <a:cubicBezTo>
                    <a:pt x="263525" y="218582"/>
                    <a:pt x="221192" y="261937"/>
                    <a:pt x="168275" y="261937"/>
                  </a:cubicBezTo>
                  <a:cubicBezTo>
                    <a:pt x="168275" y="261937"/>
                    <a:pt x="168275" y="261937"/>
                    <a:pt x="168275" y="256682"/>
                  </a:cubicBezTo>
                  <a:cubicBezTo>
                    <a:pt x="218546" y="256682"/>
                    <a:pt x="258234" y="215954"/>
                    <a:pt x="258234" y="166030"/>
                  </a:cubicBezTo>
                  <a:cubicBezTo>
                    <a:pt x="258234" y="117420"/>
                    <a:pt x="218546" y="76692"/>
                    <a:pt x="168275" y="76692"/>
                  </a:cubicBezTo>
                  <a:cubicBezTo>
                    <a:pt x="168275" y="76692"/>
                    <a:pt x="168275" y="76692"/>
                    <a:pt x="168275" y="71437"/>
                  </a:cubicBezTo>
                  <a:close/>
                  <a:moveTo>
                    <a:pt x="170114" y="61912"/>
                  </a:moveTo>
                  <a:cubicBezTo>
                    <a:pt x="168798" y="63230"/>
                    <a:pt x="167482" y="64548"/>
                    <a:pt x="164849" y="64548"/>
                  </a:cubicBezTo>
                  <a:cubicBezTo>
                    <a:pt x="146422" y="65866"/>
                    <a:pt x="129311" y="71137"/>
                    <a:pt x="114832" y="80363"/>
                  </a:cubicBezTo>
                  <a:cubicBezTo>
                    <a:pt x="113516" y="80363"/>
                    <a:pt x="110884" y="81681"/>
                    <a:pt x="109568" y="81681"/>
                  </a:cubicBezTo>
                  <a:cubicBezTo>
                    <a:pt x="109568" y="81681"/>
                    <a:pt x="108251" y="81681"/>
                    <a:pt x="108251" y="80363"/>
                  </a:cubicBezTo>
                  <a:cubicBezTo>
                    <a:pt x="96405" y="89588"/>
                    <a:pt x="87192" y="98814"/>
                    <a:pt x="79294" y="110675"/>
                  </a:cubicBezTo>
                  <a:cubicBezTo>
                    <a:pt x="79294" y="113311"/>
                    <a:pt x="79294" y="115947"/>
                    <a:pt x="77978" y="117265"/>
                  </a:cubicBezTo>
                  <a:cubicBezTo>
                    <a:pt x="70081" y="133080"/>
                    <a:pt x="66132" y="148895"/>
                    <a:pt x="66132" y="166028"/>
                  </a:cubicBezTo>
                  <a:cubicBezTo>
                    <a:pt x="66132" y="166028"/>
                    <a:pt x="66132" y="166028"/>
                    <a:pt x="66132" y="168664"/>
                  </a:cubicBezTo>
                  <a:cubicBezTo>
                    <a:pt x="66132" y="171299"/>
                    <a:pt x="64816" y="172617"/>
                    <a:pt x="63500" y="175253"/>
                  </a:cubicBezTo>
                  <a:cubicBezTo>
                    <a:pt x="64816" y="189750"/>
                    <a:pt x="68765" y="202930"/>
                    <a:pt x="75346" y="214791"/>
                  </a:cubicBezTo>
                  <a:cubicBezTo>
                    <a:pt x="76662" y="216109"/>
                    <a:pt x="79294" y="217427"/>
                    <a:pt x="80611" y="218745"/>
                  </a:cubicBezTo>
                  <a:cubicBezTo>
                    <a:pt x="89824" y="234560"/>
                    <a:pt x="102986" y="246421"/>
                    <a:pt x="117465" y="255647"/>
                  </a:cubicBezTo>
                  <a:cubicBezTo>
                    <a:pt x="120097" y="256965"/>
                    <a:pt x="121413" y="258283"/>
                    <a:pt x="121413" y="260918"/>
                  </a:cubicBezTo>
                  <a:cubicBezTo>
                    <a:pt x="134576" y="266190"/>
                    <a:pt x="147738" y="270144"/>
                    <a:pt x="162217" y="271462"/>
                  </a:cubicBezTo>
                  <a:cubicBezTo>
                    <a:pt x="163533" y="268826"/>
                    <a:pt x="166166" y="268826"/>
                    <a:pt x="168798" y="268826"/>
                  </a:cubicBezTo>
                  <a:cubicBezTo>
                    <a:pt x="185909" y="267508"/>
                    <a:pt x="203020" y="263554"/>
                    <a:pt x="218814" y="254329"/>
                  </a:cubicBezTo>
                  <a:cubicBezTo>
                    <a:pt x="221447" y="253011"/>
                    <a:pt x="222763" y="253011"/>
                    <a:pt x="225395" y="253011"/>
                  </a:cubicBezTo>
                  <a:cubicBezTo>
                    <a:pt x="237241" y="245103"/>
                    <a:pt x="246455" y="235878"/>
                    <a:pt x="254352" y="224016"/>
                  </a:cubicBezTo>
                  <a:cubicBezTo>
                    <a:pt x="254352" y="221381"/>
                    <a:pt x="254352" y="218745"/>
                    <a:pt x="255669" y="217427"/>
                  </a:cubicBezTo>
                  <a:cubicBezTo>
                    <a:pt x="264882" y="201612"/>
                    <a:pt x="268831" y="184479"/>
                    <a:pt x="268831" y="166028"/>
                  </a:cubicBezTo>
                  <a:cubicBezTo>
                    <a:pt x="268831" y="164710"/>
                    <a:pt x="270147" y="162074"/>
                    <a:pt x="271463" y="160756"/>
                  </a:cubicBezTo>
                  <a:cubicBezTo>
                    <a:pt x="268831" y="106721"/>
                    <a:pt x="224079" y="63230"/>
                    <a:pt x="170114" y="61912"/>
                  </a:cubicBezTo>
                  <a:close/>
                  <a:moveTo>
                    <a:pt x="163539" y="47625"/>
                  </a:moveTo>
                  <a:cubicBezTo>
                    <a:pt x="166167" y="47625"/>
                    <a:pt x="168795" y="48940"/>
                    <a:pt x="170109" y="51572"/>
                  </a:cubicBezTo>
                  <a:cubicBezTo>
                    <a:pt x="230558" y="52887"/>
                    <a:pt x="279180" y="100249"/>
                    <a:pt x="283122" y="159451"/>
                  </a:cubicBezTo>
                  <a:cubicBezTo>
                    <a:pt x="284436" y="162083"/>
                    <a:pt x="285750" y="163398"/>
                    <a:pt x="285750" y="166029"/>
                  </a:cubicBezTo>
                  <a:cubicBezTo>
                    <a:pt x="285750" y="187079"/>
                    <a:pt x="280494" y="208129"/>
                    <a:pt x="269981" y="225232"/>
                  </a:cubicBezTo>
                  <a:cubicBezTo>
                    <a:pt x="268667" y="227863"/>
                    <a:pt x="267353" y="229179"/>
                    <a:pt x="264725" y="229179"/>
                  </a:cubicBezTo>
                  <a:cubicBezTo>
                    <a:pt x="255526" y="242335"/>
                    <a:pt x="245013" y="254175"/>
                    <a:pt x="231872" y="263384"/>
                  </a:cubicBezTo>
                  <a:cubicBezTo>
                    <a:pt x="230558" y="266016"/>
                    <a:pt x="229244" y="267331"/>
                    <a:pt x="227930" y="268647"/>
                  </a:cubicBezTo>
                  <a:cubicBezTo>
                    <a:pt x="209532" y="279172"/>
                    <a:pt x="189821" y="285750"/>
                    <a:pt x="168795" y="285750"/>
                  </a:cubicBezTo>
                  <a:cubicBezTo>
                    <a:pt x="166167" y="285750"/>
                    <a:pt x="163539" y="284434"/>
                    <a:pt x="162225" y="281803"/>
                  </a:cubicBezTo>
                  <a:cubicBezTo>
                    <a:pt x="146456" y="281803"/>
                    <a:pt x="130686" y="277856"/>
                    <a:pt x="116231" y="271278"/>
                  </a:cubicBezTo>
                  <a:cubicBezTo>
                    <a:pt x="116231" y="271278"/>
                    <a:pt x="114917" y="271278"/>
                    <a:pt x="113603" y="271278"/>
                  </a:cubicBezTo>
                  <a:cubicBezTo>
                    <a:pt x="112289" y="271278"/>
                    <a:pt x="110974" y="271278"/>
                    <a:pt x="109660" y="269962"/>
                  </a:cubicBezTo>
                  <a:cubicBezTo>
                    <a:pt x="91263" y="259438"/>
                    <a:pt x="76808" y="244966"/>
                    <a:pt x="66295" y="227863"/>
                  </a:cubicBezTo>
                  <a:cubicBezTo>
                    <a:pt x="64981" y="225232"/>
                    <a:pt x="63667" y="222601"/>
                    <a:pt x="64981" y="219969"/>
                  </a:cubicBezTo>
                  <a:cubicBezTo>
                    <a:pt x="58410" y="206813"/>
                    <a:pt x="53154" y="191026"/>
                    <a:pt x="51840" y="175239"/>
                  </a:cubicBezTo>
                  <a:cubicBezTo>
                    <a:pt x="50526" y="173923"/>
                    <a:pt x="49212" y="171292"/>
                    <a:pt x="49212" y="168661"/>
                  </a:cubicBezTo>
                  <a:cubicBezTo>
                    <a:pt x="49212" y="168661"/>
                    <a:pt x="49212" y="168661"/>
                    <a:pt x="49212" y="166029"/>
                  </a:cubicBezTo>
                  <a:cubicBezTo>
                    <a:pt x="49212" y="146295"/>
                    <a:pt x="54468" y="126561"/>
                    <a:pt x="63667" y="109458"/>
                  </a:cubicBezTo>
                  <a:cubicBezTo>
                    <a:pt x="64981" y="106827"/>
                    <a:pt x="67609" y="105511"/>
                    <a:pt x="68923" y="105511"/>
                  </a:cubicBezTo>
                  <a:cubicBezTo>
                    <a:pt x="78122" y="92355"/>
                    <a:pt x="88635" y="80515"/>
                    <a:pt x="101776" y="71306"/>
                  </a:cubicBezTo>
                  <a:cubicBezTo>
                    <a:pt x="101776" y="68674"/>
                    <a:pt x="103090" y="67359"/>
                    <a:pt x="105718" y="64728"/>
                  </a:cubicBezTo>
                  <a:cubicBezTo>
                    <a:pt x="122801" y="54203"/>
                    <a:pt x="143827" y="48940"/>
                    <a:pt x="163539" y="47625"/>
                  </a:cubicBezTo>
                  <a:close/>
                  <a:moveTo>
                    <a:pt x="167482" y="0"/>
                  </a:moveTo>
                  <a:cubicBezTo>
                    <a:pt x="259794" y="0"/>
                    <a:pt x="334963" y="75047"/>
                    <a:pt x="334963" y="167210"/>
                  </a:cubicBezTo>
                  <a:cubicBezTo>
                    <a:pt x="334963" y="218559"/>
                    <a:pt x="312544" y="264640"/>
                    <a:pt x="276938" y="294922"/>
                  </a:cubicBezTo>
                  <a:cubicBezTo>
                    <a:pt x="275619" y="294922"/>
                    <a:pt x="275619" y="294922"/>
                    <a:pt x="274301" y="296239"/>
                  </a:cubicBezTo>
                  <a:cubicBezTo>
                    <a:pt x="274301" y="296239"/>
                    <a:pt x="274301" y="296239"/>
                    <a:pt x="272982" y="298872"/>
                  </a:cubicBezTo>
                  <a:cubicBezTo>
                    <a:pt x="267707" y="302822"/>
                    <a:pt x="262432" y="306772"/>
                    <a:pt x="255838" y="310722"/>
                  </a:cubicBezTo>
                  <a:cubicBezTo>
                    <a:pt x="255838" y="310722"/>
                    <a:pt x="255838" y="310722"/>
                    <a:pt x="261113" y="302822"/>
                  </a:cubicBezTo>
                  <a:cubicBezTo>
                    <a:pt x="262432" y="301506"/>
                    <a:pt x="262432" y="297556"/>
                    <a:pt x="261113" y="296239"/>
                  </a:cubicBezTo>
                  <a:cubicBezTo>
                    <a:pt x="259794" y="294922"/>
                    <a:pt x="257157" y="294922"/>
                    <a:pt x="255838" y="296239"/>
                  </a:cubicBezTo>
                  <a:cubicBezTo>
                    <a:pt x="255838" y="296239"/>
                    <a:pt x="255838" y="296239"/>
                    <a:pt x="240013" y="319939"/>
                  </a:cubicBezTo>
                  <a:cubicBezTo>
                    <a:pt x="236057" y="321255"/>
                    <a:pt x="232101" y="322572"/>
                    <a:pt x="228144" y="323889"/>
                  </a:cubicBezTo>
                  <a:cubicBezTo>
                    <a:pt x="228144" y="323889"/>
                    <a:pt x="228144" y="323889"/>
                    <a:pt x="242651" y="302822"/>
                  </a:cubicBezTo>
                  <a:cubicBezTo>
                    <a:pt x="243969" y="301506"/>
                    <a:pt x="243969" y="297556"/>
                    <a:pt x="242651" y="296239"/>
                  </a:cubicBezTo>
                  <a:cubicBezTo>
                    <a:pt x="241332" y="294922"/>
                    <a:pt x="238694" y="294922"/>
                    <a:pt x="237376" y="296239"/>
                  </a:cubicBezTo>
                  <a:cubicBezTo>
                    <a:pt x="237376" y="296239"/>
                    <a:pt x="237376" y="296239"/>
                    <a:pt x="214957" y="329155"/>
                  </a:cubicBezTo>
                  <a:cubicBezTo>
                    <a:pt x="211001" y="330472"/>
                    <a:pt x="207044" y="330472"/>
                    <a:pt x="204407" y="331788"/>
                  </a:cubicBezTo>
                  <a:cubicBezTo>
                    <a:pt x="204407" y="331788"/>
                    <a:pt x="204407" y="331788"/>
                    <a:pt x="224188" y="302822"/>
                  </a:cubicBezTo>
                  <a:cubicBezTo>
                    <a:pt x="225507" y="302822"/>
                    <a:pt x="225507" y="301506"/>
                    <a:pt x="225507" y="300189"/>
                  </a:cubicBezTo>
                  <a:cubicBezTo>
                    <a:pt x="276938" y="277806"/>
                    <a:pt x="312544" y="226458"/>
                    <a:pt x="312544" y="167210"/>
                  </a:cubicBezTo>
                  <a:cubicBezTo>
                    <a:pt x="312544" y="88213"/>
                    <a:pt x="247926" y="22382"/>
                    <a:pt x="167482" y="22382"/>
                  </a:cubicBezTo>
                  <a:cubicBezTo>
                    <a:pt x="87037" y="22382"/>
                    <a:pt x="22419" y="88213"/>
                    <a:pt x="22419" y="167210"/>
                  </a:cubicBezTo>
                  <a:cubicBezTo>
                    <a:pt x="22419" y="226458"/>
                    <a:pt x="56706" y="276490"/>
                    <a:pt x="108137" y="300189"/>
                  </a:cubicBezTo>
                  <a:cubicBezTo>
                    <a:pt x="108137" y="300189"/>
                    <a:pt x="108137" y="300189"/>
                    <a:pt x="93631" y="318622"/>
                  </a:cubicBezTo>
                  <a:cubicBezTo>
                    <a:pt x="92312" y="317305"/>
                    <a:pt x="89675" y="315989"/>
                    <a:pt x="88356" y="315989"/>
                  </a:cubicBezTo>
                  <a:cubicBezTo>
                    <a:pt x="88356" y="315989"/>
                    <a:pt x="88356" y="315989"/>
                    <a:pt x="96269" y="302822"/>
                  </a:cubicBezTo>
                  <a:cubicBezTo>
                    <a:pt x="97587" y="301506"/>
                    <a:pt x="97587" y="297556"/>
                    <a:pt x="96269" y="296239"/>
                  </a:cubicBezTo>
                  <a:cubicBezTo>
                    <a:pt x="94950" y="294922"/>
                    <a:pt x="92312" y="294922"/>
                    <a:pt x="90994" y="296239"/>
                  </a:cubicBezTo>
                  <a:cubicBezTo>
                    <a:pt x="90994" y="296239"/>
                    <a:pt x="90994" y="296239"/>
                    <a:pt x="80444" y="312039"/>
                  </a:cubicBezTo>
                  <a:cubicBezTo>
                    <a:pt x="79125" y="310722"/>
                    <a:pt x="76487" y="309405"/>
                    <a:pt x="75169" y="308089"/>
                  </a:cubicBezTo>
                  <a:cubicBezTo>
                    <a:pt x="75169" y="308089"/>
                    <a:pt x="75169" y="308089"/>
                    <a:pt x="79125" y="302822"/>
                  </a:cubicBezTo>
                  <a:cubicBezTo>
                    <a:pt x="80444" y="301506"/>
                    <a:pt x="79125" y="297556"/>
                    <a:pt x="77806" y="296239"/>
                  </a:cubicBezTo>
                  <a:cubicBezTo>
                    <a:pt x="76487" y="294922"/>
                    <a:pt x="75169" y="294922"/>
                    <a:pt x="73850" y="296239"/>
                  </a:cubicBezTo>
                  <a:cubicBezTo>
                    <a:pt x="73850" y="296239"/>
                    <a:pt x="73850" y="296239"/>
                    <a:pt x="68575" y="302822"/>
                  </a:cubicBezTo>
                  <a:cubicBezTo>
                    <a:pt x="65937" y="301506"/>
                    <a:pt x="63300" y="298872"/>
                    <a:pt x="60662" y="297556"/>
                  </a:cubicBezTo>
                  <a:cubicBezTo>
                    <a:pt x="60662" y="296239"/>
                    <a:pt x="60662" y="296239"/>
                    <a:pt x="60662" y="296239"/>
                  </a:cubicBezTo>
                  <a:cubicBezTo>
                    <a:pt x="59344" y="294922"/>
                    <a:pt x="59344" y="294922"/>
                    <a:pt x="58025" y="294922"/>
                  </a:cubicBezTo>
                  <a:cubicBezTo>
                    <a:pt x="22419" y="264640"/>
                    <a:pt x="0" y="218559"/>
                    <a:pt x="0" y="167210"/>
                  </a:cubicBezTo>
                  <a:cubicBezTo>
                    <a:pt x="0" y="75047"/>
                    <a:pt x="75169" y="0"/>
                    <a:pt x="167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任意多边形: 形状 30"/>
          <p:cNvSpPr>
            <a:spLocks/>
          </p:cNvSpPr>
          <p:nvPr/>
        </p:nvSpPr>
        <p:spPr bwMode="auto">
          <a:xfrm>
            <a:off x="2155853" y="3162580"/>
            <a:ext cx="2381" cy="1309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2" name="组合 61"/>
          <p:cNvGrpSpPr/>
          <p:nvPr/>
        </p:nvGrpSpPr>
        <p:grpSpPr>
          <a:xfrm>
            <a:off x="537794" y="2381530"/>
            <a:ext cx="1245394" cy="1526381"/>
            <a:chOff x="537794" y="2381530"/>
            <a:chExt cx="1245394" cy="1526381"/>
          </a:xfrm>
        </p:grpSpPr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537794" y="2381530"/>
              <a:ext cx="1245394" cy="1526381"/>
            </a:xfrm>
            <a:custGeom>
              <a:avLst/>
              <a:gdLst>
                <a:gd name="T0" fmla="*/ 496 w 503"/>
                <a:gd name="T1" fmla="*/ 109 h 617"/>
                <a:gd name="T2" fmla="*/ 377 w 503"/>
                <a:gd name="T3" fmla="*/ 122 h 617"/>
                <a:gd name="T4" fmla="*/ 292 w 503"/>
                <a:gd name="T5" fmla="*/ 90 h 617"/>
                <a:gd name="T6" fmla="*/ 314 w 503"/>
                <a:gd name="T7" fmla="*/ 36 h 617"/>
                <a:gd name="T8" fmla="*/ 254 w 503"/>
                <a:gd name="T9" fmla="*/ 0 h 617"/>
                <a:gd name="T10" fmla="*/ 199 w 503"/>
                <a:gd name="T11" fmla="*/ 42 h 617"/>
                <a:gd name="T12" fmla="*/ 213 w 503"/>
                <a:gd name="T13" fmla="*/ 97 h 617"/>
                <a:gd name="T14" fmla="*/ 117 w 503"/>
                <a:gd name="T15" fmla="*/ 123 h 617"/>
                <a:gd name="T16" fmla="*/ 15 w 503"/>
                <a:gd name="T17" fmla="*/ 106 h 617"/>
                <a:gd name="T18" fmla="*/ 6 w 503"/>
                <a:gd name="T19" fmla="*/ 178 h 617"/>
                <a:gd name="T20" fmla="*/ 14 w 503"/>
                <a:gd name="T21" fmla="*/ 233 h 617"/>
                <a:gd name="T22" fmla="*/ 44 w 503"/>
                <a:gd name="T23" fmla="*/ 255 h 617"/>
                <a:gd name="T24" fmla="*/ 86 w 503"/>
                <a:gd name="T25" fmla="*/ 233 h 617"/>
                <a:gd name="T26" fmla="*/ 128 w 503"/>
                <a:gd name="T27" fmla="*/ 293 h 617"/>
                <a:gd name="T28" fmla="*/ 87 w 503"/>
                <a:gd name="T29" fmla="*/ 359 h 617"/>
                <a:gd name="T30" fmla="*/ 27 w 503"/>
                <a:gd name="T31" fmla="*/ 334 h 617"/>
                <a:gd name="T32" fmla="*/ 1 w 503"/>
                <a:gd name="T33" fmla="*/ 384 h 617"/>
                <a:gd name="T34" fmla="*/ 5 w 503"/>
                <a:gd name="T35" fmla="*/ 465 h 617"/>
                <a:gd name="T36" fmla="*/ 10 w 503"/>
                <a:gd name="T37" fmla="*/ 500 h 617"/>
                <a:gd name="T38" fmla="*/ 143 w 503"/>
                <a:gd name="T39" fmla="*/ 490 h 617"/>
                <a:gd name="T40" fmla="*/ 225 w 503"/>
                <a:gd name="T41" fmla="*/ 522 h 617"/>
                <a:gd name="T42" fmla="*/ 196 w 503"/>
                <a:gd name="T43" fmla="*/ 573 h 617"/>
                <a:gd name="T44" fmla="*/ 256 w 503"/>
                <a:gd name="T45" fmla="*/ 617 h 617"/>
                <a:gd name="T46" fmla="*/ 313 w 503"/>
                <a:gd name="T47" fmla="*/ 575 h 617"/>
                <a:gd name="T48" fmla="*/ 281 w 503"/>
                <a:gd name="T49" fmla="*/ 520 h 617"/>
                <a:gd name="T50" fmla="*/ 318 w 503"/>
                <a:gd name="T51" fmla="*/ 491 h 617"/>
                <a:gd name="T52" fmla="*/ 489 w 503"/>
                <a:gd name="T53" fmla="*/ 506 h 617"/>
                <a:gd name="T54" fmla="*/ 498 w 503"/>
                <a:gd name="T55" fmla="*/ 421 h 617"/>
                <a:gd name="T56" fmla="*/ 478 w 503"/>
                <a:gd name="T57" fmla="*/ 338 h 617"/>
                <a:gd name="T58" fmla="*/ 426 w 503"/>
                <a:gd name="T59" fmla="*/ 349 h 617"/>
                <a:gd name="T60" fmla="*/ 381 w 503"/>
                <a:gd name="T61" fmla="*/ 292 h 617"/>
                <a:gd name="T62" fmla="*/ 422 w 503"/>
                <a:gd name="T63" fmla="*/ 244 h 617"/>
                <a:gd name="T64" fmla="*/ 483 w 503"/>
                <a:gd name="T65" fmla="*/ 260 h 617"/>
                <a:gd name="T66" fmla="*/ 501 w 503"/>
                <a:gd name="T67" fmla="*/ 177 h 617"/>
                <a:gd name="T68" fmla="*/ 496 w 503"/>
                <a:gd name="T69" fmla="*/ 10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617">
                  <a:moveTo>
                    <a:pt x="496" y="109"/>
                  </a:moveTo>
                  <a:cubicBezTo>
                    <a:pt x="496" y="109"/>
                    <a:pt x="434" y="122"/>
                    <a:pt x="377" y="122"/>
                  </a:cubicBezTo>
                  <a:cubicBezTo>
                    <a:pt x="329" y="121"/>
                    <a:pt x="292" y="118"/>
                    <a:pt x="292" y="90"/>
                  </a:cubicBezTo>
                  <a:cubicBezTo>
                    <a:pt x="293" y="62"/>
                    <a:pt x="317" y="62"/>
                    <a:pt x="314" y="36"/>
                  </a:cubicBezTo>
                  <a:cubicBezTo>
                    <a:pt x="310" y="9"/>
                    <a:pt x="283" y="0"/>
                    <a:pt x="254" y="0"/>
                  </a:cubicBezTo>
                  <a:cubicBezTo>
                    <a:pt x="226" y="1"/>
                    <a:pt x="199" y="19"/>
                    <a:pt x="199" y="42"/>
                  </a:cubicBezTo>
                  <a:cubicBezTo>
                    <a:pt x="199" y="64"/>
                    <a:pt x="221" y="81"/>
                    <a:pt x="213" y="97"/>
                  </a:cubicBezTo>
                  <a:cubicBezTo>
                    <a:pt x="204" y="113"/>
                    <a:pt x="165" y="126"/>
                    <a:pt x="117" y="123"/>
                  </a:cubicBezTo>
                  <a:cubicBezTo>
                    <a:pt x="71" y="120"/>
                    <a:pt x="15" y="106"/>
                    <a:pt x="15" y="106"/>
                  </a:cubicBezTo>
                  <a:cubicBezTo>
                    <a:pt x="15" y="106"/>
                    <a:pt x="6" y="157"/>
                    <a:pt x="6" y="178"/>
                  </a:cubicBezTo>
                  <a:cubicBezTo>
                    <a:pt x="7" y="200"/>
                    <a:pt x="10" y="224"/>
                    <a:pt x="14" y="233"/>
                  </a:cubicBezTo>
                  <a:cubicBezTo>
                    <a:pt x="19" y="242"/>
                    <a:pt x="27" y="259"/>
                    <a:pt x="44" y="255"/>
                  </a:cubicBezTo>
                  <a:cubicBezTo>
                    <a:pt x="60" y="251"/>
                    <a:pt x="69" y="230"/>
                    <a:pt x="86" y="233"/>
                  </a:cubicBezTo>
                  <a:cubicBezTo>
                    <a:pt x="102" y="236"/>
                    <a:pt x="130" y="259"/>
                    <a:pt x="128" y="293"/>
                  </a:cubicBezTo>
                  <a:cubicBezTo>
                    <a:pt x="125" y="328"/>
                    <a:pt x="111" y="361"/>
                    <a:pt x="87" y="359"/>
                  </a:cubicBezTo>
                  <a:cubicBezTo>
                    <a:pt x="62" y="357"/>
                    <a:pt x="47" y="336"/>
                    <a:pt x="27" y="334"/>
                  </a:cubicBezTo>
                  <a:cubicBezTo>
                    <a:pt x="6" y="332"/>
                    <a:pt x="0" y="366"/>
                    <a:pt x="1" y="384"/>
                  </a:cubicBezTo>
                  <a:cubicBezTo>
                    <a:pt x="2" y="403"/>
                    <a:pt x="2" y="445"/>
                    <a:pt x="5" y="465"/>
                  </a:cubicBezTo>
                  <a:cubicBezTo>
                    <a:pt x="8" y="485"/>
                    <a:pt x="10" y="500"/>
                    <a:pt x="10" y="500"/>
                  </a:cubicBezTo>
                  <a:cubicBezTo>
                    <a:pt x="10" y="500"/>
                    <a:pt x="90" y="489"/>
                    <a:pt x="143" y="490"/>
                  </a:cubicBezTo>
                  <a:cubicBezTo>
                    <a:pt x="195" y="491"/>
                    <a:pt x="223" y="502"/>
                    <a:pt x="225" y="522"/>
                  </a:cubicBezTo>
                  <a:cubicBezTo>
                    <a:pt x="226" y="542"/>
                    <a:pt x="193" y="550"/>
                    <a:pt x="196" y="573"/>
                  </a:cubicBezTo>
                  <a:cubicBezTo>
                    <a:pt x="199" y="596"/>
                    <a:pt x="234" y="617"/>
                    <a:pt x="256" y="617"/>
                  </a:cubicBezTo>
                  <a:cubicBezTo>
                    <a:pt x="279" y="616"/>
                    <a:pt x="313" y="602"/>
                    <a:pt x="313" y="575"/>
                  </a:cubicBezTo>
                  <a:cubicBezTo>
                    <a:pt x="312" y="548"/>
                    <a:pt x="282" y="537"/>
                    <a:pt x="281" y="520"/>
                  </a:cubicBezTo>
                  <a:cubicBezTo>
                    <a:pt x="279" y="504"/>
                    <a:pt x="298" y="491"/>
                    <a:pt x="318" y="491"/>
                  </a:cubicBezTo>
                  <a:cubicBezTo>
                    <a:pt x="337" y="491"/>
                    <a:pt x="489" y="506"/>
                    <a:pt x="489" y="506"/>
                  </a:cubicBezTo>
                  <a:cubicBezTo>
                    <a:pt x="489" y="506"/>
                    <a:pt x="494" y="464"/>
                    <a:pt x="498" y="421"/>
                  </a:cubicBezTo>
                  <a:cubicBezTo>
                    <a:pt x="503" y="364"/>
                    <a:pt x="498" y="336"/>
                    <a:pt x="478" y="338"/>
                  </a:cubicBezTo>
                  <a:cubicBezTo>
                    <a:pt x="467" y="339"/>
                    <a:pt x="449" y="350"/>
                    <a:pt x="426" y="349"/>
                  </a:cubicBezTo>
                  <a:cubicBezTo>
                    <a:pt x="403" y="348"/>
                    <a:pt x="378" y="329"/>
                    <a:pt x="381" y="292"/>
                  </a:cubicBezTo>
                  <a:cubicBezTo>
                    <a:pt x="384" y="263"/>
                    <a:pt x="399" y="243"/>
                    <a:pt x="422" y="244"/>
                  </a:cubicBezTo>
                  <a:cubicBezTo>
                    <a:pt x="444" y="246"/>
                    <a:pt x="468" y="260"/>
                    <a:pt x="483" y="260"/>
                  </a:cubicBezTo>
                  <a:cubicBezTo>
                    <a:pt x="493" y="261"/>
                    <a:pt x="501" y="198"/>
                    <a:pt x="501" y="177"/>
                  </a:cubicBezTo>
                  <a:cubicBezTo>
                    <a:pt x="501" y="135"/>
                    <a:pt x="496" y="109"/>
                    <a:pt x="496" y="109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1023876" y="2973116"/>
              <a:ext cx="310140" cy="308683"/>
            </a:xfrm>
            <a:custGeom>
              <a:avLst/>
              <a:gdLst>
                <a:gd name="connsiteX0" fmla="*/ 210684 w 338138"/>
                <a:gd name="connsiteY0" fmla="*/ 177800 h 336550"/>
                <a:gd name="connsiteX1" fmla="*/ 207963 w 338138"/>
                <a:gd name="connsiteY1" fmla="*/ 181928 h 336550"/>
                <a:gd name="connsiteX2" fmla="*/ 207963 w 338138"/>
                <a:gd name="connsiteY2" fmla="*/ 195686 h 336550"/>
                <a:gd name="connsiteX3" fmla="*/ 210684 w 338138"/>
                <a:gd name="connsiteY3" fmla="*/ 198438 h 336550"/>
                <a:gd name="connsiteX4" fmla="*/ 243342 w 338138"/>
                <a:gd name="connsiteY4" fmla="*/ 198438 h 336550"/>
                <a:gd name="connsiteX5" fmla="*/ 246063 w 338138"/>
                <a:gd name="connsiteY5" fmla="*/ 195686 h 336550"/>
                <a:gd name="connsiteX6" fmla="*/ 246063 w 338138"/>
                <a:gd name="connsiteY6" fmla="*/ 181928 h 336550"/>
                <a:gd name="connsiteX7" fmla="*/ 243342 w 338138"/>
                <a:gd name="connsiteY7" fmla="*/ 177800 h 336550"/>
                <a:gd name="connsiteX8" fmla="*/ 210684 w 338138"/>
                <a:gd name="connsiteY8" fmla="*/ 177800 h 336550"/>
                <a:gd name="connsiteX9" fmla="*/ 94796 w 338138"/>
                <a:gd name="connsiteY9" fmla="*/ 177800 h 336550"/>
                <a:gd name="connsiteX10" fmla="*/ 92075 w 338138"/>
                <a:gd name="connsiteY10" fmla="*/ 181928 h 336550"/>
                <a:gd name="connsiteX11" fmla="*/ 92075 w 338138"/>
                <a:gd name="connsiteY11" fmla="*/ 195686 h 336550"/>
                <a:gd name="connsiteX12" fmla="*/ 94796 w 338138"/>
                <a:gd name="connsiteY12" fmla="*/ 198438 h 336550"/>
                <a:gd name="connsiteX13" fmla="*/ 127454 w 338138"/>
                <a:gd name="connsiteY13" fmla="*/ 198438 h 336550"/>
                <a:gd name="connsiteX14" fmla="*/ 130175 w 338138"/>
                <a:gd name="connsiteY14" fmla="*/ 195686 h 336550"/>
                <a:gd name="connsiteX15" fmla="*/ 130175 w 338138"/>
                <a:gd name="connsiteY15" fmla="*/ 181928 h 336550"/>
                <a:gd name="connsiteX16" fmla="*/ 127454 w 338138"/>
                <a:gd name="connsiteY16" fmla="*/ 177800 h 336550"/>
                <a:gd name="connsiteX17" fmla="*/ 94796 w 338138"/>
                <a:gd name="connsiteY17" fmla="*/ 177800 h 336550"/>
                <a:gd name="connsiteX18" fmla="*/ 120651 w 338138"/>
                <a:gd name="connsiteY18" fmla="*/ 107950 h 336550"/>
                <a:gd name="connsiteX19" fmla="*/ 106363 w 338138"/>
                <a:gd name="connsiteY19" fmla="*/ 144463 h 336550"/>
                <a:gd name="connsiteX20" fmla="*/ 231776 w 338138"/>
                <a:gd name="connsiteY20" fmla="*/ 144463 h 336550"/>
                <a:gd name="connsiteX21" fmla="*/ 217488 w 338138"/>
                <a:gd name="connsiteY21" fmla="*/ 107950 h 336550"/>
                <a:gd name="connsiteX22" fmla="*/ 117596 w 338138"/>
                <a:gd name="connsiteY22" fmla="*/ 88900 h 336550"/>
                <a:gd name="connsiteX23" fmla="*/ 220543 w 338138"/>
                <a:gd name="connsiteY23" fmla="*/ 88900 h 336550"/>
                <a:gd name="connsiteX24" fmla="*/ 240341 w 338138"/>
                <a:gd name="connsiteY24" fmla="*/ 102065 h 336550"/>
                <a:gd name="connsiteX25" fmla="*/ 256179 w 338138"/>
                <a:gd name="connsiteY25" fmla="*/ 138925 h 336550"/>
                <a:gd name="connsiteX26" fmla="*/ 258819 w 338138"/>
                <a:gd name="connsiteY26" fmla="*/ 133660 h 336550"/>
                <a:gd name="connsiteX27" fmla="*/ 261459 w 338138"/>
                <a:gd name="connsiteY27" fmla="*/ 131027 h 336550"/>
                <a:gd name="connsiteX28" fmla="*/ 279936 w 338138"/>
                <a:gd name="connsiteY28" fmla="*/ 131027 h 336550"/>
                <a:gd name="connsiteX29" fmla="*/ 282576 w 338138"/>
                <a:gd name="connsiteY29" fmla="*/ 134976 h 336550"/>
                <a:gd name="connsiteX30" fmla="*/ 282576 w 338138"/>
                <a:gd name="connsiteY30" fmla="*/ 149457 h 336550"/>
                <a:gd name="connsiteX31" fmla="*/ 279936 w 338138"/>
                <a:gd name="connsiteY31" fmla="*/ 152090 h 336550"/>
                <a:gd name="connsiteX32" fmla="*/ 262778 w 338138"/>
                <a:gd name="connsiteY32" fmla="*/ 152090 h 336550"/>
                <a:gd name="connsiteX33" fmla="*/ 270697 w 338138"/>
                <a:gd name="connsiteY33" fmla="*/ 169204 h 336550"/>
                <a:gd name="connsiteX34" fmla="*/ 273337 w 338138"/>
                <a:gd name="connsiteY34" fmla="*/ 178420 h 336550"/>
                <a:gd name="connsiteX35" fmla="*/ 273337 w 338138"/>
                <a:gd name="connsiteY35" fmla="*/ 211331 h 336550"/>
                <a:gd name="connsiteX36" fmla="*/ 257499 w 338138"/>
                <a:gd name="connsiteY36" fmla="*/ 231078 h 336550"/>
                <a:gd name="connsiteX37" fmla="*/ 257499 w 338138"/>
                <a:gd name="connsiteY37" fmla="*/ 244243 h 336550"/>
                <a:gd name="connsiteX38" fmla="*/ 250900 w 338138"/>
                <a:gd name="connsiteY38" fmla="*/ 250825 h 336550"/>
                <a:gd name="connsiteX39" fmla="*/ 229782 w 338138"/>
                <a:gd name="connsiteY39" fmla="*/ 250825 h 336550"/>
                <a:gd name="connsiteX40" fmla="*/ 223183 w 338138"/>
                <a:gd name="connsiteY40" fmla="*/ 244243 h 336550"/>
                <a:gd name="connsiteX41" fmla="*/ 223183 w 338138"/>
                <a:gd name="connsiteY41" fmla="*/ 232395 h 336550"/>
                <a:gd name="connsiteX42" fmla="*/ 114956 w 338138"/>
                <a:gd name="connsiteY42" fmla="*/ 232395 h 336550"/>
                <a:gd name="connsiteX43" fmla="*/ 114956 w 338138"/>
                <a:gd name="connsiteY43" fmla="*/ 244243 h 336550"/>
                <a:gd name="connsiteX44" fmla="*/ 108357 w 338138"/>
                <a:gd name="connsiteY44" fmla="*/ 250825 h 336550"/>
                <a:gd name="connsiteX45" fmla="*/ 87239 w 338138"/>
                <a:gd name="connsiteY45" fmla="*/ 250825 h 336550"/>
                <a:gd name="connsiteX46" fmla="*/ 80640 w 338138"/>
                <a:gd name="connsiteY46" fmla="*/ 244243 h 336550"/>
                <a:gd name="connsiteX47" fmla="*/ 80640 w 338138"/>
                <a:gd name="connsiteY47" fmla="*/ 231078 h 336550"/>
                <a:gd name="connsiteX48" fmla="*/ 64802 w 338138"/>
                <a:gd name="connsiteY48" fmla="*/ 211331 h 336550"/>
                <a:gd name="connsiteX49" fmla="*/ 64802 w 338138"/>
                <a:gd name="connsiteY49" fmla="*/ 178420 h 336550"/>
                <a:gd name="connsiteX50" fmla="*/ 67442 w 338138"/>
                <a:gd name="connsiteY50" fmla="*/ 169204 h 336550"/>
                <a:gd name="connsiteX51" fmla="*/ 75361 w 338138"/>
                <a:gd name="connsiteY51" fmla="*/ 152090 h 336550"/>
                <a:gd name="connsiteX52" fmla="*/ 58203 w 338138"/>
                <a:gd name="connsiteY52" fmla="*/ 152090 h 336550"/>
                <a:gd name="connsiteX53" fmla="*/ 55563 w 338138"/>
                <a:gd name="connsiteY53" fmla="*/ 149457 h 336550"/>
                <a:gd name="connsiteX54" fmla="*/ 55563 w 338138"/>
                <a:gd name="connsiteY54" fmla="*/ 134976 h 336550"/>
                <a:gd name="connsiteX55" fmla="*/ 58203 w 338138"/>
                <a:gd name="connsiteY55" fmla="*/ 131027 h 336550"/>
                <a:gd name="connsiteX56" fmla="*/ 76680 w 338138"/>
                <a:gd name="connsiteY56" fmla="*/ 131027 h 336550"/>
                <a:gd name="connsiteX57" fmla="*/ 79320 w 338138"/>
                <a:gd name="connsiteY57" fmla="*/ 133660 h 336550"/>
                <a:gd name="connsiteX58" fmla="*/ 81960 w 338138"/>
                <a:gd name="connsiteY58" fmla="*/ 138925 h 336550"/>
                <a:gd name="connsiteX59" fmla="*/ 97798 w 338138"/>
                <a:gd name="connsiteY59" fmla="*/ 102065 h 336550"/>
                <a:gd name="connsiteX60" fmla="*/ 117596 w 338138"/>
                <a:gd name="connsiteY60" fmla="*/ 88900 h 336550"/>
                <a:gd name="connsiteX61" fmla="*/ 69393 w 338138"/>
                <a:gd name="connsiteY61" fmla="*/ 12700 h 336550"/>
                <a:gd name="connsiteX62" fmla="*/ 12700 w 338138"/>
                <a:gd name="connsiteY62" fmla="*/ 69392 h 336550"/>
                <a:gd name="connsiteX63" fmla="*/ 12700 w 338138"/>
                <a:gd name="connsiteY63" fmla="*/ 267158 h 336550"/>
                <a:gd name="connsiteX64" fmla="*/ 69393 w 338138"/>
                <a:gd name="connsiteY64" fmla="*/ 323850 h 336550"/>
                <a:gd name="connsiteX65" fmla="*/ 267157 w 338138"/>
                <a:gd name="connsiteY65" fmla="*/ 323850 h 336550"/>
                <a:gd name="connsiteX66" fmla="*/ 323850 w 338138"/>
                <a:gd name="connsiteY66" fmla="*/ 267158 h 336550"/>
                <a:gd name="connsiteX67" fmla="*/ 323850 w 338138"/>
                <a:gd name="connsiteY67" fmla="*/ 69392 h 336550"/>
                <a:gd name="connsiteX68" fmla="*/ 267157 w 338138"/>
                <a:gd name="connsiteY68" fmla="*/ 12700 h 336550"/>
                <a:gd name="connsiteX69" fmla="*/ 69393 w 338138"/>
                <a:gd name="connsiteY69" fmla="*/ 12700 h 336550"/>
                <a:gd name="connsiteX70" fmla="*/ 70005 w 338138"/>
                <a:gd name="connsiteY70" fmla="*/ 0 h 336550"/>
                <a:gd name="connsiteX71" fmla="*/ 268133 w 338138"/>
                <a:gd name="connsiteY71" fmla="*/ 0 h 336550"/>
                <a:gd name="connsiteX72" fmla="*/ 338138 w 338138"/>
                <a:gd name="connsiteY72" fmla="*/ 69676 h 336550"/>
                <a:gd name="connsiteX73" fmla="*/ 338138 w 338138"/>
                <a:gd name="connsiteY73" fmla="*/ 266874 h 336550"/>
                <a:gd name="connsiteX74" fmla="*/ 268133 w 338138"/>
                <a:gd name="connsiteY74" fmla="*/ 336550 h 336550"/>
                <a:gd name="connsiteX75" fmla="*/ 70005 w 338138"/>
                <a:gd name="connsiteY75" fmla="*/ 336550 h 336550"/>
                <a:gd name="connsiteX76" fmla="*/ 0 w 338138"/>
                <a:gd name="connsiteY76" fmla="*/ 266874 h 336550"/>
                <a:gd name="connsiteX77" fmla="*/ 0 w 338138"/>
                <a:gd name="connsiteY77" fmla="*/ 69676 h 336550"/>
                <a:gd name="connsiteX78" fmla="*/ 70005 w 338138"/>
                <a:gd name="connsiteY7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138" h="336550">
                  <a:moveTo>
                    <a:pt x="210684" y="177800"/>
                  </a:moveTo>
                  <a:cubicBezTo>
                    <a:pt x="209324" y="177800"/>
                    <a:pt x="207963" y="179176"/>
                    <a:pt x="207963" y="181928"/>
                  </a:cubicBezTo>
                  <a:cubicBezTo>
                    <a:pt x="207963" y="181928"/>
                    <a:pt x="207963" y="181928"/>
                    <a:pt x="207963" y="195686"/>
                  </a:cubicBezTo>
                  <a:cubicBezTo>
                    <a:pt x="207963" y="197062"/>
                    <a:pt x="209324" y="198438"/>
                    <a:pt x="210684" y="198438"/>
                  </a:cubicBezTo>
                  <a:cubicBezTo>
                    <a:pt x="210684" y="198438"/>
                    <a:pt x="210684" y="198438"/>
                    <a:pt x="243342" y="198438"/>
                  </a:cubicBezTo>
                  <a:cubicBezTo>
                    <a:pt x="244702" y="198438"/>
                    <a:pt x="246063" y="197062"/>
                    <a:pt x="246063" y="195686"/>
                  </a:cubicBezTo>
                  <a:lnTo>
                    <a:pt x="246063" y="181928"/>
                  </a:lnTo>
                  <a:cubicBezTo>
                    <a:pt x="246063" y="179176"/>
                    <a:pt x="244702" y="177800"/>
                    <a:pt x="243342" y="177800"/>
                  </a:cubicBezTo>
                  <a:cubicBezTo>
                    <a:pt x="243342" y="177800"/>
                    <a:pt x="243342" y="177800"/>
                    <a:pt x="210684" y="177800"/>
                  </a:cubicBezTo>
                  <a:close/>
                  <a:moveTo>
                    <a:pt x="94796" y="177800"/>
                  </a:moveTo>
                  <a:cubicBezTo>
                    <a:pt x="93436" y="177800"/>
                    <a:pt x="92075" y="179176"/>
                    <a:pt x="92075" y="181928"/>
                  </a:cubicBezTo>
                  <a:cubicBezTo>
                    <a:pt x="92075" y="181928"/>
                    <a:pt x="92075" y="181928"/>
                    <a:pt x="92075" y="195686"/>
                  </a:cubicBezTo>
                  <a:cubicBezTo>
                    <a:pt x="92075" y="197062"/>
                    <a:pt x="93436" y="198438"/>
                    <a:pt x="94796" y="198438"/>
                  </a:cubicBezTo>
                  <a:cubicBezTo>
                    <a:pt x="94796" y="198438"/>
                    <a:pt x="94796" y="198438"/>
                    <a:pt x="127454" y="198438"/>
                  </a:cubicBezTo>
                  <a:cubicBezTo>
                    <a:pt x="128814" y="198438"/>
                    <a:pt x="130175" y="197062"/>
                    <a:pt x="130175" y="195686"/>
                  </a:cubicBezTo>
                  <a:lnTo>
                    <a:pt x="130175" y="181928"/>
                  </a:lnTo>
                  <a:cubicBezTo>
                    <a:pt x="130175" y="179176"/>
                    <a:pt x="128814" y="177800"/>
                    <a:pt x="127454" y="177800"/>
                  </a:cubicBezTo>
                  <a:cubicBezTo>
                    <a:pt x="127454" y="177800"/>
                    <a:pt x="127454" y="177800"/>
                    <a:pt x="94796" y="177800"/>
                  </a:cubicBezTo>
                  <a:close/>
                  <a:moveTo>
                    <a:pt x="120651" y="107950"/>
                  </a:moveTo>
                  <a:lnTo>
                    <a:pt x="106363" y="144463"/>
                  </a:lnTo>
                  <a:lnTo>
                    <a:pt x="231776" y="144463"/>
                  </a:lnTo>
                  <a:lnTo>
                    <a:pt x="217488" y="107950"/>
                  </a:lnTo>
                  <a:close/>
                  <a:moveTo>
                    <a:pt x="117596" y="88900"/>
                  </a:moveTo>
                  <a:cubicBezTo>
                    <a:pt x="117596" y="88900"/>
                    <a:pt x="117596" y="88900"/>
                    <a:pt x="220543" y="88900"/>
                  </a:cubicBezTo>
                  <a:cubicBezTo>
                    <a:pt x="229782" y="88900"/>
                    <a:pt x="237701" y="94166"/>
                    <a:pt x="240341" y="102065"/>
                  </a:cubicBezTo>
                  <a:cubicBezTo>
                    <a:pt x="240341" y="102065"/>
                    <a:pt x="240341" y="102065"/>
                    <a:pt x="256179" y="138925"/>
                  </a:cubicBezTo>
                  <a:cubicBezTo>
                    <a:pt x="256179" y="138925"/>
                    <a:pt x="256179" y="138925"/>
                    <a:pt x="258819" y="133660"/>
                  </a:cubicBezTo>
                  <a:cubicBezTo>
                    <a:pt x="258819" y="132343"/>
                    <a:pt x="260139" y="131027"/>
                    <a:pt x="261459" y="131027"/>
                  </a:cubicBezTo>
                  <a:cubicBezTo>
                    <a:pt x="261459" y="131027"/>
                    <a:pt x="261459" y="131027"/>
                    <a:pt x="279936" y="131027"/>
                  </a:cubicBezTo>
                  <a:cubicBezTo>
                    <a:pt x="281256" y="131027"/>
                    <a:pt x="282576" y="132343"/>
                    <a:pt x="282576" y="134976"/>
                  </a:cubicBezTo>
                  <a:cubicBezTo>
                    <a:pt x="282576" y="134976"/>
                    <a:pt x="282576" y="134976"/>
                    <a:pt x="282576" y="149457"/>
                  </a:cubicBezTo>
                  <a:cubicBezTo>
                    <a:pt x="282576" y="150774"/>
                    <a:pt x="281256" y="152090"/>
                    <a:pt x="279936" y="152090"/>
                  </a:cubicBezTo>
                  <a:cubicBezTo>
                    <a:pt x="279936" y="152090"/>
                    <a:pt x="279936" y="152090"/>
                    <a:pt x="262778" y="152090"/>
                  </a:cubicBezTo>
                  <a:cubicBezTo>
                    <a:pt x="262778" y="152090"/>
                    <a:pt x="262778" y="152090"/>
                    <a:pt x="270697" y="169204"/>
                  </a:cubicBezTo>
                  <a:cubicBezTo>
                    <a:pt x="273337" y="171837"/>
                    <a:pt x="273337" y="175786"/>
                    <a:pt x="273337" y="178420"/>
                  </a:cubicBezTo>
                  <a:cubicBezTo>
                    <a:pt x="273337" y="178420"/>
                    <a:pt x="273337" y="178420"/>
                    <a:pt x="273337" y="211331"/>
                  </a:cubicBezTo>
                  <a:cubicBezTo>
                    <a:pt x="273337" y="220546"/>
                    <a:pt x="266738" y="229762"/>
                    <a:pt x="257499" y="231078"/>
                  </a:cubicBezTo>
                  <a:cubicBezTo>
                    <a:pt x="257499" y="231078"/>
                    <a:pt x="257499" y="231078"/>
                    <a:pt x="257499" y="244243"/>
                  </a:cubicBezTo>
                  <a:cubicBezTo>
                    <a:pt x="257499" y="248192"/>
                    <a:pt x="254859" y="250825"/>
                    <a:pt x="250900" y="250825"/>
                  </a:cubicBezTo>
                  <a:cubicBezTo>
                    <a:pt x="250900" y="250825"/>
                    <a:pt x="250900" y="250825"/>
                    <a:pt x="229782" y="250825"/>
                  </a:cubicBezTo>
                  <a:cubicBezTo>
                    <a:pt x="225823" y="250825"/>
                    <a:pt x="223183" y="248192"/>
                    <a:pt x="223183" y="244243"/>
                  </a:cubicBezTo>
                  <a:cubicBezTo>
                    <a:pt x="223183" y="244243"/>
                    <a:pt x="223183" y="244243"/>
                    <a:pt x="223183" y="232395"/>
                  </a:cubicBezTo>
                  <a:cubicBezTo>
                    <a:pt x="223183" y="232395"/>
                    <a:pt x="223183" y="232395"/>
                    <a:pt x="114956" y="232395"/>
                  </a:cubicBezTo>
                  <a:cubicBezTo>
                    <a:pt x="114956" y="232395"/>
                    <a:pt x="114956" y="232395"/>
                    <a:pt x="114956" y="244243"/>
                  </a:cubicBezTo>
                  <a:cubicBezTo>
                    <a:pt x="114956" y="248192"/>
                    <a:pt x="112316" y="250825"/>
                    <a:pt x="108357" y="250825"/>
                  </a:cubicBezTo>
                  <a:cubicBezTo>
                    <a:pt x="108357" y="250825"/>
                    <a:pt x="108357" y="250825"/>
                    <a:pt x="87239" y="250825"/>
                  </a:cubicBezTo>
                  <a:cubicBezTo>
                    <a:pt x="83280" y="250825"/>
                    <a:pt x="80640" y="248192"/>
                    <a:pt x="80640" y="244243"/>
                  </a:cubicBezTo>
                  <a:cubicBezTo>
                    <a:pt x="80640" y="244243"/>
                    <a:pt x="80640" y="244243"/>
                    <a:pt x="80640" y="231078"/>
                  </a:cubicBezTo>
                  <a:cubicBezTo>
                    <a:pt x="71401" y="229762"/>
                    <a:pt x="64802" y="220546"/>
                    <a:pt x="64802" y="211331"/>
                  </a:cubicBezTo>
                  <a:cubicBezTo>
                    <a:pt x="64802" y="211331"/>
                    <a:pt x="64802" y="211331"/>
                    <a:pt x="64802" y="178420"/>
                  </a:cubicBezTo>
                  <a:cubicBezTo>
                    <a:pt x="64802" y="175786"/>
                    <a:pt x="64802" y="171837"/>
                    <a:pt x="67442" y="169204"/>
                  </a:cubicBezTo>
                  <a:cubicBezTo>
                    <a:pt x="67442" y="169204"/>
                    <a:pt x="67442" y="169204"/>
                    <a:pt x="75361" y="152090"/>
                  </a:cubicBezTo>
                  <a:cubicBezTo>
                    <a:pt x="75361" y="152090"/>
                    <a:pt x="75361" y="152090"/>
                    <a:pt x="58203" y="152090"/>
                  </a:cubicBezTo>
                  <a:cubicBezTo>
                    <a:pt x="56883" y="152090"/>
                    <a:pt x="55563" y="150774"/>
                    <a:pt x="55563" y="149457"/>
                  </a:cubicBezTo>
                  <a:cubicBezTo>
                    <a:pt x="55563" y="149457"/>
                    <a:pt x="55563" y="149457"/>
                    <a:pt x="55563" y="134976"/>
                  </a:cubicBezTo>
                  <a:cubicBezTo>
                    <a:pt x="55563" y="132343"/>
                    <a:pt x="56883" y="131027"/>
                    <a:pt x="58203" y="131027"/>
                  </a:cubicBezTo>
                  <a:cubicBezTo>
                    <a:pt x="58203" y="131027"/>
                    <a:pt x="58203" y="131027"/>
                    <a:pt x="76680" y="131027"/>
                  </a:cubicBezTo>
                  <a:cubicBezTo>
                    <a:pt x="78000" y="131027"/>
                    <a:pt x="79320" y="132343"/>
                    <a:pt x="79320" y="133660"/>
                  </a:cubicBezTo>
                  <a:cubicBezTo>
                    <a:pt x="79320" y="133660"/>
                    <a:pt x="79320" y="133660"/>
                    <a:pt x="81960" y="138925"/>
                  </a:cubicBezTo>
                  <a:cubicBezTo>
                    <a:pt x="81960" y="138925"/>
                    <a:pt x="81960" y="138925"/>
                    <a:pt x="97798" y="102065"/>
                  </a:cubicBezTo>
                  <a:cubicBezTo>
                    <a:pt x="100438" y="94166"/>
                    <a:pt x="108357" y="88900"/>
                    <a:pt x="117596" y="88900"/>
                  </a:cubicBezTo>
                  <a:close/>
                  <a:moveTo>
                    <a:pt x="69393" y="12700"/>
                  </a:moveTo>
                  <a:cubicBezTo>
                    <a:pt x="37750" y="12700"/>
                    <a:pt x="12700" y="37750"/>
                    <a:pt x="12700" y="69392"/>
                  </a:cubicBezTo>
                  <a:cubicBezTo>
                    <a:pt x="12700" y="69392"/>
                    <a:pt x="12700" y="69392"/>
                    <a:pt x="12700" y="267158"/>
                  </a:cubicBezTo>
                  <a:cubicBezTo>
                    <a:pt x="12700" y="298800"/>
                    <a:pt x="37750" y="323850"/>
                    <a:pt x="69393" y="323850"/>
                  </a:cubicBezTo>
                  <a:cubicBezTo>
                    <a:pt x="69393" y="323850"/>
                    <a:pt x="69393" y="323850"/>
                    <a:pt x="267157" y="323850"/>
                  </a:cubicBezTo>
                  <a:cubicBezTo>
                    <a:pt x="298800" y="323850"/>
                    <a:pt x="323850" y="298800"/>
                    <a:pt x="323850" y="267158"/>
                  </a:cubicBezTo>
                  <a:lnTo>
                    <a:pt x="323850" y="69392"/>
                  </a:lnTo>
                  <a:cubicBezTo>
                    <a:pt x="323850" y="37750"/>
                    <a:pt x="298800" y="12700"/>
                    <a:pt x="267157" y="12700"/>
                  </a:cubicBezTo>
                  <a:cubicBezTo>
                    <a:pt x="267157" y="12700"/>
                    <a:pt x="267157" y="12700"/>
                    <a:pt x="69393" y="12700"/>
                  </a:cubicBezTo>
                  <a:close/>
                  <a:moveTo>
                    <a:pt x="70005" y="0"/>
                  </a:moveTo>
                  <a:cubicBezTo>
                    <a:pt x="70005" y="0"/>
                    <a:pt x="70005" y="0"/>
                    <a:pt x="268133" y="0"/>
                  </a:cubicBezTo>
                  <a:cubicBezTo>
                    <a:pt x="306438" y="0"/>
                    <a:pt x="338138" y="31551"/>
                    <a:pt x="338138" y="69676"/>
                  </a:cubicBezTo>
                  <a:cubicBezTo>
                    <a:pt x="338138" y="69676"/>
                    <a:pt x="338138" y="69676"/>
                    <a:pt x="338138" y="266874"/>
                  </a:cubicBezTo>
                  <a:cubicBezTo>
                    <a:pt x="338138" y="304999"/>
                    <a:pt x="306438" y="336550"/>
                    <a:pt x="268133" y="336550"/>
                  </a:cubicBezTo>
                  <a:cubicBezTo>
                    <a:pt x="268133" y="336550"/>
                    <a:pt x="268133" y="336550"/>
                    <a:pt x="70005" y="336550"/>
                  </a:cubicBezTo>
                  <a:cubicBezTo>
                    <a:pt x="31700" y="336550"/>
                    <a:pt x="0" y="304999"/>
                    <a:pt x="0" y="266874"/>
                  </a:cubicBezTo>
                  <a:cubicBezTo>
                    <a:pt x="0" y="266874"/>
                    <a:pt x="0" y="266874"/>
                    <a:pt x="0" y="69676"/>
                  </a:cubicBezTo>
                  <a:cubicBezTo>
                    <a:pt x="0" y="31551"/>
                    <a:pt x="31700" y="0"/>
                    <a:pt x="70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45450" y="1480502"/>
            <a:ext cx="1958383" cy="611706"/>
            <a:chOff x="1317257" y="1824875"/>
            <a:chExt cx="3761195" cy="815608"/>
          </a:xfrm>
        </p:grpSpPr>
        <p:sp>
          <p:nvSpPr>
            <p:cNvPr id="14" name="文本框 369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45450" y="2473433"/>
            <a:ext cx="1958383" cy="611706"/>
            <a:chOff x="1317257" y="1824875"/>
            <a:chExt cx="3761195" cy="815608"/>
          </a:xfrm>
        </p:grpSpPr>
        <p:sp>
          <p:nvSpPr>
            <p:cNvPr id="12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1F8E8F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568544" y="2240123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708302" y="1555081"/>
            <a:ext cx="1728788" cy="1168003"/>
            <a:chOff x="2708302" y="1555081"/>
            <a:chExt cx="1728788" cy="1168003"/>
          </a:xfrm>
        </p:grpSpPr>
        <p:sp>
          <p:nvSpPr>
            <p:cNvPr id="36" name="任意多边形: 形状 35"/>
            <p:cNvSpPr>
              <a:spLocks/>
            </p:cNvSpPr>
            <p:nvPr/>
          </p:nvSpPr>
          <p:spPr bwMode="auto">
            <a:xfrm>
              <a:off x="2708302" y="1555081"/>
              <a:ext cx="1728788" cy="1168003"/>
            </a:xfrm>
            <a:custGeom>
              <a:avLst/>
              <a:gdLst>
                <a:gd name="T0" fmla="*/ 583 w 698"/>
                <a:gd name="T1" fmla="*/ 31 h 472"/>
                <a:gd name="T2" fmla="*/ 577 w 698"/>
                <a:gd name="T3" fmla="*/ 137 h 472"/>
                <a:gd name="T4" fmla="*/ 618 w 698"/>
                <a:gd name="T5" fmla="*/ 209 h 472"/>
                <a:gd name="T6" fmla="*/ 660 w 698"/>
                <a:gd name="T7" fmla="*/ 189 h 472"/>
                <a:gd name="T8" fmla="*/ 698 w 698"/>
                <a:gd name="T9" fmla="*/ 241 h 472"/>
                <a:gd name="T10" fmla="*/ 657 w 698"/>
                <a:gd name="T11" fmla="*/ 307 h 472"/>
                <a:gd name="T12" fmla="*/ 601 w 698"/>
                <a:gd name="T13" fmla="*/ 283 h 472"/>
                <a:gd name="T14" fmla="*/ 571 w 698"/>
                <a:gd name="T15" fmla="*/ 361 h 472"/>
                <a:gd name="T16" fmla="*/ 581 w 698"/>
                <a:gd name="T17" fmla="*/ 453 h 472"/>
                <a:gd name="T18" fmla="*/ 415 w 698"/>
                <a:gd name="T19" fmla="*/ 463 h 472"/>
                <a:gd name="T20" fmla="*/ 380 w 698"/>
                <a:gd name="T21" fmla="*/ 434 h 472"/>
                <a:gd name="T22" fmla="*/ 401 w 698"/>
                <a:gd name="T23" fmla="*/ 374 h 472"/>
                <a:gd name="T24" fmla="*/ 345 w 698"/>
                <a:gd name="T25" fmla="*/ 342 h 472"/>
                <a:gd name="T26" fmla="*/ 279 w 698"/>
                <a:gd name="T27" fmla="*/ 389 h 472"/>
                <a:gd name="T28" fmla="*/ 293 w 698"/>
                <a:gd name="T29" fmla="*/ 440 h 472"/>
                <a:gd name="T30" fmla="*/ 219 w 698"/>
                <a:gd name="T31" fmla="*/ 468 h 472"/>
                <a:gd name="T32" fmla="*/ 101 w 698"/>
                <a:gd name="T33" fmla="*/ 451 h 472"/>
                <a:gd name="T34" fmla="*/ 121 w 698"/>
                <a:gd name="T35" fmla="*/ 326 h 472"/>
                <a:gd name="T36" fmla="*/ 99 w 698"/>
                <a:gd name="T37" fmla="*/ 274 h 472"/>
                <a:gd name="T38" fmla="*/ 72 w 698"/>
                <a:gd name="T39" fmla="*/ 279 h 472"/>
                <a:gd name="T40" fmla="*/ 41 w 698"/>
                <a:gd name="T41" fmla="*/ 284 h 472"/>
                <a:gd name="T42" fmla="*/ 1 w 698"/>
                <a:gd name="T43" fmla="*/ 233 h 472"/>
                <a:gd name="T44" fmla="*/ 39 w 698"/>
                <a:gd name="T45" fmla="*/ 188 h 472"/>
                <a:gd name="T46" fmla="*/ 99 w 698"/>
                <a:gd name="T47" fmla="*/ 204 h 472"/>
                <a:gd name="T48" fmla="*/ 122 w 698"/>
                <a:gd name="T49" fmla="*/ 116 h 472"/>
                <a:gd name="T50" fmla="*/ 105 w 698"/>
                <a:gd name="T51" fmla="*/ 25 h 472"/>
                <a:gd name="T52" fmla="*/ 305 w 698"/>
                <a:gd name="T53" fmla="*/ 28 h 472"/>
                <a:gd name="T54" fmla="*/ 306 w 698"/>
                <a:gd name="T55" fmla="*/ 63 h 472"/>
                <a:gd name="T56" fmla="*/ 288 w 698"/>
                <a:gd name="T57" fmla="*/ 97 h 472"/>
                <a:gd name="T58" fmla="*/ 353 w 698"/>
                <a:gd name="T59" fmla="*/ 141 h 472"/>
                <a:gd name="T60" fmla="*/ 408 w 698"/>
                <a:gd name="T61" fmla="*/ 100 h 472"/>
                <a:gd name="T62" fmla="*/ 377 w 698"/>
                <a:gd name="T63" fmla="*/ 36 h 472"/>
                <a:gd name="T64" fmla="*/ 479 w 698"/>
                <a:gd name="T65" fmla="*/ 21 h 472"/>
                <a:gd name="T66" fmla="*/ 583 w 698"/>
                <a:gd name="T67" fmla="*/ 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72">
                  <a:moveTo>
                    <a:pt x="583" y="31"/>
                  </a:moveTo>
                  <a:cubicBezTo>
                    <a:pt x="583" y="31"/>
                    <a:pt x="576" y="103"/>
                    <a:pt x="577" y="137"/>
                  </a:cubicBezTo>
                  <a:cubicBezTo>
                    <a:pt x="577" y="171"/>
                    <a:pt x="586" y="216"/>
                    <a:pt x="618" y="209"/>
                  </a:cubicBezTo>
                  <a:cubicBezTo>
                    <a:pt x="640" y="205"/>
                    <a:pt x="636" y="188"/>
                    <a:pt x="660" y="189"/>
                  </a:cubicBezTo>
                  <a:cubicBezTo>
                    <a:pt x="682" y="190"/>
                    <a:pt x="698" y="224"/>
                    <a:pt x="698" y="241"/>
                  </a:cubicBezTo>
                  <a:cubicBezTo>
                    <a:pt x="698" y="282"/>
                    <a:pt x="679" y="308"/>
                    <a:pt x="657" y="307"/>
                  </a:cubicBezTo>
                  <a:cubicBezTo>
                    <a:pt x="634" y="306"/>
                    <a:pt x="625" y="283"/>
                    <a:pt x="601" y="283"/>
                  </a:cubicBezTo>
                  <a:cubicBezTo>
                    <a:pt x="577" y="283"/>
                    <a:pt x="570" y="304"/>
                    <a:pt x="571" y="361"/>
                  </a:cubicBezTo>
                  <a:cubicBezTo>
                    <a:pt x="573" y="419"/>
                    <a:pt x="581" y="453"/>
                    <a:pt x="581" y="453"/>
                  </a:cubicBezTo>
                  <a:cubicBezTo>
                    <a:pt x="581" y="453"/>
                    <a:pt x="464" y="472"/>
                    <a:pt x="415" y="463"/>
                  </a:cubicBezTo>
                  <a:cubicBezTo>
                    <a:pt x="387" y="457"/>
                    <a:pt x="381" y="449"/>
                    <a:pt x="380" y="434"/>
                  </a:cubicBezTo>
                  <a:cubicBezTo>
                    <a:pt x="379" y="419"/>
                    <a:pt x="409" y="399"/>
                    <a:pt x="401" y="374"/>
                  </a:cubicBezTo>
                  <a:cubicBezTo>
                    <a:pt x="396" y="358"/>
                    <a:pt x="382" y="345"/>
                    <a:pt x="345" y="342"/>
                  </a:cubicBezTo>
                  <a:cubicBezTo>
                    <a:pt x="313" y="339"/>
                    <a:pt x="276" y="366"/>
                    <a:pt x="279" y="389"/>
                  </a:cubicBezTo>
                  <a:cubicBezTo>
                    <a:pt x="281" y="418"/>
                    <a:pt x="300" y="426"/>
                    <a:pt x="293" y="440"/>
                  </a:cubicBezTo>
                  <a:cubicBezTo>
                    <a:pt x="286" y="455"/>
                    <a:pt x="255" y="468"/>
                    <a:pt x="219" y="468"/>
                  </a:cubicBezTo>
                  <a:cubicBezTo>
                    <a:pt x="164" y="469"/>
                    <a:pt x="101" y="451"/>
                    <a:pt x="101" y="451"/>
                  </a:cubicBezTo>
                  <a:cubicBezTo>
                    <a:pt x="101" y="451"/>
                    <a:pt x="117" y="370"/>
                    <a:pt x="121" y="326"/>
                  </a:cubicBezTo>
                  <a:cubicBezTo>
                    <a:pt x="123" y="288"/>
                    <a:pt x="109" y="277"/>
                    <a:pt x="99" y="274"/>
                  </a:cubicBezTo>
                  <a:cubicBezTo>
                    <a:pt x="94" y="273"/>
                    <a:pt x="84" y="276"/>
                    <a:pt x="72" y="279"/>
                  </a:cubicBezTo>
                  <a:cubicBezTo>
                    <a:pt x="61" y="282"/>
                    <a:pt x="50" y="285"/>
                    <a:pt x="41" y="284"/>
                  </a:cubicBezTo>
                  <a:cubicBezTo>
                    <a:pt x="23" y="283"/>
                    <a:pt x="0" y="267"/>
                    <a:pt x="1" y="233"/>
                  </a:cubicBezTo>
                  <a:cubicBezTo>
                    <a:pt x="2" y="211"/>
                    <a:pt x="15" y="187"/>
                    <a:pt x="39" y="188"/>
                  </a:cubicBezTo>
                  <a:cubicBezTo>
                    <a:pt x="72" y="188"/>
                    <a:pt x="81" y="203"/>
                    <a:pt x="99" y="204"/>
                  </a:cubicBezTo>
                  <a:cubicBezTo>
                    <a:pt x="113" y="204"/>
                    <a:pt x="120" y="161"/>
                    <a:pt x="122" y="116"/>
                  </a:cubicBezTo>
                  <a:cubicBezTo>
                    <a:pt x="123" y="72"/>
                    <a:pt x="105" y="25"/>
                    <a:pt x="105" y="25"/>
                  </a:cubicBezTo>
                  <a:cubicBezTo>
                    <a:pt x="105" y="25"/>
                    <a:pt x="257" y="0"/>
                    <a:pt x="305" y="28"/>
                  </a:cubicBezTo>
                  <a:cubicBezTo>
                    <a:pt x="326" y="40"/>
                    <a:pt x="314" y="56"/>
                    <a:pt x="306" y="63"/>
                  </a:cubicBezTo>
                  <a:cubicBezTo>
                    <a:pt x="296" y="71"/>
                    <a:pt x="286" y="83"/>
                    <a:pt x="288" y="97"/>
                  </a:cubicBezTo>
                  <a:cubicBezTo>
                    <a:pt x="291" y="117"/>
                    <a:pt x="328" y="141"/>
                    <a:pt x="353" y="141"/>
                  </a:cubicBezTo>
                  <a:cubicBezTo>
                    <a:pt x="383" y="141"/>
                    <a:pt x="408" y="115"/>
                    <a:pt x="408" y="100"/>
                  </a:cubicBezTo>
                  <a:cubicBezTo>
                    <a:pt x="408" y="61"/>
                    <a:pt x="373" y="62"/>
                    <a:pt x="377" y="36"/>
                  </a:cubicBezTo>
                  <a:cubicBezTo>
                    <a:pt x="382" y="11"/>
                    <a:pt x="433" y="16"/>
                    <a:pt x="479" y="21"/>
                  </a:cubicBezTo>
                  <a:cubicBezTo>
                    <a:pt x="532" y="27"/>
                    <a:pt x="583" y="31"/>
                    <a:pt x="583" y="31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: 形状 55"/>
            <p:cNvSpPr>
              <a:spLocks/>
            </p:cNvSpPr>
            <p:nvPr/>
          </p:nvSpPr>
          <p:spPr bwMode="auto">
            <a:xfrm>
              <a:off x="3402744" y="2013691"/>
              <a:ext cx="310139" cy="250781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38" name="任意多边形: 形状 37"/>
          <p:cNvSpPr>
            <a:spLocks/>
          </p:cNvSpPr>
          <p:nvPr/>
        </p:nvSpPr>
        <p:spPr bwMode="auto">
          <a:xfrm>
            <a:off x="4534721" y="3491411"/>
            <a:ext cx="2381" cy="1309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0" name="组合 59"/>
          <p:cNvGrpSpPr/>
          <p:nvPr/>
        </p:nvGrpSpPr>
        <p:grpSpPr>
          <a:xfrm>
            <a:off x="2916662" y="2413521"/>
            <a:ext cx="1245394" cy="1526381"/>
            <a:chOff x="2916662" y="2413521"/>
            <a:chExt cx="1245394" cy="1526381"/>
          </a:xfrm>
        </p:grpSpPr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2916662" y="2413521"/>
              <a:ext cx="1245394" cy="1526381"/>
            </a:xfrm>
            <a:custGeom>
              <a:avLst/>
              <a:gdLst>
                <a:gd name="T0" fmla="*/ 496 w 503"/>
                <a:gd name="T1" fmla="*/ 109 h 617"/>
                <a:gd name="T2" fmla="*/ 377 w 503"/>
                <a:gd name="T3" fmla="*/ 122 h 617"/>
                <a:gd name="T4" fmla="*/ 292 w 503"/>
                <a:gd name="T5" fmla="*/ 90 h 617"/>
                <a:gd name="T6" fmla="*/ 314 w 503"/>
                <a:gd name="T7" fmla="*/ 36 h 617"/>
                <a:gd name="T8" fmla="*/ 254 w 503"/>
                <a:gd name="T9" fmla="*/ 0 h 617"/>
                <a:gd name="T10" fmla="*/ 199 w 503"/>
                <a:gd name="T11" fmla="*/ 42 h 617"/>
                <a:gd name="T12" fmla="*/ 213 w 503"/>
                <a:gd name="T13" fmla="*/ 97 h 617"/>
                <a:gd name="T14" fmla="*/ 117 w 503"/>
                <a:gd name="T15" fmla="*/ 123 h 617"/>
                <a:gd name="T16" fmla="*/ 15 w 503"/>
                <a:gd name="T17" fmla="*/ 106 h 617"/>
                <a:gd name="T18" fmla="*/ 6 w 503"/>
                <a:gd name="T19" fmla="*/ 178 h 617"/>
                <a:gd name="T20" fmla="*/ 14 w 503"/>
                <a:gd name="T21" fmla="*/ 233 h 617"/>
                <a:gd name="T22" fmla="*/ 44 w 503"/>
                <a:gd name="T23" fmla="*/ 255 h 617"/>
                <a:gd name="T24" fmla="*/ 86 w 503"/>
                <a:gd name="T25" fmla="*/ 233 h 617"/>
                <a:gd name="T26" fmla="*/ 128 w 503"/>
                <a:gd name="T27" fmla="*/ 293 h 617"/>
                <a:gd name="T28" fmla="*/ 87 w 503"/>
                <a:gd name="T29" fmla="*/ 359 h 617"/>
                <a:gd name="T30" fmla="*/ 27 w 503"/>
                <a:gd name="T31" fmla="*/ 334 h 617"/>
                <a:gd name="T32" fmla="*/ 1 w 503"/>
                <a:gd name="T33" fmla="*/ 384 h 617"/>
                <a:gd name="T34" fmla="*/ 5 w 503"/>
                <a:gd name="T35" fmla="*/ 465 h 617"/>
                <a:gd name="T36" fmla="*/ 10 w 503"/>
                <a:gd name="T37" fmla="*/ 500 h 617"/>
                <a:gd name="T38" fmla="*/ 143 w 503"/>
                <a:gd name="T39" fmla="*/ 490 h 617"/>
                <a:gd name="T40" fmla="*/ 225 w 503"/>
                <a:gd name="T41" fmla="*/ 522 h 617"/>
                <a:gd name="T42" fmla="*/ 196 w 503"/>
                <a:gd name="T43" fmla="*/ 573 h 617"/>
                <a:gd name="T44" fmla="*/ 256 w 503"/>
                <a:gd name="T45" fmla="*/ 617 h 617"/>
                <a:gd name="T46" fmla="*/ 313 w 503"/>
                <a:gd name="T47" fmla="*/ 575 h 617"/>
                <a:gd name="T48" fmla="*/ 281 w 503"/>
                <a:gd name="T49" fmla="*/ 520 h 617"/>
                <a:gd name="T50" fmla="*/ 318 w 503"/>
                <a:gd name="T51" fmla="*/ 491 h 617"/>
                <a:gd name="T52" fmla="*/ 489 w 503"/>
                <a:gd name="T53" fmla="*/ 506 h 617"/>
                <a:gd name="T54" fmla="*/ 498 w 503"/>
                <a:gd name="T55" fmla="*/ 421 h 617"/>
                <a:gd name="T56" fmla="*/ 478 w 503"/>
                <a:gd name="T57" fmla="*/ 338 h 617"/>
                <a:gd name="T58" fmla="*/ 426 w 503"/>
                <a:gd name="T59" fmla="*/ 349 h 617"/>
                <a:gd name="T60" fmla="*/ 381 w 503"/>
                <a:gd name="T61" fmla="*/ 292 h 617"/>
                <a:gd name="T62" fmla="*/ 422 w 503"/>
                <a:gd name="T63" fmla="*/ 244 h 617"/>
                <a:gd name="T64" fmla="*/ 483 w 503"/>
                <a:gd name="T65" fmla="*/ 260 h 617"/>
                <a:gd name="T66" fmla="*/ 501 w 503"/>
                <a:gd name="T67" fmla="*/ 177 h 617"/>
                <a:gd name="T68" fmla="*/ 496 w 503"/>
                <a:gd name="T69" fmla="*/ 10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617">
                  <a:moveTo>
                    <a:pt x="496" y="109"/>
                  </a:moveTo>
                  <a:cubicBezTo>
                    <a:pt x="496" y="109"/>
                    <a:pt x="434" y="122"/>
                    <a:pt x="377" y="122"/>
                  </a:cubicBezTo>
                  <a:cubicBezTo>
                    <a:pt x="329" y="121"/>
                    <a:pt x="292" y="118"/>
                    <a:pt x="292" y="90"/>
                  </a:cubicBezTo>
                  <a:cubicBezTo>
                    <a:pt x="293" y="62"/>
                    <a:pt x="317" y="62"/>
                    <a:pt x="314" y="36"/>
                  </a:cubicBezTo>
                  <a:cubicBezTo>
                    <a:pt x="310" y="9"/>
                    <a:pt x="283" y="0"/>
                    <a:pt x="254" y="0"/>
                  </a:cubicBezTo>
                  <a:cubicBezTo>
                    <a:pt x="226" y="1"/>
                    <a:pt x="199" y="19"/>
                    <a:pt x="199" y="42"/>
                  </a:cubicBezTo>
                  <a:cubicBezTo>
                    <a:pt x="199" y="64"/>
                    <a:pt x="221" y="81"/>
                    <a:pt x="213" y="97"/>
                  </a:cubicBezTo>
                  <a:cubicBezTo>
                    <a:pt x="204" y="113"/>
                    <a:pt x="165" y="126"/>
                    <a:pt x="117" y="123"/>
                  </a:cubicBezTo>
                  <a:cubicBezTo>
                    <a:pt x="71" y="120"/>
                    <a:pt x="15" y="106"/>
                    <a:pt x="15" y="106"/>
                  </a:cubicBezTo>
                  <a:cubicBezTo>
                    <a:pt x="15" y="106"/>
                    <a:pt x="6" y="157"/>
                    <a:pt x="6" y="178"/>
                  </a:cubicBezTo>
                  <a:cubicBezTo>
                    <a:pt x="7" y="200"/>
                    <a:pt x="10" y="224"/>
                    <a:pt x="14" y="233"/>
                  </a:cubicBezTo>
                  <a:cubicBezTo>
                    <a:pt x="19" y="242"/>
                    <a:pt x="27" y="259"/>
                    <a:pt x="44" y="255"/>
                  </a:cubicBezTo>
                  <a:cubicBezTo>
                    <a:pt x="60" y="251"/>
                    <a:pt x="69" y="230"/>
                    <a:pt x="86" y="233"/>
                  </a:cubicBezTo>
                  <a:cubicBezTo>
                    <a:pt x="102" y="236"/>
                    <a:pt x="130" y="259"/>
                    <a:pt x="128" y="293"/>
                  </a:cubicBezTo>
                  <a:cubicBezTo>
                    <a:pt x="125" y="328"/>
                    <a:pt x="111" y="361"/>
                    <a:pt x="87" y="359"/>
                  </a:cubicBezTo>
                  <a:cubicBezTo>
                    <a:pt x="62" y="357"/>
                    <a:pt x="47" y="336"/>
                    <a:pt x="27" y="334"/>
                  </a:cubicBezTo>
                  <a:cubicBezTo>
                    <a:pt x="6" y="332"/>
                    <a:pt x="0" y="366"/>
                    <a:pt x="1" y="384"/>
                  </a:cubicBezTo>
                  <a:cubicBezTo>
                    <a:pt x="2" y="403"/>
                    <a:pt x="2" y="445"/>
                    <a:pt x="5" y="465"/>
                  </a:cubicBezTo>
                  <a:cubicBezTo>
                    <a:pt x="8" y="485"/>
                    <a:pt x="10" y="500"/>
                    <a:pt x="10" y="500"/>
                  </a:cubicBezTo>
                  <a:cubicBezTo>
                    <a:pt x="10" y="500"/>
                    <a:pt x="90" y="489"/>
                    <a:pt x="143" y="490"/>
                  </a:cubicBezTo>
                  <a:cubicBezTo>
                    <a:pt x="195" y="491"/>
                    <a:pt x="223" y="502"/>
                    <a:pt x="225" y="522"/>
                  </a:cubicBezTo>
                  <a:cubicBezTo>
                    <a:pt x="226" y="542"/>
                    <a:pt x="193" y="550"/>
                    <a:pt x="196" y="573"/>
                  </a:cubicBezTo>
                  <a:cubicBezTo>
                    <a:pt x="199" y="596"/>
                    <a:pt x="234" y="617"/>
                    <a:pt x="256" y="617"/>
                  </a:cubicBezTo>
                  <a:cubicBezTo>
                    <a:pt x="279" y="616"/>
                    <a:pt x="313" y="602"/>
                    <a:pt x="313" y="575"/>
                  </a:cubicBezTo>
                  <a:cubicBezTo>
                    <a:pt x="312" y="548"/>
                    <a:pt x="282" y="537"/>
                    <a:pt x="281" y="520"/>
                  </a:cubicBezTo>
                  <a:cubicBezTo>
                    <a:pt x="279" y="504"/>
                    <a:pt x="298" y="491"/>
                    <a:pt x="318" y="491"/>
                  </a:cubicBezTo>
                  <a:cubicBezTo>
                    <a:pt x="337" y="491"/>
                    <a:pt x="489" y="506"/>
                    <a:pt x="489" y="506"/>
                  </a:cubicBezTo>
                  <a:cubicBezTo>
                    <a:pt x="489" y="506"/>
                    <a:pt x="494" y="464"/>
                    <a:pt x="498" y="421"/>
                  </a:cubicBezTo>
                  <a:cubicBezTo>
                    <a:pt x="503" y="364"/>
                    <a:pt x="498" y="336"/>
                    <a:pt x="478" y="338"/>
                  </a:cubicBezTo>
                  <a:cubicBezTo>
                    <a:pt x="467" y="339"/>
                    <a:pt x="449" y="350"/>
                    <a:pt x="426" y="349"/>
                  </a:cubicBezTo>
                  <a:cubicBezTo>
                    <a:pt x="403" y="348"/>
                    <a:pt x="378" y="329"/>
                    <a:pt x="381" y="292"/>
                  </a:cubicBezTo>
                  <a:cubicBezTo>
                    <a:pt x="384" y="263"/>
                    <a:pt x="399" y="243"/>
                    <a:pt x="422" y="244"/>
                  </a:cubicBezTo>
                  <a:cubicBezTo>
                    <a:pt x="444" y="246"/>
                    <a:pt x="468" y="260"/>
                    <a:pt x="483" y="260"/>
                  </a:cubicBezTo>
                  <a:cubicBezTo>
                    <a:pt x="493" y="261"/>
                    <a:pt x="501" y="198"/>
                    <a:pt x="501" y="177"/>
                  </a:cubicBezTo>
                  <a:cubicBezTo>
                    <a:pt x="501" y="135"/>
                    <a:pt x="496" y="109"/>
                    <a:pt x="496" y="109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3407945" y="3004379"/>
              <a:ext cx="299738" cy="31014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45450" y="3472212"/>
            <a:ext cx="1958383" cy="611706"/>
            <a:chOff x="1317257" y="1824875"/>
            <a:chExt cx="3761195" cy="815608"/>
          </a:xfrm>
        </p:grpSpPr>
        <p:sp>
          <p:nvSpPr>
            <p:cNvPr id="41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34425B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4568544" y="3238902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837352" y="1480502"/>
            <a:ext cx="1958383" cy="611706"/>
            <a:chOff x="1317257" y="1824875"/>
            <a:chExt cx="3761195" cy="815608"/>
          </a:xfrm>
        </p:grpSpPr>
        <p:sp>
          <p:nvSpPr>
            <p:cNvPr id="45" name="文本框 369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37352" y="2473433"/>
            <a:ext cx="1958383" cy="611706"/>
            <a:chOff x="1317257" y="1824875"/>
            <a:chExt cx="3761195" cy="815608"/>
          </a:xfrm>
        </p:grpSpPr>
        <p:sp>
          <p:nvSpPr>
            <p:cNvPr id="48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1F8E8F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6760446" y="2240123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837352" y="3472212"/>
            <a:ext cx="1958383" cy="611706"/>
            <a:chOff x="1317257" y="1824875"/>
            <a:chExt cx="3761195" cy="815608"/>
          </a:xfrm>
        </p:grpSpPr>
        <p:sp>
          <p:nvSpPr>
            <p:cNvPr id="52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34425B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6760446" y="3238902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xmlns="" id="{BCBC5C1C-7D5D-4F9B-A21B-DCB7A1AFDC5F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3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25050" y="3339804"/>
            <a:ext cx="1724287" cy="586458"/>
            <a:chOff x="9029821" y="3139323"/>
            <a:chExt cx="2457329" cy="835777"/>
          </a:xfrm>
        </p:grpSpPr>
        <p:sp>
          <p:nvSpPr>
            <p:cNvPr id="27" name="文本框 10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8101" y="3339804"/>
            <a:ext cx="1689403" cy="586458"/>
            <a:chOff x="609599" y="3139323"/>
            <a:chExt cx="2407615" cy="835777"/>
          </a:xfrm>
        </p:grpSpPr>
        <p:sp>
          <p:nvSpPr>
            <p:cNvPr id="25" name="文本框 13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5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18385" y="2083820"/>
            <a:ext cx="1724287" cy="586458"/>
            <a:chOff x="9029821" y="3139323"/>
            <a:chExt cx="2457329" cy="835777"/>
          </a:xfrm>
        </p:grpSpPr>
        <p:sp>
          <p:nvSpPr>
            <p:cNvPr id="23" name="文本框 16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5187" y="2083820"/>
            <a:ext cx="1689403" cy="586458"/>
            <a:chOff x="609599" y="3139323"/>
            <a:chExt cx="2407615" cy="835777"/>
          </a:xfrm>
        </p:grpSpPr>
        <p:sp>
          <p:nvSpPr>
            <p:cNvPr id="21" name="文本框 1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00" dirty="0">
                  <a:ea typeface="微软雅黑" panose="020B0503020204020204" pitchFamily="34" charset="-122"/>
                </a:rPr>
              </a:br>
              <a:r>
                <a:rPr lang="zh-CN" altLang="en-US" sz="10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rgbClr val="1A6D8C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96130" y="1113588"/>
            <a:ext cx="1418102" cy="650987"/>
            <a:chOff x="5122025" y="525814"/>
            <a:chExt cx="2020976" cy="927740"/>
          </a:xfrm>
        </p:grpSpPr>
        <p:sp>
          <p:nvSpPr>
            <p:cNvPr id="19" name="文本框 22"/>
            <p:cNvSpPr txBox="1"/>
            <p:nvPr/>
          </p:nvSpPr>
          <p:spPr>
            <a:xfrm>
              <a:off x="5122026" y="826908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A2B0CA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85302" y="1764575"/>
            <a:ext cx="1685830" cy="1301843"/>
            <a:chOff x="2785302" y="1764575"/>
            <a:chExt cx="1685830" cy="1301843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2785302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rgbClr val="1A6D8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3254121" y="2304185"/>
              <a:ext cx="362196" cy="35096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51843" y="3195982"/>
            <a:ext cx="1105946" cy="854041"/>
            <a:chOff x="4751843" y="3195982"/>
            <a:chExt cx="1105946" cy="854041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4751843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/>
            <p:cNvSpPr>
              <a:spLocks noChangeAspect="1"/>
            </p:cNvSpPr>
            <p:nvPr/>
          </p:nvSpPr>
          <p:spPr bwMode="auto">
            <a:xfrm>
              <a:off x="5223271" y="3414865"/>
              <a:ext cx="380779" cy="38077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65186" y="3195982"/>
            <a:ext cx="1105946" cy="854041"/>
            <a:chOff x="3365186" y="3195982"/>
            <a:chExt cx="1105946" cy="854041"/>
          </a:xfrm>
        </p:grpSpPr>
        <p:sp>
          <p:nvSpPr>
            <p:cNvPr id="8" name="任意多边形: 形状 7"/>
            <p:cNvSpPr/>
            <p:nvPr/>
          </p:nvSpPr>
          <p:spPr>
            <a:xfrm flipH="1" flipV="1">
              <a:off x="3365186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rgbClr val="1A6D8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3689799" y="3431990"/>
              <a:ext cx="287685" cy="346530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51843" y="1764575"/>
            <a:ext cx="1685830" cy="1301843"/>
            <a:chOff x="4751843" y="1764575"/>
            <a:chExt cx="1685830" cy="1301843"/>
          </a:xfrm>
        </p:grpSpPr>
        <p:sp>
          <p:nvSpPr>
            <p:cNvPr id="5" name="任意多边形: 形状 4"/>
            <p:cNvSpPr/>
            <p:nvPr/>
          </p:nvSpPr>
          <p:spPr>
            <a:xfrm>
              <a:off x="4751843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607958" y="2316802"/>
              <a:ext cx="302353" cy="325732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30522" y="1844431"/>
            <a:ext cx="761932" cy="2419468"/>
            <a:chOff x="4230522" y="1844431"/>
            <a:chExt cx="761932" cy="2419468"/>
          </a:xfrm>
        </p:grpSpPr>
        <p:grpSp>
          <p:nvGrpSpPr>
            <p:cNvPr id="4" name="组合 3"/>
            <p:cNvGrpSpPr/>
            <p:nvPr/>
          </p:nvGrpSpPr>
          <p:grpSpPr>
            <a:xfrm>
              <a:off x="4230522" y="1844431"/>
              <a:ext cx="761932" cy="2419468"/>
              <a:chOff x="5438775" y="1724025"/>
              <a:chExt cx="1085850" cy="344805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981700" y="2200275"/>
                <a:ext cx="0" cy="2771775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5438775" y="1724025"/>
                <a:ext cx="1085850" cy="1085850"/>
              </a:xfrm>
              <a:prstGeom prst="ellipse">
                <a:avLst/>
              </a:prstGeom>
              <a:solidFill>
                <a:srgbClr val="A2B0CA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781675" y="4772025"/>
                <a:ext cx="400050" cy="4000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431965" y="2058998"/>
              <a:ext cx="359044" cy="30341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87F17CA8-1229-44E0-95FE-194308A2C3BD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772365" y="1203501"/>
            <a:ext cx="3599270" cy="3039134"/>
            <a:chOff x="2772365" y="1203501"/>
            <a:chExt cx="3599270" cy="3039134"/>
          </a:xfrm>
        </p:grpSpPr>
        <p:sp>
          <p:nvSpPr>
            <p:cNvPr id="5" name="Freeform: Shape 4"/>
            <p:cNvSpPr/>
            <p:nvPr/>
          </p:nvSpPr>
          <p:spPr>
            <a:xfrm>
              <a:off x="4718179" y="1397865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/>
            <p:cNvSpPr/>
            <p:nvPr/>
          </p:nvSpPr>
          <p:spPr>
            <a:xfrm flipH="1">
              <a:off x="3192577" y="1397865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/>
            <p:cNvSpPr/>
            <p:nvPr/>
          </p:nvSpPr>
          <p:spPr>
            <a:xfrm flipV="1">
              <a:off x="4718179" y="2972947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/>
            <p:cNvSpPr/>
            <p:nvPr/>
          </p:nvSpPr>
          <p:spPr>
            <a:xfrm flipH="1" flipV="1">
              <a:off x="3192577" y="2972947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2772365" y="1203501"/>
              <a:ext cx="556505" cy="55650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2772365" y="3686132"/>
              <a:ext cx="556505" cy="556503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5815130" y="1203501"/>
              <a:ext cx="556505" cy="55650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5815130" y="3686132"/>
              <a:ext cx="556505" cy="55650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6597225" y="1203501"/>
            <a:ext cx="1959740" cy="899927"/>
            <a:chOff x="8796300" y="1604668"/>
            <a:chExt cx="2612987" cy="1199903"/>
          </a:xfrm>
        </p:grpSpPr>
        <p:sp>
          <p:nvSpPr>
            <p:cNvPr id="23" name="TextBox 13"/>
            <p:cNvSpPr txBox="1">
              <a:spLocks/>
            </p:cNvSpPr>
            <p:nvPr/>
          </p:nvSpPr>
          <p:spPr>
            <a:xfrm>
              <a:off x="8796300" y="1604668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4" name="TextBox 14"/>
            <p:cNvSpPr txBox="1">
              <a:spLocks/>
            </p:cNvSpPr>
            <p:nvPr/>
          </p:nvSpPr>
          <p:spPr>
            <a:xfrm>
              <a:off x="8796300" y="1981661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200" dirty="0">
                  <a:ea typeface="微软雅黑" panose="020B0503020204020204" pitchFamily="34" charset="-122"/>
                </a:rPr>
              </a:br>
              <a:r>
                <a:rPr lang="zh-CN" altLang="en-US" sz="12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14" name="Group 12"/>
          <p:cNvGrpSpPr/>
          <p:nvPr/>
        </p:nvGrpSpPr>
        <p:grpSpPr>
          <a:xfrm>
            <a:off x="602519" y="3236340"/>
            <a:ext cx="1959740" cy="899927"/>
            <a:chOff x="803359" y="4315120"/>
            <a:chExt cx="2612987" cy="1199903"/>
          </a:xfrm>
        </p:grpSpPr>
        <p:sp>
          <p:nvSpPr>
            <p:cNvPr id="21" name="TextBox 16"/>
            <p:cNvSpPr txBox="1">
              <a:spLocks/>
            </p:cNvSpPr>
            <p:nvPr/>
          </p:nvSpPr>
          <p:spPr>
            <a:xfrm>
              <a:off x="803359" y="4315120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2" name="TextBox 17"/>
            <p:cNvSpPr txBox="1">
              <a:spLocks/>
            </p:cNvSpPr>
            <p:nvPr/>
          </p:nvSpPr>
          <p:spPr>
            <a:xfrm>
              <a:off x="803359" y="4692113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200" dirty="0">
                  <a:ea typeface="微软雅黑" panose="020B0503020204020204" pitchFamily="34" charset="-122"/>
                </a:rPr>
              </a:br>
              <a:r>
                <a:rPr lang="zh-CN" altLang="en-US" sz="12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602518" y="1203501"/>
            <a:ext cx="1959741" cy="899927"/>
            <a:chOff x="803358" y="1604668"/>
            <a:chExt cx="2612988" cy="1199903"/>
          </a:xfrm>
        </p:grpSpPr>
        <p:sp>
          <p:nvSpPr>
            <p:cNvPr id="19" name="TextBox 19"/>
            <p:cNvSpPr txBox="1">
              <a:spLocks/>
            </p:cNvSpPr>
            <p:nvPr/>
          </p:nvSpPr>
          <p:spPr>
            <a:xfrm>
              <a:off x="803359" y="1604668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0" name="TextBox 20"/>
            <p:cNvSpPr txBox="1">
              <a:spLocks/>
            </p:cNvSpPr>
            <p:nvPr/>
          </p:nvSpPr>
          <p:spPr>
            <a:xfrm>
              <a:off x="803358" y="1981661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200" dirty="0">
                  <a:ea typeface="微软雅黑" panose="020B0503020204020204" pitchFamily="34" charset="-122"/>
                </a:rPr>
              </a:br>
              <a:r>
                <a:rPr lang="zh-CN" altLang="en-US" sz="12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597225" y="3236340"/>
            <a:ext cx="1959740" cy="899927"/>
            <a:chOff x="8796300" y="4315120"/>
            <a:chExt cx="2612987" cy="1199903"/>
          </a:xfrm>
        </p:grpSpPr>
        <p:sp>
          <p:nvSpPr>
            <p:cNvPr id="17" name="TextBox 22"/>
            <p:cNvSpPr txBox="1">
              <a:spLocks/>
            </p:cNvSpPr>
            <p:nvPr/>
          </p:nvSpPr>
          <p:spPr>
            <a:xfrm>
              <a:off x="8796300" y="4315120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8" name="TextBox 23"/>
            <p:cNvSpPr txBox="1">
              <a:spLocks/>
            </p:cNvSpPr>
            <p:nvPr/>
          </p:nvSpPr>
          <p:spPr>
            <a:xfrm>
              <a:off x="8796300" y="4692113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200" dirty="0">
                  <a:ea typeface="微软雅黑" panose="020B0503020204020204" pitchFamily="34" charset="-122"/>
                </a:rPr>
              </a:br>
              <a:r>
                <a:rPr lang="zh-CN" altLang="en-US" sz="12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88350" y="1953276"/>
            <a:ext cx="1575738" cy="1575738"/>
            <a:chOff x="3788350" y="1953276"/>
            <a:chExt cx="1575738" cy="1575738"/>
          </a:xfrm>
        </p:grpSpPr>
        <p:sp>
          <p:nvSpPr>
            <p:cNvPr id="25" name="椭圆 24"/>
            <p:cNvSpPr/>
            <p:nvPr/>
          </p:nvSpPr>
          <p:spPr>
            <a:xfrm>
              <a:off x="3788350" y="1953276"/>
              <a:ext cx="1575738" cy="1575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TextBox 19"/>
            <p:cNvSpPr txBox="1">
              <a:spLocks/>
            </p:cNvSpPr>
            <p:nvPr/>
          </p:nvSpPr>
          <p:spPr>
            <a:xfrm>
              <a:off x="4211960" y="2355726"/>
              <a:ext cx="845913" cy="76101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3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标题</a:t>
              </a: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5C5A5BF4-0F40-4CC3-BE07-84191D57057F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0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 flipV="1">
            <a:off x="941714" y="2739808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3"/>
          <p:cNvSpPr/>
          <p:nvPr/>
        </p:nvSpPr>
        <p:spPr>
          <a:xfrm flipH="1">
            <a:off x="4562036" y="1414257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4"/>
          <p:cNvSpPr/>
          <p:nvPr/>
        </p:nvSpPr>
        <p:spPr>
          <a:xfrm flipH="1" flipV="1">
            <a:off x="4571999" y="2744353"/>
            <a:ext cx="3645046" cy="1345358"/>
          </a:xfrm>
          <a:custGeom>
            <a:avLst/>
            <a:gdLst>
              <a:gd name="connsiteX0" fmla="*/ 0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0 w 4860061"/>
              <a:gd name="connsiteY7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061" h="1793810">
                <a:moveTo>
                  <a:pt x="0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5"/>
          <p:cNvSpPr/>
          <p:nvPr/>
        </p:nvSpPr>
        <p:spPr>
          <a:xfrm>
            <a:off x="941714" y="1409712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TextBox 6"/>
          <p:cNvSpPr txBox="1">
            <a:spLocks/>
          </p:cNvSpPr>
          <p:nvPr/>
        </p:nvSpPr>
        <p:spPr>
          <a:xfrm>
            <a:off x="906867" y="1858519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此部分内容作为文字排版占位显示（建议使用主题字体）通常规则为在</a:t>
            </a:r>
            <a:r>
              <a:rPr lang="en-US" altLang="zh-CN" sz="1100" dirty="0"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ea typeface="微软雅黑" panose="020B0503020204020204" pitchFamily="34" charset="-122"/>
              </a:rPr>
              <a:t>文档下中英文各使用一种字体以保持全文档统一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906866" y="1550905"/>
            <a:ext cx="978419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id-ID" sz="2000" b="1"/>
              <a:t>Strength</a:t>
            </a:r>
          </a:p>
        </p:txBody>
      </p:sp>
      <p:sp>
        <p:nvSpPr>
          <p:cNvPr id="10" name="TextBox 8"/>
          <p:cNvSpPr txBox="1">
            <a:spLocks/>
          </p:cNvSpPr>
          <p:nvPr/>
        </p:nvSpPr>
        <p:spPr>
          <a:xfrm>
            <a:off x="906867" y="3188374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此部分内容作为文字排版占位显示（建议使用主题字体）通常规则为在</a:t>
            </a:r>
            <a:r>
              <a:rPr lang="en-US" altLang="zh-CN" sz="1100" dirty="0"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ea typeface="微软雅黑" panose="020B0503020204020204" pitchFamily="34" charset="-122"/>
              </a:rPr>
              <a:t>文档下中英文各使用一种字体以保持全文档统一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906867" y="2880760"/>
            <a:ext cx="1346618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id-ID" sz="2000" b="1"/>
              <a:t>Opportunity</a:t>
            </a:r>
          </a:p>
        </p:txBody>
      </p:sp>
      <p:sp>
        <p:nvSpPr>
          <p:cNvPr id="12" name="TextBox 10"/>
          <p:cNvSpPr txBox="1">
            <a:spLocks/>
          </p:cNvSpPr>
          <p:nvPr/>
        </p:nvSpPr>
        <p:spPr>
          <a:xfrm>
            <a:off x="5845918" y="1858519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此部分内容作为文字排版占位显示（建议使用主题字体）通常规则为在</a:t>
            </a:r>
            <a:r>
              <a:rPr lang="en-US" altLang="zh-CN" sz="1100" dirty="0"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ea typeface="微软雅黑" panose="020B0503020204020204" pitchFamily="34" charset="-122"/>
              </a:rPr>
              <a:t>文档下中英文各使用一种字体以保持全文档统一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121454" y="1550905"/>
            <a:ext cx="1095590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pPr algn="r"/>
            <a:r>
              <a:rPr lang="id-ID" sz="2000" b="1"/>
              <a:t>Weakness</a:t>
            </a:r>
          </a:p>
        </p:txBody>
      </p:sp>
      <p:sp>
        <p:nvSpPr>
          <p:cNvPr id="14" name="TextBox 12"/>
          <p:cNvSpPr txBox="1">
            <a:spLocks/>
          </p:cNvSpPr>
          <p:nvPr/>
        </p:nvSpPr>
        <p:spPr>
          <a:xfrm>
            <a:off x="5878456" y="3188374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此部分内容作为文字排版占位显示（建议使用主题字体）通常规则为在</a:t>
            </a:r>
            <a:r>
              <a:rPr lang="en-US" altLang="zh-CN" sz="1100" dirty="0"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ea typeface="微软雅黑" panose="020B0503020204020204" pitchFamily="34" charset="-122"/>
              </a:rPr>
              <a:t>文档下中英文各使用一种字体以保持全文档统一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6863141" y="2865691"/>
            <a:ext cx="1346618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pPr algn="r"/>
            <a:r>
              <a:rPr lang="id-ID" sz="2000" b="1"/>
              <a:t>Threat</a:t>
            </a:r>
          </a:p>
        </p:txBody>
      </p:sp>
      <p:grpSp>
        <p:nvGrpSpPr>
          <p:cNvPr id="16" name="Group 14"/>
          <p:cNvGrpSpPr/>
          <p:nvPr/>
        </p:nvGrpSpPr>
        <p:grpSpPr>
          <a:xfrm>
            <a:off x="3433071" y="1425022"/>
            <a:ext cx="2307374" cy="2690715"/>
            <a:chOff x="4564893" y="1881162"/>
            <a:chExt cx="3076499" cy="3587620"/>
          </a:xfrm>
        </p:grpSpPr>
        <p:sp>
          <p:nvSpPr>
            <p:cNvPr id="17" name="Freeform: Shape 15"/>
            <p:cNvSpPr/>
            <p:nvPr/>
          </p:nvSpPr>
          <p:spPr>
            <a:xfrm flipH="1" flipV="1">
              <a:off x="4564894" y="1881162"/>
              <a:ext cx="1534678" cy="1793811"/>
            </a:xfrm>
            <a:custGeom>
              <a:avLst/>
              <a:gdLst>
                <a:gd name="connsiteX0" fmla="*/ 0 w 1521571"/>
                <a:gd name="connsiteY0" fmla="*/ 0 h 1778491"/>
                <a:gd name="connsiteX1" fmla="*/ 1521571 w 1521571"/>
                <a:gd name="connsiteY1" fmla="*/ 0 h 1778491"/>
                <a:gd name="connsiteX2" fmla="*/ 1521571 w 1521571"/>
                <a:gd name="connsiteY2" fmla="*/ 14491 h 1778491"/>
                <a:gd name="connsiteX3" fmla="*/ 1521571 w 1521571"/>
                <a:gd name="connsiteY3" fmla="*/ 1040227 h 1778491"/>
                <a:gd name="connsiteX4" fmla="*/ 45043 w 1521571"/>
                <a:gd name="connsiteY4" fmla="*/ 1778491 h 1778491"/>
                <a:gd name="connsiteX5" fmla="*/ 0 w 1521571"/>
                <a:gd name="connsiteY5" fmla="*/ 1778491 h 1778491"/>
                <a:gd name="connsiteX6" fmla="*/ 0 w 1521571"/>
                <a:gd name="connsiteY6" fmla="*/ 14491 h 1778491"/>
                <a:gd name="connsiteX7" fmla="*/ 0 w 1521571"/>
                <a:gd name="connsiteY7" fmla="*/ 0 h 177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571" h="1778491">
                  <a:moveTo>
                    <a:pt x="0" y="0"/>
                  </a:moveTo>
                  <a:lnTo>
                    <a:pt x="1521571" y="0"/>
                  </a:lnTo>
                  <a:lnTo>
                    <a:pt x="1521571" y="14491"/>
                  </a:lnTo>
                  <a:lnTo>
                    <a:pt x="1521571" y="1040227"/>
                  </a:lnTo>
                  <a:lnTo>
                    <a:pt x="45043" y="1778491"/>
                  </a:lnTo>
                  <a:lnTo>
                    <a:pt x="0" y="1778491"/>
                  </a:lnTo>
                  <a:lnTo>
                    <a:pt x="0" y="1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4564893" y="1881162"/>
              <a:ext cx="3076499" cy="3587620"/>
              <a:chOff x="4564893" y="1881162"/>
              <a:chExt cx="3076499" cy="3587620"/>
            </a:xfrm>
          </p:grpSpPr>
          <p:sp>
            <p:nvSpPr>
              <p:cNvPr id="19" name="Freeform: Shape 17"/>
              <p:cNvSpPr/>
              <p:nvPr/>
            </p:nvSpPr>
            <p:spPr>
              <a:xfrm flipH="1">
                <a:off x="4564894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4564893" y="2273521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1" name="TextBox 19"/>
              <p:cNvSpPr txBox="1"/>
              <p:nvPr/>
            </p:nvSpPr>
            <p:spPr>
              <a:xfrm>
                <a:off x="4564893" y="3674973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2" name="Freeform: Shape 20"/>
              <p:cNvSpPr/>
              <p:nvPr/>
            </p:nvSpPr>
            <p:spPr>
              <a:xfrm>
                <a:off x="6106715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1"/>
              <p:cNvSpPr/>
              <p:nvPr/>
            </p:nvSpPr>
            <p:spPr>
              <a:xfrm flipV="1">
                <a:off x="6106715" y="188116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6269824" y="2298694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6122823" y="3674973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F4972E8A-FF6A-46D8-8310-DE506BE27B3F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527380" y="1841420"/>
            <a:ext cx="3352605" cy="323075"/>
            <a:chOff x="4219435" y="1504678"/>
            <a:chExt cx="3352605" cy="323075"/>
          </a:xfrm>
        </p:grpSpPr>
        <p:sp>
          <p:nvSpPr>
            <p:cNvPr id="13" name="Hexagon 5"/>
            <p:cNvSpPr/>
            <p:nvPr/>
          </p:nvSpPr>
          <p:spPr bwMode="auto">
            <a:xfrm>
              <a:off x="4219435" y="1505932"/>
              <a:ext cx="373312" cy="321821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8" name="Hexagon 13"/>
            <p:cNvSpPr/>
            <p:nvPr/>
          </p:nvSpPr>
          <p:spPr bwMode="auto">
            <a:xfrm>
              <a:off x="4686768" y="1504678"/>
              <a:ext cx="2885272" cy="323075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27380" y="2425456"/>
            <a:ext cx="3352605" cy="323075"/>
            <a:chOff x="4219435" y="2088714"/>
            <a:chExt cx="3352605" cy="323075"/>
          </a:xfrm>
        </p:grpSpPr>
        <p:sp>
          <p:nvSpPr>
            <p:cNvPr id="14" name="Hexagon 6"/>
            <p:cNvSpPr/>
            <p:nvPr/>
          </p:nvSpPr>
          <p:spPr bwMode="auto">
            <a:xfrm>
              <a:off x="4219435" y="2088714"/>
              <a:ext cx="373312" cy="321821"/>
            </a:xfrm>
            <a:prstGeom prst="hexagon">
              <a:avLst/>
            </a:prstGeom>
            <a:solidFill>
              <a:srgbClr val="1F8E8F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9" name="Hexagon 14"/>
            <p:cNvSpPr/>
            <p:nvPr/>
          </p:nvSpPr>
          <p:spPr bwMode="auto">
            <a:xfrm>
              <a:off x="4686768" y="2088714"/>
              <a:ext cx="2885272" cy="323075"/>
            </a:xfrm>
            <a:prstGeom prst="hexagon">
              <a:avLst/>
            </a:prstGeom>
            <a:solidFill>
              <a:srgbClr val="1F8E8F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27380" y="3008239"/>
            <a:ext cx="3352605" cy="324329"/>
            <a:chOff x="4219435" y="2671497"/>
            <a:chExt cx="3352605" cy="324329"/>
          </a:xfrm>
        </p:grpSpPr>
        <p:sp>
          <p:nvSpPr>
            <p:cNvPr id="15" name="Hexagon 7"/>
            <p:cNvSpPr/>
            <p:nvPr/>
          </p:nvSpPr>
          <p:spPr bwMode="auto">
            <a:xfrm>
              <a:off x="4219435" y="2671497"/>
              <a:ext cx="373312" cy="321821"/>
            </a:xfrm>
            <a:prstGeom prst="hexagon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0" name="Hexagon 15"/>
            <p:cNvSpPr/>
            <p:nvPr/>
          </p:nvSpPr>
          <p:spPr bwMode="auto">
            <a:xfrm>
              <a:off x="4686768" y="2672751"/>
              <a:ext cx="2885272" cy="323075"/>
            </a:xfrm>
            <a:prstGeom prst="hexagon">
              <a:avLst/>
            </a:prstGeom>
            <a:solidFill>
              <a:srgbClr val="1A6D8C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27380" y="3591021"/>
            <a:ext cx="3352605" cy="325583"/>
            <a:chOff x="4219435" y="3254279"/>
            <a:chExt cx="3352605" cy="325583"/>
          </a:xfrm>
        </p:grpSpPr>
        <p:sp>
          <p:nvSpPr>
            <p:cNvPr id="16" name="Hexagon 8"/>
            <p:cNvSpPr/>
            <p:nvPr/>
          </p:nvSpPr>
          <p:spPr bwMode="auto">
            <a:xfrm>
              <a:off x="4219435" y="3254279"/>
              <a:ext cx="373312" cy="321821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21" name="Hexagon 16"/>
            <p:cNvSpPr/>
            <p:nvPr/>
          </p:nvSpPr>
          <p:spPr bwMode="auto">
            <a:xfrm>
              <a:off x="4686768" y="3256787"/>
              <a:ext cx="2885272" cy="323075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 dirty="0">
                  <a:solidFill>
                    <a:schemeClr val="bg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930DFB0-D0D1-4892-9656-E93B8B3500C1}"/>
              </a:ext>
            </a:extLst>
          </p:cNvPr>
          <p:cNvGrpSpPr/>
          <p:nvPr/>
        </p:nvGrpSpPr>
        <p:grpSpPr>
          <a:xfrm>
            <a:off x="-1548680" y="0"/>
            <a:ext cx="3723754" cy="3699161"/>
            <a:chOff x="-1548680" y="0"/>
            <a:chExt cx="3723754" cy="3699161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25277C6C-D087-4E28-9398-7034C5180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548680" y="0"/>
              <a:ext cx="3723754" cy="3699161"/>
            </a:xfrm>
            <a:prstGeom prst="rect">
              <a:avLst/>
            </a:prstGeom>
          </p:spPr>
        </p:pic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7A84982-55BD-4D3F-923A-CE2BDC1842BC}"/>
                </a:ext>
              </a:extLst>
            </p:cNvPr>
            <p:cNvSpPr/>
            <p:nvPr/>
          </p:nvSpPr>
          <p:spPr>
            <a:xfrm>
              <a:off x="-709584" y="826800"/>
              <a:ext cx="2045559" cy="2045559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CD78F8C-0C9E-4658-BA2F-1E859179AA73}"/>
              </a:ext>
            </a:extLst>
          </p:cNvPr>
          <p:cNvGrpSpPr/>
          <p:nvPr/>
        </p:nvGrpSpPr>
        <p:grpSpPr>
          <a:xfrm>
            <a:off x="1599684" y="516328"/>
            <a:ext cx="1909128" cy="1909128"/>
            <a:chOff x="1599684" y="516328"/>
            <a:chExt cx="1909128" cy="19091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BAF539D7-4B42-4579-B92A-E04B58482D39}"/>
                </a:ext>
              </a:extLst>
            </p:cNvPr>
            <p:cNvGrpSpPr/>
            <p:nvPr/>
          </p:nvGrpSpPr>
          <p:grpSpPr>
            <a:xfrm>
              <a:off x="1599684" y="516328"/>
              <a:ext cx="1909128" cy="1909128"/>
              <a:chOff x="2240648" y="2888039"/>
              <a:chExt cx="2088232" cy="208823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87B9E6CC-8992-4BB9-A5E9-9A830A19D401}"/>
                  </a:ext>
                </a:extLst>
              </p:cNvPr>
              <p:cNvSpPr/>
              <p:nvPr/>
            </p:nvSpPr>
            <p:spPr>
              <a:xfrm>
                <a:off x="2240648" y="2888039"/>
                <a:ext cx="2088232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xmlns="" id="{900C9CB8-F644-40F9-B7A8-6E4E742B7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</p:grpSp>
        <p:grpSp>
          <p:nvGrpSpPr>
            <p:cNvPr id="9" name="Group 20"/>
            <p:cNvGrpSpPr/>
            <p:nvPr/>
          </p:nvGrpSpPr>
          <p:grpSpPr>
            <a:xfrm>
              <a:off x="2116575" y="1124929"/>
              <a:ext cx="875346" cy="691925"/>
              <a:chOff x="5517168" y="298487"/>
              <a:chExt cx="1167129" cy="922568"/>
            </a:xfrm>
          </p:grpSpPr>
          <p:sp>
            <p:nvSpPr>
              <p:cNvPr id="10" name="TextBox 21"/>
              <p:cNvSpPr txBox="1"/>
              <p:nvPr/>
            </p:nvSpPr>
            <p:spPr>
              <a:xfrm>
                <a:off x="5517168" y="728919"/>
                <a:ext cx="1167129" cy="24606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 fontScale="92500" lnSpcReduction="10000"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11" name="Freeform: Shape 22"/>
              <p:cNvSpPr>
                <a:spLocks noChangeAspect="1"/>
              </p:cNvSpPr>
              <p:nvPr/>
            </p:nvSpPr>
            <p:spPr bwMode="auto">
              <a:xfrm>
                <a:off x="5885515" y="298487"/>
                <a:ext cx="430432" cy="430432"/>
              </a:xfrm>
              <a:custGeom>
                <a:avLst/>
                <a:gdLst>
                  <a:gd name="connsiteX0" fmla="*/ 158750 w 508000"/>
                  <a:gd name="connsiteY0" fmla="*/ 345281 h 508000"/>
                  <a:gd name="connsiteX1" fmla="*/ 158750 w 508000"/>
                  <a:gd name="connsiteY1" fmla="*/ 377031 h 508000"/>
                  <a:gd name="connsiteX2" fmla="*/ 349250 w 508000"/>
                  <a:gd name="connsiteY2" fmla="*/ 377031 h 508000"/>
                  <a:gd name="connsiteX3" fmla="*/ 349250 w 508000"/>
                  <a:gd name="connsiteY3" fmla="*/ 345281 h 508000"/>
                  <a:gd name="connsiteX4" fmla="*/ 99219 w 508000"/>
                  <a:gd name="connsiteY4" fmla="*/ 257969 h 508000"/>
                  <a:gd name="connsiteX5" fmla="*/ 416719 w 508000"/>
                  <a:gd name="connsiteY5" fmla="*/ 257969 h 508000"/>
                  <a:gd name="connsiteX6" fmla="*/ 416719 w 508000"/>
                  <a:gd name="connsiteY6" fmla="*/ 285750 h 508000"/>
                  <a:gd name="connsiteX7" fmla="*/ 99219 w 508000"/>
                  <a:gd name="connsiteY7" fmla="*/ 285750 h 508000"/>
                  <a:gd name="connsiteX8" fmla="*/ 99219 w 508000"/>
                  <a:gd name="connsiteY8" fmla="*/ 186531 h 508000"/>
                  <a:gd name="connsiteX9" fmla="*/ 416719 w 508000"/>
                  <a:gd name="connsiteY9" fmla="*/ 186531 h 508000"/>
                  <a:gd name="connsiteX10" fmla="*/ 416719 w 508000"/>
                  <a:gd name="connsiteY10" fmla="*/ 218281 h 508000"/>
                  <a:gd name="connsiteX11" fmla="*/ 99219 w 508000"/>
                  <a:gd name="connsiteY11" fmla="*/ 218281 h 508000"/>
                  <a:gd name="connsiteX12" fmla="*/ 130969 w 508000"/>
                  <a:gd name="connsiteY12" fmla="*/ 127000 h 508000"/>
                  <a:gd name="connsiteX13" fmla="*/ 377032 w 508000"/>
                  <a:gd name="connsiteY13" fmla="*/ 127000 h 508000"/>
                  <a:gd name="connsiteX14" fmla="*/ 377032 w 508000"/>
                  <a:gd name="connsiteY14" fmla="*/ 158750 h 508000"/>
                  <a:gd name="connsiteX15" fmla="*/ 130969 w 508000"/>
                  <a:gd name="connsiteY15" fmla="*/ 158750 h 508000"/>
                  <a:gd name="connsiteX16" fmla="*/ 130969 w 508000"/>
                  <a:gd name="connsiteY16" fmla="*/ 59531 h 508000"/>
                  <a:gd name="connsiteX17" fmla="*/ 377032 w 508000"/>
                  <a:gd name="connsiteY17" fmla="*/ 59531 h 508000"/>
                  <a:gd name="connsiteX18" fmla="*/ 377032 w 508000"/>
                  <a:gd name="connsiteY18" fmla="*/ 99219 h 508000"/>
                  <a:gd name="connsiteX19" fmla="*/ 130969 w 508000"/>
                  <a:gd name="connsiteY19" fmla="*/ 99219 h 508000"/>
                  <a:gd name="connsiteX20" fmla="*/ 99219 w 508000"/>
                  <a:gd name="connsiteY20" fmla="*/ 27781 h 508000"/>
                  <a:gd name="connsiteX21" fmla="*/ 31750 w 508000"/>
                  <a:gd name="connsiteY21" fmla="*/ 317500 h 508000"/>
                  <a:gd name="connsiteX22" fmla="*/ 480219 w 508000"/>
                  <a:gd name="connsiteY22" fmla="*/ 317500 h 508000"/>
                  <a:gd name="connsiteX23" fmla="*/ 416719 w 508000"/>
                  <a:gd name="connsiteY23" fmla="*/ 27781 h 508000"/>
                  <a:gd name="connsiteX24" fmla="*/ 59531 w 508000"/>
                  <a:gd name="connsiteY24" fmla="*/ 0 h 508000"/>
                  <a:gd name="connsiteX25" fmla="*/ 448469 w 508000"/>
                  <a:gd name="connsiteY25" fmla="*/ 0 h 508000"/>
                  <a:gd name="connsiteX26" fmla="*/ 508000 w 508000"/>
                  <a:gd name="connsiteY26" fmla="*/ 317500 h 508000"/>
                  <a:gd name="connsiteX27" fmla="*/ 480219 w 508000"/>
                  <a:gd name="connsiteY27" fmla="*/ 508000 h 508000"/>
                  <a:gd name="connsiteX28" fmla="*/ 31750 w 508000"/>
                  <a:gd name="connsiteY28" fmla="*/ 508000 h 508000"/>
                  <a:gd name="connsiteX29" fmla="*/ 0 w 508000"/>
                  <a:gd name="connsiteY29" fmla="*/ 3175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8000" h="508000">
                    <a:moveTo>
                      <a:pt x="158750" y="345281"/>
                    </a:moveTo>
                    <a:lnTo>
                      <a:pt x="158750" y="377031"/>
                    </a:lnTo>
                    <a:lnTo>
                      <a:pt x="349250" y="377031"/>
                    </a:lnTo>
                    <a:lnTo>
                      <a:pt x="349250" y="345281"/>
                    </a:lnTo>
                    <a:close/>
                    <a:moveTo>
                      <a:pt x="99219" y="257969"/>
                    </a:moveTo>
                    <a:lnTo>
                      <a:pt x="416719" y="257969"/>
                    </a:lnTo>
                    <a:lnTo>
                      <a:pt x="416719" y="285750"/>
                    </a:lnTo>
                    <a:lnTo>
                      <a:pt x="99219" y="285750"/>
                    </a:lnTo>
                    <a:close/>
                    <a:moveTo>
                      <a:pt x="99219" y="186531"/>
                    </a:moveTo>
                    <a:lnTo>
                      <a:pt x="416719" y="186531"/>
                    </a:lnTo>
                    <a:lnTo>
                      <a:pt x="416719" y="218281"/>
                    </a:lnTo>
                    <a:lnTo>
                      <a:pt x="99219" y="218281"/>
                    </a:lnTo>
                    <a:close/>
                    <a:moveTo>
                      <a:pt x="130969" y="127000"/>
                    </a:moveTo>
                    <a:lnTo>
                      <a:pt x="377032" y="127000"/>
                    </a:lnTo>
                    <a:lnTo>
                      <a:pt x="377032" y="158750"/>
                    </a:lnTo>
                    <a:lnTo>
                      <a:pt x="130969" y="158750"/>
                    </a:lnTo>
                    <a:close/>
                    <a:moveTo>
                      <a:pt x="130969" y="59531"/>
                    </a:moveTo>
                    <a:lnTo>
                      <a:pt x="377032" y="59531"/>
                    </a:lnTo>
                    <a:lnTo>
                      <a:pt x="377032" y="99219"/>
                    </a:lnTo>
                    <a:lnTo>
                      <a:pt x="130969" y="99219"/>
                    </a:lnTo>
                    <a:close/>
                    <a:moveTo>
                      <a:pt x="99219" y="27781"/>
                    </a:moveTo>
                    <a:lnTo>
                      <a:pt x="31750" y="317500"/>
                    </a:lnTo>
                    <a:lnTo>
                      <a:pt x="480219" y="317500"/>
                    </a:lnTo>
                    <a:lnTo>
                      <a:pt x="416719" y="27781"/>
                    </a:lnTo>
                    <a:close/>
                    <a:moveTo>
                      <a:pt x="59531" y="0"/>
                    </a:moveTo>
                    <a:lnTo>
                      <a:pt x="448469" y="0"/>
                    </a:lnTo>
                    <a:lnTo>
                      <a:pt x="508000" y="317500"/>
                    </a:lnTo>
                    <a:lnTo>
                      <a:pt x="480219" y="508000"/>
                    </a:lnTo>
                    <a:lnTo>
                      <a:pt x="31750" y="5080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5517168" y="974987"/>
                <a:ext cx="1167129" cy="24606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 fontScale="92500" lnSpcReduction="10000"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目     录</a:t>
                </a: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B429D397-FA9C-443B-87FD-38459C7AC22D}"/>
              </a:ext>
            </a:extLst>
          </p:cNvPr>
          <p:cNvSpPr/>
          <p:nvPr/>
        </p:nvSpPr>
        <p:spPr>
          <a:xfrm>
            <a:off x="5004048" y="3939902"/>
            <a:ext cx="5328592" cy="5328592"/>
          </a:xfrm>
          <a:prstGeom prst="ellipse">
            <a:avLst/>
          </a:prstGeom>
          <a:solidFill>
            <a:srgbClr val="E8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9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:a16="http://schemas.microsoft.com/office/drawing/2014/main" xmlns="" id="{B061902F-4FED-4432-8369-A8DCBA4D92D1}"/>
              </a:ext>
            </a:extLst>
          </p:cNvPr>
          <p:cNvSpPr txBox="1"/>
          <p:nvPr/>
        </p:nvSpPr>
        <p:spPr>
          <a:xfrm>
            <a:off x="3893049" y="2021289"/>
            <a:ext cx="28168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2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>
            <a:extLst>
              <a:ext uri="{FF2B5EF4-FFF2-40B4-BE49-F238E27FC236}">
                <a16:creationId xmlns:a16="http://schemas.microsoft.com/office/drawing/2014/main" xmlns="" id="{2E519EF1-627E-4C4F-8DEB-104888EA289F}"/>
              </a:ext>
            </a:extLst>
          </p:cNvPr>
          <p:cNvSpPr txBox="1"/>
          <p:nvPr/>
        </p:nvSpPr>
        <p:spPr>
          <a:xfrm>
            <a:off x="3923928" y="2446094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  <a:endParaRPr lang="en-US" altLang="zh-CN" sz="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A950753-E35B-42C3-B37C-59DC5511C9CB}"/>
              </a:ext>
            </a:extLst>
          </p:cNvPr>
          <p:cNvGrpSpPr/>
          <p:nvPr/>
        </p:nvGrpSpPr>
        <p:grpSpPr>
          <a:xfrm flipH="1">
            <a:off x="1788419" y="1054962"/>
            <a:ext cx="2552699" cy="2535840"/>
            <a:chOff x="-1548680" y="0"/>
            <a:chExt cx="3723754" cy="369916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304B8073-42F2-4C6D-BCA7-C668E900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548680" y="0"/>
              <a:ext cx="3723754" cy="3699161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6D629ACC-ADCB-411D-A9FE-C7C7A860B53D}"/>
                </a:ext>
              </a:extLst>
            </p:cNvPr>
            <p:cNvSpPr/>
            <p:nvPr/>
          </p:nvSpPr>
          <p:spPr>
            <a:xfrm>
              <a:off x="-709584" y="826800"/>
              <a:ext cx="2045559" cy="2045559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E9235E9D-853F-4C93-9508-8CE2B9C0C793}"/>
              </a:ext>
            </a:extLst>
          </p:cNvPr>
          <p:cNvGrpSpPr/>
          <p:nvPr/>
        </p:nvGrpSpPr>
        <p:grpSpPr>
          <a:xfrm>
            <a:off x="3513285" y="2753273"/>
            <a:ext cx="1402653" cy="1402653"/>
            <a:chOff x="1599684" y="516328"/>
            <a:chExt cx="1909128" cy="190912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827DA71-DB9C-4744-BE8C-9AA56E2A102D}"/>
                </a:ext>
              </a:extLst>
            </p:cNvPr>
            <p:cNvGrpSpPr/>
            <p:nvPr/>
          </p:nvGrpSpPr>
          <p:grpSpPr>
            <a:xfrm>
              <a:off x="1599684" y="516328"/>
              <a:ext cx="1909128" cy="1909128"/>
              <a:chOff x="2240648" y="2888039"/>
              <a:chExt cx="2088232" cy="20882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406EF7EF-A9F2-409C-91A8-9D49D2815EEE}"/>
                  </a:ext>
                </a:extLst>
              </p:cNvPr>
              <p:cNvSpPr/>
              <p:nvPr/>
            </p:nvSpPr>
            <p:spPr>
              <a:xfrm>
                <a:off x="2240648" y="2888039"/>
                <a:ext cx="2088232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xmlns="" id="{047E3DA8-2E82-41D8-90D6-25D326FC4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</p:grp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xmlns="" id="{53CA82BF-BBE7-4EC1-BA07-181E618146D9}"/>
                </a:ext>
              </a:extLst>
            </p:cNvPr>
            <p:cNvSpPr txBox="1"/>
            <p:nvPr/>
          </p:nvSpPr>
          <p:spPr>
            <a:xfrm>
              <a:off x="2116575" y="1191243"/>
              <a:ext cx="875346" cy="6256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A8B2C29A-EB35-40CE-86FD-9A57B7956892}"/>
              </a:ext>
            </a:extLst>
          </p:cNvPr>
          <p:cNvGrpSpPr/>
          <p:nvPr/>
        </p:nvGrpSpPr>
        <p:grpSpPr>
          <a:xfrm>
            <a:off x="820494" y="1237532"/>
            <a:ext cx="1784060" cy="2668437"/>
            <a:chOff x="820494" y="1237532"/>
            <a:chExt cx="1784060" cy="2668437"/>
          </a:xfrm>
        </p:grpSpPr>
        <p:sp>
          <p:nvSpPr>
            <p:cNvPr id="4" name="îŝḷîḓé-Arrow: Down 5">
              <a:extLst>
                <a:ext uri="{FF2B5EF4-FFF2-40B4-BE49-F238E27FC236}">
                  <a16:creationId xmlns:a16="http://schemas.microsoft.com/office/drawing/2014/main" xmlns="" id="{CB7A8BCD-2CE0-46B7-A844-B2A1A0353EA8}"/>
                </a:ext>
              </a:extLst>
            </p:cNvPr>
            <p:cNvSpPr/>
            <p:nvPr/>
          </p:nvSpPr>
          <p:spPr>
            <a:xfrm>
              <a:off x="820494" y="1529845"/>
              <a:ext cx="1778563" cy="2376124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ŝḷîḓé-Flowchart: Off-page Connector 7">
              <a:extLst>
                <a:ext uri="{FF2B5EF4-FFF2-40B4-BE49-F238E27FC236}">
                  <a16:creationId xmlns:a16="http://schemas.microsoft.com/office/drawing/2014/main" xmlns="" id="{9F09F531-D149-4E64-BD4F-822C6942BD5C}"/>
                </a:ext>
              </a:extLst>
            </p:cNvPr>
            <p:cNvSpPr/>
            <p:nvPr/>
          </p:nvSpPr>
          <p:spPr>
            <a:xfrm>
              <a:off x="1333839" y="1237532"/>
              <a:ext cx="751874" cy="732382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ŝḷîḓé-Freeform: Shape 17">
              <a:extLst>
                <a:ext uri="{FF2B5EF4-FFF2-40B4-BE49-F238E27FC236}">
                  <a16:creationId xmlns:a16="http://schemas.microsoft.com/office/drawing/2014/main" xmlns="" id="{27C76AF8-4BFB-4545-86F5-553B281102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0179" y="1409930"/>
              <a:ext cx="371422" cy="355272"/>
            </a:xfrm>
            <a:custGeom>
              <a:avLst/>
              <a:gdLst/>
              <a:ahLst/>
              <a:cxnLst>
                <a:cxn ang="0">
                  <a:pos x="62" y="31"/>
                </a:cxn>
                <a:cxn ang="0">
                  <a:pos x="62" y="31"/>
                </a:cxn>
                <a:cxn ang="0">
                  <a:pos x="54" y="27"/>
                </a:cxn>
                <a:cxn ang="0">
                  <a:pos x="45" y="33"/>
                </a:cxn>
                <a:cxn ang="0">
                  <a:pos x="44" y="35"/>
                </a:cxn>
                <a:cxn ang="0">
                  <a:pos x="43" y="35"/>
                </a:cxn>
                <a:cxn ang="0">
                  <a:pos x="42" y="35"/>
                </a:cxn>
                <a:cxn ang="0">
                  <a:pos x="41" y="33"/>
                </a:cxn>
                <a:cxn ang="0">
                  <a:pos x="32" y="27"/>
                </a:cxn>
                <a:cxn ang="0">
                  <a:pos x="23" y="33"/>
                </a:cxn>
                <a:cxn ang="0">
                  <a:pos x="22" y="35"/>
                </a:cxn>
                <a:cxn ang="0">
                  <a:pos x="21" y="35"/>
                </a:cxn>
                <a:cxn ang="0">
                  <a:pos x="20" y="35"/>
                </a:cxn>
                <a:cxn ang="0">
                  <a:pos x="19" y="33"/>
                </a:cxn>
                <a:cxn ang="0">
                  <a:pos x="10" y="27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32" y="7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2" y="31"/>
                </a:cxn>
                <a:cxn ang="0">
                  <a:pos x="34" y="51"/>
                </a:cxn>
                <a:cxn ang="0">
                  <a:pos x="25" y="61"/>
                </a:cxn>
                <a:cxn ang="0">
                  <a:pos x="15" y="51"/>
                </a:cxn>
                <a:cxn ang="0">
                  <a:pos x="17" y="49"/>
                </a:cxn>
                <a:cxn ang="0">
                  <a:pos x="20" y="51"/>
                </a:cxn>
                <a:cxn ang="0">
                  <a:pos x="25" y="56"/>
                </a:cxn>
                <a:cxn ang="0">
                  <a:pos x="30" y="51"/>
                </a:cxn>
                <a:cxn ang="0">
                  <a:pos x="30" y="29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4" y="51"/>
                </a:cxn>
                <a:cxn ang="0">
                  <a:pos x="34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34" y="3"/>
                </a:cxn>
                <a:cxn ang="0">
                  <a:pos x="34" y="6"/>
                </a:cxn>
              </a:cxnLst>
              <a:rect l="0" t="0" r="r" b="b"/>
              <a:pathLst>
                <a:path w="64" h="61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59" y="29"/>
                    <a:pt x="57" y="27"/>
                    <a:pt x="54" y="27"/>
                  </a:cubicBezTo>
                  <a:cubicBezTo>
                    <a:pt x="51" y="27"/>
                    <a:pt x="47" y="30"/>
                    <a:pt x="45" y="33"/>
                  </a:cubicBezTo>
                  <a:cubicBezTo>
                    <a:pt x="45" y="33"/>
                    <a:pt x="45" y="34"/>
                    <a:pt x="44" y="35"/>
                  </a:cubicBezTo>
                  <a:cubicBezTo>
                    <a:pt x="44" y="35"/>
                    <a:pt x="44" y="35"/>
                    <a:pt x="43" y="35"/>
                  </a:cubicBezTo>
                  <a:cubicBezTo>
                    <a:pt x="43" y="35"/>
                    <a:pt x="42" y="35"/>
                    <a:pt x="42" y="35"/>
                  </a:cubicBezTo>
                  <a:cubicBezTo>
                    <a:pt x="42" y="34"/>
                    <a:pt x="41" y="33"/>
                    <a:pt x="41" y="33"/>
                  </a:cubicBezTo>
                  <a:cubicBezTo>
                    <a:pt x="39" y="30"/>
                    <a:pt x="36" y="27"/>
                    <a:pt x="32" y="27"/>
                  </a:cubicBezTo>
                  <a:cubicBezTo>
                    <a:pt x="28" y="27"/>
                    <a:pt x="25" y="30"/>
                    <a:pt x="23" y="33"/>
                  </a:cubicBezTo>
                  <a:cubicBezTo>
                    <a:pt x="23" y="33"/>
                    <a:pt x="22" y="34"/>
                    <a:pt x="22" y="35"/>
                  </a:cubicBezTo>
                  <a:cubicBezTo>
                    <a:pt x="22" y="35"/>
                    <a:pt x="22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4"/>
                    <a:pt x="19" y="33"/>
                    <a:pt x="19" y="33"/>
                  </a:cubicBezTo>
                  <a:cubicBezTo>
                    <a:pt x="17" y="30"/>
                    <a:pt x="14" y="27"/>
                    <a:pt x="10" y="27"/>
                  </a:cubicBezTo>
                  <a:cubicBezTo>
                    <a:pt x="7" y="27"/>
                    <a:pt x="5" y="29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16"/>
                    <a:pt x="18" y="7"/>
                    <a:pt x="32" y="7"/>
                  </a:cubicBezTo>
                  <a:cubicBezTo>
                    <a:pt x="46" y="7"/>
                    <a:pt x="60" y="16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1"/>
                    <a:pt x="63" y="31"/>
                    <a:pt x="62" y="31"/>
                  </a:cubicBezTo>
                  <a:close/>
                  <a:moveTo>
                    <a:pt x="34" y="51"/>
                  </a:moveTo>
                  <a:cubicBezTo>
                    <a:pt x="34" y="56"/>
                    <a:pt x="30" y="61"/>
                    <a:pt x="25" y="61"/>
                  </a:cubicBezTo>
                  <a:cubicBezTo>
                    <a:pt x="19" y="61"/>
                    <a:pt x="15" y="56"/>
                    <a:pt x="15" y="51"/>
                  </a:cubicBezTo>
                  <a:cubicBezTo>
                    <a:pt x="15" y="50"/>
                    <a:pt x="16" y="49"/>
                    <a:pt x="17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4"/>
                    <a:pt x="22" y="56"/>
                    <a:pt x="25" y="56"/>
                  </a:cubicBezTo>
                  <a:cubicBezTo>
                    <a:pt x="27" y="56"/>
                    <a:pt x="30" y="54"/>
                    <a:pt x="30" y="51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1" y="29"/>
                    <a:pt x="32" y="29"/>
                  </a:cubicBezTo>
                  <a:cubicBezTo>
                    <a:pt x="33" y="29"/>
                    <a:pt x="34" y="29"/>
                    <a:pt x="34" y="29"/>
                  </a:cubicBezTo>
                  <a:lnTo>
                    <a:pt x="34" y="51"/>
                  </a:lnTo>
                  <a:close/>
                  <a:moveTo>
                    <a:pt x="34" y="6"/>
                  </a:moveTo>
                  <a:cubicBezTo>
                    <a:pt x="34" y="6"/>
                    <a:pt x="33" y="6"/>
                    <a:pt x="32" y="6"/>
                  </a:cubicBezTo>
                  <a:cubicBezTo>
                    <a:pt x="31" y="6"/>
                    <a:pt x="30" y="6"/>
                    <a:pt x="30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31" y="0"/>
                    <a:pt x="32" y="0"/>
                  </a:cubicBezTo>
                  <a:cubicBezTo>
                    <a:pt x="33" y="0"/>
                    <a:pt x="34" y="1"/>
                    <a:pt x="34" y="3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3">
              <a:extLst>
                <a:ext uri="{FF2B5EF4-FFF2-40B4-BE49-F238E27FC236}">
                  <a16:creationId xmlns:a16="http://schemas.microsoft.com/office/drawing/2014/main" xmlns="" id="{48772F09-8178-4923-9DAA-8502B5964D31}"/>
                </a:ext>
              </a:extLst>
            </p:cNvPr>
            <p:cNvGrpSpPr/>
            <p:nvPr/>
          </p:nvGrpSpPr>
          <p:grpSpPr>
            <a:xfrm>
              <a:off x="820494" y="1960194"/>
              <a:ext cx="1784060" cy="990762"/>
              <a:chOff x="719667" y="2168826"/>
              <a:chExt cx="2558299" cy="1420729"/>
            </a:xfrm>
          </p:grpSpPr>
          <p:sp>
            <p:nvSpPr>
              <p:cNvPr id="25" name="îŝḷîḓé-Rectangle 23">
                <a:extLst>
                  <a:ext uri="{FF2B5EF4-FFF2-40B4-BE49-F238E27FC236}">
                    <a16:creationId xmlns:a16="http://schemas.microsoft.com/office/drawing/2014/main" xmlns="" id="{9C6AFC44-1A42-4FE7-80A1-41DEC74217FB}"/>
                  </a:ext>
                </a:extLst>
              </p:cNvPr>
              <p:cNvSpPr/>
              <p:nvPr/>
            </p:nvSpPr>
            <p:spPr>
              <a:xfrm>
                <a:off x="1336800" y="2168826"/>
                <a:ext cx="1324032" cy="3972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6" name="îŝḷîḓé-Rectangle 24">
                <a:extLst>
                  <a:ext uri="{FF2B5EF4-FFF2-40B4-BE49-F238E27FC236}">
                    <a16:creationId xmlns:a16="http://schemas.microsoft.com/office/drawing/2014/main" xmlns="" id="{BA82440B-D6E5-45B8-B295-6CB73D67B29E}"/>
                  </a:ext>
                </a:extLst>
              </p:cNvPr>
              <p:cNvSpPr/>
              <p:nvPr/>
            </p:nvSpPr>
            <p:spPr>
              <a:xfrm>
                <a:off x="719667" y="2552096"/>
                <a:ext cx="2558299" cy="1037459"/>
              </a:xfrm>
              <a:prstGeom prst="rect">
                <a:avLst/>
              </a:prstGeom>
            </p:spPr>
            <p:txBody>
              <a:bodyPr wrap="square" anchor="ctr" anchorCtr="1">
                <a:normAutofit/>
              </a:bodyPr>
              <a:lstStyle/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0C76779-4851-47A1-9004-8A7ACA958A80}"/>
              </a:ext>
            </a:extLst>
          </p:cNvPr>
          <p:cNvGrpSpPr/>
          <p:nvPr/>
        </p:nvGrpSpPr>
        <p:grpSpPr>
          <a:xfrm>
            <a:off x="2726811" y="1237532"/>
            <a:ext cx="1784060" cy="2668437"/>
            <a:chOff x="2726811" y="1237532"/>
            <a:chExt cx="1784060" cy="2668437"/>
          </a:xfrm>
        </p:grpSpPr>
        <p:sp>
          <p:nvSpPr>
            <p:cNvPr id="3" name="îŝḷîḓé-Arrow: Down 4">
              <a:extLst>
                <a:ext uri="{FF2B5EF4-FFF2-40B4-BE49-F238E27FC236}">
                  <a16:creationId xmlns:a16="http://schemas.microsoft.com/office/drawing/2014/main" xmlns="" id="{361EFA42-CF6D-461A-B2A6-A275FA164AAC}"/>
                </a:ext>
              </a:extLst>
            </p:cNvPr>
            <p:cNvSpPr/>
            <p:nvPr/>
          </p:nvSpPr>
          <p:spPr>
            <a:xfrm>
              <a:off x="2729560" y="1529845"/>
              <a:ext cx="1778563" cy="2376124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ŝḷîḓé-Flowchart: Off-page Connector 9">
              <a:extLst>
                <a:ext uri="{FF2B5EF4-FFF2-40B4-BE49-F238E27FC236}">
                  <a16:creationId xmlns:a16="http://schemas.microsoft.com/office/drawing/2014/main" xmlns="" id="{A8545EF6-0445-4BC7-8055-86A6B8B2B8D0}"/>
                </a:ext>
              </a:extLst>
            </p:cNvPr>
            <p:cNvSpPr/>
            <p:nvPr/>
          </p:nvSpPr>
          <p:spPr>
            <a:xfrm>
              <a:off x="3227403" y="1237532"/>
              <a:ext cx="751874" cy="732382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ŝḷîḓé-Freeform: Shape 19">
              <a:extLst>
                <a:ext uri="{FF2B5EF4-FFF2-40B4-BE49-F238E27FC236}">
                  <a16:creationId xmlns:a16="http://schemas.microsoft.com/office/drawing/2014/main" xmlns="" id="{16E86FF7-CE28-46D7-A901-74894595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227" y="1411575"/>
              <a:ext cx="314228" cy="341233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25">
              <a:extLst>
                <a:ext uri="{FF2B5EF4-FFF2-40B4-BE49-F238E27FC236}">
                  <a16:creationId xmlns:a16="http://schemas.microsoft.com/office/drawing/2014/main" xmlns="" id="{87BD4FB7-AE04-4F2F-AB1F-C6534140FA5A}"/>
                </a:ext>
              </a:extLst>
            </p:cNvPr>
            <p:cNvGrpSpPr/>
            <p:nvPr/>
          </p:nvGrpSpPr>
          <p:grpSpPr>
            <a:xfrm>
              <a:off x="2726811" y="1960194"/>
              <a:ext cx="1784060" cy="990762"/>
              <a:chOff x="719667" y="2168826"/>
              <a:chExt cx="2558299" cy="1420729"/>
            </a:xfrm>
          </p:grpSpPr>
          <p:sp>
            <p:nvSpPr>
              <p:cNvPr id="23" name="îŝḷîḓé-Rectangle 26">
                <a:extLst>
                  <a:ext uri="{FF2B5EF4-FFF2-40B4-BE49-F238E27FC236}">
                    <a16:creationId xmlns:a16="http://schemas.microsoft.com/office/drawing/2014/main" xmlns="" id="{A908366A-5975-4C57-B7BC-6A597DDF3DAB}"/>
                  </a:ext>
                </a:extLst>
              </p:cNvPr>
              <p:cNvSpPr/>
              <p:nvPr/>
            </p:nvSpPr>
            <p:spPr>
              <a:xfrm>
                <a:off x="1336800" y="2168826"/>
                <a:ext cx="1324032" cy="3972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4" name="îŝḷîḓé-Rectangle 27">
                <a:extLst>
                  <a:ext uri="{FF2B5EF4-FFF2-40B4-BE49-F238E27FC236}">
                    <a16:creationId xmlns:a16="http://schemas.microsoft.com/office/drawing/2014/main" xmlns="" id="{CEBA6D35-10A0-4BFA-9576-EC35922A6923}"/>
                  </a:ext>
                </a:extLst>
              </p:cNvPr>
              <p:cNvSpPr/>
              <p:nvPr/>
            </p:nvSpPr>
            <p:spPr>
              <a:xfrm>
                <a:off x="719667" y="2552096"/>
                <a:ext cx="2558299" cy="1037459"/>
              </a:xfrm>
              <a:prstGeom prst="rect">
                <a:avLst/>
              </a:prstGeom>
            </p:spPr>
            <p:txBody>
              <a:bodyPr wrap="square" anchor="ctr" anchorCtr="1">
                <a:normAutofit/>
              </a:bodyPr>
              <a:lstStyle/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826B090B-9FFC-444F-B911-1983E767C4BA}"/>
              </a:ext>
            </a:extLst>
          </p:cNvPr>
          <p:cNvGrpSpPr/>
          <p:nvPr/>
        </p:nvGrpSpPr>
        <p:grpSpPr>
          <a:xfrm>
            <a:off x="4638625" y="1237532"/>
            <a:ext cx="1784060" cy="2668437"/>
            <a:chOff x="4638625" y="1237532"/>
            <a:chExt cx="1784060" cy="2668437"/>
          </a:xfrm>
        </p:grpSpPr>
        <p:sp>
          <p:nvSpPr>
            <p:cNvPr id="7" name="îŝḷîḓé-Arrow: Down 10">
              <a:extLst>
                <a:ext uri="{FF2B5EF4-FFF2-40B4-BE49-F238E27FC236}">
                  <a16:creationId xmlns:a16="http://schemas.microsoft.com/office/drawing/2014/main" xmlns="" id="{7DBA1060-9FE6-42EE-B051-AA1CAD39C99E}"/>
                </a:ext>
              </a:extLst>
            </p:cNvPr>
            <p:cNvSpPr/>
            <p:nvPr/>
          </p:nvSpPr>
          <p:spPr>
            <a:xfrm>
              <a:off x="4638627" y="1529845"/>
              <a:ext cx="1778563" cy="2376124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ŝḷîḓé-Flowchart: Off-page Connector 12">
              <a:extLst>
                <a:ext uri="{FF2B5EF4-FFF2-40B4-BE49-F238E27FC236}">
                  <a16:creationId xmlns:a16="http://schemas.microsoft.com/office/drawing/2014/main" xmlns="" id="{A109EEB5-ACFA-48D7-8D0B-1F02E6712FBB}"/>
                </a:ext>
              </a:extLst>
            </p:cNvPr>
            <p:cNvSpPr/>
            <p:nvPr/>
          </p:nvSpPr>
          <p:spPr>
            <a:xfrm>
              <a:off x="5136470" y="1237532"/>
              <a:ext cx="751874" cy="732382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ḷîḓé-Freeform: Shape 16">
              <a:extLst>
                <a:ext uri="{FF2B5EF4-FFF2-40B4-BE49-F238E27FC236}">
                  <a16:creationId xmlns:a16="http://schemas.microsoft.com/office/drawing/2014/main" xmlns="" id="{0A2050CA-C3A0-46A1-AA87-6903CDF40C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2284" y="1408886"/>
              <a:ext cx="346526" cy="349297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xmlns="" id="{57F5361F-413A-44F9-A2EB-BDE2598F7CBC}"/>
                </a:ext>
              </a:extLst>
            </p:cNvPr>
            <p:cNvGrpSpPr/>
            <p:nvPr/>
          </p:nvGrpSpPr>
          <p:grpSpPr>
            <a:xfrm>
              <a:off x="4638625" y="1960194"/>
              <a:ext cx="1784060" cy="990762"/>
              <a:chOff x="719667" y="2168826"/>
              <a:chExt cx="2558299" cy="1420729"/>
            </a:xfrm>
          </p:grpSpPr>
          <p:sp>
            <p:nvSpPr>
              <p:cNvPr id="21" name="îŝḷîḓé-Rectangle 29">
                <a:extLst>
                  <a:ext uri="{FF2B5EF4-FFF2-40B4-BE49-F238E27FC236}">
                    <a16:creationId xmlns:a16="http://schemas.microsoft.com/office/drawing/2014/main" xmlns="" id="{24C289D9-E481-40B0-AC53-DB53159FADA1}"/>
                  </a:ext>
                </a:extLst>
              </p:cNvPr>
              <p:cNvSpPr/>
              <p:nvPr/>
            </p:nvSpPr>
            <p:spPr>
              <a:xfrm>
                <a:off x="1336800" y="2168826"/>
                <a:ext cx="1324032" cy="3972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2" name="îŝḷîḓé-Rectangle 30">
                <a:extLst>
                  <a:ext uri="{FF2B5EF4-FFF2-40B4-BE49-F238E27FC236}">
                    <a16:creationId xmlns:a16="http://schemas.microsoft.com/office/drawing/2014/main" xmlns="" id="{1E4D23D7-D0A8-41AC-8B49-99741BF4FD04}"/>
                  </a:ext>
                </a:extLst>
              </p:cNvPr>
              <p:cNvSpPr/>
              <p:nvPr/>
            </p:nvSpPr>
            <p:spPr>
              <a:xfrm>
                <a:off x="719667" y="2552096"/>
                <a:ext cx="2558299" cy="1037459"/>
              </a:xfrm>
              <a:prstGeom prst="rect">
                <a:avLst/>
              </a:prstGeom>
            </p:spPr>
            <p:txBody>
              <a:bodyPr wrap="square" anchor="ctr" anchorCtr="1">
                <a:normAutofit/>
              </a:bodyPr>
              <a:lstStyle/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DA49ACB6-4743-4ACE-BB76-8A4CBE45AFA6}"/>
              </a:ext>
            </a:extLst>
          </p:cNvPr>
          <p:cNvGrpSpPr/>
          <p:nvPr/>
        </p:nvGrpSpPr>
        <p:grpSpPr>
          <a:xfrm>
            <a:off x="6539446" y="1237532"/>
            <a:ext cx="1784060" cy="2668437"/>
            <a:chOff x="6539446" y="1237532"/>
            <a:chExt cx="1784060" cy="2668437"/>
          </a:xfrm>
        </p:grpSpPr>
        <p:sp>
          <p:nvSpPr>
            <p:cNvPr id="9" name="îŝḷîḓé-Arrow: Down 13">
              <a:extLst>
                <a:ext uri="{FF2B5EF4-FFF2-40B4-BE49-F238E27FC236}">
                  <a16:creationId xmlns:a16="http://schemas.microsoft.com/office/drawing/2014/main" xmlns="" id="{BF71DD4E-5C39-4ED7-AE70-143C084FD196}"/>
                </a:ext>
              </a:extLst>
            </p:cNvPr>
            <p:cNvSpPr/>
            <p:nvPr/>
          </p:nvSpPr>
          <p:spPr>
            <a:xfrm>
              <a:off x="6542195" y="1529845"/>
              <a:ext cx="1778563" cy="2376124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ŝḷîḓé-Flowchart: Off-page Connector 15">
              <a:extLst>
                <a:ext uri="{FF2B5EF4-FFF2-40B4-BE49-F238E27FC236}">
                  <a16:creationId xmlns:a16="http://schemas.microsoft.com/office/drawing/2014/main" xmlns="" id="{E4FE4BA4-F2C3-477D-B558-ABA71840B453}"/>
                </a:ext>
              </a:extLst>
            </p:cNvPr>
            <p:cNvSpPr/>
            <p:nvPr/>
          </p:nvSpPr>
          <p:spPr>
            <a:xfrm>
              <a:off x="7040039" y="1237532"/>
              <a:ext cx="751874" cy="732382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ŝḷîḓé-Freeform: Shape 18">
              <a:extLst>
                <a:ext uri="{FF2B5EF4-FFF2-40B4-BE49-F238E27FC236}">
                  <a16:creationId xmlns:a16="http://schemas.microsoft.com/office/drawing/2014/main" xmlns="" id="{00CDD263-B9E1-483A-AB0C-FC167BB8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8339" y="1416949"/>
              <a:ext cx="355272" cy="35527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xmlns="" id="{B84D3C0D-606A-4119-8F76-19F6D314687B}"/>
                </a:ext>
              </a:extLst>
            </p:cNvPr>
            <p:cNvGrpSpPr/>
            <p:nvPr/>
          </p:nvGrpSpPr>
          <p:grpSpPr>
            <a:xfrm>
              <a:off x="6539446" y="1960194"/>
              <a:ext cx="1784060" cy="990762"/>
              <a:chOff x="719667" y="2168826"/>
              <a:chExt cx="2558299" cy="1420729"/>
            </a:xfrm>
          </p:grpSpPr>
          <p:sp>
            <p:nvSpPr>
              <p:cNvPr id="19" name="îŝḷîḓé-Rectangle 33">
                <a:extLst>
                  <a:ext uri="{FF2B5EF4-FFF2-40B4-BE49-F238E27FC236}">
                    <a16:creationId xmlns:a16="http://schemas.microsoft.com/office/drawing/2014/main" xmlns="" id="{246DDBEB-17B6-4C62-BC34-4DE18F26741C}"/>
                  </a:ext>
                </a:extLst>
              </p:cNvPr>
              <p:cNvSpPr/>
              <p:nvPr/>
            </p:nvSpPr>
            <p:spPr>
              <a:xfrm>
                <a:off x="1336800" y="2168826"/>
                <a:ext cx="1324032" cy="3972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0" name="îŝḷîḓé-Rectangle 34">
                <a:extLst>
                  <a:ext uri="{FF2B5EF4-FFF2-40B4-BE49-F238E27FC236}">
                    <a16:creationId xmlns:a16="http://schemas.microsoft.com/office/drawing/2014/main" xmlns="" id="{78002899-FB1E-4083-A043-500812FB45B6}"/>
                  </a:ext>
                </a:extLst>
              </p:cNvPr>
              <p:cNvSpPr/>
              <p:nvPr/>
            </p:nvSpPr>
            <p:spPr>
              <a:xfrm>
                <a:off x="719667" y="2552096"/>
                <a:ext cx="2558299" cy="1037459"/>
              </a:xfrm>
              <a:prstGeom prst="rect">
                <a:avLst/>
              </a:prstGeom>
            </p:spPr>
            <p:txBody>
              <a:bodyPr wrap="square" anchor="ctr" anchorCtr="1">
                <a:normAutofit/>
              </a:bodyPr>
              <a:lstStyle/>
              <a:p>
                <a:pPr algn="ct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86C847D8-645C-4AD0-B22B-7334052531EB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ŝḷîḓé-Arc 1">
            <a:extLst>
              <a:ext uri="{FF2B5EF4-FFF2-40B4-BE49-F238E27FC236}">
                <a16:creationId xmlns:a16="http://schemas.microsoft.com/office/drawing/2014/main" xmlns="" id="{CABC6AB7-3B46-4138-8E74-924BFB03A71B}"/>
              </a:ext>
            </a:extLst>
          </p:cNvPr>
          <p:cNvSpPr/>
          <p:nvPr/>
        </p:nvSpPr>
        <p:spPr>
          <a:xfrm rot="16200000">
            <a:off x="2700572" y="1655945"/>
            <a:ext cx="2100026" cy="2100028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îŝḷîḓé-Arc 2">
            <a:extLst>
              <a:ext uri="{FF2B5EF4-FFF2-40B4-BE49-F238E27FC236}">
                <a16:creationId xmlns:a16="http://schemas.microsoft.com/office/drawing/2014/main" xmlns="" id="{F18E3F6C-7273-4C84-94A4-A273435272A1}"/>
              </a:ext>
            </a:extLst>
          </p:cNvPr>
          <p:cNvSpPr/>
          <p:nvPr/>
        </p:nvSpPr>
        <p:spPr>
          <a:xfrm rot="5400000" flipH="1">
            <a:off x="4343400" y="1655944"/>
            <a:ext cx="2100026" cy="2100028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DCC9FAD8-8C91-41FD-8818-4C51DA25078E}"/>
              </a:ext>
            </a:extLst>
          </p:cNvPr>
          <p:cNvGrpSpPr/>
          <p:nvPr/>
        </p:nvGrpSpPr>
        <p:grpSpPr>
          <a:xfrm>
            <a:off x="3429470" y="1563428"/>
            <a:ext cx="2285062" cy="2285063"/>
            <a:chOff x="3429470" y="1563428"/>
            <a:chExt cx="2285062" cy="2285063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xmlns="" id="{714E3FE7-49CF-4812-80AF-685921EB4204}"/>
                </a:ext>
              </a:extLst>
            </p:cNvPr>
            <p:cNvGrpSpPr/>
            <p:nvPr/>
          </p:nvGrpSpPr>
          <p:grpSpPr>
            <a:xfrm>
              <a:off x="3429470" y="1563428"/>
              <a:ext cx="2285062" cy="2285063"/>
              <a:chOff x="3429469" y="1996868"/>
              <a:chExt cx="2285062" cy="2285062"/>
            </a:xfrm>
          </p:grpSpPr>
          <p:sp>
            <p:nvSpPr>
              <p:cNvPr id="35" name="îŝḷîḓé-Rectangle: Rounded Corners 8">
                <a:extLst>
                  <a:ext uri="{FF2B5EF4-FFF2-40B4-BE49-F238E27FC236}">
                    <a16:creationId xmlns:a16="http://schemas.microsoft.com/office/drawing/2014/main" xmlns="" id="{E65EF1F4-936E-4C8B-8DCA-D46881203E21}"/>
                  </a:ext>
                </a:extLst>
              </p:cNvPr>
              <p:cNvSpPr/>
              <p:nvPr/>
            </p:nvSpPr>
            <p:spPr>
              <a:xfrm>
                <a:off x="3429469" y="1996868"/>
                <a:ext cx="1116740" cy="111674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ḷîḓé-Rectangle: Rounded Corners 9">
                <a:extLst>
                  <a:ext uri="{FF2B5EF4-FFF2-40B4-BE49-F238E27FC236}">
                    <a16:creationId xmlns:a16="http://schemas.microsoft.com/office/drawing/2014/main" xmlns="" id="{E33F5264-6723-4168-AB14-9D7AB971EC14}"/>
                  </a:ext>
                </a:extLst>
              </p:cNvPr>
              <p:cNvSpPr/>
              <p:nvPr/>
            </p:nvSpPr>
            <p:spPr>
              <a:xfrm rot="5400000">
                <a:off x="4597791" y="1996868"/>
                <a:ext cx="1116740" cy="1116740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ḷîḓé-Rectangle: Rounded Corners 10">
                <a:extLst>
                  <a:ext uri="{FF2B5EF4-FFF2-40B4-BE49-F238E27FC236}">
                    <a16:creationId xmlns:a16="http://schemas.microsoft.com/office/drawing/2014/main" xmlns="" id="{7CEFCBFF-F274-482A-A52C-27AB582FADE6}"/>
                  </a:ext>
                </a:extLst>
              </p:cNvPr>
              <p:cNvSpPr/>
              <p:nvPr/>
            </p:nvSpPr>
            <p:spPr>
              <a:xfrm rot="10800000">
                <a:off x="4597791" y="3165190"/>
                <a:ext cx="1116740" cy="111674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ŝḷîḓé-Rectangle: Rounded Corners 11">
                <a:extLst>
                  <a:ext uri="{FF2B5EF4-FFF2-40B4-BE49-F238E27FC236}">
                    <a16:creationId xmlns:a16="http://schemas.microsoft.com/office/drawing/2014/main" xmlns="" id="{13C3F409-693A-4912-B03F-15831413E803}"/>
                  </a:ext>
                </a:extLst>
              </p:cNvPr>
              <p:cNvSpPr/>
              <p:nvPr/>
            </p:nvSpPr>
            <p:spPr>
              <a:xfrm rot="16200000">
                <a:off x="3429469" y="3165190"/>
                <a:ext cx="1116740" cy="1116740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xmlns="" id="{AA2F1516-B4EC-4DA4-AA29-AEDB1610278C}"/>
                </a:ext>
              </a:extLst>
            </p:cNvPr>
            <p:cNvGrpSpPr/>
            <p:nvPr/>
          </p:nvGrpSpPr>
          <p:grpSpPr>
            <a:xfrm>
              <a:off x="3809999" y="1943958"/>
              <a:ext cx="1524000" cy="1524000"/>
              <a:chOff x="3810000" y="2377399"/>
              <a:chExt cx="1524000" cy="1524000"/>
            </a:xfrm>
          </p:grpSpPr>
          <p:grpSp>
            <p:nvGrpSpPr>
              <p:cNvPr id="31" name="Group 13">
                <a:extLst>
                  <a:ext uri="{FF2B5EF4-FFF2-40B4-BE49-F238E27FC236}">
                    <a16:creationId xmlns:a16="http://schemas.microsoft.com/office/drawing/2014/main" xmlns="" id="{C14E2094-E478-49CA-964F-725913EF0446}"/>
                  </a:ext>
                </a:extLst>
              </p:cNvPr>
              <p:cNvGrpSpPr/>
              <p:nvPr/>
            </p:nvGrpSpPr>
            <p:grpSpPr>
              <a:xfrm>
                <a:off x="3810000" y="2377399"/>
                <a:ext cx="1524000" cy="1524000"/>
                <a:chOff x="4343400" y="1854885"/>
                <a:chExt cx="457200" cy="457200"/>
              </a:xfrm>
            </p:grpSpPr>
            <p:sp>
              <p:nvSpPr>
                <p:cNvPr id="33" name="îŝḷîḓé-Oval 15">
                  <a:extLst>
                    <a:ext uri="{FF2B5EF4-FFF2-40B4-BE49-F238E27FC236}">
                      <a16:creationId xmlns:a16="http://schemas.microsoft.com/office/drawing/2014/main" xmlns="" id="{00B1CB8E-6D49-48A3-B275-39C8055E5C9C}"/>
                    </a:ext>
                  </a:extLst>
                </p:cNvPr>
                <p:cNvSpPr/>
                <p:nvPr/>
              </p:nvSpPr>
              <p:spPr>
                <a:xfrm>
                  <a:off x="4343400" y="1854885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îŝḷîḓé-Oval 16">
                  <a:extLst>
                    <a:ext uri="{FF2B5EF4-FFF2-40B4-BE49-F238E27FC236}">
                      <a16:creationId xmlns:a16="http://schemas.microsoft.com/office/drawing/2014/main" xmlns="" id="{85FE0AC3-540B-4557-8105-D51A4ACE211D}"/>
                    </a:ext>
                  </a:extLst>
                </p:cNvPr>
                <p:cNvSpPr/>
                <p:nvPr/>
              </p:nvSpPr>
              <p:spPr>
                <a:xfrm>
                  <a:off x="4408030" y="1919516"/>
                  <a:ext cx="327939" cy="32793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îŝḷîḓé-Freeform: Shape 14">
                <a:extLst>
                  <a:ext uri="{FF2B5EF4-FFF2-40B4-BE49-F238E27FC236}">
                    <a16:creationId xmlns:a16="http://schemas.microsoft.com/office/drawing/2014/main" xmlns="" id="{C3C108C9-2F53-4C88-9A33-88333BB6A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253" y="2868848"/>
                <a:ext cx="627494" cy="541102"/>
              </a:xfrm>
              <a:custGeom>
                <a:avLst/>
                <a:gdLst/>
                <a:ahLst/>
                <a:cxnLst>
                  <a:cxn ang="0">
                    <a:pos x="64" y="51"/>
                  </a:cxn>
                  <a:cxn ang="0">
                    <a:pos x="60" y="55"/>
                  </a:cxn>
                  <a:cxn ang="0">
                    <a:pos x="49" y="55"/>
                  </a:cxn>
                  <a:cxn ang="0">
                    <a:pos x="45" y="51"/>
                  </a:cxn>
                  <a:cxn ang="0">
                    <a:pos x="45" y="40"/>
                  </a:cxn>
                  <a:cxn ang="0">
                    <a:pos x="49" y="36"/>
                  </a:cxn>
                  <a:cxn ang="0">
                    <a:pos x="52" y="36"/>
                  </a:cxn>
                  <a:cxn ang="0">
                    <a:pos x="52" y="30"/>
                  </a:cxn>
                  <a:cxn ang="0">
                    <a:pos x="34" y="30"/>
                  </a:cxn>
                  <a:cxn ang="0">
                    <a:pos x="34" y="36"/>
                  </a:cxn>
                  <a:cxn ang="0">
                    <a:pos x="37" y="36"/>
                  </a:cxn>
                  <a:cxn ang="0">
                    <a:pos x="41" y="40"/>
                  </a:cxn>
                  <a:cxn ang="0">
                    <a:pos x="41" y="51"/>
                  </a:cxn>
                  <a:cxn ang="0">
                    <a:pos x="37" y="55"/>
                  </a:cxn>
                  <a:cxn ang="0">
                    <a:pos x="26" y="55"/>
                  </a:cxn>
                  <a:cxn ang="0">
                    <a:pos x="23" y="51"/>
                  </a:cxn>
                  <a:cxn ang="0">
                    <a:pos x="23" y="40"/>
                  </a:cxn>
                  <a:cxn ang="0">
                    <a:pos x="26" y="36"/>
                  </a:cxn>
                  <a:cxn ang="0">
                    <a:pos x="29" y="36"/>
                  </a:cxn>
                  <a:cxn ang="0">
                    <a:pos x="29" y="30"/>
                  </a:cxn>
                  <a:cxn ang="0">
                    <a:pos x="11" y="30"/>
                  </a:cxn>
                  <a:cxn ang="0">
                    <a:pos x="11" y="36"/>
                  </a:cxn>
                  <a:cxn ang="0">
                    <a:pos x="15" y="36"/>
                  </a:cxn>
                  <a:cxn ang="0">
                    <a:pos x="18" y="40"/>
                  </a:cxn>
                  <a:cxn ang="0">
                    <a:pos x="18" y="51"/>
                  </a:cxn>
                  <a:cxn ang="0">
                    <a:pos x="15" y="55"/>
                  </a:cxn>
                  <a:cxn ang="0">
                    <a:pos x="3" y="55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7" y="36"/>
                  </a:cxn>
                  <a:cxn ang="0">
                    <a:pos x="7" y="30"/>
                  </a:cxn>
                  <a:cxn ang="0">
                    <a:pos x="11" y="25"/>
                  </a:cxn>
                  <a:cxn ang="0">
                    <a:pos x="29" y="25"/>
                  </a:cxn>
                  <a:cxn ang="0">
                    <a:pos x="29" y="18"/>
                  </a:cxn>
                  <a:cxn ang="0">
                    <a:pos x="26" y="18"/>
                  </a:cxn>
                  <a:cxn ang="0">
                    <a:pos x="23" y="15"/>
                  </a:cxn>
                  <a:cxn ang="0">
                    <a:pos x="23" y="3"/>
                  </a:cxn>
                  <a:cxn ang="0">
                    <a:pos x="26" y="0"/>
                  </a:cxn>
                  <a:cxn ang="0">
                    <a:pos x="37" y="0"/>
                  </a:cxn>
                  <a:cxn ang="0">
                    <a:pos x="41" y="3"/>
                  </a:cxn>
                  <a:cxn ang="0">
                    <a:pos x="41" y="15"/>
                  </a:cxn>
                  <a:cxn ang="0">
                    <a:pos x="37" y="18"/>
                  </a:cxn>
                  <a:cxn ang="0">
                    <a:pos x="34" y="18"/>
                  </a:cxn>
                  <a:cxn ang="0">
                    <a:pos x="34" y="25"/>
                  </a:cxn>
                  <a:cxn ang="0">
                    <a:pos x="52" y="25"/>
                  </a:cxn>
                  <a:cxn ang="0">
                    <a:pos x="57" y="30"/>
                  </a:cxn>
                  <a:cxn ang="0">
                    <a:pos x="57" y="36"/>
                  </a:cxn>
                  <a:cxn ang="0">
                    <a:pos x="60" y="36"/>
                  </a:cxn>
                  <a:cxn ang="0">
                    <a:pos x="64" y="40"/>
                  </a:cxn>
                  <a:cxn ang="0">
                    <a:pos x="64" y="51"/>
                  </a:cxn>
                </a:cxnLst>
                <a:rect l="0" t="0" r="r" b="b"/>
                <a:pathLst>
                  <a:path w="64" h="55">
                    <a:moveTo>
                      <a:pt x="64" y="51"/>
                    </a:moveTo>
                    <a:cubicBezTo>
                      <a:pt x="64" y="53"/>
                      <a:pt x="62" y="55"/>
                      <a:pt x="60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7" y="55"/>
                      <a:pt x="45" y="53"/>
                      <a:pt x="45" y="5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38"/>
                      <a:pt x="47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41" y="38"/>
                      <a:pt x="41" y="40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3"/>
                      <a:pt x="39" y="55"/>
                      <a:pt x="37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5"/>
                      <a:pt x="23" y="53"/>
                      <a:pt x="23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8"/>
                      <a:pt x="24" y="36"/>
                      <a:pt x="26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6"/>
                      <a:pt x="18" y="38"/>
                      <a:pt x="18" y="40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3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6"/>
                      <a:pt x="3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7"/>
                      <a:pt x="9" y="25"/>
                      <a:pt x="11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8"/>
                      <a:pt x="23" y="17"/>
                      <a:pt x="23" y="1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4" y="0"/>
                      <a:pt x="2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7"/>
                      <a:pt x="39" y="18"/>
                      <a:pt x="37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5" y="25"/>
                      <a:pt x="57" y="27"/>
                      <a:pt x="57" y="30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2" y="36"/>
                      <a:pt x="64" y="38"/>
                      <a:pt x="64" y="40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74CE0CC1-7021-42CC-A68A-452090D28117}"/>
              </a:ext>
            </a:extLst>
          </p:cNvPr>
          <p:cNvGrpSpPr/>
          <p:nvPr/>
        </p:nvGrpSpPr>
        <p:grpSpPr>
          <a:xfrm>
            <a:off x="5202935" y="1241402"/>
            <a:ext cx="816864" cy="814910"/>
            <a:chOff x="5202936" y="2014498"/>
            <a:chExt cx="816864" cy="814910"/>
          </a:xfrm>
        </p:grpSpPr>
        <p:sp>
          <p:nvSpPr>
            <p:cNvPr id="29" name="îŝḷîḓé-Oval 18">
              <a:extLst>
                <a:ext uri="{FF2B5EF4-FFF2-40B4-BE49-F238E27FC236}">
                  <a16:creationId xmlns:a16="http://schemas.microsoft.com/office/drawing/2014/main" xmlns="" id="{B4947C28-046A-403A-9171-DF6BB8F3829A}"/>
                </a:ext>
              </a:extLst>
            </p:cNvPr>
            <p:cNvSpPr/>
            <p:nvPr/>
          </p:nvSpPr>
          <p:spPr>
            <a:xfrm>
              <a:off x="5202936" y="2014498"/>
              <a:ext cx="816864" cy="8149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ŝḷîḓé-Freeform: Shape 19">
              <a:extLst>
                <a:ext uri="{FF2B5EF4-FFF2-40B4-BE49-F238E27FC236}">
                  <a16:creationId xmlns:a16="http://schemas.microsoft.com/office/drawing/2014/main" xmlns="" id="{7B8F7D32-8E20-48FA-AABA-510A2F090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762" y="2279078"/>
              <a:ext cx="303213" cy="285750"/>
            </a:xfrm>
            <a:custGeom>
              <a:avLst/>
              <a:gdLst/>
              <a:ahLst/>
              <a:cxnLst>
                <a:cxn ang="0">
                  <a:pos x="385" y="41"/>
                </a:cxn>
                <a:cxn ang="0">
                  <a:pos x="350" y="181"/>
                </a:cxn>
                <a:cxn ang="0">
                  <a:pos x="332" y="193"/>
                </a:cxn>
                <a:cxn ang="0">
                  <a:pos x="108" y="193"/>
                </a:cxn>
                <a:cxn ang="0">
                  <a:pos x="116" y="239"/>
                </a:cxn>
                <a:cxn ang="0">
                  <a:pos x="325" y="239"/>
                </a:cxn>
                <a:cxn ang="0">
                  <a:pos x="340" y="255"/>
                </a:cxn>
                <a:cxn ang="0">
                  <a:pos x="325" y="262"/>
                </a:cxn>
                <a:cxn ang="0">
                  <a:pos x="116" y="262"/>
                </a:cxn>
                <a:cxn ang="0">
                  <a:pos x="93" y="247"/>
                </a:cxn>
                <a:cxn ang="0">
                  <a:pos x="51" y="24"/>
                </a:cxn>
                <a:cxn ang="0">
                  <a:pos x="16" y="23"/>
                </a:cxn>
                <a:cxn ang="0">
                  <a:pos x="0" y="12"/>
                </a:cxn>
                <a:cxn ang="0">
                  <a:pos x="16" y="0"/>
                </a:cxn>
                <a:cxn ang="0">
                  <a:pos x="62" y="0"/>
                </a:cxn>
                <a:cxn ang="0">
                  <a:pos x="73" y="12"/>
                </a:cxn>
                <a:cxn ang="0">
                  <a:pos x="77" y="23"/>
                </a:cxn>
                <a:cxn ang="0">
                  <a:pos x="371" y="23"/>
                </a:cxn>
                <a:cxn ang="0">
                  <a:pos x="386" y="36"/>
                </a:cxn>
                <a:cxn ang="0">
                  <a:pos x="385" y="41"/>
                </a:cxn>
                <a:cxn ang="0">
                  <a:pos x="104" y="169"/>
                </a:cxn>
                <a:cxn ang="0">
                  <a:pos x="139" y="170"/>
                </a:cxn>
                <a:cxn ang="0">
                  <a:pos x="139" y="46"/>
                </a:cxn>
                <a:cxn ang="0">
                  <a:pos x="85" y="46"/>
                </a:cxn>
                <a:cxn ang="0">
                  <a:pos x="104" y="169"/>
                </a:cxn>
                <a:cxn ang="0">
                  <a:pos x="209" y="46"/>
                </a:cxn>
                <a:cxn ang="0">
                  <a:pos x="155" y="46"/>
                </a:cxn>
                <a:cxn ang="0">
                  <a:pos x="155" y="170"/>
                </a:cxn>
                <a:cxn ang="0">
                  <a:pos x="209" y="170"/>
                </a:cxn>
                <a:cxn ang="0">
                  <a:pos x="209" y="46"/>
                </a:cxn>
                <a:cxn ang="0">
                  <a:pos x="278" y="46"/>
                </a:cxn>
                <a:cxn ang="0">
                  <a:pos x="224" y="46"/>
                </a:cxn>
                <a:cxn ang="0">
                  <a:pos x="224" y="170"/>
                </a:cxn>
                <a:cxn ang="0">
                  <a:pos x="278" y="170"/>
                </a:cxn>
                <a:cxn ang="0">
                  <a:pos x="278" y="46"/>
                </a:cxn>
                <a:cxn ang="0">
                  <a:pos x="294" y="46"/>
                </a:cxn>
                <a:cxn ang="0">
                  <a:pos x="294" y="170"/>
                </a:cxn>
                <a:cxn ang="0">
                  <a:pos x="329" y="169"/>
                </a:cxn>
                <a:cxn ang="0">
                  <a:pos x="355" y="46"/>
                </a:cxn>
                <a:cxn ang="0">
                  <a:pos x="294" y="46"/>
                </a:cxn>
                <a:cxn ang="0">
                  <a:pos x="133" y="290"/>
                </a:cxn>
                <a:cxn ang="0">
                  <a:pos x="169" y="326"/>
                </a:cxn>
                <a:cxn ang="0">
                  <a:pos x="133" y="363"/>
                </a:cxn>
                <a:cxn ang="0">
                  <a:pos x="97" y="326"/>
                </a:cxn>
                <a:cxn ang="0">
                  <a:pos x="133" y="290"/>
                </a:cxn>
                <a:cxn ang="0">
                  <a:pos x="302" y="290"/>
                </a:cxn>
                <a:cxn ang="0">
                  <a:pos x="338" y="326"/>
                </a:cxn>
                <a:cxn ang="0">
                  <a:pos x="302" y="363"/>
                </a:cxn>
                <a:cxn ang="0">
                  <a:pos x="265" y="326"/>
                </a:cxn>
                <a:cxn ang="0">
                  <a:pos x="302" y="290"/>
                </a:cxn>
              </a:cxnLst>
              <a:rect l="0" t="0" r="r" b="b"/>
              <a:pathLst>
                <a:path w="386" h="363">
                  <a:moveTo>
                    <a:pt x="385" y="41"/>
                  </a:moveTo>
                  <a:cubicBezTo>
                    <a:pt x="385" y="41"/>
                    <a:pt x="351" y="175"/>
                    <a:pt x="350" y="181"/>
                  </a:cubicBezTo>
                  <a:cubicBezTo>
                    <a:pt x="349" y="188"/>
                    <a:pt x="341" y="193"/>
                    <a:pt x="332" y="193"/>
                  </a:cubicBezTo>
                  <a:cubicBezTo>
                    <a:pt x="108" y="193"/>
                    <a:pt x="108" y="193"/>
                    <a:pt x="108" y="193"/>
                  </a:cubicBezTo>
                  <a:cubicBezTo>
                    <a:pt x="116" y="239"/>
                    <a:pt x="116" y="239"/>
                    <a:pt x="116" y="239"/>
                  </a:cubicBezTo>
                  <a:cubicBezTo>
                    <a:pt x="325" y="239"/>
                    <a:pt x="325" y="239"/>
                    <a:pt x="325" y="239"/>
                  </a:cubicBezTo>
                  <a:cubicBezTo>
                    <a:pt x="331" y="239"/>
                    <a:pt x="340" y="240"/>
                    <a:pt x="340" y="255"/>
                  </a:cubicBezTo>
                  <a:cubicBezTo>
                    <a:pt x="340" y="261"/>
                    <a:pt x="331" y="262"/>
                    <a:pt x="325" y="262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02" y="262"/>
                    <a:pt x="95" y="254"/>
                    <a:pt x="93" y="247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9" y="23"/>
                    <a:pt x="0" y="19"/>
                    <a:pt x="0" y="12"/>
                  </a:cubicBezTo>
                  <a:cubicBezTo>
                    <a:pt x="0" y="5"/>
                    <a:pt x="9" y="0"/>
                    <a:pt x="1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3" y="5"/>
                    <a:pt x="73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371" y="23"/>
                    <a:pt x="371" y="23"/>
                    <a:pt x="371" y="23"/>
                  </a:cubicBezTo>
                  <a:cubicBezTo>
                    <a:pt x="378" y="23"/>
                    <a:pt x="386" y="30"/>
                    <a:pt x="386" y="36"/>
                  </a:cubicBezTo>
                  <a:cubicBezTo>
                    <a:pt x="386" y="38"/>
                    <a:pt x="386" y="40"/>
                    <a:pt x="385" y="41"/>
                  </a:cubicBezTo>
                  <a:close/>
                  <a:moveTo>
                    <a:pt x="104" y="169"/>
                  </a:moveTo>
                  <a:cubicBezTo>
                    <a:pt x="139" y="170"/>
                    <a:pt x="139" y="170"/>
                    <a:pt x="139" y="170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104" y="169"/>
                    <a:pt x="104" y="169"/>
                    <a:pt x="104" y="169"/>
                  </a:cubicBezTo>
                  <a:close/>
                  <a:moveTo>
                    <a:pt x="209" y="46"/>
                  </a:moveTo>
                  <a:cubicBezTo>
                    <a:pt x="155" y="46"/>
                    <a:pt x="155" y="46"/>
                    <a:pt x="155" y="46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209" y="170"/>
                    <a:pt x="209" y="170"/>
                    <a:pt x="209" y="170"/>
                  </a:cubicBezTo>
                  <a:cubicBezTo>
                    <a:pt x="209" y="46"/>
                    <a:pt x="209" y="46"/>
                    <a:pt x="209" y="46"/>
                  </a:cubicBezTo>
                  <a:close/>
                  <a:moveTo>
                    <a:pt x="278" y="46"/>
                  </a:moveTo>
                  <a:cubicBezTo>
                    <a:pt x="224" y="46"/>
                    <a:pt x="224" y="46"/>
                    <a:pt x="224" y="46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78" y="170"/>
                    <a:pt x="278" y="170"/>
                    <a:pt x="278" y="170"/>
                  </a:cubicBezTo>
                  <a:cubicBezTo>
                    <a:pt x="278" y="46"/>
                    <a:pt x="278" y="46"/>
                    <a:pt x="278" y="46"/>
                  </a:cubicBezTo>
                  <a:close/>
                  <a:moveTo>
                    <a:pt x="294" y="46"/>
                  </a:moveTo>
                  <a:cubicBezTo>
                    <a:pt x="294" y="170"/>
                    <a:pt x="294" y="170"/>
                    <a:pt x="294" y="170"/>
                  </a:cubicBezTo>
                  <a:cubicBezTo>
                    <a:pt x="329" y="169"/>
                    <a:pt x="329" y="169"/>
                    <a:pt x="329" y="169"/>
                  </a:cubicBezTo>
                  <a:cubicBezTo>
                    <a:pt x="355" y="46"/>
                    <a:pt x="355" y="46"/>
                    <a:pt x="355" y="46"/>
                  </a:cubicBezTo>
                  <a:cubicBezTo>
                    <a:pt x="294" y="46"/>
                    <a:pt x="294" y="46"/>
                    <a:pt x="294" y="46"/>
                  </a:cubicBezTo>
                  <a:close/>
                  <a:moveTo>
                    <a:pt x="133" y="290"/>
                  </a:moveTo>
                  <a:cubicBezTo>
                    <a:pt x="153" y="290"/>
                    <a:pt x="169" y="306"/>
                    <a:pt x="169" y="326"/>
                  </a:cubicBezTo>
                  <a:cubicBezTo>
                    <a:pt x="169" y="347"/>
                    <a:pt x="153" y="363"/>
                    <a:pt x="133" y="363"/>
                  </a:cubicBezTo>
                  <a:cubicBezTo>
                    <a:pt x="113" y="363"/>
                    <a:pt x="97" y="347"/>
                    <a:pt x="97" y="326"/>
                  </a:cubicBezTo>
                  <a:cubicBezTo>
                    <a:pt x="97" y="306"/>
                    <a:pt x="113" y="290"/>
                    <a:pt x="133" y="290"/>
                  </a:cubicBezTo>
                  <a:close/>
                  <a:moveTo>
                    <a:pt x="302" y="290"/>
                  </a:moveTo>
                  <a:cubicBezTo>
                    <a:pt x="322" y="290"/>
                    <a:pt x="338" y="306"/>
                    <a:pt x="338" y="326"/>
                  </a:cubicBezTo>
                  <a:cubicBezTo>
                    <a:pt x="338" y="347"/>
                    <a:pt x="322" y="363"/>
                    <a:pt x="302" y="363"/>
                  </a:cubicBezTo>
                  <a:cubicBezTo>
                    <a:pt x="282" y="363"/>
                    <a:pt x="265" y="347"/>
                    <a:pt x="265" y="326"/>
                  </a:cubicBezTo>
                  <a:cubicBezTo>
                    <a:pt x="265" y="306"/>
                    <a:pt x="282" y="290"/>
                    <a:pt x="302" y="29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xmlns="" id="{AACA81E3-D4C2-43A2-956A-F1D83B53B293}"/>
              </a:ext>
            </a:extLst>
          </p:cNvPr>
          <p:cNvGrpSpPr/>
          <p:nvPr/>
        </p:nvGrpSpPr>
        <p:grpSpPr>
          <a:xfrm>
            <a:off x="3124199" y="1241402"/>
            <a:ext cx="816864" cy="814910"/>
            <a:chOff x="3124200" y="2014498"/>
            <a:chExt cx="816864" cy="814910"/>
          </a:xfrm>
        </p:grpSpPr>
        <p:sp>
          <p:nvSpPr>
            <p:cNvPr id="27" name="îŝḷîḓé-Oval 21">
              <a:extLst>
                <a:ext uri="{FF2B5EF4-FFF2-40B4-BE49-F238E27FC236}">
                  <a16:creationId xmlns:a16="http://schemas.microsoft.com/office/drawing/2014/main" xmlns="" id="{CAFBED7D-62C0-4D0D-BA4F-3024DC9857F3}"/>
                </a:ext>
              </a:extLst>
            </p:cNvPr>
            <p:cNvSpPr/>
            <p:nvPr/>
          </p:nvSpPr>
          <p:spPr>
            <a:xfrm>
              <a:off x="3124200" y="2014498"/>
              <a:ext cx="816864" cy="8149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22">
              <a:extLst>
                <a:ext uri="{FF2B5EF4-FFF2-40B4-BE49-F238E27FC236}">
                  <a16:creationId xmlns:a16="http://schemas.microsoft.com/office/drawing/2014/main" xmlns="" id="{C3F6BFB5-EF75-4563-9B04-765D3B35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931" y="2253545"/>
              <a:ext cx="305403" cy="336816"/>
            </a:xfrm>
            <a:custGeom>
              <a:avLst/>
              <a:gdLst/>
              <a:ahLst/>
              <a:cxnLst>
                <a:cxn ang="0">
                  <a:pos x="96" y="56"/>
                </a:cxn>
                <a:cxn ang="0">
                  <a:pos x="79" y="47"/>
                </a:cxn>
                <a:cxn ang="0">
                  <a:pos x="71" y="64"/>
                </a:cxn>
                <a:cxn ang="0">
                  <a:pos x="76" y="67"/>
                </a:cxn>
                <a:cxn ang="0">
                  <a:pos x="80" y="59"/>
                </a:cxn>
                <a:cxn ang="0">
                  <a:pos x="86" y="78"/>
                </a:cxn>
                <a:cxn ang="0">
                  <a:pos x="92" y="76"/>
                </a:cxn>
                <a:cxn ang="0">
                  <a:pos x="86" y="57"/>
                </a:cxn>
                <a:cxn ang="0">
                  <a:pos x="93" y="61"/>
                </a:cxn>
                <a:cxn ang="0">
                  <a:pos x="96" y="56"/>
                </a:cxn>
                <a:cxn ang="0">
                  <a:pos x="103" y="28"/>
                </a:cxn>
                <a:cxn ang="0">
                  <a:pos x="119" y="76"/>
                </a:cxn>
                <a:cxn ang="0">
                  <a:pos x="118" y="79"/>
                </a:cxn>
                <a:cxn ang="0">
                  <a:pos x="67" y="95"/>
                </a:cxn>
                <a:cxn ang="0">
                  <a:pos x="65" y="94"/>
                </a:cxn>
                <a:cxn ang="0">
                  <a:pos x="49" y="46"/>
                </a:cxn>
                <a:cxn ang="0">
                  <a:pos x="50" y="43"/>
                </a:cxn>
                <a:cxn ang="0">
                  <a:pos x="100" y="27"/>
                </a:cxn>
                <a:cxn ang="0">
                  <a:pos x="103" y="28"/>
                </a:cxn>
                <a:cxn ang="0">
                  <a:pos x="62" y="115"/>
                </a:cxn>
                <a:cxn ang="0">
                  <a:pos x="52" y="110"/>
                </a:cxn>
                <a:cxn ang="0">
                  <a:pos x="47" y="120"/>
                </a:cxn>
                <a:cxn ang="0">
                  <a:pos x="57" y="125"/>
                </a:cxn>
                <a:cxn ang="0">
                  <a:pos x="62" y="115"/>
                </a:cxn>
                <a:cxn ang="0">
                  <a:pos x="69" y="112"/>
                </a:cxn>
                <a:cxn ang="0">
                  <a:pos x="59" y="132"/>
                </a:cxn>
                <a:cxn ang="0">
                  <a:pos x="40" y="122"/>
                </a:cxn>
                <a:cxn ang="0">
                  <a:pos x="50" y="103"/>
                </a:cxn>
                <a:cxn ang="0">
                  <a:pos x="69" y="112"/>
                </a:cxn>
                <a:cxn ang="0">
                  <a:pos x="116" y="89"/>
                </a:cxn>
                <a:cxn ang="0">
                  <a:pos x="69" y="104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18" y="96"/>
                </a:cxn>
                <a:cxn ang="0">
                  <a:pos x="121" y="92"/>
                </a:cxn>
                <a:cxn ang="0">
                  <a:pos x="116" y="89"/>
                </a:cxn>
                <a:cxn ang="0">
                  <a:pos x="3" y="21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59" y="99"/>
                </a:cxn>
                <a:cxn ang="0">
                  <a:pos x="51" y="98"/>
                </a:cxn>
                <a:cxn ang="0">
                  <a:pos x="23" y="14"/>
                </a:cxn>
                <a:cxn ang="0">
                  <a:pos x="15" y="10"/>
                </a:cxn>
                <a:cxn ang="0">
                  <a:pos x="10" y="19"/>
                </a:cxn>
                <a:cxn ang="0">
                  <a:pos x="8" y="23"/>
                </a:cxn>
                <a:cxn ang="0">
                  <a:pos x="3" y="21"/>
                </a:cxn>
              </a:cxnLst>
              <a:rect l="0" t="0" r="r" b="b"/>
              <a:pathLst>
                <a:path w="121" h="134">
                  <a:moveTo>
                    <a:pt x="96" y="56"/>
                  </a:moveTo>
                  <a:cubicBezTo>
                    <a:pt x="79" y="47"/>
                    <a:pt x="79" y="47"/>
                    <a:pt x="79" y="47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3" y="61"/>
                    <a:pt x="93" y="61"/>
                    <a:pt x="93" y="61"/>
                  </a:cubicBezTo>
                  <a:lnTo>
                    <a:pt x="96" y="56"/>
                  </a:lnTo>
                  <a:close/>
                  <a:moveTo>
                    <a:pt x="103" y="28"/>
                  </a:moveTo>
                  <a:cubicBezTo>
                    <a:pt x="119" y="76"/>
                    <a:pt x="119" y="76"/>
                    <a:pt x="119" y="76"/>
                  </a:cubicBezTo>
                  <a:cubicBezTo>
                    <a:pt x="119" y="77"/>
                    <a:pt x="119" y="78"/>
                    <a:pt x="118" y="79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6"/>
                    <a:pt x="65" y="95"/>
                    <a:pt x="65" y="94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5"/>
                    <a:pt x="49" y="44"/>
                    <a:pt x="50" y="43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2" y="27"/>
                    <a:pt x="103" y="28"/>
                  </a:cubicBezTo>
                  <a:moveTo>
                    <a:pt x="62" y="115"/>
                  </a:moveTo>
                  <a:cubicBezTo>
                    <a:pt x="60" y="111"/>
                    <a:pt x="56" y="109"/>
                    <a:pt x="52" y="110"/>
                  </a:cubicBezTo>
                  <a:cubicBezTo>
                    <a:pt x="48" y="111"/>
                    <a:pt x="46" y="116"/>
                    <a:pt x="47" y="120"/>
                  </a:cubicBezTo>
                  <a:cubicBezTo>
                    <a:pt x="48" y="124"/>
                    <a:pt x="53" y="126"/>
                    <a:pt x="57" y="125"/>
                  </a:cubicBezTo>
                  <a:cubicBezTo>
                    <a:pt x="61" y="123"/>
                    <a:pt x="63" y="119"/>
                    <a:pt x="62" y="115"/>
                  </a:cubicBezTo>
                  <a:moveTo>
                    <a:pt x="69" y="112"/>
                  </a:moveTo>
                  <a:cubicBezTo>
                    <a:pt x="72" y="120"/>
                    <a:pt x="67" y="129"/>
                    <a:pt x="59" y="132"/>
                  </a:cubicBezTo>
                  <a:cubicBezTo>
                    <a:pt x="51" y="134"/>
                    <a:pt x="42" y="130"/>
                    <a:pt x="40" y="122"/>
                  </a:cubicBezTo>
                  <a:cubicBezTo>
                    <a:pt x="37" y="114"/>
                    <a:pt x="41" y="105"/>
                    <a:pt x="50" y="103"/>
                  </a:cubicBezTo>
                  <a:cubicBezTo>
                    <a:pt x="58" y="100"/>
                    <a:pt x="66" y="104"/>
                    <a:pt x="69" y="112"/>
                  </a:cubicBezTo>
                  <a:moveTo>
                    <a:pt x="116" y="89"/>
                  </a:moveTo>
                  <a:cubicBezTo>
                    <a:pt x="69" y="104"/>
                    <a:pt x="69" y="104"/>
                    <a:pt x="69" y="104"/>
                  </a:cubicBezTo>
                  <a:cubicBezTo>
                    <a:pt x="70" y="106"/>
                    <a:pt x="72" y="109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0" y="96"/>
                    <a:pt x="121" y="94"/>
                    <a:pt x="121" y="92"/>
                  </a:cubicBezTo>
                  <a:cubicBezTo>
                    <a:pt x="120" y="89"/>
                    <a:pt x="118" y="88"/>
                    <a:pt x="116" y="89"/>
                  </a:cubicBezTo>
                  <a:moveTo>
                    <a:pt x="3" y="21"/>
                  </a:moveTo>
                  <a:cubicBezTo>
                    <a:pt x="0" y="13"/>
                    <a:pt x="5" y="5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7" y="98"/>
                    <a:pt x="54" y="98"/>
                    <a:pt x="51" y="9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11"/>
                    <a:pt x="18" y="9"/>
                    <a:pt x="15" y="10"/>
                  </a:cubicBezTo>
                  <a:cubicBezTo>
                    <a:pt x="11" y="11"/>
                    <a:pt x="9" y="15"/>
                    <a:pt x="10" y="19"/>
                  </a:cubicBezTo>
                  <a:cubicBezTo>
                    <a:pt x="11" y="21"/>
                    <a:pt x="10" y="23"/>
                    <a:pt x="8" y="23"/>
                  </a:cubicBezTo>
                  <a:cubicBezTo>
                    <a:pt x="6" y="24"/>
                    <a:pt x="4" y="23"/>
                    <a:pt x="3" y="2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xmlns="" id="{8F961670-55F8-4709-85D2-40D50D7F4C0C}"/>
              </a:ext>
            </a:extLst>
          </p:cNvPr>
          <p:cNvGrpSpPr/>
          <p:nvPr/>
        </p:nvGrpSpPr>
        <p:grpSpPr>
          <a:xfrm>
            <a:off x="3124199" y="3355604"/>
            <a:ext cx="816864" cy="814910"/>
            <a:chOff x="3124200" y="3768269"/>
            <a:chExt cx="816864" cy="814910"/>
          </a:xfrm>
        </p:grpSpPr>
        <p:sp>
          <p:nvSpPr>
            <p:cNvPr id="25" name="îŝḷîḓé-Oval 24">
              <a:extLst>
                <a:ext uri="{FF2B5EF4-FFF2-40B4-BE49-F238E27FC236}">
                  <a16:creationId xmlns:a16="http://schemas.microsoft.com/office/drawing/2014/main" xmlns="" id="{4B9CDC1F-0313-4F21-9C54-FA6F8C3A2337}"/>
                </a:ext>
              </a:extLst>
            </p:cNvPr>
            <p:cNvSpPr/>
            <p:nvPr/>
          </p:nvSpPr>
          <p:spPr>
            <a:xfrm>
              <a:off x="3124200" y="3768269"/>
              <a:ext cx="816864" cy="8149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25">
              <a:extLst>
                <a:ext uri="{FF2B5EF4-FFF2-40B4-BE49-F238E27FC236}">
                  <a16:creationId xmlns:a16="http://schemas.microsoft.com/office/drawing/2014/main" xmlns="" id="{C183AFB4-0BAD-4E29-9A26-9B6F223E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470" y="4043962"/>
              <a:ext cx="314325" cy="263525"/>
            </a:xfrm>
            <a:custGeom>
              <a:avLst/>
              <a:gdLst/>
              <a:ahLst/>
              <a:cxnLst>
                <a:cxn ang="0">
                  <a:pos x="328" y="102"/>
                </a:cxn>
                <a:cxn ang="0">
                  <a:pos x="328" y="80"/>
                </a:cxn>
                <a:cxn ang="0">
                  <a:pos x="245" y="98"/>
                </a:cxn>
                <a:cxn ang="0">
                  <a:pos x="220" y="118"/>
                </a:cxn>
                <a:cxn ang="0">
                  <a:pos x="220" y="107"/>
                </a:cxn>
                <a:cxn ang="0">
                  <a:pos x="328" y="32"/>
                </a:cxn>
                <a:cxn ang="0">
                  <a:pos x="327" y="13"/>
                </a:cxn>
                <a:cxn ang="0">
                  <a:pos x="341" y="6"/>
                </a:cxn>
                <a:cxn ang="0">
                  <a:pos x="396" y="56"/>
                </a:cxn>
                <a:cxn ang="0">
                  <a:pos x="344" y="107"/>
                </a:cxn>
                <a:cxn ang="0">
                  <a:pos x="328" y="102"/>
                </a:cxn>
                <a:cxn ang="0">
                  <a:pos x="326" y="207"/>
                </a:cxn>
                <a:cxn ang="0">
                  <a:pos x="350" y="148"/>
                </a:cxn>
                <a:cxn ang="0">
                  <a:pos x="381" y="114"/>
                </a:cxn>
                <a:cxn ang="0">
                  <a:pos x="391" y="155"/>
                </a:cxn>
                <a:cxn ang="0">
                  <a:pos x="344" y="261"/>
                </a:cxn>
                <a:cxn ang="0">
                  <a:pos x="134" y="261"/>
                </a:cxn>
                <a:cxn ang="0">
                  <a:pos x="82" y="126"/>
                </a:cxn>
                <a:cxn ang="0">
                  <a:pos x="67" y="115"/>
                </a:cxn>
                <a:cxn ang="0">
                  <a:pos x="41" y="115"/>
                </a:cxn>
                <a:cxn ang="0">
                  <a:pos x="42" y="72"/>
                </a:cxn>
                <a:cxn ang="0">
                  <a:pos x="100" y="72"/>
                </a:cxn>
                <a:cxn ang="0">
                  <a:pos x="118" y="95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186" y="273"/>
                </a:cxn>
                <a:cxn ang="0">
                  <a:pos x="220" y="301"/>
                </a:cxn>
                <a:cxn ang="0">
                  <a:pos x="186" y="334"/>
                </a:cxn>
                <a:cxn ang="0">
                  <a:pos x="153" y="301"/>
                </a:cxn>
                <a:cxn ang="0">
                  <a:pos x="186" y="273"/>
                </a:cxn>
                <a:cxn ang="0">
                  <a:pos x="298" y="273"/>
                </a:cxn>
                <a:cxn ang="0">
                  <a:pos x="332" y="301"/>
                </a:cxn>
                <a:cxn ang="0">
                  <a:pos x="298" y="334"/>
                </a:cxn>
                <a:cxn ang="0">
                  <a:pos x="264" y="301"/>
                </a:cxn>
                <a:cxn ang="0">
                  <a:pos x="298" y="273"/>
                </a:cxn>
              </a:cxnLst>
              <a:rect l="0" t="0" r="r" b="b"/>
              <a:pathLst>
                <a:path w="399" h="334">
                  <a:moveTo>
                    <a:pt x="328" y="102"/>
                  </a:moveTo>
                  <a:cubicBezTo>
                    <a:pt x="327" y="90"/>
                    <a:pt x="328" y="80"/>
                    <a:pt x="328" y="80"/>
                  </a:cubicBezTo>
                  <a:cubicBezTo>
                    <a:pt x="328" y="80"/>
                    <a:pt x="279" y="72"/>
                    <a:pt x="245" y="98"/>
                  </a:cubicBezTo>
                  <a:cubicBezTo>
                    <a:pt x="224" y="111"/>
                    <a:pt x="221" y="116"/>
                    <a:pt x="220" y="118"/>
                  </a:cubicBezTo>
                  <a:cubicBezTo>
                    <a:pt x="220" y="118"/>
                    <a:pt x="217" y="116"/>
                    <a:pt x="220" y="107"/>
                  </a:cubicBezTo>
                  <a:cubicBezTo>
                    <a:pt x="248" y="31"/>
                    <a:pt x="328" y="32"/>
                    <a:pt x="328" y="32"/>
                  </a:cubicBezTo>
                  <a:cubicBezTo>
                    <a:pt x="328" y="32"/>
                    <a:pt x="327" y="25"/>
                    <a:pt x="327" y="13"/>
                  </a:cubicBezTo>
                  <a:cubicBezTo>
                    <a:pt x="327" y="0"/>
                    <a:pt x="332" y="0"/>
                    <a:pt x="341" y="6"/>
                  </a:cubicBezTo>
                  <a:cubicBezTo>
                    <a:pt x="361" y="23"/>
                    <a:pt x="396" y="56"/>
                    <a:pt x="396" y="56"/>
                  </a:cubicBezTo>
                  <a:cubicBezTo>
                    <a:pt x="396" y="56"/>
                    <a:pt x="363" y="88"/>
                    <a:pt x="344" y="107"/>
                  </a:cubicBezTo>
                  <a:cubicBezTo>
                    <a:pt x="335" y="116"/>
                    <a:pt x="328" y="119"/>
                    <a:pt x="328" y="102"/>
                  </a:cubicBezTo>
                  <a:close/>
                  <a:moveTo>
                    <a:pt x="326" y="207"/>
                  </a:moveTo>
                  <a:cubicBezTo>
                    <a:pt x="335" y="186"/>
                    <a:pt x="344" y="162"/>
                    <a:pt x="350" y="148"/>
                  </a:cubicBezTo>
                  <a:cubicBezTo>
                    <a:pt x="354" y="138"/>
                    <a:pt x="362" y="108"/>
                    <a:pt x="381" y="114"/>
                  </a:cubicBezTo>
                  <a:cubicBezTo>
                    <a:pt x="399" y="121"/>
                    <a:pt x="399" y="130"/>
                    <a:pt x="391" y="155"/>
                  </a:cubicBezTo>
                  <a:cubicBezTo>
                    <a:pt x="351" y="260"/>
                    <a:pt x="350" y="261"/>
                    <a:pt x="344" y="261"/>
                  </a:cubicBezTo>
                  <a:cubicBezTo>
                    <a:pt x="324" y="261"/>
                    <a:pt x="218" y="261"/>
                    <a:pt x="134" y="261"/>
                  </a:cubicBezTo>
                  <a:cubicBezTo>
                    <a:pt x="126" y="261"/>
                    <a:pt x="93" y="162"/>
                    <a:pt x="82" y="126"/>
                  </a:cubicBezTo>
                  <a:cubicBezTo>
                    <a:pt x="79" y="118"/>
                    <a:pt x="74" y="115"/>
                    <a:pt x="67" y="115"/>
                  </a:cubicBezTo>
                  <a:cubicBezTo>
                    <a:pt x="58" y="115"/>
                    <a:pt x="50" y="115"/>
                    <a:pt x="41" y="115"/>
                  </a:cubicBezTo>
                  <a:cubicBezTo>
                    <a:pt x="0" y="115"/>
                    <a:pt x="0" y="72"/>
                    <a:pt x="42" y="72"/>
                  </a:cubicBezTo>
                  <a:cubicBezTo>
                    <a:pt x="71" y="72"/>
                    <a:pt x="89" y="72"/>
                    <a:pt x="100" y="72"/>
                  </a:cubicBezTo>
                  <a:cubicBezTo>
                    <a:pt x="110" y="72"/>
                    <a:pt x="115" y="85"/>
                    <a:pt x="118" y="95"/>
                  </a:cubicBezTo>
                  <a:cubicBezTo>
                    <a:pt x="129" y="124"/>
                    <a:pt x="149" y="179"/>
                    <a:pt x="159" y="207"/>
                  </a:cubicBezTo>
                  <a:cubicBezTo>
                    <a:pt x="162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6"/>
                    <a:pt x="326" y="207"/>
                  </a:cubicBezTo>
                  <a:close/>
                  <a:moveTo>
                    <a:pt x="186" y="273"/>
                  </a:moveTo>
                  <a:cubicBezTo>
                    <a:pt x="203" y="273"/>
                    <a:pt x="220" y="284"/>
                    <a:pt x="220" y="301"/>
                  </a:cubicBezTo>
                  <a:cubicBezTo>
                    <a:pt x="220" y="317"/>
                    <a:pt x="203" y="334"/>
                    <a:pt x="186" y="334"/>
                  </a:cubicBezTo>
                  <a:cubicBezTo>
                    <a:pt x="169" y="334"/>
                    <a:pt x="153" y="317"/>
                    <a:pt x="153" y="301"/>
                  </a:cubicBezTo>
                  <a:cubicBezTo>
                    <a:pt x="153" y="284"/>
                    <a:pt x="169" y="273"/>
                    <a:pt x="186" y="273"/>
                  </a:cubicBezTo>
                  <a:close/>
                  <a:moveTo>
                    <a:pt x="298" y="273"/>
                  </a:moveTo>
                  <a:cubicBezTo>
                    <a:pt x="315" y="273"/>
                    <a:pt x="332" y="283"/>
                    <a:pt x="332" y="301"/>
                  </a:cubicBezTo>
                  <a:cubicBezTo>
                    <a:pt x="332" y="318"/>
                    <a:pt x="315" y="334"/>
                    <a:pt x="298" y="334"/>
                  </a:cubicBezTo>
                  <a:cubicBezTo>
                    <a:pt x="280" y="334"/>
                    <a:pt x="264" y="318"/>
                    <a:pt x="264" y="301"/>
                  </a:cubicBezTo>
                  <a:cubicBezTo>
                    <a:pt x="264" y="283"/>
                    <a:pt x="280" y="273"/>
                    <a:pt x="298" y="2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26">
            <a:extLst>
              <a:ext uri="{FF2B5EF4-FFF2-40B4-BE49-F238E27FC236}">
                <a16:creationId xmlns:a16="http://schemas.microsoft.com/office/drawing/2014/main" xmlns="" id="{F97D3EFD-E9FE-4118-9D81-84D86C215F97}"/>
              </a:ext>
            </a:extLst>
          </p:cNvPr>
          <p:cNvGrpSpPr/>
          <p:nvPr/>
        </p:nvGrpSpPr>
        <p:grpSpPr>
          <a:xfrm>
            <a:off x="5202935" y="3355604"/>
            <a:ext cx="816864" cy="814910"/>
            <a:chOff x="5202936" y="3768269"/>
            <a:chExt cx="816864" cy="814910"/>
          </a:xfrm>
        </p:grpSpPr>
        <p:sp>
          <p:nvSpPr>
            <p:cNvPr id="23" name="îŝḷîḓé-Oval 27">
              <a:extLst>
                <a:ext uri="{FF2B5EF4-FFF2-40B4-BE49-F238E27FC236}">
                  <a16:creationId xmlns:a16="http://schemas.microsoft.com/office/drawing/2014/main" xmlns="" id="{325CE09B-D2A8-4D5E-ADF6-BFE293DF132A}"/>
                </a:ext>
              </a:extLst>
            </p:cNvPr>
            <p:cNvSpPr/>
            <p:nvPr/>
          </p:nvSpPr>
          <p:spPr>
            <a:xfrm>
              <a:off x="5202936" y="3768269"/>
              <a:ext cx="816864" cy="81491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28">
              <a:extLst>
                <a:ext uri="{FF2B5EF4-FFF2-40B4-BE49-F238E27FC236}">
                  <a16:creationId xmlns:a16="http://schemas.microsoft.com/office/drawing/2014/main" xmlns="" id="{6FC58C40-F156-4009-8BB9-53C8E7A76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206" y="4045549"/>
              <a:ext cx="314325" cy="260350"/>
            </a:xfrm>
            <a:custGeom>
              <a:avLst/>
              <a:gdLst/>
              <a:ahLst/>
              <a:cxnLst>
                <a:cxn ang="0">
                  <a:pos x="390" y="156"/>
                </a:cxn>
                <a:cxn ang="0">
                  <a:pos x="344" y="260"/>
                </a:cxn>
                <a:cxn ang="0">
                  <a:pos x="134" y="260"/>
                </a:cxn>
                <a:cxn ang="0">
                  <a:pos x="82" y="128"/>
                </a:cxn>
                <a:cxn ang="0">
                  <a:pos x="68" y="116"/>
                </a:cxn>
                <a:cxn ang="0">
                  <a:pos x="41" y="116"/>
                </a:cxn>
                <a:cxn ang="0">
                  <a:pos x="42" y="74"/>
                </a:cxn>
                <a:cxn ang="0">
                  <a:pos x="100" y="74"/>
                </a:cxn>
                <a:cxn ang="0">
                  <a:pos x="118" y="97"/>
                </a:cxn>
                <a:cxn ang="0">
                  <a:pos x="159" y="207"/>
                </a:cxn>
                <a:cxn ang="0">
                  <a:pos x="179" y="220"/>
                </a:cxn>
                <a:cxn ang="0">
                  <a:pos x="310" y="220"/>
                </a:cxn>
                <a:cxn ang="0">
                  <a:pos x="326" y="207"/>
                </a:cxn>
                <a:cxn ang="0">
                  <a:pos x="350" y="149"/>
                </a:cxn>
                <a:cxn ang="0">
                  <a:pos x="381" y="116"/>
                </a:cxn>
                <a:cxn ang="0">
                  <a:pos x="390" y="156"/>
                </a:cxn>
                <a:cxn ang="0">
                  <a:pos x="305" y="210"/>
                </a:cxn>
                <a:cxn ang="0">
                  <a:pos x="180" y="210"/>
                </a:cxn>
                <a:cxn ang="0">
                  <a:pos x="167" y="196"/>
                </a:cxn>
                <a:cxn ang="0">
                  <a:pos x="128" y="90"/>
                </a:cxn>
                <a:cxn ang="0">
                  <a:pos x="141" y="77"/>
                </a:cxn>
                <a:cxn ang="0">
                  <a:pos x="171" y="77"/>
                </a:cxn>
                <a:cxn ang="0">
                  <a:pos x="171" y="13"/>
                </a:cxn>
                <a:cxn ang="0">
                  <a:pos x="185" y="0"/>
                </a:cxn>
                <a:cxn ang="0">
                  <a:pos x="254" y="0"/>
                </a:cxn>
                <a:cxn ang="0">
                  <a:pos x="268" y="13"/>
                </a:cxn>
                <a:cxn ang="0">
                  <a:pos x="268" y="47"/>
                </a:cxn>
                <a:cxn ang="0">
                  <a:pos x="306" y="47"/>
                </a:cxn>
                <a:cxn ang="0">
                  <a:pos x="314" y="55"/>
                </a:cxn>
                <a:cxn ang="0">
                  <a:pos x="314" y="77"/>
                </a:cxn>
                <a:cxn ang="0">
                  <a:pos x="348" y="77"/>
                </a:cxn>
                <a:cxn ang="0">
                  <a:pos x="362" y="90"/>
                </a:cxn>
                <a:cxn ang="0">
                  <a:pos x="318" y="196"/>
                </a:cxn>
                <a:cxn ang="0">
                  <a:pos x="305" y="210"/>
                </a:cxn>
                <a:cxn ang="0">
                  <a:pos x="186" y="272"/>
                </a:cxn>
                <a:cxn ang="0">
                  <a:pos x="220" y="299"/>
                </a:cxn>
                <a:cxn ang="0">
                  <a:pos x="186" y="331"/>
                </a:cxn>
                <a:cxn ang="0">
                  <a:pos x="152" y="299"/>
                </a:cxn>
                <a:cxn ang="0">
                  <a:pos x="186" y="272"/>
                </a:cxn>
                <a:cxn ang="0">
                  <a:pos x="298" y="272"/>
                </a:cxn>
                <a:cxn ang="0">
                  <a:pos x="331" y="299"/>
                </a:cxn>
                <a:cxn ang="0">
                  <a:pos x="298" y="331"/>
                </a:cxn>
                <a:cxn ang="0">
                  <a:pos x="264" y="299"/>
                </a:cxn>
                <a:cxn ang="0">
                  <a:pos x="298" y="272"/>
                </a:cxn>
              </a:cxnLst>
              <a:rect l="0" t="0" r="r" b="b"/>
              <a:pathLst>
                <a:path w="399" h="331">
                  <a:moveTo>
                    <a:pt x="390" y="156"/>
                  </a:moveTo>
                  <a:cubicBezTo>
                    <a:pt x="351" y="259"/>
                    <a:pt x="350" y="260"/>
                    <a:pt x="344" y="260"/>
                  </a:cubicBezTo>
                  <a:cubicBezTo>
                    <a:pt x="324" y="260"/>
                    <a:pt x="218" y="260"/>
                    <a:pt x="134" y="260"/>
                  </a:cubicBezTo>
                  <a:cubicBezTo>
                    <a:pt x="126" y="260"/>
                    <a:pt x="93" y="163"/>
                    <a:pt x="82" y="128"/>
                  </a:cubicBezTo>
                  <a:cubicBezTo>
                    <a:pt x="79" y="119"/>
                    <a:pt x="74" y="116"/>
                    <a:pt x="68" y="116"/>
                  </a:cubicBezTo>
                  <a:cubicBezTo>
                    <a:pt x="58" y="116"/>
                    <a:pt x="50" y="116"/>
                    <a:pt x="41" y="116"/>
                  </a:cubicBezTo>
                  <a:cubicBezTo>
                    <a:pt x="0" y="116"/>
                    <a:pt x="0" y="74"/>
                    <a:pt x="42" y="74"/>
                  </a:cubicBezTo>
                  <a:cubicBezTo>
                    <a:pt x="71" y="74"/>
                    <a:pt x="89" y="74"/>
                    <a:pt x="100" y="74"/>
                  </a:cubicBezTo>
                  <a:cubicBezTo>
                    <a:pt x="110" y="74"/>
                    <a:pt x="115" y="87"/>
                    <a:pt x="118" y="97"/>
                  </a:cubicBezTo>
                  <a:cubicBezTo>
                    <a:pt x="129" y="125"/>
                    <a:pt x="149" y="180"/>
                    <a:pt x="159" y="207"/>
                  </a:cubicBezTo>
                  <a:cubicBezTo>
                    <a:pt x="163" y="217"/>
                    <a:pt x="169" y="220"/>
                    <a:pt x="179" y="220"/>
                  </a:cubicBezTo>
                  <a:cubicBezTo>
                    <a:pt x="208" y="220"/>
                    <a:pt x="281" y="220"/>
                    <a:pt x="310" y="220"/>
                  </a:cubicBezTo>
                  <a:cubicBezTo>
                    <a:pt x="320" y="220"/>
                    <a:pt x="324" y="215"/>
                    <a:pt x="326" y="207"/>
                  </a:cubicBezTo>
                  <a:cubicBezTo>
                    <a:pt x="335" y="186"/>
                    <a:pt x="344" y="163"/>
                    <a:pt x="350" y="149"/>
                  </a:cubicBezTo>
                  <a:cubicBezTo>
                    <a:pt x="354" y="139"/>
                    <a:pt x="362" y="110"/>
                    <a:pt x="381" y="116"/>
                  </a:cubicBezTo>
                  <a:cubicBezTo>
                    <a:pt x="399" y="123"/>
                    <a:pt x="399" y="131"/>
                    <a:pt x="390" y="156"/>
                  </a:cubicBezTo>
                  <a:close/>
                  <a:moveTo>
                    <a:pt x="305" y="210"/>
                  </a:moveTo>
                  <a:cubicBezTo>
                    <a:pt x="180" y="210"/>
                    <a:pt x="180" y="210"/>
                    <a:pt x="180" y="210"/>
                  </a:cubicBezTo>
                  <a:cubicBezTo>
                    <a:pt x="173" y="210"/>
                    <a:pt x="170" y="204"/>
                    <a:pt x="167" y="196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28" y="83"/>
                    <a:pt x="134" y="77"/>
                    <a:pt x="141" y="77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1" y="6"/>
                    <a:pt x="178" y="0"/>
                    <a:pt x="18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2" y="0"/>
                    <a:pt x="268" y="6"/>
                    <a:pt x="268" y="13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306" y="47"/>
                    <a:pt x="306" y="47"/>
                    <a:pt x="306" y="47"/>
                  </a:cubicBezTo>
                  <a:cubicBezTo>
                    <a:pt x="310" y="47"/>
                    <a:pt x="314" y="51"/>
                    <a:pt x="314" y="55"/>
                  </a:cubicBezTo>
                  <a:cubicBezTo>
                    <a:pt x="314" y="77"/>
                    <a:pt x="314" y="77"/>
                    <a:pt x="314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56" y="77"/>
                    <a:pt x="362" y="83"/>
                    <a:pt x="362" y="90"/>
                  </a:cubicBezTo>
                  <a:cubicBezTo>
                    <a:pt x="318" y="196"/>
                    <a:pt x="318" y="196"/>
                    <a:pt x="318" y="196"/>
                  </a:cubicBezTo>
                  <a:cubicBezTo>
                    <a:pt x="315" y="205"/>
                    <a:pt x="312" y="210"/>
                    <a:pt x="305" y="210"/>
                  </a:cubicBezTo>
                  <a:close/>
                  <a:moveTo>
                    <a:pt x="186" y="272"/>
                  </a:moveTo>
                  <a:cubicBezTo>
                    <a:pt x="203" y="272"/>
                    <a:pt x="220" y="283"/>
                    <a:pt x="220" y="299"/>
                  </a:cubicBezTo>
                  <a:cubicBezTo>
                    <a:pt x="220" y="315"/>
                    <a:pt x="203" y="331"/>
                    <a:pt x="186" y="331"/>
                  </a:cubicBezTo>
                  <a:cubicBezTo>
                    <a:pt x="170" y="331"/>
                    <a:pt x="152" y="315"/>
                    <a:pt x="152" y="299"/>
                  </a:cubicBezTo>
                  <a:cubicBezTo>
                    <a:pt x="152" y="283"/>
                    <a:pt x="170" y="272"/>
                    <a:pt x="186" y="272"/>
                  </a:cubicBezTo>
                  <a:close/>
                  <a:moveTo>
                    <a:pt x="298" y="272"/>
                  </a:moveTo>
                  <a:cubicBezTo>
                    <a:pt x="315" y="272"/>
                    <a:pt x="331" y="282"/>
                    <a:pt x="331" y="299"/>
                  </a:cubicBezTo>
                  <a:cubicBezTo>
                    <a:pt x="331" y="316"/>
                    <a:pt x="315" y="331"/>
                    <a:pt x="298" y="331"/>
                  </a:cubicBezTo>
                  <a:cubicBezTo>
                    <a:pt x="280" y="331"/>
                    <a:pt x="264" y="316"/>
                    <a:pt x="264" y="299"/>
                  </a:cubicBezTo>
                  <a:cubicBezTo>
                    <a:pt x="264" y="282"/>
                    <a:pt x="280" y="272"/>
                    <a:pt x="298" y="2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46BB08F7-9FD8-4BCE-BBF6-207C6B9F9406}"/>
              </a:ext>
            </a:extLst>
          </p:cNvPr>
          <p:cNvGrpSpPr/>
          <p:nvPr/>
        </p:nvGrpSpPr>
        <p:grpSpPr>
          <a:xfrm>
            <a:off x="539751" y="1341200"/>
            <a:ext cx="8064497" cy="2859690"/>
            <a:chOff x="539751" y="1341200"/>
            <a:chExt cx="8064497" cy="2859690"/>
          </a:xfrm>
        </p:grpSpPr>
        <p:grpSp>
          <p:nvGrpSpPr>
            <p:cNvPr id="11" name="Group 29">
              <a:extLst>
                <a:ext uri="{FF2B5EF4-FFF2-40B4-BE49-F238E27FC236}">
                  <a16:creationId xmlns:a16="http://schemas.microsoft.com/office/drawing/2014/main" xmlns="" id="{4E4E53F0-D520-4677-8ED2-65A300A653A5}"/>
                </a:ext>
              </a:extLst>
            </p:cNvPr>
            <p:cNvGrpSpPr/>
            <p:nvPr/>
          </p:nvGrpSpPr>
          <p:grpSpPr>
            <a:xfrm>
              <a:off x="539751" y="1341200"/>
              <a:ext cx="2584449" cy="615313"/>
              <a:chOff x="719668" y="1788266"/>
              <a:chExt cx="3445932" cy="820417"/>
            </a:xfrm>
          </p:grpSpPr>
          <p:sp>
            <p:nvSpPr>
              <p:cNvPr id="21" name="îŝḷîḓé-TextBox 32">
                <a:extLst>
                  <a:ext uri="{FF2B5EF4-FFF2-40B4-BE49-F238E27FC236}">
                    <a16:creationId xmlns:a16="http://schemas.microsoft.com/office/drawing/2014/main" xmlns="" id="{67B7CD98-3A09-4313-AC44-66B27D26C040}"/>
                  </a:ext>
                </a:extLst>
              </p:cNvPr>
              <p:cNvSpPr txBox="1"/>
              <p:nvPr/>
            </p:nvSpPr>
            <p:spPr>
              <a:xfrm>
                <a:off x="719668" y="1788266"/>
                <a:ext cx="3445932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2" name="îŝḷîḓé-TextBox 33">
                <a:extLst>
                  <a:ext uri="{FF2B5EF4-FFF2-40B4-BE49-F238E27FC236}">
                    <a16:creationId xmlns:a16="http://schemas.microsoft.com/office/drawing/2014/main" xmlns="" id="{9F01B8BF-C184-4174-A7AE-88E0FBDC9CB6}"/>
                  </a:ext>
                </a:extLst>
              </p:cNvPr>
              <p:cNvSpPr txBox="1"/>
              <p:nvPr/>
            </p:nvSpPr>
            <p:spPr>
              <a:xfrm>
                <a:off x="719668" y="2126820"/>
                <a:ext cx="3445932" cy="481863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ea typeface="微软雅黑" panose="020B0503020204020204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12" name="Group 34">
              <a:extLst>
                <a:ext uri="{FF2B5EF4-FFF2-40B4-BE49-F238E27FC236}">
                  <a16:creationId xmlns:a16="http://schemas.microsoft.com/office/drawing/2014/main" xmlns="" id="{3EB7A48E-5220-490E-AE4C-8558CEDA31D0}"/>
                </a:ext>
              </a:extLst>
            </p:cNvPr>
            <p:cNvGrpSpPr/>
            <p:nvPr/>
          </p:nvGrpSpPr>
          <p:grpSpPr>
            <a:xfrm>
              <a:off x="539751" y="3585577"/>
              <a:ext cx="2584449" cy="615313"/>
              <a:chOff x="719668" y="1788266"/>
              <a:chExt cx="3445932" cy="820417"/>
            </a:xfrm>
          </p:grpSpPr>
          <p:sp>
            <p:nvSpPr>
              <p:cNvPr id="19" name="îŝḷîḓé-TextBox 35">
                <a:extLst>
                  <a:ext uri="{FF2B5EF4-FFF2-40B4-BE49-F238E27FC236}">
                    <a16:creationId xmlns:a16="http://schemas.microsoft.com/office/drawing/2014/main" xmlns="" id="{C3346924-3FF0-441E-A9D8-A68C3333BA20}"/>
                  </a:ext>
                </a:extLst>
              </p:cNvPr>
              <p:cNvSpPr txBox="1"/>
              <p:nvPr/>
            </p:nvSpPr>
            <p:spPr>
              <a:xfrm>
                <a:off x="719668" y="1788266"/>
                <a:ext cx="3445932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0" name="îŝḷîḓé-TextBox 36">
                <a:extLst>
                  <a:ext uri="{FF2B5EF4-FFF2-40B4-BE49-F238E27FC236}">
                    <a16:creationId xmlns:a16="http://schemas.microsoft.com/office/drawing/2014/main" xmlns="" id="{645D72B3-E6E1-48C3-BE7C-FE54CD9559BB}"/>
                  </a:ext>
                </a:extLst>
              </p:cNvPr>
              <p:cNvSpPr txBox="1"/>
              <p:nvPr/>
            </p:nvSpPr>
            <p:spPr>
              <a:xfrm>
                <a:off x="719668" y="2126820"/>
                <a:ext cx="3445932" cy="481863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ea typeface="微软雅黑" panose="020B0503020204020204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13" name="Group 37">
              <a:extLst>
                <a:ext uri="{FF2B5EF4-FFF2-40B4-BE49-F238E27FC236}">
                  <a16:creationId xmlns:a16="http://schemas.microsoft.com/office/drawing/2014/main" xmlns="" id="{550877CA-D1F0-4BD1-86B8-3F65FE02F60B}"/>
                </a:ext>
              </a:extLst>
            </p:cNvPr>
            <p:cNvGrpSpPr/>
            <p:nvPr/>
          </p:nvGrpSpPr>
          <p:grpSpPr>
            <a:xfrm>
              <a:off x="6019799" y="1341200"/>
              <a:ext cx="2584449" cy="615313"/>
              <a:chOff x="719668" y="1788266"/>
              <a:chExt cx="3445932" cy="820417"/>
            </a:xfrm>
          </p:grpSpPr>
          <p:sp>
            <p:nvSpPr>
              <p:cNvPr id="17" name="îŝḷîḓé-TextBox 38">
                <a:extLst>
                  <a:ext uri="{FF2B5EF4-FFF2-40B4-BE49-F238E27FC236}">
                    <a16:creationId xmlns:a16="http://schemas.microsoft.com/office/drawing/2014/main" xmlns="" id="{7A73B142-DCE0-43AC-A7E8-14E8CA10D14E}"/>
                  </a:ext>
                </a:extLst>
              </p:cNvPr>
              <p:cNvSpPr txBox="1"/>
              <p:nvPr/>
            </p:nvSpPr>
            <p:spPr>
              <a:xfrm>
                <a:off x="719668" y="1788266"/>
                <a:ext cx="3445932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2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8" name="îŝḷîḓé-TextBox 39">
                <a:extLst>
                  <a:ext uri="{FF2B5EF4-FFF2-40B4-BE49-F238E27FC236}">
                    <a16:creationId xmlns:a16="http://schemas.microsoft.com/office/drawing/2014/main" xmlns="" id="{BBC57598-53CE-4908-B15D-F465BA53BCB9}"/>
                  </a:ext>
                </a:extLst>
              </p:cNvPr>
              <p:cNvSpPr txBox="1"/>
              <p:nvPr/>
            </p:nvSpPr>
            <p:spPr>
              <a:xfrm>
                <a:off x="719668" y="2126820"/>
                <a:ext cx="3445932" cy="481863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ea typeface="微软雅黑" panose="020B0503020204020204" pitchFamily="34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xmlns="" id="{A34868BE-B9F2-4583-9D01-05D988ACCD61}"/>
                </a:ext>
              </a:extLst>
            </p:cNvPr>
            <p:cNvGrpSpPr/>
            <p:nvPr/>
          </p:nvGrpSpPr>
          <p:grpSpPr>
            <a:xfrm>
              <a:off x="6019799" y="3585577"/>
              <a:ext cx="2584449" cy="615313"/>
              <a:chOff x="719668" y="1788266"/>
              <a:chExt cx="3445932" cy="820417"/>
            </a:xfrm>
          </p:grpSpPr>
          <p:sp>
            <p:nvSpPr>
              <p:cNvPr id="15" name="îŝḷîḓé-TextBox 41">
                <a:extLst>
                  <a:ext uri="{FF2B5EF4-FFF2-40B4-BE49-F238E27FC236}">
                    <a16:creationId xmlns:a16="http://schemas.microsoft.com/office/drawing/2014/main" xmlns="" id="{28FBE4B5-4017-4DF5-AA8A-A963521E830D}"/>
                  </a:ext>
                </a:extLst>
              </p:cNvPr>
              <p:cNvSpPr txBox="1"/>
              <p:nvPr/>
            </p:nvSpPr>
            <p:spPr>
              <a:xfrm>
                <a:off x="719668" y="1788266"/>
                <a:ext cx="3445932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4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6" name="îŝḷîḓé-TextBox 42">
                <a:extLst>
                  <a:ext uri="{FF2B5EF4-FFF2-40B4-BE49-F238E27FC236}">
                    <a16:creationId xmlns:a16="http://schemas.microsoft.com/office/drawing/2014/main" xmlns="" id="{CB524131-F60A-43B1-9D65-B293E2185BD3}"/>
                  </a:ext>
                </a:extLst>
              </p:cNvPr>
              <p:cNvSpPr txBox="1"/>
              <p:nvPr/>
            </p:nvSpPr>
            <p:spPr>
              <a:xfrm>
                <a:off x="719668" y="2126820"/>
                <a:ext cx="3445932" cy="481863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>
                    <a:ea typeface="微软雅黑" panose="020B0503020204020204" pitchFamily="34" charset="-122"/>
                  </a:rPr>
                  <a:t>此部分内容作为文字排版占位显示（建议使用主题字体）</a:t>
                </a:r>
              </a:p>
            </p:txBody>
          </p:sp>
        </p:grp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0A473D64-0414-49CA-84F1-5F116398D45C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2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569624" y="2787778"/>
            <a:ext cx="4032250" cy="149148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Rectangle 17"/>
          <p:cNvSpPr/>
          <p:nvPr/>
        </p:nvSpPr>
        <p:spPr>
          <a:xfrm>
            <a:off x="4569624" y="1294660"/>
            <a:ext cx="4032250" cy="149148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Rectangle 19"/>
          <p:cNvSpPr/>
          <p:nvPr/>
        </p:nvSpPr>
        <p:spPr>
          <a:xfrm>
            <a:off x="539751" y="2787775"/>
            <a:ext cx="4032250" cy="1491482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Rectangle 23"/>
          <p:cNvSpPr/>
          <p:nvPr/>
        </p:nvSpPr>
        <p:spPr>
          <a:xfrm>
            <a:off x="539751" y="1294657"/>
            <a:ext cx="4032250" cy="1491482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0" name="组合 19"/>
          <p:cNvGrpSpPr/>
          <p:nvPr/>
        </p:nvGrpSpPr>
        <p:grpSpPr>
          <a:xfrm>
            <a:off x="3078631" y="1294664"/>
            <a:ext cx="2986746" cy="2986729"/>
            <a:chOff x="3078631" y="1294664"/>
            <a:chExt cx="2986746" cy="2986729"/>
          </a:xfrm>
        </p:grpSpPr>
        <p:sp>
          <p:nvSpPr>
            <p:cNvPr id="8" name="Freeform: Shape 2"/>
            <p:cNvSpPr>
              <a:spLocks/>
            </p:cNvSpPr>
            <p:nvPr/>
          </p:nvSpPr>
          <p:spPr bwMode="auto">
            <a:xfrm>
              <a:off x="3078631" y="1294664"/>
              <a:ext cx="1490988" cy="149098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421"/>
                </a:cxn>
                <a:cxn ang="0">
                  <a:pos x="421" y="421"/>
                </a:cxn>
                <a:cxn ang="0">
                  <a:pos x="421" y="0"/>
                </a:cxn>
              </a:cxnLst>
              <a:rect l="0" t="0" r="r" b="b"/>
              <a:pathLst>
                <a:path w="421" h="421">
                  <a:moveTo>
                    <a:pt x="421" y="0"/>
                  </a:moveTo>
                  <a:cubicBezTo>
                    <a:pt x="188" y="0"/>
                    <a:pt x="0" y="189"/>
                    <a:pt x="0" y="421"/>
                  </a:cubicBezTo>
                  <a:cubicBezTo>
                    <a:pt x="421" y="421"/>
                    <a:pt x="421" y="421"/>
                    <a:pt x="421" y="421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3"/>
            <p:cNvSpPr>
              <a:spLocks/>
            </p:cNvSpPr>
            <p:nvPr/>
          </p:nvSpPr>
          <p:spPr bwMode="auto">
            <a:xfrm>
              <a:off x="3078631" y="2785645"/>
              <a:ext cx="1490988" cy="1495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1" y="422"/>
                </a:cxn>
                <a:cxn ang="0">
                  <a:pos x="421" y="0"/>
                </a:cxn>
                <a:cxn ang="0">
                  <a:pos x="0" y="0"/>
                </a:cxn>
              </a:cxnLst>
              <a:rect l="0" t="0" r="r" b="b"/>
              <a:pathLst>
                <a:path w="421" h="422">
                  <a:moveTo>
                    <a:pt x="0" y="0"/>
                  </a:moveTo>
                  <a:cubicBezTo>
                    <a:pt x="0" y="233"/>
                    <a:pt x="188" y="422"/>
                    <a:pt x="421" y="422"/>
                  </a:cubicBezTo>
                  <a:cubicBezTo>
                    <a:pt x="421" y="0"/>
                    <a:pt x="421" y="0"/>
                    <a:pt x="4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4"/>
            <p:cNvSpPr>
              <a:spLocks/>
            </p:cNvSpPr>
            <p:nvPr/>
          </p:nvSpPr>
          <p:spPr bwMode="auto">
            <a:xfrm>
              <a:off x="4569626" y="1294664"/>
              <a:ext cx="1495751" cy="1490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1"/>
                </a:cxn>
                <a:cxn ang="0">
                  <a:pos x="422" y="421"/>
                </a:cxn>
                <a:cxn ang="0">
                  <a:pos x="0" y="0"/>
                </a:cxn>
              </a:cxnLst>
              <a:rect l="0" t="0" r="r" b="b"/>
              <a:pathLst>
                <a:path w="422" h="4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422" y="421"/>
                    <a:pt x="422" y="421"/>
                    <a:pt x="422" y="421"/>
                  </a:cubicBezTo>
                  <a:cubicBezTo>
                    <a:pt x="422" y="189"/>
                    <a:pt x="233" y="0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5"/>
            <p:cNvSpPr>
              <a:spLocks/>
            </p:cNvSpPr>
            <p:nvPr/>
          </p:nvSpPr>
          <p:spPr bwMode="auto">
            <a:xfrm>
              <a:off x="4569626" y="2785645"/>
              <a:ext cx="1495751" cy="1495748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0" y="422"/>
                </a:cxn>
                <a:cxn ang="0">
                  <a:pos x="422" y="0"/>
                </a:cxn>
                <a:cxn ang="0">
                  <a:pos x="0" y="0"/>
                </a:cxn>
                <a:cxn ang="0">
                  <a:pos x="0" y="422"/>
                </a:cxn>
              </a:cxnLst>
              <a:rect l="0" t="0" r="r" b="b"/>
              <a:pathLst>
                <a:path w="422" h="422">
                  <a:moveTo>
                    <a:pt x="0" y="422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233" y="422"/>
                    <a:pt x="422" y="233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7"/>
            <p:cNvSpPr>
              <a:spLocks/>
            </p:cNvSpPr>
            <p:nvPr/>
          </p:nvSpPr>
          <p:spPr bwMode="auto">
            <a:xfrm>
              <a:off x="3746437" y="2216263"/>
              <a:ext cx="136874" cy="13687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" y="29"/>
                </a:cxn>
                <a:cxn ang="0">
                  <a:pos x="0" y="58"/>
                </a:cxn>
                <a:cxn ang="0">
                  <a:pos x="29" y="53"/>
                </a:cxn>
                <a:cxn ang="0">
                  <a:pos x="58" y="50"/>
                </a:cxn>
                <a:cxn ang="0">
                  <a:pos x="32" y="24"/>
                </a:cxn>
                <a:cxn ang="0">
                  <a:pos x="8" y="0"/>
                </a:cxn>
              </a:cxnLst>
              <a:rect l="0" t="0" r="r" b="b"/>
              <a:pathLst>
                <a:path w="58" h="58">
                  <a:moveTo>
                    <a:pt x="8" y="0"/>
                  </a:moveTo>
                  <a:lnTo>
                    <a:pt x="3" y="29"/>
                  </a:lnTo>
                  <a:lnTo>
                    <a:pt x="0" y="58"/>
                  </a:lnTo>
                  <a:lnTo>
                    <a:pt x="29" y="53"/>
                  </a:lnTo>
                  <a:lnTo>
                    <a:pt x="58" y="50"/>
                  </a:lnTo>
                  <a:lnTo>
                    <a:pt x="32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8"/>
            <p:cNvSpPr>
              <a:spLocks/>
            </p:cNvSpPr>
            <p:nvPr/>
          </p:nvSpPr>
          <p:spPr bwMode="auto">
            <a:xfrm>
              <a:off x="3784195" y="2003872"/>
              <a:ext cx="306787" cy="311506"/>
            </a:xfrm>
            <a:custGeom>
              <a:avLst/>
              <a:gdLst/>
              <a:ahLst/>
              <a:cxnLst>
                <a:cxn ang="0">
                  <a:pos x="50" y="114"/>
                </a:cxn>
                <a:cxn ang="0">
                  <a:pos x="40" y="106"/>
                </a:cxn>
                <a:cxn ang="0">
                  <a:pos x="114" y="32"/>
                </a:cxn>
                <a:cxn ang="0">
                  <a:pos x="98" y="16"/>
                </a:cxn>
                <a:cxn ang="0">
                  <a:pos x="24" y="90"/>
                </a:cxn>
                <a:cxn ang="0">
                  <a:pos x="16" y="82"/>
                </a:cxn>
                <a:cxn ang="0">
                  <a:pos x="90" y="8"/>
                </a:cxn>
                <a:cxn ang="0">
                  <a:pos x="82" y="0"/>
                </a:cxn>
                <a:cxn ang="0">
                  <a:pos x="0" y="82"/>
                </a:cxn>
                <a:cxn ang="0">
                  <a:pos x="50" y="132"/>
                </a:cxn>
                <a:cxn ang="0">
                  <a:pos x="130" y="50"/>
                </a:cxn>
                <a:cxn ang="0">
                  <a:pos x="122" y="42"/>
                </a:cxn>
                <a:cxn ang="0">
                  <a:pos x="50" y="114"/>
                </a:cxn>
              </a:cxnLst>
              <a:rect l="0" t="0" r="r" b="b"/>
              <a:pathLst>
                <a:path w="130" h="132">
                  <a:moveTo>
                    <a:pt x="50" y="114"/>
                  </a:moveTo>
                  <a:lnTo>
                    <a:pt x="40" y="106"/>
                  </a:lnTo>
                  <a:lnTo>
                    <a:pt x="114" y="32"/>
                  </a:lnTo>
                  <a:lnTo>
                    <a:pt x="98" y="16"/>
                  </a:lnTo>
                  <a:lnTo>
                    <a:pt x="24" y="90"/>
                  </a:lnTo>
                  <a:lnTo>
                    <a:pt x="16" y="82"/>
                  </a:lnTo>
                  <a:lnTo>
                    <a:pt x="90" y="8"/>
                  </a:lnTo>
                  <a:lnTo>
                    <a:pt x="82" y="0"/>
                  </a:lnTo>
                  <a:lnTo>
                    <a:pt x="0" y="82"/>
                  </a:lnTo>
                  <a:lnTo>
                    <a:pt x="50" y="132"/>
                  </a:lnTo>
                  <a:lnTo>
                    <a:pt x="130" y="50"/>
                  </a:lnTo>
                  <a:lnTo>
                    <a:pt x="122" y="42"/>
                  </a:lnTo>
                  <a:lnTo>
                    <a:pt x="50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9"/>
            <p:cNvSpPr>
              <a:spLocks/>
            </p:cNvSpPr>
            <p:nvPr/>
          </p:nvSpPr>
          <p:spPr bwMode="auto">
            <a:xfrm>
              <a:off x="3998945" y="1935436"/>
              <a:ext cx="165193" cy="167554"/>
            </a:xfrm>
            <a:custGeom>
              <a:avLst/>
              <a:gdLst/>
              <a:ahLst/>
              <a:cxnLst>
                <a:cxn ang="0">
                  <a:pos x="40" y="24"/>
                </a:cxn>
                <a:cxn ang="0">
                  <a:pos x="20" y="3"/>
                </a:cxn>
                <a:cxn ang="0">
                  <a:pos x="10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0" y="13"/>
                </a:cxn>
                <a:cxn ang="0">
                  <a:pos x="30" y="44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3"/>
                </a:cxn>
                <a:cxn ang="0">
                  <a:pos x="40" y="24"/>
                </a:cxn>
              </a:cxnLst>
              <a:rect l="0" t="0" r="r" b="b"/>
              <a:pathLst>
                <a:path w="43" h="44">
                  <a:moveTo>
                    <a:pt x="40" y="24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17" y="0"/>
                    <a:pt x="13" y="0"/>
                    <a:pt x="10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1"/>
                    <a:pt x="43" y="26"/>
                    <a:pt x="40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0"/>
            <p:cNvSpPr>
              <a:spLocks/>
            </p:cNvSpPr>
            <p:nvPr/>
          </p:nvSpPr>
          <p:spPr bwMode="auto">
            <a:xfrm>
              <a:off x="4920650" y="1933075"/>
              <a:ext cx="495576" cy="422420"/>
            </a:xfrm>
            <a:custGeom>
              <a:avLst/>
              <a:gdLst/>
              <a:ahLst/>
              <a:cxnLst>
                <a:cxn ang="0">
                  <a:pos x="36" y="111"/>
                </a:cxn>
                <a:cxn ang="0">
                  <a:pos x="23" y="104"/>
                </a:cxn>
                <a:cxn ang="0">
                  <a:pos x="22" y="104"/>
                </a:cxn>
                <a:cxn ang="0">
                  <a:pos x="22" y="65"/>
                </a:cxn>
                <a:cxn ang="0">
                  <a:pos x="55" y="32"/>
                </a:cxn>
                <a:cxn ang="0">
                  <a:pos x="75" y="12"/>
                </a:cxn>
                <a:cxn ang="0">
                  <a:pos x="111" y="16"/>
                </a:cxn>
                <a:cxn ang="0">
                  <a:pos x="123" y="55"/>
                </a:cxn>
                <a:cxn ang="0">
                  <a:pos x="76" y="104"/>
                </a:cxn>
                <a:cxn ang="0">
                  <a:pos x="69" y="104"/>
                </a:cxn>
                <a:cxn ang="0">
                  <a:pos x="69" y="97"/>
                </a:cxn>
                <a:cxn ang="0">
                  <a:pos x="115" y="49"/>
                </a:cxn>
                <a:cxn ang="0">
                  <a:pos x="104" y="23"/>
                </a:cxn>
                <a:cxn ang="0">
                  <a:pos x="83" y="19"/>
                </a:cxn>
                <a:cxn ang="0">
                  <a:pos x="62" y="40"/>
                </a:cxn>
                <a:cxn ang="0">
                  <a:pos x="30" y="72"/>
                </a:cxn>
                <a:cxn ang="0">
                  <a:pos x="30" y="97"/>
                </a:cxn>
                <a:cxn ang="0">
                  <a:pos x="30" y="97"/>
                </a:cxn>
                <a:cxn ang="0">
                  <a:pos x="43" y="96"/>
                </a:cxn>
                <a:cxn ang="0">
                  <a:pos x="52" y="88"/>
                </a:cxn>
                <a:cxn ang="0">
                  <a:pos x="88" y="51"/>
                </a:cxn>
                <a:cxn ang="0">
                  <a:pos x="89" y="44"/>
                </a:cxn>
                <a:cxn ang="0">
                  <a:pos x="81" y="48"/>
                </a:cxn>
                <a:cxn ang="0">
                  <a:pos x="47" y="82"/>
                </a:cxn>
                <a:cxn ang="0">
                  <a:pos x="39" y="82"/>
                </a:cxn>
                <a:cxn ang="0">
                  <a:pos x="40" y="74"/>
                </a:cxn>
                <a:cxn ang="0">
                  <a:pos x="73" y="41"/>
                </a:cxn>
                <a:cxn ang="0">
                  <a:pos x="96" y="36"/>
                </a:cxn>
                <a:cxn ang="0">
                  <a:pos x="96" y="58"/>
                </a:cxn>
                <a:cxn ang="0">
                  <a:pos x="59" y="95"/>
                </a:cxn>
                <a:cxn ang="0">
                  <a:pos x="50" y="104"/>
                </a:cxn>
                <a:cxn ang="0">
                  <a:pos x="36" y="111"/>
                </a:cxn>
              </a:cxnLst>
              <a:rect l="0" t="0" r="r" b="b"/>
              <a:pathLst>
                <a:path w="130" h="111">
                  <a:moveTo>
                    <a:pt x="36" y="111"/>
                  </a:moveTo>
                  <a:cubicBezTo>
                    <a:pt x="31" y="111"/>
                    <a:pt x="27" y="109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8" y="100"/>
                    <a:pt x="0" y="85"/>
                    <a:pt x="22" y="65"/>
                  </a:cubicBezTo>
                  <a:cubicBezTo>
                    <a:pt x="31" y="56"/>
                    <a:pt x="43" y="44"/>
                    <a:pt x="55" y="32"/>
                  </a:cubicBezTo>
                  <a:cubicBezTo>
                    <a:pt x="61" y="26"/>
                    <a:pt x="68" y="19"/>
                    <a:pt x="75" y="12"/>
                  </a:cubicBezTo>
                  <a:cubicBezTo>
                    <a:pt x="88" y="0"/>
                    <a:pt x="97" y="2"/>
                    <a:pt x="111" y="16"/>
                  </a:cubicBezTo>
                  <a:cubicBezTo>
                    <a:pt x="127" y="32"/>
                    <a:pt x="130" y="47"/>
                    <a:pt x="123" y="55"/>
                  </a:cubicBezTo>
                  <a:cubicBezTo>
                    <a:pt x="114" y="66"/>
                    <a:pt x="78" y="103"/>
                    <a:pt x="76" y="104"/>
                  </a:cubicBezTo>
                  <a:cubicBezTo>
                    <a:pt x="74" y="106"/>
                    <a:pt x="71" y="106"/>
                    <a:pt x="69" y="104"/>
                  </a:cubicBezTo>
                  <a:cubicBezTo>
                    <a:pt x="67" y="102"/>
                    <a:pt x="67" y="99"/>
                    <a:pt x="69" y="97"/>
                  </a:cubicBezTo>
                  <a:cubicBezTo>
                    <a:pt x="69" y="96"/>
                    <a:pt x="106" y="59"/>
                    <a:pt x="115" y="49"/>
                  </a:cubicBezTo>
                  <a:cubicBezTo>
                    <a:pt x="118" y="46"/>
                    <a:pt x="118" y="37"/>
                    <a:pt x="104" y="23"/>
                  </a:cubicBezTo>
                  <a:cubicBezTo>
                    <a:pt x="95" y="15"/>
                    <a:pt x="93" y="9"/>
                    <a:pt x="83" y="19"/>
                  </a:cubicBezTo>
                  <a:cubicBezTo>
                    <a:pt x="76" y="26"/>
                    <a:pt x="69" y="33"/>
                    <a:pt x="62" y="40"/>
                  </a:cubicBezTo>
                  <a:cubicBezTo>
                    <a:pt x="50" y="52"/>
                    <a:pt x="38" y="63"/>
                    <a:pt x="30" y="72"/>
                  </a:cubicBezTo>
                  <a:cubicBezTo>
                    <a:pt x="16" y="85"/>
                    <a:pt x="25" y="92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4" y="101"/>
                    <a:pt x="37" y="102"/>
                    <a:pt x="43" y="96"/>
                  </a:cubicBezTo>
                  <a:cubicBezTo>
                    <a:pt x="44" y="95"/>
                    <a:pt x="47" y="92"/>
                    <a:pt x="52" y="88"/>
                  </a:cubicBezTo>
                  <a:cubicBezTo>
                    <a:pt x="63" y="77"/>
                    <a:pt x="84" y="57"/>
                    <a:pt x="88" y="51"/>
                  </a:cubicBezTo>
                  <a:cubicBezTo>
                    <a:pt x="89" y="50"/>
                    <a:pt x="91" y="46"/>
                    <a:pt x="89" y="44"/>
                  </a:cubicBezTo>
                  <a:cubicBezTo>
                    <a:pt x="87" y="42"/>
                    <a:pt x="82" y="46"/>
                    <a:pt x="81" y="48"/>
                  </a:cubicBezTo>
                  <a:cubicBezTo>
                    <a:pt x="66" y="63"/>
                    <a:pt x="47" y="82"/>
                    <a:pt x="47" y="82"/>
                  </a:cubicBezTo>
                  <a:cubicBezTo>
                    <a:pt x="45" y="84"/>
                    <a:pt x="41" y="84"/>
                    <a:pt x="39" y="82"/>
                  </a:cubicBezTo>
                  <a:cubicBezTo>
                    <a:pt x="37" y="80"/>
                    <a:pt x="37" y="76"/>
                    <a:pt x="40" y="74"/>
                  </a:cubicBezTo>
                  <a:cubicBezTo>
                    <a:pt x="40" y="74"/>
                    <a:pt x="59" y="56"/>
                    <a:pt x="73" y="41"/>
                  </a:cubicBezTo>
                  <a:cubicBezTo>
                    <a:pt x="82" y="31"/>
                    <a:pt x="91" y="32"/>
                    <a:pt x="96" y="36"/>
                  </a:cubicBezTo>
                  <a:cubicBezTo>
                    <a:pt x="102" y="42"/>
                    <a:pt x="101" y="52"/>
                    <a:pt x="96" y="58"/>
                  </a:cubicBezTo>
                  <a:cubicBezTo>
                    <a:pt x="92" y="63"/>
                    <a:pt x="75" y="79"/>
                    <a:pt x="59" y="95"/>
                  </a:cubicBezTo>
                  <a:cubicBezTo>
                    <a:pt x="55" y="99"/>
                    <a:pt x="52" y="102"/>
                    <a:pt x="50" y="104"/>
                  </a:cubicBezTo>
                  <a:cubicBezTo>
                    <a:pt x="45" y="108"/>
                    <a:pt x="41" y="111"/>
                    <a:pt x="36" y="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2"/>
            <p:cNvSpPr>
              <a:spLocks/>
            </p:cNvSpPr>
            <p:nvPr/>
          </p:nvSpPr>
          <p:spPr bwMode="auto">
            <a:xfrm>
              <a:off x="4978469" y="3157052"/>
              <a:ext cx="410619" cy="306784"/>
            </a:xfrm>
            <a:custGeom>
              <a:avLst/>
              <a:gdLst/>
              <a:ahLst/>
              <a:cxnLst>
                <a:cxn ang="0">
                  <a:pos x="19" y="64"/>
                </a:cxn>
                <a:cxn ang="0">
                  <a:pos x="0" y="79"/>
                </a:cxn>
                <a:cxn ang="0">
                  <a:pos x="8" y="81"/>
                </a:cxn>
                <a:cxn ang="0">
                  <a:pos x="25" y="67"/>
                </a:cxn>
                <a:cxn ang="0">
                  <a:pos x="78" y="53"/>
                </a:cxn>
                <a:cxn ang="0">
                  <a:pos x="66" y="44"/>
                </a:cxn>
                <a:cxn ang="0">
                  <a:pos x="92" y="44"/>
                </a:cxn>
                <a:cxn ang="0">
                  <a:pos x="108" y="9"/>
                </a:cxn>
                <a:cxn ang="0">
                  <a:pos x="19" y="64"/>
                </a:cxn>
                <a:cxn ang="0">
                  <a:pos x="28" y="60"/>
                </a:cxn>
                <a:cxn ang="0">
                  <a:pos x="28" y="60"/>
                </a:cxn>
                <a:cxn ang="0">
                  <a:pos x="100" y="14"/>
                </a:cxn>
                <a:cxn ang="0">
                  <a:pos x="28" y="60"/>
                </a:cxn>
              </a:cxnLst>
              <a:rect l="0" t="0" r="r" b="b"/>
              <a:pathLst>
                <a:path w="108" h="81">
                  <a:moveTo>
                    <a:pt x="19" y="6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58" y="66"/>
                    <a:pt x="78" y="53"/>
                    <a:pt x="78" y="5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87" y="42"/>
                    <a:pt x="92" y="44"/>
                  </a:cubicBezTo>
                  <a:cubicBezTo>
                    <a:pt x="97" y="42"/>
                    <a:pt x="106" y="34"/>
                    <a:pt x="108" y="9"/>
                  </a:cubicBezTo>
                  <a:cubicBezTo>
                    <a:pt x="49" y="0"/>
                    <a:pt x="34" y="33"/>
                    <a:pt x="19" y="64"/>
                  </a:cubicBezTo>
                  <a:close/>
                  <a:moveTo>
                    <a:pt x="28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33" y="54"/>
                    <a:pt x="66" y="21"/>
                    <a:pt x="100" y="14"/>
                  </a:cubicBezTo>
                  <a:cubicBezTo>
                    <a:pt x="81" y="20"/>
                    <a:pt x="37" y="54"/>
                    <a:pt x="2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3"/>
            <p:cNvSpPr>
              <a:spLocks/>
            </p:cNvSpPr>
            <p:nvPr/>
          </p:nvSpPr>
          <p:spPr bwMode="auto">
            <a:xfrm>
              <a:off x="4947791" y="3487435"/>
              <a:ext cx="195871" cy="14159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6" y="8"/>
                </a:cxn>
                <a:cxn ang="0">
                  <a:pos x="29" y="0"/>
                </a:cxn>
                <a:cxn ang="0">
                  <a:pos x="22" y="0"/>
                </a:cxn>
                <a:cxn ang="0">
                  <a:pos x="15" y="8"/>
                </a:cxn>
                <a:cxn ang="0">
                  <a:pos x="7" y="8"/>
                </a:cxn>
                <a:cxn ang="0">
                  <a:pos x="0" y="15"/>
                </a:cxn>
                <a:cxn ang="0">
                  <a:pos x="0" y="29"/>
                </a:cxn>
                <a:cxn ang="0">
                  <a:pos x="7" y="37"/>
                </a:cxn>
                <a:cxn ang="0">
                  <a:pos x="44" y="37"/>
                </a:cxn>
                <a:cxn ang="0">
                  <a:pos x="51" y="29"/>
                </a:cxn>
                <a:cxn ang="0">
                  <a:pos x="51" y="15"/>
                </a:cxn>
                <a:cxn ang="0">
                  <a:pos x="44" y="8"/>
                </a:cxn>
              </a:cxnLst>
              <a:rect l="0" t="0" r="r" b="b"/>
              <a:pathLst>
                <a:path w="51" h="37">
                  <a:moveTo>
                    <a:pt x="44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4"/>
                    <a:pt x="1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8" y="37"/>
                    <a:pt x="51" y="33"/>
                    <a:pt x="51" y="29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48" y="8"/>
                    <a:pt x="44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5"/>
            <p:cNvSpPr>
              <a:spLocks/>
            </p:cNvSpPr>
            <p:nvPr/>
          </p:nvSpPr>
          <p:spPr bwMode="auto">
            <a:xfrm>
              <a:off x="3797170" y="3174749"/>
              <a:ext cx="316226" cy="436578"/>
            </a:xfrm>
            <a:custGeom>
              <a:avLst/>
              <a:gdLst/>
              <a:ahLst/>
              <a:cxnLst>
                <a:cxn ang="0">
                  <a:pos x="78" y="11"/>
                </a:cxn>
                <a:cxn ang="0">
                  <a:pos x="84" y="11"/>
                </a:cxn>
                <a:cxn ang="0">
                  <a:pos x="84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30" y="52"/>
                </a:cxn>
                <a:cxn ang="0">
                  <a:pos x="30" y="64"/>
                </a:cxn>
                <a:cxn ang="0">
                  <a:pos x="8" y="105"/>
                </a:cxn>
                <a:cxn ang="0">
                  <a:pos x="0" y="105"/>
                </a:cxn>
                <a:cxn ang="0">
                  <a:pos x="0" y="116"/>
                </a:cxn>
                <a:cxn ang="0">
                  <a:pos x="84" y="116"/>
                </a:cxn>
                <a:cxn ang="0">
                  <a:pos x="84" y="105"/>
                </a:cxn>
                <a:cxn ang="0">
                  <a:pos x="78" y="105"/>
                </a:cxn>
                <a:cxn ang="0">
                  <a:pos x="55" y="64"/>
                </a:cxn>
                <a:cxn ang="0">
                  <a:pos x="55" y="52"/>
                </a:cxn>
                <a:cxn ang="0">
                  <a:pos x="78" y="11"/>
                </a:cxn>
                <a:cxn ang="0">
                  <a:pos x="52" y="69"/>
                </a:cxn>
                <a:cxn ang="0">
                  <a:pos x="72" y="105"/>
                </a:cxn>
                <a:cxn ang="0">
                  <a:pos x="67" y="105"/>
                </a:cxn>
                <a:cxn ang="0">
                  <a:pos x="56" y="93"/>
                </a:cxn>
                <a:cxn ang="0">
                  <a:pos x="43" y="77"/>
                </a:cxn>
                <a:cxn ang="0">
                  <a:pos x="30" y="93"/>
                </a:cxn>
                <a:cxn ang="0">
                  <a:pos x="20" y="105"/>
                </a:cxn>
                <a:cxn ang="0">
                  <a:pos x="13" y="105"/>
                </a:cxn>
                <a:cxn ang="0">
                  <a:pos x="34" y="69"/>
                </a:cxn>
                <a:cxn ang="0">
                  <a:pos x="36" y="69"/>
                </a:cxn>
                <a:cxn ang="0">
                  <a:pos x="36" y="48"/>
                </a:cxn>
                <a:cxn ang="0">
                  <a:pos x="34" y="47"/>
                </a:cxn>
                <a:cxn ang="0">
                  <a:pos x="13" y="11"/>
                </a:cxn>
                <a:cxn ang="0">
                  <a:pos x="72" y="11"/>
                </a:cxn>
                <a:cxn ang="0">
                  <a:pos x="52" y="47"/>
                </a:cxn>
                <a:cxn ang="0">
                  <a:pos x="49" y="48"/>
                </a:cxn>
                <a:cxn ang="0">
                  <a:pos x="49" y="69"/>
                </a:cxn>
                <a:cxn ang="0">
                  <a:pos x="52" y="69"/>
                </a:cxn>
              </a:cxnLst>
              <a:rect l="0" t="0" r="r" b="b"/>
              <a:pathLst>
                <a:path w="84" h="116">
                  <a:moveTo>
                    <a:pt x="78" y="11"/>
                  </a:moveTo>
                  <a:cubicBezTo>
                    <a:pt x="84" y="11"/>
                    <a:pt x="84" y="11"/>
                    <a:pt x="84" y="1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33"/>
                    <a:pt x="16" y="48"/>
                    <a:pt x="30" y="52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17" y="69"/>
                    <a:pt x="9" y="83"/>
                    <a:pt x="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7" y="83"/>
                    <a:pt x="69" y="69"/>
                    <a:pt x="55" y="64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69" y="48"/>
                    <a:pt x="77" y="33"/>
                    <a:pt x="78" y="11"/>
                  </a:cubicBezTo>
                  <a:close/>
                  <a:moveTo>
                    <a:pt x="52" y="69"/>
                  </a:moveTo>
                  <a:cubicBezTo>
                    <a:pt x="67" y="73"/>
                    <a:pt x="72" y="90"/>
                    <a:pt x="72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4" y="90"/>
                    <a:pt x="18" y="73"/>
                    <a:pt x="34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18" y="43"/>
                    <a:pt x="14" y="27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27"/>
                    <a:pt x="67" y="43"/>
                    <a:pt x="52" y="47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69"/>
                    <a:pt x="49" y="69"/>
                    <a:pt x="49" y="69"/>
                  </a:cubicBezTo>
                  <a:lnTo>
                    <a:pt x="52" y="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6"/>
            <p:cNvSpPr>
              <a:spLocks/>
            </p:cNvSpPr>
            <p:nvPr/>
          </p:nvSpPr>
          <p:spPr bwMode="auto">
            <a:xfrm>
              <a:off x="3917525" y="3306902"/>
              <a:ext cx="89676" cy="5191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9" y="11"/>
                </a:cxn>
                <a:cxn ang="0">
                  <a:pos x="19" y="22"/>
                </a:cxn>
                <a:cxn ang="0">
                  <a:pos x="29" y="11"/>
                </a:cxn>
                <a:cxn ang="0">
                  <a:pos x="38" y="0"/>
                </a:cxn>
              </a:cxnLst>
              <a:rect l="0" t="0" r="r" b="b"/>
              <a:pathLst>
                <a:path w="38" h="22">
                  <a:moveTo>
                    <a:pt x="38" y="0"/>
                  </a:moveTo>
                  <a:lnTo>
                    <a:pt x="0" y="0"/>
                  </a:lnTo>
                  <a:lnTo>
                    <a:pt x="9" y="11"/>
                  </a:lnTo>
                  <a:lnTo>
                    <a:pt x="19" y="22"/>
                  </a:lnTo>
                  <a:lnTo>
                    <a:pt x="29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602BF73-9805-4C7D-B7F9-A4DD5CA0622F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6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>
            <a:off x="2897813" y="-29496"/>
            <a:ext cx="731167" cy="729276"/>
          </a:xfrm>
          <a:custGeom>
            <a:avLst/>
            <a:gdLst>
              <a:gd name="T0" fmla="*/ 346 w 346"/>
              <a:gd name="T1" fmla="*/ 346 h 346"/>
              <a:gd name="T2" fmla="*/ 0 w 346"/>
              <a:gd name="T3" fmla="*/ 0 h 346"/>
              <a:gd name="T4" fmla="*/ 84 w 346"/>
              <a:gd name="T5" fmla="*/ 0 h 346"/>
              <a:gd name="T6" fmla="*/ 346 w 346"/>
              <a:gd name="T7" fmla="*/ 262 h 346"/>
              <a:gd name="T8" fmla="*/ 346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346" y="346"/>
                </a:moveTo>
                <a:cubicBezTo>
                  <a:pt x="157" y="342"/>
                  <a:pt x="4" y="189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143"/>
                  <a:pt x="203" y="258"/>
                  <a:pt x="346" y="262"/>
                </a:cubicBezTo>
                <a:lnTo>
                  <a:pt x="346" y="3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4"/>
          <p:cNvSpPr>
            <a:spLocks/>
          </p:cNvSpPr>
          <p:nvPr/>
        </p:nvSpPr>
        <p:spPr bwMode="auto">
          <a:xfrm>
            <a:off x="3662984" y="522184"/>
            <a:ext cx="729276" cy="1494449"/>
          </a:xfrm>
          <a:custGeom>
            <a:avLst/>
            <a:gdLst>
              <a:gd name="T0" fmla="*/ 0 w 346"/>
              <a:gd name="T1" fmla="*/ 624 h 708"/>
              <a:gd name="T2" fmla="*/ 262 w 346"/>
              <a:gd name="T3" fmla="*/ 354 h 708"/>
              <a:gd name="T4" fmla="*/ 0 w 346"/>
              <a:gd name="T5" fmla="*/ 84 h 708"/>
              <a:gd name="T6" fmla="*/ 0 w 346"/>
              <a:gd name="T7" fmla="*/ 0 h 708"/>
              <a:gd name="T8" fmla="*/ 346 w 346"/>
              <a:gd name="T9" fmla="*/ 354 h 708"/>
              <a:gd name="T10" fmla="*/ 0 w 346"/>
              <a:gd name="T11" fmla="*/ 708 h 708"/>
              <a:gd name="T12" fmla="*/ 0 w 346"/>
              <a:gd name="T13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0" y="624"/>
                </a:moveTo>
                <a:cubicBezTo>
                  <a:pt x="145" y="620"/>
                  <a:pt x="262" y="500"/>
                  <a:pt x="262" y="354"/>
                </a:cubicBezTo>
                <a:cubicBezTo>
                  <a:pt x="262" y="208"/>
                  <a:pt x="145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91" y="4"/>
                  <a:pt x="346" y="161"/>
                  <a:pt x="346" y="354"/>
                </a:cubicBezTo>
                <a:cubicBezTo>
                  <a:pt x="346" y="547"/>
                  <a:pt x="191" y="704"/>
                  <a:pt x="0" y="708"/>
                </a:cubicBezTo>
                <a:lnTo>
                  <a:pt x="0" y="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5"/>
          <p:cNvSpPr>
            <a:spLocks/>
          </p:cNvSpPr>
          <p:nvPr/>
        </p:nvSpPr>
        <p:spPr bwMode="auto">
          <a:xfrm>
            <a:off x="2897815" y="1839037"/>
            <a:ext cx="1494449" cy="1494449"/>
          </a:xfrm>
          <a:custGeom>
            <a:avLst/>
            <a:gdLst>
              <a:gd name="T0" fmla="*/ 354 w 708"/>
              <a:gd name="T1" fmla="*/ 708 h 708"/>
              <a:gd name="T2" fmla="*/ 0 w 708"/>
              <a:gd name="T3" fmla="*/ 354 h 708"/>
              <a:gd name="T4" fmla="*/ 346 w 708"/>
              <a:gd name="T5" fmla="*/ 0 h 708"/>
              <a:gd name="T6" fmla="*/ 346 w 708"/>
              <a:gd name="T7" fmla="*/ 84 h 708"/>
              <a:gd name="T8" fmla="*/ 84 w 708"/>
              <a:gd name="T9" fmla="*/ 354 h 708"/>
              <a:gd name="T10" fmla="*/ 354 w 708"/>
              <a:gd name="T11" fmla="*/ 624 h 708"/>
              <a:gd name="T12" fmla="*/ 624 w 708"/>
              <a:gd name="T13" fmla="*/ 362 h 708"/>
              <a:gd name="T14" fmla="*/ 708 w 708"/>
              <a:gd name="T15" fmla="*/ 362 h 708"/>
              <a:gd name="T16" fmla="*/ 354 w 708"/>
              <a:gd name="T17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54" y="708"/>
                </a:moveTo>
                <a:cubicBezTo>
                  <a:pt x="158" y="708"/>
                  <a:pt x="0" y="549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3"/>
                  <a:pt x="205" y="624"/>
                  <a:pt x="354" y="624"/>
                </a:cubicBezTo>
                <a:cubicBezTo>
                  <a:pt x="500" y="624"/>
                  <a:pt x="619" y="507"/>
                  <a:pt x="624" y="362"/>
                </a:cubicBezTo>
                <a:cubicBezTo>
                  <a:pt x="708" y="362"/>
                  <a:pt x="708" y="362"/>
                  <a:pt x="708" y="362"/>
                </a:cubicBezTo>
                <a:cubicBezTo>
                  <a:pt x="703" y="554"/>
                  <a:pt x="546" y="708"/>
                  <a:pt x="354" y="708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6"/>
          <p:cNvSpPr>
            <a:spLocks/>
          </p:cNvSpPr>
          <p:nvPr/>
        </p:nvSpPr>
        <p:spPr bwMode="auto">
          <a:xfrm>
            <a:off x="4979839" y="4472741"/>
            <a:ext cx="729276" cy="729276"/>
          </a:xfrm>
          <a:custGeom>
            <a:avLst/>
            <a:gdLst>
              <a:gd name="T0" fmla="*/ 262 w 346"/>
              <a:gd name="T1" fmla="*/ 346 h 346"/>
              <a:gd name="T2" fmla="*/ 0 w 346"/>
              <a:gd name="T3" fmla="*/ 84 h 346"/>
              <a:gd name="T4" fmla="*/ 0 w 346"/>
              <a:gd name="T5" fmla="*/ 0 h 346"/>
              <a:gd name="T6" fmla="*/ 346 w 346"/>
              <a:gd name="T7" fmla="*/ 346 h 346"/>
              <a:gd name="T8" fmla="*/ 262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262" y="346"/>
                </a:moveTo>
                <a:cubicBezTo>
                  <a:pt x="257" y="203"/>
                  <a:pt x="142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89" y="4"/>
                  <a:pt x="341" y="157"/>
                  <a:pt x="346" y="346"/>
                </a:cubicBezTo>
                <a:lnTo>
                  <a:pt x="262" y="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7"/>
          <p:cNvSpPr>
            <a:spLocks/>
          </p:cNvSpPr>
          <p:nvPr/>
        </p:nvSpPr>
        <p:spPr bwMode="auto">
          <a:xfrm>
            <a:off x="4214665" y="3155891"/>
            <a:ext cx="731167" cy="1494449"/>
          </a:xfrm>
          <a:custGeom>
            <a:avLst/>
            <a:gdLst>
              <a:gd name="T0" fmla="*/ 346 w 346"/>
              <a:gd name="T1" fmla="*/ 708 h 708"/>
              <a:gd name="T2" fmla="*/ 0 w 346"/>
              <a:gd name="T3" fmla="*/ 354 h 708"/>
              <a:gd name="T4" fmla="*/ 346 w 346"/>
              <a:gd name="T5" fmla="*/ 0 h 708"/>
              <a:gd name="T6" fmla="*/ 346 w 346"/>
              <a:gd name="T7" fmla="*/ 84 h 708"/>
              <a:gd name="T8" fmla="*/ 84 w 346"/>
              <a:gd name="T9" fmla="*/ 354 h 708"/>
              <a:gd name="T10" fmla="*/ 346 w 346"/>
              <a:gd name="T11" fmla="*/ 624 h 708"/>
              <a:gd name="T12" fmla="*/ 346 w 346"/>
              <a:gd name="T13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346" y="708"/>
                </a:moveTo>
                <a:cubicBezTo>
                  <a:pt x="154" y="704"/>
                  <a:pt x="0" y="547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0"/>
                  <a:pt x="200" y="620"/>
                  <a:pt x="346" y="624"/>
                </a:cubicBezTo>
                <a:lnTo>
                  <a:pt x="346" y="7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8"/>
          <p:cNvSpPr>
            <a:spLocks/>
          </p:cNvSpPr>
          <p:nvPr/>
        </p:nvSpPr>
        <p:spPr bwMode="auto">
          <a:xfrm>
            <a:off x="4214667" y="1839037"/>
            <a:ext cx="1494449" cy="1494449"/>
          </a:xfrm>
          <a:custGeom>
            <a:avLst/>
            <a:gdLst>
              <a:gd name="T0" fmla="*/ 362 w 708"/>
              <a:gd name="T1" fmla="*/ 624 h 708"/>
              <a:gd name="T2" fmla="*/ 624 w 708"/>
              <a:gd name="T3" fmla="*/ 354 h 708"/>
              <a:gd name="T4" fmla="*/ 354 w 708"/>
              <a:gd name="T5" fmla="*/ 84 h 708"/>
              <a:gd name="T6" fmla="*/ 84 w 708"/>
              <a:gd name="T7" fmla="*/ 346 h 708"/>
              <a:gd name="T8" fmla="*/ 0 w 708"/>
              <a:gd name="T9" fmla="*/ 346 h 708"/>
              <a:gd name="T10" fmla="*/ 354 w 708"/>
              <a:gd name="T11" fmla="*/ 0 h 708"/>
              <a:gd name="T12" fmla="*/ 708 w 708"/>
              <a:gd name="T13" fmla="*/ 354 h 708"/>
              <a:gd name="T14" fmla="*/ 362 w 708"/>
              <a:gd name="T15" fmla="*/ 708 h 708"/>
              <a:gd name="T16" fmla="*/ 362 w 708"/>
              <a:gd name="T17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62" y="624"/>
                </a:moveTo>
                <a:cubicBezTo>
                  <a:pt x="507" y="620"/>
                  <a:pt x="624" y="500"/>
                  <a:pt x="624" y="354"/>
                </a:cubicBezTo>
                <a:cubicBezTo>
                  <a:pt x="624" y="205"/>
                  <a:pt x="503" y="84"/>
                  <a:pt x="354" y="84"/>
                </a:cubicBezTo>
                <a:cubicBezTo>
                  <a:pt x="207" y="84"/>
                  <a:pt x="88" y="201"/>
                  <a:pt x="84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4" y="154"/>
                  <a:pt x="161" y="0"/>
                  <a:pt x="354" y="0"/>
                </a:cubicBezTo>
                <a:cubicBezTo>
                  <a:pt x="549" y="0"/>
                  <a:pt x="708" y="159"/>
                  <a:pt x="708" y="354"/>
                </a:cubicBezTo>
                <a:cubicBezTo>
                  <a:pt x="708" y="547"/>
                  <a:pt x="553" y="704"/>
                  <a:pt x="362" y="708"/>
                </a:cubicBezTo>
                <a:lnTo>
                  <a:pt x="362" y="624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1" name="组合 60"/>
          <p:cNvGrpSpPr/>
          <p:nvPr/>
        </p:nvGrpSpPr>
        <p:grpSpPr>
          <a:xfrm>
            <a:off x="3217108" y="837700"/>
            <a:ext cx="853970" cy="853971"/>
            <a:chOff x="3217108" y="837700"/>
            <a:chExt cx="853970" cy="853971"/>
          </a:xfrm>
        </p:grpSpPr>
        <p:sp>
          <p:nvSpPr>
            <p:cNvPr id="10" name="Oval 10"/>
            <p:cNvSpPr>
              <a:spLocks/>
            </p:cNvSpPr>
            <p:nvPr/>
          </p:nvSpPr>
          <p:spPr bwMode="auto">
            <a:xfrm>
              <a:off x="3217108" y="837700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3397003" y="1069049"/>
              <a:ext cx="497969" cy="400706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2" name="Freeform: Shape 14"/>
              <p:cNvSpPr>
                <a:spLocks/>
              </p:cNvSpPr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5"/>
              <p:cNvSpPr>
                <a:spLocks/>
              </p:cNvSpPr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6"/>
              <p:cNvSpPr>
                <a:spLocks/>
              </p:cNvSpPr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17"/>
              <p:cNvSpPr>
                <a:spLocks/>
              </p:cNvSpPr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8"/>
              <p:cNvSpPr>
                <a:spLocks/>
              </p:cNvSpPr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9"/>
              <p:cNvSpPr>
                <a:spLocks/>
              </p:cNvSpPr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20"/>
              <p:cNvSpPr>
                <a:spLocks/>
              </p:cNvSpPr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Freeform: Shape 21"/>
              <p:cNvSpPr>
                <a:spLocks/>
              </p:cNvSpPr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22"/>
              <p:cNvSpPr>
                <a:spLocks/>
              </p:cNvSpPr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" name="Freeform: Shape 12"/>
          <p:cNvSpPr>
            <a:spLocks/>
          </p:cNvSpPr>
          <p:nvPr/>
        </p:nvSpPr>
        <p:spPr bwMode="auto">
          <a:xfrm rot="16200000">
            <a:off x="2808286" y="122800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2" name="组合 61"/>
          <p:cNvGrpSpPr/>
          <p:nvPr/>
        </p:nvGrpSpPr>
        <p:grpSpPr>
          <a:xfrm>
            <a:off x="3217108" y="2154553"/>
            <a:ext cx="853970" cy="853971"/>
            <a:chOff x="3217108" y="2154553"/>
            <a:chExt cx="853970" cy="853971"/>
          </a:xfrm>
        </p:grpSpPr>
        <p:sp>
          <p:nvSpPr>
            <p:cNvPr id="13" name="Oval 24"/>
            <p:cNvSpPr>
              <a:spLocks/>
            </p:cNvSpPr>
            <p:nvPr/>
          </p:nvSpPr>
          <p:spPr bwMode="auto">
            <a:xfrm>
              <a:off x="3217108" y="2154553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3445410" y="2389237"/>
              <a:ext cx="360178" cy="399730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7" name="Rectangle 28"/>
              <p:cNvSpPr>
                <a:spLocks/>
              </p:cNvSpPr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Rectangle 29"/>
              <p:cNvSpPr>
                <a:spLocks/>
              </p:cNvSpPr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Rectangle 30"/>
              <p:cNvSpPr>
                <a:spLocks/>
              </p:cNvSpPr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31"/>
              <p:cNvSpPr>
                <a:spLocks/>
              </p:cNvSpPr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32"/>
              <p:cNvSpPr>
                <a:spLocks/>
              </p:cNvSpPr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5" name="Freeform: Shape 26"/>
          <p:cNvSpPr>
            <a:spLocks/>
          </p:cNvSpPr>
          <p:nvPr/>
        </p:nvSpPr>
        <p:spPr bwMode="auto">
          <a:xfrm rot="13500000">
            <a:off x="2796175" y="3298954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3" name="组合 62"/>
          <p:cNvGrpSpPr/>
          <p:nvPr/>
        </p:nvGrpSpPr>
        <p:grpSpPr>
          <a:xfrm>
            <a:off x="4533961" y="2154552"/>
            <a:ext cx="855860" cy="853971"/>
            <a:chOff x="4533961" y="2154552"/>
            <a:chExt cx="855860" cy="853971"/>
          </a:xfrm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4533961" y="2154552"/>
              <a:ext cx="85586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5"/>
            <p:cNvGrpSpPr/>
            <p:nvPr/>
          </p:nvGrpSpPr>
          <p:grpSpPr>
            <a:xfrm>
              <a:off x="4736703" y="2352970"/>
              <a:ext cx="465374" cy="466582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39" name="Freeform: Shape 38"/>
              <p:cNvSpPr>
                <a:spLocks/>
              </p:cNvSpPr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Freeform: Shape 39"/>
              <p:cNvSpPr>
                <a:spLocks/>
              </p:cNvSpPr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40"/>
              <p:cNvSpPr>
                <a:spLocks/>
              </p:cNvSpPr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41"/>
              <p:cNvSpPr>
                <a:spLocks/>
              </p:cNvSpPr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42"/>
              <p:cNvSpPr>
                <a:spLocks/>
              </p:cNvSpPr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43"/>
              <p:cNvSpPr>
                <a:spLocks/>
              </p:cNvSpPr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44"/>
              <p:cNvSpPr>
                <a:spLocks/>
              </p:cNvSpPr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45"/>
              <p:cNvSpPr>
                <a:spLocks/>
              </p:cNvSpPr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8" name="Freeform: Shape 36"/>
          <p:cNvSpPr>
            <a:spLocks/>
          </p:cNvSpPr>
          <p:nvPr/>
        </p:nvSpPr>
        <p:spPr bwMode="auto">
          <a:xfrm rot="2700000">
            <a:off x="5561653" y="1799900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4" name="组合 63"/>
          <p:cNvGrpSpPr/>
          <p:nvPr/>
        </p:nvGrpSpPr>
        <p:grpSpPr>
          <a:xfrm>
            <a:off x="4533961" y="3469517"/>
            <a:ext cx="855860" cy="855861"/>
            <a:chOff x="4533961" y="3469517"/>
            <a:chExt cx="855860" cy="855861"/>
          </a:xfrm>
        </p:grpSpPr>
        <p:sp>
          <p:nvSpPr>
            <p:cNvPr id="19" name="Oval 47"/>
            <p:cNvSpPr>
              <a:spLocks/>
            </p:cNvSpPr>
            <p:nvPr/>
          </p:nvSpPr>
          <p:spPr bwMode="auto">
            <a:xfrm>
              <a:off x="4533961" y="3469517"/>
              <a:ext cx="855860" cy="85586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4736698" y="3703410"/>
              <a:ext cx="417072" cy="399408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4" name="Freeform: Shape 51"/>
              <p:cNvSpPr>
                <a:spLocks/>
              </p:cNvSpPr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Rectangle 52"/>
              <p:cNvSpPr>
                <a:spLocks/>
              </p:cNvSpPr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Rectangle 53"/>
              <p:cNvSpPr>
                <a:spLocks/>
              </p:cNvSpPr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54"/>
              <p:cNvSpPr>
                <a:spLocks/>
              </p:cNvSpPr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Rectangle 55"/>
              <p:cNvSpPr>
                <a:spLocks/>
              </p:cNvSpPr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1" name="Freeform: Shape 49"/>
          <p:cNvSpPr>
            <a:spLocks/>
          </p:cNvSpPr>
          <p:nvPr/>
        </p:nvSpPr>
        <p:spPr bwMode="auto">
          <a:xfrm rot="5400000">
            <a:off x="5516357" y="383847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2" name="Group 59"/>
          <p:cNvGrpSpPr/>
          <p:nvPr/>
        </p:nvGrpSpPr>
        <p:grpSpPr>
          <a:xfrm>
            <a:off x="998093" y="1083793"/>
            <a:ext cx="1897772" cy="755243"/>
            <a:chOff x="8328246" y="2276873"/>
            <a:chExt cx="2198694" cy="1006991"/>
          </a:xfrm>
        </p:grpSpPr>
        <p:sp>
          <p:nvSpPr>
            <p:cNvPr id="32" name="TextBox 60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1A6D8C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3" name="TextBox 61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5847403" y="1633994"/>
            <a:ext cx="1911886" cy="755243"/>
            <a:chOff x="1197898" y="2503545"/>
            <a:chExt cx="2198693" cy="1006991"/>
          </a:xfrm>
        </p:grpSpPr>
        <p:sp>
          <p:nvSpPr>
            <p:cNvPr id="30" name="TextBox 63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1A6D8C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1" name="TextBox 64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4" name="Group 65"/>
          <p:cNvGrpSpPr/>
          <p:nvPr/>
        </p:nvGrpSpPr>
        <p:grpSpPr>
          <a:xfrm>
            <a:off x="998093" y="3333486"/>
            <a:ext cx="1897772" cy="755243"/>
            <a:chOff x="8328246" y="2276873"/>
            <a:chExt cx="2198694" cy="1006991"/>
          </a:xfrm>
        </p:grpSpPr>
        <p:sp>
          <p:nvSpPr>
            <p:cNvPr id="28" name="TextBox 66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rgbClr val="1F8E8F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9" name="TextBox 67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5" name="Group 68"/>
          <p:cNvGrpSpPr/>
          <p:nvPr/>
        </p:nvGrpSpPr>
        <p:grpSpPr>
          <a:xfrm>
            <a:off x="5802107" y="3689187"/>
            <a:ext cx="1911886" cy="755243"/>
            <a:chOff x="1197898" y="2503545"/>
            <a:chExt cx="2198693" cy="1006991"/>
          </a:xfrm>
        </p:grpSpPr>
        <p:sp>
          <p:nvSpPr>
            <p:cNvPr id="26" name="TextBox 69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7" name="TextBox 70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EE0374A-50F4-49C7-B161-5101106F49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5859" y="-1037240"/>
            <a:ext cx="2088232" cy="207447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590835A-DBA0-4948-A6CB-C5055E491E6B}"/>
              </a:ext>
            </a:extLst>
          </p:cNvPr>
          <p:cNvSpPr/>
          <p:nvPr/>
        </p:nvSpPr>
        <p:spPr>
          <a:xfrm>
            <a:off x="769338" y="-3674181"/>
            <a:ext cx="5328592" cy="5328592"/>
          </a:xfrm>
          <a:prstGeom prst="ellipse">
            <a:avLst/>
          </a:prstGeom>
          <a:solidFill>
            <a:srgbClr val="E8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767049D-04C8-43E4-AE97-5D8E5ECD4B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9816" y="244876"/>
            <a:ext cx="4043452" cy="40167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3BC47571-F6B3-49A9-A075-28BDE5DCC21A}"/>
              </a:ext>
            </a:extLst>
          </p:cNvPr>
          <p:cNvSpPr/>
          <p:nvPr/>
        </p:nvSpPr>
        <p:spPr>
          <a:xfrm>
            <a:off x="4148004" y="3003798"/>
            <a:ext cx="5328592" cy="5328592"/>
          </a:xfrm>
          <a:prstGeom prst="ellipse">
            <a:avLst/>
          </a:prstGeom>
          <a:solidFill>
            <a:srgbClr val="E8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0A741C2B-C00B-4AE8-A7DF-0282CE9B8036}"/>
              </a:ext>
            </a:extLst>
          </p:cNvPr>
          <p:cNvSpPr/>
          <p:nvPr/>
        </p:nvSpPr>
        <p:spPr>
          <a:xfrm>
            <a:off x="301320" y="1142660"/>
            <a:ext cx="2221178" cy="2221178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71">
            <a:extLst>
              <a:ext uri="{FF2B5EF4-FFF2-40B4-BE49-F238E27FC236}">
                <a16:creationId xmlns:a16="http://schemas.microsoft.com/office/drawing/2014/main" xmlns="" id="{EC97B0E4-8775-4332-B136-9F9EF27A21AD}"/>
              </a:ext>
            </a:extLst>
          </p:cNvPr>
          <p:cNvSpPr txBox="1"/>
          <p:nvPr/>
        </p:nvSpPr>
        <p:spPr>
          <a:xfrm>
            <a:off x="2535302" y="2411155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新年计划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述职报告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工作汇报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639BEE6-EFDD-46F0-8378-80B5642FC999}"/>
              </a:ext>
            </a:extLst>
          </p:cNvPr>
          <p:cNvSpPr/>
          <p:nvPr/>
        </p:nvSpPr>
        <p:spPr>
          <a:xfrm>
            <a:off x="2570551" y="1820297"/>
            <a:ext cx="4574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谢谢欣赏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5FA530D2-DEA6-4A13-BD84-8AF132420333}"/>
              </a:ext>
            </a:extLst>
          </p:cNvPr>
          <p:cNvGrpSpPr/>
          <p:nvPr/>
        </p:nvGrpSpPr>
        <p:grpSpPr>
          <a:xfrm>
            <a:off x="2240648" y="2888039"/>
            <a:ext cx="2088232" cy="2088232"/>
            <a:chOff x="2240648" y="2888039"/>
            <a:chExt cx="2088232" cy="20882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4D8079F8-940F-4081-9611-A42439731EE9}"/>
                </a:ext>
              </a:extLst>
            </p:cNvPr>
            <p:cNvSpPr/>
            <p:nvPr/>
          </p:nvSpPr>
          <p:spPr>
            <a:xfrm>
              <a:off x="2240648" y="2888039"/>
              <a:ext cx="2088232" cy="2088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C2CC21B-8860-4C89-B383-B770F39C5242}"/>
                </a:ext>
              </a:extLst>
            </p:cNvPr>
            <p:cNvGrpSpPr/>
            <p:nvPr/>
          </p:nvGrpSpPr>
          <p:grpSpPr>
            <a:xfrm>
              <a:off x="2240648" y="2894916"/>
              <a:ext cx="2088232" cy="2074479"/>
              <a:chOff x="2240648" y="2894916"/>
              <a:chExt cx="2088232" cy="2074479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xmlns="" id="{27BC613C-6A9B-4D8F-AB91-9A33EBDE6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D9B7604-C9AB-4C41-A3C7-91B0A9720E77}"/>
                  </a:ext>
                </a:extLst>
              </p:cNvPr>
              <p:cNvSpPr/>
              <p:nvPr/>
            </p:nvSpPr>
            <p:spPr>
              <a:xfrm>
                <a:off x="2778486" y="3622170"/>
                <a:ext cx="12174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LOGO</a:t>
                </a:r>
                <a:endParaRPr lang="zh-CN" altLang="en-US" sz="3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D45EA8F6-F9A4-43CE-B594-E55C194C9F44}"/>
              </a:ext>
            </a:extLst>
          </p:cNvPr>
          <p:cNvGrpSpPr/>
          <p:nvPr/>
        </p:nvGrpSpPr>
        <p:grpSpPr>
          <a:xfrm>
            <a:off x="4800460" y="4581309"/>
            <a:ext cx="3784638" cy="325570"/>
            <a:chOff x="4584416" y="4587974"/>
            <a:chExt cx="3784638" cy="325570"/>
          </a:xfrm>
        </p:grpSpPr>
        <p:sp>
          <p:nvSpPr>
            <p:cNvPr id="17" name="TextBox 84">
              <a:extLst>
                <a:ext uri="{FF2B5EF4-FFF2-40B4-BE49-F238E27FC236}">
                  <a16:creationId xmlns:a16="http://schemas.microsoft.com/office/drawing/2014/main" xmlns="" id="{4DC6C296-7D58-4A64-8A9E-2061B2F83A57}"/>
                </a:ext>
              </a:extLst>
            </p:cNvPr>
            <p:cNvSpPr txBox="1"/>
            <p:nvPr/>
          </p:nvSpPr>
          <p:spPr>
            <a:xfrm>
              <a:off x="4867833" y="4600643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企业名称：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82D22DBC-CC10-4FCF-B80E-6744293C7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84416" y="4587974"/>
              <a:ext cx="323217" cy="323376"/>
            </a:xfrm>
            <a:prstGeom prst="rect">
              <a:avLst/>
            </a:prstGeom>
          </p:spPr>
        </p:pic>
        <p:sp>
          <p:nvSpPr>
            <p:cNvPr id="19" name="TextBox 84">
              <a:extLst>
                <a:ext uri="{FF2B5EF4-FFF2-40B4-BE49-F238E27FC236}">
                  <a16:creationId xmlns:a16="http://schemas.microsoft.com/office/drawing/2014/main" xmlns="" id="{D55FD794-08AF-4A08-ADC1-9ED7AB096B46}"/>
                </a:ext>
              </a:extLst>
            </p:cNvPr>
            <p:cNvSpPr txBox="1"/>
            <p:nvPr/>
          </p:nvSpPr>
          <p:spPr>
            <a:xfrm>
              <a:off x="6352657" y="4600643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部门：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TextBox 84">
              <a:extLst>
                <a:ext uri="{FF2B5EF4-FFF2-40B4-BE49-F238E27FC236}">
                  <a16:creationId xmlns:a16="http://schemas.microsoft.com/office/drawing/2014/main" xmlns="" id="{15A0114E-71F6-42F5-9C8A-0CF8D8D073D6}"/>
                </a:ext>
              </a:extLst>
            </p:cNvPr>
            <p:cNvSpPr txBox="1"/>
            <p:nvPr/>
          </p:nvSpPr>
          <p:spPr>
            <a:xfrm>
              <a:off x="7437389" y="4600643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汇报人：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anose="020B0503020204020204" pitchFamily="34" charset="-122"/>
                  <a:cs typeface="+mn-ea"/>
                  <a:sym typeface="+mn-lt"/>
                </a:rPr>
                <a:t>xxx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CACEC48D-C7F4-4607-9C97-9FCAF2F7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12160" y="4587974"/>
              <a:ext cx="325410" cy="32557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D2DE0FB8-9E8D-41CE-8731-D00B603E1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2190" y="4587974"/>
              <a:ext cx="323216" cy="32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" presetClass="entr" presetSubtype="3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 animBg="1"/>
          <p:bldP spid="7" grpId="0" animBg="1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6" grpId="0" animBg="1"/>
          <p:bldP spid="7" grpId="0" animBg="1"/>
          <p:bldP spid="8" grpId="0"/>
          <p:bldP spid="9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93049" y="2021289"/>
            <a:ext cx="28168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2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3923928" y="2446094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  <a:endParaRPr lang="en-US" altLang="zh-CN" sz="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6683D60-1073-43BA-B5D3-07492756BF1B}"/>
              </a:ext>
            </a:extLst>
          </p:cNvPr>
          <p:cNvGrpSpPr/>
          <p:nvPr/>
        </p:nvGrpSpPr>
        <p:grpSpPr>
          <a:xfrm flipH="1">
            <a:off x="1788419" y="1054962"/>
            <a:ext cx="2552699" cy="2535840"/>
            <a:chOff x="-1548680" y="0"/>
            <a:chExt cx="3723754" cy="369916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0CDD797E-5C48-458D-AB48-EF0851985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548680" y="0"/>
              <a:ext cx="3723754" cy="3699161"/>
            </a:xfrm>
            <a:prstGeom prst="rect">
              <a:avLst/>
            </a:pr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D0D89DCD-4A47-47AC-9E75-9133B7477B3F}"/>
                </a:ext>
              </a:extLst>
            </p:cNvPr>
            <p:cNvSpPr/>
            <p:nvPr/>
          </p:nvSpPr>
          <p:spPr>
            <a:xfrm>
              <a:off x="-709584" y="826800"/>
              <a:ext cx="2045559" cy="2045559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A8A4E10E-AEA4-4B0F-96EF-AC29B5BD8E99}"/>
              </a:ext>
            </a:extLst>
          </p:cNvPr>
          <p:cNvGrpSpPr/>
          <p:nvPr/>
        </p:nvGrpSpPr>
        <p:grpSpPr>
          <a:xfrm>
            <a:off x="3513285" y="2753273"/>
            <a:ext cx="1402653" cy="1402653"/>
            <a:chOff x="1599684" y="516328"/>
            <a:chExt cx="1909128" cy="190912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B55FEC4-FACC-423C-8560-66A6B5940045}"/>
                </a:ext>
              </a:extLst>
            </p:cNvPr>
            <p:cNvGrpSpPr/>
            <p:nvPr/>
          </p:nvGrpSpPr>
          <p:grpSpPr>
            <a:xfrm>
              <a:off x="1599684" y="516328"/>
              <a:ext cx="1909128" cy="1909128"/>
              <a:chOff x="2240648" y="2888039"/>
              <a:chExt cx="2088232" cy="208823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D25258DA-5955-4480-84B9-79DDFCBE4426}"/>
                  </a:ext>
                </a:extLst>
              </p:cNvPr>
              <p:cNvSpPr/>
              <p:nvPr/>
            </p:nvSpPr>
            <p:spPr>
              <a:xfrm>
                <a:off x="2240648" y="2888039"/>
                <a:ext cx="2088232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xmlns="" id="{50401988-0563-4269-AA5C-1B548835C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</p:grp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xmlns="" id="{A633A293-D976-4B25-A1BA-6EBF2DF8CF0A}"/>
                </a:ext>
              </a:extLst>
            </p:cNvPr>
            <p:cNvSpPr txBox="1"/>
            <p:nvPr/>
          </p:nvSpPr>
          <p:spPr>
            <a:xfrm>
              <a:off x="2116575" y="1191243"/>
              <a:ext cx="875346" cy="6256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071" y="3277021"/>
            <a:ext cx="2864801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zh-CN" altLang="en-US" sz="1400" b="1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071" y="3588645"/>
            <a:ext cx="2864801" cy="427713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35896" y="1131590"/>
            <a:ext cx="4487827" cy="3360440"/>
            <a:chOff x="3635896" y="1131590"/>
            <a:chExt cx="4487827" cy="3360440"/>
          </a:xfrm>
        </p:grpSpPr>
        <p:sp>
          <p:nvSpPr>
            <p:cNvPr id="4" name="Rectangle 1"/>
            <p:cNvSpPr/>
            <p:nvPr/>
          </p:nvSpPr>
          <p:spPr>
            <a:xfrm>
              <a:off x="3782981" y="1291630"/>
              <a:ext cx="4340742" cy="320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 3"/>
            <p:cNvSpPr/>
            <p:nvPr/>
          </p:nvSpPr>
          <p:spPr>
            <a:xfrm>
              <a:off x="3635896" y="1131590"/>
              <a:ext cx="4340741" cy="32004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844" y="1851670"/>
            <a:ext cx="4449688" cy="936104"/>
            <a:chOff x="9844" y="1851670"/>
            <a:chExt cx="4449688" cy="936104"/>
          </a:xfrm>
        </p:grpSpPr>
        <p:sp>
          <p:nvSpPr>
            <p:cNvPr id="10" name="矩形: 圆角 9"/>
            <p:cNvSpPr/>
            <p:nvPr/>
          </p:nvSpPr>
          <p:spPr>
            <a:xfrm>
              <a:off x="9844" y="1851670"/>
              <a:ext cx="4449688" cy="9361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3841" y="2118965"/>
              <a:ext cx="2215991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196B0BD-F326-457A-B194-B7C30D257773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6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A6ADC9F8-31AE-495D-90B8-77B039A5E0B6}"/>
              </a:ext>
            </a:extLst>
          </p:cNvPr>
          <p:cNvGrpSpPr/>
          <p:nvPr/>
        </p:nvGrpSpPr>
        <p:grpSpPr>
          <a:xfrm>
            <a:off x="5114377" y="1607346"/>
            <a:ext cx="682866" cy="2026030"/>
            <a:chOff x="5114377" y="1607346"/>
            <a:chExt cx="682866" cy="2026030"/>
          </a:xfrm>
        </p:grpSpPr>
        <p:sp>
          <p:nvSpPr>
            <p:cNvPr id="31" name="íṩľíḍè-Rectangle 14">
              <a:extLst>
                <a:ext uri="{FF2B5EF4-FFF2-40B4-BE49-F238E27FC236}">
                  <a16:creationId xmlns:a16="http://schemas.microsoft.com/office/drawing/2014/main" xmlns="" id="{2A49254D-A12D-4AFC-A673-40FD06E957F2}"/>
                </a:ext>
              </a:extLst>
            </p:cNvPr>
            <p:cNvSpPr/>
            <p:nvPr/>
          </p:nvSpPr>
          <p:spPr>
            <a:xfrm>
              <a:off x="5114377" y="1607346"/>
              <a:ext cx="682866" cy="20260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ľíḍè-Rectangle 15">
              <a:extLst>
                <a:ext uri="{FF2B5EF4-FFF2-40B4-BE49-F238E27FC236}">
                  <a16:creationId xmlns:a16="http://schemas.microsoft.com/office/drawing/2014/main" xmlns="" id="{A0B11039-70EA-450A-AB8F-BEC8611DC9EA}"/>
                </a:ext>
              </a:extLst>
            </p:cNvPr>
            <p:cNvSpPr/>
            <p:nvPr/>
          </p:nvSpPr>
          <p:spPr>
            <a:xfrm>
              <a:off x="5225053" y="1741027"/>
              <a:ext cx="461514" cy="131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ṩľíḍè-Rectangle 16">
              <a:extLst>
                <a:ext uri="{FF2B5EF4-FFF2-40B4-BE49-F238E27FC236}">
                  <a16:creationId xmlns:a16="http://schemas.microsoft.com/office/drawing/2014/main" xmlns="" id="{7E15A362-4DC0-4C4A-8875-DC435A50C8D2}"/>
                </a:ext>
              </a:extLst>
            </p:cNvPr>
            <p:cNvSpPr/>
            <p:nvPr/>
          </p:nvSpPr>
          <p:spPr>
            <a:xfrm>
              <a:off x="5276775" y="2122970"/>
              <a:ext cx="358071" cy="4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ṩľíḍè-Rectangle 17">
              <a:extLst>
                <a:ext uri="{FF2B5EF4-FFF2-40B4-BE49-F238E27FC236}">
                  <a16:creationId xmlns:a16="http://schemas.microsoft.com/office/drawing/2014/main" xmlns="" id="{EBC40A08-10F5-4A6B-A87E-CE18DB0D498A}"/>
                </a:ext>
              </a:extLst>
            </p:cNvPr>
            <p:cNvSpPr/>
            <p:nvPr/>
          </p:nvSpPr>
          <p:spPr>
            <a:xfrm>
              <a:off x="5276775" y="2263867"/>
              <a:ext cx="358071" cy="4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ṩľíḍè-Rectangle 18">
              <a:extLst>
                <a:ext uri="{FF2B5EF4-FFF2-40B4-BE49-F238E27FC236}">
                  <a16:creationId xmlns:a16="http://schemas.microsoft.com/office/drawing/2014/main" xmlns="" id="{803BF19A-2AF3-413F-887C-47DDD9AB8176}"/>
                </a:ext>
              </a:extLst>
            </p:cNvPr>
            <p:cNvSpPr/>
            <p:nvPr/>
          </p:nvSpPr>
          <p:spPr>
            <a:xfrm>
              <a:off x="5276775" y="2404765"/>
              <a:ext cx="358071" cy="4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ṩľíḍè-Rectangle 19">
              <a:extLst>
                <a:ext uri="{FF2B5EF4-FFF2-40B4-BE49-F238E27FC236}">
                  <a16:creationId xmlns:a16="http://schemas.microsoft.com/office/drawing/2014/main" xmlns="" id="{8E681E99-477E-4D5E-9E4A-C277DC7D1E23}"/>
                </a:ext>
              </a:extLst>
            </p:cNvPr>
            <p:cNvSpPr/>
            <p:nvPr/>
          </p:nvSpPr>
          <p:spPr>
            <a:xfrm>
              <a:off x="5276775" y="1838682"/>
              <a:ext cx="358071" cy="72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ṩľíḍè-Oval 21">
              <a:extLst>
                <a:ext uri="{FF2B5EF4-FFF2-40B4-BE49-F238E27FC236}">
                  <a16:creationId xmlns:a16="http://schemas.microsoft.com/office/drawing/2014/main" xmlns="" id="{947C2ACD-D856-4FFA-A576-863C4EECF4D5}"/>
                </a:ext>
              </a:extLst>
            </p:cNvPr>
            <p:cNvSpPr/>
            <p:nvPr/>
          </p:nvSpPr>
          <p:spPr>
            <a:xfrm>
              <a:off x="5326174" y="3228707"/>
              <a:ext cx="259272" cy="2592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ṩľíḍè-Oval 22">
              <a:extLst>
                <a:ext uri="{FF2B5EF4-FFF2-40B4-BE49-F238E27FC236}">
                  <a16:creationId xmlns:a16="http://schemas.microsoft.com/office/drawing/2014/main" xmlns="" id="{6966E098-26DE-4A46-8997-58E1D7E59020}"/>
                </a:ext>
              </a:extLst>
            </p:cNvPr>
            <p:cNvSpPr/>
            <p:nvPr/>
          </p:nvSpPr>
          <p:spPr>
            <a:xfrm>
              <a:off x="5348902" y="3251435"/>
              <a:ext cx="213816" cy="21381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93E23E5-9F78-402B-87F6-FACC0663DA92}"/>
              </a:ext>
            </a:extLst>
          </p:cNvPr>
          <p:cNvGrpSpPr/>
          <p:nvPr/>
        </p:nvGrpSpPr>
        <p:grpSpPr>
          <a:xfrm>
            <a:off x="4371326" y="1607346"/>
            <a:ext cx="682866" cy="2026030"/>
            <a:chOff x="4371326" y="1607346"/>
            <a:chExt cx="682866" cy="2026030"/>
          </a:xfrm>
        </p:grpSpPr>
        <p:sp>
          <p:nvSpPr>
            <p:cNvPr id="39" name="íṩľíḍè-Rectangle 24">
              <a:extLst>
                <a:ext uri="{FF2B5EF4-FFF2-40B4-BE49-F238E27FC236}">
                  <a16:creationId xmlns:a16="http://schemas.microsoft.com/office/drawing/2014/main" xmlns="" id="{11B6A18A-D7CB-479F-9331-34E54B92FF46}"/>
                </a:ext>
              </a:extLst>
            </p:cNvPr>
            <p:cNvSpPr/>
            <p:nvPr/>
          </p:nvSpPr>
          <p:spPr>
            <a:xfrm>
              <a:off x="4371326" y="1607346"/>
              <a:ext cx="682866" cy="2026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ṩľíḍè-Rectangle 25">
              <a:extLst>
                <a:ext uri="{FF2B5EF4-FFF2-40B4-BE49-F238E27FC236}">
                  <a16:creationId xmlns:a16="http://schemas.microsoft.com/office/drawing/2014/main" xmlns="" id="{18985357-90C1-4CFC-8A23-804E0BC3976A}"/>
                </a:ext>
              </a:extLst>
            </p:cNvPr>
            <p:cNvSpPr/>
            <p:nvPr/>
          </p:nvSpPr>
          <p:spPr>
            <a:xfrm>
              <a:off x="4482002" y="1741027"/>
              <a:ext cx="461514" cy="131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ľíḍè-Rectangle 26">
              <a:extLst>
                <a:ext uri="{FF2B5EF4-FFF2-40B4-BE49-F238E27FC236}">
                  <a16:creationId xmlns:a16="http://schemas.microsoft.com/office/drawing/2014/main" xmlns="" id="{5B6AAC9B-C406-47EA-B19B-667B89AE4C3F}"/>
                </a:ext>
              </a:extLst>
            </p:cNvPr>
            <p:cNvSpPr/>
            <p:nvPr/>
          </p:nvSpPr>
          <p:spPr>
            <a:xfrm>
              <a:off x="4533724" y="2122970"/>
              <a:ext cx="358071" cy="4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ṩľíḍè-Rectangle 27">
              <a:extLst>
                <a:ext uri="{FF2B5EF4-FFF2-40B4-BE49-F238E27FC236}">
                  <a16:creationId xmlns:a16="http://schemas.microsoft.com/office/drawing/2014/main" xmlns="" id="{26086A98-0417-4EC7-BD8F-00DAD42D13EF}"/>
                </a:ext>
              </a:extLst>
            </p:cNvPr>
            <p:cNvSpPr/>
            <p:nvPr/>
          </p:nvSpPr>
          <p:spPr>
            <a:xfrm>
              <a:off x="4533724" y="2263867"/>
              <a:ext cx="358071" cy="4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ľíḍè-Rectangle 28">
              <a:extLst>
                <a:ext uri="{FF2B5EF4-FFF2-40B4-BE49-F238E27FC236}">
                  <a16:creationId xmlns:a16="http://schemas.microsoft.com/office/drawing/2014/main" xmlns="" id="{0DF89033-643A-4664-994C-86E9888B9188}"/>
                </a:ext>
              </a:extLst>
            </p:cNvPr>
            <p:cNvSpPr/>
            <p:nvPr/>
          </p:nvSpPr>
          <p:spPr>
            <a:xfrm>
              <a:off x="4533724" y="2404765"/>
              <a:ext cx="358071" cy="4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ṩľíḍè-Rectangle 29">
              <a:extLst>
                <a:ext uri="{FF2B5EF4-FFF2-40B4-BE49-F238E27FC236}">
                  <a16:creationId xmlns:a16="http://schemas.microsoft.com/office/drawing/2014/main" xmlns="" id="{CC17DFBA-5CE9-485F-9008-6029C98C76F7}"/>
                </a:ext>
              </a:extLst>
            </p:cNvPr>
            <p:cNvSpPr/>
            <p:nvPr/>
          </p:nvSpPr>
          <p:spPr>
            <a:xfrm>
              <a:off x="4533724" y="1838682"/>
              <a:ext cx="358071" cy="72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ṩľíḍè-Oval 31">
              <a:extLst>
                <a:ext uri="{FF2B5EF4-FFF2-40B4-BE49-F238E27FC236}">
                  <a16:creationId xmlns:a16="http://schemas.microsoft.com/office/drawing/2014/main" xmlns="" id="{AF7B230A-ED2F-4185-8D53-384287781F24}"/>
                </a:ext>
              </a:extLst>
            </p:cNvPr>
            <p:cNvSpPr/>
            <p:nvPr/>
          </p:nvSpPr>
          <p:spPr>
            <a:xfrm>
              <a:off x="4583123" y="3228707"/>
              <a:ext cx="259272" cy="2592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ľíḍè-Oval 32">
              <a:extLst>
                <a:ext uri="{FF2B5EF4-FFF2-40B4-BE49-F238E27FC236}">
                  <a16:creationId xmlns:a16="http://schemas.microsoft.com/office/drawing/2014/main" xmlns="" id="{84B1BD3F-66FC-47E4-A4A7-DB087DB713F3}"/>
                </a:ext>
              </a:extLst>
            </p:cNvPr>
            <p:cNvSpPr/>
            <p:nvPr/>
          </p:nvSpPr>
          <p:spPr>
            <a:xfrm>
              <a:off x="4605851" y="3251435"/>
              <a:ext cx="213816" cy="21381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408B2087-01A2-42F6-94C5-CA3F616E475A}"/>
              </a:ext>
            </a:extLst>
          </p:cNvPr>
          <p:cNvGrpSpPr/>
          <p:nvPr/>
        </p:nvGrpSpPr>
        <p:grpSpPr>
          <a:xfrm>
            <a:off x="3346760" y="1510125"/>
            <a:ext cx="783862" cy="2026030"/>
            <a:chOff x="3346760" y="1510125"/>
            <a:chExt cx="783862" cy="2026030"/>
          </a:xfrm>
        </p:grpSpPr>
        <p:sp>
          <p:nvSpPr>
            <p:cNvPr id="47" name="íṩľíḍè-Rectangle 34">
              <a:extLst>
                <a:ext uri="{FF2B5EF4-FFF2-40B4-BE49-F238E27FC236}">
                  <a16:creationId xmlns:a16="http://schemas.microsoft.com/office/drawing/2014/main" xmlns="" id="{4E1459A9-2452-48FE-A212-22BCEA7CF8A7}"/>
                </a:ext>
              </a:extLst>
            </p:cNvPr>
            <p:cNvSpPr/>
            <p:nvPr/>
          </p:nvSpPr>
          <p:spPr>
            <a:xfrm rot="1120820">
              <a:off x="3371330" y="1510125"/>
              <a:ext cx="682866" cy="20260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ṩľíḍè-Rectangle 35">
              <a:extLst>
                <a:ext uri="{FF2B5EF4-FFF2-40B4-BE49-F238E27FC236}">
                  <a16:creationId xmlns:a16="http://schemas.microsoft.com/office/drawing/2014/main" xmlns="" id="{87CBAB23-1684-42D9-A902-8F78460172D3}"/>
                </a:ext>
              </a:extLst>
            </p:cNvPr>
            <p:cNvSpPr/>
            <p:nvPr/>
          </p:nvSpPr>
          <p:spPr>
            <a:xfrm rot="1120820">
              <a:off x="3553737" y="1655604"/>
              <a:ext cx="461514" cy="1310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ľíḍè-Rectangle 36">
              <a:extLst>
                <a:ext uri="{FF2B5EF4-FFF2-40B4-BE49-F238E27FC236}">
                  <a16:creationId xmlns:a16="http://schemas.microsoft.com/office/drawing/2014/main" xmlns="" id="{997C9405-E21D-4491-92FA-85345CB91E6E}"/>
                </a:ext>
              </a:extLst>
            </p:cNvPr>
            <p:cNvSpPr/>
            <p:nvPr/>
          </p:nvSpPr>
          <p:spPr>
            <a:xfrm rot="1120820">
              <a:off x="3686363" y="2050854"/>
              <a:ext cx="358071" cy="41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ľíḍè-Rectangle 37">
              <a:extLst>
                <a:ext uri="{FF2B5EF4-FFF2-40B4-BE49-F238E27FC236}">
                  <a16:creationId xmlns:a16="http://schemas.microsoft.com/office/drawing/2014/main" xmlns="" id="{D2B8DBD6-1861-4BD1-9B37-A6B729AE9527}"/>
                </a:ext>
              </a:extLst>
            </p:cNvPr>
            <p:cNvSpPr/>
            <p:nvPr/>
          </p:nvSpPr>
          <p:spPr>
            <a:xfrm rot="1120820">
              <a:off x="3641235" y="2184329"/>
              <a:ext cx="358071" cy="41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ṩľíḍè-Rectangle 38">
              <a:extLst>
                <a:ext uri="{FF2B5EF4-FFF2-40B4-BE49-F238E27FC236}">
                  <a16:creationId xmlns:a16="http://schemas.microsoft.com/office/drawing/2014/main" xmlns="" id="{DF218F43-BBAE-490D-9F07-7B937E8E7DC9}"/>
                </a:ext>
              </a:extLst>
            </p:cNvPr>
            <p:cNvSpPr/>
            <p:nvPr/>
          </p:nvSpPr>
          <p:spPr>
            <a:xfrm rot="1120820">
              <a:off x="3596108" y="2317804"/>
              <a:ext cx="358071" cy="41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íḍè-Rectangle 39">
              <a:extLst>
                <a:ext uri="{FF2B5EF4-FFF2-40B4-BE49-F238E27FC236}">
                  <a16:creationId xmlns:a16="http://schemas.microsoft.com/office/drawing/2014/main" xmlns="" id="{CFEB8447-7B46-4A5F-A141-E11FCE997EFE}"/>
                </a:ext>
              </a:extLst>
            </p:cNvPr>
            <p:cNvSpPr/>
            <p:nvPr/>
          </p:nvSpPr>
          <p:spPr>
            <a:xfrm rot="1120820">
              <a:off x="3772551" y="1780742"/>
              <a:ext cx="358071" cy="7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ṩľíḍè-Oval 41">
              <a:extLst>
                <a:ext uri="{FF2B5EF4-FFF2-40B4-BE49-F238E27FC236}">
                  <a16:creationId xmlns:a16="http://schemas.microsoft.com/office/drawing/2014/main" xmlns="" id="{5BA1F318-47B5-469B-895E-792E7A88C7E1}"/>
                </a:ext>
              </a:extLst>
            </p:cNvPr>
            <p:cNvSpPr/>
            <p:nvPr/>
          </p:nvSpPr>
          <p:spPr>
            <a:xfrm rot="1120820">
              <a:off x="3346760" y="3092609"/>
              <a:ext cx="259272" cy="2592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ṩľíḍè-Oval 42">
              <a:extLst>
                <a:ext uri="{FF2B5EF4-FFF2-40B4-BE49-F238E27FC236}">
                  <a16:creationId xmlns:a16="http://schemas.microsoft.com/office/drawing/2014/main" xmlns="" id="{1DC0A737-F354-42A8-9F11-33FDD783E99F}"/>
                </a:ext>
              </a:extLst>
            </p:cNvPr>
            <p:cNvSpPr/>
            <p:nvPr/>
          </p:nvSpPr>
          <p:spPr>
            <a:xfrm rot="1120820">
              <a:off x="3369488" y="3115337"/>
              <a:ext cx="213816" cy="2138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xmlns="" id="{64BF6C2C-B7DC-4775-BF71-219102C8D20A}"/>
              </a:ext>
            </a:extLst>
          </p:cNvPr>
          <p:cNvGrpSpPr/>
          <p:nvPr/>
        </p:nvGrpSpPr>
        <p:grpSpPr>
          <a:xfrm>
            <a:off x="6128111" y="1272966"/>
            <a:ext cx="2062292" cy="2597568"/>
            <a:chOff x="8170814" y="1912116"/>
            <a:chExt cx="2749722" cy="3463424"/>
          </a:xfrm>
        </p:grpSpPr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xmlns="" id="{686D4197-C0A5-4FA6-8FF9-26652656C4F7}"/>
                </a:ext>
              </a:extLst>
            </p:cNvPr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2" name="Group 47">
                <a:extLst>
                  <a:ext uri="{FF2B5EF4-FFF2-40B4-BE49-F238E27FC236}">
                    <a16:creationId xmlns:a16="http://schemas.microsoft.com/office/drawing/2014/main" xmlns="" id="{1C494BFA-591F-49E9-BDC4-DE6689D6B5F0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9" name="íṩľíḍè-TextBox 60">
                  <a:extLst>
                    <a:ext uri="{FF2B5EF4-FFF2-40B4-BE49-F238E27FC236}">
                      <a16:creationId xmlns:a16="http://schemas.microsoft.com/office/drawing/2014/main" xmlns="" id="{557BBAC6-1EDB-4C4F-80E8-27676DAD861B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30" name="íṩľíḍè-Rectangle 61">
                  <a:extLst>
                    <a:ext uri="{FF2B5EF4-FFF2-40B4-BE49-F238E27FC236}">
                      <a16:creationId xmlns:a16="http://schemas.microsoft.com/office/drawing/2014/main" xmlns="" id="{EF4A9D41-81BF-416F-A7AC-DF43CB3070B6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23" name="Group 48">
                <a:extLst>
                  <a:ext uri="{FF2B5EF4-FFF2-40B4-BE49-F238E27FC236}">
                    <a16:creationId xmlns:a16="http://schemas.microsoft.com/office/drawing/2014/main" xmlns="" id="{4F7B9E07-6DA9-42C4-BA73-A66207C457E3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7" name="íṩľíḍè-TextBox 56">
                  <a:extLst>
                    <a:ext uri="{FF2B5EF4-FFF2-40B4-BE49-F238E27FC236}">
                      <a16:creationId xmlns:a16="http://schemas.microsoft.com/office/drawing/2014/main" xmlns="" id="{781A5385-8454-420D-8A56-89BEC1694375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28" name="íṩľíḍê-Rectangle 57">
                  <a:extLst>
                    <a:ext uri="{FF2B5EF4-FFF2-40B4-BE49-F238E27FC236}">
                      <a16:creationId xmlns:a16="http://schemas.microsoft.com/office/drawing/2014/main" xmlns="" id="{D4A14E08-7565-47C0-A8E2-1A20563AA74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24" name="Group 51">
                <a:extLst>
                  <a:ext uri="{FF2B5EF4-FFF2-40B4-BE49-F238E27FC236}">
                    <a16:creationId xmlns:a16="http://schemas.microsoft.com/office/drawing/2014/main" xmlns="" id="{74EEC56E-D35E-4F1A-979A-C50ABC31C290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5" name="ïṧḷïḓê-TextBox 52">
                  <a:extLst>
                    <a:ext uri="{FF2B5EF4-FFF2-40B4-BE49-F238E27FC236}">
                      <a16:creationId xmlns:a16="http://schemas.microsoft.com/office/drawing/2014/main" xmlns="" id="{1674F67C-B702-4B3D-B67F-C0870E0966FE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26" name="ïṧḷïḓê-Rectangle 54">
                  <a:extLst>
                    <a:ext uri="{FF2B5EF4-FFF2-40B4-BE49-F238E27FC236}">
                      <a16:creationId xmlns:a16="http://schemas.microsoft.com/office/drawing/2014/main" xmlns="" id="{87F8917B-9603-4440-9123-1B1D9E22DA23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20" name="ïṧḷïḓê-Straight Connector 45">
              <a:extLst>
                <a:ext uri="{FF2B5EF4-FFF2-40B4-BE49-F238E27FC236}">
                  <a16:creationId xmlns:a16="http://schemas.microsoft.com/office/drawing/2014/main" xmlns="" id="{D487BF0B-1CB8-4FBE-81EA-8CDE5C60BF9B}"/>
                </a:ext>
              </a:extLst>
            </p:cNvPr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ïṧḷïḓê-Straight Connector 46">
              <a:extLst>
                <a:ext uri="{FF2B5EF4-FFF2-40B4-BE49-F238E27FC236}">
                  <a16:creationId xmlns:a16="http://schemas.microsoft.com/office/drawing/2014/main" xmlns="" id="{19B11790-30A4-460B-9DDE-505A63DFA2B1}"/>
                </a:ext>
              </a:extLst>
            </p:cNvPr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2">
            <a:extLst>
              <a:ext uri="{FF2B5EF4-FFF2-40B4-BE49-F238E27FC236}">
                <a16:creationId xmlns:a16="http://schemas.microsoft.com/office/drawing/2014/main" xmlns="" id="{0425C6EE-0010-45C1-BA89-6A2B98B4A45E}"/>
              </a:ext>
            </a:extLst>
          </p:cNvPr>
          <p:cNvGrpSpPr/>
          <p:nvPr/>
        </p:nvGrpSpPr>
        <p:grpSpPr>
          <a:xfrm>
            <a:off x="980601" y="1272966"/>
            <a:ext cx="2035289" cy="2597568"/>
            <a:chOff x="1307468" y="1697288"/>
            <a:chExt cx="2713719" cy="3463424"/>
          </a:xfrm>
        </p:grpSpPr>
        <p:grpSp>
          <p:nvGrpSpPr>
            <p:cNvPr id="6" name="Group 65">
              <a:extLst>
                <a:ext uri="{FF2B5EF4-FFF2-40B4-BE49-F238E27FC236}">
                  <a16:creationId xmlns:a16="http://schemas.microsoft.com/office/drawing/2014/main" xmlns="" id="{D1DD6137-6F3C-4604-AA05-7378D72FF4C7}"/>
                </a:ext>
              </a:extLst>
            </p:cNvPr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0" name="Group 69">
                <a:extLst>
                  <a:ext uri="{FF2B5EF4-FFF2-40B4-BE49-F238E27FC236}">
                    <a16:creationId xmlns:a16="http://schemas.microsoft.com/office/drawing/2014/main" xmlns="" id="{2DF47F03-F325-468C-8318-92DD260C45CE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7" name="ïṧḷïḓê-TextBox 76">
                  <a:extLst>
                    <a:ext uri="{FF2B5EF4-FFF2-40B4-BE49-F238E27FC236}">
                      <a16:creationId xmlns:a16="http://schemas.microsoft.com/office/drawing/2014/main" xmlns="" id="{3C2CE491-2DA1-49AC-939A-A7518F0E97C1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8" name="ïṧḷïḓê-Rectangle 77">
                  <a:extLst>
                    <a:ext uri="{FF2B5EF4-FFF2-40B4-BE49-F238E27FC236}">
                      <a16:creationId xmlns:a16="http://schemas.microsoft.com/office/drawing/2014/main" xmlns="" id="{69778F10-8A26-4B3A-B356-44772D89D06E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1" name="Group 70">
                <a:extLst>
                  <a:ext uri="{FF2B5EF4-FFF2-40B4-BE49-F238E27FC236}">
                    <a16:creationId xmlns:a16="http://schemas.microsoft.com/office/drawing/2014/main" xmlns="" id="{7BFDC483-38C0-4328-9BB9-74D7D0B5BA01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5" name="ïṧḷïḓê-TextBox 74">
                  <a:extLst>
                    <a:ext uri="{FF2B5EF4-FFF2-40B4-BE49-F238E27FC236}">
                      <a16:creationId xmlns:a16="http://schemas.microsoft.com/office/drawing/2014/main" xmlns="" id="{3FBBAACF-2B0E-4BC4-887C-ED148F77B9AB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6" name="ïṧḷïḓê-Rectangle 75">
                  <a:extLst>
                    <a:ext uri="{FF2B5EF4-FFF2-40B4-BE49-F238E27FC236}">
                      <a16:creationId xmlns:a16="http://schemas.microsoft.com/office/drawing/2014/main" xmlns="" id="{9547AFA8-7F34-456B-AD91-F44208F63AEE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2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2" name="Group 71">
                <a:extLst>
                  <a:ext uri="{FF2B5EF4-FFF2-40B4-BE49-F238E27FC236}">
                    <a16:creationId xmlns:a16="http://schemas.microsoft.com/office/drawing/2014/main" xmlns="" id="{8FE16D0B-56AC-42E4-81C5-CE44241CEC60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3" name="ïṧḷïḓê-TextBox 72">
                  <a:extLst>
                    <a:ext uri="{FF2B5EF4-FFF2-40B4-BE49-F238E27FC236}">
                      <a16:creationId xmlns:a16="http://schemas.microsoft.com/office/drawing/2014/main" xmlns="" id="{8B9978BD-651C-4285-89CB-F831268A66A7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 dirty="0"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00" dirty="0">
                      <a:ea typeface="微软雅黑" panose="020B0503020204020204" pitchFamily="34" charset="-122"/>
                    </a:rPr>
                  </a:br>
                  <a:r>
                    <a:rPr lang="zh-CN" altLang="en-US" sz="1000" dirty="0"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4" name="ïṧḷïḓê-Rectangle 73">
                  <a:extLst>
                    <a:ext uri="{FF2B5EF4-FFF2-40B4-BE49-F238E27FC236}">
                      <a16:creationId xmlns:a16="http://schemas.microsoft.com/office/drawing/2014/main" xmlns="" id="{3D939399-8960-43D4-8C0C-5D63D48B96D5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>
                      <a:solidFill>
                        <a:schemeClr val="accent5"/>
                      </a:solidFill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</p:grpSp>
        <p:grpSp>
          <p:nvGrpSpPr>
            <p:cNvPr id="7" name="Group 66">
              <a:extLst>
                <a:ext uri="{FF2B5EF4-FFF2-40B4-BE49-F238E27FC236}">
                  <a16:creationId xmlns:a16="http://schemas.microsoft.com/office/drawing/2014/main" xmlns="" id="{FDE2C1DA-702D-484A-A5D3-6375CA468577}"/>
                </a:ext>
              </a:extLst>
            </p:cNvPr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8" name="ïṧḷïḓê-Straight Connector 67">
                <a:extLst>
                  <a:ext uri="{FF2B5EF4-FFF2-40B4-BE49-F238E27FC236}">
                    <a16:creationId xmlns:a16="http://schemas.microsoft.com/office/drawing/2014/main" xmlns="" id="{EDB2EF85-C735-4FF6-A02D-516B625B70BF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ïṧḷïḓê-Straight Connector 68">
                <a:extLst>
                  <a:ext uri="{FF2B5EF4-FFF2-40B4-BE49-F238E27FC236}">
                    <a16:creationId xmlns:a16="http://schemas.microsoft.com/office/drawing/2014/main" xmlns="" id="{0FA2D3D7-CE8B-46AA-8116-ADD7F2B9C03E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565513A6-7DFD-49CC-8987-E27E0F31225E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3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xmlns="" id="{2D0D48F6-D0D5-4AD8-B934-9E2AAFB210F8}"/>
              </a:ext>
            </a:extLst>
          </p:cNvPr>
          <p:cNvGrpSpPr/>
          <p:nvPr/>
        </p:nvGrpSpPr>
        <p:grpSpPr>
          <a:xfrm>
            <a:off x="519382" y="1384012"/>
            <a:ext cx="8085265" cy="3163443"/>
            <a:chOff x="519382" y="1384012"/>
            <a:chExt cx="8085265" cy="3163443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xmlns="" id="{0DE4DD9B-7D97-4877-8FD6-0111E5AD0E69}"/>
                </a:ext>
              </a:extLst>
            </p:cNvPr>
            <p:cNvGrpSpPr/>
            <p:nvPr/>
          </p:nvGrpSpPr>
          <p:grpSpPr>
            <a:xfrm>
              <a:off x="519382" y="1706897"/>
              <a:ext cx="1913847" cy="646303"/>
              <a:chOff x="692510" y="2275861"/>
              <a:chExt cx="2551796" cy="861738"/>
            </a:xfrm>
          </p:grpSpPr>
          <p:sp>
            <p:nvSpPr>
              <p:cNvPr id="175" name="i$liḋe-Rectangle 3">
                <a:extLst>
                  <a:ext uri="{FF2B5EF4-FFF2-40B4-BE49-F238E27FC236}">
                    <a16:creationId xmlns:a16="http://schemas.microsoft.com/office/drawing/2014/main" xmlns="" id="{04FCB706-8706-4209-9E4E-CACDF4B6544F}"/>
                  </a:ext>
                </a:extLst>
              </p:cNvPr>
              <p:cNvSpPr/>
              <p:nvPr/>
            </p:nvSpPr>
            <p:spPr>
              <a:xfrm>
                <a:off x="692510" y="2583619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76" name="i$liḋe-TextBox 4">
                <a:extLst>
                  <a:ext uri="{FF2B5EF4-FFF2-40B4-BE49-F238E27FC236}">
                    <a16:creationId xmlns:a16="http://schemas.microsoft.com/office/drawing/2014/main" xmlns="" id="{4F7496D7-ADA9-42EC-A77E-A3A0ED7B7169}"/>
                  </a:ext>
                </a:extLst>
              </p:cNvPr>
              <p:cNvSpPr txBox="1"/>
              <p:nvPr/>
            </p:nvSpPr>
            <p:spPr>
              <a:xfrm>
                <a:off x="1337484" y="2275861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4" name="Group 118">
              <a:extLst>
                <a:ext uri="{FF2B5EF4-FFF2-40B4-BE49-F238E27FC236}">
                  <a16:creationId xmlns:a16="http://schemas.microsoft.com/office/drawing/2014/main" xmlns="" id="{AC4BEC39-ACBC-4978-B8B8-5873A1996E6D}"/>
                </a:ext>
              </a:extLst>
            </p:cNvPr>
            <p:cNvGrpSpPr/>
            <p:nvPr/>
          </p:nvGrpSpPr>
          <p:grpSpPr>
            <a:xfrm>
              <a:off x="519383" y="3901152"/>
              <a:ext cx="1913847" cy="646303"/>
              <a:chOff x="692510" y="5201534"/>
              <a:chExt cx="2551796" cy="861738"/>
            </a:xfrm>
          </p:grpSpPr>
          <p:sp>
            <p:nvSpPr>
              <p:cNvPr id="173" name="i$liḋe-Rectangle 5">
                <a:extLst>
                  <a:ext uri="{FF2B5EF4-FFF2-40B4-BE49-F238E27FC236}">
                    <a16:creationId xmlns:a16="http://schemas.microsoft.com/office/drawing/2014/main" xmlns="" id="{2F8F0D1C-F969-46CD-8CAC-108A38913650}"/>
                  </a:ext>
                </a:extLst>
              </p:cNvPr>
              <p:cNvSpPr/>
              <p:nvPr/>
            </p:nvSpPr>
            <p:spPr>
              <a:xfrm>
                <a:off x="692510" y="5509292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74" name="i$liḋe-TextBox 6">
                <a:extLst>
                  <a:ext uri="{FF2B5EF4-FFF2-40B4-BE49-F238E27FC236}">
                    <a16:creationId xmlns:a16="http://schemas.microsoft.com/office/drawing/2014/main" xmlns="" id="{07BA4318-3BA8-43F9-B0D8-160111ED59FE}"/>
                  </a:ext>
                </a:extLst>
              </p:cNvPr>
              <p:cNvSpPr txBox="1"/>
              <p:nvPr/>
            </p:nvSpPr>
            <p:spPr>
              <a:xfrm>
                <a:off x="1337483" y="5201534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5" name="Group 117">
              <a:extLst>
                <a:ext uri="{FF2B5EF4-FFF2-40B4-BE49-F238E27FC236}">
                  <a16:creationId xmlns:a16="http://schemas.microsoft.com/office/drawing/2014/main" xmlns="" id="{D841E55A-FF5A-448B-8054-20E0DC17BE1A}"/>
                </a:ext>
              </a:extLst>
            </p:cNvPr>
            <p:cNvGrpSpPr/>
            <p:nvPr/>
          </p:nvGrpSpPr>
          <p:grpSpPr>
            <a:xfrm>
              <a:off x="519382" y="2773010"/>
              <a:ext cx="1913847" cy="646303"/>
              <a:chOff x="692510" y="3697345"/>
              <a:chExt cx="2551796" cy="861738"/>
            </a:xfrm>
          </p:grpSpPr>
          <p:sp>
            <p:nvSpPr>
              <p:cNvPr id="171" name="i$liḋe-Rectangle 7">
                <a:extLst>
                  <a:ext uri="{FF2B5EF4-FFF2-40B4-BE49-F238E27FC236}">
                    <a16:creationId xmlns:a16="http://schemas.microsoft.com/office/drawing/2014/main" xmlns="" id="{208942E8-FFD9-4BBA-AF3E-CD8CB8A7D360}"/>
                  </a:ext>
                </a:extLst>
              </p:cNvPr>
              <p:cNvSpPr/>
              <p:nvPr/>
            </p:nvSpPr>
            <p:spPr>
              <a:xfrm>
                <a:off x="692510" y="4005103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72" name="i$liḋe-TextBox 8">
                <a:extLst>
                  <a:ext uri="{FF2B5EF4-FFF2-40B4-BE49-F238E27FC236}">
                    <a16:creationId xmlns:a16="http://schemas.microsoft.com/office/drawing/2014/main" xmlns="" id="{D0529353-E728-45B2-AF15-DF6E18F4DC21}"/>
                  </a:ext>
                </a:extLst>
              </p:cNvPr>
              <p:cNvSpPr txBox="1"/>
              <p:nvPr/>
            </p:nvSpPr>
            <p:spPr>
              <a:xfrm>
                <a:off x="1337484" y="3697345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3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6" name="Group 119">
              <a:extLst>
                <a:ext uri="{FF2B5EF4-FFF2-40B4-BE49-F238E27FC236}">
                  <a16:creationId xmlns:a16="http://schemas.microsoft.com/office/drawing/2014/main" xmlns="" id="{16A5515F-462C-47A8-A04F-8FE885CDC3F5}"/>
                </a:ext>
              </a:extLst>
            </p:cNvPr>
            <p:cNvGrpSpPr/>
            <p:nvPr/>
          </p:nvGrpSpPr>
          <p:grpSpPr>
            <a:xfrm>
              <a:off x="6690800" y="1617656"/>
              <a:ext cx="1913847" cy="646303"/>
              <a:chOff x="8921067" y="2156873"/>
              <a:chExt cx="2551796" cy="861738"/>
            </a:xfrm>
          </p:grpSpPr>
          <p:sp>
            <p:nvSpPr>
              <p:cNvPr id="169" name="i$liḋe-Rectangle 9">
                <a:extLst>
                  <a:ext uri="{FF2B5EF4-FFF2-40B4-BE49-F238E27FC236}">
                    <a16:creationId xmlns:a16="http://schemas.microsoft.com/office/drawing/2014/main" xmlns="" id="{D8E174B0-3C19-4304-AC2C-AFC202236240}"/>
                  </a:ext>
                </a:extLst>
              </p:cNvPr>
              <p:cNvSpPr/>
              <p:nvPr/>
            </p:nvSpPr>
            <p:spPr>
              <a:xfrm>
                <a:off x="8921067" y="2464631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70" name="i$liḋe-TextBox 10">
                <a:extLst>
                  <a:ext uri="{FF2B5EF4-FFF2-40B4-BE49-F238E27FC236}">
                    <a16:creationId xmlns:a16="http://schemas.microsoft.com/office/drawing/2014/main" xmlns="" id="{7CD0F9BF-DC91-44D8-A3C1-AB34CF446194}"/>
                  </a:ext>
                </a:extLst>
              </p:cNvPr>
              <p:cNvSpPr txBox="1"/>
              <p:nvPr/>
            </p:nvSpPr>
            <p:spPr>
              <a:xfrm>
                <a:off x="9566041" y="2156873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2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7" name="Group 120">
              <a:extLst>
                <a:ext uri="{FF2B5EF4-FFF2-40B4-BE49-F238E27FC236}">
                  <a16:creationId xmlns:a16="http://schemas.microsoft.com/office/drawing/2014/main" xmlns="" id="{89685971-DDA7-4215-B8C5-C00A6E00ABC1}"/>
                </a:ext>
              </a:extLst>
            </p:cNvPr>
            <p:cNvGrpSpPr/>
            <p:nvPr/>
          </p:nvGrpSpPr>
          <p:grpSpPr>
            <a:xfrm>
              <a:off x="6690800" y="2779205"/>
              <a:ext cx="1913847" cy="646303"/>
              <a:chOff x="8921067" y="3705604"/>
              <a:chExt cx="2551796" cy="861738"/>
            </a:xfrm>
          </p:grpSpPr>
          <p:sp>
            <p:nvSpPr>
              <p:cNvPr id="167" name="i$liḋe-Rectangle 11">
                <a:extLst>
                  <a:ext uri="{FF2B5EF4-FFF2-40B4-BE49-F238E27FC236}">
                    <a16:creationId xmlns:a16="http://schemas.microsoft.com/office/drawing/2014/main" xmlns="" id="{81AE6E6F-61B3-4D73-B793-0221C1FC5804}"/>
                  </a:ext>
                </a:extLst>
              </p:cNvPr>
              <p:cNvSpPr/>
              <p:nvPr/>
            </p:nvSpPr>
            <p:spPr>
              <a:xfrm>
                <a:off x="8921067" y="4013362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68" name="i$liḋe-TextBox 12">
                <a:extLst>
                  <a:ext uri="{FF2B5EF4-FFF2-40B4-BE49-F238E27FC236}">
                    <a16:creationId xmlns:a16="http://schemas.microsoft.com/office/drawing/2014/main" xmlns="" id="{464C3173-F71C-490C-BBE6-D85DCCE22A69}"/>
                  </a:ext>
                </a:extLst>
              </p:cNvPr>
              <p:cNvSpPr txBox="1"/>
              <p:nvPr/>
            </p:nvSpPr>
            <p:spPr>
              <a:xfrm>
                <a:off x="9566041" y="3705604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4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grpSp>
          <p:nvGrpSpPr>
            <p:cNvPr id="8" name="Group 174">
              <a:extLst>
                <a:ext uri="{FF2B5EF4-FFF2-40B4-BE49-F238E27FC236}">
                  <a16:creationId xmlns:a16="http://schemas.microsoft.com/office/drawing/2014/main" xmlns="" id="{FA7B6AD4-92D1-4C90-817B-72B4CC36AFCE}"/>
                </a:ext>
              </a:extLst>
            </p:cNvPr>
            <p:cNvGrpSpPr/>
            <p:nvPr/>
          </p:nvGrpSpPr>
          <p:grpSpPr>
            <a:xfrm>
              <a:off x="6690800" y="3898998"/>
              <a:ext cx="1913847" cy="646303"/>
              <a:chOff x="8921067" y="5198662"/>
              <a:chExt cx="2551796" cy="861738"/>
            </a:xfrm>
          </p:grpSpPr>
          <p:sp>
            <p:nvSpPr>
              <p:cNvPr id="165" name="i$liḋe-Rectangle 13">
                <a:extLst>
                  <a:ext uri="{FF2B5EF4-FFF2-40B4-BE49-F238E27FC236}">
                    <a16:creationId xmlns:a16="http://schemas.microsoft.com/office/drawing/2014/main" xmlns="" id="{70D1AB0C-CEF6-43C2-BD54-88823AE974AF}"/>
                  </a:ext>
                </a:extLst>
              </p:cNvPr>
              <p:cNvSpPr/>
              <p:nvPr/>
            </p:nvSpPr>
            <p:spPr>
              <a:xfrm>
                <a:off x="8921067" y="5506420"/>
                <a:ext cx="2551796" cy="553980"/>
              </a:xfrm>
              <a:prstGeom prst="rect">
                <a:avLst/>
              </a:prstGeom>
            </p:spPr>
            <p:txBody>
              <a:bodyPr wrap="square" lIns="91422" tIns="45711" rIns="91422" bIns="45711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  <p:sp>
            <p:nvSpPr>
              <p:cNvPr id="166" name="i$liḋe-TextBox 14">
                <a:extLst>
                  <a:ext uri="{FF2B5EF4-FFF2-40B4-BE49-F238E27FC236}">
                    <a16:creationId xmlns:a16="http://schemas.microsoft.com/office/drawing/2014/main" xmlns="" id="{3CCE6D67-21D6-4177-A463-B54E76758865}"/>
                  </a:ext>
                </a:extLst>
              </p:cNvPr>
              <p:cNvSpPr txBox="1"/>
              <p:nvPr/>
            </p:nvSpPr>
            <p:spPr>
              <a:xfrm>
                <a:off x="9566041" y="5198662"/>
                <a:ext cx="1261848" cy="307758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normAutofit fontScale="77500" lnSpcReduction="20000"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accent6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  <p:sp>
          <p:nvSpPr>
            <p:cNvPr id="9" name="i$liḋe-Freeform: Shape 15">
              <a:extLst>
                <a:ext uri="{FF2B5EF4-FFF2-40B4-BE49-F238E27FC236}">
                  <a16:creationId xmlns:a16="http://schemas.microsoft.com/office/drawing/2014/main" xmlns="" id="{B4FD0129-C63A-40DE-B301-326DA7AB4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6" y="1384012"/>
              <a:ext cx="276079" cy="316816"/>
            </a:xfrm>
            <a:custGeom>
              <a:avLst/>
              <a:gdLst>
                <a:gd name="T0" fmla="*/ 179 w 192"/>
                <a:gd name="T1" fmla="*/ 35 h 220"/>
                <a:gd name="T2" fmla="*/ 171 w 192"/>
                <a:gd name="T3" fmla="*/ 9 h 220"/>
                <a:gd name="T4" fmla="*/ 158 w 192"/>
                <a:gd name="T5" fmla="*/ 0 h 220"/>
                <a:gd name="T6" fmla="*/ 34 w 192"/>
                <a:gd name="T7" fmla="*/ 0 h 220"/>
                <a:gd name="T8" fmla="*/ 21 w 192"/>
                <a:gd name="T9" fmla="*/ 9 h 220"/>
                <a:gd name="T10" fmla="*/ 13 w 192"/>
                <a:gd name="T11" fmla="*/ 35 h 220"/>
                <a:gd name="T12" fmla="*/ 0 w 192"/>
                <a:gd name="T13" fmla="*/ 48 h 220"/>
                <a:gd name="T14" fmla="*/ 0 w 192"/>
                <a:gd name="T15" fmla="*/ 69 h 220"/>
                <a:gd name="T16" fmla="*/ 13 w 192"/>
                <a:gd name="T17" fmla="*/ 82 h 220"/>
                <a:gd name="T18" fmla="*/ 21 w 192"/>
                <a:gd name="T19" fmla="*/ 82 h 220"/>
                <a:gd name="T20" fmla="*/ 20 w 192"/>
                <a:gd name="T21" fmla="*/ 84 h 220"/>
                <a:gd name="T22" fmla="*/ 34 w 192"/>
                <a:gd name="T23" fmla="*/ 208 h 220"/>
                <a:gd name="T24" fmla="*/ 48 w 192"/>
                <a:gd name="T25" fmla="*/ 220 h 220"/>
                <a:gd name="T26" fmla="*/ 144 w 192"/>
                <a:gd name="T27" fmla="*/ 220 h 220"/>
                <a:gd name="T28" fmla="*/ 158 w 192"/>
                <a:gd name="T29" fmla="*/ 208 h 220"/>
                <a:gd name="T30" fmla="*/ 172 w 192"/>
                <a:gd name="T31" fmla="*/ 84 h 220"/>
                <a:gd name="T32" fmla="*/ 171 w 192"/>
                <a:gd name="T33" fmla="*/ 82 h 220"/>
                <a:gd name="T34" fmla="*/ 179 w 192"/>
                <a:gd name="T35" fmla="*/ 82 h 220"/>
                <a:gd name="T36" fmla="*/ 192 w 192"/>
                <a:gd name="T37" fmla="*/ 69 h 220"/>
                <a:gd name="T38" fmla="*/ 192 w 192"/>
                <a:gd name="T39" fmla="*/ 48 h 220"/>
                <a:gd name="T40" fmla="*/ 179 w 192"/>
                <a:gd name="T41" fmla="*/ 35 h 220"/>
                <a:gd name="T42" fmla="*/ 34 w 192"/>
                <a:gd name="T43" fmla="*/ 14 h 220"/>
                <a:gd name="T44" fmla="*/ 158 w 192"/>
                <a:gd name="T45" fmla="*/ 14 h 220"/>
                <a:gd name="T46" fmla="*/ 165 w 192"/>
                <a:gd name="T47" fmla="*/ 34 h 220"/>
                <a:gd name="T48" fmla="*/ 27 w 192"/>
                <a:gd name="T49" fmla="*/ 34 h 220"/>
                <a:gd name="T50" fmla="*/ 34 w 192"/>
                <a:gd name="T51" fmla="*/ 14 h 220"/>
                <a:gd name="T52" fmla="*/ 48 w 192"/>
                <a:gd name="T53" fmla="*/ 206 h 220"/>
                <a:gd name="T54" fmla="*/ 46 w 192"/>
                <a:gd name="T55" fmla="*/ 186 h 220"/>
                <a:gd name="T56" fmla="*/ 146 w 192"/>
                <a:gd name="T57" fmla="*/ 186 h 220"/>
                <a:gd name="T58" fmla="*/ 144 w 192"/>
                <a:gd name="T59" fmla="*/ 206 h 220"/>
                <a:gd name="T60" fmla="*/ 48 w 192"/>
                <a:gd name="T61" fmla="*/ 206 h 220"/>
                <a:gd name="T62" fmla="*/ 147 w 192"/>
                <a:gd name="T63" fmla="*/ 179 h 220"/>
                <a:gd name="T64" fmla="*/ 45 w 192"/>
                <a:gd name="T65" fmla="*/ 179 h 220"/>
                <a:gd name="T66" fmla="*/ 37 w 192"/>
                <a:gd name="T67" fmla="*/ 110 h 220"/>
                <a:gd name="T68" fmla="*/ 155 w 192"/>
                <a:gd name="T69" fmla="*/ 110 h 220"/>
                <a:gd name="T70" fmla="*/ 147 w 192"/>
                <a:gd name="T71" fmla="*/ 179 h 220"/>
                <a:gd name="T72" fmla="*/ 156 w 192"/>
                <a:gd name="T73" fmla="*/ 103 h 220"/>
                <a:gd name="T74" fmla="*/ 36 w 192"/>
                <a:gd name="T75" fmla="*/ 103 h 220"/>
                <a:gd name="T76" fmla="*/ 34 w 192"/>
                <a:gd name="T77" fmla="*/ 82 h 220"/>
                <a:gd name="T78" fmla="*/ 158 w 192"/>
                <a:gd name="T79" fmla="*/ 82 h 220"/>
                <a:gd name="T80" fmla="*/ 156 w 192"/>
                <a:gd name="T81" fmla="*/ 103 h 220"/>
                <a:gd name="T82" fmla="*/ 179 w 192"/>
                <a:gd name="T83" fmla="*/ 69 h 220"/>
                <a:gd name="T84" fmla="*/ 13 w 192"/>
                <a:gd name="T85" fmla="*/ 69 h 220"/>
                <a:gd name="T86" fmla="*/ 13 w 192"/>
                <a:gd name="T87" fmla="*/ 48 h 220"/>
                <a:gd name="T88" fmla="*/ 179 w 192"/>
                <a:gd name="T89" fmla="*/ 48 h 220"/>
                <a:gd name="T90" fmla="*/ 179 w 192"/>
                <a:gd name="T91" fmla="*/ 6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220">
                  <a:moveTo>
                    <a:pt x="179" y="35"/>
                  </a:moveTo>
                  <a:cubicBezTo>
                    <a:pt x="171" y="9"/>
                    <a:pt x="171" y="9"/>
                    <a:pt x="171" y="9"/>
                  </a:cubicBezTo>
                  <a:cubicBezTo>
                    <a:pt x="169" y="4"/>
                    <a:pt x="164" y="0"/>
                    <a:pt x="15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3" y="4"/>
                    <a:pt x="21" y="9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5" y="35"/>
                    <a:pt x="0" y="41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6"/>
                    <a:pt x="6" y="82"/>
                    <a:pt x="13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3"/>
                    <a:pt x="20" y="83"/>
                    <a:pt x="20" y="84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5" y="215"/>
                    <a:pt x="41" y="220"/>
                    <a:pt x="48" y="220"/>
                  </a:cubicBezTo>
                  <a:cubicBezTo>
                    <a:pt x="144" y="220"/>
                    <a:pt x="144" y="220"/>
                    <a:pt x="144" y="220"/>
                  </a:cubicBezTo>
                  <a:cubicBezTo>
                    <a:pt x="151" y="220"/>
                    <a:pt x="157" y="215"/>
                    <a:pt x="158" y="208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83"/>
                    <a:pt x="171" y="83"/>
                    <a:pt x="171" y="82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86" y="82"/>
                    <a:pt x="192" y="76"/>
                    <a:pt x="192" y="6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1"/>
                    <a:pt x="186" y="35"/>
                    <a:pt x="179" y="35"/>
                  </a:cubicBezTo>
                  <a:close/>
                  <a:moveTo>
                    <a:pt x="34" y="14"/>
                  </a:moveTo>
                  <a:cubicBezTo>
                    <a:pt x="158" y="14"/>
                    <a:pt x="158" y="14"/>
                    <a:pt x="158" y="1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27" y="34"/>
                    <a:pt x="27" y="34"/>
                    <a:pt x="27" y="34"/>
                  </a:cubicBezTo>
                  <a:lnTo>
                    <a:pt x="34" y="14"/>
                  </a:lnTo>
                  <a:close/>
                  <a:moveTo>
                    <a:pt x="48" y="206"/>
                  </a:moveTo>
                  <a:cubicBezTo>
                    <a:pt x="46" y="186"/>
                    <a:pt x="46" y="186"/>
                    <a:pt x="46" y="186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4" y="206"/>
                    <a:pt x="144" y="206"/>
                    <a:pt x="144" y="206"/>
                  </a:cubicBezTo>
                  <a:lnTo>
                    <a:pt x="48" y="206"/>
                  </a:lnTo>
                  <a:close/>
                  <a:moveTo>
                    <a:pt x="147" y="179"/>
                  </a:moveTo>
                  <a:cubicBezTo>
                    <a:pt x="45" y="179"/>
                    <a:pt x="45" y="179"/>
                    <a:pt x="45" y="179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55" y="110"/>
                    <a:pt x="155" y="110"/>
                    <a:pt x="155" y="110"/>
                  </a:cubicBezTo>
                  <a:lnTo>
                    <a:pt x="147" y="179"/>
                  </a:lnTo>
                  <a:close/>
                  <a:moveTo>
                    <a:pt x="156" y="103"/>
                  </a:moveTo>
                  <a:cubicBezTo>
                    <a:pt x="36" y="103"/>
                    <a:pt x="36" y="103"/>
                    <a:pt x="36" y="10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158" y="82"/>
                    <a:pt x="158" y="82"/>
                    <a:pt x="158" y="82"/>
                  </a:cubicBezTo>
                  <a:lnTo>
                    <a:pt x="156" y="103"/>
                  </a:lnTo>
                  <a:close/>
                  <a:moveTo>
                    <a:pt x="179" y="69"/>
                  </a:moveTo>
                  <a:cubicBezTo>
                    <a:pt x="13" y="69"/>
                    <a:pt x="13" y="69"/>
                    <a:pt x="13" y="6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79" y="48"/>
                    <a:pt x="179" y="48"/>
                    <a:pt x="179" y="48"/>
                  </a:cubicBezTo>
                  <a:lnTo>
                    <a:pt x="179" y="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xmlns="" id="{7BC04A74-3438-43F7-A790-055E494C5E88}"/>
                </a:ext>
              </a:extLst>
            </p:cNvPr>
            <p:cNvGrpSpPr/>
            <p:nvPr/>
          </p:nvGrpSpPr>
          <p:grpSpPr>
            <a:xfrm>
              <a:off x="1355202" y="3549862"/>
              <a:ext cx="242206" cy="351290"/>
              <a:chOff x="-990600" y="3375025"/>
              <a:chExt cx="571500" cy="828675"/>
            </a:xfrm>
            <a:solidFill>
              <a:schemeClr val="accent5"/>
            </a:solidFill>
          </p:grpSpPr>
          <p:sp>
            <p:nvSpPr>
              <p:cNvPr id="162" name="i$liḋe-Freeform: Shape 17">
                <a:extLst>
                  <a:ext uri="{FF2B5EF4-FFF2-40B4-BE49-F238E27FC236}">
                    <a16:creationId xmlns:a16="http://schemas.microsoft.com/office/drawing/2014/main" xmlns="" id="{FB0D9FC3-5E88-483D-A1CE-F7D98D4C0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0600" y="3375025"/>
                <a:ext cx="571500" cy="828675"/>
              </a:xfrm>
              <a:custGeom>
                <a:avLst/>
                <a:gdLst>
                  <a:gd name="T0" fmla="*/ 131 w 152"/>
                  <a:gd name="T1" fmla="*/ 0 h 220"/>
                  <a:gd name="T2" fmla="*/ 21 w 152"/>
                  <a:gd name="T3" fmla="*/ 0 h 220"/>
                  <a:gd name="T4" fmla="*/ 0 w 152"/>
                  <a:gd name="T5" fmla="*/ 21 h 220"/>
                  <a:gd name="T6" fmla="*/ 0 w 152"/>
                  <a:gd name="T7" fmla="*/ 199 h 220"/>
                  <a:gd name="T8" fmla="*/ 21 w 152"/>
                  <a:gd name="T9" fmla="*/ 220 h 220"/>
                  <a:gd name="T10" fmla="*/ 131 w 152"/>
                  <a:gd name="T11" fmla="*/ 220 h 220"/>
                  <a:gd name="T12" fmla="*/ 152 w 152"/>
                  <a:gd name="T13" fmla="*/ 199 h 220"/>
                  <a:gd name="T14" fmla="*/ 152 w 152"/>
                  <a:gd name="T15" fmla="*/ 21 h 220"/>
                  <a:gd name="T16" fmla="*/ 131 w 152"/>
                  <a:gd name="T17" fmla="*/ 0 h 220"/>
                  <a:gd name="T18" fmla="*/ 138 w 152"/>
                  <a:gd name="T19" fmla="*/ 199 h 220"/>
                  <a:gd name="T20" fmla="*/ 131 w 152"/>
                  <a:gd name="T21" fmla="*/ 206 h 220"/>
                  <a:gd name="T22" fmla="*/ 21 w 152"/>
                  <a:gd name="T23" fmla="*/ 206 h 220"/>
                  <a:gd name="T24" fmla="*/ 14 w 152"/>
                  <a:gd name="T25" fmla="*/ 199 h 220"/>
                  <a:gd name="T26" fmla="*/ 14 w 152"/>
                  <a:gd name="T27" fmla="*/ 186 h 220"/>
                  <a:gd name="T28" fmla="*/ 138 w 152"/>
                  <a:gd name="T29" fmla="*/ 186 h 220"/>
                  <a:gd name="T30" fmla="*/ 138 w 152"/>
                  <a:gd name="T31" fmla="*/ 199 h 220"/>
                  <a:gd name="T32" fmla="*/ 138 w 152"/>
                  <a:gd name="T33" fmla="*/ 179 h 220"/>
                  <a:gd name="T34" fmla="*/ 14 w 152"/>
                  <a:gd name="T35" fmla="*/ 179 h 220"/>
                  <a:gd name="T36" fmla="*/ 14 w 152"/>
                  <a:gd name="T37" fmla="*/ 41 h 220"/>
                  <a:gd name="T38" fmla="*/ 138 w 152"/>
                  <a:gd name="T39" fmla="*/ 41 h 220"/>
                  <a:gd name="T40" fmla="*/ 138 w 152"/>
                  <a:gd name="T41" fmla="*/ 179 h 220"/>
                  <a:gd name="T42" fmla="*/ 138 w 152"/>
                  <a:gd name="T43" fmla="*/ 34 h 220"/>
                  <a:gd name="T44" fmla="*/ 14 w 152"/>
                  <a:gd name="T45" fmla="*/ 34 h 220"/>
                  <a:gd name="T46" fmla="*/ 14 w 152"/>
                  <a:gd name="T47" fmla="*/ 21 h 220"/>
                  <a:gd name="T48" fmla="*/ 21 w 152"/>
                  <a:gd name="T49" fmla="*/ 14 h 220"/>
                  <a:gd name="T50" fmla="*/ 131 w 152"/>
                  <a:gd name="T51" fmla="*/ 14 h 220"/>
                  <a:gd name="T52" fmla="*/ 138 w 152"/>
                  <a:gd name="T53" fmla="*/ 21 h 220"/>
                  <a:gd name="T54" fmla="*/ 138 w 152"/>
                  <a:gd name="T55" fmla="*/ 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2" h="220">
                    <a:moveTo>
                      <a:pt x="13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0" y="211"/>
                      <a:pt x="10" y="220"/>
                      <a:pt x="21" y="220"/>
                    </a:cubicBezTo>
                    <a:cubicBezTo>
                      <a:pt x="131" y="220"/>
                      <a:pt x="131" y="220"/>
                      <a:pt x="131" y="220"/>
                    </a:cubicBezTo>
                    <a:cubicBezTo>
                      <a:pt x="142" y="220"/>
                      <a:pt x="152" y="211"/>
                      <a:pt x="152" y="199"/>
                    </a:cubicBezTo>
                    <a:cubicBezTo>
                      <a:pt x="152" y="21"/>
                      <a:pt x="152" y="21"/>
                      <a:pt x="152" y="21"/>
                    </a:cubicBezTo>
                    <a:cubicBezTo>
                      <a:pt x="152" y="9"/>
                      <a:pt x="142" y="0"/>
                      <a:pt x="131" y="0"/>
                    </a:cubicBezTo>
                    <a:close/>
                    <a:moveTo>
                      <a:pt x="138" y="199"/>
                    </a:moveTo>
                    <a:cubicBezTo>
                      <a:pt x="138" y="203"/>
                      <a:pt x="135" y="206"/>
                      <a:pt x="131" y="206"/>
                    </a:cubicBezTo>
                    <a:cubicBezTo>
                      <a:pt x="21" y="206"/>
                      <a:pt x="21" y="206"/>
                      <a:pt x="21" y="206"/>
                    </a:cubicBezTo>
                    <a:cubicBezTo>
                      <a:pt x="17" y="206"/>
                      <a:pt x="14" y="203"/>
                      <a:pt x="14" y="199"/>
                    </a:cubicBezTo>
                    <a:cubicBezTo>
                      <a:pt x="14" y="186"/>
                      <a:pt x="14" y="186"/>
                      <a:pt x="14" y="186"/>
                    </a:cubicBezTo>
                    <a:cubicBezTo>
                      <a:pt x="138" y="186"/>
                      <a:pt x="138" y="186"/>
                      <a:pt x="138" y="186"/>
                    </a:cubicBezTo>
                    <a:lnTo>
                      <a:pt x="138" y="199"/>
                    </a:lnTo>
                    <a:close/>
                    <a:moveTo>
                      <a:pt x="138" y="179"/>
                    </a:moveTo>
                    <a:cubicBezTo>
                      <a:pt x="14" y="179"/>
                      <a:pt x="14" y="179"/>
                      <a:pt x="14" y="179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38" y="41"/>
                      <a:pt x="138" y="41"/>
                      <a:pt x="138" y="41"/>
                    </a:cubicBezTo>
                    <a:lnTo>
                      <a:pt x="138" y="179"/>
                    </a:lnTo>
                    <a:close/>
                    <a:moveTo>
                      <a:pt x="138" y="34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1" y="14"/>
                    </a:cubicBezTo>
                    <a:cubicBezTo>
                      <a:pt x="131" y="14"/>
                      <a:pt x="131" y="14"/>
                      <a:pt x="131" y="14"/>
                    </a:cubicBezTo>
                    <a:cubicBezTo>
                      <a:pt x="135" y="14"/>
                      <a:pt x="138" y="17"/>
                      <a:pt x="138" y="21"/>
                    </a:cubicBezTo>
                    <a:lnTo>
                      <a:pt x="13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$liḋe-Freeform: Shape 18">
                <a:extLst>
                  <a:ext uri="{FF2B5EF4-FFF2-40B4-BE49-F238E27FC236}">
                    <a16:creationId xmlns:a16="http://schemas.microsoft.com/office/drawing/2014/main" xmlns="" id="{0F721609-41CB-4598-83B2-D565C5FD0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7238" y="3454400"/>
                <a:ext cx="104775" cy="22225"/>
              </a:xfrm>
              <a:custGeom>
                <a:avLst/>
                <a:gdLst>
                  <a:gd name="T0" fmla="*/ 28 w 28"/>
                  <a:gd name="T1" fmla="*/ 3 h 6"/>
                  <a:gd name="T2" fmla="*/ 24 w 28"/>
                  <a:gd name="T3" fmla="*/ 6 h 6"/>
                  <a:gd name="T4" fmla="*/ 4 w 28"/>
                  <a:gd name="T5" fmla="*/ 6 h 6"/>
                  <a:gd name="T6" fmla="*/ 0 w 28"/>
                  <a:gd name="T7" fmla="*/ 3 h 6"/>
                  <a:gd name="T8" fmla="*/ 0 w 28"/>
                  <a:gd name="T9" fmla="*/ 3 h 6"/>
                  <a:gd name="T10" fmla="*/ 4 w 28"/>
                  <a:gd name="T11" fmla="*/ 0 h 6"/>
                  <a:gd name="T12" fmla="*/ 24 w 28"/>
                  <a:gd name="T13" fmla="*/ 0 h 6"/>
                  <a:gd name="T14" fmla="*/ 28 w 28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8" y="3"/>
                    </a:moveTo>
                    <a:cubicBezTo>
                      <a:pt x="28" y="5"/>
                      <a:pt x="26" y="6"/>
                      <a:pt x="2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8" y="1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liḋe-Freeform: Shape 19">
                <a:extLst>
                  <a:ext uri="{FF2B5EF4-FFF2-40B4-BE49-F238E27FC236}">
                    <a16:creationId xmlns:a16="http://schemas.microsoft.com/office/drawing/2014/main" xmlns="" id="{5A73CD0B-6238-46AE-AC1A-BC3073614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0250" y="4097338"/>
                <a:ext cx="52387" cy="26988"/>
              </a:xfrm>
              <a:custGeom>
                <a:avLst/>
                <a:gdLst>
                  <a:gd name="T0" fmla="*/ 14 w 14"/>
                  <a:gd name="T1" fmla="*/ 4 h 7"/>
                  <a:gd name="T2" fmla="*/ 10 w 14"/>
                  <a:gd name="T3" fmla="*/ 7 h 7"/>
                  <a:gd name="T4" fmla="*/ 4 w 14"/>
                  <a:gd name="T5" fmla="*/ 7 h 7"/>
                  <a:gd name="T6" fmla="*/ 0 w 14"/>
                  <a:gd name="T7" fmla="*/ 4 h 7"/>
                  <a:gd name="T8" fmla="*/ 0 w 14"/>
                  <a:gd name="T9" fmla="*/ 4 h 7"/>
                  <a:gd name="T10" fmla="*/ 4 w 14"/>
                  <a:gd name="T11" fmla="*/ 0 h 7"/>
                  <a:gd name="T12" fmla="*/ 10 w 14"/>
                  <a:gd name="T13" fmla="*/ 0 h 7"/>
                  <a:gd name="T14" fmla="*/ 14 w 1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">
                    <a:moveTo>
                      <a:pt x="14" y="4"/>
                    </a:moveTo>
                    <a:cubicBezTo>
                      <a:pt x="14" y="6"/>
                      <a:pt x="12" y="7"/>
                      <a:pt x="10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2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xmlns="" id="{0CFA8CA8-D154-47B8-9C57-2AB4AE2F3E05}"/>
                </a:ext>
              </a:extLst>
            </p:cNvPr>
            <p:cNvGrpSpPr/>
            <p:nvPr/>
          </p:nvGrpSpPr>
          <p:grpSpPr>
            <a:xfrm>
              <a:off x="1312504" y="2482282"/>
              <a:ext cx="327604" cy="282657"/>
              <a:chOff x="-122237" y="-128588"/>
              <a:chExt cx="4632324" cy="3995738"/>
            </a:xfrm>
            <a:solidFill>
              <a:schemeClr val="accent3"/>
            </a:solidFill>
          </p:grpSpPr>
          <p:sp>
            <p:nvSpPr>
              <p:cNvPr id="160" name="i$liḋe-Freeform: Shape 21">
                <a:extLst>
                  <a:ext uri="{FF2B5EF4-FFF2-40B4-BE49-F238E27FC236}">
                    <a16:creationId xmlns:a16="http://schemas.microsoft.com/office/drawing/2014/main" xmlns="" id="{8C215B80-96D9-4E6D-97EB-E12801C48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237" y="-128588"/>
                <a:ext cx="4632324" cy="3995738"/>
              </a:xfrm>
              <a:custGeom>
                <a:avLst/>
                <a:gdLst>
                  <a:gd name="T0" fmla="*/ 1096 w 1232"/>
                  <a:gd name="T1" fmla="*/ 134 h 1062"/>
                  <a:gd name="T2" fmla="*/ 616 w 1232"/>
                  <a:gd name="T3" fmla="*/ 123 h 1062"/>
                  <a:gd name="T4" fmla="*/ 136 w 1232"/>
                  <a:gd name="T5" fmla="*/ 134 h 1062"/>
                  <a:gd name="T6" fmla="*/ 136 w 1232"/>
                  <a:gd name="T7" fmla="*/ 622 h 1062"/>
                  <a:gd name="T8" fmla="*/ 538 w 1232"/>
                  <a:gd name="T9" fmla="*/ 1020 h 1062"/>
                  <a:gd name="T10" fmla="*/ 694 w 1232"/>
                  <a:gd name="T11" fmla="*/ 1020 h 1062"/>
                  <a:gd name="T12" fmla="*/ 1096 w 1232"/>
                  <a:gd name="T13" fmla="*/ 622 h 1062"/>
                  <a:gd name="T14" fmla="*/ 1096 w 1232"/>
                  <a:gd name="T15" fmla="*/ 134 h 1062"/>
                  <a:gd name="T16" fmla="*/ 1044 w 1232"/>
                  <a:gd name="T17" fmla="*/ 570 h 1062"/>
                  <a:gd name="T18" fmla="*/ 642 w 1232"/>
                  <a:gd name="T19" fmla="*/ 968 h 1062"/>
                  <a:gd name="T20" fmla="*/ 590 w 1232"/>
                  <a:gd name="T21" fmla="*/ 968 h 1062"/>
                  <a:gd name="T22" fmla="*/ 188 w 1232"/>
                  <a:gd name="T23" fmla="*/ 570 h 1062"/>
                  <a:gd name="T24" fmla="*/ 188 w 1232"/>
                  <a:gd name="T25" fmla="*/ 185 h 1062"/>
                  <a:gd name="T26" fmla="*/ 567 w 1232"/>
                  <a:gd name="T27" fmla="*/ 177 h 1062"/>
                  <a:gd name="T28" fmla="*/ 616 w 1232"/>
                  <a:gd name="T29" fmla="*/ 221 h 1062"/>
                  <a:gd name="T30" fmla="*/ 665 w 1232"/>
                  <a:gd name="T31" fmla="*/ 177 h 1062"/>
                  <a:gd name="T32" fmla="*/ 1044 w 1232"/>
                  <a:gd name="T33" fmla="*/ 185 h 1062"/>
                  <a:gd name="T34" fmla="*/ 1044 w 1232"/>
                  <a:gd name="T35" fmla="*/ 57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2" h="1062">
                    <a:moveTo>
                      <a:pt x="1096" y="134"/>
                    </a:moveTo>
                    <a:cubicBezTo>
                      <a:pt x="964" y="3"/>
                      <a:pt x="753" y="0"/>
                      <a:pt x="616" y="123"/>
                    </a:cubicBezTo>
                    <a:cubicBezTo>
                      <a:pt x="479" y="0"/>
                      <a:pt x="268" y="3"/>
                      <a:pt x="136" y="134"/>
                    </a:cubicBezTo>
                    <a:cubicBezTo>
                      <a:pt x="0" y="268"/>
                      <a:pt x="0" y="487"/>
                      <a:pt x="136" y="622"/>
                    </a:cubicBezTo>
                    <a:cubicBezTo>
                      <a:pt x="175" y="660"/>
                      <a:pt x="538" y="1020"/>
                      <a:pt x="538" y="1020"/>
                    </a:cubicBezTo>
                    <a:cubicBezTo>
                      <a:pt x="581" y="1062"/>
                      <a:pt x="651" y="1062"/>
                      <a:pt x="694" y="1020"/>
                    </a:cubicBezTo>
                    <a:cubicBezTo>
                      <a:pt x="694" y="1020"/>
                      <a:pt x="1092" y="626"/>
                      <a:pt x="1096" y="622"/>
                    </a:cubicBezTo>
                    <a:cubicBezTo>
                      <a:pt x="1232" y="487"/>
                      <a:pt x="1232" y="268"/>
                      <a:pt x="1096" y="134"/>
                    </a:cubicBezTo>
                    <a:close/>
                    <a:moveTo>
                      <a:pt x="1044" y="570"/>
                    </a:moveTo>
                    <a:cubicBezTo>
                      <a:pt x="642" y="968"/>
                      <a:pt x="642" y="968"/>
                      <a:pt x="642" y="968"/>
                    </a:cubicBezTo>
                    <a:cubicBezTo>
                      <a:pt x="628" y="982"/>
                      <a:pt x="604" y="982"/>
                      <a:pt x="590" y="968"/>
                    </a:cubicBezTo>
                    <a:cubicBezTo>
                      <a:pt x="188" y="570"/>
                      <a:pt x="188" y="570"/>
                      <a:pt x="188" y="570"/>
                    </a:cubicBezTo>
                    <a:cubicBezTo>
                      <a:pt x="81" y="464"/>
                      <a:pt x="81" y="291"/>
                      <a:pt x="188" y="185"/>
                    </a:cubicBezTo>
                    <a:cubicBezTo>
                      <a:pt x="291" y="82"/>
                      <a:pt x="458" y="79"/>
                      <a:pt x="567" y="177"/>
                    </a:cubicBezTo>
                    <a:cubicBezTo>
                      <a:pt x="616" y="221"/>
                      <a:pt x="616" y="221"/>
                      <a:pt x="616" y="221"/>
                    </a:cubicBezTo>
                    <a:cubicBezTo>
                      <a:pt x="665" y="177"/>
                      <a:pt x="665" y="177"/>
                      <a:pt x="665" y="177"/>
                    </a:cubicBezTo>
                    <a:cubicBezTo>
                      <a:pt x="774" y="79"/>
                      <a:pt x="941" y="82"/>
                      <a:pt x="1044" y="185"/>
                    </a:cubicBezTo>
                    <a:cubicBezTo>
                      <a:pt x="1151" y="291"/>
                      <a:pt x="1151" y="464"/>
                      <a:pt x="1044" y="5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$liḋe-Freeform: Shape 22">
                <a:extLst>
                  <a:ext uri="{FF2B5EF4-FFF2-40B4-BE49-F238E27FC236}">
                    <a16:creationId xmlns:a16="http://schemas.microsoft.com/office/drawing/2014/main" xmlns="" id="{68F4D03C-0E52-4E01-8196-E59E98CB1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975" y="681038"/>
                <a:ext cx="650875" cy="650875"/>
              </a:xfrm>
              <a:custGeom>
                <a:avLst/>
                <a:gdLst>
                  <a:gd name="T0" fmla="*/ 154 w 173"/>
                  <a:gd name="T1" fmla="*/ 0 h 173"/>
                  <a:gd name="T2" fmla="*/ 154 w 173"/>
                  <a:gd name="T3" fmla="*/ 0 h 173"/>
                  <a:gd name="T4" fmla="*/ 0 w 173"/>
                  <a:gd name="T5" fmla="*/ 154 h 173"/>
                  <a:gd name="T6" fmla="*/ 0 w 173"/>
                  <a:gd name="T7" fmla="*/ 154 h 173"/>
                  <a:gd name="T8" fmla="*/ 18 w 173"/>
                  <a:gd name="T9" fmla="*/ 173 h 173"/>
                  <a:gd name="T10" fmla="*/ 36 w 173"/>
                  <a:gd name="T11" fmla="*/ 154 h 173"/>
                  <a:gd name="T12" fmla="*/ 36 w 173"/>
                  <a:gd name="T13" fmla="*/ 154 h 173"/>
                  <a:gd name="T14" fmla="*/ 154 w 173"/>
                  <a:gd name="T15" fmla="*/ 36 h 173"/>
                  <a:gd name="T16" fmla="*/ 154 w 173"/>
                  <a:gd name="T17" fmla="*/ 36 h 173"/>
                  <a:gd name="T18" fmla="*/ 173 w 173"/>
                  <a:gd name="T19" fmla="*/ 18 h 173"/>
                  <a:gd name="T20" fmla="*/ 154 w 173"/>
                  <a:gd name="T2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3" h="173">
                    <a:moveTo>
                      <a:pt x="154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69" y="0"/>
                      <a:pt x="0" y="69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65"/>
                      <a:pt x="8" y="173"/>
                      <a:pt x="18" y="173"/>
                    </a:cubicBezTo>
                    <a:cubicBezTo>
                      <a:pt x="28" y="173"/>
                      <a:pt x="36" y="165"/>
                      <a:pt x="36" y="154"/>
                    </a:cubicBezTo>
                    <a:cubicBezTo>
                      <a:pt x="36" y="154"/>
                      <a:pt x="36" y="154"/>
                      <a:pt x="36" y="154"/>
                    </a:cubicBezTo>
                    <a:cubicBezTo>
                      <a:pt x="36" y="89"/>
                      <a:pt x="89" y="36"/>
                      <a:pt x="154" y="36"/>
                    </a:cubicBezTo>
                    <a:cubicBezTo>
                      <a:pt x="154" y="36"/>
                      <a:pt x="154" y="36"/>
                      <a:pt x="154" y="36"/>
                    </a:cubicBezTo>
                    <a:cubicBezTo>
                      <a:pt x="165" y="36"/>
                      <a:pt x="173" y="28"/>
                      <a:pt x="173" y="18"/>
                    </a:cubicBezTo>
                    <a:cubicBezTo>
                      <a:pt x="173" y="8"/>
                      <a:pt x="165" y="0"/>
                      <a:pt x="1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i$liḋe-Freeform: Shape 23">
              <a:extLst>
                <a:ext uri="{FF2B5EF4-FFF2-40B4-BE49-F238E27FC236}">
                  <a16:creationId xmlns:a16="http://schemas.microsoft.com/office/drawing/2014/main" xmlns="" id="{28A46176-0CD8-489D-8513-8886B2428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40" y="1390649"/>
              <a:ext cx="309967" cy="232711"/>
            </a:xfrm>
            <a:custGeom>
              <a:avLst/>
              <a:gdLst>
                <a:gd name="T0" fmla="*/ 925 w 1124"/>
                <a:gd name="T1" fmla="*/ 21 h 843"/>
                <a:gd name="T2" fmla="*/ 249 w 1124"/>
                <a:gd name="T3" fmla="*/ 0 h 843"/>
                <a:gd name="T4" fmla="*/ 21 w 1124"/>
                <a:gd name="T5" fmla="*/ 199 h 843"/>
                <a:gd name="T6" fmla="*/ 18 w 1124"/>
                <a:gd name="T7" fmla="*/ 295 h 843"/>
                <a:gd name="T8" fmla="*/ 562 w 1124"/>
                <a:gd name="T9" fmla="*/ 843 h 843"/>
                <a:gd name="T10" fmla="*/ 1106 w 1124"/>
                <a:gd name="T11" fmla="*/ 295 h 843"/>
                <a:gd name="T12" fmla="*/ 1103 w 1124"/>
                <a:gd name="T13" fmla="*/ 199 h 843"/>
                <a:gd name="T14" fmla="*/ 484 w 1124"/>
                <a:gd name="T15" fmla="*/ 246 h 843"/>
                <a:gd name="T16" fmla="*/ 640 w 1124"/>
                <a:gd name="T17" fmla="*/ 246 h 843"/>
                <a:gd name="T18" fmla="*/ 685 w 1124"/>
                <a:gd name="T19" fmla="*/ 78 h 843"/>
                <a:gd name="T20" fmla="*/ 667 w 1124"/>
                <a:gd name="T21" fmla="*/ 223 h 843"/>
                <a:gd name="T22" fmla="*/ 457 w 1124"/>
                <a:gd name="T23" fmla="*/ 223 h 843"/>
                <a:gd name="T24" fmla="*/ 439 w 1124"/>
                <a:gd name="T25" fmla="*/ 78 h 843"/>
                <a:gd name="T26" fmla="*/ 457 w 1124"/>
                <a:gd name="T27" fmla="*/ 223 h 843"/>
                <a:gd name="T28" fmla="*/ 562 w 1124"/>
                <a:gd name="T29" fmla="*/ 718 h 843"/>
                <a:gd name="T30" fmla="*/ 649 w 1124"/>
                <a:gd name="T31" fmla="*/ 281 h 843"/>
                <a:gd name="T32" fmla="*/ 858 w 1124"/>
                <a:gd name="T33" fmla="*/ 281 h 843"/>
                <a:gd name="T34" fmla="*/ 685 w 1124"/>
                <a:gd name="T35" fmla="*/ 281 h 843"/>
                <a:gd name="T36" fmla="*/ 781 w 1124"/>
                <a:gd name="T37" fmla="*/ 174 h 843"/>
                <a:gd name="T38" fmla="*/ 695 w 1124"/>
                <a:gd name="T39" fmla="*/ 246 h 843"/>
                <a:gd name="T40" fmla="*/ 851 w 1124"/>
                <a:gd name="T41" fmla="*/ 70 h 843"/>
                <a:gd name="T42" fmla="*/ 727 w 1124"/>
                <a:gd name="T43" fmla="*/ 70 h 843"/>
                <a:gd name="T44" fmla="*/ 484 w 1124"/>
                <a:gd name="T45" fmla="*/ 70 h 843"/>
                <a:gd name="T46" fmla="*/ 562 w 1124"/>
                <a:gd name="T47" fmla="*/ 135 h 843"/>
                <a:gd name="T48" fmla="*/ 273 w 1124"/>
                <a:gd name="T49" fmla="*/ 70 h 843"/>
                <a:gd name="T50" fmla="*/ 341 w 1124"/>
                <a:gd name="T51" fmla="*/ 126 h 843"/>
                <a:gd name="T52" fmla="*/ 429 w 1124"/>
                <a:gd name="T53" fmla="*/ 246 h 843"/>
                <a:gd name="T54" fmla="*/ 343 w 1124"/>
                <a:gd name="T55" fmla="*/ 174 h 843"/>
                <a:gd name="T56" fmla="*/ 525 w 1124"/>
                <a:gd name="T57" fmla="*/ 712 h 843"/>
                <a:gd name="T58" fmla="*/ 439 w 1124"/>
                <a:gd name="T59" fmla="*/ 281 h 843"/>
                <a:gd name="T60" fmla="*/ 101 w 1124"/>
                <a:gd name="T61" fmla="*/ 281 h 843"/>
                <a:gd name="T62" fmla="*/ 446 w 1124"/>
                <a:gd name="T63" fmla="*/ 649 h 843"/>
                <a:gd name="T64" fmla="*/ 1023 w 1124"/>
                <a:gd name="T65" fmla="*/ 281 h 843"/>
                <a:gd name="T66" fmla="*/ 899 w 1124"/>
                <a:gd name="T67" fmla="*/ 281 h 843"/>
                <a:gd name="T68" fmla="*/ 808 w 1124"/>
                <a:gd name="T69" fmla="*/ 151 h 843"/>
                <a:gd name="T70" fmla="*/ 1051 w 1124"/>
                <a:gd name="T71" fmla="*/ 246 h 843"/>
                <a:gd name="T72" fmla="*/ 235 w 1124"/>
                <a:gd name="T73" fmla="*/ 84 h 843"/>
                <a:gd name="T74" fmla="*/ 221 w 1124"/>
                <a:gd name="T75" fmla="*/ 246 h 843"/>
                <a:gd name="T76" fmla="*/ 235 w 1124"/>
                <a:gd name="T77" fmla="*/ 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4" h="843">
                  <a:moveTo>
                    <a:pt x="1103" y="199"/>
                  </a:moveTo>
                  <a:cubicBezTo>
                    <a:pt x="925" y="21"/>
                    <a:pt x="925" y="21"/>
                    <a:pt x="925" y="21"/>
                  </a:cubicBezTo>
                  <a:cubicBezTo>
                    <a:pt x="912" y="7"/>
                    <a:pt x="894" y="0"/>
                    <a:pt x="875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30" y="0"/>
                    <a:pt x="212" y="7"/>
                    <a:pt x="199" y="21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7" y="213"/>
                    <a:pt x="0" y="231"/>
                    <a:pt x="0" y="249"/>
                  </a:cubicBezTo>
                  <a:cubicBezTo>
                    <a:pt x="0" y="266"/>
                    <a:pt x="6" y="282"/>
                    <a:pt x="18" y="295"/>
                  </a:cubicBezTo>
                  <a:cubicBezTo>
                    <a:pt x="509" y="819"/>
                    <a:pt x="509" y="819"/>
                    <a:pt x="509" y="819"/>
                  </a:cubicBezTo>
                  <a:cubicBezTo>
                    <a:pt x="523" y="834"/>
                    <a:pt x="542" y="843"/>
                    <a:pt x="562" y="843"/>
                  </a:cubicBezTo>
                  <a:cubicBezTo>
                    <a:pt x="582" y="843"/>
                    <a:pt x="601" y="834"/>
                    <a:pt x="615" y="819"/>
                  </a:cubicBezTo>
                  <a:cubicBezTo>
                    <a:pt x="1106" y="295"/>
                    <a:pt x="1106" y="295"/>
                    <a:pt x="1106" y="295"/>
                  </a:cubicBezTo>
                  <a:cubicBezTo>
                    <a:pt x="1118" y="282"/>
                    <a:pt x="1124" y="265"/>
                    <a:pt x="1124" y="248"/>
                  </a:cubicBezTo>
                  <a:cubicBezTo>
                    <a:pt x="1124" y="230"/>
                    <a:pt x="1117" y="213"/>
                    <a:pt x="1103" y="199"/>
                  </a:cubicBezTo>
                  <a:close/>
                  <a:moveTo>
                    <a:pt x="640" y="246"/>
                  </a:moveTo>
                  <a:cubicBezTo>
                    <a:pt x="484" y="246"/>
                    <a:pt x="484" y="246"/>
                    <a:pt x="484" y="246"/>
                  </a:cubicBezTo>
                  <a:cubicBezTo>
                    <a:pt x="562" y="181"/>
                    <a:pt x="562" y="181"/>
                    <a:pt x="562" y="181"/>
                  </a:cubicBezTo>
                  <a:lnTo>
                    <a:pt x="640" y="246"/>
                  </a:lnTo>
                  <a:close/>
                  <a:moveTo>
                    <a:pt x="589" y="158"/>
                  </a:moveTo>
                  <a:cubicBezTo>
                    <a:pt x="685" y="78"/>
                    <a:pt x="685" y="78"/>
                    <a:pt x="685" y="78"/>
                  </a:cubicBezTo>
                  <a:cubicBezTo>
                    <a:pt x="756" y="149"/>
                    <a:pt x="756" y="149"/>
                    <a:pt x="756" y="149"/>
                  </a:cubicBezTo>
                  <a:cubicBezTo>
                    <a:pt x="667" y="223"/>
                    <a:pt x="667" y="223"/>
                    <a:pt x="667" y="223"/>
                  </a:cubicBezTo>
                  <a:lnTo>
                    <a:pt x="589" y="158"/>
                  </a:lnTo>
                  <a:close/>
                  <a:moveTo>
                    <a:pt x="457" y="223"/>
                  </a:moveTo>
                  <a:cubicBezTo>
                    <a:pt x="368" y="149"/>
                    <a:pt x="368" y="149"/>
                    <a:pt x="368" y="149"/>
                  </a:cubicBezTo>
                  <a:cubicBezTo>
                    <a:pt x="439" y="78"/>
                    <a:pt x="439" y="78"/>
                    <a:pt x="439" y="78"/>
                  </a:cubicBezTo>
                  <a:cubicBezTo>
                    <a:pt x="535" y="158"/>
                    <a:pt x="535" y="158"/>
                    <a:pt x="535" y="158"/>
                  </a:cubicBezTo>
                  <a:lnTo>
                    <a:pt x="457" y="223"/>
                  </a:lnTo>
                  <a:close/>
                  <a:moveTo>
                    <a:pt x="649" y="281"/>
                  </a:moveTo>
                  <a:cubicBezTo>
                    <a:pt x="562" y="718"/>
                    <a:pt x="562" y="718"/>
                    <a:pt x="562" y="718"/>
                  </a:cubicBezTo>
                  <a:cubicBezTo>
                    <a:pt x="475" y="281"/>
                    <a:pt x="475" y="281"/>
                    <a:pt x="475" y="281"/>
                  </a:cubicBezTo>
                  <a:lnTo>
                    <a:pt x="649" y="281"/>
                  </a:lnTo>
                  <a:close/>
                  <a:moveTo>
                    <a:pt x="685" y="281"/>
                  </a:moveTo>
                  <a:cubicBezTo>
                    <a:pt x="858" y="281"/>
                    <a:pt x="858" y="281"/>
                    <a:pt x="858" y="281"/>
                  </a:cubicBezTo>
                  <a:cubicBezTo>
                    <a:pt x="599" y="712"/>
                    <a:pt x="599" y="712"/>
                    <a:pt x="599" y="712"/>
                  </a:cubicBezTo>
                  <a:lnTo>
                    <a:pt x="685" y="281"/>
                  </a:lnTo>
                  <a:close/>
                  <a:moveTo>
                    <a:pt x="695" y="246"/>
                  </a:moveTo>
                  <a:cubicBezTo>
                    <a:pt x="781" y="174"/>
                    <a:pt x="781" y="174"/>
                    <a:pt x="781" y="174"/>
                  </a:cubicBezTo>
                  <a:cubicBezTo>
                    <a:pt x="853" y="246"/>
                    <a:pt x="853" y="246"/>
                    <a:pt x="853" y="246"/>
                  </a:cubicBezTo>
                  <a:lnTo>
                    <a:pt x="695" y="246"/>
                  </a:lnTo>
                  <a:close/>
                  <a:moveTo>
                    <a:pt x="727" y="70"/>
                  </a:moveTo>
                  <a:cubicBezTo>
                    <a:pt x="851" y="70"/>
                    <a:pt x="851" y="70"/>
                    <a:pt x="851" y="70"/>
                  </a:cubicBezTo>
                  <a:cubicBezTo>
                    <a:pt x="783" y="126"/>
                    <a:pt x="783" y="126"/>
                    <a:pt x="783" y="126"/>
                  </a:cubicBezTo>
                  <a:lnTo>
                    <a:pt x="727" y="70"/>
                  </a:lnTo>
                  <a:close/>
                  <a:moveTo>
                    <a:pt x="562" y="135"/>
                  </a:moveTo>
                  <a:cubicBezTo>
                    <a:pt x="484" y="70"/>
                    <a:pt x="484" y="70"/>
                    <a:pt x="484" y="70"/>
                  </a:cubicBezTo>
                  <a:cubicBezTo>
                    <a:pt x="640" y="70"/>
                    <a:pt x="640" y="70"/>
                    <a:pt x="640" y="70"/>
                  </a:cubicBezTo>
                  <a:lnTo>
                    <a:pt x="562" y="135"/>
                  </a:lnTo>
                  <a:close/>
                  <a:moveTo>
                    <a:pt x="341" y="126"/>
                  </a:moveTo>
                  <a:cubicBezTo>
                    <a:pt x="273" y="70"/>
                    <a:pt x="273" y="70"/>
                    <a:pt x="273" y="70"/>
                  </a:cubicBezTo>
                  <a:cubicBezTo>
                    <a:pt x="397" y="70"/>
                    <a:pt x="397" y="70"/>
                    <a:pt x="397" y="70"/>
                  </a:cubicBezTo>
                  <a:lnTo>
                    <a:pt x="341" y="126"/>
                  </a:lnTo>
                  <a:close/>
                  <a:moveTo>
                    <a:pt x="343" y="174"/>
                  </a:moveTo>
                  <a:cubicBezTo>
                    <a:pt x="429" y="246"/>
                    <a:pt x="429" y="246"/>
                    <a:pt x="429" y="246"/>
                  </a:cubicBezTo>
                  <a:cubicBezTo>
                    <a:pt x="271" y="246"/>
                    <a:pt x="271" y="246"/>
                    <a:pt x="271" y="246"/>
                  </a:cubicBezTo>
                  <a:lnTo>
                    <a:pt x="343" y="174"/>
                  </a:lnTo>
                  <a:close/>
                  <a:moveTo>
                    <a:pt x="439" y="281"/>
                  </a:moveTo>
                  <a:cubicBezTo>
                    <a:pt x="525" y="712"/>
                    <a:pt x="525" y="712"/>
                    <a:pt x="525" y="712"/>
                  </a:cubicBezTo>
                  <a:cubicBezTo>
                    <a:pt x="266" y="281"/>
                    <a:pt x="266" y="281"/>
                    <a:pt x="266" y="281"/>
                  </a:cubicBezTo>
                  <a:lnTo>
                    <a:pt x="439" y="281"/>
                  </a:lnTo>
                  <a:close/>
                  <a:moveTo>
                    <a:pt x="446" y="649"/>
                  </a:moveTo>
                  <a:cubicBezTo>
                    <a:pt x="101" y="281"/>
                    <a:pt x="101" y="281"/>
                    <a:pt x="101" y="281"/>
                  </a:cubicBezTo>
                  <a:cubicBezTo>
                    <a:pt x="225" y="281"/>
                    <a:pt x="225" y="281"/>
                    <a:pt x="225" y="281"/>
                  </a:cubicBezTo>
                  <a:lnTo>
                    <a:pt x="446" y="649"/>
                  </a:lnTo>
                  <a:close/>
                  <a:moveTo>
                    <a:pt x="899" y="281"/>
                  </a:moveTo>
                  <a:cubicBezTo>
                    <a:pt x="1023" y="281"/>
                    <a:pt x="1023" y="281"/>
                    <a:pt x="1023" y="281"/>
                  </a:cubicBezTo>
                  <a:cubicBezTo>
                    <a:pt x="678" y="649"/>
                    <a:pt x="678" y="649"/>
                    <a:pt x="678" y="649"/>
                  </a:cubicBezTo>
                  <a:lnTo>
                    <a:pt x="899" y="281"/>
                  </a:lnTo>
                  <a:close/>
                  <a:moveTo>
                    <a:pt x="903" y="246"/>
                  </a:moveTo>
                  <a:cubicBezTo>
                    <a:pt x="808" y="151"/>
                    <a:pt x="808" y="151"/>
                    <a:pt x="808" y="151"/>
                  </a:cubicBezTo>
                  <a:cubicBezTo>
                    <a:pt x="889" y="84"/>
                    <a:pt x="889" y="84"/>
                    <a:pt x="889" y="84"/>
                  </a:cubicBezTo>
                  <a:cubicBezTo>
                    <a:pt x="1051" y="246"/>
                    <a:pt x="1051" y="246"/>
                    <a:pt x="1051" y="246"/>
                  </a:cubicBezTo>
                  <a:lnTo>
                    <a:pt x="903" y="246"/>
                  </a:lnTo>
                  <a:close/>
                  <a:moveTo>
                    <a:pt x="235" y="84"/>
                  </a:moveTo>
                  <a:cubicBezTo>
                    <a:pt x="316" y="151"/>
                    <a:pt x="316" y="151"/>
                    <a:pt x="316" y="151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70" y="246"/>
                    <a:pt x="70" y="246"/>
                    <a:pt x="70" y="246"/>
                  </a:cubicBezTo>
                  <a:lnTo>
                    <a:pt x="235" y="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xmlns="" id="{9F9B442D-2F8E-48DE-9830-9E0026CEA283}"/>
                </a:ext>
              </a:extLst>
            </p:cNvPr>
            <p:cNvGrpSpPr/>
            <p:nvPr/>
          </p:nvGrpSpPr>
          <p:grpSpPr>
            <a:xfrm>
              <a:off x="7544440" y="2476601"/>
              <a:ext cx="206568" cy="300235"/>
              <a:chOff x="-1587" y="-1587"/>
              <a:chExt cx="4211637" cy="6119812"/>
            </a:xfrm>
            <a:solidFill>
              <a:schemeClr val="accent4"/>
            </a:solidFill>
          </p:grpSpPr>
          <p:sp>
            <p:nvSpPr>
              <p:cNvPr id="158" name="i$liḋe-Freeform: Shape 25">
                <a:extLst>
                  <a:ext uri="{FF2B5EF4-FFF2-40B4-BE49-F238E27FC236}">
                    <a16:creationId xmlns:a16="http://schemas.microsoft.com/office/drawing/2014/main" xmlns="" id="{F56F86B7-2B50-4E5A-A764-7CA4B19FD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" y="-1587"/>
                <a:ext cx="4211637" cy="6119812"/>
              </a:xfrm>
              <a:custGeom>
                <a:avLst/>
                <a:gdLst>
                  <a:gd name="T0" fmla="*/ 560 w 1120"/>
                  <a:gd name="T1" fmla="*/ 0 h 1629"/>
                  <a:gd name="T2" fmla="*/ 0 w 1120"/>
                  <a:gd name="T3" fmla="*/ 560 h 1629"/>
                  <a:gd name="T4" fmla="*/ 256 w 1120"/>
                  <a:gd name="T5" fmla="*/ 1174 h 1629"/>
                  <a:gd name="T6" fmla="*/ 560 w 1120"/>
                  <a:gd name="T7" fmla="*/ 1629 h 1629"/>
                  <a:gd name="T8" fmla="*/ 864 w 1120"/>
                  <a:gd name="T9" fmla="*/ 1175 h 1629"/>
                  <a:gd name="T10" fmla="*/ 1120 w 1120"/>
                  <a:gd name="T11" fmla="*/ 560 h 1629"/>
                  <a:gd name="T12" fmla="*/ 560 w 1120"/>
                  <a:gd name="T13" fmla="*/ 0 h 1629"/>
                  <a:gd name="T14" fmla="*/ 692 w 1120"/>
                  <a:gd name="T15" fmla="*/ 1383 h 1629"/>
                  <a:gd name="T16" fmla="*/ 440 w 1120"/>
                  <a:gd name="T17" fmla="*/ 1415 h 1629"/>
                  <a:gd name="T18" fmla="*/ 409 w 1120"/>
                  <a:gd name="T19" fmla="*/ 1319 h 1629"/>
                  <a:gd name="T20" fmla="*/ 409 w 1120"/>
                  <a:gd name="T21" fmla="*/ 1317 h 1629"/>
                  <a:gd name="T22" fmla="*/ 724 w 1120"/>
                  <a:gd name="T23" fmla="*/ 1278 h 1629"/>
                  <a:gd name="T24" fmla="*/ 710 w 1120"/>
                  <a:gd name="T25" fmla="*/ 1323 h 1629"/>
                  <a:gd name="T26" fmla="*/ 692 w 1120"/>
                  <a:gd name="T27" fmla="*/ 1383 h 1629"/>
                  <a:gd name="T28" fmla="*/ 394 w 1120"/>
                  <a:gd name="T29" fmla="*/ 1268 h 1629"/>
                  <a:gd name="T30" fmla="*/ 363 w 1120"/>
                  <a:gd name="T31" fmla="*/ 1171 h 1629"/>
                  <a:gd name="T32" fmla="*/ 758 w 1120"/>
                  <a:gd name="T33" fmla="*/ 1171 h 1629"/>
                  <a:gd name="T34" fmla="*/ 740 w 1120"/>
                  <a:gd name="T35" fmla="*/ 1225 h 1629"/>
                  <a:gd name="T36" fmla="*/ 394 w 1120"/>
                  <a:gd name="T37" fmla="*/ 1268 h 1629"/>
                  <a:gd name="T38" fmla="*/ 560 w 1120"/>
                  <a:gd name="T39" fmla="*/ 1527 h 1629"/>
                  <a:gd name="T40" fmla="*/ 458 w 1120"/>
                  <a:gd name="T41" fmla="*/ 1464 h 1629"/>
                  <a:gd name="T42" fmla="*/ 674 w 1120"/>
                  <a:gd name="T43" fmla="*/ 1437 h 1629"/>
                  <a:gd name="T44" fmla="*/ 560 w 1120"/>
                  <a:gd name="T45" fmla="*/ 1527 h 1629"/>
                  <a:gd name="T46" fmla="*/ 798 w 1120"/>
                  <a:gd name="T47" fmla="*/ 1069 h 1629"/>
                  <a:gd name="T48" fmla="*/ 323 w 1120"/>
                  <a:gd name="T49" fmla="*/ 1069 h 1629"/>
                  <a:gd name="T50" fmla="*/ 237 w 1120"/>
                  <a:gd name="T51" fmla="*/ 905 h 1629"/>
                  <a:gd name="T52" fmla="*/ 102 w 1120"/>
                  <a:gd name="T53" fmla="*/ 560 h 1629"/>
                  <a:gd name="T54" fmla="*/ 560 w 1120"/>
                  <a:gd name="T55" fmla="*/ 102 h 1629"/>
                  <a:gd name="T56" fmla="*/ 1018 w 1120"/>
                  <a:gd name="T57" fmla="*/ 560 h 1629"/>
                  <a:gd name="T58" fmla="*/ 883 w 1120"/>
                  <a:gd name="T59" fmla="*/ 906 h 1629"/>
                  <a:gd name="T60" fmla="*/ 798 w 1120"/>
                  <a:gd name="T61" fmla="*/ 1069 h 1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20" h="1629">
                    <a:moveTo>
                      <a:pt x="560" y="0"/>
                    </a:moveTo>
                    <a:cubicBezTo>
                      <a:pt x="251" y="0"/>
                      <a:pt x="0" y="251"/>
                      <a:pt x="0" y="560"/>
                    </a:cubicBezTo>
                    <a:cubicBezTo>
                      <a:pt x="0" y="765"/>
                      <a:pt x="188" y="983"/>
                      <a:pt x="256" y="1174"/>
                    </a:cubicBezTo>
                    <a:cubicBezTo>
                      <a:pt x="358" y="1459"/>
                      <a:pt x="347" y="1629"/>
                      <a:pt x="560" y="1629"/>
                    </a:cubicBezTo>
                    <a:cubicBezTo>
                      <a:pt x="776" y="1629"/>
                      <a:pt x="762" y="1459"/>
                      <a:pt x="864" y="1175"/>
                    </a:cubicBezTo>
                    <a:cubicBezTo>
                      <a:pt x="932" y="983"/>
                      <a:pt x="1120" y="764"/>
                      <a:pt x="1120" y="560"/>
                    </a:cubicBezTo>
                    <a:cubicBezTo>
                      <a:pt x="1120" y="251"/>
                      <a:pt x="869" y="0"/>
                      <a:pt x="560" y="0"/>
                    </a:cubicBezTo>
                    <a:close/>
                    <a:moveTo>
                      <a:pt x="692" y="1383"/>
                    </a:moveTo>
                    <a:cubicBezTo>
                      <a:pt x="440" y="1415"/>
                      <a:pt x="440" y="1415"/>
                      <a:pt x="440" y="1415"/>
                    </a:cubicBezTo>
                    <a:cubicBezTo>
                      <a:pt x="431" y="1389"/>
                      <a:pt x="421" y="1358"/>
                      <a:pt x="409" y="1319"/>
                    </a:cubicBezTo>
                    <a:cubicBezTo>
                      <a:pt x="409" y="1318"/>
                      <a:pt x="409" y="1318"/>
                      <a:pt x="409" y="1317"/>
                    </a:cubicBezTo>
                    <a:cubicBezTo>
                      <a:pt x="724" y="1278"/>
                      <a:pt x="724" y="1278"/>
                      <a:pt x="724" y="1278"/>
                    </a:cubicBezTo>
                    <a:cubicBezTo>
                      <a:pt x="719" y="1293"/>
                      <a:pt x="714" y="1309"/>
                      <a:pt x="710" y="1323"/>
                    </a:cubicBezTo>
                    <a:cubicBezTo>
                      <a:pt x="704" y="1346"/>
                      <a:pt x="698" y="1365"/>
                      <a:pt x="692" y="1383"/>
                    </a:cubicBezTo>
                    <a:close/>
                    <a:moveTo>
                      <a:pt x="394" y="1268"/>
                    </a:moveTo>
                    <a:cubicBezTo>
                      <a:pt x="385" y="1237"/>
                      <a:pt x="374" y="1205"/>
                      <a:pt x="363" y="1171"/>
                    </a:cubicBezTo>
                    <a:cubicBezTo>
                      <a:pt x="758" y="1171"/>
                      <a:pt x="758" y="1171"/>
                      <a:pt x="758" y="1171"/>
                    </a:cubicBezTo>
                    <a:cubicBezTo>
                      <a:pt x="752" y="1189"/>
                      <a:pt x="745" y="1208"/>
                      <a:pt x="740" y="1225"/>
                    </a:cubicBezTo>
                    <a:lnTo>
                      <a:pt x="394" y="1268"/>
                    </a:lnTo>
                    <a:close/>
                    <a:moveTo>
                      <a:pt x="560" y="1527"/>
                    </a:moveTo>
                    <a:cubicBezTo>
                      <a:pt x="508" y="1527"/>
                      <a:pt x="485" y="1521"/>
                      <a:pt x="458" y="1464"/>
                    </a:cubicBezTo>
                    <a:cubicBezTo>
                      <a:pt x="674" y="1437"/>
                      <a:pt x="674" y="1437"/>
                      <a:pt x="674" y="1437"/>
                    </a:cubicBezTo>
                    <a:cubicBezTo>
                      <a:pt x="643" y="1521"/>
                      <a:pt x="620" y="1527"/>
                      <a:pt x="560" y="1527"/>
                    </a:cubicBezTo>
                    <a:close/>
                    <a:moveTo>
                      <a:pt x="798" y="1069"/>
                    </a:moveTo>
                    <a:cubicBezTo>
                      <a:pt x="323" y="1069"/>
                      <a:pt x="323" y="1069"/>
                      <a:pt x="323" y="1069"/>
                    </a:cubicBezTo>
                    <a:cubicBezTo>
                      <a:pt x="297" y="1014"/>
                      <a:pt x="267" y="959"/>
                      <a:pt x="237" y="905"/>
                    </a:cubicBezTo>
                    <a:cubicBezTo>
                      <a:pt x="170" y="786"/>
                      <a:pt x="102" y="664"/>
                      <a:pt x="102" y="560"/>
                    </a:cubicBezTo>
                    <a:cubicBezTo>
                      <a:pt x="102" y="307"/>
                      <a:pt x="307" y="102"/>
                      <a:pt x="560" y="102"/>
                    </a:cubicBezTo>
                    <a:cubicBezTo>
                      <a:pt x="813" y="102"/>
                      <a:pt x="1018" y="307"/>
                      <a:pt x="1018" y="560"/>
                    </a:cubicBezTo>
                    <a:cubicBezTo>
                      <a:pt x="1018" y="663"/>
                      <a:pt x="949" y="786"/>
                      <a:pt x="883" y="906"/>
                    </a:cubicBezTo>
                    <a:cubicBezTo>
                      <a:pt x="853" y="960"/>
                      <a:pt x="823" y="1014"/>
                      <a:pt x="798" y="10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$liḋe-Freeform: Shape 26">
                <a:extLst>
                  <a:ext uri="{FF2B5EF4-FFF2-40B4-BE49-F238E27FC236}">
                    <a16:creationId xmlns:a16="http://schemas.microsoft.com/office/drawing/2014/main" xmlns="" id="{859CCE17-E6F5-40AF-89BA-0F855EC6B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263" y="955675"/>
                <a:ext cx="1239837" cy="1239837"/>
              </a:xfrm>
              <a:custGeom>
                <a:avLst/>
                <a:gdLst>
                  <a:gd name="T0" fmla="*/ 305 w 330"/>
                  <a:gd name="T1" fmla="*/ 0 h 330"/>
                  <a:gd name="T2" fmla="*/ 0 w 330"/>
                  <a:gd name="T3" fmla="*/ 305 h 330"/>
                  <a:gd name="T4" fmla="*/ 25 w 330"/>
                  <a:gd name="T5" fmla="*/ 330 h 330"/>
                  <a:gd name="T6" fmla="*/ 50 w 330"/>
                  <a:gd name="T7" fmla="*/ 305 h 330"/>
                  <a:gd name="T8" fmla="*/ 305 w 330"/>
                  <a:gd name="T9" fmla="*/ 50 h 330"/>
                  <a:gd name="T10" fmla="*/ 330 w 330"/>
                  <a:gd name="T11" fmla="*/ 25 h 330"/>
                  <a:gd name="T12" fmla="*/ 305 w 330"/>
                  <a:gd name="T1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" h="330">
                    <a:moveTo>
                      <a:pt x="305" y="0"/>
                    </a:moveTo>
                    <a:cubicBezTo>
                      <a:pt x="137" y="0"/>
                      <a:pt x="0" y="137"/>
                      <a:pt x="0" y="305"/>
                    </a:cubicBezTo>
                    <a:cubicBezTo>
                      <a:pt x="0" y="319"/>
                      <a:pt x="11" y="330"/>
                      <a:pt x="25" y="330"/>
                    </a:cubicBezTo>
                    <a:cubicBezTo>
                      <a:pt x="39" y="330"/>
                      <a:pt x="50" y="319"/>
                      <a:pt x="50" y="305"/>
                    </a:cubicBezTo>
                    <a:cubicBezTo>
                      <a:pt x="50" y="165"/>
                      <a:pt x="165" y="50"/>
                      <a:pt x="305" y="50"/>
                    </a:cubicBezTo>
                    <a:cubicBezTo>
                      <a:pt x="319" y="50"/>
                      <a:pt x="330" y="39"/>
                      <a:pt x="330" y="25"/>
                    </a:cubicBezTo>
                    <a:cubicBezTo>
                      <a:pt x="330" y="11"/>
                      <a:pt x="319" y="0"/>
                      <a:pt x="3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27">
              <a:extLst>
                <a:ext uri="{FF2B5EF4-FFF2-40B4-BE49-F238E27FC236}">
                  <a16:creationId xmlns:a16="http://schemas.microsoft.com/office/drawing/2014/main" xmlns="" id="{3F3F51BE-AB34-4A62-8C1F-F548CBDF20C7}"/>
                </a:ext>
              </a:extLst>
            </p:cNvPr>
            <p:cNvGrpSpPr/>
            <p:nvPr/>
          </p:nvGrpSpPr>
          <p:grpSpPr>
            <a:xfrm>
              <a:off x="7507112" y="3615446"/>
              <a:ext cx="281223" cy="281184"/>
              <a:chOff x="0" y="1588"/>
              <a:chExt cx="4016375" cy="4014787"/>
            </a:xfrm>
            <a:solidFill>
              <a:schemeClr val="accent6"/>
            </a:solidFill>
          </p:grpSpPr>
          <p:sp>
            <p:nvSpPr>
              <p:cNvPr id="156" name="i$liḋe-Freeform: Shape 28">
                <a:extLst>
                  <a:ext uri="{FF2B5EF4-FFF2-40B4-BE49-F238E27FC236}">
                    <a16:creationId xmlns:a16="http://schemas.microsoft.com/office/drawing/2014/main" xmlns="" id="{8B80D837-886A-4FBD-AE88-621F23C73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88"/>
                <a:ext cx="4016375" cy="4014787"/>
              </a:xfrm>
              <a:custGeom>
                <a:avLst/>
                <a:gdLst>
                  <a:gd name="T0" fmla="*/ 690 w 1068"/>
                  <a:gd name="T1" fmla="*/ 335 h 1068"/>
                  <a:gd name="T2" fmla="*/ 534 w 1068"/>
                  <a:gd name="T3" fmla="*/ 0 h 1068"/>
                  <a:gd name="T4" fmla="*/ 301 w 1068"/>
                  <a:gd name="T5" fmla="*/ 342 h 1068"/>
                  <a:gd name="T6" fmla="*/ 267 w 1068"/>
                  <a:gd name="T7" fmla="*/ 360 h 1068"/>
                  <a:gd name="T8" fmla="*/ 100 w 1068"/>
                  <a:gd name="T9" fmla="*/ 334 h 1068"/>
                  <a:gd name="T10" fmla="*/ 0 w 1068"/>
                  <a:gd name="T11" fmla="*/ 968 h 1068"/>
                  <a:gd name="T12" fmla="*/ 201 w 1068"/>
                  <a:gd name="T13" fmla="*/ 1068 h 1068"/>
                  <a:gd name="T14" fmla="*/ 291 w 1068"/>
                  <a:gd name="T15" fmla="*/ 1011 h 1068"/>
                  <a:gd name="T16" fmla="*/ 301 w 1068"/>
                  <a:gd name="T17" fmla="*/ 1013 h 1068"/>
                  <a:gd name="T18" fmla="*/ 635 w 1068"/>
                  <a:gd name="T19" fmla="*/ 1068 h 1068"/>
                  <a:gd name="T20" fmla="*/ 937 w 1068"/>
                  <a:gd name="T21" fmla="*/ 1004 h 1068"/>
                  <a:gd name="T22" fmla="*/ 952 w 1068"/>
                  <a:gd name="T23" fmla="*/ 909 h 1068"/>
                  <a:gd name="T24" fmla="*/ 1007 w 1068"/>
                  <a:gd name="T25" fmla="*/ 732 h 1068"/>
                  <a:gd name="T26" fmla="*/ 1039 w 1068"/>
                  <a:gd name="T27" fmla="*/ 560 h 1068"/>
                  <a:gd name="T28" fmla="*/ 1068 w 1068"/>
                  <a:gd name="T29" fmla="*/ 481 h 1068"/>
                  <a:gd name="T30" fmla="*/ 974 w 1068"/>
                  <a:gd name="T31" fmla="*/ 349 h 1068"/>
                  <a:gd name="T32" fmla="*/ 201 w 1068"/>
                  <a:gd name="T33" fmla="*/ 1001 h 1068"/>
                  <a:gd name="T34" fmla="*/ 67 w 1068"/>
                  <a:gd name="T35" fmla="*/ 968 h 1068"/>
                  <a:gd name="T36" fmla="*/ 100 w 1068"/>
                  <a:gd name="T37" fmla="*/ 401 h 1068"/>
                  <a:gd name="T38" fmla="*/ 234 w 1068"/>
                  <a:gd name="T39" fmla="*/ 434 h 1068"/>
                  <a:gd name="T40" fmla="*/ 1001 w 1068"/>
                  <a:gd name="T41" fmla="*/ 485 h 1068"/>
                  <a:gd name="T42" fmla="*/ 868 w 1068"/>
                  <a:gd name="T43" fmla="*/ 534 h 1068"/>
                  <a:gd name="T44" fmla="*/ 868 w 1068"/>
                  <a:gd name="T45" fmla="*/ 567 h 1068"/>
                  <a:gd name="T46" fmla="*/ 986 w 1068"/>
                  <a:gd name="T47" fmla="*/ 629 h 1068"/>
                  <a:gd name="T48" fmla="*/ 835 w 1068"/>
                  <a:gd name="T49" fmla="*/ 701 h 1068"/>
                  <a:gd name="T50" fmla="*/ 835 w 1068"/>
                  <a:gd name="T51" fmla="*/ 734 h 1068"/>
                  <a:gd name="T52" fmla="*/ 944 w 1068"/>
                  <a:gd name="T53" fmla="*/ 803 h 1068"/>
                  <a:gd name="T54" fmla="*/ 801 w 1068"/>
                  <a:gd name="T55" fmla="*/ 868 h 1068"/>
                  <a:gd name="T56" fmla="*/ 801 w 1068"/>
                  <a:gd name="T57" fmla="*/ 901 h 1068"/>
                  <a:gd name="T58" fmla="*/ 888 w 1068"/>
                  <a:gd name="T59" fmla="*/ 948 h 1068"/>
                  <a:gd name="T60" fmla="*/ 818 w 1068"/>
                  <a:gd name="T61" fmla="*/ 1001 h 1068"/>
                  <a:gd name="T62" fmla="*/ 450 w 1068"/>
                  <a:gd name="T63" fmla="*/ 980 h 1068"/>
                  <a:gd name="T64" fmla="*/ 268 w 1068"/>
                  <a:gd name="T65" fmla="*/ 914 h 1068"/>
                  <a:gd name="T66" fmla="*/ 294 w 1068"/>
                  <a:gd name="T67" fmla="*/ 418 h 1068"/>
                  <a:gd name="T68" fmla="*/ 501 w 1068"/>
                  <a:gd name="T69" fmla="*/ 100 h 1068"/>
                  <a:gd name="T70" fmla="*/ 632 w 1068"/>
                  <a:gd name="T71" fmla="*/ 225 h 1068"/>
                  <a:gd name="T72" fmla="*/ 962 w 1068"/>
                  <a:gd name="T73" fmla="*/ 413 h 1068"/>
                  <a:gd name="T74" fmla="*/ 1001 w 1068"/>
                  <a:gd name="T75" fmla="*/ 485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68" h="1068">
                    <a:moveTo>
                      <a:pt x="974" y="349"/>
                    </a:moveTo>
                    <a:cubicBezTo>
                      <a:pt x="932" y="339"/>
                      <a:pt x="834" y="339"/>
                      <a:pt x="690" y="335"/>
                    </a:cubicBezTo>
                    <a:cubicBezTo>
                      <a:pt x="697" y="304"/>
                      <a:pt x="699" y="275"/>
                      <a:pt x="699" y="225"/>
                    </a:cubicBezTo>
                    <a:cubicBezTo>
                      <a:pt x="699" y="105"/>
                      <a:pt x="611" y="0"/>
                      <a:pt x="534" y="0"/>
                    </a:cubicBezTo>
                    <a:cubicBezTo>
                      <a:pt x="480" y="0"/>
                      <a:pt x="435" y="45"/>
                      <a:pt x="434" y="99"/>
                    </a:cubicBezTo>
                    <a:cubicBezTo>
                      <a:pt x="433" y="167"/>
                      <a:pt x="413" y="283"/>
                      <a:pt x="301" y="342"/>
                    </a:cubicBezTo>
                    <a:cubicBezTo>
                      <a:pt x="292" y="346"/>
                      <a:pt x="269" y="357"/>
                      <a:pt x="265" y="359"/>
                    </a:cubicBezTo>
                    <a:cubicBezTo>
                      <a:pt x="267" y="360"/>
                      <a:pt x="267" y="360"/>
                      <a:pt x="267" y="360"/>
                    </a:cubicBezTo>
                    <a:cubicBezTo>
                      <a:pt x="250" y="345"/>
                      <a:pt x="225" y="334"/>
                      <a:pt x="201" y="334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45" y="334"/>
                      <a:pt x="0" y="379"/>
                      <a:pt x="0" y="434"/>
                    </a:cubicBezTo>
                    <a:cubicBezTo>
                      <a:pt x="0" y="968"/>
                      <a:pt x="0" y="968"/>
                      <a:pt x="0" y="968"/>
                    </a:cubicBezTo>
                    <a:cubicBezTo>
                      <a:pt x="0" y="1023"/>
                      <a:pt x="45" y="1068"/>
                      <a:pt x="100" y="1068"/>
                    </a:cubicBezTo>
                    <a:cubicBezTo>
                      <a:pt x="201" y="1068"/>
                      <a:pt x="201" y="1068"/>
                      <a:pt x="201" y="1068"/>
                    </a:cubicBezTo>
                    <a:cubicBezTo>
                      <a:pt x="240" y="1068"/>
                      <a:pt x="273" y="1044"/>
                      <a:pt x="290" y="1010"/>
                    </a:cubicBezTo>
                    <a:cubicBezTo>
                      <a:pt x="290" y="1011"/>
                      <a:pt x="291" y="1011"/>
                      <a:pt x="291" y="1011"/>
                    </a:cubicBezTo>
                    <a:cubicBezTo>
                      <a:pt x="293" y="1011"/>
                      <a:pt x="296" y="1012"/>
                      <a:pt x="299" y="1013"/>
                    </a:cubicBezTo>
                    <a:cubicBezTo>
                      <a:pt x="300" y="1013"/>
                      <a:pt x="300" y="1013"/>
                      <a:pt x="301" y="1013"/>
                    </a:cubicBezTo>
                    <a:cubicBezTo>
                      <a:pt x="320" y="1018"/>
                      <a:pt x="357" y="1027"/>
                      <a:pt x="436" y="1045"/>
                    </a:cubicBezTo>
                    <a:cubicBezTo>
                      <a:pt x="453" y="1049"/>
                      <a:pt x="542" y="1068"/>
                      <a:pt x="635" y="1068"/>
                    </a:cubicBezTo>
                    <a:cubicBezTo>
                      <a:pt x="818" y="1068"/>
                      <a:pt x="818" y="1068"/>
                      <a:pt x="818" y="1068"/>
                    </a:cubicBezTo>
                    <a:cubicBezTo>
                      <a:pt x="873" y="1068"/>
                      <a:pt x="913" y="1047"/>
                      <a:pt x="937" y="1004"/>
                    </a:cubicBezTo>
                    <a:cubicBezTo>
                      <a:pt x="938" y="1003"/>
                      <a:pt x="945" y="988"/>
                      <a:pt x="952" y="968"/>
                    </a:cubicBezTo>
                    <a:cubicBezTo>
                      <a:pt x="956" y="952"/>
                      <a:pt x="958" y="931"/>
                      <a:pt x="952" y="909"/>
                    </a:cubicBezTo>
                    <a:cubicBezTo>
                      <a:pt x="988" y="884"/>
                      <a:pt x="1000" y="847"/>
                      <a:pt x="1007" y="823"/>
                    </a:cubicBezTo>
                    <a:cubicBezTo>
                      <a:pt x="1020" y="783"/>
                      <a:pt x="1016" y="753"/>
                      <a:pt x="1007" y="732"/>
                    </a:cubicBezTo>
                    <a:cubicBezTo>
                      <a:pt x="1027" y="713"/>
                      <a:pt x="1045" y="684"/>
                      <a:pt x="1052" y="640"/>
                    </a:cubicBezTo>
                    <a:cubicBezTo>
                      <a:pt x="1056" y="612"/>
                      <a:pt x="1052" y="584"/>
                      <a:pt x="1039" y="560"/>
                    </a:cubicBezTo>
                    <a:cubicBezTo>
                      <a:pt x="1058" y="539"/>
                      <a:pt x="1066" y="513"/>
                      <a:pt x="1067" y="488"/>
                    </a:cubicBezTo>
                    <a:cubicBezTo>
                      <a:pt x="1068" y="481"/>
                      <a:pt x="1068" y="481"/>
                      <a:pt x="1068" y="481"/>
                    </a:cubicBezTo>
                    <a:cubicBezTo>
                      <a:pt x="1068" y="476"/>
                      <a:pt x="1068" y="474"/>
                      <a:pt x="1068" y="464"/>
                    </a:cubicBezTo>
                    <a:cubicBezTo>
                      <a:pt x="1068" y="422"/>
                      <a:pt x="1039" y="368"/>
                      <a:pt x="974" y="349"/>
                    </a:cubicBezTo>
                    <a:close/>
                    <a:moveTo>
                      <a:pt x="234" y="968"/>
                    </a:moveTo>
                    <a:cubicBezTo>
                      <a:pt x="234" y="986"/>
                      <a:pt x="219" y="1001"/>
                      <a:pt x="201" y="1001"/>
                    </a:cubicBezTo>
                    <a:cubicBezTo>
                      <a:pt x="100" y="1001"/>
                      <a:pt x="100" y="1001"/>
                      <a:pt x="100" y="1001"/>
                    </a:cubicBezTo>
                    <a:cubicBezTo>
                      <a:pt x="82" y="1001"/>
                      <a:pt x="67" y="986"/>
                      <a:pt x="67" y="968"/>
                    </a:cubicBezTo>
                    <a:cubicBezTo>
                      <a:pt x="67" y="434"/>
                      <a:pt x="67" y="434"/>
                      <a:pt x="67" y="434"/>
                    </a:cubicBezTo>
                    <a:cubicBezTo>
                      <a:pt x="67" y="415"/>
                      <a:pt x="82" y="401"/>
                      <a:pt x="100" y="401"/>
                    </a:cubicBezTo>
                    <a:cubicBezTo>
                      <a:pt x="201" y="401"/>
                      <a:pt x="201" y="401"/>
                      <a:pt x="201" y="401"/>
                    </a:cubicBezTo>
                    <a:cubicBezTo>
                      <a:pt x="219" y="401"/>
                      <a:pt x="234" y="415"/>
                      <a:pt x="234" y="434"/>
                    </a:cubicBezTo>
                    <a:lnTo>
                      <a:pt x="234" y="968"/>
                    </a:lnTo>
                    <a:close/>
                    <a:moveTo>
                      <a:pt x="1001" y="485"/>
                    </a:moveTo>
                    <a:cubicBezTo>
                      <a:pt x="1000" y="502"/>
                      <a:pt x="993" y="534"/>
                      <a:pt x="935" y="534"/>
                    </a:cubicBezTo>
                    <a:cubicBezTo>
                      <a:pt x="885" y="534"/>
                      <a:pt x="868" y="534"/>
                      <a:pt x="868" y="534"/>
                    </a:cubicBezTo>
                    <a:cubicBezTo>
                      <a:pt x="859" y="534"/>
                      <a:pt x="851" y="541"/>
                      <a:pt x="851" y="551"/>
                    </a:cubicBezTo>
                    <a:cubicBezTo>
                      <a:pt x="851" y="560"/>
                      <a:pt x="859" y="567"/>
                      <a:pt x="868" y="567"/>
                    </a:cubicBezTo>
                    <a:cubicBezTo>
                      <a:pt x="868" y="567"/>
                      <a:pt x="883" y="567"/>
                      <a:pt x="933" y="567"/>
                    </a:cubicBezTo>
                    <a:cubicBezTo>
                      <a:pt x="983" y="567"/>
                      <a:pt x="989" y="609"/>
                      <a:pt x="986" y="629"/>
                    </a:cubicBezTo>
                    <a:cubicBezTo>
                      <a:pt x="982" y="654"/>
                      <a:pt x="970" y="701"/>
                      <a:pt x="914" y="701"/>
                    </a:cubicBezTo>
                    <a:cubicBezTo>
                      <a:pt x="858" y="701"/>
                      <a:pt x="835" y="701"/>
                      <a:pt x="835" y="701"/>
                    </a:cubicBezTo>
                    <a:cubicBezTo>
                      <a:pt x="825" y="701"/>
                      <a:pt x="818" y="708"/>
                      <a:pt x="818" y="718"/>
                    </a:cubicBezTo>
                    <a:cubicBezTo>
                      <a:pt x="818" y="727"/>
                      <a:pt x="825" y="734"/>
                      <a:pt x="835" y="734"/>
                    </a:cubicBezTo>
                    <a:cubicBezTo>
                      <a:pt x="835" y="734"/>
                      <a:pt x="874" y="734"/>
                      <a:pt x="900" y="734"/>
                    </a:cubicBezTo>
                    <a:cubicBezTo>
                      <a:pt x="957" y="734"/>
                      <a:pt x="952" y="777"/>
                      <a:pt x="944" y="803"/>
                    </a:cubicBezTo>
                    <a:cubicBezTo>
                      <a:pt x="933" y="837"/>
                      <a:pt x="926" y="868"/>
                      <a:pt x="856" y="868"/>
                    </a:cubicBezTo>
                    <a:cubicBezTo>
                      <a:pt x="831" y="868"/>
                      <a:pt x="801" y="868"/>
                      <a:pt x="801" y="868"/>
                    </a:cubicBezTo>
                    <a:cubicBezTo>
                      <a:pt x="792" y="868"/>
                      <a:pt x="784" y="875"/>
                      <a:pt x="784" y="884"/>
                    </a:cubicBezTo>
                    <a:cubicBezTo>
                      <a:pt x="784" y="894"/>
                      <a:pt x="792" y="901"/>
                      <a:pt x="801" y="901"/>
                    </a:cubicBezTo>
                    <a:cubicBezTo>
                      <a:pt x="801" y="901"/>
                      <a:pt x="824" y="901"/>
                      <a:pt x="853" y="901"/>
                    </a:cubicBezTo>
                    <a:cubicBezTo>
                      <a:pt x="890" y="901"/>
                      <a:pt x="892" y="936"/>
                      <a:pt x="888" y="948"/>
                    </a:cubicBezTo>
                    <a:cubicBezTo>
                      <a:pt x="884" y="962"/>
                      <a:pt x="879" y="972"/>
                      <a:pt x="878" y="972"/>
                    </a:cubicBezTo>
                    <a:cubicBezTo>
                      <a:pt x="868" y="990"/>
                      <a:pt x="852" y="1001"/>
                      <a:pt x="818" y="1001"/>
                    </a:cubicBezTo>
                    <a:cubicBezTo>
                      <a:pt x="635" y="1001"/>
                      <a:pt x="635" y="1001"/>
                      <a:pt x="635" y="1001"/>
                    </a:cubicBezTo>
                    <a:cubicBezTo>
                      <a:pt x="544" y="1001"/>
                      <a:pt x="453" y="980"/>
                      <a:pt x="450" y="980"/>
                    </a:cubicBezTo>
                    <a:cubicBezTo>
                      <a:pt x="312" y="948"/>
                      <a:pt x="304" y="946"/>
                      <a:pt x="296" y="943"/>
                    </a:cubicBezTo>
                    <a:cubicBezTo>
                      <a:pt x="296" y="943"/>
                      <a:pt x="268" y="938"/>
                      <a:pt x="268" y="914"/>
                    </a:cubicBezTo>
                    <a:cubicBezTo>
                      <a:pt x="267" y="453"/>
                      <a:pt x="267" y="453"/>
                      <a:pt x="267" y="453"/>
                    </a:cubicBezTo>
                    <a:cubicBezTo>
                      <a:pt x="267" y="437"/>
                      <a:pt x="277" y="423"/>
                      <a:pt x="294" y="418"/>
                    </a:cubicBezTo>
                    <a:cubicBezTo>
                      <a:pt x="296" y="417"/>
                      <a:pt x="299" y="416"/>
                      <a:pt x="301" y="415"/>
                    </a:cubicBezTo>
                    <a:cubicBezTo>
                      <a:pt x="453" y="352"/>
                      <a:pt x="500" y="214"/>
                      <a:pt x="501" y="100"/>
                    </a:cubicBezTo>
                    <a:cubicBezTo>
                      <a:pt x="501" y="84"/>
                      <a:pt x="513" y="67"/>
                      <a:pt x="534" y="67"/>
                    </a:cubicBezTo>
                    <a:cubicBezTo>
                      <a:pt x="570" y="67"/>
                      <a:pt x="632" y="138"/>
                      <a:pt x="632" y="225"/>
                    </a:cubicBezTo>
                    <a:cubicBezTo>
                      <a:pt x="632" y="304"/>
                      <a:pt x="629" y="318"/>
                      <a:pt x="601" y="401"/>
                    </a:cubicBezTo>
                    <a:cubicBezTo>
                      <a:pt x="935" y="401"/>
                      <a:pt x="932" y="405"/>
                      <a:pt x="962" y="413"/>
                    </a:cubicBezTo>
                    <a:cubicBezTo>
                      <a:pt x="998" y="423"/>
                      <a:pt x="1002" y="454"/>
                      <a:pt x="1002" y="464"/>
                    </a:cubicBezTo>
                    <a:cubicBezTo>
                      <a:pt x="1002" y="476"/>
                      <a:pt x="1001" y="474"/>
                      <a:pt x="1001" y="4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ṣļîḑé-Freeform: Shape 29">
                <a:extLst>
                  <a:ext uri="{FF2B5EF4-FFF2-40B4-BE49-F238E27FC236}">
                    <a16:creationId xmlns:a16="http://schemas.microsoft.com/office/drawing/2014/main" xmlns="" id="{CBB20EC5-078D-4DB3-8C36-C0343454A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38" y="3263900"/>
                <a:ext cx="379413" cy="376237"/>
              </a:xfrm>
              <a:custGeom>
                <a:avLst/>
                <a:gdLst>
                  <a:gd name="T0" fmla="*/ 50 w 101"/>
                  <a:gd name="T1" fmla="*/ 0 h 100"/>
                  <a:gd name="T2" fmla="*/ 0 w 101"/>
                  <a:gd name="T3" fmla="*/ 50 h 100"/>
                  <a:gd name="T4" fmla="*/ 50 w 101"/>
                  <a:gd name="T5" fmla="*/ 100 h 100"/>
                  <a:gd name="T6" fmla="*/ 101 w 101"/>
                  <a:gd name="T7" fmla="*/ 50 h 100"/>
                  <a:gd name="T8" fmla="*/ 50 w 101"/>
                  <a:gd name="T9" fmla="*/ 0 h 100"/>
                  <a:gd name="T10" fmla="*/ 50 w 101"/>
                  <a:gd name="T11" fmla="*/ 67 h 100"/>
                  <a:gd name="T12" fmla="*/ 34 w 101"/>
                  <a:gd name="T13" fmla="*/ 50 h 100"/>
                  <a:gd name="T14" fmla="*/ 50 w 101"/>
                  <a:gd name="T15" fmla="*/ 33 h 100"/>
                  <a:gd name="T16" fmla="*/ 67 w 101"/>
                  <a:gd name="T17" fmla="*/ 50 h 100"/>
                  <a:gd name="T18" fmla="*/ 50 w 101"/>
                  <a:gd name="T19" fmla="*/ 6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7"/>
                      <a:pt x="23" y="100"/>
                      <a:pt x="50" y="100"/>
                    </a:cubicBezTo>
                    <a:cubicBezTo>
                      <a:pt x="78" y="100"/>
                      <a:pt x="101" y="77"/>
                      <a:pt x="101" y="50"/>
                    </a:cubicBezTo>
                    <a:cubicBezTo>
                      <a:pt x="101" y="22"/>
                      <a:pt x="78" y="0"/>
                      <a:pt x="50" y="0"/>
                    </a:cubicBezTo>
                    <a:close/>
                    <a:moveTo>
                      <a:pt x="50" y="67"/>
                    </a:moveTo>
                    <a:cubicBezTo>
                      <a:pt x="41" y="67"/>
                      <a:pt x="34" y="59"/>
                      <a:pt x="34" y="50"/>
                    </a:cubicBezTo>
                    <a:cubicBezTo>
                      <a:pt x="34" y="41"/>
                      <a:pt x="41" y="33"/>
                      <a:pt x="50" y="33"/>
                    </a:cubicBezTo>
                    <a:cubicBezTo>
                      <a:pt x="60" y="33"/>
                      <a:pt x="67" y="41"/>
                      <a:pt x="67" y="50"/>
                    </a:cubicBezTo>
                    <a:cubicBezTo>
                      <a:pt x="67" y="59"/>
                      <a:pt x="60" y="67"/>
                      <a:pt x="50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CAA8DEC8-3CD6-4461-B15C-7A6D0A9024A6}"/>
              </a:ext>
            </a:extLst>
          </p:cNvPr>
          <p:cNvGrpSpPr/>
          <p:nvPr/>
        </p:nvGrpSpPr>
        <p:grpSpPr>
          <a:xfrm>
            <a:off x="3002237" y="1542419"/>
            <a:ext cx="3085147" cy="3071383"/>
            <a:chOff x="3348927" y="1467938"/>
            <a:chExt cx="5421655" cy="5397472"/>
          </a:xfrm>
        </p:grpSpPr>
        <p:sp>
          <p:nvSpPr>
            <p:cNvPr id="16" name="îṣļîḑé-Freeform: Shape 30">
              <a:extLst>
                <a:ext uri="{FF2B5EF4-FFF2-40B4-BE49-F238E27FC236}">
                  <a16:creationId xmlns:a16="http://schemas.microsoft.com/office/drawing/2014/main" xmlns="" id="{D839F3E7-C752-497F-91F5-D2C7E368F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123" y="2808629"/>
              <a:ext cx="866637" cy="866862"/>
            </a:xfrm>
            <a:custGeom>
              <a:avLst/>
              <a:gdLst>
                <a:gd name="T0" fmla="*/ 175 w 349"/>
                <a:gd name="T1" fmla="*/ 0 h 349"/>
                <a:gd name="T2" fmla="*/ 0 w 349"/>
                <a:gd name="T3" fmla="*/ 174 h 349"/>
                <a:gd name="T4" fmla="*/ 175 w 349"/>
                <a:gd name="T5" fmla="*/ 349 h 349"/>
                <a:gd name="T6" fmla="*/ 349 w 349"/>
                <a:gd name="T7" fmla="*/ 174 h 349"/>
                <a:gd name="T8" fmla="*/ 175 w 349"/>
                <a:gd name="T9" fmla="*/ 0 h 349"/>
                <a:gd name="T10" fmla="*/ 178 w 349"/>
                <a:gd name="T11" fmla="*/ 289 h 349"/>
                <a:gd name="T12" fmla="*/ 178 w 349"/>
                <a:gd name="T13" fmla="*/ 289 h 349"/>
                <a:gd name="T14" fmla="*/ 178 w 349"/>
                <a:gd name="T15" fmla="*/ 289 h 349"/>
                <a:gd name="T16" fmla="*/ 178 w 349"/>
                <a:gd name="T17" fmla="*/ 289 h 349"/>
                <a:gd name="T18" fmla="*/ 178 w 349"/>
                <a:gd name="T19" fmla="*/ 289 h 349"/>
                <a:gd name="T20" fmla="*/ 72 w 349"/>
                <a:gd name="T21" fmla="*/ 165 h 349"/>
                <a:gd name="T22" fmla="*/ 173 w 349"/>
                <a:gd name="T23" fmla="*/ 151 h 349"/>
                <a:gd name="T24" fmla="*/ 176 w 349"/>
                <a:gd name="T25" fmla="*/ 161 h 349"/>
                <a:gd name="T26" fmla="*/ 178 w 349"/>
                <a:gd name="T27" fmla="*/ 151 h 349"/>
                <a:gd name="T28" fmla="*/ 280 w 349"/>
                <a:gd name="T29" fmla="*/ 162 h 349"/>
                <a:gd name="T30" fmla="*/ 178 w 349"/>
                <a:gd name="T31" fmla="*/ 28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9" h="349">
                  <a:moveTo>
                    <a:pt x="175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1"/>
                    <a:pt x="78" y="349"/>
                    <a:pt x="175" y="349"/>
                  </a:cubicBezTo>
                  <a:cubicBezTo>
                    <a:pt x="271" y="349"/>
                    <a:pt x="349" y="271"/>
                    <a:pt x="349" y="174"/>
                  </a:cubicBezTo>
                  <a:cubicBezTo>
                    <a:pt x="349" y="78"/>
                    <a:pt x="271" y="0"/>
                    <a:pt x="175" y="0"/>
                  </a:cubicBezTo>
                  <a:close/>
                  <a:moveTo>
                    <a:pt x="178" y="289"/>
                  </a:move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42" y="257"/>
                    <a:pt x="73" y="220"/>
                    <a:pt x="72" y="165"/>
                  </a:cubicBezTo>
                  <a:cubicBezTo>
                    <a:pt x="72" y="96"/>
                    <a:pt x="157" y="86"/>
                    <a:pt x="173" y="15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93" y="86"/>
                    <a:pt x="279" y="93"/>
                    <a:pt x="280" y="162"/>
                  </a:cubicBezTo>
                  <a:cubicBezTo>
                    <a:pt x="280" y="218"/>
                    <a:pt x="212" y="256"/>
                    <a:pt x="178" y="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ṣļîḑé-Freeform: Shape 31">
              <a:extLst>
                <a:ext uri="{FF2B5EF4-FFF2-40B4-BE49-F238E27FC236}">
                  <a16:creationId xmlns:a16="http://schemas.microsoft.com/office/drawing/2014/main" xmlns="" id="{48ECA812-5595-4304-82AC-51A14058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426" y="1926703"/>
              <a:ext cx="873482" cy="873708"/>
            </a:xfrm>
            <a:custGeom>
              <a:avLst/>
              <a:gdLst>
                <a:gd name="T0" fmla="*/ 176 w 352"/>
                <a:gd name="T1" fmla="*/ 0 h 352"/>
                <a:gd name="T2" fmla="*/ 0 w 352"/>
                <a:gd name="T3" fmla="*/ 176 h 352"/>
                <a:gd name="T4" fmla="*/ 176 w 352"/>
                <a:gd name="T5" fmla="*/ 352 h 352"/>
                <a:gd name="T6" fmla="*/ 352 w 352"/>
                <a:gd name="T7" fmla="*/ 176 h 352"/>
                <a:gd name="T8" fmla="*/ 176 w 352"/>
                <a:gd name="T9" fmla="*/ 0 h 352"/>
                <a:gd name="T10" fmla="*/ 89 w 352"/>
                <a:gd name="T11" fmla="*/ 90 h 352"/>
                <a:gd name="T12" fmla="*/ 263 w 352"/>
                <a:gd name="T13" fmla="*/ 90 h 352"/>
                <a:gd name="T14" fmla="*/ 276 w 352"/>
                <a:gd name="T15" fmla="*/ 93 h 352"/>
                <a:gd name="T16" fmla="*/ 176 w 352"/>
                <a:gd name="T17" fmla="*/ 182 h 352"/>
                <a:gd name="T18" fmla="*/ 75 w 352"/>
                <a:gd name="T19" fmla="*/ 93 h 352"/>
                <a:gd name="T20" fmla="*/ 89 w 352"/>
                <a:gd name="T21" fmla="*/ 90 h 352"/>
                <a:gd name="T22" fmla="*/ 60 w 352"/>
                <a:gd name="T23" fmla="*/ 235 h 352"/>
                <a:gd name="T24" fmla="*/ 60 w 352"/>
                <a:gd name="T25" fmla="*/ 119 h 352"/>
                <a:gd name="T26" fmla="*/ 65 w 352"/>
                <a:gd name="T27" fmla="*/ 103 h 352"/>
                <a:gd name="T28" fmla="*/ 137 w 352"/>
                <a:gd name="T29" fmla="*/ 167 h 352"/>
                <a:gd name="T30" fmla="*/ 64 w 352"/>
                <a:gd name="T31" fmla="*/ 248 h 352"/>
                <a:gd name="T32" fmla="*/ 60 w 352"/>
                <a:gd name="T33" fmla="*/ 235 h 352"/>
                <a:gd name="T34" fmla="*/ 263 w 352"/>
                <a:gd name="T35" fmla="*/ 263 h 352"/>
                <a:gd name="T36" fmla="*/ 89 w 352"/>
                <a:gd name="T37" fmla="*/ 263 h 352"/>
                <a:gd name="T38" fmla="*/ 74 w 352"/>
                <a:gd name="T39" fmla="*/ 259 h 352"/>
                <a:gd name="T40" fmla="*/ 148 w 352"/>
                <a:gd name="T41" fmla="*/ 176 h 352"/>
                <a:gd name="T42" fmla="*/ 171 w 352"/>
                <a:gd name="T43" fmla="*/ 197 h 352"/>
                <a:gd name="T44" fmla="*/ 176 w 352"/>
                <a:gd name="T45" fmla="*/ 198 h 352"/>
                <a:gd name="T46" fmla="*/ 181 w 352"/>
                <a:gd name="T47" fmla="*/ 197 h 352"/>
                <a:gd name="T48" fmla="*/ 204 w 352"/>
                <a:gd name="T49" fmla="*/ 176 h 352"/>
                <a:gd name="T50" fmla="*/ 278 w 352"/>
                <a:gd name="T51" fmla="*/ 259 h 352"/>
                <a:gd name="T52" fmla="*/ 263 w 352"/>
                <a:gd name="T53" fmla="*/ 263 h 352"/>
                <a:gd name="T54" fmla="*/ 286 w 352"/>
                <a:gd name="T55" fmla="*/ 233 h 352"/>
                <a:gd name="T56" fmla="*/ 283 w 352"/>
                <a:gd name="T57" fmla="*/ 247 h 352"/>
                <a:gd name="T58" fmla="*/ 211 w 352"/>
                <a:gd name="T59" fmla="*/ 167 h 352"/>
                <a:gd name="T60" fmla="*/ 282 w 352"/>
                <a:gd name="T61" fmla="*/ 105 h 352"/>
                <a:gd name="T62" fmla="*/ 286 w 352"/>
                <a:gd name="T63" fmla="*/ 120 h 352"/>
                <a:gd name="T64" fmla="*/ 286 w 352"/>
                <a:gd name="T65" fmla="*/ 2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89" y="90"/>
                  </a:moveTo>
                  <a:cubicBezTo>
                    <a:pt x="263" y="90"/>
                    <a:pt x="263" y="90"/>
                    <a:pt x="263" y="90"/>
                  </a:cubicBezTo>
                  <a:cubicBezTo>
                    <a:pt x="268" y="90"/>
                    <a:pt x="272" y="91"/>
                    <a:pt x="276" y="93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9" y="91"/>
                    <a:pt x="84" y="90"/>
                    <a:pt x="89" y="90"/>
                  </a:cubicBezTo>
                  <a:close/>
                  <a:moveTo>
                    <a:pt x="60" y="23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60" y="113"/>
                    <a:pt x="62" y="108"/>
                    <a:pt x="65" y="10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64" y="248"/>
                    <a:pt x="64" y="248"/>
                    <a:pt x="64" y="248"/>
                  </a:cubicBezTo>
                  <a:cubicBezTo>
                    <a:pt x="62" y="244"/>
                    <a:pt x="60" y="240"/>
                    <a:pt x="60" y="235"/>
                  </a:cubicBezTo>
                  <a:close/>
                  <a:moveTo>
                    <a:pt x="263" y="263"/>
                  </a:moveTo>
                  <a:cubicBezTo>
                    <a:pt x="89" y="263"/>
                    <a:pt x="89" y="263"/>
                    <a:pt x="89" y="263"/>
                  </a:cubicBezTo>
                  <a:cubicBezTo>
                    <a:pt x="83" y="263"/>
                    <a:pt x="78" y="262"/>
                    <a:pt x="74" y="259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72" y="198"/>
                    <a:pt x="174" y="198"/>
                    <a:pt x="176" y="198"/>
                  </a:cubicBezTo>
                  <a:cubicBezTo>
                    <a:pt x="178" y="198"/>
                    <a:pt x="179" y="198"/>
                    <a:pt x="181" y="197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74" y="262"/>
                    <a:pt x="268" y="263"/>
                    <a:pt x="263" y="263"/>
                  </a:cubicBezTo>
                  <a:close/>
                  <a:moveTo>
                    <a:pt x="286" y="233"/>
                  </a:moveTo>
                  <a:cubicBezTo>
                    <a:pt x="286" y="238"/>
                    <a:pt x="285" y="243"/>
                    <a:pt x="283" y="247"/>
                  </a:cubicBezTo>
                  <a:cubicBezTo>
                    <a:pt x="211" y="167"/>
                    <a:pt x="211" y="167"/>
                    <a:pt x="211" y="167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285" y="109"/>
                    <a:pt x="286" y="115"/>
                    <a:pt x="286" y="120"/>
                  </a:cubicBezTo>
                  <a:lnTo>
                    <a:pt x="286" y="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xmlns="" id="{7B03B506-143D-483D-BF08-8089C815C914}"/>
                </a:ext>
              </a:extLst>
            </p:cNvPr>
            <p:cNvGrpSpPr/>
            <p:nvPr/>
          </p:nvGrpSpPr>
          <p:grpSpPr>
            <a:xfrm>
              <a:off x="4405861" y="3685062"/>
              <a:ext cx="710558" cy="712110"/>
              <a:chOff x="4427538" y="3192463"/>
              <a:chExt cx="823913" cy="825500"/>
            </a:xfrm>
            <a:solidFill>
              <a:schemeClr val="accent5"/>
            </a:solidFill>
          </p:grpSpPr>
          <p:sp>
            <p:nvSpPr>
              <p:cNvPr id="151" name="îṣļîḑé-Oval 33">
                <a:extLst>
                  <a:ext uri="{FF2B5EF4-FFF2-40B4-BE49-F238E27FC236}">
                    <a16:creationId xmlns:a16="http://schemas.microsoft.com/office/drawing/2014/main" xmlns="" id="{ECE06FE0-E85D-4506-ABDC-213116D69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3825875"/>
                <a:ext cx="57150" cy="571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ṣļîḑé-Rectangle 34">
                <a:extLst>
                  <a:ext uri="{FF2B5EF4-FFF2-40B4-BE49-F238E27FC236}">
                    <a16:creationId xmlns:a16="http://schemas.microsoft.com/office/drawing/2014/main" xmlns="" id="{2F7FF7AA-D0CD-49F7-9959-AE5539032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3352800"/>
                <a:ext cx="1158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îṣļîḑé-Freeform: Shape 35">
                <a:extLst>
                  <a:ext uri="{FF2B5EF4-FFF2-40B4-BE49-F238E27FC236}">
                    <a16:creationId xmlns:a16="http://schemas.microsoft.com/office/drawing/2014/main" xmlns="" id="{B7CD01D9-E956-4DA2-BF30-1F314D988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538" y="3192463"/>
                <a:ext cx="823913" cy="825500"/>
              </a:xfrm>
              <a:custGeom>
                <a:avLst/>
                <a:gdLst>
                  <a:gd name="T0" fmla="*/ 143 w 286"/>
                  <a:gd name="T1" fmla="*/ 0 h 287"/>
                  <a:gd name="T2" fmla="*/ 0 w 286"/>
                  <a:gd name="T3" fmla="*/ 143 h 287"/>
                  <a:gd name="T4" fmla="*/ 143 w 286"/>
                  <a:gd name="T5" fmla="*/ 287 h 287"/>
                  <a:gd name="T6" fmla="*/ 286 w 286"/>
                  <a:gd name="T7" fmla="*/ 143 h 287"/>
                  <a:gd name="T8" fmla="*/ 143 w 286"/>
                  <a:gd name="T9" fmla="*/ 0 h 287"/>
                  <a:gd name="T10" fmla="*/ 201 w 286"/>
                  <a:gd name="T11" fmla="*/ 234 h 287"/>
                  <a:gd name="T12" fmla="*/ 187 w 286"/>
                  <a:gd name="T13" fmla="*/ 248 h 287"/>
                  <a:gd name="T14" fmla="*/ 101 w 286"/>
                  <a:gd name="T15" fmla="*/ 248 h 287"/>
                  <a:gd name="T16" fmla="*/ 87 w 286"/>
                  <a:gd name="T17" fmla="*/ 234 h 287"/>
                  <a:gd name="T18" fmla="*/ 87 w 286"/>
                  <a:gd name="T19" fmla="*/ 60 h 287"/>
                  <a:gd name="T20" fmla="*/ 101 w 286"/>
                  <a:gd name="T21" fmla="*/ 46 h 287"/>
                  <a:gd name="T22" fmla="*/ 187 w 286"/>
                  <a:gd name="T23" fmla="*/ 46 h 287"/>
                  <a:gd name="T24" fmla="*/ 201 w 286"/>
                  <a:gd name="T25" fmla="*/ 60 h 287"/>
                  <a:gd name="T26" fmla="*/ 201 w 286"/>
                  <a:gd name="T27" fmla="*/ 23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6" h="287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7"/>
                      <a:pt x="143" y="287"/>
                    </a:cubicBezTo>
                    <a:cubicBezTo>
                      <a:pt x="222" y="287"/>
                      <a:pt x="286" y="222"/>
                      <a:pt x="286" y="143"/>
                    </a:cubicBezTo>
                    <a:cubicBezTo>
                      <a:pt x="286" y="64"/>
                      <a:pt x="222" y="0"/>
                      <a:pt x="143" y="0"/>
                    </a:cubicBezTo>
                    <a:close/>
                    <a:moveTo>
                      <a:pt x="201" y="234"/>
                    </a:moveTo>
                    <a:cubicBezTo>
                      <a:pt x="201" y="242"/>
                      <a:pt x="195" y="248"/>
                      <a:pt x="187" y="248"/>
                    </a:cubicBezTo>
                    <a:cubicBezTo>
                      <a:pt x="101" y="248"/>
                      <a:pt x="101" y="248"/>
                      <a:pt x="101" y="248"/>
                    </a:cubicBezTo>
                    <a:cubicBezTo>
                      <a:pt x="93" y="248"/>
                      <a:pt x="87" y="242"/>
                      <a:pt x="87" y="234"/>
                    </a:cubicBezTo>
                    <a:cubicBezTo>
                      <a:pt x="87" y="60"/>
                      <a:pt x="87" y="60"/>
                      <a:pt x="87" y="60"/>
                    </a:cubicBezTo>
                    <a:cubicBezTo>
                      <a:pt x="87" y="52"/>
                      <a:pt x="93" y="46"/>
                      <a:pt x="101" y="46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5" y="46"/>
                      <a:pt x="201" y="52"/>
                      <a:pt x="201" y="60"/>
                    </a:cubicBezTo>
                    <a:lnTo>
                      <a:pt x="201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ṣļîḑé-Oval 36">
                <a:extLst>
                  <a:ext uri="{FF2B5EF4-FFF2-40B4-BE49-F238E27FC236}">
                    <a16:creationId xmlns:a16="http://schemas.microsoft.com/office/drawing/2014/main" xmlns="" id="{6CAAF646-2CC2-4B30-A7EB-71A35B53B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3351213"/>
                <a:ext cx="22225" cy="190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ṣļîḑé-Rectangle 37">
                <a:extLst>
                  <a:ext uri="{FF2B5EF4-FFF2-40B4-BE49-F238E27FC236}">
                    <a16:creationId xmlns:a16="http://schemas.microsoft.com/office/drawing/2014/main" xmlns="" id="{FCE315B5-FFDD-4100-B7D8-946E8826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113" y="3397250"/>
                <a:ext cx="265113" cy="4000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îṣļîḑé-Freeform: Shape 38">
              <a:extLst>
                <a:ext uri="{FF2B5EF4-FFF2-40B4-BE49-F238E27FC236}">
                  <a16:creationId xmlns:a16="http://schemas.microsoft.com/office/drawing/2014/main" xmlns="" id="{D6B2E8EB-A335-4091-A484-95040D59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927" y="3794633"/>
              <a:ext cx="883066" cy="880556"/>
            </a:xfrm>
            <a:custGeom>
              <a:avLst/>
              <a:gdLst>
                <a:gd name="T0" fmla="*/ 178 w 356"/>
                <a:gd name="T1" fmla="*/ 0 h 355"/>
                <a:gd name="T2" fmla="*/ 0 w 356"/>
                <a:gd name="T3" fmla="*/ 177 h 355"/>
                <a:gd name="T4" fmla="*/ 178 w 356"/>
                <a:gd name="T5" fmla="*/ 355 h 355"/>
                <a:gd name="T6" fmla="*/ 356 w 356"/>
                <a:gd name="T7" fmla="*/ 177 h 355"/>
                <a:gd name="T8" fmla="*/ 178 w 356"/>
                <a:gd name="T9" fmla="*/ 0 h 355"/>
                <a:gd name="T10" fmla="*/ 186 w 356"/>
                <a:gd name="T11" fmla="*/ 124 h 355"/>
                <a:gd name="T12" fmla="*/ 186 w 356"/>
                <a:gd name="T13" fmla="*/ 246 h 355"/>
                <a:gd name="T14" fmla="*/ 140 w 356"/>
                <a:gd name="T15" fmla="*/ 276 h 355"/>
                <a:gd name="T16" fmla="*/ 94 w 356"/>
                <a:gd name="T17" fmla="*/ 246 h 355"/>
                <a:gd name="T18" fmla="*/ 140 w 356"/>
                <a:gd name="T19" fmla="*/ 215 h 355"/>
                <a:gd name="T20" fmla="*/ 170 w 356"/>
                <a:gd name="T21" fmla="*/ 223 h 355"/>
                <a:gd name="T22" fmla="*/ 170 w 356"/>
                <a:gd name="T23" fmla="*/ 78 h 355"/>
                <a:gd name="T24" fmla="*/ 186 w 356"/>
                <a:gd name="T25" fmla="*/ 78 h 355"/>
                <a:gd name="T26" fmla="*/ 262 w 356"/>
                <a:gd name="T27" fmla="*/ 185 h 355"/>
                <a:gd name="T28" fmla="*/ 186 w 356"/>
                <a:gd name="T29" fmla="*/ 12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355">
                  <a:moveTo>
                    <a:pt x="178" y="0"/>
                  </a:moveTo>
                  <a:cubicBezTo>
                    <a:pt x="80" y="0"/>
                    <a:pt x="0" y="79"/>
                    <a:pt x="0" y="177"/>
                  </a:cubicBezTo>
                  <a:cubicBezTo>
                    <a:pt x="0" y="275"/>
                    <a:pt x="80" y="355"/>
                    <a:pt x="178" y="355"/>
                  </a:cubicBezTo>
                  <a:cubicBezTo>
                    <a:pt x="276" y="355"/>
                    <a:pt x="356" y="275"/>
                    <a:pt x="356" y="177"/>
                  </a:cubicBezTo>
                  <a:cubicBezTo>
                    <a:pt x="356" y="79"/>
                    <a:pt x="276" y="0"/>
                    <a:pt x="178" y="0"/>
                  </a:cubicBezTo>
                  <a:close/>
                  <a:moveTo>
                    <a:pt x="186" y="124"/>
                  </a:moveTo>
                  <a:cubicBezTo>
                    <a:pt x="186" y="246"/>
                    <a:pt x="186" y="246"/>
                    <a:pt x="186" y="246"/>
                  </a:cubicBezTo>
                  <a:cubicBezTo>
                    <a:pt x="186" y="262"/>
                    <a:pt x="165" y="276"/>
                    <a:pt x="140" y="276"/>
                  </a:cubicBezTo>
                  <a:cubicBezTo>
                    <a:pt x="115" y="276"/>
                    <a:pt x="94" y="262"/>
                    <a:pt x="94" y="246"/>
                  </a:cubicBezTo>
                  <a:cubicBezTo>
                    <a:pt x="94" y="229"/>
                    <a:pt x="115" y="215"/>
                    <a:pt x="140" y="215"/>
                  </a:cubicBezTo>
                  <a:cubicBezTo>
                    <a:pt x="152" y="215"/>
                    <a:pt x="162" y="218"/>
                    <a:pt x="170" y="223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6" y="78"/>
                    <a:pt x="252" y="78"/>
                    <a:pt x="262" y="185"/>
                  </a:cubicBezTo>
                  <a:cubicBezTo>
                    <a:pt x="246" y="162"/>
                    <a:pt x="224" y="118"/>
                    <a:pt x="186" y="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xmlns="" id="{79176EC5-8B15-4B68-9845-6D7CE52C30FA}"/>
                </a:ext>
              </a:extLst>
            </p:cNvPr>
            <p:cNvGrpSpPr/>
            <p:nvPr/>
          </p:nvGrpSpPr>
          <p:grpSpPr>
            <a:xfrm>
              <a:off x="4349734" y="5510552"/>
              <a:ext cx="883066" cy="886034"/>
              <a:chOff x="4362451" y="5308600"/>
              <a:chExt cx="1023938" cy="1027113"/>
            </a:xfrm>
            <a:solidFill>
              <a:schemeClr val="accent3"/>
            </a:solidFill>
          </p:grpSpPr>
          <p:sp>
            <p:nvSpPr>
              <p:cNvPr id="149" name="îṣļîḑé-Freeform: Shape 40">
                <a:extLst>
                  <a:ext uri="{FF2B5EF4-FFF2-40B4-BE49-F238E27FC236}">
                    <a16:creationId xmlns:a16="http://schemas.microsoft.com/office/drawing/2014/main" xmlns="" id="{CCB47076-57C0-4B82-9E91-4DB1F37E2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451" y="5308600"/>
                <a:ext cx="1023938" cy="1027113"/>
              </a:xfrm>
              <a:custGeom>
                <a:avLst/>
                <a:gdLst>
                  <a:gd name="T0" fmla="*/ 178 w 356"/>
                  <a:gd name="T1" fmla="*/ 0 h 357"/>
                  <a:gd name="T2" fmla="*/ 0 w 356"/>
                  <a:gd name="T3" fmla="*/ 179 h 357"/>
                  <a:gd name="T4" fmla="*/ 178 w 356"/>
                  <a:gd name="T5" fmla="*/ 357 h 357"/>
                  <a:gd name="T6" fmla="*/ 356 w 356"/>
                  <a:gd name="T7" fmla="*/ 179 h 357"/>
                  <a:gd name="T8" fmla="*/ 178 w 356"/>
                  <a:gd name="T9" fmla="*/ 0 h 357"/>
                  <a:gd name="T10" fmla="*/ 276 w 356"/>
                  <a:gd name="T11" fmla="*/ 268 h 357"/>
                  <a:gd name="T12" fmla="*/ 80 w 356"/>
                  <a:gd name="T13" fmla="*/ 268 h 357"/>
                  <a:gd name="T14" fmla="*/ 80 w 356"/>
                  <a:gd name="T15" fmla="*/ 190 h 357"/>
                  <a:gd name="T16" fmla="*/ 148 w 356"/>
                  <a:gd name="T17" fmla="*/ 190 h 357"/>
                  <a:gd name="T18" fmla="*/ 148 w 356"/>
                  <a:gd name="T19" fmla="*/ 210 h 357"/>
                  <a:gd name="T20" fmla="*/ 148 w 356"/>
                  <a:gd name="T21" fmla="*/ 224 h 357"/>
                  <a:gd name="T22" fmla="*/ 208 w 356"/>
                  <a:gd name="T23" fmla="*/ 224 h 357"/>
                  <a:gd name="T24" fmla="*/ 208 w 356"/>
                  <a:gd name="T25" fmla="*/ 224 h 357"/>
                  <a:gd name="T26" fmla="*/ 208 w 356"/>
                  <a:gd name="T27" fmla="*/ 210 h 357"/>
                  <a:gd name="T28" fmla="*/ 208 w 356"/>
                  <a:gd name="T29" fmla="*/ 190 h 357"/>
                  <a:gd name="T30" fmla="*/ 276 w 356"/>
                  <a:gd name="T31" fmla="*/ 190 h 357"/>
                  <a:gd name="T32" fmla="*/ 276 w 356"/>
                  <a:gd name="T33" fmla="*/ 268 h 357"/>
                  <a:gd name="T34" fmla="*/ 276 w 356"/>
                  <a:gd name="T35" fmla="*/ 176 h 357"/>
                  <a:gd name="T36" fmla="*/ 194 w 356"/>
                  <a:gd name="T37" fmla="*/ 176 h 357"/>
                  <a:gd name="T38" fmla="*/ 194 w 356"/>
                  <a:gd name="T39" fmla="*/ 176 h 357"/>
                  <a:gd name="T40" fmla="*/ 194 w 356"/>
                  <a:gd name="T41" fmla="*/ 176 h 357"/>
                  <a:gd name="T42" fmla="*/ 194 w 356"/>
                  <a:gd name="T43" fmla="*/ 210 h 357"/>
                  <a:gd name="T44" fmla="*/ 162 w 356"/>
                  <a:gd name="T45" fmla="*/ 210 h 357"/>
                  <a:gd name="T46" fmla="*/ 162 w 356"/>
                  <a:gd name="T47" fmla="*/ 176 h 357"/>
                  <a:gd name="T48" fmla="*/ 162 w 356"/>
                  <a:gd name="T49" fmla="*/ 176 h 357"/>
                  <a:gd name="T50" fmla="*/ 80 w 356"/>
                  <a:gd name="T51" fmla="*/ 176 h 357"/>
                  <a:gd name="T52" fmla="*/ 80 w 356"/>
                  <a:gd name="T53" fmla="*/ 121 h 357"/>
                  <a:gd name="T54" fmla="*/ 139 w 356"/>
                  <a:gd name="T55" fmla="*/ 121 h 357"/>
                  <a:gd name="T56" fmla="*/ 139 w 356"/>
                  <a:gd name="T57" fmla="*/ 121 h 357"/>
                  <a:gd name="T58" fmla="*/ 139 w 356"/>
                  <a:gd name="T59" fmla="*/ 83 h 357"/>
                  <a:gd name="T60" fmla="*/ 217 w 356"/>
                  <a:gd name="T61" fmla="*/ 83 h 357"/>
                  <a:gd name="T62" fmla="*/ 217 w 356"/>
                  <a:gd name="T63" fmla="*/ 121 h 357"/>
                  <a:gd name="T64" fmla="*/ 217 w 356"/>
                  <a:gd name="T65" fmla="*/ 121 h 357"/>
                  <a:gd name="T66" fmla="*/ 276 w 356"/>
                  <a:gd name="T67" fmla="*/ 121 h 357"/>
                  <a:gd name="T68" fmla="*/ 276 w 356"/>
                  <a:gd name="T69" fmla="*/ 1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6" h="357">
                    <a:moveTo>
                      <a:pt x="178" y="0"/>
                    </a:moveTo>
                    <a:cubicBezTo>
                      <a:pt x="79" y="0"/>
                      <a:pt x="0" y="80"/>
                      <a:pt x="0" y="179"/>
                    </a:cubicBezTo>
                    <a:cubicBezTo>
                      <a:pt x="0" y="277"/>
                      <a:pt x="79" y="357"/>
                      <a:pt x="178" y="357"/>
                    </a:cubicBezTo>
                    <a:cubicBezTo>
                      <a:pt x="277" y="357"/>
                      <a:pt x="356" y="277"/>
                      <a:pt x="356" y="179"/>
                    </a:cubicBezTo>
                    <a:cubicBezTo>
                      <a:pt x="356" y="80"/>
                      <a:pt x="277" y="0"/>
                      <a:pt x="178" y="0"/>
                    </a:cubicBezTo>
                    <a:close/>
                    <a:moveTo>
                      <a:pt x="276" y="268"/>
                    </a:moveTo>
                    <a:cubicBezTo>
                      <a:pt x="80" y="268"/>
                      <a:pt x="80" y="268"/>
                      <a:pt x="80" y="268"/>
                    </a:cubicBezTo>
                    <a:cubicBezTo>
                      <a:pt x="80" y="190"/>
                      <a:pt x="80" y="190"/>
                      <a:pt x="80" y="190"/>
                    </a:cubicBezTo>
                    <a:cubicBezTo>
                      <a:pt x="148" y="190"/>
                      <a:pt x="148" y="190"/>
                      <a:pt x="148" y="190"/>
                    </a:cubicBezTo>
                    <a:cubicBezTo>
                      <a:pt x="148" y="210"/>
                      <a:pt x="148" y="210"/>
                      <a:pt x="148" y="210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208" y="210"/>
                      <a:pt x="208" y="210"/>
                      <a:pt x="208" y="210"/>
                    </a:cubicBezTo>
                    <a:cubicBezTo>
                      <a:pt x="208" y="190"/>
                      <a:pt x="208" y="190"/>
                      <a:pt x="208" y="190"/>
                    </a:cubicBezTo>
                    <a:cubicBezTo>
                      <a:pt x="276" y="190"/>
                      <a:pt x="276" y="190"/>
                      <a:pt x="276" y="190"/>
                    </a:cubicBezTo>
                    <a:lnTo>
                      <a:pt x="276" y="268"/>
                    </a:lnTo>
                    <a:close/>
                    <a:moveTo>
                      <a:pt x="276" y="176"/>
                    </a:move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194" y="210"/>
                      <a:pt x="194" y="210"/>
                      <a:pt x="194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162" y="176"/>
                      <a:pt x="162" y="176"/>
                      <a:pt x="162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121"/>
                      <a:pt x="139" y="121"/>
                      <a:pt x="139" y="121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217" y="83"/>
                      <a:pt x="217" y="83"/>
                      <a:pt x="217" y="83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17" y="121"/>
                      <a:pt x="217" y="121"/>
                      <a:pt x="217" y="121"/>
                    </a:cubicBezTo>
                    <a:cubicBezTo>
                      <a:pt x="276" y="121"/>
                      <a:pt x="276" y="121"/>
                      <a:pt x="276" y="121"/>
                    </a:cubicBezTo>
                    <a:lnTo>
                      <a:pt x="276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ṣļîḑé-Freeform: Shape 41">
                <a:extLst>
                  <a:ext uri="{FF2B5EF4-FFF2-40B4-BE49-F238E27FC236}">
                    <a16:creationId xmlns:a16="http://schemas.microsoft.com/office/drawing/2014/main" xmlns="" id="{DFD8CDF3-112E-4421-B70F-A71DD9F7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6" y="5618163"/>
                <a:ext cx="103188" cy="38100"/>
              </a:xfrm>
              <a:custGeom>
                <a:avLst/>
                <a:gdLst>
                  <a:gd name="T0" fmla="*/ 0 w 65"/>
                  <a:gd name="T1" fmla="*/ 0 h 24"/>
                  <a:gd name="T2" fmla="*/ 0 w 65"/>
                  <a:gd name="T3" fmla="*/ 24 h 24"/>
                  <a:gd name="T4" fmla="*/ 0 w 65"/>
                  <a:gd name="T5" fmla="*/ 24 h 24"/>
                  <a:gd name="T6" fmla="*/ 65 w 65"/>
                  <a:gd name="T7" fmla="*/ 24 h 24"/>
                  <a:gd name="T8" fmla="*/ 65 w 65"/>
                  <a:gd name="T9" fmla="*/ 24 h 24"/>
                  <a:gd name="T10" fmla="*/ 65 w 65"/>
                  <a:gd name="T11" fmla="*/ 0 h 24"/>
                  <a:gd name="T12" fmla="*/ 0 w 65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65" y="24"/>
                    </a:lnTo>
                    <a:lnTo>
                      <a:pt x="65" y="24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îṣļîḑé-Freeform: Shape 42">
              <a:extLst>
                <a:ext uri="{FF2B5EF4-FFF2-40B4-BE49-F238E27FC236}">
                  <a16:creationId xmlns:a16="http://schemas.microsoft.com/office/drawing/2014/main" xmlns="" id="{3E9A68AC-3BE3-42B7-8405-CB18E486C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136" y="3208508"/>
              <a:ext cx="694130" cy="69568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xmlns="" id="{2D46BD46-BABD-4FDF-A203-B12833FDB043}"/>
                </a:ext>
              </a:extLst>
            </p:cNvPr>
            <p:cNvGrpSpPr/>
            <p:nvPr/>
          </p:nvGrpSpPr>
          <p:grpSpPr>
            <a:xfrm>
              <a:off x="6233613" y="1467938"/>
              <a:ext cx="861162" cy="861385"/>
              <a:chOff x="6546851" y="622300"/>
              <a:chExt cx="998538" cy="998538"/>
            </a:xfrm>
            <a:solidFill>
              <a:schemeClr val="accent4"/>
            </a:solidFill>
          </p:grpSpPr>
          <p:sp>
            <p:nvSpPr>
              <p:cNvPr id="147" name="îṣļîḑé-Freeform: Shape 44">
                <a:extLst>
                  <a:ext uri="{FF2B5EF4-FFF2-40B4-BE49-F238E27FC236}">
                    <a16:creationId xmlns:a16="http://schemas.microsoft.com/office/drawing/2014/main" xmlns="" id="{6810513F-EF39-4CA2-9FC0-30BAEFD8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3863" y="849313"/>
                <a:ext cx="541338" cy="541338"/>
              </a:xfrm>
              <a:custGeom>
                <a:avLst/>
                <a:gdLst>
                  <a:gd name="T0" fmla="*/ 94 w 188"/>
                  <a:gd name="T1" fmla="*/ 0 h 188"/>
                  <a:gd name="T2" fmla="*/ 0 w 188"/>
                  <a:gd name="T3" fmla="*/ 94 h 188"/>
                  <a:gd name="T4" fmla="*/ 94 w 188"/>
                  <a:gd name="T5" fmla="*/ 188 h 188"/>
                  <a:gd name="T6" fmla="*/ 188 w 188"/>
                  <a:gd name="T7" fmla="*/ 94 h 188"/>
                  <a:gd name="T8" fmla="*/ 94 w 188"/>
                  <a:gd name="T9" fmla="*/ 0 h 188"/>
                  <a:gd name="T10" fmla="*/ 138 w 188"/>
                  <a:gd name="T11" fmla="*/ 36 h 188"/>
                  <a:gd name="T12" fmla="*/ 152 w 188"/>
                  <a:gd name="T13" fmla="*/ 58 h 188"/>
                  <a:gd name="T14" fmla="*/ 138 w 188"/>
                  <a:gd name="T15" fmla="*/ 80 h 188"/>
                  <a:gd name="T16" fmla="*/ 123 w 188"/>
                  <a:gd name="T17" fmla="*/ 58 h 188"/>
                  <a:gd name="T18" fmla="*/ 138 w 188"/>
                  <a:gd name="T19" fmla="*/ 36 h 188"/>
                  <a:gd name="T20" fmla="*/ 51 w 188"/>
                  <a:gd name="T21" fmla="*/ 36 h 188"/>
                  <a:gd name="T22" fmla="*/ 65 w 188"/>
                  <a:gd name="T23" fmla="*/ 58 h 188"/>
                  <a:gd name="T24" fmla="*/ 51 w 188"/>
                  <a:gd name="T25" fmla="*/ 80 h 188"/>
                  <a:gd name="T26" fmla="*/ 36 w 188"/>
                  <a:gd name="T27" fmla="*/ 58 h 188"/>
                  <a:gd name="T28" fmla="*/ 51 w 188"/>
                  <a:gd name="T29" fmla="*/ 36 h 188"/>
                  <a:gd name="T30" fmla="*/ 94 w 188"/>
                  <a:gd name="T31" fmla="*/ 167 h 188"/>
                  <a:gd name="T32" fmla="*/ 22 w 188"/>
                  <a:gd name="T33" fmla="*/ 95 h 188"/>
                  <a:gd name="T34" fmla="*/ 94 w 188"/>
                  <a:gd name="T35" fmla="*/ 114 h 188"/>
                  <a:gd name="T36" fmla="*/ 167 w 188"/>
                  <a:gd name="T37" fmla="*/ 95 h 188"/>
                  <a:gd name="T38" fmla="*/ 94 w 188"/>
                  <a:gd name="T39" fmla="*/ 16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8" h="188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  <a:moveTo>
                      <a:pt x="138" y="36"/>
                    </a:moveTo>
                    <a:cubicBezTo>
                      <a:pt x="146" y="36"/>
                      <a:pt x="152" y="46"/>
                      <a:pt x="152" y="58"/>
                    </a:cubicBezTo>
                    <a:cubicBezTo>
                      <a:pt x="152" y="70"/>
                      <a:pt x="146" y="80"/>
                      <a:pt x="138" y="80"/>
                    </a:cubicBezTo>
                    <a:cubicBezTo>
                      <a:pt x="130" y="80"/>
                      <a:pt x="123" y="70"/>
                      <a:pt x="123" y="58"/>
                    </a:cubicBezTo>
                    <a:cubicBezTo>
                      <a:pt x="123" y="46"/>
                      <a:pt x="130" y="36"/>
                      <a:pt x="138" y="36"/>
                    </a:cubicBezTo>
                    <a:close/>
                    <a:moveTo>
                      <a:pt x="51" y="36"/>
                    </a:moveTo>
                    <a:cubicBezTo>
                      <a:pt x="59" y="36"/>
                      <a:pt x="65" y="46"/>
                      <a:pt x="65" y="58"/>
                    </a:cubicBezTo>
                    <a:cubicBezTo>
                      <a:pt x="65" y="70"/>
                      <a:pt x="59" y="80"/>
                      <a:pt x="51" y="80"/>
                    </a:cubicBezTo>
                    <a:cubicBezTo>
                      <a:pt x="43" y="80"/>
                      <a:pt x="36" y="70"/>
                      <a:pt x="36" y="58"/>
                    </a:cubicBezTo>
                    <a:cubicBezTo>
                      <a:pt x="36" y="46"/>
                      <a:pt x="43" y="36"/>
                      <a:pt x="51" y="36"/>
                    </a:cubicBezTo>
                    <a:close/>
                    <a:moveTo>
                      <a:pt x="94" y="167"/>
                    </a:moveTo>
                    <a:cubicBezTo>
                      <a:pt x="56" y="167"/>
                      <a:pt x="25" y="135"/>
                      <a:pt x="22" y="95"/>
                    </a:cubicBezTo>
                    <a:cubicBezTo>
                      <a:pt x="43" y="107"/>
                      <a:pt x="68" y="114"/>
                      <a:pt x="94" y="114"/>
                    </a:cubicBezTo>
                    <a:cubicBezTo>
                      <a:pt x="120" y="114"/>
                      <a:pt x="145" y="107"/>
                      <a:pt x="167" y="95"/>
                    </a:cubicBezTo>
                    <a:cubicBezTo>
                      <a:pt x="163" y="135"/>
                      <a:pt x="132" y="167"/>
                      <a:pt x="94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ṣļîḑé-Freeform: Shape 45">
                <a:extLst>
                  <a:ext uri="{FF2B5EF4-FFF2-40B4-BE49-F238E27FC236}">
                    <a16:creationId xmlns:a16="http://schemas.microsoft.com/office/drawing/2014/main" xmlns="" id="{5084A59A-6674-4CEF-9CC5-544E9ECF2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622300"/>
                <a:ext cx="998538" cy="998538"/>
              </a:xfrm>
              <a:custGeom>
                <a:avLst/>
                <a:gdLst>
                  <a:gd name="T0" fmla="*/ 173 w 347"/>
                  <a:gd name="T1" fmla="*/ 0 h 347"/>
                  <a:gd name="T2" fmla="*/ 0 w 347"/>
                  <a:gd name="T3" fmla="*/ 173 h 347"/>
                  <a:gd name="T4" fmla="*/ 173 w 347"/>
                  <a:gd name="T5" fmla="*/ 347 h 347"/>
                  <a:gd name="T6" fmla="*/ 347 w 347"/>
                  <a:gd name="T7" fmla="*/ 173 h 347"/>
                  <a:gd name="T8" fmla="*/ 173 w 347"/>
                  <a:gd name="T9" fmla="*/ 0 h 347"/>
                  <a:gd name="T10" fmla="*/ 173 w 347"/>
                  <a:gd name="T11" fmla="*/ 289 h 347"/>
                  <a:gd name="T12" fmla="*/ 57 w 347"/>
                  <a:gd name="T13" fmla="*/ 173 h 347"/>
                  <a:gd name="T14" fmla="*/ 173 w 347"/>
                  <a:gd name="T15" fmla="*/ 57 h 347"/>
                  <a:gd name="T16" fmla="*/ 289 w 347"/>
                  <a:gd name="T17" fmla="*/ 173 h 347"/>
                  <a:gd name="T18" fmla="*/ 173 w 347"/>
                  <a:gd name="T19" fmla="*/ 28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7" h="347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69"/>
                      <a:pt x="77" y="347"/>
                      <a:pt x="173" y="347"/>
                    </a:cubicBezTo>
                    <a:cubicBezTo>
                      <a:pt x="269" y="347"/>
                      <a:pt x="347" y="269"/>
                      <a:pt x="347" y="173"/>
                    </a:cubicBezTo>
                    <a:cubicBezTo>
                      <a:pt x="347" y="77"/>
                      <a:pt x="269" y="0"/>
                      <a:pt x="173" y="0"/>
                    </a:cubicBezTo>
                    <a:close/>
                    <a:moveTo>
                      <a:pt x="173" y="289"/>
                    </a:moveTo>
                    <a:cubicBezTo>
                      <a:pt x="109" y="289"/>
                      <a:pt x="57" y="237"/>
                      <a:pt x="57" y="173"/>
                    </a:cubicBezTo>
                    <a:cubicBezTo>
                      <a:pt x="57" y="109"/>
                      <a:pt x="109" y="57"/>
                      <a:pt x="173" y="57"/>
                    </a:cubicBezTo>
                    <a:cubicBezTo>
                      <a:pt x="237" y="57"/>
                      <a:pt x="289" y="109"/>
                      <a:pt x="289" y="173"/>
                    </a:cubicBezTo>
                    <a:cubicBezTo>
                      <a:pt x="289" y="237"/>
                      <a:pt x="237" y="289"/>
                      <a:pt x="173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46">
              <a:extLst>
                <a:ext uri="{FF2B5EF4-FFF2-40B4-BE49-F238E27FC236}">
                  <a16:creationId xmlns:a16="http://schemas.microsoft.com/office/drawing/2014/main" xmlns="" id="{C46F3405-A9B6-4BBF-9EF1-8DBD2FA283CB}"/>
                </a:ext>
              </a:extLst>
            </p:cNvPr>
            <p:cNvGrpSpPr/>
            <p:nvPr/>
          </p:nvGrpSpPr>
          <p:grpSpPr>
            <a:xfrm>
              <a:off x="6862013" y="5505074"/>
              <a:ext cx="873481" cy="873708"/>
              <a:chOff x="7275513" y="5302250"/>
              <a:chExt cx="1012825" cy="1012825"/>
            </a:xfrm>
            <a:solidFill>
              <a:schemeClr val="accent1"/>
            </a:solidFill>
          </p:grpSpPr>
          <p:sp>
            <p:nvSpPr>
              <p:cNvPr id="145" name="îṣļîḑé-Freeform: Shape 47">
                <a:extLst>
                  <a:ext uri="{FF2B5EF4-FFF2-40B4-BE49-F238E27FC236}">
                    <a16:creationId xmlns:a16="http://schemas.microsoft.com/office/drawing/2014/main" xmlns="" id="{CF3B64BC-6C78-451C-847B-04A38083B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1" y="5521325"/>
                <a:ext cx="608013" cy="606425"/>
              </a:xfrm>
              <a:custGeom>
                <a:avLst/>
                <a:gdLst>
                  <a:gd name="T0" fmla="*/ 189 w 211"/>
                  <a:gd name="T1" fmla="*/ 85 h 211"/>
                  <a:gd name="T2" fmla="*/ 187 w 211"/>
                  <a:gd name="T3" fmla="*/ 64 h 211"/>
                  <a:gd name="T4" fmla="*/ 192 w 211"/>
                  <a:gd name="T5" fmla="*/ 41 h 211"/>
                  <a:gd name="T6" fmla="*/ 179 w 211"/>
                  <a:gd name="T7" fmla="*/ 31 h 211"/>
                  <a:gd name="T8" fmla="*/ 170 w 211"/>
                  <a:gd name="T9" fmla="*/ 36 h 211"/>
                  <a:gd name="T10" fmla="*/ 164 w 211"/>
                  <a:gd name="T11" fmla="*/ 34 h 211"/>
                  <a:gd name="T12" fmla="*/ 155 w 211"/>
                  <a:gd name="T13" fmla="*/ 26 h 211"/>
                  <a:gd name="T14" fmla="*/ 148 w 211"/>
                  <a:gd name="T15" fmla="*/ 20 h 211"/>
                  <a:gd name="T16" fmla="*/ 149 w 211"/>
                  <a:gd name="T17" fmla="*/ 11 h 211"/>
                  <a:gd name="T18" fmla="*/ 125 w 211"/>
                  <a:gd name="T19" fmla="*/ 5 h 211"/>
                  <a:gd name="T20" fmla="*/ 106 w 211"/>
                  <a:gd name="T21" fmla="*/ 1 h 211"/>
                  <a:gd name="T22" fmla="*/ 89 w 211"/>
                  <a:gd name="T23" fmla="*/ 2 h 211"/>
                  <a:gd name="T24" fmla="*/ 88 w 211"/>
                  <a:gd name="T25" fmla="*/ 7 h 211"/>
                  <a:gd name="T26" fmla="*/ 99 w 211"/>
                  <a:gd name="T27" fmla="*/ 3 h 211"/>
                  <a:gd name="T28" fmla="*/ 101 w 211"/>
                  <a:gd name="T29" fmla="*/ 13 h 211"/>
                  <a:gd name="T30" fmla="*/ 83 w 211"/>
                  <a:gd name="T31" fmla="*/ 23 h 211"/>
                  <a:gd name="T32" fmla="*/ 87 w 211"/>
                  <a:gd name="T33" fmla="*/ 31 h 211"/>
                  <a:gd name="T34" fmla="*/ 96 w 211"/>
                  <a:gd name="T35" fmla="*/ 25 h 211"/>
                  <a:gd name="T36" fmla="*/ 108 w 211"/>
                  <a:gd name="T37" fmla="*/ 30 h 211"/>
                  <a:gd name="T38" fmla="*/ 118 w 211"/>
                  <a:gd name="T39" fmla="*/ 29 h 211"/>
                  <a:gd name="T40" fmla="*/ 130 w 211"/>
                  <a:gd name="T41" fmla="*/ 32 h 211"/>
                  <a:gd name="T42" fmla="*/ 128 w 211"/>
                  <a:gd name="T43" fmla="*/ 37 h 211"/>
                  <a:gd name="T44" fmla="*/ 116 w 211"/>
                  <a:gd name="T45" fmla="*/ 43 h 211"/>
                  <a:gd name="T46" fmla="*/ 117 w 211"/>
                  <a:gd name="T47" fmla="*/ 50 h 211"/>
                  <a:gd name="T48" fmla="*/ 113 w 211"/>
                  <a:gd name="T49" fmla="*/ 58 h 211"/>
                  <a:gd name="T50" fmla="*/ 110 w 211"/>
                  <a:gd name="T51" fmla="*/ 91 h 211"/>
                  <a:gd name="T52" fmla="*/ 104 w 211"/>
                  <a:gd name="T53" fmla="*/ 97 h 211"/>
                  <a:gd name="T54" fmla="*/ 88 w 211"/>
                  <a:gd name="T55" fmla="*/ 77 h 211"/>
                  <a:gd name="T56" fmla="*/ 57 w 211"/>
                  <a:gd name="T57" fmla="*/ 83 h 211"/>
                  <a:gd name="T58" fmla="*/ 73 w 211"/>
                  <a:gd name="T59" fmla="*/ 89 h 211"/>
                  <a:gd name="T60" fmla="*/ 75 w 211"/>
                  <a:gd name="T61" fmla="*/ 94 h 211"/>
                  <a:gd name="T62" fmla="*/ 63 w 211"/>
                  <a:gd name="T63" fmla="*/ 97 h 211"/>
                  <a:gd name="T64" fmla="*/ 62 w 211"/>
                  <a:gd name="T65" fmla="*/ 105 h 211"/>
                  <a:gd name="T66" fmla="*/ 70 w 211"/>
                  <a:gd name="T67" fmla="*/ 110 h 211"/>
                  <a:gd name="T68" fmla="*/ 84 w 211"/>
                  <a:gd name="T69" fmla="*/ 107 h 211"/>
                  <a:gd name="T70" fmla="*/ 99 w 211"/>
                  <a:gd name="T71" fmla="*/ 114 h 211"/>
                  <a:gd name="T72" fmla="*/ 116 w 211"/>
                  <a:gd name="T73" fmla="*/ 109 h 211"/>
                  <a:gd name="T74" fmla="*/ 118 w 211"/>
                  <a:gd name="T75" fmla="*/ 131 h 211"/>
                  <a:gd name="T76" fmla="*/ 109 w 211"/>
                  <a:gd name="T77" fmla="*/ 159 h 211"/>
                  <a:gd name="T78" fmla="*/ 90 w 211"/>
                  <a:gd name="T79" fmla="*/ 189 h 211"/>
                  <a:gd name="T80" fmla="*/ 82 w 211"/>
                  <a:gd name="T81" fmla="*/ 197 h 211"/>
                  <a:gd name="T82" fmla="*/ 79 w 211"/>
                  <a:gd name="T83" fmla="*/ 181 h 211"/>
                  <a:gd name="T84" fmla="*/ 78 w 211"/>
                  <a:gd name="T85" fmla="*/ 159 h 211"/>
                  <a:gd name="T86" fmla="*/ 63 w 211"/>
                  <a:gd name="T87" fmla="*/ 132 h 211"/>
                  <a:gd name="T88" fmla="*/ 72 w 211"/>
                  <a:gd name="T89" fmla="*/ 125 h 211"/>
                  <a:gd name="T90" fmla="*/ 60 w 211"/>
                  <a:gd name="T91" fmla="*/ 115 h 211"/>
                  <a:gd name="T92" fmla="*/ 55 w 211"/>
                  <a:gd name="T93" fmla="*/ 102 h 211"/>
                  <a:gd name="T94" fmla="*/ 50 w 211"/>
                  <a:gd name="T95" fmla="*/ 89 h 211"/>
                  <a:gd name="T96" fmla="*/ 38 w 211"/>
                  <a:gd name="T97" fmla="*/ 78 h 211"/>
                  <a:gd name="T98" fmla="*/ 37 w 211"/>
                  <a:gd name="T99" fmla="*/ 91 h 211"/>
                  <a:gd name="T100" fmla="*/ 30 w 211"/>
                  <a:gd name="T101" fmla="*/ 91 h 211"/>
                  <a:gd name="T102" fmla="*/ 32 w 211"/>
                  <a:gd name="T103" fmla="*/ 52 h 211"/>
                  <a:gd name="T104" fmla="*/ 20 w 211"/>
                  <a:gd name="T105" fmla="*/ 148 h 211"/>
                  <a:gd name="T106" fmla="*/ 167 w 211"/>
                  <a:gd name="T107" fmla="*/ 185 h 211"/>
                  <a:gd name="T108" fmla="*/ 160 w 211"/>
                  <a:gd name="T109" fmla="*/ 127 h 211"/>
                  <a:gd name="T110" fmla="*/ 184 w 211"/>
                  <a:gd name="T111" fmla="*/ 133 h 211"/>
                  <a:gd name="T112" fmla="*/ 201 w 211"/>
                  <a:gd name="T113" fmla="*/ 146 h 211"/>
                  <a:gd name="T114" fmla="*/ 206 w 211"/>
                  <a:gd name="T115" fmla="*/ 10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1" h="211">
                    <a:moveTo>
                      <a:pt x="196" y="93"/>
                    </a:moveTo>
                    <a:cubicBezTo>
                      <a:pt x="195" y="88"/>
                      <a:pt x="194" y="87"/>
                      <a:pt x="189" y="85"/>
                    </a:cubicBezTo>
                    <a:cubicBezTo>
                      <a:pt x="183" y="84"/>
                      <a:pt x="181" y="81"/>
                      <a:pt x="183" y="76"/>
                    </a:cubicBezTo>
                    <a:cubicBezTo>
                      <a:pt x="184" y="72"/>
                      <a:pt x="186" y="68"/>
                      <a:pt x="187" y="64"/>
                    </a:cubicBezTo>
                    <a:cubicBezTo>
                      <a:pt x="189" y="61"/>
                      <a:pt x="190" y="57"/>
                      <a:pt x="189" y="52"/>
                    </a:cubicBezTo>
                    <a:cubicBezTo>
                      <a:pt x="188" y="48"/>
                      <a:pt x="189" y="44"/>
                      <a:pt x="192" y="41"/>
                    </a:cubicBezTo>
                    <a:cubicBezTo>
                      <a:pt x="189" y="37"/>
                      <a:pt x="186" y="34"/>
                      <a:pt x="182" y="30"/>
                    </a:cubicBezTo>
                    <a:cubicBezTo>
                      <a:pt x="181" y="28"/>
                      <a:pt x="180" y="29"/>
                      <a:pt x="179" y="31"/>
                    </a:cubicBezTo>
                    <a:cubicBezTo>
                      <a:pt x="179" y="32"/>
                      <a:pt x="179" y="33"/>
                      <a:pt x="179" y="33"/>
                    </a:cubicBezTo>
                    <a:cubicBezTo>
                      <a:pt x="178" y="38"/>
                      <a:pt x="174" y="39"/>
                      <a:pt x="170" y="36"/>
                    </a:cubicBezTo>
                    <a:cubicBezTo>
                      <a:pt x="170" y="36"/>
                      <a:pt x="169" y="35"/>
                      <a:pt x="168" y="35"/>
                    </a:cubicBezTo>
                    <a:cubicBezTo>
                      <a:pt x="167" y="34"/>
                      <a:pt x="165" y="34"/>
                      <a:pt x="164" y="34"/>
                    </a:cubicBezTo>
                    <a:cubicBezTo>
                      <a:pt x="160" y="35"/>
                      <a:pt x="159" y="34"/>
                      <a:pt x="159" y="30"/>
                    </a:cubicBezTo>
                    <a:cubicBezTo>
                      <a:pt x="160" y="27"/>
                      <a:pt x="159" y="25"/>
                      <a:pt x="155" y="26"/>
                    </a:cubicBezTo>
                    <a:cubicBezTo>
                      <a:pt x="154" y="26"/>
                      <a:pt x="153" y="26"/>
                      <a:pt x="152" y="26"/>
                    </a:cubicBezTo>
                    <a:cubicBezTo>
                      <a:pt x="149" y="26"/>
                      <a:pt x="147" y="23"/>
                      <a:pt x="148" y="20"/>
                    </a:cubicBezTo>
                    <a:cubicBezTo>
                      <a:pt x="148" y="18"/>
                      <a:pt x="149" y="17"/>
                      <a:pt x="149" y="15"/>
                    </a:cubicBezTo>
                    <a:cubicBezTo>
                      <a:pt x="150" y="14"/>
                      <a:pt x="150" y="12"/>
                      <a:pt x="149" y="11"/>
                    </a:cubicBezTo>
                    <a:cubicBezTo>
                      <a:pt x="147" y="9"/>
                      <a:pt x="144" y="7"/>
                      <a:pt x="141" y="5"/>
                    </a:cubicBezTo>
                    <a:cubicBezTo>
                      <a:pt x="136" y="1"/>
                      <a:pt x="130" y="4"/>
                      <a:pt x="125" y="5"/>
                    </a:cubicBezTo>
                    <a:cubicBezTo>
                      <a:pt x="124" y="9"/>
                      <a:pt x="124" y="10"/>
                      <a:pt x="119" y="9"/>
                    </a:cubicBezTo>
                    <a:cubicBezTo>
                      <a:pt x="114" y="7"/>
                      <a:pt x="110" y="5"/>
                      <a:pt x="106" y="1"/>
                    </a:cubicBezTo>
                    <a:cubicBezTo>
                      <a:pt x="106" y="0"/>
                      <a:pt x="105" y="0"/>
                      <a:pt x="104" y="0"/>
                    </a:cubicBezTo>
                    <a:cubicBezTo>
                      <a:pt x="99" y="1"/>
                      <a:pt x="94" y="1"/>
                      <a:pt x="89" y="2"/>
                    </a:cubicBezTo>
                    <a:cubicBezTo>
                      <a:pt x="88" y="2"/>
                      <a:pt x="87" y="3"/>
                      <a:pt x="87" y="4"/>
                    </a:cubicBezTo>
                    <a:cubicBezTo>
                      <a:pt x="87" y="5"/>
                      <a:pt x="87" y="6"/>
                      <a:pt x="88" y="7"/>
                    </a:cubicBezTo>
                    <a:cubicBezTo>
                      <a:pt x="90" y="7"/>
                      <a:pt x="92" y="7"/>
                      <a:pt x="93" y="6"/>
                    </a:cubicBezTo>
                    <a:cubicBezTo>
                      <a:pt x="95" y="5"/>
                      <a:pt x="97" y="4"/>
                      <a:pt x="99" y="3"/>
                    </a:cubicBezTo>
                    <a:cubicBezTo>
                      <a:pt x="102" y="2"/>
                      <a:pt x="103" y="2"/>
                      <a:pt x="104" y="5"/>
                    </a:cubicBezTo>
                    <a:cubicBezTo>
                      <a:pt x="105" y="8"/>
                      <a:pt x="104" y="11"/>
                      <a:pt x="101" y="13"/>
                    </a:cubicBezTo>
                    <a:cubicBezTo>
                      <a:pt x="98" y="15"/>
                      <a:pt x="94" y="17"/>
                      <a:pt x="90" y="19"/>
                    </a:cubicBezTo>
                    <a:cubicBezTo>
                      <a:pt x="88" y="20"/>
                      <a:pt x="85" y="22"/>
                      <a:pt x="83" y="23"/>
                    </a:cubicBezTo>
                    <a:cubicBezTo>
                      <a:pt x="81" y="25"/>
                      <a:pt x="79" y="27"/>
                      <a:pt x="81" y="30"/>
                    </a:cubicBezTo>
                    <a:cubicBezTo>
                      <a:pt x="82" y="32"/>
                      <a:pt x="85" y="31"/>
                      <a:pt x="87" y="31"/>
                    </a:cubicBezTo>
                    <a:cubicBezTo>
                      <a:pt x="89" y="30"/>
                      <a:pt x="91" y="29"/>
                      <a:pt x="93" y="28"/>
                    </a:cubicBezTo>
                    <a:cubicBezTo>
                      <a:pt x="94" y="27"/>
                      <a:pt x="95" y="26"/>
                      <a:pt x="96" y="25"/>
                    </a:cubicBezTo>
                    <a:cubicBezTo>
                      <a:pt x="98" y="24"/>
                      <a:pt x="99" y="24"/>
                      <a:pt x="100" y="27"/>
                    </a:cubicBezTo>
                    <a:cubicBezTo>
                      <a:pt x="102" y="31"/>
                      <a:pt x="105" y="32"/>
                      <a:pt x="108" y="30"/>
                    </a:cubicBezTo>
                    <a:cubicBezTo>
                      <a:pt x="110" y="29"/>
                      <a:pt x="111" y="27"/>
                      <a:pt x="113" y="26"/>
                    </a:cubicBezTo>
                    <a:cubicBezTo>
                      <a:pt x="116" y="25"/>
                      <a:pt x="118" y="26"/>
                      <a:pt x="118" y="29"/>
                    </a:cubicBezTo>
                    <a:cubicBezTo>
                      <a:pt x="119" y="33"/>
                      <a:pt x="120" y="34"/>
                      <a:pt x="124" y="33"/>
                    </a:cubicBezTo>
                    <a:cubicBezTo>
                      <a:pt x="126" y="33"/>
                      <a:pt x="128" y="33"/>
                      <a:pt x="130" y="32"/>
                    </a:cubicBezTo>
                    <a:cubicBezTo>
                      <a:pt x="130" y="33"/>
                      <a:pt x="131" y="33"/>
                      <a:pt x="131" y="33"/>
                    </a:cubicBezTo>
                    <a:cubicBezTo>
                      <a:pt x="130" y="34"/>
                      <a:pt x="130" y="36"/>
                      <a:pt x="128" y="37"/>
                    </a:cubicBezTo>
                    <a:cubicBezTo>
                      <a:pt x="127" y="39"/>
                      <a:pt x="124" y="40"/>
                      <a:pt x="122" y="41"/>
                    </a:cubicBezTo>
                    <a:cubicBezTo>
                      <a:pt x="119" y="42"/>
                      <a:pt x="116" y="43"/>
                      <a:pt x="116" y="43"/>
                    </a:cubicBezTo>
                    <a:cubicBezTo>
                      <a:pt x="116" y="43"/>
                      <a:pt x="120" y="45"/>
                      <a:pt x="118" y="46"/>
                    </a:cubicBezTo>
                    <a:cubicBezTo>
                      <a:pt x="114" y="47"/>
                      <a:pt x="108" y="53"/>
                      <a:pt x="117" y="50"/>
                    </a:cubicBezTo>
                    <a:cubicBezTo>
                      <a:pt x="118" y="50"/>
                      <a:pt x="120" y="50"/>
                      <a:pt x="122" y="49"/>
                    </a:cubicBezTo>
                    <a:cubicBezTo>
                      <a:pt x="120" y="54"/>
                      <a:pt x="116" y="56"/>
                      <a:pt x="113" y="58"/>
                    </a:cubicBezTo>
                    <a:cubicBezTo>
                      <a:pt x="102" y="64"/>
                      <a:pt x="101" y="79"/>
                      <a:pt x="107" y="86"/>
                    </a:cubicBezTo>
                    <a:cubicBezTo>
                      <a:pt x="108" y="88"/>
                      <a:pt x="109" y="89"/>
                      <a:pt x="110" y="91"/>
                    </a:cubicBezTo>
                    <a:cubicBezTo>
                      <a:pt x="111" y="93"/>
                      <a:pt x="111" y="96"/>
                      <a:pt x="109" y="97"/>
                    </a:cubicBezTo>
                    <a:cubicBezTo>
                      <a:pt x="108" y="98"/>
                      <a:pt x="105" y="97"/>
                      <a:pt x="104" y="97"/>
                    </a:cubicBezTo>
                    <a:cubicBezTo>
                      <a:pt x="101" y="94"/>
                      <a:pt x="98" y="92"/>
                      <a:pt x="96" y="89"/>
                    </a:cubicBezTo>
                    <a:cubicBezTo>
                      <a:pt x="93" y="85"/>
                      <a:pt x="91" y="81"/>
                      <a:pt x="88" y="77"/>
                    </a:cubicBezTo>
                    <a:cubicBezTo>
                      <a:pt x="78" y="66"/>
                      <a:pt x="66" y="68"/>
                      <a:pt x="57" y="77"/>
                    </a:cubicBezTo>
                    <a:cubicBezTo>
                      <a:pt x="54" y="79"/>
                      <a:pt x="55" y="81"/>
                      <a:pt x="57" y="83"/>
                    </a:cubicBezTo>
                    <a:cubicBezTo>
                      <a:pt x="58" y="83"/>
                      <a:pt x="59" y="84"/>
                      <a:pt x="60" y="84"/>
                    </a:cubicBezTo>
                    <a:cubicBezTo>
                      <a:pt x="65" y="86"/>
                      <a:pt x="69" y="88"/>
                      <a:pt x="73" y="89"/>
                    </a:cubicBezTo>
                    <a:cubicBezTo>
                      <a:pt x="74" y="90"/>
                      <a:pt x="75" y="90"/>
                      <a:pt x="76" y="91"/>
                    </a:cubicBezTo>
                    <a:cubicBezTo>
                      <a:pt x="77" y="92"/>
                      <a:pt x="77" y="93"/>
                      <a:pt x="75" y="94"/>
                    </a:cubicBezTo>
                    <a:cubicBezTo>
                      <a:pt x="74" y="95"/>
                      <a:pt x="72" y="95"/>
                      <a:pt x="71" y="95"/>
                    </a:cubicBezTo>
                    <a:cubicBezTo>
                      <a:pt x="68" y="96"/>
                      <a:pt x="65" y="96"/>
                      <a:pt x="63" y="97"/>
                    </a:cubicBezTo>
                    <a:cubicBezTo>
                      <a:pt x="61" y="98"/>
                      <a:pt x="59" y="100"/>
                      <a:pt x="59" y="101"/>
                    </a:cubicBezTo>
                    <a:cubicBezTo>
                      <a:pt x="59" y="102"/>
                      <a:pt x="61" y="104"/>
                      <a:pt x="62" y="105"/>
                    </a:cubicBezTo>
                    <a:cubicBezTo>
                      <a:pt x="63" y="106"/>
                      <a:pt x="64" y="106"/>
                      <a:pt x="65" y="107"/>
                    </a:cubicBezTo>
                    <a:cubicBezTo>
                      <a:pt x="67" y="108"/>
                      <a:pt x="69" y="109"/>
                      <a:pt x="70" y="110"/>
                    </a:cubicBezTo>
                    <a:cubicBezTo>
                      <a:pt x="72" y="113"/>
                      <a:pt x="74" y="113"/>
                      <a:pt x="76" y="112"/>
                    </a:cubicBezTo>
                    <a:cubicBezTo>
                      <a:pt x="79" y="110"/>
                      <a:pt x="81" y="109"/>
                      <a:pt x="84" y="107"/>
                    </a:cubicBezTo>
                    <a:cubicBezTo>
                      <a:pt x="87" y="105"/>
                      <a:pt x="87" y="105"/>
                      <a:pt x="89" y="108"/>
                    </a:cubicBezTo>
                    <a:cubicBezTo>
                      <a:pt x="91" y="112"/>
                      <a:pt x="94" y="115"/>
                      <a:pt x="99" y="114"/>
                    </a:cubicBezTo>
                    <a:cubicBezTo>
                      <a:pt x="102" y="114"/>
                      <a:pt x="106" y="112"/>
                      <a:pt x="109" y="111"/>
                    </a:cubicBezTo>
                    <a:cubicBezTo>
                      <a:pt x="111" y="110"/>
                      <a:pt x="113" y="109"/>
                      <a:pt x="116" y="109"/>
                    </a:cubicBezTo>
                    <a:cubicBezTo>
                      <a:pt x="121" y="108"/>
                      <a:pt x="124" y="112"/>
                      <a:pt x="124" y="118"/>
                    </a:cubicBezTo>
                    <a:cubicBezTo>
                      <a:pt x="125" y="124"/>
                      <a:pt x="122" y="128"/>
                      <a:pt x="118" y="131"/>
                    </a:cubicBezTo>
                    <a:cubicBezTo>
                      <a:pt x="114" y="135"/>
                      <a:pt x="112" y="139"/>
                      <a:pt x="114" y="145"/>
                    </a:cubicBezTo>
                    <a:cubicBezTo>
                      <a:pt x="116" y="150"/>
                      <a:pt x="114" y="155"/>
                      <a:pt x="109" y="159"/>
                    </a:cubicBezTo>
                    <a:cubicBezTo>
                      <a:pt x="106" y="162"/>
                      <a:pt x="103" y="164"/>
                      <a:pt x="99" y="167"/>
                    </a:cubicBezTo>
                    <a:cubicBezTo>
                      <a:pt x="95" y="169"/>
                      <a:pt x="89" y="184"/>
                      <a:pt x="90" y="189"/>
                    </a:cubicBezTo>
                    <a:cubicBezTo>
                      <a:pt x="90" y="190"/>
                      <a:pt x="91" y="191"/>
                      <a:pt x="90" y="192"/>
                    </a:cubicBezTo>
                    <a:cubicBezTo>
                      <a:pt x="90" y="197"/>
                      <a:pt x="87" y="196"/>
                      <a:pt x="82" y="197"/>
                    </a:cubicBezTo>
                    <a:cubicBezTo>
                      <a:pt x="79" y="198"/>
                      <a:pt x="80" y="192"/>
                      <a:pt x="79" y="189"/>
                    </a:cubicBezTo>
                    <a:cubicBezTo>
                      <a:pt x="78" y="186"/>
                      <a:pt x="78" y="183"/>
                      <a:pt x="79" y="181"/>
                    </a:cubicBezTo>
                    <a:cubicBezTo>
                      <a:pt x="79" y="178"/>
                      <a:pt x="81" y="176"/>
                      <a:pt x="81" y="173"/>
                    </a:cubicBezTo>
                    <a:cubicBezTo>
                      <a:pt x="83" y="168"/>
                      <a:pt x="82" y="163"/>
                      <a:pt x="78" y="159"/>
                    </a:cubicBezTo>
                    <a:cubicBezTo>
                      <a:pt x="76" y="158"/>
                      <a:pt x="74" y="156"/>
                      <a:pt x="73" y="154"/>
                    </a:cubicBezTo>
                    <a:cubicBezTo>
                      <a:pt x="66" y="148"/>
                      <a:pt x="63" y="141"/>
                      <a:pt x="63" y="132"/>
                    </a:cubicBezTo>
                    <a:cubicBezTo>
                      <a:pt x="63" y="128"/>
                      <a:pt x="65" y="126"/>
                      <a:pt x="69" y="126"/>
                    </a:cubicBezTo>
                    <a:cubicBezTo>
                      <a:pt x="70" y="126"/>
                      <a:pt x="71" y="125"/>
                      <a:pt x="72" y="125"/>
                    </a:cubicBezTo>
                    <a:cubicBezTo>
                      <a:pt x="71" y="122"/>
                      <a:pt x="70" y="120"/>
                      <a:pt x="66" y="120"/>
                    </a:cubicBezTo>
                    <a:cubicBezTo>
                      <a:pt x="63" y="120"/>
                      <a:pt x="61" y="118"/>
                      <a:pt x="60" y="115"/>
                    </a:cubicBezTo>
                    <a:cubicBezTo>
                      <a:pt x="59" y="114"/>
                      <a:pt x="59" y="112"/>
                      <a:pt x="59" y="111"/>
                    </a:cubicBezTo>
                    <a:cubicBezTo>
                      <a:pt x="57" y="108"/>
                      <a:pt x="57" y="104"/>
                      <a:pt x="55" y="102"/>
                    </a:cubicBezTo>
                    <a:cubicBezTo>
                      <a:pt x="53" y="99"/>
                      <a:pt x="52" y="97"/>
                      <a:pt x="52" y="94"/>
                    </a:cubicBezTo>
                    <a:cubicBezTo>
                      <a:pt x="52" y="92"/>
                      <a:pt x="51" y="91"/>
                      <a:pt x="50" y="89"/>
                    </a:cubicBezTo>
                    <a:cubicBezTo>
                      <a:pt x="47" y="87"/>
                      <a:pt x="45" y="84"/>
                      <a:pt x="42" y="82"/>
                    </a:cubicBezTo>
                    <a:cubicBezTo>
                      <a:pt x="41" y="81"/>
                      <a:pt x="40" y="80"/>
                      <a:pt x="38" y="78"/>
                    </a:cubicBezTo>
                    <a:cubicBezTo>
                      <a:pt x="38" y="81"/>
                      <a:pt x="38" y="83"/>
                      <a:pt x="38" y="84"/>
                    </a:cubicBezTo>
                    <a:cubicBezTo>
                      <a:pt x="38" y="86"/>
                      <a:pt x="38" y="89"/>
                      <a:pt x="37" y="91"/>
                    </a:cubicBezTo>
                    <a:cubicBezTo>
                      <a:pt x="37" y="92"/>
                      <a:pt x="35" y="94"/>
                      <a:pt x="34" y="94"/>
                    </a:cubicBezTo>
                    <a:cubicBezTo>
                      <a:pt x="33" y="94"/>
                      <a:pt x="31" y="92"/>
                      <a:pt x="30" y="91"/>
                    </a:cubicBezTo>
                    <a:cubicBezTo>
                      <a:pt x="30" y="89"/>
                      <a:pt x="30" y="86"/>
                      <a:pt x="30" y="84"/>
                    </a:cubicBezTo>
                    <a:cubicBezTo>
                      <a:pt x="32" y="73"/>
                      <a:pt x="33" y="62"/>
                      <a:pt x="32" y="52"/>
                    </a:cubicBezTo>
                    <a:cubicBezTo>
                      <a:pt x="32" y="48"/>
                      <a:pt x="31" y="44"/>
                      <a:pt x="30" y="39"/>
                    </a:cubicBezTo>
                    <a:cubicBezTo>
                      <a:pt x="10" y="64"/>
                      <a:pt x="0" y="108"/>
                      <a:pt x="20" y="148"/>
                    </a:cubicBezTo>
                    <a:cubicBezTo>
                      <a:pt x="42" y="190"/>
                      <a:pt x="89" y="211"/>
                      <a:pt x="135" y="199"/>
                    </a:cubicBezTo>
                    <a:cubicBezTo>
                      <a:pt x="147" y="196"/>
                      <a:pt x="158" y="191"/>
                      <a:pt x="167" y="185"/>
                    </a:cubicBezTo>
                    <a:cubicBezTo>
                      <a:pt x="162" y="183"/>
                      <a:pt x="155" y="180"/>
                      <a:pt x="154" y="161"/>
                    </a:cubicBezTo>
                    <a:cubicBezTo>
                      <a:pt x="153" y="133"/>
                      <a:pt x="157" y="127"/>
                      <a:pt x="160" y="127"/>
                    </a:cubicBezTo>
                    <a:cubicBezTo>
                      <a:pt x="162" y="127"/>
                      <a:pt x="164" y="126"/>
                      <a:pt x="172" y="134"/>
                    </a:cubicBezTo>
                    <a:cubicBezTo>
                      <a:pt x="179" y="143"/>
                      <a:pt x="183" y="139"/>
                      <a:pt x="184" y="133"/>
                    </a:cubicBezTo>
                    <a:cubicBezTo>
                      <a:pt x="184" y="127"/>
                      <a:pt x="190" y="118"/>
                      <a:pt x="193" y="127"/>
                    </a:cubicBezTo>
                    <a:cubicBezTo>
                      <a:pt x="194" y="133"/>
                      <a:pt x="198" y="141"/>
                      <a:pt x="201" y="146"/>
                    </a:cubicBezTo>
                    <a:cubicBezTo>
                      <a:pt x="207" y="135"/>
                      <a:pt x="210" y="123"/>
                      <a:pt x="211" y="111"/>
                    </a:cubicBezTo>
                    <a:cubicBezTo>
                      <a:pt x="209" y="110"/>
                      <a:pt x="208" y="110"/>
                      <a:pt x="206" y="109"/>
                    </a:cubicBezTo>
                    <a:cubicBezTo>
                      <a:pt x="200" y="106"/>
                      <a:pt x="196" y="101"/>
                      <a:pt x="196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ṣļîḑé-Freeform: Shape 48">
                <a:extLst>
                  <a:ext uri="{FF2B5EF4-FFF2-40B4-BE49-F238E27FC236}">
                    <a16:creationId xmlns:a16="http://schemas.microsoft.com/office/drawing/2014/main" xmlns="" id="{B4CCBE79-0806-4206-B437-680876518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5513" y="5302250"/>
                <a:ext cx="1012825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58 w 352"/>
                  <a:gd name="T11" fmla="*/ 261 h 352"/>
                  <a:gd name="T12" fmla="*/ 188 w 352"/>
                  <a:gd name="T13" fmla="*/ 294 h 352"/>
                  <a:gd name="T14" fmla="*/ 96 w 352"/>
                  <a:gd name="T15" fmla="*/ 263 h 352"/>
                  <a:gd name="T16" fmla="*/ 59 w 352"/>
                  <a:gd name="T17" fmla="*/ 189 h 352"/>
                  <a:gd name="T18" fmla="*/ 157 w 352"/>
                  <a:gd name="T19" fmla="*/ 60 h 352"/>
                  <a:gd name="T20" fmla="*/ 175 w 352"/>
                  <a:gd name="T21" fmla="*/ 58 h 352"/>
                  <a:gd name="T22" fmla="*/ 176 w 352"/>
                  <a:gd name="T23" fmla="*/ 58 h 352"/>
                  <a:gd name="T24" fmla="*/ 196 w 352"/>
                  <a:gd name="T25" fmla="*/ 60 h 352"/>
                  <a:gd name="T26" fmla="*/ 272 w 352"/>
                  <a:gd name="T27" fmla="*/ 108 h 352"/>
                  <a:gd name="T28" fmla="*/ 293 w 352"/>
                  <a:gd name="T29" fmla="*/ 162 h 352"/>
                  <a:gd name="T30" fmla="*/ 258 w 352"/>
                  <a:gd name="T31" fmla="*/ 261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3"/>
                      <a:pt x="79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58" y="261"/>
                    </a:moveTo>
                    <a:cubicBezTo>
                      <a:pt x="238" y="280"/>
                      <a:pt x="215" y="291"/>
                      <a:pt x="188" y="294"/>
                    </a:cubicBezTo>
                    <a:cubicBezTo>
                      <a:pt x="153" y="297"/>
                      <a:pt x="122" y="287"/>
                      <a:pt x="96" y="263"/>
                    </a:cubicBezTo>
                    <a:cubicBezTo>
                      <a:pt x="75" y="243"/>
                      <a:pt x="62" y="218"/>
                      <a:pt x="59" y="189"/>
                    </a:cubicBezTo>
                    <a:cubicBezTo>
                      <a:pt x="52" y="127"/>
                      <a:pt x="96" y="69"/>
                      <a:pt x="157" y="60"/>
                    </a:cubicBezTo>
                    <a:cubicBezTo>
                      <a:pt x="163" y="59"/>
                      <a:pt x="169" y="59"/>
                      <a:pt x="175" y="58"/>
                    </a:cubicBezTo>
                    <a:cubicBezTo>
                      <a:pt x="176" y="58"/>
                      <a:pt x="176" y="58"/>
                      <a:pt x="176" y="58"/>
                    </a:cubicBezTo>
                    <a:cubicBezTo>
                      <a:pt x="183" y="59"/>
                      <a:pt x="189" y="59"/>
                      <a:pt x="196" y="60"/>
                    </a:cubicBezTo>
                    <a:cubicBezTo>
                      <a:pt x="227" y="66"/>
                      <a:pt x="253" y="82"/>
                      <a:pt x="272" y="108"/>
                    </a:cubicBezTo>
                    <a:cubicBezTo>
                      <a:pt x="283" y="124"/>
                      <a:pt x="291" y="142"/>
                      <a:pt x="293" y="162"/>
                    </a:cubicBezTo>
                    <a:cubicBezTo>
                      <a:pt x="297" y="200"/>
                      <a:pt x="286" y="234"/>
                      <a:pt x="25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îṣļîḑé-Freeform: Shape 49">
              <a:extLst>
                <a:ext uri="{FF2B5EF4-FFF2-40B4-BE49-F238E27FC236}">
                  <a16:creationId xmlns:a16="http://schemas.microsoft.com/office/drawing/2014/main" xmlns="" id="{71375B1C-4D80-4C22-AD4F-9C95BDC0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7405" y="2756590"/>
              <a:ext cx="885804" cy="883295"/>
            </a:xfrm>
            <a:custGeom>
              <a:avLst/>
              <a:gdLst>
                <a:gd name="T0" fmla="*/ 178 w 357"/>
                <a:gd name="T1" fmla="*/ 0 h 356"/>
                <a:gd name="T2" fmla="*/ 0 w 357"/>
                <a:gd name="T3" fmla="*/ 178 h 356"/>
                <a:gd name="T4" fmla="*/ 178 w 357"/>
                <a:gd name="T5" fmla="*/ 356 h 356"/>
                <a:gd name="T6" fmla="*/ 357 w 357"/>
                <a:gd name="T7" fmla="*/ 178 h 356"/>
                <a:gd name="T8" fmla="*/ 178 w 357"/>
                <a:gd name="T9" fmla="*/ 0 h 356"/>
                <a:gd name="T10" fmla="*/ 220 w 357"/>
                <a:gd name="T11" fmla="*/ 77 h 356"/>
                <a:gd name="T12" fmla="*/ 258 w 357"/>
                <a:gd name="T13" fmla="*/ 77 h 356"/>
                <a:gd name="T14" fmla="*/ 258 w 357"/>
                <a:gd name="T15" fmla="*/ 125 h 356"/>
                <a:gd name="T16" fmla="*/ 220 w 357"/>
                <a:gd name="T17" fmla="*/ 94 h 356"/>
                <a:gd name="T18" fmla="*/ 220 w 357"/>
                <a:gd name="T19" fmla="*/ 77 h 356"/>
                <a:gd name="T20" fmla="*/ 258 w 357"/>
                <a:gd name="T21" fmla="*/ 200 h 356"/>
                <a:gd name="T22" fmla="*/ 258 w 357"/>
                <a:gd name="T23" fmla="*/ 272 h 356"/>
                <a:gd name="T24" fmla="*/ 208 w 357"/>
                <a:gd name="T25" fmla="*/ 272 h 356"/>
                <a:gd name="T26" fmla="*/ 208 w 357"/>
                <a:gd name="T27" fmla="*/ 185 h 356"/>
                <a:gd name="T28" fmla="*/ 149 w 357"/>
                <a:gd name="T29" fmla="*/ 185 h 356"/>
                <a:gd name="T30" fmla="*/ 149 w 357"/>
                <a:gd name="T31" fmla="*/ 272 h 356"/>
                <a:gd name="T32" fmla="*/ 98 w 357"/>
                <a:gd name="T33" fmla="*/ 272 h 356"/>
                <a:gd name="T34" fmla="*/ 98 w 357"/>
                <a:gd name="T35" fmla="*/ 184 h 356"/>
                <a:gd name="T36" fmla="*/ 178 w 357"/>
                <a:gd name="T37" fmla="*/ 118 h 356"/>
                <a:gd name="T38" fmla="*/ 220 w 357"/>
                <a:gd name="T39" fmla="*/ 152 h 356"/>
                <a:gd name="T40" fmla="*/ 258 w 357"/>
                <a:gd name="T41" fmla="*/ 184 h 356"/>
                <a:gd name="T42" fmla="*/ 258 w 357"/>
                <a:gd name="T43" fmla="*/ 200 h 356"/>
                <a:gd name="T44" fmla="*/ 276 w 357"/>
                <a:gd name="T45" fmla="*/ 190 h 356"/>
                <a:gd name="T46" fmla="*/ 258 w 357"/>
                <a:gd name="T47" fmla="*/ 175 h 356"/>
                <a:gd name="T48" fmla="*/ 220 w 357"/>
                <a:gd name="T49" fmla="*/ 144 h 356"/>
                <a:gd name="T50" fmla="*/ 178 w 357"/>
                <a:gd name="T51" fmla="*/ 110 h 356"/>
                <a:gd name="T52" fmla="*/ 98 w 357"/>
                <a:gd name="T53" fmla="*/ 175 h 356"/>
                <a:gd name="T54" fmla="*/ 81 w 357"/>
                <a:gd name="T55" fmla="*/ 190 h 356"/>
                <a:gd name="T56" fmla="*/ 60 w 357"/>
                <a:gd name="T57" fmla="*/ 165 h 356"/>
                <a:gd name="T58" fmla="*/ 178 w 357"/>
                <a:gd name="T59" fmla="*/ 69 h 356"/>
                <a:gd name="T60" fmla="*/ 220 w 357"/>
                <a:gd name="T61" fmla="*/ 102 h 356"/>
                <a:gd name="T62" fmla="*/ 258 w 357"/>
                <a:gd name="T63" fmla="*/ 134 h 356"/>
                <a:gd name="T64" fmla="*/ 296 w 357"/>
                <a:gd name="T65" fmla="*/ 165 h 356"/>
                <a:gd name="T66" fmla="*/ 276 w 357"/>
                <a:gd name="T67" fmla="*/ 19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56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6"/>
                    <a:pt x="178" y="356"/>
                  </a:cubicBezTo>
                  <a:cubicBezTo>
                    <a:pt x="277" y="356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220" y="77"/>
                  </a:moveTo>
                  <a:cubicBezTo>
                    <a:pt x="258" y="77"/>
                    <a:pt x="258" y="77"/>
                    <a:pt x="258" y="77"/>
                  </a:cubicBezTo>
                  <a:cubicBezTo>
                    <a:pt x="258" y="125"/>
                    <a:pt x="258" y="125"/>
                    <a:pt x="258" y="125"/>
                  </a:cubicBezTo>
                  <a:cubicBezTo>
                    <a:pt x="220" y="94"/>
                    <a:pt x="220" y="94"/>
                    <a:pt x="220" y="94"/>
                  </a:cubicBezTo>
                  <a:lnTo>
                    <a:pt x="220" y="77"/>
                  </a:lnTo>
                  <a:close/>
                  <a:moveTo>
                    <a:pt x="258" y="200"/>
                  </a:moveTo>
                  <a:cubicBezTo>
                    <a:pt x="258" y="272"/>
                    <a:pt x="258" y="272"/>
                    <a:pt x="258" y="272"/>
                  </a:cubicBezTo>
                  <a:cubicBezTo>
                    <a:pt x="208" y="272"/>
                    <a:pt x="208" y="272"/>
                    <a:pt x="208" y="272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149" y="185"/>
                    <a:pt x="149" y="185"/>
                    <a:pt x="149" y="185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98" y="272"/>
                    <a:pt x="98" y="272"/>
                    <a:pt x="98" y="272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220" y="152"/>
                    <a:pt x="220" y="152"/>
                    <a:pt x="220" y="152"/>
                  </a:cubicBezTo>
                  <a:cubicBezTo>
                    <a:pt x="258" y="184"/>
                    <a:pt x="258" y="184"/>
                    <a:pt x="258" y="184"/>
                  </a:cubicBezTo>
                  <a:lnTo>
                    <a:pt x="258" y="200"/>
                  </a:lnTo>
                  <a:close/>
                  <a:moveTo>
                    <a:pt x="276" y="190"/>
                  </a:moveTo>
                  <a:cubicBezTo>
                    <a:pt x="258" y="175"/>
                    <a:pt x="258" y="175"/>
                    <a:pt x="258" y="175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96" y="165"/>
                    <a:pt x="296" y="165"/>
                    <a:pt x="296" y="165"/>
                  </a:cubicBezTo>
                  <a:lnTo>
                    <a:pt x="276" y="1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xmlns="" id="{96E3EE89-BBBD-4BBE-A220-786F3C5A11B8}"/>
                </a:ext>
              </a:extLst>
            </p:cNvPr>
            <p:cNvGrpSpPr/>
            <p:nvPr/>
          </p:nvGrpSpPr>
          <p:grpSpPr>
            <a:xfrm>
              <a:off x="3606345" y="4784726"/>
              <a:ext cx="874858" cy="873704"/>
              <a:chOff x="3500438" y="4467225"/>
              <a:chExt cx="1014413" cy="1012825"/>
            </a:xfrm>
            <a:solidFill>
              <a:schemeClr val="accent4"/>
            </a:solidFill>
          </p:grpSpPr>
          <p:sp>
            <p:nvSpPr>
              <p:cNvPr id="140" name="îṣļîḑé-Oval 51">
                <a:extLst>
                  <a:ext uri="{FF2B5EF4-FFF2-40B4-BE49-F238E27FC236}">
                    <a16:creationId xmlns:a16="http://schemas.microsoft.com/office/drawing/2014/main" xmlns="" id="{34437AEF-9E7D-432C-9691-174ABE56D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438" y="4845050"/>
                <a:ext cx="79375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ṣļîḑé-Freeform: Shape 52">
                <a:extLst>
                  <a:ext uri="{FF2B5EF4-FFF2-40B4-BE49-F238E27FC236}">
                    <a16:creationId xmlns:a16="http://schemas.microsoft.com/office/drawing/2014/main" xmlns="" id="{D116FAB5-C197-4144-BD35-A3091BBAA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563" y="4845050"/>
                <a:ext cx="84138" cy="82550"/>
              </a:xfrm>
              <a:custGeom>
                <a:avLst/>
                <a:gdLst>
                  <a:gd name="T0" fmla="*/ 14 w 29"/>
                  <a:gd name="T1" fmla="*/ 29 h 29"/>
                  <a:gd name="T2" fmla="*/ 15 w 29"/>
                  <a:gd name="T3" fmla="*/ 29 h 29"/>
                  <a:gd name="T4" fmla="*/ 29 w 29"/>
                  <a:gd name="T5" fmla="*/ 14 h 29"/>
                  <a:gd name="T6" fmla="*/ 15 w 29"/>
                  <a:gd name="T7" fmla="*/ 0 h 29"/>
                  <a:gd name="T8" fmla="*/ 14 w 29"/>
                  <a:gd name="T9" fmla="*/ 0 h 29"/>
                  <a:gd name="T10" fmla="*/ 0 w 29"/>
                  <a:gd name="T11" fmla="*/ 14 h 29"/>
                  <a:gd name="T12" fmla="*/ 14 w 29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23" y="28"/>
                      <a:pt x="29" y="22"/>
                      <a:pt x="29" y="14"/>
                    </a:cubicBezTo>
                    <a:cubicBezTo>
                      <a:pt x="29" y="7"/>
                      <a:pt x="23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ṣļîḑé-Oval 53">
                <a:extLst>
                  <a:ext uri="{FF2B5EF4-FFF2-40B4-BE49-F238E27FC236}">
                    <a16:creationId xmlns:a16="http://schemas.microsoft.com/office/drawing/2014/main" xmlns="" id="{FE756D4A-0EE8-467F-8CAA-E8D73F8A9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5451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ṣļîḑé-Oval 54">
                <a:extLst>
                  <a:ext uri="{FF2B5EF4-FFF2-40B4-BE49-F238E27FC236}">
                    <a16:creationId xmlns:a16="http://schemas.microsoft.com/office/drawing/2014/main" xmlns="" id="{28E1D69E-6E4C-46D2-939C-54D1879D6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5726" y="4845050"/>
                <a:ext cx="80963" cy="825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ṣļîḑé-Freeform: Shape 55">
                <a:extLst>
                  <a:ext uri="{FF2B5EF4-FFF2-40B4-BE49-F238E27FC236}">
                    <a16:creationId xmlns:a16="http://schemas.microsoft.com/office/drawing/2014/main" xmlns="" id="{B1D2D267-67B2-48D9-B22B-484D88F5C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38" y="4467225"/>
                <a:ext cx="1014413" cy="1012825"/>
              </a:xfrm>
              <a:custGeom>
                <a:avLst/>
                <a:gdLst>
                  <a:gd name="T0" fmla="*/ 176 w 352"/>
                  <a:gd name="T1" fmla="*/ 0 h 352"/>
                  <a:gd name="T2" fmla="*/ 0 w 352"/>
                  <a:gd name="T3" fmla="*/ 176 h 352"/>
                  <a:gd name="T4" fmla="*/ 176 w 352"/>
                  <a:gd name="T5" fmla="*/ 352 h 352"/>
                  <a:gd name="T6" fmla="*/ 352 w 352"/>
                  <a:gd name="T7" fmla="*/ 176 h 352"/>
                  <a:gd name="T8" fmla="*/ 176 w 352"/>
                  <a:gd name="T9" fmla="*/ 0 h 352"/>
                  <a:gd name="T10" fmla="*/ 230 w 352"/>
                  <a:gd name="T11" fmla="*/ 249 h 352"/>
                  <a:gd name="T12" fmla="*/ 102 w 352"/>
                  <a:gd name="T13" fmla="*/ 249 h 352"/>
                  <a:gd name="T14" fmla="*/ 71 w 352"/>
                  <a:gd name="T15" fmla="*/ 282 h 352"/>
                  <a:gd name="T16" fmla="*/ 71 w 352"/>
                  <a:gd name="T17" fmla="*/ 249 h 352"/>
                  <a:gd name="T18" fmla="*/ 52 w 352"/>
                  <a:gd name="T19" fmla="*/ 249 h 352"/>
                  <a:gd name="T20" fmla="*/ 52 w 352"/>
                  <a:gd name="T21" fmla="*/ 129 h 352"/>
                  <a:gd name="T22" fmla="*/ 108 w 352"/>
                  <a:gd name="T23" fmla="*/ 129 h 352"/>
                  <a:gd name="T24" fmla="*/ 108 w 352"/>
                  <a:gd name="T25" fmla="*/ 206 h 352"/>
                  <a:gd name="T26" fmla="*/ 108 w 352"/>
                  <a:gd name="T27" fmla="*/ 213 h 352"/>
                  <a:gd name="T28" fmla="*/ 114 w 352"/>
                  <a:gd name="T29" fmla="*/ 213 h 352"/>
                  <a:gd name="T30" fmla="*/ 230 w 352"/>
                  <a:gd name="T31" fmla="*/ 213 h 352"/>
                  <a:gd name="T32" fmla="*/ 230 w 352"/>
                  <a:gd name="T33" fmla="*/ 249 h 352"/>
                  <a:gd name="T34" fmla="*/ 299 w 352"/>
                  <a:gd name="T35" fmla="*/ 206 h 352"/>
                  <a:gd name="T36" fmla="*/ 279 w 352"/>
                  <a:gd name="T37" fmla="*/ 206 h 352"/>
                  <a:gd name="T38" fmla="*/ 279 w 352"/>
                  <a:gd name="T39" fmla="*/ 242 h 352"/>
                  <a:gd name="T40" fmla="*/ 247 w 352"/>
                  <a:gd name="T41" fmla="*/ 206 h 352"/>
                  <a:gd name="T42" fmla="*/ 230 w 352"/>
                  <a:gd name="T43" fmla="*/ 206 h 352"/>
                  <a:gd name="T44" fmla="*/ 115 w 352"/>
                  <a:gd name="T45" fmla="*/ 206 h 352"/>
                  <a:gd name="T46" fmla="*/ 115 w 352"/>
                  <a:gd name="T47" fmla="*/ 129 h 352"/>
                  <a:gd name="T48" fmla="*/ 115 w 352"/>
                  <a:gd name="T49" fmla="*/ 82 h 352"/>
                  <a:gd name="T50" fmla="*/ 299 w 352"/>
                  <a:gd name="T51" fmla="*/ 82 h 352"/>
                  <a:gd name="T52" fmla="*/ 299 w 352"/>
                  <a:gd name="T53" fmla="*/ 20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2" h="352">
                    <a:moveTo>
                      <a:pt x="176" y="0"/>
                    </a:moveTo>
                    <a:cubicBezTo>
                      <a:pt x="78" y="0"/>
                      <a:pt x="0" y="79"/>
                      <a:pt x="0" y="176"/>
                    </a:cubicBezTo>
                    <a:cubicBezTo>
                      <a:pt x="0" y="273"/>
                      <a:pt x="78" y="352"/>
                      <a:pt x="176" y="352"/>
                    </a:cubicBezTo>
                    <a:cubicBezTo>
                      <a:pt x="273" y="352"/>
                      <a:pt x="352" y="273"/>
                      <a:pt x="352" y="176"/>
                    </a:cubicBezTo>
                    <a:cubicBezTo>
                      <a:pt x="352" y="79"/>
                      <a:pt x="273" y="0"/>
                      <a:pt x="176" y="0"/>
                    </a:cubicBezTo>
                    <a:close/>
                    <a:moveTo>
                      <a:pt x="230" y="249"/>
                    </a:moveTo>
                    <a:cubicBezTo>
                      <a:pt x="102" y="249"/>
                      <a:pt x="102" y="249"/>
                      <a:pt x="102" y="249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49"/>
                      <a:pt x="71" y="249"/>
                      <a:pt x="71" y="249"/>
                    </a:cubicBezTo>
                    <a:cubicBezTo>
                      <a:pt x="52" y="249"/>
                      <a:pt x="52" y="249"/>
                      <a:pt x="52" y="24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108" y="129"/>
                      <a:pt x="108" y="129"/>
                      <a:pt x="108" y="129"/>
                    </a:cubicBezTo>
                    <a:cubicBezTo>
                      <a:pt x="108" y="206"/>
                      <a:pt x="108" y="206"/>
                      <a:pt x="108" y="206"/>
                    </a:cubicBezTo>
                    <a:cubicBezTo>
                      <a:pt x="108" y="213"/>
                      <a:pt x="108" y="213"/>
                      <a:pt x="108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230" y="213"/>
                      <a:pt x="230" y="213"/>
                      <a:pt x="230" y="213"/>
                    </a:cubicBezTo>
                    <a:lnTo>
                      <a:pt x="230" y="249"/>
                    </a:lnTo>
                    <a:close/>
                    <a:moveTo>
                      <a:pt x="299" y="206"/>
                    </a:moveTo>
                    <a:cubicBezTo>
                      <a:pt x="279" y="206"/>
                      <a:pt x="279" y="206"/>
                      <a:pt x="279" y="206"/>
                    </a:cubicBezTo>
                    <a:cubicBezTo>
                      <a:pt x="279" y="242"/>
                      <a:pt x="279" y="242"/>
                      <a:pt x="279" y="242"/>
                    </a:cubicBezTo>
                    <a:cubicBezTo>
                      <a:pt x="247" y="206"/>
                      <a:pt x="247" y="206"/>
                      <a:pt x="247" y="206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115" y="206"/>
                      <a:pt x="115" y="206"/>
                      <a:pt x="115" y="206"/>
                    </a:cubicBezTo>
                    <a:cubicBezTo>
                      <a:pt x="115" y="129"/>
                      <a:pt x="115" y="129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299" y="82"/>
                      <a:pt x="299" y="82"/>
                      <a:pt x="299" y="82"/>
                    </a:cubicBezTo>
                    <a:lnTo>
                      <a:pt x="299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6" name="Group 56">
              <a:extLst>
                <a:ext uri="{FF2B5EF4-FFF2-40B4-BE49-F238E27FC236}">
                  <a16:creationId xmlns:a16="http://schemas.microsoft.com/office/drawing/2014/main" xmlns="" id="{5DC910DA-3CBA-4C68-BDA8-7426FB274963}"/>
                </a:ext>
              </a:extLst>
            </p:cNvPr>
            <p:cNvGrpSpPr/>
            <p:nvPr/>
          </p:nvGrpSpPr>
          <p:grpSpPr>
            <a:xfrm>
              <a:off x="5779058" y="4027433"/>
              <a:ext cx="590079" cy="594340"/>
              <a:chOff x="6019801" y="3589338"/>
              <a:chExt cx="684213" cy="688975"/>
            </a:xfrm>
            <a:solidFill>
              <a:schemeClr val="accent4"/>
            </a:solidFill>
          </p:grpSpPr>
          <p:sp>
            <p:nvSpPr>
              <p:cNvPr id="137" name="îṣļîḑé-Freeform: Shape 57">
                <a:extLst>
                  <a:ext uri="{FF2B5EF4-FFF2-40B4-BE49-F238E27FC236}">
                    <a16:creationId xmlns:a16="http://schemas.microsoft.com/office/drawing/2014/main" xmlns="" id="{1E8E1F8A-05C0-42D3-AC2D-0CCBBB922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9026" y="3857625"/>
                <a:ext cx="236538" cy="234950"/>
              </a:xfrm>
              <a:custGeom>
                <a:avLst/>
                <a:gdLst>
                  <a:gd name="T0" fmla="*/ 5 w 82"/>
                  <a:gd name="T1" fmla="*/ 60 h 82"/>
                  <a:gd name="T2" fmla="*/ 7 w 82"/>
                  <a:gd name="T3" fmla="*/ 64 h 82"/>
                  <a:gd name="T4" fmla="*/ 9 w 82"/>
                  <a:gd name="T5" fmla="*/ 66 h 82"/>
                  <a:gd name="T6" fmla="*/ 10 w 82"/>
                  <a:gd name="T7" fmla="*/ 68 h 82"/>
                  <a:gd name="T8" fmla="*/ 12 w 82"/>
                  <a:gd name="T9" fmla="*/ 70 h 82"/>
                  <a:gd name="T10" fmla="*/ 15 w 82"/>
                  <a:gd name="T11" fmla="*/ 72 h 82"/>
                  <a:gd name="T12" fmla="*/ 17 w 82"/>
                  <a:gd name="T13" fmla="*/ 74 h 82"/>
                  <a:gd name="T14" fmla="*/ 20 w 82"/>
                  <a:gd name="T15" fmla="*/ 76 h 82"/>
                  <a:gd name="T16" fmla="*/ 29 w 82"/>
                  <a:gd name="T17" fmla="*/ 80 h 82"/>
                  <a:gd name="T18" fmla="*/ 41 w 82"/>
                  <a:gd name="T19" fmla="*/ 82 h 82"/>
                  <a:gd name="T20" fmla="*/ 71 w 82"/>
                  <a:gd name="T21" fmla="*/ 68 h 82"/>
                  <a:gd name="T22" fmla="*/ 75 w 82"/>
                  <a:gd name="T23" fmla="*/ 64 h 82"/>
                  <a:gd name="T24" fmla="*/ 79 w 82"/>
                  <a:gd name="T25" fmla="*/ 55 h 82"/>
                  <a:gd name="T26" fmla="*/ 82 w 82"/>
                  <a:gd name="T27" fmla="*/ 41 h 82"/>
                  <a:gd name="T28" fmla="*/ 82 w 82"/>
                  <a:gd name="T29" fmla="*/ 37 h 82"/>
                  <a:gd name="T30" fmla="*/ 81 w 82"/>
                  <a:gd name="T31" fmla="*/ 33 h 82"/>
                  <a:gd name="T32" fmla="*/ 79 w 82"/>
                  <a:gd name="T33" fmla="*/ 25 h 82"/>
                  <a:gd name="T34" fmla="*/ 77 w 82"/>
                  <a:gd name="T35" fmla="*/ 22 h 82"/>
                  <a:gd name="T36" fmla="*/ 75 w 82"/>
                  <a:gd name="T37" fmla="*/ 18 h 82"/>
                  <a:gd name="T38" fmla="*/ 71 w 82"/>
                  <a:gd name="T39" fmla="*/ 14 h 82"/>
                  <a:gd name="T40" fmla="*/ 41 w 82"/>
                  <a:gd name="T41" fmla="*/ 0 h 82"/>
                  <a:gd name="T42" fmla="*/ 12 w 82"/>
                  <a:gd name="T43" fmla="*/ 13 h 82"/>
                  <a:gd name="T44" fmla="*/ 10 w 82"/>
                  <a:gd name="T45" fmla="*/ 15 h 82"/>
                  <a:gd name="T46" fmla="*/ 7 w 82"/>
                  <a:gd name="T47" fmla="*/ 18 h 82"/>
                  <a:gd name="T48" fmla="*/ 5 w 82"/>
                  <a:gd name="T49" fmla="*/ 22 h 82"/>
                  <a:gd name="T50" fmla="*/ 4 w 82"/>
                  <a:gd name="T51" fmla="*/ 25 h 82"/>
                  <a:gd name="T52" fmla="*/ 1 w 82"/>
                  <a:gd name="T53" fmla="*/ 33 h 82"/>
                  <a:gd name="T54" fmla="*/ 1 w 82"/>
                  <a:gd name="T55" fmla="*/ 37 h 82"/>
                  <a:gd name="T56" fmla="*/ 0 w 82"/>
                  <a:gd name="T57" fmla="*/ 41 h 82"/>
                  <a:gd name="T58" fmla="*/ 3 w 82"/>
                  <a:gd name="T59" fmla="*/ 55 h 82"/>
                  <a:gd name="T60" fmla="*/ 5 w 82"/>
                  <a:gd name="T61" fmla="*/ 60 h 82"/>
                  <a:gd name="T62" fmla="*/ 41 w 82"/>
                  <a:gd name="T63" fmla="*/ 12 h 82"/>
                  <a:gd name="T64" fmla="*/ 70 w 82"/>
                  <a:gd name="T65" fmla="*/ 41 h 82"/>
                  <a:gd name="T66" fmla="*/ 41 w 82"/>
                  <a:gd name="T67" fmla="*/ 70 h 82"/>
                  <a:gd name="T68" fmla="*/ 12 w 82"/>
                  <a:gd name="T69" fmla="*/ 41 h 82"/>
                  <a:gd name="T70" fmla="*/ 41 w 82"/>
                  <a:gd name="T71" fmla="*/ 1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" h="82">
                    <a:moveTo>
                      <a:pt x="5" y="60"/>
                    </a:moveTo>
                    <a:cubicBezTo>
                      <a:pt x="6" y="62"/>
                      <a:pt x="7" y="63"/>
                      <a:pt x="7" y="64"/>
                    </a:cubicBezTo>
                    <a:cubicBezTo>
                      <a:pt x="8" y="64"/>
                      <a:pt x="8" y="65"/>
                      <a:pt x="9" y="66"/>
                    </a:cubicBezTo>
                    <a:cubicBezTo>
                      <a:pt x="9" y="66"/>
                      <a:pt x="10" y="67"/>
                      <a:pt x="10" y="68"/>
                    </a:cubicBezTo>
                    <a:cubicBezTo>
                      <a:pt x="11" y="68"/>
                      <a:pt x="12" y="69"/>
                      <a:pt x="12" y="70"/>
                    </a:cubicBezTo>
                    <a:cubicBezTo>
                      <a:pt x="13" y="71"/>
                      <a:pt x="14" y="72"/>
                      <a:pt x="15" y="72"/>
                    </a:cubicBezTo>
                    <a:cubicBezTo>
                      <a:pt x="16" y="73"/>
                      <a:pt x="16" y="73"/>
                      <a:pt x="17" y="74"/>
                    </a:cubicBezTo>
                    <a:cubicBezTo>
                      <a:pt x="18" y="74"/>
                      <a:pt x="19" y="75"/>
                      <a:pt x="20" y="76"/>
                    </a:cubicBezTo>
                    <a:cubicBezTo>
                      <a:pt x="23" y="78"/>
                      <a:pt x="26" y="79"/>
                      <a:pt x="29" y="80"/>
                    </a:cubicBezTo>
                    <a:cubicBezTo>
                      <a:pt x="33" y="81"/>
                      <a:pt x="37" y="82"/>
                      <a:pt x="41" y="82"/>
                    </a:cubicBezTo>
                    <a:cubicBezTo>
                      <a:pt x="53" y="82"/>
                      <a:pt x="64" y="77"/>
                      <a:pt x="71" y="68"/>
                    </a:cubicBezTo>
                    <a:cubicBezTo>
                      <a:pt x="73" y="67"/>
                      <a:pt x="74" y="65"/>
                      <a:pt x="75" y="64"/>
                    </a:cubicBezTo>
                    <a:cubicBezTo>
                      <a:pt x="77" y="61"/>
                      <a:pt x="78" y="58"/>
                      <a:pt x="79" y="55"/>
                    </a:cubicBezTo>
                    <a:cubicBezTo>
                      <a:pt x="81" y="51"/>
                      <a:pt x="82" y="46"/>
                      <a:pt x="82" y="41"/>
                    </a:cubicBezTo>
                    <a:cubicBezTo>
                      <a:pt x="82" y="40"/>
                      <a:pt x="82" y="38"/>
                      <a:pt x="82" y="37"/>
                    </a:cubicBezTo>
                    <a:cubicBezTo>
                      <a:pt x="81" y="36"/>
                      <a:pt x="81" y="34"/>
                      <a:pt x="81" y="33"/>
                    </a:cubicBezTo>
                    <a:cubicBezTo>
                      <a:pt x="80" y="30"/>
                      <a:pt x="80" y="28"/>
                      <a:pt x="79" y="25"/>
                    </a:cubicBezTo>
                    <a:cubicBezTo>
                      <a:pt x="78" y="24"/>
                      <a:pt x="78" y="23"/>
                      <a:pt x="77" y="22"/>
                    </a:cubicBezTo>
                    <a:cubicBezTo>
                      <a:pt x="76" y="20"/>
                      <a:pt x="76" y="19"/>
                      <a:pt x="75" y="18"/>
                    </a:cubicBezTo>
                    <a:cubicBezTo>
                      <a:pt x="74" y="17"/>
                      <a:pt x="73" y="15"/>
                      <a:pt x="71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30" y="0"/>
                      <a:pt x="19" y="5"/>
                      <a:pt x="12" y="13"/>
                    </a:cubicBezTo>
                    <a:cubicBezTo>
                      <a:pt x="11" y="14"/>
                      <a:pt x="10" y="14"/>
                      <a:pt x="10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7" y="19"/>
                      <a:pt x="6" y="20"/>
                      <a:pt x="5" y="22"/>
                    </a:cubicBezTo>
                    <a:cubicBezTo>
                      <a:pt x="5" y="23"/>
                      <a:pt x="4" y="24"/>
                      <a:pt x="4" y="25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1" y="34"/>
                      <a:pt x="1" y="36"/>
                      <a:pt x="1" y="37"/>
                    </a:cubicBezTo>
                    <a:cubicBezTo>
                      <a:pt x="0" y="38"/>
                      <a:pt x="0" y="40"/>
                      <a:pt x="0" y="41"/>
                    </a:cubicBezTo>
                    <a:cubicBezTo>
                      <a:pt x="0" y="46"/>
                      <a:pt x="1" y="51"/>
                      <a:pt x="3" y="55"/>
                    </a:cubicBezTo>
                    <a:cubicBezTo>
                      <a:pt x="4" y="57"/>
                      <a:pt x="4" y="59"/>
                      <a:pt x="5" y="60"/>
                    </a:cubicBezTo>
                    <a:close/>
                    <a:moveTo>
                      <a:pt x="41" y="12"/>
                    </a:moveTo>
                    <a:cubicBezTo>
                      <a:pt x="57" y="12"/>
                      <a:pt x="70" y="25"/>
                      <a:pt x="70" y="41"/>
                    </a:cubicBezTo>
                    <a:cubicBezTo>
                      <a:pt x="70" y="57"/>
                      <a:pt x="57" y="70"/>
                      <a:pt x="41" y="70"/>
                    </a:cubicBezTo>
                    <a:cubicBezTo>
                      <a:pt x="25" y="70"/>
                      <a:pt x="12" y="57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îṣļîḑé-Freeform: Shape 58">
                <a:extLst>
                  <a:ext uri="{FF2B5EF4-FFF2-40B4-BE49-F238E27FC236}">
                    <a16:creationId xmlns:a16="http://schemas.microsoft.com/office/drawing/2014/main" xmlns="" id="{B605D83B-DFE5-46EA-A69B-6FBEC4F4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801" y="3589338"/>
                <a:ext cx="684213" cy="688975"/>
              </a:xfrm>
              <a:custGeom>
                <a:avLst/>
                <a:gdLst>
                  <a:gd name="T0" fmla="*/ 119 w 238"/>
                  <a:gd name="T1" fmla="*/ 0 h 239"/>
                  <a:gd name="T2" fmla="*/ 0 w 238"/>
                  <a:gd name="T3" fmla="*/ 119 h 239"/>
                  <a:gd name="T4" fmla="*/ 119 w 238"/>
                  <a:gd name="T5" fmla="*/ 239 h 239"/>
                  <a:gd name="T6" fmla="*/ 238 w 238"/>
                  <a:gd name="T7" fmla="*/ 119 h 239"/>
                  <a:gd name="T8" fmla="*/ 119 w 238"/>
                  <a:gd name="T9" fmla="*/ 0 h 239"/>
                  <a:gd name="T10" fmla="*/ 139 w 238"/>
                  <a:gd name="T11" fmla="*/ 66 h 239"/>
                  <a:gd name="T12" fmla="*/ 166 w 238"/>
                  <a:gd name="T13" fmla="*/ 66 h 239"/>
                  <a:gd name="T14" fmla="*/ 166 w 238"/>
                  <a:gd name="T15" fmla="*/ 78 h 239"/>
                  <a:gd name="T16" fmla="*/ 139 w 238"/>
                  <a:gd name="T17" fmla="*/ 78 h 239"/>
                  <a:gd name="T18" fmla="*/ 139 w 238"/>
                  <a:gd name="T19" fmla="*/ 66 h 239"/>
                  <a:gd name="T20" fmla="*/ 182 w 238"/>
                  <a:gd name="T21" fmla="*/ 186 h 239"/>
                  <a:gd name="T22" fmla="*/ 40 w 238"/>
                  <a:gd name="T23" fmla="*/ 186 h 239"/>
                  <a:gd name="T24" fmla="*/ 40 w 238"/>
                  <a:gd name="T25" fmla="*/ 82 h 239"/>
                  <a:gd name="T26" fmla="*/ 182 w 238"/>
                  <a:gd name="T27" fmla="*/ 82 h 239"/>
                  <a:gd name="T28" fmla="*/ 182 w 238"/>
                  <a:gd name="T29" fmla="*/ 186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9">
                    <a:moveTo>
                      <a:pt x="119" y="0"/>
                    </a:moveTo>
                    <a:cubicBezTo>
                      <a:pt x="53" y="0"/>
                      <a:pt x="0" y="54"/>
                      <a:pt x="0" y="119"/>
                    </a:cubicBezTo>
                    <a:cubicBezTo>
                      <a:pt x="0" y="185"/>
                      <a:pt x="53" y="239"/>
                      <a:pt x="119" y="239"/>
                    </a:cubicBezTo>
                    <a:cubicBezTo>
                      <a:pt x="185" y="239"/>
                      <a:pt x="238" y="185"/>
                      <a:pt x="238" y="119"/>
                    </a:cubicBezTo>
                    <a:cubicBezTo>
                      <a:pt x="238" y="54"/>
                      <a:pt x="185" y="0"/>
                      <a:pt x="119" y="0"/>
                    </a:cubicBezTo>
                    <a:close/>
                    <a:moveTo>
                      <a:pt x="139" y="66"/>
                    </a:move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39" y="78"/>
                      <a:pt x="139" y="78"/>
                      <a:pt x="139" y="78"/>
                    </a:cubicBezTo>
                    <a:lnTo>
                      <a:pt x="139" y="66"/>
                    </a:lnTo>
                    <a:close/>
                    <a:moveTo>
                      <a:pt x="182" y="186"/>
                    </a:move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182" y="82"/>
                      <a:pt x="182" y="82"/>
                      <a:pt x="182" y="82"/>
                    </a:cubicBezTo>
                    <a:lnTo>
                      <a:pt x="182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ṣļîḑé-Rectangle 59">
                <a:extLst>
                  <a:ext uri="{FF2B5EF4-FFF2-40B4-BE49-F238E27FC236}">
                    <a16:creationId xmlns:a16="http://schemas.microsoft.com/office/drawing/2014/main" xmlns="" id="{24261BEC-B70A-45DC-9147-5D6CEF3CF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6" y="3860800"/>
                <a:ext cx="841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îṣļîḑé-Freeform: Shape 60">
              <a:extLst>
                <a:ext uri="{FF2B5EF4-FFF2-40B4-BE49-F238E27FC236}">
                  <a16:creationId xmlns:a16="http://schemas.microsoft.com/office/drawing/2014/main" xmlns="" id="{0E507234-1DC7-4D7A-8F5F-A63595692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925" y="1472047"/>
              <a:ext cx="848838" cy="850428"/>
            </a:xfrm>
            <a:custGeom>
              <a:avLst/>
              <a:gdLst>
                <a:gd name="T0" fmla="*/ 0 w 342"/>
                <a:gd name="T1" fmla="*/ 171 h 342"/>
                <a:gd name="T2" fmla="*/ 342 w 342"/>
                <a:gd name="T3" fmla="*/ 171 h 342"/>
                <a:gd name="T4" fmla="*/ 48 w 342"/>
                <a:gd name="T5" fmla="*/ 140 h 342"/>
                <a:gd name="T6" fmla="*/ 108 w 342"/>
                <a:gd name="T7" fmla="*/ 164 h 342"/>
                <a:gd name="T8" fmla="*/ 48 w 342"/>
                <a:gd name="T9" fmla="*/ 140 h 342"/>
                <a:gd name="T10" fmla="*/ 109 w 342"/>
                <a:gd name="T11" fmla="*/ 171 h 342"/>
                <a:gd name="T12" fmla="*/ 66 w 342"/>
                <a:gd name="T13" fmla="*/ 209 h 342"/>
                <a:gd name="T14" fmla="*/ 95 w 342"/>
                <a:gd name="T15" fmla="*/ 283 h 342"/>
                <a:gd name="T16" fmla="*/ 95 w 342"/>
                <a:gd name="T17" fmla="*/ 245 h 342"/>
                <a:gd name="T18" fmla="*/ 95 w 342"/>
                <a:gd name="T19" fmla="*/ 283 h 342"/>
                <a:gd name="T20" fmla="*/ 67 w 342"/>
                <a:gd name="T21" fmla="*/ 216 h 342"/>
                <a:gd name="T22" fmla="*/ 114 w 342"/>
                <a:gd name="T23" fmla="*/ 239 h 342"/>
                <a:gd name="T24" fmla="*/ 169 w 342"/>
                <a:gd name="T25" fmla="*/ 239 h 342"/>
                <a:gd name="T26" fmla="*/ 120 w 342"/>
                <a:gd name="T27" fmla="*/ 216 h 342"/>
                <a:gd name="T28" fmla="*/ 169 w 342"/>
                <a:gd name="T29" fmla="*/ 239 h 342"/>
                <a:gd name="T30" fmla="*/ 119 w 342"/>
                <a:gd name="T31" fmla="*/ 209 h 342"/>
                <a:gd name="T32" fmla="*/ 175 w 342"/>
                <a:gd name="T33" fmla="*/ 171 h 342"/>
                <a:gd name="T34" fmla="*/ 116 w 342"/>
                <a:gd name="T35" fmla="*/ 164 h 342"/>
                <a:gd name="T36" fmla="*/ 177 w 342"/>
                <a:gd name="T37" fmla="*/ 140 h 342"/>
                <a:gd name="T38" fmla="*/ 116 w 342"/>
                <a:gd name="T39" fmla="*/ 164 h 342"/>
                <a:gd name="T40" fmla="*/ 177 w 342"/>
                <a:gd name="T41" fmla="*/ 264 h 342"/>
                <a:gd name="T42" fmla="*/ 215 w 342"/>
                <a:gd name="T43" fmla="*/ 264 h 342"/>
                <a:gd name="T44" fmla="*/ 217 w 342"/>
                <a:gd name="T45" fmla="*/ 239 h 342"/>
                <a:gd name="T46" fmla="*/ 178 w 342"/>
                <a:gd name="T47" fmla="*/ 216 h 342"/>
                <a:gd name="T48" fmla="*/ 217 w 342"/>
                <a:gd name="T49" fmla="*/ 239 h 342"/>
                <a:gd name="T50" fmla="*/ 179 w 342"/>
                <a:gd name="T51" fmla="*/ 209 h 342"/>
                <a:gd name="T52" fmla="*/ 235 w 342"/>
                <a:gd name="T53" fmla="*/ 171 h 342"/>
                <a:gd name="T54" fmla="*/ 283 w 342"/>
                <a:gd name="T55" fmla="*/ 126 h 342"/>
                <a:gd name="T56" fmla="*/ 241 w 342"/>
                <a:gd name="T57" fmla="*/ 149 h 342"/>
                <a:gd name="T58" fmla="*/ 182 w 342"/>
                <a:gd name="T59" fmla="*/ 164 h 342"/>
                <a:gd name="T60" fmla="*/ 220 w 342"/>
                <a:gd name="T61" fmla="*/ 140 h 342"/>
                <a:gd name="T62" fmla="*/ 252 w 342"/>
                <a:gd name="T63" fmla="*/ 107 h 342"/>
                <a:gd name="T64" fmla="*/ 260 w 342"/>
                <a:gd name="T65" fmla="*/ 103 h 342"/>
                <a:gd name="T66" fmla="*/ 283 w 342"/>
                <a:gd name="T67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342">
                  <a:moveTo>
                    <a:pt x="171" y="0"/>
                  </a:moveTo>
                  <a:cubicBezTo>
                    <a:pt x="76" y="0"/>
                    <a:pt x="0" y="77"/>
                    <a:pt x="0" y="171"/>
                  </a:cubicBezTo>
                  <a:cubicBezTo>
                    <a:pt x="0" y="266"/>
                    <a:pt x="76" y="342"/>
                    <a:pt x="171" y="342"/>
                  </a:cubicBezTo>
                  <a:cubicBezTo>
                    <a:pt x="265" y="342"/>
                    <a:pt x="342" y="266"/>
                    <a:pt x="342" y="171"/>
                  </a:cubicBezTo>
                  <a:cubicBezTo>
                    <a:pt x="342" y="77"/>
                    <a:pt x="265" y="0"/>
                    <a:pt x="171" y="0"/>
                  </a:cubicBezTo>
                  <a:close/>
                  <a:moveTo>
                    <a:pt x="48" y="140"/>
                  </a:moveTo>
                  <a:cubicBezTo>
                    <a:pt x="106" y="140"/>
                    <a:pt x="106" y="140"/>
                    <a:pt x="106" y="140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54" y="164"/>
                    <a:pt x="54" y="164"/>
                    <a:pt x="54" y="164"/>
                  </a:cubicBezTo>
                  <a:lnTo>
                    <a:pt x="48" y="140"/>
                  </a:lnTo>
                  <a:close/>
                  <a:moveTo>
                    <a:pt x="56" y="171"/>
                  </a:moveTo>
                  <a:cubicBezTo>
                    <a:pt x="109" y="171"/>
                    <a:pt x="109" y="171"/>
                    <a:pt x="109" y="171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66" y="209"/>
                    <a:pt x="66" y="209"/>
                    <a:pt x="66" y="209"/>
                  </a:cubicBezTo>
                  <a:lnTo>
                    <a:pt x="56" y="171"/>
                  </a:lnTo>
                  <a:close/>
                  <a:moveTo>
                    <a:pt x="95" y="283"/>
                  </a:moveTo>
                  <a:cubicBezTo>
                    <a:pt x="85" y="283"/>
                    <a:pt x="76" y="275"/>
                    <a:pt x="76" y="264"/>
                  </a:cubicBezTo>
                  <a:cubicBezTo>
                    <a:pt x="76" y="254"/>
                    <a:pt x="85" y="245"/>
                    <a:pt x="95" y="245"/>
                  </a:cubicBezTo>
                  <a:cubicBezTo>
                    <a:pt x="106" y="245"/>
                    <a:pt x="114" y="254"/>
                    <a:pt x="114" y="264"/>
                  </a:cubicBezTo>
                  <a:cubicBezTo>
                    <a:pt x="114" y="275"/>
                    <a:pt x="106" y="283"/>
                    <a:pt x="95" y="283"/>
                  </a:cubicBezTo>
                  <a:close/>
                  <a:moveTo>
                    <a:pt x="73" y="239"/>
                  </a:moveTo>
                  <a:cubicBezTo>
                    <a:pt x="67" y="216"/>
                    <a:pt x="67" y="216"/>
                    <a:pt x="67" y="216"/>
                  </a:cubicBezTo>
                  <a:cubicBezTo>
                    <a:pt x="113" y="216"/>
                    <a:pt x="113" y="216"/>
                    <a:pt x="113" y="216"/>
                  </a:cubicBezTo>
                  <a:cubicBezTo>
                    <a:pt x="114" y="239"/>
                    <a:pt x="114" y="239"/>
                    <a:pt x="114" y="239"/>
                  </a:cubicBezTo>
                  <a:lnTo>
                    <a:pt x="73" y="239"/>
                  </a:lnTo>
                  <a:close/>
                  <a:moveTo>
                    <a:pt x="169" y="239"/>
                  </a:moveTo>
                  <a:cubicBezTo>
                    <a:pt x="122" y="239"/>
                    <a:pt x="122" y="239"/>
                    <a:pt x="122" y="239"/>
                  </a:cubicBezTo>
                  <a:cubicBezTo>
                    <a:pt x="120" y="216"/>
                    <a:pt x="120" y="216"/>
                    <a:pt x="120" y="216"/>
                  </a:cubicBezTo>
                  <a:cubicBezTo>
                    <a:pt x="171" y="216"/>
                    <a:pt x="171" y="216"/>
                    <a:pt x="171" y="216"/>
                  </a:cubicBezTo>
                  <a:lnTo>
                    <a:pt x="169" y="239"/>
                  </a:lnTo>
                  <a:close/>
                  <a:moveTo>
                    <a:pt x="171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75" y="171"/>
                    <a:pt x="175" y="171"/>
                    <a:pt x="175" y="171"/>
                  </a:cubicBezTo>
                  <a:lnTo>
                    <a:pt x="171" y="209"/>
                  </a:lnTo>
                  <a:close/>
                  <a:moveTo>
                    <a:pt x="116" y="164"/>
                  </a:moveTo>
                  <a:cubicBezTo>
                    <a:pt x="114" y="140"/>
                    <a:pt x="114" y="140"/>
                    <a:pt x="114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5" y="164"/>
                    <a:pt x="175" y="164"/>
                    <a:pt x="175" y="164"/>
                  </a:cubicBezTo>
                  <a:lnTo>
                    <a:pt x="116" y="164"/>
                  </a:lnTo>
                  <a:close/>
                  <a:moveTo>
                    <a:pt x="196" y="283"/>
                  </a:moveTo>
                  <a:cubicBezTo>
                    <a:pt x="185" y="283"/>
                    <a:pt x="177" y="275"/>
                    <a:pt x="177" y="264"/>
                  </a:cubicBezTo>
                  <a:cubicBezTo>
                    <a:pt x="177" y="254"/>
                    <a:pt x="185" y="245"/>
                    <a:pt x="196" y="245"/>
                  </a:cubicBezTo>
                  <a:cubicBezTo>
                    <a:pt x="206" y="245"/>
                    <a:pt x="215" y="254"/>
                    <a:pt x="215" y="264"/>
                  </a:cubicBezTo>
                  <a:cubicBezTo>
                    <a:pt x="215" y="275"/>
                    <a:pt x="206" y="283"/>
                    <a:pt x="196" y="283"/>
                  </a:cubicBezTo>
                  <a:close/>
                  <a:moveTo>
                    <a:pt x="217" y="239"/>
                  </a:moveTo>
                  <a:cubicBezTo>
                    <a:pt x="176" y="239"/>
                    <a:pt x="176" y="239"/>
                    <a:pt x="176" y="23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223" y="216"/>
                    <a:pt x="223" y="216"/>
                    <a:pt x="223" y="216"/>
                  </a:cubicBezTo>
                  <a:lnTo>
                    <a:pt x="217" y="239"/>
                  </a:lnTo>
                  <a:close/>
                  <a:moveTo>
                    <a:pt x="225" y="209"/>
                  </a:moveTo>
                  <a:cubicBezTo>
                    <a:pt x="179" y="209"/>
                    <a:pt x="179" y="209"/>
                    <a:pt x="179" y="209"/>
                  </a:cubicBezTo>
                  <a:cubicBezTo>
                    <a:pt x="182" y="171"/>
                    <a:pt x="182" y="171"/>
                    <a:pt x="182" y="171"/>
                  </a:cubicBezTo>
                  <a:cubicBezTo>
                    <a:pt x="235" y="171"/>
                    <a:pt x="235" y="171"/>
                    <a:pt x="235" y="171"/>
                  </a:cubicBezTo>
                  <a:lnTo>
                    <a:pt x="225" y="209"/>
                  </a:lnTo>
                  <a:close/>
                  <a:moveTo>
                    <a:pt x="283" y="126"/>
                  </a:moveTo>
                  <a:cubicBezTo>
                    <a:pt x="264" y="126"/>
                    <a:pt x="264" y="126"/>
                    <a:pt x="264" y="126"/>
                  </a:cubicBezTo>
                  <a:cubicBezTo>
                    <a:pt x="256" y="133"/>
                    <a:pt x="249" y="141"/>
                    <a:pt x="241" y="149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182" y="164"/>
                    <a:pt x="182" y="164"/>
                    <a:pt x="182" y="164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39"/>
                    <a:pt x="221" y="138"/>
                    <a:pt x="222" y="137"/>
                  </a:cubicBezTo>
                  <a:cubicBezTo>
                    <a:pt x="232" y="127"/>
                    <a:pt x="242" y="117"/>
                    <a:pt x="252" y="107"/>
                  </a:cubicBezTo>
                  <a:cubicBezTo>
                    <a:pt x="252" y="107"/>
                    <a:pt x="253" y="106"/>
                    <a:pt x="254" y="105"/>
                  </a:cubicBezTo>
                  <a:cubicBezTo>
                    <a:pt x="256" y="104"/>
                    <a:pt x="258" y="103"/>
                    <a:pt x="260" y="103"/>
                  </a:cubicBezTo>
                  <a:cubicBezTo>
                    <a:pt x="283" y="103"/>
                    <a:pt x="283" y="103"/>
                    <a:pt x="283" y="103"/>
                  </a:cubicBezTo>
                  <a:cubicBezTo>
                    <a:pt x="297" y="103"/>
                    <a:pt x="297" y="126"/>
                    <a:pt x="283" y="1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61">
              <a:extLst>
                <a:ext uri="{FF2B5EF4-FFF2-40B4-BE49-F238E27FC236}">
                  <a16:creationId xmlns:a16="http://schemas.microsoft.com/office/drawing/2014/main" xmlns="" id="{F14B0A2C-44C0-47DE-A3B1-046A9A78A392}"/>
                </a:ext>
              </a:extLst>
            </p:cNvPr>
            <p:cNvGrpSpPr/>
            <p:nvPr/>
          </p:nvGrpSpPr>
          <p:grpSpPr>
            <a:xfrm>
              <a:off x="7564379" y="4762842"/>
              <a:ext cx="876222" cy="876450"/>
              <a:chOff x="8089901" y="4441825"/>
              <a:chExt cx="1016000" cy="10160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5" name="îṣļîḑé-Rectangle 62">
                <a:extLst>
                  <a:ext uri="{FF2B5EF4-FFF2-40B4-BE49-F238E27FC236}">
                    <a16:creationId xmlns:a16="http://schemas.microsoft.com/office/drawing/2014/main" xmlns="" id="{25FA1325-FE91-4E1F-AECC-D847CA409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7413" y="4703763"/>
                <a:ext cx="255588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ṣļîḑé-Freeform: Shape 63">
                <a:extLst>
                  <a:ext uri="{FF2B5EF4-FFF2-40B4-BE49-F238E27FC236}">
                    <a16:creationId xmlns:a16="http://schemas.microsoft.com/office/drawing/2014/main" xmlns="" id="{5706020E-FD56-43DF-8AE3-22E5F8AC7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9901" y="4441825"/>
                <a:ext cx="1016000" cy="1016000"/>
              </a:xfrm>
              <a:custGeom>
                <a:avLst/>
                <a:gdLst>
                  <a:gd name="T0" fmla="*/ 176 w 353"/>
                  <a:gd name="T1" fmla="*/ 0 h 353"/>
                  <a:gd name="T2" fmla="*/ 0 w 353"/>
                  <a:gd name="T3" fmla="*/ 176 h 353"/>
                  <a:gd name="T4" fmla="*/ 176 w 353"/>
                  <a:gd name="T5" fmla="*/ 353 h 353"/>
                  <a:gd name="T6" fmla="*/ 353 w 353"/>
                  <a:gd name="T7" fmla="*/ 176 h 353"/>
                  <a:gd name="T8" fmla="*/ 176 w 353"/>
                  <a:gd name="T9" fmla="*/ 0 h 353"/>
                  <a:gd name="T10" fmla="*/ 271 w 353"/>
                  <a:gd name="T11" fmla="*/ 280 h 353"/>
                  <a:gd name="T12" fmla="*/ 107 w 353"/>
                  <a:gd name="T13" fmla="*/ 280 h 353"/>
                  <a:gd name="T14" fmla="*/ 107 w 353"/>
                  <a:gd name="T15" fmla="*/ 257 h 353"/>
                  <a:gd name="T16" fmla="*/ 98 w 353"/>
                  <a:gd name="T17" fmla="*/ 259 h 353"/>
                  <a:gd name="T18" fmla="*/ 93 w 353"/>
                  <a:gd name="T19" fmla="*/ 278 h 353"/>
                  <a:gd name="T20" fmla="*/ 82 w 353"/>
                  <a:gd name="T21" fmla="*/ 278 h 353"/>
                  <a:gd name="T22" fmla="*/ 89 w 353"/>
                  <a:gd name="T23" fmla="*/ 251 h 353"/>
                  <a:gd name="T24" fmla="*/ 107 w 353"/>
                  <a:gd name="T25" fmla="*/ 245 h 353"/>
                  <a:gd name="T26" fmla="*/ 107 w 353"/>
                  <a:gd name="T27" fmla="*/ 213 h 353"/>
                  <a:gd name="T28" fmla="*/ 98 w 353"/>
                  <a:gd name="T29" fmla="*/ 215 h 353"/>
                  <a:gd name="T30" fmla="*/ 93 w 353"/>
                  <a:gd name="T31" fmla="*/ 234 h 353"/>
                  <a:gd name="T32" fmla="*/ 82 w 353"/>
                  <a:gd name="T33" fmla="*/ 234 h 353"/>
                  <a:gd name="T34" fmla="*/ 89 w 353"/>
                  <a:gd name="T35" fmla="*/ 207 h 353"/>
                  <a:gd name="T36" fmla="*/ 107 w 353"/>
                  <a:gd name="T37" fmla="*/ 201 h 353"/>
                  <a:gd name="T38" fmla="*/ 107 w 353"/>
                  <a:gd name="T39" fmla="*/ 169 h 353"/>
                  <a:gd name="T40" fmla="*/ 98 w 353"/>
                  <a:gd name="T41" fmla="*/ 171 h 353"/>
                  <a:gd name="T42" fmla="*/ 93 w 353"/>
                  <a:gd name="T43" fmla="*/ 190 h 353"/>
                  <a:gd name="T44" fmla="*/ 82 w 353"/>
                  <a:gd name="T45" fmla="*/ 190 h 353"/>
                  <a:gd name="T46" fmla="*/ 89 w 353"/>
                  <a:gd name="T47" fmla="*/ 163 h 353"/>
                  <a:gd name="T48" fmla="*/ 107 w 353"/>
                  <a:gd name="T49" fmla="*/ 157 h 353"/>
                  <a:gd name="T50" fmla="*/ 107 w 353"/>
                  <a:gd name="T51" fmla="*/ 125 h 353"/>
                  <a:gd name="T52" fmla="*/ 98 w 353"/>
                  <a:gd name="T53" fmla="*/ 127 h 353"/>
                  <a:gd name="T54" fmla="*/ 93 w 353"/>
                  <a:gd name="T55" fmla="*/ 146 h 353"/>
                  <a:gd name="T56" fmla="*/ 82 w 353"/>
                  <a:gd name="T57" fmla="*/ 146 h 353"/>
                  <a:gd name="T58" fmla="*/ 89 w 353"/>
                  <a:gd name="T59" fmla="*/ 119 h 353"/>
                  <a:gd name="T60" fmla="*/ 107 w 353"/>
                  <a:gd name="T61" fmla="*/ 113 h 353"/>
                  <a:gd name="T62" fmla="*/ 107 w 353"/>
                  <a:gd name="T63" fmla="*/ 81 h 353"/>
                  <a:gd name="T64" fmla="*/ 98 w 353"/>
                  <a:gd name="T65" fmla="*/ 83 h 353"/>
                  <a:gd name="T66" fmla="*/ 93 w 353"/>
                  <a:gd name="T67" fmla="*/ 102 h 353"/>
                  <a:gd name="T68" fmla="*/ 82 w 353"/>
                  <a:gd name="T69" fmla="*/ 102 h 353"/>
                  <a:gd name="T70" fmla="*/ 89 w 353"/>
                  <a:gd name="T71" fmla="*/ 75 h 353"/>
                  <a:gd name="T72" fmla="*/ 107 w 353"/>
                  <a:gd name="T73" fmla="*/ 69 h 353"/>
                  <a:gd name="T74" fmla="*/ 107 w 353"/>
                  <a:gd name="T75" fmla="*/ 69 h 353"/>
                  <a:gd name="T76" fmla="*/ 271 w 353"/>
                  <a:gd name="T77" fmla="*/ 69 h 353"/>
                  <a:gd name="T78" fmla="*/ 271 w 353"/>
                  <a:gd name="T79" fmla="*/ 28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3" h="353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3"/>
                      <a:pt x="176" y="353"/>
                    </a:cubicBezTo>
                    <a:cubicBezTo>
                      <a:pt x="274" y="353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71" y="280"/>
                    </a:moveTo>
                    <a:cubicBezTo>
                      <a:pt x="107" y="280"/>
                      <a:pt x="107" y="280"/>
                      <a:pt x="107" y="280"/>
                    </a:cubicBezTo>
                    <a:cubicBezTo>
                      <a:pt x="107" y="257"/>
                      <a:pt x="107" y="257"/>
                      <a:pt x="107" y="257"/>
                    </a:cubicBezTo>
                    <a:cubicBezTo>
                      <a:pt x="104" y="257"/>
                      <a:pt x="100" y="257"/>
                      <a:pt x="98" y="259"/>
                    </a:cubicBezTo>
                    <a:cubicBezTo>
                      <a:pt x="92" y="263"/>
                      <a:pt x="93" y="272"/>
                      <a:pt x="93" y="278"/>
                    </a:cubicBezTo>
                    <a:cubicBezTo>
                      <a:pt x="94" y="285"/>
                      <a:pt x="82" y="285"/>
                      <a:pt x="82" y="278"/>
                    </a:cubicBezTo>
                    <a:cubicBezTo>
                      <a:pt x="81" y="268"/>
                      <a:pt x="82" y="258"/>
                      <a:pt x="89" y="251"/>
                    </a:cubicBezTo>
                    <a:cubicBezTo>
                      <a:pt x="94" y="247"/>
                      <a:pt x="101" y="245"/>
                      <a:pt x="107" y="245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4" y="213"/>
                      <a:pt x="100" y="213"/>
                      <a:pt x="98" y="215"/>
                    </a:cubicBezTo>
                    <a:cubicBezTo>
                      <a:pt x="92" y="219"/>
                      <a:pt x="93" y="228"/>
                      <a:pt x="93" y="234"/>
                    </a:cubicBezTo>
                    <a:cubicBezTo>
                      <a:pt x="94" y="241"/>
                      <a:pt x="82" y="241"/>
                      <a:pt x="82" y="234"/>
                    </a:cubicBezTo>
                    <a:cubicBezTo>
                      <a:pt x="81" y="224"/>
                      <a:pt x="82" y="214"/>
                      <a:pt x="89" y="207"/>
                    </a:cubicBezTo>
                    <a:cubicBezTo>
                      <a:pt x="94" y="202"/>
                      <a:pt x="101" y="201"/>
                      <a:pt x="107" y="201"/>
                    </a:cubicBezTo>
                    <a:cubicBezTo>
                      <a:pt x="107" y="169"/>
                      <a:pt x="107" y="169"/>
                      <a:pt x="107" y="169"/>
                    </a:cubicBezTo>
                    <a:cubicBezTo>
                      <a:pt x="104" y="169"/>
                      <a:pt x="100" y="169"/>
                      <a:pt x="98" y="171"/>
                    </a:cubicBezTo>
                    <a:cubicBezTo>
                      <a:pt x="92" y="175"/>
                      <a:pt x="93" y="184"/>
                      <a:pt x="93" y="190"/>
                    </a:cubicBezTo>
                    <a:cubicBezTo>
                      <a:pt x="94" y="197"/>
                      <a:pt x="82" y="197"/>
                      <a:pt x="82" y="190"/>
                    </a:cubicBezTo>
                    <a:cubicBezTo>
                      <a:pt x="81" y="180"/>
                      <a:pt x="82" y="170"/>
                      <a:pt x="89" y="163"/>
                    </a:cubicBezTo>
                    <a:cubicBezTo>
                      <a:pt x="94" y="158"/>
                      <a:pt x="101" y="157"/>
                      <a:pt x="107" y="157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04" y="125"/>
                      <a:pt x="100" y="125"/>
                      <a:pt x="98" y="127"/>
                    </a:cubicBezTo>
                    <a:cubicBezTo>
                      <a:pt x="92" y="131"/>
                      <a:pt x="93" y="140"/>
                      <a:pt x="93" y="146"/>
                    </a:cubicBezTo>
                    <a:cubicBezTo>
                      <a:pt x="94" y="153"/>
                      <a:pt x="82" y="153"/>
                      <a:pt x="82" y="146"/>
                    </a:cubicBezTo>
                    <a:cubicBezTo>
                      <a:pt x="81" y="136"/>
                      <a:pt x="82" y="126"/>
                      <a:pt x="89" y="119"/>
                    </a:cubicBezTo>
                    <a:cubicBezTo>
                      <a:pt x="94" y="114"/>
                      <a:pt x="101" y="113"/>
                      <a:pt x="107" y="113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4" y="81"/>
                      <a:pt x="100" y="81"/>
                      <a:pt x="98" y="83"/>
                    </a:cubicBezTo>
                    <a:cubicBezTo>
                      <a:pt x="92" y="87"/>
                      <a:pt x="93" y="96"/>
                      <a:pt x="93" y="102"/>
                    </a:cubicBezTo>
                    <a:cubicBezTo>
                      <a:pt x="94" y="109"/>
                      <a:pt x="82" y="109"/>
                      <a:pt x="82" y="102"/>
                    </a:cubicBezTo>
                    <a:cubicBezTo>
                      <a:pt x="81" y="92"/>
                      <a:pt x="82" y="82"/>
                      <a:pt x="89" y="75"/>
                    </a:cubicBezTo>
                    <a:cubicBezTo>
                      <a:pt x="94" y="70"/>
                      <a:pt x="101" y="69"/>
                      <a:pt x="107" y="69"/>
                    </a:cubicBezTo>
                    <a:cubicBezTo>
                      <a:pt x="107" y="69"/>
                      <a:pt x="107" y="69"/>
                      <a:pt x="107" y="69"/>
                    </a:cubicBezTo>
                    <a:cubicBezTo>
                      <a:pt x="271" y="69"/>
                      <a:pt x="271" y="69"/>
                      <a:pt x="271" y="69"/>
                    </a:cubicBezTo>
                    <a:lnTo>
                      <a:pt x="271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xmlns="" id="{1887CF43-4692-418C-AB61-191E76DFEF91}"/>
                </a:ext>
              </a:extLst>
            </p:cNvPr>
            <p:cNvGrpSpPr/>
            <p:nvPr/>
          </p:nvGrpSpPr>
          <p:grpSpPr>
            <a:xfrm>
              <a:off x="6725143" y="2818220"/>
              <a:ext cx="711933" cy="710746"/>
              <a:chOff x="7116763" y="2187575"/>
              <a:chExt cx="825500" cy="823913"/>
            </a:xfrm>
            <a:solidFill>
              <a:schemeClr val="accent1"/>
            </a:solidFill>
          </p:grpSpPr>
          <p:sp>
            <p:nvSpPr>
              <p:cNvPr id="133" name="îṣļîḑé-Freeform: Shape 65">
                <a:extLst>
                  <a:ext uri="{FF2B5EF4-FFF2-40B4-BE49-F238E27FC236}">
                    <a16:creationId xmlns:a16="http://schemas.microsoft.com/office/drawing/2014/main" xmlns="" id="{2326E569-ED35-4E3A-876E-DA6A38BDE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1" y="2566988"/>
                <a:ext cx="71438" cy="98425"/>
              </a:xfrm>
              <a:custGeom>
                <a:avLst/>
                <a:gdLst>
                  <a:gd name="T0" fmla="*/ 0 w 25"/>
                  <a:gd name="T1" fmla="*/ 32 h 34"/>
                  <a:gd name="T2" fmla="*/ 3 w 25"/>
                  <a:gd name="T3" fmla="*/ 34 h 34"/>
                  <a:gd name="T4" fmla="*/ 25 w 25"/>
                  <a:gd name="T5" fmla="*/ 0 h 34"/>
                  <a:gd name="T6" fmla="*/ 13 w 25"/>
                  <a:gd name="T7" fmla="*/ 4 h 34"/>
                  <a:gd name="T8" fmla="*/ 0 w 25"/>
                  <a:gd name="T9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4">
                    <a:moveTo>
                      <a:pt x="0" y="32"/>
                    </a:moveTo>
                    <a:cubicBezTo>
                      <a:pt x="0" y="34"/>
                      <a:pt x="2" y="34"/>
                      <a:pt x="3" y="34"/>
                    </a:cubicBezTo>
                    <a:cubicBezTo>
                      <a:pt x="9" y="34"/>
                      <a:pt x="18" y="28"/>
                      <a:pt x="25" y="0"/>
                    </a:cubicBezTo>
                    <a:cubicBezTo>
                      <a:pt x="20" y="0"/>
                      <a:pt x="15" y="2"/>
                      <a:pt x="13" y="4"/>
                    </a:cubicBezTo>
                    <a:cubicBezTo>
                      <a:pt x="6" y="11"/>
                      <a:pt x="0" y="23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ṣļîḑé-Freeform: Shape 66">
                <a:extLst>
                  <a:ext uri="{FF2B5EF4-FFF2-40B4-BE49-F238E27FC236}">
                    <a16:creationId xmlns:a16="http://schemas.microsoft.com/office/drawing/2014/main" xmlns="" id="{924B154E-EB79-45EB-BE29-BEADC971C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6763" y="2187575"/>
                <a:ext cx="825500" cy="823913"/>
              </a:xfrm>
              <a:custGeom>
                <a:avLst/>
                <a:gdLst>
                  <a:gd name="T0" fmla="*/ 143 w 287"/>
                  <a:gd name="T1" fmla="*/ 0 h 286"/>
                  <a:gd name="T2" fmla="*/ 0 w 287"/>
                  <a:gd name="T3" fmla="*/ 143 h 286"/>
                  <a:gd name="T4" fmla="*/ 143 w 287"/>
                  <a:gd name="T5" fmla="*/ 286 h 286"/>
                  <a:gd name="T6" fmla="*/ 287 w 287"/>
                  <a:gd name="T7" fmla="*/ 143 h 286"/>
                  <a:gd name="T8" fmla="*/ 143 w 287"/>
                  <a:gd name="T9" fmla="*/ 0 h 286"/>
                  <a:gd name="T10" fmla="*/ 222 w 287"/>
                  <a:gd name="T11" fmla="*/ 171 h 286"/>
                  <a:gd name="T12" fmla="*/ 180 w 287"/>
                  <a:gd name="T13" fmla="*/ 194 h 286"/>
                  <a:gd name="T14" fmla="*/ 154 w 287"/>
                  <a:gd name="T15" fmla="*/ 184 h 286"/>
                  <a:gd name="T16" fmla="*/ 125 w 287"/>
                  <a:gd name="T17" fmla="*/ 194 h 286"/>
                  <a:gd name="T18" fmla="*/ 91 w 287"/>
                  <a:gd name="T19" fmla="*/ 165 h 286"/>
                  <a:gd name="T20" fmla="*/ 110 w 287"/>
                  <a:gd name="T21" fmla="*/ 120 h 286"/>
                  <a:gd name="T22" fmla="*/ 170 w 287"/>
                  <a:gd name="T23" fmla="*/ 103 h 286"/>
                  <a:gd name="T24" fmla="*/ 180 w 287"/>
                  <a:gd name="T25" fmla="*/ 103 h 286"/>
                  <a:gd name="T26" fmla="*/ 187 w 287"/>
                  <a:gd name="T27" fmla="*/ 104 h 286"/>
                  <a:gd name="T28" fmla="*/ 185 w 287"/>
                  <a:gd name="T29" fmla="*/ 110 h 286"/>
                  <a:gd name="T30" fmla="*/ 178 w 287"/>
                  <a:gd name="T31" fmla="*/ 149 h 286"/>
                  <a:gd name="T32" fmla="*/ 177 w 287"/>
                  <a:gd name="T33" fmla="*/ 151 h 286"/>
                  <a:gd name="T34" fmla="*/ 175 w 287"/>
                  <a:gd name="T35" fmla="*/ 162 h 286"/>
                  <a:gd name="T36" fmla="*/ 181 w 287"/>
                  <a:gd name="T37" fmla="*/ 166 h 286"/>
                  <a:gd name="T38" fmla="*/ 196 w 287"/>
                  <a:gd name="T39" fmla="*/ 154 h 286"/>
                  <a:gd name="T40" fmla="*/ 201 w 287"/>
                  <a:gd name="T41" fmla="*/ 131 h 286"/>
                  <a:gd name="T42" fmla="*/ 186 w 287"/>
                  <a:gd name="T43" fmla="*/ 94 h 286"/>
                  <a:gd name="T44" fmla="*/ 146 w 287"/>
                  <a:gd name="T45" fmla="*/ 80 h 286"/>
                  <a:gd name="T46" fmla="*/ 79 w 287"/>
                  <a:gd name="T47" fmla="*/ 161 h 286"/>
                  <a:gd name="T48" fmla="*/ 94 w 287"/>
                  <a:gd name="T49" fmla="*/ 199 h 286"/>
                  <a:gd name="T50" fmla="*/ 135 w 287"/>
                  <a:gd name="T51" fmla="*/ 213 h 286"/>
                  <a:gd name="T52" fmla="*/ 201 w 287"/>
                  <a:gd name="T53" fmla="*/ 193 h 286"/>
                  <a:gd name="T54" fmla="*/ 206 w 287"/>
                  <a:gd name="T55" fmla="*/ 191 h 286"/>
                  <a:gd name="T56" fmla="*/ 208 w 287"/>
                  <a:gd name="T57" fmla="*/ 196 h 286"/>
                  <a:gd name="T58" fmla="*/ 216 w 287"/>
                  <a:gd name="T59" fmla="*/ 212 h 286"/>
                  <a:gd name="T60" fmla="*/ 218 w 287"/>
                  <a:gd name="T61" fmla="*/ 217 h 286"/>
                  <a:gd name="T62" fmla="*/ 214 w 287"/>
                  <a:gd name="T63" fmla="*/ 219 h 286"/>
                  <a:gd name="T64" fmla="*/ 133 w 287"/>
                  <a:gd name="T65" fmla="*/ 240 h 286"/>
                  <a:gd name="T66" fmla="*/ 74 w 287"/>
                  <a:gd name="T67" fmla="*/ 221 h 286"/>
                  <a:gd name="T68" fmla="*/ 46 w 287"/>
                  <a:gd name="T69" fmla="*/ 160 h 286"/>
                  <a:gd name="T70" fmla="*/ 71 w 287"/>
                  <a:gd name="T71" fmla="*/ 88 h 286"/>
                  <a:gd name="T72" fmla="*/ 148 w 287"/>
                  <a:gd name="T73" fmla="*/ 52 h 286"/>
                  <a:gd name="T74" fmla="*/ 204 w 287"/>
                  <a:gd name="T75" fmla="*/ 70 h 286"/>
                  <a:gd name="T76" fmla="*/ 234 w 287"/>
                  <a:gd name="T77" fmla="*/ 129 h 286"/>
                  <a:gd name="T78" fmla="*/ 222 w 287"/>
                  <a:gd name="T79" fmla="*/ 17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7" h="286">
                    <a:moveTo>
                      <a:pt x="143" y="0"/>
                    </a:moveTo>
                    <a:cubicBezTo>
                      <a:pt x="64" y="0"/>
                      <a:pt x="0" y="64"/>
                      <a:pt x="0" y="143"/>
                    </a:cubicBezTo>
                    <a:cubicBezTo>
                      <a:pt x="0" y="222"/>
                      <a:pt x="64" y="286"/>
                      <a:pt x="143" y="286"/>
                    </a:cubicBezTo>
                    <a:cubicBezTo>
                      <a:pt x="223" y="286"/>
                      <a:pt x="287" y="222"/>
                      <a:pt x="287" y="143"/>
                    </a:cubicBezTo>
                    <a:cubicBezTo>
                      <a:pt x="287" y="64"/>
                      <a:pt x="223" y="0"/>
                      <a:pt x="143" y="0"/>
                    </a:cubicBezTo>
                    <a:close/>
                    <a:moveTo>
                      <a:pt x="222" y="171"/>
                    </a:moveTo>
                    <a:cubicBezTo>
                      <a:pt x="212" y="186"/>
                      <a:pt x="198" y="194"/>
                      <a:pt x="180" y="194"/>
                    </a:cubicBezTo>
                    <a:cubicBezTo>
                      <a:pt x="167" y="194"/>
                      <a:pt x="161" y="190"/>
                      <a:pt x="154" y="184"/>
                    </a:cubicBezTo>
                    <a:cubicBezTo>
                      <a:pt x="146" y="190"/>
                      <a:pt x="138" y="194"/>
                      <a:pt x="125" y="194"/>
                    </a:cubicBezTo>
                    <a:cubicBezTo>
                      <a:pt x="105" y="194"/>
                      <a:pt x="91" y="182"/>
                      <a:pt x="91" y="165"/>
                    </a:cubicBezTo>
                    <a:cubicBezTo>
                      <a:pt x="91" y="150"/>
                      <a:pt x="99" y="132"/>
                      <a:pt x="110" y="120"/>
                    </a:cubicBezTo>
                    <a:cubicBezTo>
                      <a:pt x="119" y="110"/>
                      <a:pt x="133" y="103"/>
                      <a:pt x="170" y="103"/>
                    </a:cubicBezTo>
                    <a:cubicBezTo>
                      <a:pt x="173" y="103"/>
                      <a:pt x="177" y="103"/>
                      <a:pt x="180" y="103"/>
                    </a:cubicBezTo>
                    <a:cubicBezTo>
                      <a:pt x="187" y="104"/>
                      <a:pt x="187" y="104"/>
                      <a:pt x="187" y="104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78" y="149"/>
                      <a:pt x="178" y="149"/>
                      <a:pt x="178" y="149"/>
                    </a:cubicBezTo>
                    <a:cubicBezTo>
                      <a:pt x="177" y="149"/>
                      <a:pt x="177" y="150"/>
                      <a:pt x="177" y="151"/>
                    </a:cubicBezTo>
                    <a:cubicBezTo>
                      <a:pt x="177" y="154"/>
                      <a:pt x="175" y="159"/>
                      <a:pt x="175" y="162"/>
                    </a:cubicBezTo>
                    <a:cubicBezTo>
                      <a:pt x="175" y="165"/>
                      <a:pt x="177" y="166"/>
                      <a:pt x="181" y="166"/>
                    </a:cubicBezTo>
                    <a:cubicBezTo>
                      <a:pt x="187" y="166"/>
                      <a:pt x="192" y="162"/>
                      <a:pt x="196" y="154"/>
                    </a:cubicBezTo>
                    <a:cubicBezTo>
                      <a:pt x="200" y="146"/>
                      <a:pt x="201" y="136"/>
                      <a:pt x="201" y="131"/>
                    </a:cubicBezTo>
                    <a:cubicBezTo>
                      <a:pt x="201" y="116"/>
                      <a:pt x="196" y="103"/>
                      <a:pt x="186" y="94"/>
                    </a:cubicBezTo>
                    <a:cubicBezTo>
                      <a:pt x="176" y="84"/>
                      <a:pt x="162" y="80"/>
                      <a:pt x="146" y="80"/>
                    </a:cubicBezTo>
                    <a:cubicBezTo>
                      <a:pt x="112" y="80"/>
                      <a:pt x="79" y="107"/>
                      <a:pt x="79" y="161"/>
                    </a:cubicBezTo>
                    <a:cubicBezTo>
                      <a:pt x="79" y="177"/>
                      <a:pt x="84" y="190"/>
                      <a:pt x="94" y="199"/>
                    </a:cubicBezTo>
                    <a:cubicBezTo>
                      <a:pt x="104" y="208"/>
                      <a:pt x="118" y="213"/>
                      <a:pt x="135" y="213"/>
                    </a:cubicBezTo>
                    <a:cubicBezTo>
                      <a:pt x="161" y="213"/>
                      <a:pt x="182" y="203"/>
                      <a:pt x="201" y="193"/>
                    </a:cubicBezTo>
                    <a:cubicBezTo>
                      <a:pt x="206" y="191"/>
                      <a:pt x="206" y="191"/>
                      <a:pt x="206" y="191"/>
                    </a:cubicBezTo>
                    <a:cubicBezTo>
                      <a:pt x="208" y="196"/>
                      <a:pt x="208" y="196"/>
                      <a:pt x="208" y="196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8" y="217"/>
                      <a:pt x="218" y="217"/>
                      <a:pt x="218" y="217"/>
                    </a:cubicBezTo>
                    <a:cubicBezTo>
                      <a:pt x="214" y="219"/>
                      <a:pt x="214" y="219"/>
                      <a:pt x="214" y="219"/>
                    </a:cubicBezTo>
                    <a:cubicBezTo>
                      <a:pt x="189" y="233"/>
                      <a:pt x="161" y="240"/>
                      <a:pt x="133" y="240"/>
                    </a:cubicBezTo>
                    <a:cubicBezTo>
                      <a:pt x="111" y="240"/>
                      <a:pt x="90" y="233"/>
                      <a:pt x="74" y="221"/>
                    </a:cubicBezTo>
                    <a:cubicBezTo>
                      <a:pt x="55" y="207"/>
                      <a:pt x="46" y="186"/>
                      <a:pt x="46" y="160"/>
                    </a:cubicBezTo>
                    <a:cubicBezTo>
                      <a:pt x="46" y="134"/>
                      <a:pt x="55" y="108"/>
                      <a:pt x="71" y="88"/>
                    </a:cubicBezTo>
                    <a:cubicBezTo>
                      <a:pt x="84" y="72"/>
                      <a:pt x="108" y="52"/>
                      <a:pt x="148" y="52"/>
                    </a:cubicBezTo>
                    <a:cubicBezTo>
                      <a:pt x="167" y="52"/>
                      <a:pt x="188" y="59"/>
                      <a:pt x="204" y="70"/>
                    </a:cubicBezTo>
                    <a:cubicBezTo>
                      <a:pt x="217" y="80"/>
                      <a:pt x="234" y="98"/>
                      <a:pt x="234" y="129"/>
                    </a:cubicBezTo>
                    <a:cubicBezTo>
                      <a:pt x="234" y="144"/>
                      <a:pt x="229" y="159"/>
                      <a:pt x="22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îṣļîḑé-Freeform: Shape 67">
              <a:extLst>
                <a:ext uri="{FF2B5EF4-FFF2-40B4-BE49-F238E27FC236}">
                  <a16:creationId xmlns:a16="http://schemas.microsoft.com/office/drawing/2014/main" xmlns="" id="{49264B68-C506-4D8C-974B-D82A06D5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446" y="2323844"/>
              <a:ext cx="720144" cy="717591"/>
            </a:xfrm>
            <a:custGeom>
              <a:avLst/>
              <a:gdLst>
                <a:gd name="T0" fmla="*/ 145 w 290"/>
                <a:gd name="T1" fmla="*/ 0 h 289"/>
                <a:gd name="T2" fmla="*/ 0 w 290"/>
                <a:gd name="T3" fmla="*/ 144 h 289"/>
                <a:gd name="T4" fmla="*/ 145 w 290"/>
                <a:gd name="T5" fmla="*/ 289 h 289"/>
                <a:gd name="T6" fmla="*/ 290 w 290"/>
                <a:gd name="T7" fmla="*/ 144 h 289"/>
                <a:gd name="T8" fmla="*/ 145 w 290"/>
                <a:gd name="T9" fmla="*/ 0 h 289"/>
                <a:gd name="T10" fmla="*/ 173 w 290"/>
                <a:gd name="T11" fmla="*/ 144 h 289"/>
                <a:gd name="T12" fmla="*/ 173 w 290"/>
                <a:gd name="T13" fmla="*/ 236 h 289"/>
                <a:gd name="T14" fmla="*/ 79 w 290"/>
                <a:gd name="T15" fmla="*/ 197 h 289"/>
                <a:gd name="T16" fmla="*/ 79 w 290"/>
                <a:gd name="T17" fmla="*/ 183 h 289"/>
                <a:gd name="T18" fmla="*/ 46 w 290"/>
                <a:gd name="T19" fmla="*/ 183 h 289"/>
                <a:gd name="T20" fmla="*/ 46 w 290"/>
                <a:gd name="T21" fmla="*/ 106 h 289"/>
                <a:gd name="T22" fmla="*/ 79 w 290"/>
                <a:gd name="T23" fmla="*/ 106 h 289"/>
                <a:gd name="T24" fmla="*/ 79 w 290"/>
                <a:gd name="T25" fmla="*/ 91 h 289"/>
                <a:gd name="T26" fmla="*/ 173 w 290"/>
                <a:gd name="T27" fmla="*/ 53 h 289"/>
                <a:gd name="T28" fmla="*/ 173 w 290"/>
                <a:gd name="T29" fmla="*/ 144 h 289"/>
                <a:gd name="T30" fmla="*/ 182 w 290"/>
                <a:gd name="T31" fmla="*/ 196 h 289"/>
                <a:gd name="T32" fmla="*/ 194 w 290"/>
                <a:gd name="T33" fmla="*/ 144 h 289"/>
                <a:gd name="T34" fmla="*/ 182 w 290"/>
                <a:gd name="T35" fmla="*/ 93 h 289"/>
                <a:gd name="T36" fmla="*/ 197 w 290"/>
                <a:gd name="T37" fmla="*/ 84 h 289"/>
                <a:gd name="T38" fmla="*/ 211 w 290"/>
                <a:gd name="T39" fmla="*/ 144 h 289"/>
                <a:gd name="T40" fmla="*/ 197 w 290"/>
                <a:gd name="T41" fmla="*/ 204 h 289"/>
                <a:gd name="T42" fmla="*/ 182 w 290"/>
                <a:gd name="T43" fmla="*/ 196 h 289"/>
                <a:gd name="T44" fmla="*/ 225 w 290"/>
                <a:gd name="T45" fmla="*/ 225 h 289"/>
                <a:gd name="T46" fmla="*/ 210 w 290"/>
                <a:gd name="T47" fmla="*/ 216 h 289"/>
                <a:gd name="T48" fmla="*/ 227 w 290"/>
                <a:gd name="T49" fmla="*/ 144 h 289"/>
                <a:gd name="T50" fmla="*/ 210 w 290"/>
                <a:gd name="T51" fmla="*/ 72 h 289"/>
                <a:gd name="T52" fmla="*/ 225 w 290"/>
                <a:gd name="T53" fmla="*/ 64 h 289"/>
                <a:gd name="T54" fmla="*/ 244 w 290"/>
                <a:gd name="T55" fmla="*/ 144 h 289"/>
                <a:gd name="T56" fmla="*/ 225 w 290"/>
                <a:gd name="T57" fmla="*/ 2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0" h="289">
                  <a:moveTo>
                    <a:pt x="145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90" y="224"/>
                    <a:pt x="290" y="144"/>
                  </a:cubicBezTo>
                  <a:cubicBezTo>
                    <a:pt x="290" y="64"/>
                    <a:pt x="225" y="0"/>
                    <a:pt x="145" y="0"/>
                  </a:cubicBezTo>
                  <a:close/>
                  <a:moveTo>
                    <a:pt x="173" y="144"/>
                  </a:moveTo>
                  <a:cubicBezTo>
                    <a:pt x="173" y="236"/>
                    <a:pt x="173" y="236"/>
                    <a:pt x="173" y="23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73" y="53"/>
                    <a:pt x="173" y="53"/>
                    <a:pt x="173" y="53"/>
                  </a:cubicBezTo>
                  <a:lnTo>
                    <a:pt x="173" y="144"/>
                  </a:lnTo>
                  <a:close/>
                  <a:moveTo>
                    <a:pt x="182" y="196"/>
                  </a:moveTo>
                  <a:cubicBezTo>
                    <a:pt x="190" y="182"/>
                    <a:pt x="194" y="163"/>
                    <a:pt x="194" y="144"/>
                  </a:cubicBezTo>
                  <a:cubicBezTo>
                    <a:pt x="194" y="125"/>
                    <a:pt x="190" y="107"/>
                    <a:pt x="182" y="93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206" y="101"/>
                    <a:pt x="211" y="123"/>
                    <a:pt x="211" y="144"/>
                  </a:cubicBezTo>
                  <a:cubicBezTo>
                    <a:pt x="211" y="166"/>
                    <a:pt x="206" y="187"/>
                    <a:pt x="197" y="204"/>
                  </a:cubicBezTo>
                  <a:lnTo>
                    <a:pt x="182" y="196"/>
                  </a:lnTo>
                  <a:close/>
                  <a:moveTo>
                    <a:pt x="225" y="225"/>
                  </a:moveTo>
                  <a:cubicBezTo>
                    <a:pt x="210" y="216"/>
                    <a:pt x="210" y="216"/>
                    <a:pt x="210" y="216"/>
                  </a:cubicBezTo>
                  <a:cubicBezTo>
                    <a:pt x="221" y="196"/>
                    <a:pt x="227" y="171"/>
                    <a:pt x="227" y="144"/>
                  </a:cubicBezTo>
                  <a:cubicBezTo>
                    <a:pt x="227" y="118"/>
                    <a:pt x="221" y="93"/>
                    <a:pt x="210" y="72"/>
                  </a:cubicBezTo>
                  <a:cubicBezTo>
                    <a:pt x="225" y="64"/>
                    <a:pt x="225" y="64"/>
                    <a:pt x="225" y="64"/>
                  </a:cubicBezTo>
                  <a:cubicBezTo>
                    <a:pt x="237" y="87"/>
                    <a:pt x="244" y="115"/>
                    <a:pt x="244" y="144"/>
                  </a:cubicBezTo>
                  <a:cubicBezTo>
                    <a:pt x="244" y="174"/>
                    <a:pt x="237" y="202"/>
                    <a:pt x="225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Group 68">
              <a:extLst>
                <a:ext uri="{FF2B5EF4-FFF2-40B4-BE49-F238E27FC236}">
                  <a16:creationId xmlns:a16="http://schemas.microsoft.com/office/drawing/2014/main" xmlns="" id="{980550E7-25F7-4546-AF4C-24B0D5A8D219}"/>
                </a:ext>
              </a:extLst>
            </p:cNvPr>
            <p:cNvGrpSpPr/>
            <p:nvPr/>
          </p:nvGrpSpPr>
          <p:grpSpPr>
            <a:xfrm>
              <a:off x="7894357" y="3797355"/>
              <a:ext cx="876225" cy="873703"/>
              <a:chOff x="8472488" y="3322638"/>
              <a:chExt cx="1016000" cy="1012825"/>
            </a:xfrm>
            <a:solidFill>
              <a:schemeClr val="accent2"/>
            </a:solidFill>
          </p:grpSpPr>
          <p:sp>
            <p:nvSpPr>
              <p:cNvPr id="131" name="îṣļîḑé-Oval 69">
                <a:extLst>
                  <a:ext uri="{FF2B5EF4-FFF2-40B4-BE49-F238E27FC236}">
                    <a16:creationId xmlns:a16="http://schemas.microsoft.com/office/drawing/2014/main" xmlns="" id="{0ABA5E2B-8B0E-48AF-A21C-5DE3BCD74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0663" y="3733800"/>
                <a:ext cx="55563" cy="539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ṣļîḑé-Freeform: Shape 70">
                <a:extLst>
                  <a:ext uri="{FF2B5EF4-FFF2-40B4-BE49-F238E27FC236}">
                    <a16:creationId xmlns:a16="http://schemas.microsoft.com/office/drawing/2014/main" xmlns="" id="{D7965357-48C3-4B5D-9434-A8B6EBAB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2488" y="3322638"/>
                <a:ext cx="1016000" cy="1012825"/>
              </a:xfrm>
              <a:custGeom>
                <a:avLst/>
                <a:gdLst>
                  <a:gd name="T0" fmla="*/ 176 w 353"/>
                  <a:gd name="T1" fmla="*/ 0 h 352"/>
                  <a:gd name="T2" fmla="*/ 0 w 353"/>
                  <a:gd name="T3" fmla="*/ 176 h 352"/>
                  <a:gd name="T4" fmla="*/ 176 w 353"/>
                  <a:gd name="T5" fmla="*/ 352 h 352"/>
                  <a:gd name="T6" fmla="*/ 353 w 353"/>
                  <a:gd name="T7" fmla="*/ 176 h 352"/>
                  <a:gd name="T8" fmla="*/ 176 w 353"/>
                  <a:gd name="T9" fmla="*/ 0 h 352"/>
                  <a:gd name="T10" fmla="*/ 287 w 353"/>
                  <a:gd name="T11" fmla="*/ 162 h 352"/>
                  <a:gd name="T12" fmla="*/ 268 w 353"/>
                  <a:gd name="T13" fmla="*/ 183 h 352"/>
                  <a:gd name="T14" fmla="*/ 160 w 353"/>
                  <a:gd name="T15" fmla="*/ 289 h 352"/>
                  <a:gd name="T16" fmla="*/ 63 w 353"/>
                  <a:gd name="T17" fmla="*/ 191 h 352"/>
                  <a:gd name="T18" fmla="*/ 84 w 353"/>
                  <a:gd name="T19" fmla="*/ 202 h 352"/>
                  <a:gd name="T20" fmla="*/ 140 w 353"/>
                  <a:gd name="T21" fmla="*/ 175 h 352"/>
                  <a:gd name="T22" fmla="*/ 139 w 353"/>
                  <a:gd name="T23" fmla="*/ 164 h 352"/>
                  <a:gd name="T24" fmla="*/ 197 w 353"/>
                  <a:gd name="T25" fmla="*/ 97 h 352"/>
                  <a:gd name="T26" fmla="*/ 259 w 353"/>
                  <a:gd name="T27" fmla="*/ 137 h 352"/>
                  <a:gd name="T28" fmla="*/ 287 w 353"/>
                  <a:gd name="T29" fmla="*/ 150 h 352"/>
                  <a:gd name="T30" fmla="*/ 290 w 353"/>
                  <a:gd name="T31" fmla="*/ 156 h 352"/>
                  <a:gd name="T32" fmla="*/ 287 w 353"/>
                  <a:gd name="T33" fmla="*/ 16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3" h="352">
                    <a:moveTo>
                      <a:pt x="176" y="0"/>
                    </a:moveTo>
                    <a:cubicBezTo>
                      <a:pt x="79" y="0"/>
                      <a:pt x="0" y="79"/>
                      <a:pt x="0" y="176"/>
                    </a:cubicBezTo>
                    <a:cubicBezTo>
                      <a:pt x="0" y="274"/>
                      <a:pt x="79" y="352"/>
                      <a:pt x="176" y="352"/>
                    </a:cubicBezTo>
                    <a:cubicBezTo>
                      <a:pt x="274" y="352"/>
                      <a:pt x="353" y="274"/>
                      <a:pt x="353" y="176"/>
                    </a:cubicBezTo>
                    <a:cubicBezTo>
                      <a:pt x="353" y="79"/>
                      <a:pt x="274" y="0"/>
                      <a:pt x="176" y="0"/>
                    </a:cubicBezTo>
                    <a:close/>
                    <a:moveTo>
                      <a:pt x="287" y="162"/>
                    </a:moveTo>
                    <a:cubicBezTo>
                      <a:pt x="268" y="183"/>
                      <a:pt x="268" y="183"/>
                      <a:pt x="268" y="183"/>
                    </a:cubicBezTo>
                    <a:cubicBezTo>
                      <a:pt x="268" y="249"/>
                      <a:pt x="224" y="289"/>
                      <a:pt x="160" y="289"/>
                    </a:cubicBezTo>
                    <a:cubicBezTo>
                      <a:pt x="106" y="289"/>
                      <a:pt x="63" y="231"/>
                      <a:pt x="63" y="191"/>
                    </a:cubicBezTo>
                    <a:cubicBezTo>
                      <a:pt x="63" y="173"/>
                      <a:pt x="70" y="193"/>
                      <a:pt x="84" y="202"/>
                    </a:cubicBezTo>
                    <a:cubicBezTo>
                      <a:pt x="99" y="212"/>
                      <a:pt x="141" y="218"/>
                      <a:pt x="140" y="175"/>
                    </a:cubicBezTo>
                    <a:cubicBezTo>
                      <a:pt x="139" y="171"/>
                      <a:pt x="139" y="167"/>
                      <a:pt x="139" y="164"/>
                    </a:cubicBezTo>
                    <a:cubicBezTo>
                      <a:pt x="139" y="128"/>
                      <a:pt x="161" y="97"/>
                      <a:pt x="197" y="97"/>
                    </a:cubicBezTo>
                    <a:cubicBezTo>
                      <a:pt x="229" y="97"/>
                      <a:pt x="253" y="116"/>
                      <a:pt x="259" y="137"/>
                    </a:cubicBezTo>
                    <a:cubicBezTo>
                      <a:pt x="287" y="150"/>
                      <a:pt x="287" y="150"/>
                      <a:pt x="287" y="150"/>
                    </a:cubicBezTo>
                    <a:cubicBezTo>
                      <a:pt x="289" y="152"/>
                      <a:pt x="290" y="154"/>
                      <a:pt x="290" y="156"/>
                    </a:cubicBezTo>
                    <a:cubicBezTo>
                      <a:pt x="290" y="158"/>
                      <a:pt x="289" y="160"/>
                      <a:pt x="287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2" name="îṣļîḑé-Freeform: Shape 71">
              <a:extLst>
                <a:ext uri="{FF2B5EF4-FFF2-40B4-BE49-F238E27FC236}">
                  <a16:creationId xmlns:a16="http://schemas.microsoft.com/office/drawing/2014/main" xmlns="" id="{6CD4D275-23D6-436B-88EE-91644613D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374" y="1929443"/>
              <a:ext cx="869375" cy="869601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77 w 350"/>
                <a:gd name="T11" fmla="*/ 257 h 350"/>
                <a:gd name="T12" fmla="*/ 268 w 350"/>
                <a:gd name="T13" fmla="*/ 261 h 350"/>
                <a:gd name="T14" fmla="*/ 255 w 350"/>
                <a:gd name="T15" fmla="*/ 264 h 350"/>
                <a:gd name="T16" fmla="*/ 248 w 350"/>
                <a:gd name="T17" fmla="*/ 270 h 350"/>
                <a:gd name="T18" fmla="*/ 230 w 350"/>
                <a:gd name="T19" fmla="*/ 270 h 350"/>
                <a:gd name="T20" fmla="*/ 223 w 350"/>
                <a:gd name="T21" fmla="*/ 264 h 350"/>
                <a:gd name="T22" fmla="*/ 223 w 350"/>
                <a:gd name="T23" fmla="*/ 175 h 350"/>
                <a:gd name="T24" fmla="*/ 230 w 350"/>
                <a:gd name="T25" fmla="*/ 169 h 350"/>
                <a:gd name="T26" fmla="*/ 248 w 350"/>
                <a:gd name="T27" fmla="*/ 169 h 350"/>
                <a:gd name="T28" fmla="*/ 255 w 350"/>
                <a:gd name="T29" fmla="*/ 175 h 350"/>
                <a:gd name="T30" fmla="*/ 262 w 350"/>
                <a:gd name="T31" fmla="*/ 176 h 350"/>
                <a:gd name="T32" fmla="*/ 175 w 350"/>
                <a:gd name="T33" fmla="*/ 96 h 350"/>
                <a:gd name="T34" fmla="*/ 88 w 350"/>
                <a:gd name="T35" fmla="*/ 176 h 350"/>
                <a:gd name="T36" fmla="*/ 95 w 350"/>
                <a:gd name="T37" fmla="*/ 175 h 350"/>
                <a:gd name="T38" fmla="*/ 101 w 350"/>
                <a:gd name="T39" fmla="*/ 169 h 350"/>
                <a:gd name="T40" fmla="*/ 120 w 350"/>
                <a:gd name="T41" fmla="*/ 169 h 350"/>
                <a:gd name="T42" fmla="*/ 126 w 350"/>
                <a:gd name="T43" fmla="*/ 175 h 350"/>
                <a:gd name="T44" fmla="*/ 126 w 350"/>
                <a:gd name="T45" fmla="*/ 264 h 350"/>
                <a:gd name="T46" fmla="*/ 120 w 350"/>
                <a:gd name="T47" fmla="*/ 270 h 350"/>
                <a:gd name="T48" fmla="*/ 101 w 350"/>
                <a:gd name="T49" fmla="*/ 270 h 350"/>
                <a:gd name="T50" fmla="*/ 95 w 350"/>
                <a:gd name="T51" fmla="*/ 264 h 350"/>
                <a:gd name="T52" fmla="*/ 52 w 350"/>
                <a:gd name="T53" fmla="*/ 219 h 350"/>
                <a:gd name="T54" fmla="*/ 71 w 350"/>
                <a:gd name="T55" fmla="*/ 183 h 350"/>
                <a:gd name="T56" fmla="*/ 175 w 350"/>
                <a:gd name="T57" fmla="*/ 80 h 350"/>
                <a:gd name="T58" fmla="*/ 279 w 350"/>
                <a:gd name="T59" fmla="*/ 183 h 350"/>
                <a:gd name="T60" fmla="*/ 298 w 350"/>
                <a:gd name="T61" fmla="*/ 219 h 350"/>
                <a:gd name="T62" fmla="*/ 277 w 350"/>
                <a:gd name="T63" fmla="*/ 25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2"/>
                    <a:pt x="78" y="350"/>
                    <a:pt x="175" y="350"/>
                  </a:cubicBezTo>
                  <a:cubicBezTo>
                    <a:pt x="271" y="350"/>
                    <a:pt x="350" y="272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77" y="257"/>
                  </a:moveTo>
                  <a:cubicBezTo>
                    <a:pt x="268" y="261"/>
                    <a:pt x="268" y="261"/>
                    <a:pt x="268" y="261"/>
                  </a:cubicBezTo>
                  <a:cubicBezTo>
                    <a:pt x="264" y="263"/>
                    <a:pt x="260" y="264"/>
                    <a:pt x="255" y="264"/>
                  </a:cubicBezTo>
                  <a:cubicBezTo>
                    <a:pt x="255" y="267"/>
                    <a:pt x="252" y="270"/>
                    <a:pt x="248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26" y="270"/>
                    <a:pt x="223" y="267"/>
                    <a:pt x="223" y="264"/>
                  </a:cubicBezTo>
                  <a:cubicBezTo>
                    <a:pt x="223" y="175"/>
                    <a:pt x="223" y="175"/>
                    <a:pt x="223" y="175"/>
                  </a:cubicBezTo>
                  <a:cubicBezTo>
                    <a:pt x="223" y="171"/>
                    <a:pt x="226" y="169"/>
                    <a:pt x="230" y="169"/>
                  </a:cubicBezTo>
                  <a:cubicBezTo>
                    <a:pt x="248" y="169"/>
                    <a:pt x="248" y="169"/>
                    <a:pt x="248" y="169"/>
                  </a:cubicBezTo>
                  <a:cubicBezTo>
                    <a:pt x="252" y="169"/>
                    <a:pt x="255" y="171"/>
                    <a:pt x="255" y="175"/>
                  </a:cubicBezTo>
                  <a:cubicBezTo>
                    <a:pt x="257" y="175"/>
                    <a:pt x="259" y="175"/>
                    <a:pt x="262" y="176"/>
                  </a:cubicBezTo>
                  <a:cubicBezTo>
                    <a:pt x="258" y="131"/>
                    <a:pt x="220" y="96"/>
                    <a:pt x="175" y="96"/>
                  </a:cubicBezTo>
                  <a:cubicBezTo>
                    <a:pt x="129" y="96"/>
                    <a:pt x="92" y="131"/>
                    <a:pt x="88" y="176"/>
                  </a:cubicBezTo>
                  <a:cubicBezTo>
                    <a:pt x="90" y="175"/>
                    <a:pt x="92" y="175"/>
                    <a:pt x="95" y="175"/>
                  </a:cubicBezTo>
                  <a:cubicBezTo>
                    <a:pt x="95" y="171"/>
                    <a:pt x="98" y="169"/>
                    <a:pt x="10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23" y="169"/>
                    <a:pt x="126" y="171"/>
                    <a:pt x="126" y="175"/>
                  </a:cubicBezTo>
                  <a:cubicBezTo>
                    <a:pt x="126" y="264"/>
                    <a:pt x="126" y="264"/>
                    <a:pt x="126" y="264"/>
                  </a:cubicBezTo>
                  <a:cubicBezTo>
                    <a:pt x="126" y="267"/>
                    <a:pt x="123" y="270"/>
                    <a:pt x="120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8" y="270"/>
                    <a:pt x="95" y="267"/>
                    <a:pt x="95" y="264"/>
                  </a:cubicBezTo>
                  <a:cubicBezTo>
                    <a:pt x="71" y="263"/>
                    <a:pt x="52" y="243"/>
                    <a:pt x="52" y="219"/>
                  </a:cubicBezTo>
                  <a:cubicBezTo>
                    <a:pt x="52" y="204"/>
                    <a:pt x="59" y="191"/>
                    <a:pt x="71" y="183"/>
                  </a:cubicBezTo>
                  <a:cubicBezTo>
                    <a:pt x="71" y="126"/>
                    <a:pt x="118" y="80"/>
                    <a:pt x="175" y="80"/>
                  </a:cubicBezTo>
                  <a:cubicBezTo>
                    <a:pt x="232" y="80"/>
                    <a:pt x="278" y="126"/>
                    <a:pt x="279" y="183"/>
                  </a:cubicBezTo>
                  <a:cubicBezTo>
                    <a:pt x="290" y="191"/>
                    <a:pt x="298" y="204"/>
                    <a:pt x="298" y="219"/>
                  </a:cubicBezTo>
                  <a:cubicBezTo>
                    <a:pt x="298" y="235"/>
                    <a:pt x="290" y="249"/>
                    <a:pt x="277" y="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ṣļîḑé-Freeform: Shape 72">
              <a:extLst>
                <a:ext uri="{FF2B5EF4-FFF2-40B4-BE49-F238E27FC236}">
                  <a16:creationId xmlns:a16="http://schemas.microsoft.com/office/drawing/2014/main" xmlns="" id="{1CE72A8A-7245-4D6C-9C91-70D52F950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209" y="2793565"/>
              <a:ext cx="717404" cy="717591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45 w 289"/>
                <a:gd name="T5" fmla="*/ 289 h 289"/>
                <a:gd name="T6" fmla="*/ 289 w 289"/>
                <a:gd name="T7" fmla="*/ 145 h 289"/>
                <a:gd name="T8" fmla="*/ 145 w 289"/>
                <a:gd name="T9" fmla="*/ 0 h 289"/>
                <a:gd name="T10" fmla="*/ 145 w 289"/>
                <a:gd name="T11" fmla="*/ 227 h 289"/>
                <a:gd name="T12" fmla="*/ 121 w 289"/>
                <a:gd name="T13" fmla="*/ 204 h 289"/>
                <a:gd name="T14" fmla="*/ 145 w 289"/>
                <a:gd name="T15" fmla="*/ 181 h 289"/>
                <a:gd name="T16" fmla="*/ 168 w 289"/>
                <a:gd name="T17" fmla="*/ 204 h 289"/>
                <a:gd name="T18" fmla="*/ 145 w 289"/>
                <a:gd name="T19" fmla="*/ 227 h 289"/>
                <a:gd name="T20" fmla="*/ 206 w 289"/>
                <a:gd name="T21" fmla="*/ 174 h 289"/>
                <a:gd name="T22" fmla="*/ 185 w 289"/>
                <a:gd name="T23" fmla="*/ 174 h 289"/>
                <a:gd name="T24" fmla="*/ 180 w 289"/>
                <a:gd name="T25" fmla="*/ 168 h 289"/>
                <a:gd name="T26" fmla="*/ 113 w 289"/>
                <a:gd name="T27" fmla="*/ 168 h 289"/>
                <a:gd name="T28" fmla="*/ 105 w 289"/>
                <a:gd name="T29" fmla="*/ 176 h 289"/>
                <a:gd name="T30" fmla="*/ 85 w 289"/>
                <a:gd name="T31" fmla="*/ 176 h 289"/>
                <a:gd name="T32" fmla="*/ 85 w 289"/>
                <a:gd name="T33" fmla="*/ 156 h 289"/>
                <a:gd name="T34" fmla="*/ 89 w 289"/>
                <a:gd name="T35" fmla="*/ 151 h 289"/>
                <a:gd name="T36" fmla="*/ 93 w 289"/>
                <a:gd name="T37" fmla="*/ 148 h 289"/>
                <a:gd name="T38" fmla="*/ 198 w 289"/>
                <a:gd name="T39" fmla="*/ 145 h 289"/>
                <a:gd name="T40" fmla="*/ 198 w 289"/>
                <a:gd name="T41" fmla="*/ 146 h 289"/>
                <a:gd name="T42" fmla="*/ 199 w 289"/>
                <a:gd name="T43" fmla="*/ 147 h 289"/>
                <a:gd name="T44" fmla="*/ 200 w 289"/>
                <a:gd name="T45" fmla="*/ 148 h 289"/>
                <a:gd name="T46" fmla="*/ 206 w 289"/>
                <a:gd name="T47" fmla="*/ 154 h 289"/>
                <a:gd name="T48" fmla="*/ 210 w 289"/>
                <a:gd name="T49" fmla="*/ 164 h 289"/>
                <a:gd name="T50" fmla="*/ 206 w 289"/>
                <a:gd name="T51" fmla="*/ 174 h 289"/>
                <a:gd name="T52" fmla="*/ 240 w 289"/>
                <a:gd name="T53" fmla="*/ 138 h 289"/>
                <a:gd name="T54" fmla="*/ 221 w 289"/>
                <a:gd name="T55" fmla="*/ 138 h 289"/>
                <a:gd name="T56" fmla="*/ 214 w 289"/>
                <a:gd name="T57" fmla="*/ 131 h 289"/>
                <a:gd name="T58" fmla="*/ 76 w 289"/>
                <a:gd name="T59" fmla="*/ 132 h 289"/>
                <a:gd name="T60" fmla="*/ 76 w 289"/>
                <a:gd name="T61" fmla="*/ 132 h 289"/>
                <a:gd name="T62" fmla="*/ 67 w 289"/>
                <a:gd name="T63" fmla="*/ 141 h 289"/>
                <a:gd name="T64" fmla="*/ 49 w 289"/>
                <a:gd name="T65" fmla="*/ 141 h 289"/>
                <a:gd name="T66" fmla="*/ 48 w 289"/>
                <a:gd name="T67" fmla="*/ 122 h 289"/>
                <a:gd name="T68" fmla="*/ 57 w 289"/>
                <a:gd name="T69" fmla="*/ 113 h 289"/>
                <a:gd name="T70" fmla="*/ 58 w 289"/>
                <a:gd name="T71" fmla="*/ 112 h 289"/>
                <a:gd name="T72" fmla="*/ 229 w 289"/>
                <a:gd name="T73" fmla="*/ 109 h 289"/>
                <a:gd name="T74" fmla="*/ 231 w 289"/>
                <a:gd name="T75" fmla="*/ 110 h 289"/>
                <a:gd name="T76" fmla="*/ 235 w 289"/>
                <a:gd name="T77" fmla="*/ 114 h 289"/>
                <a:gd name="T78" fmla="*/ 235 w 289"/>
                <a:gd name="T79" fmla="*/ 114 h 289"/>
                <a:gd name="T80" fmla="*/ 240 w 289"/>
                <a:gd name="T81" fmla="*/ 119 h 289"/>
                <a:gd name="T82" fmla="*/ 240 w 289"/>
                <a:gd name="T83" fmla="*/ 1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225" y="289"/>
                    <a:pt x="289" y="224"/>
                    <a:pt x="289" y="145"/>
                  </a:cubicBezTo>
                  <a:cubicBezTo>
                    <a:pt x="289" y="65"/>
                    <a:pt x="225" y="0"/>
                    <a:pt x="145" y="0"/>
                  </a:cubicBezTo>
                  <a:close/>
                  <a:moveTo>
                    <a:pt x="145" y="227"/>
                  </a:moveTo>
                  <a:cubicBezTo>
                    <a:pt x="132" y="227"/>
                    <a:pt x="121" y="217"/>
                    <a:pt x="121" y="204"/>
                  </a:cubicBezTo>
                  <a:cubicBezTo>
                    <a:pt x="121" y="191"/>
                    <a:pt x="132" y="181"/>
                    <a:pt x="145" y="181"/>
                  </a:cubicBezTo>
                  <a:cubicBezTo>
                    <a:pt x="158" y="181"/>
                    <a:pt x="168" y="191"/>
                    <a:pt x="168" y="204"/>
                  </a:cubicBezTo>
                  <a:cubicBezTo>
                    <a:pt x="168" y="217"/>
                    <a:pt x="158" y="227"/>
                    <a:pt x="145" y="227"/>
                  </a:cubicBezTo>
                  <a:close/>
                  <a:moveTo>
                    <a:pt x="206" y="174"/>
                  </a:moveTo>
                  <a:cubicBezTo>
                    <a:pt x="200" y="180"/>
                    <a:pt x="191" y="180"/>
                    <a:pt x="185" y="174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61" y="150"/>
                    <a:pt x="132" y="150"/>
                    <a:pt x="113" y="168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0" y="182"/>
                    <a:pt x="90" y="182"/>
                    <a:pt x="85" y="176"/>
                  </a:cubicBezTo>
                  <a:cubicBezTo>
                    <a:pt x="79" y="171"/>
                    <a:pt x="79" y="161"/>
                    <a:pt x="85" y="156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121" y="119"/>
                    <a:pt x="167" y="118"/>
                    <a:pt x="198" y="145"/>
                  </a:cubicBezTo>
                  <a:cubicBezTo>
                    <a:pt x="198" y="145"/>
                    <a:pt x="198" y="146"/>
                    <a:pt x="198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200" y="147"/>
                    <a:pt x="200" y="147"/>
                    <a:pt x="200" y="148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9" y="156"/>
                    <a:pt x="210" y="160"/>
                    <a:pt x="210" y="164"/>
                  </a:cubicBezTo>
                  <a:cubicBezTo>
                    <a:pt x="210" y="168"/>
                    <a:pt x="209" y="171"/>
                    <a:pt x="206" y="174"/>
                  </a:cubicBezTo>
                  <a:close/>
                  <a:moveTo>
                    <a:pt x="240" y="138"/>
                  </a:moveTo>
                  <a:cubicBezTo>
                    <a:pt x="235" y="143"/>
                    <a:pt x="226" y="143"/>
                    <a:pt x="221" y="138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176" y="94"/>
                    <a:pt x="115" y="95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2" y="146"/>
                    <a:pt x="54" y="146"/>
                    <a:pt x="49" y="141"/>
                  </a:cubicBezTo>
                  <a:cubicBezTo>
                    <a:pt x="43" y="135"/>
                    <a:pt x="43" y="127"/>
                    <a:pt x="48" y="122"/>
                  </a:cubicBezTo>
                  <a:cubicBezTo>
                    <a:pt x="57" y="113"/>
                    <a:pt x="57" y="113"/>
                    <a:pt x="57" y="113"/>
                  </a:cubicBezTo>
                  <a:cubicBezTo>
                    <a:pt x="57" y="113"/>
                    <a:pt x="58" y="113"/>
                    <a:pt x="58" y="112"/>
                  </a:cubicBezTo>
                  <a:cubicBezTo>
                    <a:pt x="105" y="67"/>
                    <a:pt x="180" y="65"/>
                    <a:pt x="229" y="109"/>
                  </a:cubicBezTo>
                  <a:cubicBezTo>
                    <a:pt x="230" y="109"/>
                    <a:pt x="231" y="110"/>
                    <a:pt x="231" y="110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35" y="114"/>
                    <a:pt x="235" y="114"/>
                    <a:pt x="235" y="114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5" y="124"/>
                    <a:pt x="245" y="133"/>
                    <a:pt x="240" y="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Group 73">
              <a:extLst>
                <a:ext uri="{FF2B5EF4-FFF2-40B4-BE49-F238E27FC236}">
                  <a16:creationId xmlns:a16="http://schemas.microsoft.com/office/drawing/2014/main" xmlns="" id="{4BA6E382-FFBB-4ABB-8122-11DF40FF05A8}"/>
                </a:ext>
              </a:extLst>
            </p:cNvPr>
            <p:cNvGrpSpPr/>
            <p:nvPr/>
          </p:nvGrpSpPr>
          <p:grpSpPr>
            <a:xfrm>
              <a:off x="6990763" y="3670008"/>
              <a:ext cx="766699" cy="766891"/>
              <a:chOff x="7424738" y="3175000"/>
              <a:chExt cx="889000" cy="889000"/>
            </a:xfrm>
            <a:solidFill>
              <a:schemeClr val="accent4"/>
            </a:solidFill>
          </p:grpSpPr>
          <p:sp>
            <p:nvSpPr>
              <p:cNvPr id="121" name="îṣļîḑé-Rectangle 74">
                <a:extLst>
                  <a:ext uri="{FF2B5EF4-FFF2-40B4-BE49-F238E27FC236}">
                    <a16:creationId xmlns:a16="http://schemas.microsoft.com/office/drawing/2014/main" xmlns="" id="{844B27A7-34CA-4BFB-B8DD-A637A23C6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063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ṣļîḑé-Freeform: Shape 75">
                <a:extLst>
                  <a:ext uri="{FF2B5EF4-FFF2-40B4-BE49-F238E27FC236}">
                    <a16:creationId xmlns:a16="http://schemas.microsoft.com/office/drawing/2014/main" xmlns="" id="{FB8A5FA9-2740-4825-9A50-6A4EA529E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3738563"/>
                <a:ext cx="76200" cy="76200"/>
              </a:xfrm>
              <a:custGeom>
                <a:avLst/>
                <a:gdLst>
                  <a:gd name="T0" fmla="*/ 0 w 48"/>
                  <a:gd name="T1" fmla="*/ 33 h 48"/>
                  <a:gd name="T2" fmla="*/ 14 w 48"/>
                  <a:gd name="T3" fmla="*/ 48 h 48"/>
                  <a:gd name="T4" fmla="*/ 48 w 48"/>
                  <a:gd name="T5" fmla="*/ 15 h 48"/>
                  <a:gd name="T6" fmla="*/ 34 w 48"/>
                  <a:gd name="T7" fmla="*/ 0 h 48"/>
                  <a:gd name="T8" fmla="*/ 0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3"/>
                    </a:moveTo>
                    <a:lnTo>
                      <a:pt x="14" y="48"/>
                    </a:lnTo>
                    <a:lnTo>
                      <a:pt x="48" y="15"/>
                    </a:lnTo>
                    <a:lnTo>
                      <a:pt x="34" y="0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ṣļîḑé-Freeform: Shape 76">
                <a:extLst>
                  <a:ext uri="{FF2B5EF4-FFF2-40B4-BE49-F238E27FC236}">
                    <a16:creationId xmlns:a16="http://schemas.microsoft.com/office/drawing/2014/main" xmlns="" id="{1391FD96-5136-46D7-A7EA-750877369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3425825"/>
                <a:ext cx="76200" cy="77788"/>
              </a:xfrm>
              <a:custGeom>
                <a:avLst/>
                <a:gdLst>
                  <a:gd name="T0" fmla="*/ 0 w 48"/>
                  <a:gd name="T1" fmla="*/ 14 h 49"/>
                  <a:gd name="T2" fmla="*/ 34 w 48"/>
                  <a:gd name="T3" fmla="*/ 49 h 49"/>
                  <a:gd name="T4" fmla="*/ 48 w 48"/>
                  <a:gd name="T5" fmla="*/ 34 h 49"/>
                  <a:gd name="T6" fmla="*/ 14 w 48"/>
                  <a:gd name="T7" fmla="*/ 0 h 49"/>
                  <a:gd name="T8" fmla="*/ 0 w 48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0" y="14"/>
                    </a:moveTo>
                    <a:lnTo>
                      <a:pt x="34" y="49"/>
                    </a:lnTo>
                    <a:lnTo>
                      <a:pt x="48" y="34"/>
                    </a:lnTo>
                    <a:lnTo>
                      <a:pt x="14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îṣļîḑé-Rectangle 77">
                <a:extLst>
                  <a:ext uri="{FF2B5EF4-FFF2-40B4-BE49-F238E27FC236}">
                    <a16:creationId xmlns:a16="http://schemas.microsoft.com/office/drawing/2014/main" xmlns="" id="{5A759536-44AB-49B1-9076-07753495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3" y="3362325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îṣļîḑé-Freeform: Shape 78">
                <a:extLst>
                  <a:ext uri="{FF2B5EF4-FFF2-40B4-BE49-F238E27FC236}">
                    <a16:creationId xmlns:a16="http://schemas.microsoft.com/office/drawing/2014/main" xmlns="" id="{F94776CE-8505-49E3-B088-310AA42A8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8301" y="3425825"/>
                <a:ext cx="74613" cy="77788"/>
              </a:xfrm>
              <a:custGeom>
                <a:avLst/>
                <a:gdLst>
                  <a:gd name="T0" fmla="*/ 47 w 47"/>
                  <a:gd name="T1" fmla="*/ 14 h 49"/>
                  <a:gd name="T2" fmla="*/ 33 w 47"/>
                  <a:gd name="T3" fmla="*/ 0 h 49"/>
                  <a:gd name="T4" fmla="*/ 0 w 47"/>
                  <a:gd name="T5" fmla="*/ 34 h 49"/>
                  <a:gd name="T6" fmla="*/ 15 w 47"/>
                  <a:gd name="T7" fmla="*/ 49 h 49"/>
                  <a:gd name="T8" fmla="*/ 47 w 47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9">
                    <a:moveTo>
                      <a:pt x="47" y="14"/>
                    </a:moveTo>
                    <a:lnTo>
                      <a:pt x="33" y="0"/>
                    </a:lnTo>
                    <a:lnTo>
                      <a:pt x="0" y="34"/>
                    </a:lnTo>
                    <a:lnTo>
                      <a:pt x="15" y="49"/>
                    </a:lnTo>
                    <a:lnTo>
                      <a:pt x="4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ṩľíḍè-Rectangle 79">
                <a:extLst>
                  <a:ext uri="{FF2B5EF4-FFF2-40B4-BE49-F238E27FC236}">
                    <a16:creationId xmlns:a16="http://schemas.microsoft.com/office/drawing/2014/main" xmlns="" id="{7396A2F0-7805-4FE2-A666-88BBEC09E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801" y="3603625"/>
                <a:ext cx="74613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ṩľíḍè-Freeform: Shape 80">
                <a:extLst>
                  <a:ext uri="{FF2B5EF4-FFF2-40B4-BE49-F238E27FC236}">
                    <a16:creationId xmlns:a16="http://schemas.microsoft.com/office/drawing/2014/main" xmlns="" id="{A686075D-334A-42D5-BDEC-351ED40A0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8301" y="3738563"/>
                <a:ext cx="74613" cy="76200"/>
              </a:xfrm>
              <a:custGeom>
                <a:avLst/>
                <a:gdLst>
                  <a:gd name="T0" fmla="*/ 0 w 47"/>
                  <a:gd name="T1" fmla="*/ 15 h 48"/>
                  <a:gd name="T2" fmla="*/ 33 w 47"/>
                  <a:gd name="T3" fmla="*/ 48 h 48"/>
                  <a:gd name="T4" fmla="*/ 47 w 47"/>
                  <a:gd name="T5" fmla="*/ 33 h 48"/>
                  <a:gd name="T6" fmla="*/ 15 w 47"/>
                  <a:gd name="T7" fmla="*/ 0 h 48"/>
                  <a:gd name="T8" fmla="*/ 0 w 47"/>
                  <a:gd name="T9" fmla="*/ 1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8">
                    <a:moveTo>
                      <a:pt x="0" y="15"/>
                    </a:moveTo>
                    <a:lnTo>
                      <a:pt x="33" y="48"/>
                    </a:lnTo>
                    <a:lnTo>
                      <a:pt x="47" y="33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ľíḍè-Freeform: Shape 81">
                <a:extLst>
                  <a:ext uri="{FF2B5EF4-FFF2-40B4-BE49-F238E27FC236}">
                    <a16:creationId xmlns:a16="http://schemas.microsoft.com/office/drawing/2014/main" xmlns="" id="{A459C9C2-DE60-4238-AEA9-AD936FF54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8" y="3175000"/>
                <a:ext cx="889000" cy="889000"/>
              </a:xfrm>
              <a:custGeom>
                <a:avLst/>
                <a:gdLst>
                  <a:gd name="T0" fmla="*/ 155 w 309"/>
                  <a:gd name="T1" fmla="*/ 0 h 309"/>
                  <a:gd name="T2" fmla="*/ 0 w 309"/>
                  <a:gd name="T3" fmla="*/ 155 h 309"/>
                  <a:gd name="T4" fmla="*/ 155 w 309"/>
                  <a:gd name="T5" fmla="*/ 309 h 309"/>
                  <a:gd name="T6" fmla="*/ 309 w 309"/>
                  <a:gd name="T7" fmla="*/ 155 h 309"/>
                  <a:gd name="T8" fmla="*/ 155 w 309"/>
                  <a:gd name="T9" fmla="*/ 0 h 309"/>
                  <a:gd name="T10" fmla="*/ 155 w 309"/>
                  <a:gd name="T11" fmla="*/ 253 h 309"/>
                  <a:gd name="T12" fmla="*/ 56 w 309"/>
                  <a:gd name="T13" fmla="*/ 155 h 309"/>
                  <a:gd name="T14" fmla="*/ 155 w 309"/>
                  <a:gd name="T15" fmla="*/ 57 h 309"/>
                  <a:gd name="T16" fmla="*/ 253 w 309"/>
                  <a:gd name="T17" fmla="*/ 155 h 309"/>
                  <a:gd name="T18" fmla="*/ 155 w 309"/>
                  <a:gd name="T19" fmla="*/ 25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309">
                    <a:moveTo>
                      <a:pt x="155" y="0"/>
                    </a:moveTo>
                    <a:cubicBezTo>
                      <a:pt x="69" y="0"/>
                      <a:pt x="0" y="70"/>
                      <a:pt x="0" y="155"/>
                    </a:cubicBezTo>
                    <a:cubicBezTo>
                      <a:pt x="0" y="240"/>
                      <a:pt x="69" y="309"/>
                      <a:pt x="155" y="309"/>
                    </a:cubicBezTo>
                    <a:cubicBezTo>
                      <a:pt x="240" y="309"/>
                      <a:pt x="309" y="240"/>
                      <a:pt x="309" y="155"/>
                    </a:cubicBezTo>
                    <a:cubicBezTo>
                      <a:pt x="309" y="70"/>
                      <a:pt x="240" y="0"/>
                      <a:pt x="155" y="0"/>
                    </a:cubicBezTo>
                    <a:close/>
                    <a:moveTo>
                      <a:pt x="155" y="253"/>
                    </a:moveTo>
                    <a:cubicBezTo>
                      <a:pt x="100" y="253"/>
                      <a:pt x="56" y="209"/>
                      <a:pt x="56" y="155"/>
                    </a:cubicBezTo>
                    <a:cubicBezTo>
                      <a:pt x="56" y="101"/>
                      <a:pt x="100" y="57"/>
                      <a:pt x="155" y="57"/>
                    </a:cubicBezTo>
                    <a:cubicBezTo>
                      <a:pt x="209" y="57"/>
                      <a:pt x="253" y="101"/>
                      <a:pt x="253" y="155"/>
                    </a:cubicBezTo>
                    <a:cubicBezTo>
                      <a:pt x="253" y="209"/>
                      <a:pt x="209" y="253"/>
                      <a:pt x="15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ṩľíḍè-Rectangle 82">
                <a:extLst>
                  <a:ext uri="{FF2B5EF4-FFF2-40B4-BE49-F238E27FC236}">
                    <a16:creationId xmlns:a16="http://schemas.microsoft.com/office/drawing/2014/main" xmlns="" id="{0C3EEE6A-B25E-487A-BFA3-1530CAD30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3" y="3805238"/>
                <a:ext cx="3175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ṩľíḍè-Freeform: Shape 83">
                <a:extLst>
                  <a:ext uri="{FF2B5EF4-FFF2-40B4-BE49-F238E27FC236}">
                    <a16:creationId xmlns:a16="http://schemas.microsoft.com/office/drawing/2014/main" xmlns="" id="{E3507A52-AED5-43E6-9BF8-A2A9B4F67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0976" y="3514725"/>
                <a:ext cx="182563" cy="131763"/>
              </a:xfrm>
              <a:custGeom>
                <a:avLst/>
                <a:gdLst>
                  <a:gd name="T0" fmla="*/ 46 w 115"/>
                  <a:gd name="T1" fmla="*/ 54 h 83"/>
                  <a:gd name="T2" fmla="*/ 15 w 115"/>
                  <a:gd name="T3" fmla="*/ 25 h 83"/>
                  <a:gd name="T4" fmla="*/ 0 w 115"/>
                  <a:gd name="T5" fmla="*/ 40 h 83"/>
                  <a:gd name="T6" fmla="*/ 46 w 115"/>
                  <a:gd name="T7" fmla="*/ 83 h 83"/>
                  <a:gd name="T8" fmla="*/ 115 w 115"/>
                  <a:gd name="T9" fmla="*/ 15 h 83"/>
                  <a:gd name="T10" fmla="*/ 100 w 115"/>
                  <a:gd name="T11" fmla="*/ 0 h 83"/>
                  <a:gd name="T12" fmla="*/ 46 w 115"/>
                  <a:gd name="T13" fmla="*/ 5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83">
                    <a:moveTo>
                      <a:pt x="46" y="54"/>
                    </a:moveTo>
                    <a:lnTo>
                      <a:pt x="15" y="25"/>
                    </a:lnTo>
                    <a:lnTo>
                      <a:pt x="0" y="40"/>
                    </a:lnTo>
                    <a:lnTo>
                      <a:pt x="46" y="83"/>
                    </a:lnTo>
                    <a:lnTo>
                      <a:pt x="115" y="15"/>
                    </a:lnTo>
                    <a:lnTo>
                      <a:pt x="100" y="0"/>
                    </a:ln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Group 84">
              <a:extLst>
                <a:ext uri="{FF2B5EF4-FFF2-40B4-BE49-F238E27FC236}">
                  <a16:creationId xmlns:a16="http://schemas.microsoft.com/office/drawing/2014/main" xmlns="" id="{C97F9A2B-48F6-491B-A4F0-96C00BF36414}"/>
                </a:ext>
              </a:extLst>
            </p:cNvPr>
            <p:cNvGrpSpPr/>
            <p:nvPr/>
          </p:nvGrpSpPr>
          <p:grpSpPr>
            <a:xfrm>
              <a:off x="6582724" y="4531383"/>
              <a:ext cx="765324" cy="765520"/>
              <a:chOff x="6951663" y="4173538"/>
              <a:chExt cx="887413" cy="887413"/>
            </a:xfrm>
            <a:solidFill>
              <a:schemeClr val="accent3"/>
            </a:solidFill>
          </p:grpSpPr>
          <p:sp>
            <p:nvSpPr>
              <p:cNvPr id="119" name="íṩľíḍè-Freeform: Shape 85">
                <a:extLst>
                  <a:ext uri="{FF2B5EF4-FFF2-40B4-BE49-F238E27FC236}">
                    <a16:creationId xmlns:a16="http://schemas.microsoft.com/office/drawing/2014/main" xmlns="" id="{4B5B2AA6-0ED4-4927-B66C-5AB31CA92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776" y="4640263"/>
                <a:ext cx="77788" cy="114300"/>
              </a:xfrm>
              <a:custGeom>
                <a:avLst/>
                <a:gdLst>
                  <a:gd name="T0" fmla="*/ 9 w 27"/>
                  <a:gd name="T1" fmla="*/ 0 h 40"/>
                  <a:gd name="T2" fmla="*/ 9 w 27"/>
                  <a:gd name="T3" fmla="*/ 0 h 40"/>
                  <a:gd name="T4" fmla="*/ 0 w 27"/>
                  <a:gd name="T5" fmla="*/ 39 h 40"/>
                  <a:gd name="T6" fmla="*/ 6 w 27"/>
                  <a:gd name="T7" fmla="*/ 40 h 40"/>
                  <a:gd name="T8" fmla="*/ 27 w 27"/>
                  <a:gd name="T9" fmla="*/ 20 h 40"/>
                  <a:gd name="T10" fmla="*/ 9 w 27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0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14"/>
                      <a:pt x="6" y="27"/>
                      <a:pt x="0" y="39"/>
                    </a:cubicBezTo>
                    <a:cubicBezTo>
                      <a:pt x="2" y="40"/>
                      <a:pt x="4" y="40"/>
                      <a:pt x="6" y="40"/>
                    </a:cubicBezTo>
                    <a:cubicBezTo>
                      <a:pt x="17" y="40"/>
                      <a:pt x="27" y="31"/>
                      <a:pt x="27" y="20"/>
                    </a:cubicBezTo>
                    <a:cubicBezTo>
                      <a:pt x="27" y="10"/>
                      <a:pt x="19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ṩľíḍè-Freeform: Shape 86">
                <a:extLst>
                  <a:ext uri="{FF2B5EF4-FFF2-40B4-BE49-F238E27FC236}">
                    <a16:creationId xmlns:a16="http://schemas.microsoft.com/office/drawing/2014/main" xmlns="" id="{99DF175D-332B-49D4-B953-46D108901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1663" y="4173538"/>
                <a:ext cx="887413" cy="887413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65 w 308"/>
                  <a:gd name="T11" fmla="*/ 62 h 308"/>
                  <a:gd name="T12" fmla="*/ 174 w 308"/>
                  <a:gd name="T13" fmla="*/ 77 h 308"/>
                  <a:gd name="T14" fmla="*/ 174 w 308"/>
                  <a:gd name="T15" fmla="*/ 90 h 308"/>
                  <a:gd name="T16" fmla="*/ 182 w 308"/>
                  <a:gd name="T17" fmla="*/ 107 h 308"/>
                  <a:gd name="T18" fmla="*/ 169 w 308"/>
                  <a:gd name="T19" fmla="*/ 136 h 308"/>
                  <a:gd name="T20" fmla="*/ 164 w 308"/>
                  <a:gd name="T21" fmla="*/ 120 h 308"/>
                  <a:gd name="T22" fmla="*/ 156 w 308"/>
                  <a:gd name="T23" fmla="*/ 91 h 308"/>
                  <a:gd name="T24" fmla="*/ 165 w 308"/>
                  <a:gd name="T25" fmla="*/ 62 h 308"/>
                  <a:gd name="T26" fmla="*/ 117 w 308"/>
                  <a:gd name="T27" fmla="*/ 62 h 308"/>
                  <a:gd name="T28" fmla="*/ 125 w 308"/>
                  <a:gd name="T29" fmla="*/ 77 h 308"/>
                  <a:gd name="T30" fmla="*/ 126 w 308"/>
                  <a:gd name="T31" fmla="*/ 90 h 308"/>
                  <a:gd name="T32" fmla="*/ 134 w 308"/>
                  <a:gd name="T33" fmla="*/ 107 h 308"/>
                  <a:gd name="T34" fmla="*/ 120 w 308"/>
                  <a:gd name="T35" fmla="*/ 136 h 308"/>
                  <a:gd name="T36" fmla="*/ 116 w 308"/>
                  <a:gd name="T37" fmla="*/ 120 h 308"/>
                  <a:gd name="T38" fmla="*/ 108 w 308"/>
                  <a:gd name="T39" fmla="*/ 91 h 308"/>
                  <a:gd name="T40" fmla="*/ 117 w 308"/>
                  <a:gd name="T41" fmla="*/ 62 h 308"/>
                  <a:gd name="T42" fmla="*/ 230 w 308"/>
                  <a:gd name="T43" fmla="*/ 218 h 308"/>
                  <a:gd name="T44" fmla="*/ 215 w 308"/>
                  <a:gd name="T45" fmla="*/ 215 h 308"/>
                  <a:gd name="T46" fmla="*/ 147 w 308"/>
                  <a:gd name="T47" fmla="*/ 247 h 308"/>
                  <a:gd name="T48" fmla="*/ 62 w 308"/>
                  <a:gd name="T49" fmla="*/ 162 h 308"/>
                  <a:gd name="T50" fmla="*/ 63 w 308"/>
                  <a:gd name="T51" fmla="*/ 146 h 308"/>
                  <a:gd name="T52" fmla="*/ 232 w 308"/>
                  <a:gd name="T53" fmla="*/ 146 h 308"/>
                  <a:gd name="T54" fmla="*/ 232 w 308"/>
                  <a:gd name="T55" fmla="*/ 146 h 308"/>
                  <a:gd name="T56" fmla="*/ 266 w 308"/>
                  <a:gd name="T57" fmla="*/ 182 h 308"/>
                  <a:gd name="T58" fmla="*/ 230 w 308"/>
                  <a:gd name="T59" fmla="*/ 21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65" y="62"/>
                    </a:moveTo>
                    <a:cubicBezTo>
                      <a:pt x="174" y="56"/>
                      <a:pt x="183" y="71"/>
                      <a:pt x="174" y="77"/>
                    </a:cubicBezTo>
                    <a:cubicBezTo>
                      <a:pt x="169" y="79"/>
                      <a:pt x="172" y="86"/>
                      <a:pt x="174" y="90"/>
                    </a:cubicBezTo>
                    <a:cubicBezTo>
                      <a:pt x="177" y="95"/>
                      <a:pt x="181" y="101"/>
                      <a:pt x="182" y="107"/>
                    </a:cubicBezTo>
                    <a:cubicBezTo>
                      <a:pt x="185" y="119"/>
                      <a:pt x="181" y="132"/>
                      <a:pt x="169" y="136"/>
                    </a:cubicBezTo>
                    <a:cubicBezTo>
                      <a:pt x="158" y="140"/>
                      <a:pt x="153" y="123"/>
                      <a:pt x="164" y="120"/>
                    </a:cubicBezTo>
                    <a:cubicBezTo>
                      <a:pt x="172" y="117"/>
                      <a:pt x="157" y="95"/>
                      <a:pt x="156" y="91"/>
                    </a:cubicBezTo>
                    <a:cubicBezTo>
                      <a:pt x="152" y="80"/>
                      <a:pt x="154" y="68"/>
                      <a:pt x="165" y="62"/>
                    </a:cubicBezTo>
                    <a:close/>
                    <a:moveTo>
                      <a:pt x="117" y="62"/>
                    </a:moveTo>
                    <a:cubicBezTo>
                      <a:pt x="126" y="56"/>
                      <a:pt x="135" y="71"/>
                      <a:pt x="125" y="77"/>
                    </a:cubicBezTo>
                    <a:cubicBezTo>
                      <a:pt x="121" y="79"/>
                      <a:pt x="124" y="86"/>
                      <a:pt x="126" y="90"/>
                    </a:cubicBezTo>
                    <a:cubicBezTo>
                      <a:pt x="129" y="95"/>
                      <a:pt x="133" y="101"/>
                      <a:pt x="134" y="107"/>
                    </a:cubicBezTo>
                    <a:cubicBezTo>
                      <a:pt x="137" y="119"/>
                      <a:pt x="133" y="132"/>
                      <a:pt x="120" y="136"/>
                    </a:cubicBezTo>
                    <a:cubicBezTo>
                      <a:pt x="110" y="140"/>
                      <a:pt x="105" y="123"/>
                      <a:pt x="116" y="120"/>
                    </a:cubicBezTo>
                    <a:cubicBezTo>
                      <a:pt x="124" y="117"/>
                      <a:pt x="109" y="95"/>
                      <a:pt x="108" y="91"/>
                    </a:cubicBezTo>
                    <a:cubicBezTo>
                      <a:pt x="104" y="80"/>
                      <a:pt x="106" y="68"/>
                      <a:pt x="117" y="62"/>
                    </a:cubicBezTo>
                    <a:close/>
                    <a:moveTo>
                      <a:pt x="230" y="218"/>
                    </a:moveTo>
                    <a:cubicBezTo>
                      <a:pt x="225" y="218"/>
                      <a:pt x="219" y="217"/>
                      <a:pt x="215" y="215"/>
                    </a:cubicBezTo>
                    <a:cubicBezTo>
                      <a:pt x="199" y="235"/>
                      <a:pt x="175" y="247"/>
                      <a:pt x="147" y="247"/>
                    </a:cubicBezTo>
                    <a:cubicBezTo>
                      <a:pt x="100" y="247"/>
                      <a:pt x="62" y="209"/>
                      <a:pt x="62" y="162"/>
                    </a:cubicBezTo>
                    <a:cubicBezTo>
                      <a:pt x="62" y="156"/>
                      <a:pt x="62" y="151"/>
                      <a:pt x="6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51" y="147"/>
                      <a:pt x="266" y="162"/>
                      <a:pt x="266" y="182"/>
                    </a:cubicBezTo>
                    <a:cubicBezTo>
                      <a:pt x="266" y="202"/>
                      <a:pt x="250" y="218"/>
                      <a:pt x="23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6" name="Group 87">
              <a:extLst>
                <a:ext uri="{FF2B5EF4-FFF2-40B4-BE49-F238E27FC236}">
                  <a16:creationId xmlns:a16="http://schemas.microsoft.com/office/drawing/2014/main" xmlns="" id="{3DD16E0F-023C-4ED6-9B41-5C80191A9641}"/>
                </a:ext>
              </a:extLst>
            </p:cNvPr>
            <p:cNvGrpSpPr/>
            <p:nvPr/>
          </p:nvGrpSpPr>
          <p:grpSpPr>
            <a:xfrm>
              <a:off x="4731726" y="4509495"/>
              <a:ext cx="772172" cy="769632"/>
              <a:chOff x="4805363" y="4148138"/>
              <a:chExt cx="895350" cy="892175"/>
            </a:xfrm>
            <a:solidFill>
              <a:schemeClr val="accent6"/>
            </a:solidFill>
          </p:grpSpPr>
          <p:sp>
            <p:nvSpPr>
              <p:cNvPr id="116" name="íṩľíḍè-Freeform: Shape 88">
                <a:extLst>
                  <a:ext uri="{FF2B5EF4-FFF2-40B4-BE49-F238E27FC236}">
                    <a16:creationId xmlns:a16="http://schemas.microsoft.com/office/drawing/2014/main" xmlns="" id="{27D8D2F2-9DC5-4E6F-81A7-AB0FCC50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4371975"/>
                <a:ext cx="103188" cy="66675"/>
              </a:xfrm>
              <a:custGeom>
                <a:avLst/>
                <a:gdLst>
                  <a:gd name="T0" fmla="*/ 36 w 36"/>
                  <a:gd name="T1" fmla="*/ 2 h 23"/>
                  <a:gd name="T2" fmla="*/ 34 w 36"/>
                  <a:gd name="T3" fmla="*/ 1 h 23"/>
                  <a:gd name="T4" fmla="*/ 0 w 36"/>
                  <a:gd name="T5" fmla="*/ 23 h 23"/>
                  <a:gd name="T6" fmla="*/ 22 w 36"/>
                  <a:gd name="T7" fmla="*/ 15 h 23"/>
                  <a:gd name="T8" fmla="*/ 32 w 36"/>
                  <a:gd name="T9" fmla="*/ 6 h 23"/>
                  <a:gd name="T10" fmla="*/ 36 w 36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36" y="2"/>
                    </a:moveTo>
                    <a:cubicBezTo>
                      <a:pt x="35" y="2"/>
                      <a:pt x="35" y="1"/>
                      <a:pt x="34" y="1"/>
                    </a:cubicBezTo>
                    <a:cubicBezTo>
                      <a:pt x="19" y="0"/>
                      <a:pt x="5" y="9"/>
                      <a:pt x="0" y="23"/>
                    </a:cubicBezTo>
                    <a:cubicBezTo>
                      <a:pt x="8" y="22"/>
                      <a:pt x="15" y="19"/>
                      <a:pt x="22" y="15"/>
                    </a:cubicBezTo>
                    <a:cubicBezTo>
                      <a:pt x="25" y="12"/>
                      <a:pt x="29" y="10"/>
                      <a:pt x="32" y="6"/>
                    </a:cubicBezTo>
                    <a:cubicBezTo>
                      <a:pt x="32" y="6"/>
                      <a:pt x="35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ṩľíḍè-Freeform: Shape 89">
                <a:extLst>
                  <a:ext uri="{FF2B5EF4-FFF2-40B4-BE49-F238E27FC236}">
                    <a16:creationId xmlns:a16="http://schemas.microsoft.com/office/drawing/2014/main" xmlns="" id="{32C37B2E-6F5F-46D1-B095-19137DE03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301" y="4371975"/>
                <a:ext cx="103188" cy="66675"/>
              </a:xfrm>
              <a:custGeom>
                <a:avLst/>
                <a:gdLst>
                  <a:gd name="T0" fmla="*/ 4 w 36"/>
                  <a:gd name="T1" fmla="*/ 6 h 23"/>
                  <a:gd name="T2" fmla="*/ 14 w 36"/>
                  <a:gd name="T3" fmla="*/ 15 h 23"/>
                  <a:gd name="T4" fmla="*/ 36 w 36"/>
                  <a:gd name="T5" fmla="*/ 23 h 23"/>
                  <a:gd name="T6" fmla="*/ 2 w 36"/>
                  <a:gd name="T7" fmla="*/ 1 h 23"/>
                  <a:gd name="T8" fmla="*/ 0 w 36"/>
                  <a:gd name="T9" fmla="*/ 2 h 23"/>
                  <a:gd name="T10" fmla="*/ 4 w 36"/>
                  <a:gd name="T11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3">
                    <a:moveTo>
                      <a:pt x="4" y="6"/>
                    </a:moveTo>
                    <a:cubicBezTo>
                      <a:pt x="7" y="10"/>
                      <a:pt x="10" y="12"/>
                      <a:pt x="14" y="15"/>
                    </a:cubicBezTo>
                    <a:cubicBezTo>
                      <a:pt x="21" y="19"/>
                      <a:pt x="28" y="22"/>
                      <a:pt x="36" y="23"/>
                    </a:cubicBezTo>
                    <a:cubicBezTo>
                      <a:pt x="31" y="9"/>
                      <a:pt x="17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3" y="6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ṩľíḍè-Freeform: Shape 90">
                <a:extLst>
                  <a:ext uri="{FF2B5EF4-FFF2-40B4-BE49-F238E27FC236}">
                    <a16:creationId xmlns:a16="http://schemas.microsoft.com/office/drawing/2014/main" xmlns="" id="{9BCB43EA-ED44-482E-9DE1-F44CA71B2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363" y="4148138"/>
                <a:ext cx="895350" cy="892175"/>
              </a:xfrm>
              <a:custGeom>
                <a:avLst/>
                <a:gdLst>
                  <a:gd name="T0" fmla="*/ 155 w 311"/>
                  <a:gd name="T1" fmla="*/ 0 h 310"/>
                  <a:gd name="T2" fmla="*/ 0 w 311"/>
                  <a:gd name="T3" fmla="*/ 155 h 310"/>
                  <a:gd name="T4" fmla="*/ 155 w 311"/>
                  <a:gd name="T5" fmla="*/ 310 h 310"/>
                  <a:gd name="T6" fmla="*/ 311 w 311"/>
                  <a:gd name="T7" fmla="*/ 155 h 310"/>
                  <a:gd name="T8" fmla="*/ 155 w 311"/>
                  <a:gd name="T9" fmla="*/ 0 h 310"/>
                  <a:gd name="T10" fmla="*/ 187 w 311"/>
                  <a:gd name="T11" fmla="*/ 73 h 310"/>
                  <a:gd name="T12" fmla="*/ 208 w 311"/>
                  <a:gd name="T13" fmla="*/ 65 h 310"/>
                  <a:gd name="T14" fmla="*/ 227 w 311"/>
                  <a:gd name="T15" fmla="*/ 67 h 310"/>
                  <a:gd name="T16" fmla="*/ 217 w 311"/>
                  <a:gd name="T17" fmla="*/ 102 h 310"/>
                  <a:gd name="T18" fmla="*/ 208 w 311"/>
                  <a:gd name="T19" fmla="*/ 108 h 310"/>
                  <a:gd name="T20" fmla="*/ 166 w 311"/>
                  <a:gd name="T21" fmla="*/ 108 h 310"/>
                  <a:gd name="T22" fmla="*/ 187 w 311"/>
                  <a:gd name="T23" fmla="*/ 73 h 310"/>
                  <a:gd name="T24" fmla="*/ 148 w 311"/>
                  <a:gd name="T25" fmla="*/ 92 h 310"/>
                  <a:gd name="T26" fmla="*/ 163 w 311"/>
                  <a:gd name="T27" fmla="*/ 92 h 310"/>
                  <a:gd name="T28" fmla="*/ 163 w 311"/>
                  <a:gd name="T29" fmla="*/ 108 h 310"/>
                  <a:gd name="T30" fmla="*/ 148 w 311"/>
                  <a:gd name="T31" fmla="*/ 108 h 310"/>
                  <a:gd name="T32" fmla="*/ 148 w 311"/>
                  <a:gd name="T33" fmla="*/ 92 h 310"/>
                  <a:gd name="T34" fmla="*/ 83 w 311"/>
                  <a:gd name="T35" fmla="*/ 67 h 310"/>
                  <a:gd name="T36" fmla="*/ 102 w 311"/>
                  <a:gd name="T37" fmla="*/ 65 h 310"/>
                  <a:gd name="T38" fmla="*/ 123 w 311"/>
                  <a:gd name="T39" fmla="*/ 73 h 310"/>
                  <a:gd name="T40" fmla="*/ 143 w 311"/>
                  <a:gd name="T41" fmla="*/ 108 h 310"/>
                  <a:gd name="T42" fmla="*/ 102 w 311"/>
                  <a:gd name="T43" fmla="*/ 108 h 310"/>
                  <a:gd name="T44" fmla="*/ 92 w 311"/>
                  <a:gd name="T45" fmla="*/ 102 h 310"/>
                  <a:gd name="T46" fmla="*/ 83 w 311"/>
                  <a:gd name="T47" fmla="*/ 67 h 310"/>
                  <a:gd name="T48" fmla="*/ 238 w 311"/>
                  <a:gd name="T49" fmla="*/ 245 h 310"/>
                  <a:gd name="T50" fmla="*/ 73 w 311"/>
                  <a:gd name="T51" fmla="*/ 245 h 310"/>
                  <a:gd name="T52" fmla="*/ 73 w 311"/>
                  <a:gd name="T53" fmla="*/ 114 h 310"/>
                  <a:gd name="T54" fmla="*/ 116 w 311"/>
                  <a:gd name="T55" fmla="*/ 114 h 310"/>
                  <a:gd name="T56" fmla="*/ 137 w 311"/>
                  <a:gd name="T57" fmla="*/ 114 h 310"/>
                  <a:gd name="T58" fmla="*/ 137 w 311"/>
                  <a:gd name="T59" fmla="*/ 118 h 310"/>
                  <a:gd name="T60" fmla="*/ 137 w 311"/>
                  <a:gd name="T61" fmla="*/ 183 h 310"/>
                  <a:gd name="T62" fmla="*/ 156 w 311"/>
                  <a:gd name="T63" fmla="*/ 167 h 310"/>
                  <a:gd name="T64" fmla="*/ 175 w 311"/>
                  <a:gd name="T65" fmla="*/ 183 h 310"/>
                  <a:gd name="T66" fmla="*/ 175 w 311"/>
                  <a:gd name="T67" fmla="*/ 117 h 310"/>
                  <a:gd name="T68" fmla="*/ 175 w 311"/>
                  <a:gd name="T69" fmla="*/ 114 h 310"/>
                  <a:gd name="T70" fmla="*/ 194 w 311"/>
                  <a:gd name="T71" fmla="*/ 114 h 310"/>
                  <a:gd name="T72" fmla="*/ 238 w 311"/>
                  <a:gd name="T73" fmla="*/ 114 h 310"/>
                  <a:gd name="T74" fmla="*/ 238 w 311"/>
                  <a:gd name="T75" fmla="*/ 24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1" h="310">
                    <a:moveTo>
                      <a:pt x="155" y="0"/>
                    </a:moveTo>
                    <a:cubicBezTo>
                      <a:pt x="70" y="0"/>
                      <a:pt x="0" y="69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241" y="310"/>
                      <a:pt x="311" y="240"/>
                      <a:pt x="311" y="155"/>
                    </a:cubicBezTo>
                    <a:cubicBezTo>
                      <a:pt x="311" y="69"/>
                      <a:pt x="241" y="0"/>
                      <a:pt x="155" y="0"/>
                    </a:cubicBezTo>
                    <a:close/>
                    <a:moveTo>
                      <a:pt x="187" y="73"/>
                    </a:moveTo>
                    <a:cubicBezTo>
                      <a:pt x="193" y="68"/>
                      <a:pt x="200" y="66"/>
                      <a:pt x="208" y="65"/>
                    </a:cubicBezTo>
                    <a:cubicBezTo>
                      <a:pt x="214" y="64"/>
                      <a:pt x="222" y="64"/>
                      <a:pt x="227" y="67"/>
                    </a:cubicBezTo>
                    <a:cubicBezTo>
                      <a:pt x="242" y="78"/>
                      <a:pt x="227" y="94"/>
                      <a:pt x="217" y="102"/>
                    </a:cubicBezTo>
                    <a:cubicBezTo>
                      <a:pt x="214" y="104"/>
                      <a:pt x="211" y="106"/>
                      <a:pt x="208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8" y="94"/>
                      <a:pt x="175" y="80"/>
                      <a:pt x="187" y="73"/>
                    </a:cubicBezTo>
                    <a:close/>
                    <a:moveTo>
                      <a:pt x="148" y="92"/>
                    </a:moveTo>
                    <a:cubicBezTo>
                      <a:pt x="148" y="82"/>
                      <a:pt x="163" y="82"/>
                      <a:pt x="163" y="92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lnTo>
                      <a:pt x="148" y="92"/>
                    </a:lnTo>
                    <a:close/>
                    <a:moveTo>
                      <a:pt x="83" y="67"/>
                    </a:moveTo>
                    <a:cubicBezTo>
                      <a:pt x="88" y="64"/>
                      <a:pt x="96" y="64"/>
                      <a:pt x="102" y="65"/>
                    </a:cubicBezTo>
                    <a:cubicBezTo>
                      <a:pt x="109" y="66"/>
                      <a:pt x="116" y="68"/>
                      <a:pt x="123" y="73"/>
                    </a:cubicBezTo>
                    <a:cubicBezTo>
                      <a:pt x="135" y="80"/>
                      <a:pt x="142" y="94"/>
                      <a:pt x="143" y="108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99" y="106"/>
                      <a:pt x="96" y="104"/>
                      <a:pt x="92" y="102"/>
                    </a:cubicBezTo>
                    <a:cubicBezTo>
                      <a:pt x="82" y="94"/>
                      <a:pt x="67" y="78"/>
                      <a:pt x="83" y="67"/>
                    </a:cubicBezTo>
                    <a:close/>
                    <a:moveTo>
                      <a:pt x="238" y="245"/>
                    </a:moveTo>
                    <a:cubicBezTo>
                      <a:pt x="73" y="245"/>
                      <a:pt x="73" y="245"/>
                      <a:pt x="73" y="245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116" y="114"/>
                      <a:pt x="116" y="114"/>
                      <a:pt x="116" y="114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75" y="183"/>
                      <a:pt x="175" y="183"/>
                      <a:pt x="175" y="183"/>
                    </a:cubicBezTo>
                    <a:cubicBezTo>
                      <a:pt x="175" y="117"/>
                      <a:pt x="175" y="117"/>
                      <a:pt x="175" y="117"/>
                    </a:cubicBezTo>
                    <a:cubicBezTo>
                      <a:pt x="175" y="114"/>
                      <a:pt x="175" y="114"/>
                      <a:pt x="175" y="114"/>
                    </a:cubicBezTo>
                    <a:cubicBezTo>
                      <a:pt x="194" y="114"/>
                      <a:pt x="194" y="114"/>
                      <a:pt x="194" y="114"/>
                    </a:cubicBezTo>
                    <a:cubicBezTo>
                      <a:pt x="238" y="114"/>
                      <a:pt x="238" y="114"/>
                      <a:pt x="238" y="114"/>
                    </a:cubicBezTo>
                    <a:lnTo>
                      <a:pt x="238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íṩľíḍè-Freeform: Shape 91">
              <a:extLst>
                <a:ext uri="{FF2B5EF4-FFF2-40B4-BE49-F238E27FC236}">
                  <a16:creationId xmlns:a16="http://schemas.microsoft.com/office/drawing/2014/main" xmlns="" id="{26CB39A8-AE0B-4EFC-8550-98A5D64B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922" y="4043244"/>
              <a:ext cx="351048" cy="278598"/>
            </a:xfrm>
            <a:custGeom>
              <a:avLst/>
              <a:gdLst>
                <a:gd name="T0" fmla="*/ 141 w 141"/>
                <a:gd name="T1" fmla="*/ 41 h 112"/>
                <a:gd name="T2" fmla="*/ 127 w 141"/>
                <a:gd name="T3" fmla="*/ 26 h 112"/>
                <a:gd name="T4" fmla="*/ 114 w 141"/>
                <a:gd name="T5" fmla="*/ 0 h 112"/>
                <a:gd name="T6" fmla="*/ 28 w 141"/>
                <a:gd name="T7" fmla="*/ 0 h 112"/>
                <a:gd name="T8" fmla="*/ 14 w 141"/>
                <a:gd name="T9" fmla="*/ 26 h 112"/>
                <a:gd name="T10" fmla="*/ 0 w 141"/>
                <a:gd name="T11" fmla="*/ 41 h 112"/>
                <a:gd name="T12" fmla="*/ 0 w 141"/>
                <a:gd name="T13" fmla="*/ 86 h 112"/>
                <a:gd name="T14" fmla="*/ 0 w 141"/>
                <a:gd name="T15" fmla="*/ 90 h 112"/>
                <a:gd name="T16" fmla="*/ 0 w 141"/>
                <a:gd name="T17" fmla="*/ 106 h 112"/>
                <a:gd name="T18" fmla="*/ 7 w 141"/>
                <a:gd name="T19" fmla="*/ 112 h 112"/>
                <a:gd name="T20" fmla="*/ 27 w 141"/>
                <a:gd name="T21" fmla="*/ 112 h 112"/>
                <a:gd name="T22" fmla="*/ 34 w 141"/>
                <a:gd name="T23" fmla="*/ 106 h 112"/>
                <a:gd name="T24" fmla="*/ 34 w 141"/>
                <a:gd name="T25" fmla="*/ 90 h 112"/>
                <a:gd name="T26" fmla="*/ 108 w 141"/>
                <a:gd name="T27" fmla="*/ 90 h 112"/>
                <a:gd name="T28" fmla="*/ 108 w 141"/>
                <a:gd name="T29" fmla="*/ 106 h 112"/>
                <a:gd name="T30" fmla="*/ 114 w 141"/>
                <a:gd name="T31" fmla="*/ 112 h 112"/>
                <a:gd name="T32" fmla="*/ 135 w 141"/>
                <a:gd name="T33" fmla="*/ 112 h 112"/>
                <a:gd name="T34" fmla="*/ 141 w 141"/>
                <a:gd name="T35" fmla="*/ 106 h 112"/>
                <a:gd name="T36" fmla="*/ 141 w 141"/>
                <a:gd name="T37" fmla="*/ 90 h 112"/>
                <a:gd name="T38" fmla="*/ 141 w 141"/>
                <a:gd name="T39" fmla="*/ 41 h 112"/>
                <a:gd name="T40" fmla="*/ 35 w 141"/>
                <a:gd name="T41" fmla="*/ 10 h 112"/>
                <a:gd name="T42" fmla="*/ 106 w 141"/>
                <a:gd name="T43" fmla="*/ 10 h 112"/>
                <a:gd name="T44" fmla="*/ 118 w 141"/>
                <a:gd name="T45" fmla="*/ 32 h 112"/>
                <a:gd name="T46" fmla="*/ 24 w 141"/>
                <a:gd name="T47" fmla="*/ 32 h 112"/>
                <a:gd name="T48" fmla="*/ 35 w 141"/>
                <a:gd name="T49" fmla="*/ 10 h 112"/>
                <a:gd name="T50" fmla="*/ 41 w 141"/>
                <a:gd name="T51" fmla="*/ 79 h 112"/>
                <a:gd name="T52" fmla="*/ 13 w 141"/>
                <a:gd name="T53" fmla="*/ 79 h 112"/>
                <a:gd name="T54" fmla="*/ 13 w 141"/>
                <a:gd name="T55" fmla="*/ 64 h 112"/>
                <a:gd name="T56" fmla="*/ 41 w 141"/>
                <a:gd name="T57" fmla="*/ 64 h 112"/>
                <a:gd name="T58" fmla="*/ 41 w 141"/>
                <a:gd name="T59" fmla="*/ 79 h 112"/>
                <a:gd name="T60" fmla="*/ 129 w 141"/>
                <a:gd name="T61" fmla="*/ 79 h 112"/>
                <a:gd name="T62" fmla="*/ 100 w 141"/>
                <a:gd name="T63" fmla="*/ 79 h 112"/>
                <a:gd name="T64" fmla="*/ 100 w 141"/>
                <a:gd name="T65" fmla="*/ 64 h 112"/>
                <a:gd name="T66" fmla="*/ 129 w 141"/>
                <a:gd name="T67" fmla="*/ 64 h 112"/>
                <a:gd name="T68" fmla="*/ 129 w 141"/>
                <a:gd name="T69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12">
                  <a:moveTo>
                    <a:pt x="141" y="41"/>
                  </a:moveTo>
                  <a:cubicBezTo>
                    <a:pt x="127" y="26"/>
                    <a:pt x="127" y="26"/>
                    <a:pt x="127" y="2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2"/>
                    <a:pt x="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31" y="112"/>
                    <a:pt x="34" y="110"/>
                    <a:pt x="34" y="106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10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8" y="112"/>
                    <a:pt x="141" y="110"/>
                    <a:pt x="141" y="106"/>
                  </a:cubicBezTo>
                  <a:cubicBezTo>
                    <a:pt x="141" y="90"/>
                    <a:pt x="141" y="90"/>
                    <a:pt x="141" y="90"/>
                  </a:cubicBezTo>
                  <a:lnTo>
                    <a:pt x="141" y="41"/>
                  </a:lnTo>
                  <a:close/>
                  <a:moveTo>
                    <a:pt x="35" y="10"/>
                  </a:moveTo>
                  <a:cubicBezTo>
                    <a:pt x="106" y="10"/>
                    <a:pt x="106" y="10"/>
                    <a:pt x="106" y="10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5" y="10"/>
                  </a:lnTo>
                  <a:close/>
                  <a:moveTo>
                    <a:pt x="41" y="79"/>
                  </a:moveTo>
                  <a:cubicBezTo>
                    <a:pt x="13" y="79"/>
                    <a:pt x="13" y="79"/>
                    <a:pt x="13" y="7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41" y="64"/>
                    <a:pt x="41" y="64"/>
                    <a:pt x="41" y="64"/>
                  </a:cubicBezTo>
                  <a:lnTo>
                    <a:pt x="41" y="79"/>
                  </a:lnTo>
                  <a:close/>
                  <a:moveTo>
                    <a:pt x="129" y="79"/>
                  </a:moveTo>
                  <a:cubicBezTo>
                    <a:pt x="100" y="79"/>
                    <a:pt x="100" y="79"/>
                    <a:pt x="100" y="79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29" y="64"/>
                    <a:pt x="129" y="64"/>
                    <a:pt x="129" y="64"/>
                  </a:cubicBezTo>
                  <a:lnTo>
                    <a:pt x="129" y="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xmlns="" id="{5E9FE448-D142-471F-9798-59E1CF6D734F}"/>
                </a:ext>
              </a:extLst>
            </p:cNvPr>
            <p:cNvGrpSpPr/>
            <p:nvPr/>
          </p:nvGrpSpPr>
          <p:grpSpPr>
            <a:xfrm>
              <a:off x="6577003" y="4135769"/>
              <a:ext cx="375224" cy="243906"/>
              <a:chOff x="7145338" y="3587750"/>
              <a:chExt cx="566738" cy="368300"/>
            </a:xfrm>
            <a:solidFill>
              <a:schemeClr val="accent6"/>
            </a:solidFill>
          </p:grpSpPr>
          <p:sp>
            <p:nvSpPr>
              <p:cNvPr id="111" name="íṩľíḍè-Freeform: Shape 93">
                <a:extLst>
                  <a:ext uri="{FF2B5EF4-FFF2-40B4-BE49-F238E27FC236}">
                    <a16:creationId xmlns:a16="http://schemas.microsoft.com/office/drawing/2014/main" xmlns="" id="{0E940003-4357-4C9D-A6C8-A4A91B23C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113" y="3816350"/>
                <a:ext cx="153988" cy="139700"/>
              </a:xfrm>
              <a:custGeom>
                <a:avLst/>
                <a:gdLst>
                  <a:gd name="T0" fmla="*/ 33 w 41"/>
                  <a:gd name="T1" fmla="*/ 0 h 37"/>
                  <a:gd name="T2" fmla="*/ 15 w 41"/>
                  <a:gd name="T3" fmla="*/ 6 h 37"/>
                  <a:gd name="T4" fmla="*/ 10 w 41"/>
                  <a:gd name="T5" fmla="*/ 5 h 37"/>
                  <a:gd name="T6" fmla="*/ 10 w 41"/>
                  <a:gd name="T7" fmla="*/ 6 h 37"/>
                  <a:gd name="T8" fmla="*/ 6 w 41"/>
                  <a:gd name="T9" fmla="*/ 31 h 37"/>
                  <a:gd name="T10" fmla="*/ 32 w 41"/>
                  <a:gd name="T11" fmla="*/ 28 h 37"/>
                  <a:gd name="T12" fmla="*/ 35 w 41"/>
                  <a:gd name="T13" fmla="*/ 2 h 37"/>
                  <a:gd name="T14" fmla="*/ 33 w 41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3" y="0"/>
                    </a:moveTo>
                    <a:cubicBezTo>
                      <a:pt x="28" y="4"/>
                      <a:pt x="22" y="6"/>
                      <a:pt x="15" y="6"/>
                    </a:cubicBezTo>
                    <a:cubicBezTo>
                      <a:pt x="14" y="6"/>
                      <a:pt x="12" y="6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2" y="14"/>
                      <a:pt x="0" y="25"/>
                      <a:pt x="6" y="31"/>
                    </a:cubicBezTo>
                    <a:cubicBezTo>
                      <a:pt x="13" y="37"/>
                      <a:pt x="24" y="36"/>
                      <a:pt x="32" y="28"/>
                    </a:cubicBezTo>
                    <a:cubicBezTo>
                      <a:pt x="40" y="20"/>
                      <a:pt x="41" y="8"/>
                      <a:pt x="35" y="2"/>
                    </a:cubicBezTo>
                    <a:cubicBezTo>
                      <a:pt x="34" y="2"/>
                      <a:pt x="34" y="1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íḍè-Freeform: Shape 94">
                <a:extLst>
                  <a:ext uri="{FF2B5EF4-FFF2-40B4-BE49-F238E27FC236}">
                    <a16:creationId xmlns:a16="http://schemas.microsoft.com/office/drawing/2014/main" xmlns="" id="{CE9A9D8F-4B17-4A60-BAEC-B3E12F9E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5338" y="3587750"/>
                <a:ext cx="266700" cy="236537"/>
              </a:xfrm>
              <a:custGeom>
                <a:avLst/>
                <a:gdLst>
                  <a:gd name="T0" fmla="*/ 16 w 71"/>
                  <a:gd name="T1" fmla="*/ 51 h 63"/>
                  <a:gd name="T2" fmla="*/ 42 w 71"/>
                  <a:gd name="T3" fmla="*/ 63 h 63"/>
                  <a:gd name="T4" fmla="*/ 43 w 71"/>
                  <a:gd name="T5" fmla="*/ 63 h 63"/>
                  <a:gd name="T6" fmla="*/ 56 w 71"/>
                  <a:gd name="T7" fmla="*/ 60 h 63"/>
                  <a:gd name="T8" fmla="*/ 60 w 71"/>
                  <a:gd name="T9" fmla="*/ 56 h 63"/>
                  <a:gd name="T10" fmla="*/ 55 w 71"/>
                  <a:gd name="T11" fmla="*/ 12 h 63"/>
                  <a:gd name="T12" fmla="*/ 28 w 71"/>
                  <a:gd name="T13" fmla="*/ 0 h 63"/>
                  <a:gd name="T14" fmla="*/ 11 w 71"/>
                  <a:gd name="T15" fmla="*/ 7 h 63"/>
                  <a:gd name="T16" fmla="*/ 16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6" y="51"/>
                    </a:moveTo>
                    <a:cubicBezTo>
                      <a:pt x="24" y="58"/>
                      <a:pt x="33" y="63"/>
                      <a:pt x="42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8" y="63"/>
                      <a:pt x="52" y="62"/>
                      <a:pt x="56" y="60"/>
                    </a:cubicBezTo>
                    <a:cubicBezTo>
                      <a:pt x="58" y="59"/>
                      <a:pt x="59" y="58"/>
                      <a:pt x="60" y="56"/>
                    </a:cubicBezTo>
                    <a:cubicBezTo>
                      <a:pt x="71" y="46"/>
                      <a:pt x="69" y="26"/>
                      <a:pt x="55" y="12"/>
                    </a:cubicBezTo>
                    <a:cubicBezTo>
                      <a:pt x="47" y="4"/>
                      <a:pt x="37" y="0"/>
                      <a:pt x="28" y="0"/>
                    </a:cubicBezTo>
                    <a:cubicBezTo>
                      <a:pt x="21" y="0"/>
                      <a:pt x="15" y="2"/>
                      <a:pt x="11" y="7"/>
                    </a:cubicBezTo>
                    <a:cubicBezTo>
                      <a:pt x="0" y="17"/>
                      <a:pt x="3" y="37"/>
                      <a:pt x="16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ṩľíḍè-Freeform: Shape 95">
                <a:extLst>
                  <a:ext uri="{FF2B5EF4-FFF2-40B4-BE49-F238E27FC236}">
                    <a16:creationId xmlns:a16="http://schemas.microsoft.com/office/drawing/2014/main" xmlns="" id="{9B208C6D-70A1-456D-8E29-B34185943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0138" y="3816350"/>
                <a:ext cx="157163" cy="139700"/>
              </a:xfrm>
              <a:custGeom>
                <a:avLst/>
                <a:gdLst>
                  <a:gd name="T0" fmla="*/ 35 w 42"/>
                  <a:gd name="T1" fmla="*/ 31 h 37"/>
                  <a:gd name="T2" fmla="*/ 32 w 42"/>
                  <a:gd name="T3" fmla="*/ 6 h 37"/>
                  <a:gd name="T4" fmla="*/ 32 w 42"/>
                  <a:gd name="T5" fmla="*/ 5 h 37"/>
                  <a:gd name="T6" fmla="*/ 26 w 42"/>
                  <a:gd name="T7" fmla="*/ 6 h 37"/>
                  <a:gd name="T8" fmla="*/ 9 w 42"/>
                  <a:gd name="T9" fmla="*/ 0 h 37"/>
                  <a:gd name="T10" fmla="*/ 7 w 42"/>
                  <a:gd name="T11" fmla="*/ 2 h 37"/>
                  <a:gd name="T12" fmla="*/ 10 w 42"/>
                  <a:gd name="T13" fmla="*/ 28 h 37"/>
                  <a:gd name="T14" fmla="*/ 35 w 42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5" y="31"/>
                    </a:moveTo>
                    <a:cubicBezTo>
                      <a:pt x="42" y="25"/>
                      <a:pt x="40" y="14"/>
                      <a:pt x="32" y="6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6"/>
                      <a:pt x="28" y="6"/>
                      <a:pt x="26" y="6"/>
                    </a:cubicBezTo>
                    <a:cubicBezTo>
                      <a:pt x="20" y="6"/>
                      <a:pt x="14" y="4"/>
                      <a:pt x="9" y="0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0" y="8"/>
                      <a:pt x="2" y="20"/>
                      <a:pt x="10" y="28"/>
                    </a:cubicBezTo>
                    <a:cubicBezTo>
                      <a:pt x="18" y="36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ľíḍè-Freeform: Shape 96">
                <a:extLst>
                  <a:ext uri="{FF2B5EF4-FFF2-40B4-BE49-F238E27FC236}">
                    <a16:creationId xmlns:a16="http://schemas.microsoft.com/office/drawing/2014/main" xmlns="" id="{6A681136-48BE-40C6-95CA-20CCC8BAD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376" y="3587750"/>
                <a:ext cx="266700" cy="236537"/>
              </a:xfrm>
              <a:custGeom>
                <a:avLst/>
                <a:gdLst>
                  <a:gd name="T0" fmla="*/ 60 w 71"/>
                  <a:gd name="T1" fmla="*/ 7 h 63"/>
                  <a:gd name="T2" fmla="*/ 43 w 71"/>
                  <a:gd name="T3" fmla="*/ 0 h 63"/>
                  <a:gd name="T4" fmla="*/ 16 w 71"/>
                  <a:gd name="T5" fmla="*/ 12 h 63"/>
                  <a:gd name="T6" fmla="*/ 10 w 71"/>
                  <a:gd name="T7" fmla="*/ 56 h 63"/>
                  <a:gd name="T8" fmla="*/ 15 w 71"/>
                  <a:gd name="T9" fmla="*/ 60 h 63"/>
                  <a:gd name="T10" fmla="*/ 27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0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0" y="7"/>
                    </a:moveTo>
                    <a:cubicBezTo>
                      <a:pt x="56" y="2"/>
                      <a:pt x="50" y="0"/>
                      <a:pt x="43" y="0"/>
                    </a:cubicBezTo>
                    <a:cubicBezTo>
                      <a:pt x="34" y="0"/>
                      <a:pt x="24" y="4"/>
                      <a:pt x="16" y="12"/>
                    </a:cubicBezTo>
                    <a:cubicBezTo>
                      <a:pt x="2" y="26"/>
                      <a:pt x="0" y="46"/>
                      <a:pt x="10" y="56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8" y="62"/>
                      <a:pt x="23" y="63"/>
                      <a:pt x="27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7" y="63"/>
                      <a:pt x="47" y="58"/>
                      <a:pt x="55" y="51"/>
                    </a:cubicBezTo>
                    <a:cubicBezTo>
                      <a:pt x="68" y="37"/>
                      <a:pt x="71" y="17"/>
                      <a:pt x="6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ṩľíḍè-Freeform: Shape 97">
                <a:extLst>
                  <a:ext uri="{FF2B5EF4-FFF2-40B4-BE49-F238E27FC236}">
                    <a16:creationId xmlns:a16="http://schemas.microsoft.com/office/drawing/2014/main" xmlns="" id="{22918B0F-0419-4EAB-A941-154E3A357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876" y="3606800"/>
                <a:ext cx="93663" cy="333375"/>
              </a:xfrm>
              <a:custGeom>
                <a:avLst/>
                <a:gdLst>
                  <a:gd name="T0" fmla="*/ 23 w 25"/>
                  <a:gd name="T1" fmla="*/ 4 h 89"/>
                  <a:gd name="T2" fmla="*/ 20 w 25"/>
                  <a:gd name="T3" fmla="*/ 1 h 89"/>
                  <a:gd name="T4" fmla="*/ 14 w 25"/>
                  <a:gd name="T5" fmla="*/ 10 h 89"/>
                  <a:gd name="T6" fmla="*/ 12 w 25"/>
                  <a:gd name="T7" fmla="*/ 10 h 89"/>
                  <a:gd name="T8" fmla="*/ 11 w 25"/>
                  <a:gd name="T9" fmla="*/ 10 h 89"/>
                  <a:gd name="T10" fmla="*/ 5 w 25"/>
                  <a:gd name="T11" fmla="*/ 1 h 89"/>
                  <a:gd name="T12" fmla="*/ 2 w 25"/>
                  <a:gd name="T13" fmla="*/ 4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7 h 89"/>
                  <a:gd name="T20" fmla="*/ 7 w 25"/>
                  <a:gd name="T21" fmla="*/ 41 h 89"/>
                  <a:gd name="T22" fmla="*/ 7 w 25"/>
                  <a:gd name="T23" fmla="*/ 83 h 89"/>
                  <a:gd name="T24" fmla="*/ 12 w 25"/>
                  <a:gd name="T25" fmla="*/ 89 h 89"/>
                  <a:gd name="T26" fmla="*/ 18 w 25"/>
                  <a:gd name="T27" fmla="*/ 83 h 89"/>
                  <a:gd name="T28" fmla="*/ 18 w 25"/>
                  <a:gd name="T29" fmla="*/ 41 h 89"/>
                  <a:gd name="T30" fmla="*/ 18 w 25"/>
                  <a:gd name="T31" fmla="*/ 27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4"/>
                    </a:moveTo>
                    <a:cubicBezTo>
                      <a:pt x="25" y="2"/>
                      <a:pt x="22" y="0"/>
                      <a:pt x="20" y="1"/>
                    </a:cubicBezTo>
                    <a:cubicBezTo>
                      <a:pt x="18" y="4"/>
                      <a:pt x="16" y="7"/>
                      <a:pt x="14" y="10"/>
                    </a:cubicBezTo>
                    <a:cubicBezTo>
                      <a:pt x="14" y="10"/>
                      <a:pt x="13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9"/>
                      <a:pt x="8" y="13"/>
                    </a:cubicBezTo>
                    <a:cubicBezTo>
                      <a:pt x="7" y="13"/>
                      <a:pt x="7" y="14"/>
                      <a:pt x="7" y="1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7" y="86"/>
                      <a:pt x="9" y="89"/>
                      <a:pt x="12" y="89"/>
                    </a:cubicBezTo>
                    <a:cubicBezTo>
                      <a:pt x="15" y="89"/>
                      <a:pt x="18" y="86"/>
                      <a:pt x="18" y="8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4"/>
                      <a:pt x="18" y="13"/>
                      <a:pt x="17" y="13"/>
                    </a:cubicBezTo>
                    <a:cubicBezTo>
                      <a:pt x="19" y="9"/>
                      <a:pt x="20" y="7"/>
                      <a:pt x="23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9" name="Group 98">
              <a:extLst>
                <a:ext uri="{FF2B5EF4-FFF2-40B4-BE49-F238E27FC236}">
                  <a16:creationId xmlns:a16="http://schemas.microsoft.com/office/drawing/2014/main" xmlns="" id="{91DD8FB6-A99E-41AE-9178-C764BB0A184D}"/>
                </a:ext>
              </a:extLst>
            </p:cNvPr>
            <p:cNvGrpSpPr/>
            <p:nvPr/>
          </p:nvGrpSpPr>
          <p:grpSpPr>
            <a:xfrm>
              <a:off x="5203279" y="3542811"/>
              <a:ext cx="428826" cy="294368"/>
              <a:chOff x="5070476" y="2692400"/>
              <a:chExt cx="647700" cy="4445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9" name="íṩľíḍè-Freeform: Shape 99">
                <a:extLst>
                  <a:ext uri="{FF2B5EF4-FFF2-40B4-BE49-F238E27FC236}">
                    <a16:creationId xmlns:a16="http://schemas.microsoft.com/office/drawing/2014/main" xmlns="" id="{4B258079-D219-4DA5-9D10-7BF7D2037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476" y="3076575"/>
                <a:ext cx="647700" cy="60325"/>
              </a:xfrm>
              <a:custGeom>
                <a:avLst/>
                <a:gdLst>
                  <a:gd name="T0" fmla="*/ 408 w 408"/>
                  <a:gd name="T1" fmla="*/ 0 h 38"/>
                  <a:gd name="T2" fmla="*/ 0 w 408"/>
                  <a:gd name="T3" fmla="*/ 0 h 38"/>
                  <a:gd name="T4" fmla="*/ 0 w 408"/>
                  <a:gd name="T5" fmla="*/ 38 h 38"/>
                  <a:gd name="T6" fmla="*/ 408 w 408"/>
                  <a:gd name="T7" fmla="*/ 38 h 38"/>
                  <a:gd name="T8" fmla="*/ 408 w 408"/>
                  <a:gd name="T9" fmla="*/ 0 h 38"/>
                  <a:gd name="T10" fmla="*/ 389 w 408"/>
                  <a:gd name="T11" fmla="*/ 24 h 38"/>
                  <a:gd name="T12" fmla="*/ 355 w 408"/>
                  <a:gd name="T13" fmla="*/ 24 h 38"/>
                  <a:gd name="T14" fmla="*/ 355 w 408"/>
                  <a:gd name="T15" fmla="*/ 14 h 38"/>
                  <a:gd name="T16" fmla="*/ 389 w 408"/>
                  <a:gd name="T17" fmla="*/ 14 h 38"/>
                  <a:gd name="T18" fmla="*/ 389 w 408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8" h="38">
                    <a:moveTo>
                      <a:pt x="408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8" y="38"/>
                    </a:lnTo>
                    <a:lnTo>
                      <a:pt x="408" y="0"/>
                    </a:lnTo>
                    <a:close/>
                    <a:moveTo>
                      <a:pt x="389" y="24"/>
                    </a:moveTo>
                    <a:lnTo>
                      <a:pt x="355" y="24"/>
                    </a:lnTo>
                    <a:lnTo>
                      <a:pt x="355" y="14"/>
                    </a:lnTo>
                    <a:lnTo>
                      <a:pt x="389" y="14"/>
                    </a:lnTo>
                    <a:lnTo>
                      <a:pt x="38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ṩľíḍè-Freeform: Shape 100">
                <a:extLst>
                  <a:ext uri="{FF2B5EF4-FFF2-40B4-BE49-F238E27FC236}">
                    <a16:creationId xmlns:a16="http://schemas.microsoft.com/office/drawing/2014/main" xmlns="" id="{B09EFF5B-26CA-471E-AC2A-4364D13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8" y="2692400"/>
                <a:ext cx="587375" cy="365125"/>
              </a:xfrm>
              <a:custGeom>
                <a:avLst/>
                <a:gdLst>
                  <a:gd name="T0" fmla="*/ 370 w 370"/>
                  <a:gd name="T1" fmla="*/ 0 h 230"/>
                  <a:gd name="T2" fmla="*/ 0 w 370"/>
                  <a:gd name="T3" fmla="*/ 0 h 230"/>
                  <a:gd name="T4" fmla="*/ 0 w 370"/>
                  <a:gd name="T5" fmla="*/ 230 h 230"/>
                  <a:gd name="T6" fmla="*/ 370 w 370"/>
                  <a:gd name="T7" fmla="*/ 230 h 230"/>
                  <a:gd name="T8" fmla="*/ 370 w 370"/>
                  <a:gd name="T9" fmla="*/ 0 h 230"/>
                  <a:gd name="T10" fmla="*/ 329 w 370"/>
                  <a:gd name="T11" fmla="*/ 197 h 230"/>
                  <a:gd name="T12" fmla="*/ 41 w 370"/>
                  <a:gd name="T13" fmla="*/ 197 h 230"/>
                  <a:gd name="T14" fmla="*/ 41 w 370"/>
                  <a:gd name="T15" fmla="*/ 34 h 230"/>
                  <a:gd name="T16" fmla="*/ 329 w 370"/>
                  <a:gd name="T17" fmla="*/ 34 h 230"/>
                  <a:gd name="T18" fmla="*/ 329 w 370"/>
                  <a:gd name="T19" fmla="*/ 197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230">
                    <a:moveTo>
                      <a:pt x="370" y="0"/>
                    </a:moveTo>
                    <a:lnTo>
                      <a:pt x="0" y="0"/>
                    </a:lnTo>
                    <a:lnTo>
                      <a:pt x="0" y="230"/>
                    </a:lnTo>
                    <a:lnTo>
                      <a:pt x="370" y="230"/>
                    </a:lnTo>
                    <a:lnTo>
                      <a:pt x="370" y="0"/>
                    </a:lnTo>
                    <a:close/>
                    <a:moveTo>
                      <a:pt x="329" y="197"/>
                    </a:moveTo>
                    <a:lnTo>
                      <a:pt x="41" y="197"/>
                    </a:lnTo>
                    <a:lnTo>
                      <a:pt x="41" y="34"/>
                    </a:lnTo>
                    <a:lnTo>
                      <a:pt x="329" y="34"/>
                    </a:lnTo>
                    <a:lnTo>
                      <a:pt x="329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íṩľíḍè-Freeform: Shape 101">
              <a:extLst>
                <a:ext uri="{FF2B5EF4-FFF2-40B4-BE49-F238E27FC236}">
                  <a16:creationId xmlns:a16="http://schemas.microsoft.com/office/drawing/2014/main" xmlns="" id="{67EFB740-0E1B-4235-9F7F-6CFBF4F1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608" y="4434332"/>
              <a:ext cx="296393" cy="323805"/>
            </a:xfrm>
            <a:custGeom>
              <a:avLst/>
              <a:gdLst>
                <a:gd name="T0" fmla="*/ 147 w 282"/>
                <a:gd name="T1" fmla="*/ 0 h 308"/>
                <a:gd name="T2" fmla="*/ 145 w 282"/>
                <a:gd name="T3" fmla="*/ 2 h 308"/>
                <a:gd name="T4" fmla="*/ 3 w 282"/>
                <a:gd name="T5" fmla="*/ 218 h 308"/>
                <a:gd name="T6" fmla="*/ 0 w 282"/>
                <a:gd name="T7" fmla="*/ 218 h 308"/>
                <a:gd name="T8" fmla="*/ 3 w 282"/>
                <a:gd name="T9" fmla="*/ 220 h 308"/>
                <a:gd name="T10" fmla="*/ 133 w 282"/>
                <a:gd name="T11" fmla="*/ 308 h 308"/>
                <a:gd name="T12" fmla="*/ 135 w 282"/>
                <a:gd name="T13" fmla="*/ 308 h 308"/>
                <a:gd name="T14" fmla="*/ 135 w 282"/>
                <a:gd name="T15" fmla="*/ 308 h 308"/>
                <a:gd name="T16" fmla="*/ 280 w 282"/>
                <a:gd name="T17" fmla="*/ 92 h 308"/>
                <a:gd name="T18" fmla="*/ 282 w 282"/>
                <a:gd name="T19" fmla="*/ 90 h 308"/>
                <a:gd name="T20" fmla="*/ 280 w 282"/>
                <a:gd name="T21" fmla="*/ 90 h 308"/>
                <a:gd name="T22" fmla="*/ 249 w 282"/>
                <a:gd name="T23" fmla="*/ 68 h 308"/>
                <a:gd name="T24" fmla="*/ 263 w 282"/>
                <a:gd name="T25" fmla="*/ 47 h 308"/>
                <a:gd name="T26" fmla="*/ 263 w 282"/>
                <a:gd name="T27" fmla="*/ 45 h 308"/>
                <a:gd name="T28" fmla="*/ 263 w 282"/>
                <a:gd name="T29" fmla="*/ 45 h 308"/>
                <a:gd name="T30" fmla="*/ 197 w 282"/>
                <a:gd name="T31" fmla="*/ 0 h 308"/>
                <a:gd name="T32" fmla="*/ 195 w 282"/>
                <a:gd name="T33" fmla="*/ 0 h 308"/>
                <a:gd name="T34" fmla="*/ 195 w 282"/>
                <a:gd name="T35" fmla="*/ 0 h 308"/>
                <a:gd name="T36" fmla="*/ 180 w 282"/>
                <a:gd name="T37" fmla="*/ 24 h 308"/>
                <a:gd name="T38" fmla="*/ 147 w 282"/>
                <a:gd name="T39" fmla="*/ 2 h 308"/>
                <a:gd name="T40" fmla="*/ 147 w 282"/>
                <a:gd name="T41" fmla="*/ 0 h 308"/>
                <a:gd name="T42" fmla="*/ 171 w 282"/>
                <a:gd name="T43" fmla="*/ 211 h 308"/>
                <a:gd name="T44" fmla="*/ 76 w 282"/>
                <a:gd name="T45" fmla="*/ 147 h 308"/>
                <a:gd name="T46" fmla="*/ 109 w 282"/>
                <a:gd name="T47" fmla="*/ 97 h 308"/>
                <a:gd name="T48" fmla="*/ 206 w 282"/>
                <a:gd name="T49" fmla="*/ 161 h 308"/>
                <a:gd name="T50" fmla="*/ 171 w 282"/>
                <a:gd name="T51" fmla="*/ 211 h 308"/>
                <a:gd name="T52" fmla="*/ 128 w 282"/>
                <a:gd name="T53" fmla="*/ 274 h 308"/>
                <a:gd name="T54" fmla="*/ 34 w 282"/>
                <a:gd name="T55" fmla="*/ 211 h 308"/>
                <a:gd name="T56" fmla="*/ 67 w 282"/>
                <a:gd name="T57" fmla="*/ 161 h 308"/>
                <a:gd name="T58" fmla="*/ 164 w 282"/>
                <a:gd name="T59" fmla="*/ 225 h 308"/>
                <a:gd name="T60" fmla="*/ 128 w 282"/>
                <a:gd name="T61" fmla="*/ 27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08">
                  <a:moveTo>
                    <a:pt x="147" y="0"/>
                  </a:moveTo>
                  <a:lnTo>
                    <a:pt x="145" y="2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20"/>
                  </a:lnTo>
                  <a:lnTo>
                    <a:pt x="133" y="308"/>
                  </a:lnTo>
                  <a:lnTo>
                    <a:pt x="135" y="308"/>
                  </a:lnTo>
                  <a:lnTo>
                    <a:pt x="135" y="308"/>
                  </a:lnTo>
                  <a:lnTo>
                    <a:pt x="280" y="92"/>
                  </a:lnTo>
                  <a:lnTo>
                    <a:pt x="282" y="90"/>
                  </a:lnTo>
                  <a:lnTo>
                    <a:pt x="280" y="90"/>
                  </a:lnTo>
                  <a:lnTo>
                    <a:pt x="249" y="68"/>
                  </a:lnTo>
                  <a:lnTo>
                    <a:pt x="263" y="47"/>
                  </a:lnTo>
                  <a:lnTo>
                    <a:pt x="263" y="45"/>
                  </a:lnTo>
                  <a:lnTo>
                    <a:pt x="263" y="45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80" y="24"/>
                  </a:lnTo>
                  <a:lnTo>
                    <a:pt x="147" y="2"/>
                  </a:lnTo>
                  <a:lnTo>
                    <a:pt x="147" y="0"/>
                  </a:lnTo>
                  <a:close/>
                  <a:moveTo>
                    <a:pt x="171" y="211"/>
                  </a:moveTo>
                  <a:lnTo>
                    <a:pt x="76" y="147"/>
                  </a:lnTo>
                  <a:lnTo>
                    <a:pt x="109" y="97"/>
                  </a:lnTo>
                  <a:lnTo>
                    <a:pt x="206" y="161"/>
                  </a:lnTo>
                  <a:lnTo>
                    <a:pt x="171" y="211"/>
                  </a:lnTo>
                  <a:close/>
                  <a:moveTo>
                    <a:pt x="128" y="274"/>
                  </a:moveTo>
                  <a:lnTo>
                    <a:pt x="34" y="211"/>
                  </a:lnTo>
                  <a:lnTo>
                    <a:pt x="67" y="161"/>
                  </a:lnTo>
                  <a:lnTo>
                    <a:pt x="164" y="225"/>
                  </a:lnTo>
                  <a:lnTo>
                    <a:pt x="128" y="27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Group 102">
              <a:extLst>
                <a:ext uri="{FF2B5EF4-FFF2-40B4-BE49-F238E27FC236}">
                  <a16:creationId xmlns:a16="http://schemas.microsoft.com/office/drawing/2014/main" xmlns="" id="{DC8D67F7-FD80-414E-B61B-46E1FD7124F2}"/>
                </a:ext>
              </a:extLst>
            </p:cNvPr>
            <p:cNvGrpSpPr/>
            <p:nvPr/>
          </p:nvGrpSpPr>
          <p:grpSpPr>
            <a:xfrm>
              <a:off x="4268911" y="4459564"/>
              <a:ext cx="310058" cy="313292"/>
              <a:chOff x="3659188" y="4076700"/>
              <a:chExt cx="468313" cy="473075"/>
            </a:xfrm>
            <a:solidFill>
              <a:schemeClr val="accent1"/>
            </a:solidFill>
          </p:grpSpPr>
          <p:sp>
            <p:nvSpPr>
              <p:cNvPr id="107" name="íṩľíḍè-Freeform: Shape 103">
                <a:extLst>
                  <a:ext uri="{FF2B5EF4-FFF2-40B4-BE49-F238E27FC236}">
                    <a16:creationId xmlns:a16="http://schemas.microsoft.com/office/drawing/2014/main" xmlns="" id="{83A184B3-F7C9-4F64-9F91-8A5B65C7D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4076700"/>
                <a:ext cx="225425" cy="473075"/>
              </a:xfrm>
              <a:custGeom>
                <a:avLst/>
                <a:gdLst>
                  <a:gd name="T0" fmla="*/ 1 w 60"/>
                  <a:gd name="T1" fmla="*/ 122 h 126"/>
                  <a:gd name="T2" fmla="*/ 30 w 60"/>
                  <a:gd name="T3" fmla="*/ 108 h 126"/>
                  <a:gd name="T4" fmla="*/ 59 w 60"/>
                  <a:gd name="T5" fmla="*/ 122 h 126"/>
                  <a:gd name="T6" fmla="*/ 60 w 60"/>
                  <a:gd name="T7" fmla="*/ 122 h 126"/>
                  <a:gd name="T8" fmla="*/ 60 w 60"/>
                  <a:gd name="T9" fmla="*/ 27 h 126"/>
                  <a:gd name="T10" fmla="*/ 59 w 60"/>
                  <a:gd name="T11" fmla="*/ 13 h 126"/>
                  <a:gd name="T12" fmla="*/ 30 w 60"/>
                  <a:gd name="T13" fmla="*/ 0 h 126"/>
                  <a:gd name="T14" fmla="*/ 1 w 60"/>
                  <a:gd name="T15" fmla="*/ 13 h 126"/>
                  <a:gd name="T16" fmla="*/ 0 w 60"/>
                  <a:gd name="T17" fmla="*/ 27 h 126"/>
                  <a:gd name="T18" fmla="*/ 0 w 60"/>
                  <a:gd name="T19" fmla="*/ 122 h 126"/>
                  <a:gd name="T20" fmla="*/ 1 w 60"/>
                  <a:gd name="T21" fmla="*/ 122 h 126"/>
                  <a:gd name="T22" fmla="*/ 9 w 60"/>
                  <a:gd name="T23" fmla="*/ 21 h 126"/>
                  <a:gd name="T24" fmla="*/ 30 w 60"/>
                  <a:gd name="T25" fmla="*/ 17 h 126"/>
                  <a:gd name="T26" fmla="*/ 50 w 60"/>
                  <a:gd name="T27" fmla="*/ 21 h 126"/>
                  <a:gd name="T28" fmla="*/ 51 w 60"/>
                  <a:gd name="T29" fmla="*/ 23 h 126"/>
                  <a:gd name="T30" fmla="*/ 50 w 60"/>
                  <a:gd name="T31" fmla="*/ 24 h 126"/>
                  <a:gd name="T32" fmla="*/ 49 w 60"/>
                  <a:gd name="T33" fmla="*/ 24 h 126"/>
                  <a:gd name="T34" fmla="*/ 45 w 60"/>
                  <a:gd name="T35" fmla="*/ 22 h 126"/>
                  <a:gd name="T36" fmla="*/ 30 w 60"/>
                  <a:gd name="T37" fmla="*/ 20 h 126"/>
                  <a:gd name="T38" fmla="*/ 15 w 60"/>
                  <a:gd name="T39" fmla="*/ 22 h 126"/>
                  <a:gd name="T40" fmla="*/ 11 w 60"/>
                  <a:gd name="T41" fmla="*/ 24 h 126"/>
                  <a:gd name="T42" fmla="*/ 9 w 60"/>
                  <a:gd name="T43" fmla="*/ 23 h 126"/>
                  <a:gd name="T44" fmla="*/ 9 w 60"/>
                  <a:gd name="T45" fmla="*/ 21 h 126"/>
                  <a:gd name="T46" fmla="*/ 9 w 60"/>
                  <a:gd name="T47" fmla="*/ 38 h 126"/>
                  <a:gd name="T48" fmla="*/ 30 w 60"/>
                  <a:gd name="T49" fmla="*/ 34 h 126"/>
                  <a:gd name="T50" fmla="*/ 50 w 60"/>
                  <a:gd name="T51" fmla="*/ 38 h 126"/>
                  <a:gd name="T52" fmla="*/ 51 w 60"/>
                  <a:gd name="T53" fmla="*/ 40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39 h 126"/>
                  <a:gd name="T60" fmla="*/ 30 w 60"/>
                  <a:gd name="T61" fmla="*/ 37 h 126"/>
                  <a:gd name="T62" fmla="*/ 15 w 60"/>
                  <a:gd name="T63" fmla="*/ 39 h 126"/>
                  <a:gd name="T64" fmla="*/ 11 w 60"/>
                  <a:gd name="T65" fmla="*/ 41 h 126"/>
                  <a:gd name="T66" fmla="*/ 9 w 60"/>
                  <a:gd name="T67" fmla="*/ 40 h 126"/>
                  <a:gd name="T68" fmla="*/ 9 w 60"/>
                  <a:gd name="T69" fmla="*/ 38 h 126"/>
                  <a:gd name="T70" fmla="*/ 9 w 60"/>
                  <a:gd name="T71" fmla="*/ 55 h 126"/>
                  <a:gd name="T72" fmla="*/ 30 w 60"/>
                  <a:gd name="T73" fmla="*/ 51 h 126"/>
                  <a:gd name="T74" fmla="*/ 50 w 60"/>
                  <a:gd name="T75" fmla="*/ 55 h 126"/>
                  <a:gd name="T76" fmla="*/ 51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6 h 126"/>
                  <a:gd name="T84" fmla="*/ 30 w 60"/>
                  <a:gd name="T85" fmla="*/ 54 h 126"/>
                  <a:gd name="T86" fmla="*/ 15 w 60"/>
                  <a:gd name="T87" fmla="*/ 56 h 126"/>
                  <a:gd name="T88" fmla="*/ 11 w 60"/>
                  <a:gd name="T89" fmla="*/ 58 h 126"/>
                  <a:gd name="T90" fmla="*/ 9 w 60"/>
                  <a:gd name="T91" fmla="*/ 57 h 126"/>
                  <a:gd name="T92" fmla="*/ 9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2"/>
                    </a:move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5" y="111"/>
                      <a:pt x="59" y="122"/>
                    </a:cubicBez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moveTo>
                      <a:pt x="9" y="21"/>
                    </a:moveTo>
                    <a:cubicBezTo>
                      <a:pt x="14" y="18"/>
                      <a:pt x="21" y="17"/>
                      <a:pt x="30" y="17"/>
                    </a:cubicBezTo>
                    <a:cubicBezTo>
                      <a:pt x="39" y="17"/>
                      <a:pt x="45" y="18"/>
                      <a:pt x="50" y="21"/>
                    </a:cubicBezTo>
                    <a:cubicBezTo>
                      <a:pt x="51" y="21"/>
                      <a:pt x="52" y="22"/>
                      <a:pt x="51" y="23"/>
                    </a:cubicBez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9" y="21"/>
                    </a:cubicBezTo>
                    <a:moveTo>
                      <a:pt x="9" y="38"/>
                    </a:moveTo>
                    <a:cubicBezTo>
                      <a:pt x="14" y="35"/>
                      <a:pt x="21" y="34"/>
                      <a:pt x="30" y="34"/>
                    </a:cubicBezTo>
                    <a:cubicBezTo>
                      <a:pt x="39" y="34"/>
                      <a:pt x="45" y="35"/>
                      <a:pt x="50" y="38"/>
                    </a:cubicBezTo>
                    <a:cubicBezTo>
                      <a:pt x="51" y="38"/>
                      <a:pt x="52" y="39"/>
                      <a:pt x="51" y="40"/>
                    </a:cubicBez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9" y="38"/>
                    </a:cubicBezTo>
                    <a:moveTo>
                      <a:pt x="9" y="55"/>
                    </a:moveTo>
                    <a:cubicBezTo>
                      <a:pt x="14" y="52"/>
                      <a:pt x="21" y="51"/>
                      <a:pt x="30" y="51"/>
                    </a:cubicBezTo>
                    <a:cubicBezTo>
                      <a:pt x="39" y="51"/>
                      <a:pt x="45" y="52"/>
                      <a:pt x="50" y="55"/>
                    </a:cubicBezTo>
                    <a:cubicBezTo>
                      <a:pt x="51" y="55"/>
                      <a:pt x="52" y="56"/>
                      <a:pt x="51" y="57"/>
                    </a:cubicBez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9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ṩľíḍè-Freeform: Shape 104">
                <a:extLst>
                  <a:ext uri="{FF2B5EF4-FFF2-40B4-BE49-F238E27FC236}">
                    <a16:creationId xmlns:a16="http://schemas.microsoft.com/office/drawing/2014/main" xmlns="" id="{5CAEB07B-B988-451E-B626-D7189922B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076" y="4076700"/>
                <a:ext cx="225425" cy="473075"/>
              </a:xfrm>
              <a:custGeom>
                <a:avLst/>
                <a:gdLst>
                  <a:gd name="T0" fmla="*/ 59 w 60"/>
                  <a:gd name="T1" fmla="*/ 122 h 126"/>
                  <a:gd name="T2" fmla="*/ 60 w 60"/>
                  <a:gd name="T3" fmla="*/ 122 h 126"/>
                  <a:gd name="T4" fmla="*/ 60 w 60"/>
                  <a:gd name="T5" fmla="*/ 27 h 126"/>
                  <a:gd name="T6" fmla="*/ 59 w 60"/>
                  <a:gd name="T7" fmla="*/ 13 h 126"/>
                  <a:gd name="T8" fmla="*/ 30 w 60"/>
                  <a:gd name="T9" fmla="*/ 0 h 126"/>
                  <a:gd name="T10" fmla="*/ 1 w 60"/>
                  <a:gd name="T11" fmla="*/ 13 h 126"/>
                  <a:gd name="T12" fmla="*/ 0 w 60"/>
                  <a:gd name="T13" fmla="*/ 27 h 126"/>
                  <a:gd name="T14" fmla="*/ 0 w 60"/>
                  <a:gd name="T15" fmla="*/ 122 h 126"/>
                  <a:gd name="T16" fmla="*/ 1 w 60"/>
                  <a:gd name="T17" fmla="*/ 122 h 126"/>
                  <a:gd name="T18" fmla="*/ 30 w 60"/>
                  <a:gd name="T19" fmla="*/ 108 h 126"/>
                  <a:gd name="T20" fmla="*/ 59 w 60"/>
                  <a:gd name="T21" fmla="*/ 122 h 126"/>
                  <a:gd name="T22" fmla="*/ 51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6 h 126"/>
                  <a:gd name="T30" fmla="*/ 30 w 60"/>
                  <a:gd name="T31" fmla="*/ 54 h 126"/>
                  <a:gd name="T32" fmla="*/ 15 w 60"/>
                  <a:gd name="T33" fmla="*/ 56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1 w 60"/>
                  <a:gd name="T45" fmla="*/ 57 h 126"/>
                  <a:gd name="T46" fmla="*/ 51 w 60"/>
                  <a:gd name="T47" fmla="*/ 40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39 h 126"/>
                  <a:gd name="T54" fmla="*/ 30 w 60"/>
                  <a:gd name="T55" fmla="*/ 37 h 126"/>
                  <a:gd name="T56" fmla="*/ 15 w 60"/>
                  <a:gd name="T57" fmla="*/ 39 h 126"/>
                  <a:gd name="T58" fmla="*/ 11 w 60"/>
                  <a:gd name="T59" fmla="*/ 41 h 126"/>
                  <a:gd name="T60" fmla="*/ 9 w 60"/>
                  <a:gd name="T61" fmla="*/ 40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1 w 60"/>
                  <a:gd name="T69" fmla="*/ 40 h 126"/>
                  <a:gd name="T70" fmla="*/ 51 w 60"/>
                  <a:gd name="T71" fmla="*/ 23 h 126"/>
                  <a:gd name="T72" fmla="*/ 50 w 60"/>
                  <a:gd name="T73" fmla="*/ 24 h 126"/>
                  <a:gd name="T74" fmla="*/ 49 w 60"/>
                  <a:gd name="T75" fmla="*/ 24 h 126"/>
                  <a:gd name="T76" fmla="*/ 45 w 60"/>
                  <a:gd name="T77" fmla="*/ 22 h 126"/>
                  <a:gd name="T78" fmla="*/ 30 w 60"/>
                  <a:gd name="T79" fmla="*/ 20 h 126"/>
                  <a:gd name="T80" fmla="*/ 15 w 60"/>
                  <a:gd name="T81" fmla="*/ 22 h 126"/>
                  <a:gd name="T82" fmla="*/ 11 w 60"/>
                  <a:gd name="T83" fmla="*/ 24 h 126"/>
                  <a:gd name="T84" fmla="*/ 9 w 60"/>
                  <a:gd name="T85" fmla="*/ 23 h 126"/>
                  <a:gd name="T86" fmla="*/ 10 w 60"/>
                  <a:gd name="T87" fmla="*/ 21 h 126"/>
                  <a:gd name="T88" fmla="*/ 30 w 60"/>
                  <a:gd name="T89" fmla="*/ 17 h 126"/>
                  <a:gd name="T90" fmla="*/ 51 w 60"/>
                  <a:gd name="T91" fmla="*/ 21 h 126"/>
                  <a:gd name="T92" fmla="*/ 51 w 60"/>
                  <a:gd name="T93" fmla="*/ 2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2"/>
                    </a:moveTo>
                    <a:cubicBezTo>
                      <a:pt x="60" y="126"/>
                      <a:pt x="60" y="126"/>
                      <a:pt x="60" y="122"/>
                    </a:cubicBezTo>
                    <a:cubicBezTo>
                      <a:pt x="60" y="102"/>
                      <a:pt x="60" y="47"/>
                      <a:pt x="60" y="27"/>
                    </a:cubicBezTo>
                    <a:cubicBezTo>
                      <a:pt x="60" y="23"/>
                      <a:pt x="60" y="17"/>
                      <a:pt x="59" y="13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6" y="0"/>
                      <a:pt x="5" y="3"/>
                      <a:pt x="1" y="13"/>
                    </a:cubicBezTo>
                    <a:cubicBezTo>
                      <a:pt x="0" y="17"/>
                      <a:pt x="0" y="23"/>
                      <a:pt x="0" y="27"/>
                    </a:cubicBezTo>
                    <a:cubicBezTo>
                      <a:pt x="0" y="47"/>
                      <a:pt x="0" y="102"/>
                      <a:pt x="0" y="122"/>
                    </a:cubicBezTo>
                    <a:cubicBezTo>
                      <a:pt x="0" y="126"/>
                      <a:pt x="0" y="126"/>
                      <a:pt x="1" y="122"/>
                    </a:cubicBezTo>
                    <a:cubicBezTo>
                      <a:pt x="4" y="111"/>
                      <a:pt x="16" y="108"/>
                      <a:pt x="30" y="108"/>
                    </a:cubicBezTo>
                    <a:cubicBezTo>
                      <a:pt x="44" y="108"/>
                      <a:pt x="56" y="111"/>
                      <a:pt x="59" y="122"/>
                    </a:cubicBezTo>
                    <a:moveTo>
                      <a:pt x="51" y="57"/>
                    </a:moveTo>
                    <a:cubicBezTo>
                      <a:pt x="51" y="58"/>
                      <a:pt x="50" y="58"/>
                      <a:pt x="50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8" y="57"/>
                      <a:pt x="46" y="57"/>
                      <a:pt x="45" y="56"/>
                    </a:cubicBezTo>
                    <a:cubicBezTo>
                      <a:pt x="41" y="55"/>
                      <a:pt x="36" y="54"/>
                      <a:pt x="30" y="54"/>
                    </a:cubicBezTo>
                    <a:cubicBezTo>
                      <a:pt x="24" y="54"/>
                      <a:pt x="19" y="55"/>
                      <a:pt x="15" y="56"/>
                    </a:cubicBezTo>
                    <a:cubicBezTo>
                      <a:pt x="14" y="57"/>
                      <a:pt x="12" y="57"/>
                      <a:pt x="11" y="58"/>
                    </a:cubicBezTo>
                    <a:cubicBezTo>
                      <a:pt x="10" y="58"/>
                      <a:pt x="9" y="58"/>
                      <a:pt x="9" y="57"/>
                    </a:cubicBezTo>
                    <a:cubicBezTo>
                      <a:pt x="8" y="56"/>
                      <a:pt x="9" y="55"/>
                      <a:pt x="10" y="55"/>
                    </a:cubicBezTo>
                    <a:cubicBezTo>
                      <a:pt x="15" y="52"/>
                      <a:pt x="21" y="51"/>
                      <a:pt x="30" y="51"/>
                    </a:cubicBezTo>
                    <a:cubicBezTo>
                      <a:pt x="39" y="51"/>
                      <a:pt x="46" y="52"/>
                      <a:pt x="51" y="55"/>
                    </a:cubicBezTo>
                    <a:cubicBezTo>
                      <a:pt x="51" y="55"/>
                      <a:pt x="52" y="56"/>
                      <a:pt x="51" y="57"/>
                    </a:cubicBezTo>
                    <a:moveTo>
                      <a:pt x="51" y="40"/>
                    </a:moveTo>
                    <a:cubicBezTo>
                      <a:pt x="51" y="41"/>
                      <a:pt x="50" y="41"/>
                      <a:pt x="50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8" y="40"/>
                      <a:pt x="46" y="40"/>
                      <a:pt x="45" y="39"/>
                    </a:cubicBezTo>
                    <a:cubicBezTo>
                      <a:pt x="41" y="38"/>
                      <a:pt x="36" y="37"/>
                      <a:pt x="30" y="37"/>
                    </a:cubicBezTo>
                    <a:cubicBezTo>
                      <a:pt x="24" y="37"/>
                      <a:pt x="19" y="38"/>
                      <a:pt x="15" y="39"/>
                    </a:cubicBezTo>
                    <a:cubicBezTo>
                      <a:pt x="14" y="40"/>
                      <a:pt x="12" y="40"/>
                      <a:pt x="11" y="41"/>
                    </a:cubicBezTo>
                    <a:cubicBezTo>
                      <a:pt x="10" y="41"/>
                      <a:pt x="9" y="41"/>
                      <a:pt x="9" y="40"/>
                    </a:cubicBezTo>
                    <a:cubicBezTo>
                      <a:pt x="8" y="39"/>
                      <a:pt x="9" y="38"/>
                      <a:pt x="10" y="38"/>
                    </a:cubicBezTo>
                    <a:cubicBezTo>
                      <a:pt x="15" y="35"/>
                      <a:pt x="21" y="34"/>
                      <a:pt x="30" y="34"/>
                    </a:cubicBezTo>
                    <a:cubicBezTo>
                      <a:pt x="39" y="34"/>
                      <a:pt x="46" y="35"/>
                      <a:pt x="51" y="38"/>
                    </a:cubicBezTo>
                    <a:cubicBezTo>
                      <a:pt x="51" y="38"/>
                      <a:pt x="52" y="39"/>
                      <a:pt x="51" y="40"/>
                    </a:cubicBezTo>
                    <a:moveTo>
                      <a:pt x="51" y="23"/>
                    </a:moveTo>
                    <a:cubicBezTo>
                      <a:pt x="51" y="24"/>
                      <a:pt x="50" y="24"/>
                      <a:pt x="50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8" y="23"/>
                      <a:pt x="46" y="23"/>
                      <a:pt x="45" y="22"/>
                    </a:cubicBezTo>
                    <a:cubicBezTo>
                      <a:pt x="41" y="21"/>
                      <a:pt x="36" y="20"/>
                      <a:pt x="30" y="20"/>
                    </a:cubicBezTo>
                    <a:cubicBezTo>
                      <a:pt x="24" y="20"/>
                      <a:pt x="19" y="21"/>
                      <a:pt x="15" y="22"/>
                    </a:cubicBezTo>
                    <a:cubicBezTo>
                      <a:pt x="14" y="23"/>
                      <a:pt x="12" y="23"/>
                      <a:pt x="11" y="24"/>
                    </a:cubicBezTo>
                    <a:cubicBezTo>
                      <a:pt x="10" y="24"/>
                      <a:pt x="9" y="24"/>
                      <a:pt x="9" y="23"/>
                    </a:cubicBezTo>
                    <a:cubicBezTo>
                      <a:pt x="8" y="22"/>
                      <a:pt x="9" y="21"/>
                      <a:pt x="10" y="21"/>
                    </a:cubicBezTo>
                    <a:cubicBezTo>
                      <a:pt x="15" y="18"/>
                      <a:pt x="21" y="17"/>
                      <a:pt x="30" y="17"/>
                    </a:cubicBezTo>
                    <a:cubicBezTo>
                      <a:pt x="39" y="17"/>
                      <a:pt x="46" y="18"/>
                      <a:pt x="51" y="21"/>
                    </a:cubicBezTo>
                    <a:cubicBezTo>
                      <a:pt x="51" y="21"/>
                      <a:pt x="52" y="22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2" name="Group 105">
              <a:extLst>
                <a:ext uri="{FF2B5EF4-FFF2-40B4-BE49-F238E27FC236}">
                  <a16:creationId xmlns:a16="http://schemas.microsoft.com/office/drawing/2014/main" xmlns="" id="{7CD98E91-E941-42E9-B337-EF5D7E732297}"/>
                </a:ext>
              </a:extLst>
            </p:cNvPr>
            <p:cNvGrpSpPr/>
            <p:nvPr/>
          </p:nvGrpSpPr>
          <p:grpSpPr>
            <a:xfrm>
              <a:off x="5510184" y="3025571"/>
              <a:ext cx="238586" cy="258624"/>
              <a:chOff x="5534026" y="1911350"/>
              <a:chExt cx="360362" cy="390525"/>
            </a:xfrm>
            <a:solidFill>
              <a:schemeClr val="accent1"/>
            </a:solidFill>
          </p:grpSpPr>
          <p:sp>
            <p:nvSpPr>
              <p:cNvPr id="105" name="íṩľíḍè-Freeform: Shape 106">
                <a:extLst>
                  <a:ext uri="{FF2B5EF4-FFF2-40B4-BE49-F238E27FC236}">
                    <a16:creationId xmlns:a16="http://schemas.microsoft.com/office/drawing/2014/main" xmlns="" id="{88F1BD97-22EB-476E-B5B5-348C34B1C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026" y="1911350"/>
                <a:ext cx="344488" cy="206375"/>
              </a:xfrm>
              <a:custGeom>
                <a:avLst/>
                <a:gdLst>
                  <a:gd name="T0" fmla="*/ 26 w 92"/>
                  <a:gd name="T1" fmla="*/ 30 h 55"/>
                  <a:gd name="T2" fmla="*/ 65 w 92"/>
                  <a:gd name="T3" fmla="*/ 25 h 55"/>
                  <a:gd name="T4" fmla="*/ 56 w 92"/>
                  <a:gd name="T5" fmla="*/ 34 h 55"/>
                  <a:gd name="T6" fmla="*/ 59 w 92"/>
                  <a:gd name="T7" fmla="*/ 41 h 55"/>
                  <a:gd name="T8" fmla="*/ 81 w 92"/>
                  <a:gd name="T9" fmla="*/ 41 h 55"/>
                  <a:gd name="T10" fmla="*/ 83 w 92"/>
                  <a:gd name="T11" fmla="*/ 41 h 55"/>
                  <a:gd name="T12" fmla="*/ 85 w 92"/>
                  <a:gd name="T13" fmla="*/ 41 h 55"/>
                  <a:gd name="T14" fmla="*/ 90 w 92"/>
                  <a:gd name="T15" fmla="*/ 41 h 55"/>
                  <a:gd name="T16" fmla="*/ 92 w 92"/>
                  <a:gd name="T17" fmla="*/ 38 h 55"/>
                  <a:gd name="T18" fmla="*/ 92 w 92"/>
                  <a:gd name="T19" fmla="*/ 7 h 55"/>
                  <a:gd name="T20" fmla="*/ 86 w 92"/>
                  <a:gd name="T21" fmla="*/ 5 h 55"/>
                  <a:gd name="T22" fmla="*/ 77 w 92"/>
                  <a:gd name="T23" fmla="*/ 14 h 55"/>
                  <a:gd name="T24" fmla="*/ 14 w 92"/>
                  <a:gd name="T25" fmla="*/ 19 h 55"/>
                  <a:gd name="T26" fmla="*/ 0 w 92"/>
                  <a:gd name="T27" fmla="*/ 55 h 55"/>
                  <a:gd name="T28" fmla="*/ 17 w 92"/>
                  <a:gd name="T29" fmla="*/ 55 h 55"/>
                  <a:gd name="T30" fmla="*/ 26 w 92"/>
                  <a:gd name="T31" fmla="*/ 3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26" y="30"/>
                    </a:moveTo>
                    <a:cubicBezTo>
                      <a:pt x="36" y="19"/>
                      <a:pt x="53" y="18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1"/>
                      <a:pt x="59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2" y="41"/>
                      <a:pt x="83" y="41"/>
                      <a:pt x="83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1" y="41"/>
                      <a:pt x="92" y="40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5"/>
                      <a:pt x="89" y="2"/>
                      <a:pt x="86" y="5"/>
                    </a:cubicBezTo>
                    <a:cubicBezTo>
                      <a:pt x="86" y="5"/>
                      <a:pt x="80" y="10"/>
                      <a:pt x="77" y="14"/>
                    </a:cubicBezTo>
                    <a:cubicBezTo>
                      <a:pt x="58" y="0"/>
                      <a:pt x="31" y="2"/>
                      <a:pt x="14" y="19"/>
                    </a:cubicBezTo>
                    <a:cubicBezTo>
                      <a:pt x="5" y="29"/>
                      <a:pt x="0" y="42"/>
                      <a:pt x="0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46"/>
                      <a:pt x="19" y="37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ṩľíḍè-Freeform: Shape 107">
                <a:extLst>
                  <a:ext uri="{FF2B5EF4-FFF2-40B4-BE49-F238E27FC236}">
                    <a16:creationId xmlns:a16="http://schemas.microsoft.com/office/drawing/2014/main" xmlns="" id="{E016B3D7-EFD2-4D23-A144-AD19FCF33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8313" y="2095500"/>
                <a:ext cx="346075" cy="206375"/>
              </a:xfrm>
              <a:custGeom>
                <a:avLst/>
                <a:gdLst>
                  <a:gd name="T0" fmla="*/ 75 w 92"/>
                  <a:gd name="T1" fmla="*/ 0 h 55"/>
                  <a:gd name="T2" fmla="*/ 66 w 92"/>
                  <a:gd name="T3" fmla="*/ 25 h 55"/>
                  <a:gd name="T4" fmla="*/ 27 w 92"/>
                  <a:gd name="T5" fmla="*/ 30 h 55"/>
                  <a:gd name="T6" fmla="*/ 36 w 92"/>
                  <a:gd name="T7" fmla="*/ 21 h 55"/>
                  <a:gd name="T8" fmla="*/ 33 w 92"/>
                  <a:gd name="T9" fmla="*/ 14 h 55"/>
                  <a:gd name="T10" fmla="*/ 11 w 92"/>
                  <a:gd name="T11" fmla="*/ 14 h 55"/>
                  <a:gd name="T12" fmla="*/ 8 w 92"/>
                  <a:gd name="T13" fmla="*/ 14 h 55"/>
                  <a:gd name="T14" fmla="*/ 6 w 92"/>
                  <a:gd name="T15" fmla="*/ 14 h 55"/>
                  <a:gd name="T16" fmla="*/ 2 w 92"/>
                  <a:gd name="T17" fmla="*/ 14 h 55"/>
                  <a:gd name="T18" fmla="*/ 0 w 92"/>
                  <a:gd name="T19" fmla="*/ 17 h 55"/>
                  <a:gd name="T20" fmla="*/ 0 w 92"/>
                  <a:gd name="T21" fmla="*/ 48 h 55"/>
                  <a:gd name="T22" fmla="*/ 6 w 92"/>
                  <a:gd name="T23" fmla="*/ 50 h 55"/>
                  <a:gd name="T24" fmla="*/ 15 w 92"/>
                  <a:gd name="T25" fmla="*/ 41 h 55"/>
                  <a:gd name="T26" fmla="*/ 77 w 92"/>
                  <a:gd name="T27" fmla="*/ 36 h 55"/>
                  <a:gd name="T28" fmla="*/ 91 w 92"/>
                  <a:gd name="T29" fmla="*/ 0 h 55"/>
                  <a:gd name="T30" fmla="*/ 75 w 92"/>
                  <a:gd name="T3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5">
                    <a:moveTo>
                      <a:pt x="75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5" y="36"/>
                      <a:pt x="39" y="37"/>
                      <a:pt x="27" y="30"/>
                    </a:cubicBezTo>
                    <a:cubicBezTo>
                      <a:pt x="31" y="26"/>
                      <a:pt x="36" y="21"/>
                      <a:pt x="36" y="21"/>
                    </a:cubicBezTo>
                    <a:cubicBezTo>
                      <a:pt x="39" y="17"/>
                      <a:pt x="35" y="14"/>
                      <a:pt x="33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1" y="45"/>
                      <a:pt x="15" y="41"/>
                    </a:cubicBezTo>
                    <a:cubicBezTo>
                      <a:pt x="34" y="55"/>
                      <a:pt x="60" y="53"/>
                      <a:pt x="77" y="36"/>
                    </a:cubicBezTo>
                    <a:cubicBezTo>
                      <a:pt x="87" y="26"/>
                      <a:pt x="92" y="13"/>
                      <a:pt x="91" y="0"/>
                    </a:cubicBezTo>
                    <a:cubicBezTo>
                      <a:pt x="75" y="0"/>
                      <a:pt x="75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3" name="íṩľíḍè-Freeform: Shape 108">
              <a:extLst>
                <a:ext uri="{FF2B5EF4-FFF2-40B4-BE49-F238E27FC236}">
                  <a16:creationId xmlns:a16="http://schemas.microsoft.com/office/drawing/2014/main" xmlns="" id="{1B854F7B-6048-454D-BA62-2E5610193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621" y="3613256"/>
              <a:ext cx="457204" cy="405807"/>
            </a:xfrm>
            <a:custGeom>
              <a:avLst/>
              <a:gdLst>
                <a:gd name="T0" fmla="*/ 162 w 184"/>
                <a:gd name="T1" fmla="*/ 0 h 163"/>
                <a:gd name="T2" fmla="*/ 21 w 184"/>
                <a:gd name="T3" fmla="*/ 0 h 163"/>
                <a:gd name="T4" fmla="*/ 0 w 184"/>
                <a:gd name="T5" fmla="*/ 21 h 163"/>
                <a:gd name="T6" fmla="*/ 0 w 184"/>
                <a:gd name="T7" fmla="*/ 97 h 163"/>
                <a:gd name="T8" fmla="*/ 21 w 184"/>
                <a:gd name="T9" fmla="*/ 119 h 163"/>
                <a:gd name="T10" fmla="*/ 32 w 184"/>
                <a:gd name="T11" fmla="*/ 119 h 163"/>
                <a:gd name="T12" fmla="*/ 32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6 w 184"/>
                <a:gd name="T19" fmla="*/ 119 h 163"/>
                <a:gd name="T20" fmla="*/ 162 w 184"/>
                <a:gd name="T21" fmla="*/ 119 h 163"/>
                <a:gd name="T22" fmla="*/ 184 w 184"/>
                <a:gd name="T23" fmla="*/ 97 h 163"/>
                <a:gd name="T24" fmla="*/ 184 w 184"/>
                <a:gd name="T25" fmla="*/ 21 h 163"/>
                <a:gd name="T26" fmla="*/ 162 w 184"/>
                <a:gd name="T27" fmla="*/ 0 h 163"/>
                <a:gd name="T28" fmla="*/ 38 w 184"/>
                <a:gd name="T29" fmla="*/ 32 h 163"/>
                <a:gd name="T30" fmla="*/ 124 w 184"/>
                <a:gd name="T31" fmla="*/ 32 h 163"/>
                <a:gd name="T32" fmla="*/ 130 w 184"/>
                <a:gd name="T33" fmla="*/ 38 h 163"/>
                <a:gd name="T34" fmla="*/ 124 w 184"/>
                <a:gd name="T35" fmla="*/ 43 h 163"/>
                <a:gd name="T36" fmla="*/ 38 w 184"/>
                <a:gd name="T37" fmla="*/ 43 h 163"/>
                <a:gd name="T38" fmla="*/ 32 w 184"/>
                <a:gd name="T39" fmla="*/ 38 h 163"/>
                <a:gd name="T40" fmla="*/ 38 w 184"/>
                <a:gd name="T41" fmla="*/ 32 h 163"/>
                <a:gd name="T42" fmla="*/ 81 w 184"/>
                <a:gd name="T43" fmla="*/ 86 h 163"/>
                <a:gd name="T44" fmla="*/ 38 w 184"/>
                <a:gd name="T45" fmla="*/ 86 h 163"/>
                <a:gd name="T46" fmla="*/ 32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6 w 184"/>
                <a:gd name="T53" fmla="*/ 81 h 163"/>
                <a:gd name="T54" fmla="*/ 81 w 184"/>
                <a:gd name="T55" fmla="*/ 86 h 163"/>
                <a:gd name="T56" fmla="*/ 146 w 184"/>
                <a:gd name="T57" fmla="*/ 65 h 163"/>
                <a:gd name="T58" fmla="*/ 38 w 184"/>
                <a:gd name="T59" fmla="*/ 65 h 163"/>
                <a:gd name="T60" fmla="*/ 32 w 184"/>
                <a:gd name="T61" fmla="*/ 59 h 163"/>
                <a:gd name="T62" fmla="*/ 38 w 184"/>
                <a:gd name="T63" fmla="*/ 54 h 163"/>
                <a:gd name="T64" fmla="*/ 146 w 184"/>
                <a:gd name="T65" fmla="*/ 54 h 163"/>
                <a:gd name="T66" fmla="*/ 151 w 184"/>
                <a:gd name="T67" fmla="*/ 59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9"/>
                    <a:pt x="9" y="119"/>
                    <a:pt x="2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8"/>
                    <a:pt x="33" y="160"/>
                    <a:pt x="34" y="161"/>
                  </a:cubicBezTo>
                  <a:cubicBezTo>
                    <a:pt x="36" y="163"/>
                    <a:pt x="39" y="163"/>
                    <a:pt x="42" y="161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74" y="119"/>
                    <a:pt x="184" y="109"/>
                    <a:pt x="184" y="97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4" y="0"/>
                    <a:pt x="162" y="0"/>
                  </a:cubicBezTo>
                  <a:moveTo>
                    <a:pt x="38" y="32"/>
                  </a:moveTo>
                  <a:cubicBezTo>
                    <a:pt x="124" y="32"/>
                    <a:pt x="124" y="32"/>
                    <a:pt x="124" y="32"/>
                  </a:cubicBezTo>
                  <a:cubicBezTo>
                    <a:pt x="127" y="32"/>
                    <a:pt x="130" y="35"/>
                    <a:pt x="130" y="38"/>
                  </a:cubicBezTo>
                  <a:cubicBezTo>
                    <a:pt x="130" y="41"/>
                    <a:pt x="127" y="43"/>
                    <a:pt x="124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5" y="43"/>
                    <a:pt x="32" y="41"/>
                    <a:pt x="32" y="38"/>
                  </a:cubicBezTo>
                  <a:cubicBezTo>
                    <a:pt x="32" y="35"/>
                    <a:pt x="35" y="32"/>
                    <a:pt x="38" y="32"/>
                  </a:cubicBezTo>
                  <a:moveTo>
                    <a:pt x="81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5" y="86"/>
                    <a:pt x="32" y="84"/>
                    <a:pt x="32" y="81"/>
                  </a:cubicBezTo>
                  <a:cubicBezTo>
                    <a:pt x="32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6" y="78"/>
                    <a:pt x="86" y="81"/>
                  </a:cubicBezTo>
                  <a:cubicBezTo>
                    <a:pt x="86" y="84"/>
                    <a:pt x="84" y="86"/>
                    <a:pt x="81" y="86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2" y="62"/>
                    <a:pt x="32" y="59"/>
                  </a:cubicBezTo>
                  <a:cubicBezTo>
                    <a:pt x="32" y="56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1" y="56"/>
                    <a:pt x="151" y="59"/>
                  </a:cubicBezTo>
                  <a:cubicBezTo>
                    <a:pt x="151" y="62"/>
                    <a:pt x="149" y="65"/>
                    <a:pt x="146" y="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4" name="Group 109">
              <a:extLst>
                <a:ext uri="{FF2B5EF4-FFF2-40B4-BE49-F238E27FC236}">
                  <a16:creationId xmlns:a16="http://schemas.microsoft.com/office/drawing/2014/main" xmlns="" id="{5CE42FC3-7F68-48A3-9387-AABBB9EBF86C}"/>
                </a:ext>
              </a:extLst>
            </p:cNvPr>
            <p:cNvGrpSpPr/>
            <p:nvPr/>
          </p:nvGrpSpPr>
          <p:grpSpPr>
            <a:xfrm>
              <a:off x="7363185" y="4580466"/>
              <a:ext cx="320569" cy="281752"/>
              <a:chOff x="8332788" y="4259263"/>
              <a:chExt cx="484188" cy="425449"/>
            </a:xfrm>
            <a:solidFill>
              <a:schemeClr val="accent5"/>
            </a:solidFill>
          </p:grpSpPr>
          <p:sp>
            <p:nvSpPr>
              <p:cNvPr id="102" name="íṩľíḍè-Freeform: Shape 110">
                <a:extLst>
                  <a:ext uri="{FF2B5EF4-FFF2-40B4-BE49-F238E27FC236}">
                    <a16:creationId xmlns:a16="http://schemas.microsoft.com/office/drawing/2014/main" xmlns="" id="{6375DE08-8D65-4121-8DB1-2EA564CB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326" y="4552950"/>
                <a:ext cx="131763" cy="131762"/>
              </a:xfrm>
              <a:custGeom>
                <a:avLst/>
                <a:gdLst>
                  <a:gd name="T0" fmla="*/ 13 w 35"/>
                  <a:gd name="T1" fmla="*/ 3 h 35"/>
                  <a:gd name="T2" fmla="*/ 33 w 35"/>
                  <a:gd name="T3" fmla="*/ 13 h 35"/>
                  <a:gd name="T4" fmla="*/ 23 w 35"/>
                  <a:gd name="T5" fmla="*/ 33 h 35"/>
                  <a:gd name="T6" fmla="*/ 3 w 35"/>
                  <a:gd name="T7" fmla="*/ 23 h 35"/>
                  <a:gd name="T8" fmla="*/ 13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3" y="3"/>
                    </a:moveTo>
                    <a:cubicBezTo>
                      <a:pt x="21" y="0"/>
                      <a:pt x="30" y="5"/>
                      <a:pt x="33" y="13"/>
                    </a:cubicBezTo>
                    <a:cubicBezTo>
                      <a:pt x="35" y="21"/>
                      <a:pt x="31" y="30"/>
                      <a:pt x="23" y="33"/>
                    </a:cubicBezTo>
                    <a:cubicBezTo>
                      <a:pt x="15" y="35"/>
                      <a:pt x="6" y="31"/>
                      <a:pt x="3" y="23"/>
                    </a:cubicBezTo>
                    <a:cubicBezTo>
                      <a:pt x="0" y="15"/>
                      <a:pt x="5" y="6"/>
                      <a:pt x="13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ṩľíḍè-Freeform: Shape 111">
                <a:extLst>
                  <a:ext uri="{FF2B5EF4-FFF2-40B4-BE49-F238E27FC236}">
                    <a16:creationId xmlns:a16="http://schemas.microsoft.com/office/drawing/2014/main" xmlns="" id="{8B0C9416-7761-4A9F-B563-774D8456C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5501" y="4395788"/>
                <a:ext cx="315913" cy="217487"/>
              </a:xfrm>
              <a:custGeom>
                <a:avLst/>
                <a:gdLst>
                  <a:gd name="T0" fmla="*/ 74 w 84"/>
                  <a:gd name="T1" fmla="*/ 12 h 58"/>
                  <a:gd name="T2" fmla="*/ 73 w 84"/>
                  <a:gd name="T3" fmla="*/ 12 h 58"/>
                  <a:gd name="T4" fmla="*/ 72 w 84"/>
                  <a:gd name="T5" fmla="*/ 11 h 58"/>
                  <a:gd name="T6" fmla="*/ 72 w 84"/>
                  <a:gd name="T7" fmla="*/ 11 h 58"/>
                  <a:gd name="T8" fmla="*/ 6 w 84"/>
                  <a:gd name="T9" fmla="*/ 36 h 58"/>
                  <a:gd name="T10" fmla="*/ 4 w 84"/>
                  <a:gd name="T11" fmla="*/ 38 h 58"/>
                  <a:gd name="T12" fmla="*/ 2 w 84"/>
                  <a:gd name="T13" fmla="*/ 42 h 58"/>
                  <a:gd name="T14" fmla="*/ 7 w 84"/>
                  <a:gd name="T15" fmla="*/ 56 h 58"/>
                  <a:gd name="T16" fmla="*/ 20 w 84"/>
                  <a:gd name="T17" fmla="*/ 51 h 58"/>
                  <a:gd name="T18" fmla="*/ 23 w 84"/>
                  <a:gd name="T19" fmla="*/ 44 h 58"/>
                  <a:gd name="T20" fmla="*/ 65 w 84"/>
                  <a:gd name="T21" fmla="*/ 30 h 58"/>
                  <a:gd name="T22" fmla="*/ 70 w 84"/>
                  <a:gd name="T23" fmla="*/ 32 h 58"/>
                  <a:gd name="T24" fmla="*/ 83 w 84"/>
                  <a:gd name="T25" fmla="*/ 27 h 58"/>
                  <a:gd name="T26" fmla="*/ 84 w 84"/>
                  <a:gd name="T27" fmla="*/ 20 h 58"/>
                  <a:gd name="T28" fmla="*/ 79 w 84"/>
                  <a:gd name="T29" fmla="*/ 14 h 58"/>
                  <a:gd name="T30" fmla="*/ 74 w 84"/>
                  <a:gd name="T31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58">
                    <a:moveTo>
                      <a:pt x="74" y="12"/>
                    </a:moveTo>
                    <a:cubicBezTo>
                      <a:pt x="74" y="12"/>
                      <a:pt x="73" y="12"/>
                      <a:pt x="73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6" y="0"/>
                      <a:pt x="18" y="11"/>
                      <a:pt x="6" y="36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7"/>
                      <a:pt x="2" y="53"/>
                      <a:pt x="7" y="56"/>
                    </a:cubicBezTo>
                    <a:cubicBezTo>
                      <a:pt x="12" y="58"/>
                      <a:pt x="18" y="56"/>
                      <a:pt x="20" y="5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1" y="29"/>
                      <a:pt x="50" y="22"/>
                      <a:pt x="65" y="30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4" y="25"/>
                      <a:pt x="84" y="22"/>
                      <a:pt x="84" y="20"/>
                    </a:cubicBezTo>
                    <a:cubicBezTo>
                      <a:pt x="83" y="18"/>
                      <a:pt x="81" y="16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ṩľíḍè-Freeform: Shape 112">
                <a:extLst>
                  <a:ext uri="{FF2B5EF4-FFF2-40B4-BE49-F238E27FC236}">
                    <a16:creationId xmlns:a16="http://schemas.microsoft.com/office/drawing/2014/main" xmlns="" id="{9A653551-76D6-41A5-BA1B-9EE539377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88" y="4259263"/>
                <a:ext cx="484188" cy="296862"/>
              </a:xfrm>
              <a:custGeom>
                <a:avLst/>
                <a:gdLst>
                  <a:gd name="T0" fmla="*/ 123 w 129"/>
                  <a:gd name="T1" fmla="*/ 21 h 79"/>
                  <a:gd name="T2" fmla="*/ 119 w 129"/>
                  <a:gd name="T3" fmla="*/ 19 h 79"/>
                  <a:gd name="T4" fmla="*/ 118 w 129"/>
                  <a:gd name="T5" fmla="*/ 19 h 79"/>
                  <a:gd name="T6" fmla="*/ 115 w 129"/>
                  <a:gd name="T7" fmla="*/ 17 h 79"/>
                  <a:gd name="T8" fmla="*/ 113 w 129"/>
                  <a:gd name="T9" fmla="*/ 17 h 79"/>
                  <a:gd name="T10" fmla="*/ 6 w 129"/>
                  <a:gd name="T11" fmla="*/ 57 h 79"/>
                  <a:gd name="T12" fmla="*/ 5 w 129"/>
                  <a:gd name="T13" fmla="*/ 57 h 79"/>
                  <a:gd name="T14" fmla="*/ 2 w 129"/>
                  <a:gd name="T15" fmla="*/ 65 h 79"/>
                  <a:gd name="T16" fmla="*/ 6 w 129"/>
                  <a:gd name="T17" fmla="*/ 77 h 79"/>
                  <a:gd name="T18" fmla="*/ 18 w 129"/>
                  <a:gd name="T19" fmla="*/ 73 h 79"/>
                  <a:gd name="T20" fmla="*/ 22 w 129"/>
                  <a:gd name="T21" fmla="*/ 65 h 79"/>
                  <a:gd name="T22" fmla="*/ 22 w 129"/>
                  <a:gd name="T23" fmla="*/ 65 h 79"/>
                  <a:gd name="T24" fmla="*/ 109 w 129"/>
                  <a:gd name="T25" fmla="*/ 34 h 79"/>
                  <a:gd name="T26" fmla="*/ 115 w 129"/>
                  <a:gd name="T27" fmla="*/ 37 h 79"/>
                  <a:gd name="T28" fmla="*/ 127 w 129"/>
                  <a:gd name="T29" fmla="*/ 33 h 79"/>
                  <a:gd name="T30" fmla="*/ 123 w 129"/>
                  <a:gd name="T31" fmla="*/ 2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9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8" y="19"/>
                      <a:pt x="118" y="19"/>
                      <a:pt x="118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7"/>
                      <a:pt x="113" y="17"/>
                    </a:cubicBezTo>
                    <a:cubicBezTo>
                      <a:pt x="73" y="0"/>
                      <a:pt x="26" y="18"/>
                      <a:pt x="6" y="57"/>
                    </a:cubicBezTo>
                    <a:cubicBezTo>
                      <a:pt x="6" y="57"/>
                      <a:pt x="6" y="57"/>
                      <a:pt x="5" y="57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0" y="69"/>
                      <a:pt x="2" y="75"/>
                      <a:pt x="6" y="77"/>
                    </a:cubicBezTo>
                    <a:cubicBezTo>
                      <a:pt x="10" y="79"/>
                      <a:pt x="16" y="77"/>
                      <a:pt x="18" y="73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6" y="20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9" y="39"/>
                      <a:pt x="125" y="37"/>
                      <a:pt x="127" y="33"/>
                    </a:cubicBezTo>
                    <a:cubicBezTo>
                      <a:pt x="129" y="29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íṩľíḍè-Freeform: Shape 113">
              <a:extLst>
                <a:ext uri="{FF2B5EF4-FFF2-40B4-BE49-F238E27FC236}">
                  <a16:creationId xmlns:a16="http://schemas.microsoft.com/office/drawing/2014/main" xmlns="" id="{E9E75CB4-7DC0-4DE5-A06B-47312F3E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732" y="3329400"/>
              <a:ext cx="283782" cy="263879"/>
            </a:xfrm>
            <a:custGeom>
              <a:avLst/>
              <a:gdLst>
                <a:gd name="T0" fmla="*/ 107 w 114"/>
                <a:gd name="T1" fmla="*/ 55 h 106"/>
                <a:gd name="T2" fmla="*/ 59 w 114"/>
                <a:gd name="T3" fmla="*/ 38 h 106"/>
                <a:gd name="T4" fmla="*/ 57 w 114"/>
                <a:gd name="T5" fmla="*/ 43 h 106"/>
                <a:gd name="T6" fmla="*/ 56 w 114"/>
                <a:gd name="T7" fmla="*/ 38 h 106"/>
                <a:gd name="T8" fmla="*/ 6 w 114"/>
                <a:gd name="T9" fmla="*/ 34 h 106"/>
                <a:gd name="T10" fmla="*/ 44 w 114"/>
                <a:gd name="T11" fmla="*/ 106 h 106"/>
                <a:gd name="T12" fmla="*/ 44 w 114"/>
                <a:gd name="T13" fmla="*/ 106 h 106"/>
                <a:gd name="T14" fmla="*/ 44 w 114"/>
                <a:gd name="T15" fmla="*/ 106 h 106"/>
                <a:gd name="T16" fmla="*/ 44 w 114"/>
                <a:gd name="T17" fmla="*/ 106 h 106"/>
                <a:gd name="T18" fmla="*/ 44 w 114"/>
                <a:gd name="T19" fmla="*/ 106 h 106"/>
                <a:gd name="T20" fmla="*/ 107 w 114"/>
                <a:gd name="T21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06">
                  <a:moveTo>
                    <a:pt x="107" y="55"/>
                  </a:moveTo>
                  <a:cubicBezTo>
                    <a:pt x="114" y="21"/>
                    <a:pt x="73" y="8"/>
                    <a:pt x="59" y="38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5"/>
                    <a:pt x="13" y="0"/>
                    <a:pt x="6" y="34"/>
                  </a:cubicBezTo>
                  <a:cubicBezTo>
                    <a:pt x="0" y="61"/>
                    <a:pt x="30" y="8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64" y="93"/>
                    <a:pt x="101" y="82"/>
                    <a:pt x="10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ľíḍè-Freeform: Shape 114">
              <a:extLst>
                <a:ext uri="{FF2B5EF4-FFF2-40B4-BE49-F238E27FC236}">
                  <a16:creationId xmlns:a16="http://schemas.microsoft.com/office/drawing/2014/main" xmlns="" id="{C8C1170A-36EB-4649-A9A4-9FEB59201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662" y="5142919"/>
              <a:ext cx="338436" cy="287009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5 h 115"/>
                <a:gd name="T4" fmla="*/ 2 w 136"/>
                <a:gd name="T5" fmla="*/ 39 h 115"/>
                <a:gd name="T6" fmla="*/ 14 w 136"/>
                <a:gd name="T7" fmla="*/ 51 h 115"/>
                <a:gd name="T8" fmla="*/ 78 w 136"/>
                <a:gd name="T9" fmla="*/ 115 h 115"/>
                <a:gd name="T10" fmla="*/ 136 w 136"/>
                <a:gd name="T11" fmla="*/ 56 h 115"/>
                <a:gd name="T12" fmla="*/ 123 w 136"/>
                <a:gd name="T13" fmla="*/ 63 h 115"/>
                <a:gd name="T14" fmla="*/ 90 w 136"/>
                <a:gd name="T15" fmla="*/ 46 h 115"/>
                <a:gd name="T16" fmla="*/ 90 w 136"/>
                <a:gd name="T17" fmla="*/ 40 h 115"/>
                <a:gd name="T18" fmla="*/ 56 w 136"/>
                <a:gd name="T19" fmla="*/ 0 h 115"/>
                <a:gd name="T20" fmla="*/ 19 w 136"/>
                <a:gd name="T21" fmla="*/ 24 h 115"/>
                <a:gd name="T22" fmla="*/ 2 w 136"/>
                <a:gd name="T23" fmla="*/ 32 h 115"/>
                <a:gd name="T24" fmla="*/ 35 w 136"/>
                <a:gd name="T25" fmla="*/ 39 h 115"/>
                <a:gd name="T26" fmla="*/ 29 w 136"/>
                <a:gd name="T27" fmla="*/ 33 h 115"/>
                <a:gd name="T28" fmla="*/ 35 w 136"/>
                <a:gd name="T29" fmla="*/ 27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90"/>
                    <a:pt x="40" y="115"/>
                    <a:pt x="78" y="115"/>
                  </a:cubicBezTo>
                  <a:cubicBezTo>
                    <a:pt x="110" y="115"/>
                    <a:pt x="136" y="80"/>
                    <a:pt x="136" y="56"/>
                  </a:cubicBezTo>
                  <a:cubicBezTo>
                    <a:pt x="136" y="45"/>
                    <a:pt x="132" y="58"/>
                    <a:pt x="123" y="63"/>
                  </a:cubicBezTo>
                  <a:cubicBezTo>
                    <a:pt x="114" y="68"/>
                    <a:pt x="89" y="72"/>
                    <a:pt x="90" y="46"/>
                  </a:cubicBezTo>
                  <a:cubicBezTo>
                    <a:pt x="90" y="44"/>
                    <a:pt x="90" y="42"/>
                    <a:pt x="90" y="40"/>
                  </a:cubicBezTo>
                  <a:cubicBezTo>
                    <a:pt x="90" y="19"/>
                    <a:pt x="77" y="0"/>
                    <a:pt x="56" y="0"/>
                  </a:cubicBezTo>
                  <a:cubicBezTo>
                    <a:pt x="36" y="0"/>
                    <a:pt x="22" y="11"/>
                    <a:pt x="19" y="24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29" y="36"/>
                    <a:pt x="29" y="33"/>
                  </a:cubicBezTo>
                  <a:cubicBezTo>
                    <a:pt x="29" y="30"/>
                    <a:pt x="32" y="27"/>
                    <a:pt x="35" y="27"/>
                  </a:cubicBezTo>
                  <a:cubicBezTo>
                    <a:pt x="38" y="27"/>
                    <a:pt x="41" y="30"/>
                    <a:pt x="41" y="33"/>
                  </a:cubicBezTo>
                  <a:cubicBezTo>
                    <a:pt x="41" y="36"/>
                    <a:pt x="38" y="39"/>
                    <a:pt x="35" y="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ľíḍè-Freeform: Shape 115">
              <a:extLst>
                <a:ext uri="{FF2B5EF4-FFF2-40B4-BE49-F238E27FC236}">
                  <a16:creationId xmlns:a16="http://schemas.microsoft.com/office/drawing/2014/main" xmlns="" id="{E5F27DAF-F14C-433C-AA70-83012CB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070" y="4476385"/>
              <a:ext cx="236485" cy="333266"/>
            </a:xfrm>
            <a:custGeom>
              <a:avLst/>
              <a:gdLst>
                <a:gd name="T0" fmla="*/ 47 w 95"/>
                <a:gd name="T1" fmla="*/ 0 h 134"/>
                <a:gd name="T2" fmla="*/ 0 w 95"/>
                <a:gd name="T3" fmla="*/ 47 h 134"/>
                <a:gd name="T4" fmla="*/ 47 w 95"/>
                <a:gd name="T5" fmla="*/ 134 h 134"/>
                <a:gd name="T6" fmla="*/ 95 w 95"/>
                <a:gd name="T7" fmla="*/ 47 h 134"/>
                <a:gd name="T8" fmla="*/ 47 w 95"/>
                <a:gd name="T9" fmla="*/ 0 h 134"/>
                <a:gd name="T10" fmla="*/ 47 w 95"/>
                <a:gd name="T11" fmla="*/ 55 h 134"/>
                <a:gd name="T12" fmla="*/ 32 w 95"/>
                <a:gd name="T13" fmla="*/ 40 h 134"/>
                <a:gd name="T14" fmla="*/ 47 w 95"/>
                <a:gd name="T15" fmla="*/ 25 h 134"/>
                <a:gd name="T16" fmla="*/ 62 w 95"/>
                <a:gd name="T17" fmla="*/ 40 h 134"/>
                <a:gd name="T18" fmla="*/ 47 w 95"/>
                <a:gd name="T19" fmla="*/ 5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47" y="134"/>
                    <a:pt x="47" y="134"/>
                  </a:cubicBezTo>
                  <a:cubicBezTo>
                    <a:pt x="47" y="134"/>
                    <a:pt x="95" y="73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lose/>
                  <a:moveTo>
                    <a:pt x="47" y="55"/>
                  </a:moveTo>
                  <a:cubicBezTo>
                    <a:pt x="39" y="55"/>
                    <a:pt x="32" y="48"/>
                    <a:pt x="32" y="40"/>
                  </a:cubicBezTo>
                  <a:cubicBezTo>
                    <a:pt x="32" y="32"/>
                    <a:pt x="39" y="25"/>
                    <a:pt x="47" y="25"/>
                  </a:cubicBezTo>
                  <a:cubicBezTo>
                    <a:pt x="55" y="25"/>
                    <a:pt x="62" y="32"/>
                    <a:pt x="62" y="40"/>
                  </a:cubicBezTo>
                  <a:cubicBezTo>
                    <a:pt x="62" y="48"/>
                    <a:pt x="55" y="55"/>
                    <a:pt x="4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ṩľíḍè-Freeform: Shape 116">
              <a:extLst>
                <a:ext uri="{FF2B5EF4-FFF2-40B4-BE49-F238E27FC236}">
                  <a16:creationId xmlns:a16="http://schemas.microsoft.com/office/drawing/2014/main" xmlns="" id="{16512F17-30FC-48E8-B2BA-83C5EE55E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069" y="3207448"/>
              <a:ext cx="176575" cy="251263"/>
            </a:xfrm>
            <a:custGeom>
              <a:avLst/>
              <a:gdLst>
                <a:gd name="T0" fmla="*/ 36 w 71"/>
                <a:gd name="T1" fmla="*/ 0 h 101"/>
                <a:gd name="T2" fmla="*/ 0 w 71"/>
                <a:gd name="T3" fmla="*/ 36 h 101"/>
                <a:gd name="T4" fmla="*/ 36 w 71"/>
                <a:gd name="T5" fmla="*/ 101 h 101"/>
                <a:gd name="T6" fmla="*/ 71 w 71"/>
                <a:gd name="T7" fmla="*/ 36 h 101"/>
                <a:gd name="T8" fmla="*/ 36 w 71"/>
                <a:gd name="T9" fmla="*/ 0 h 101"/>
                <a:gd name="T10" fmla="*/ 36 w 71"/>
                <a:gd name="T11" fmla="*/ 41 h 101"/>
                <a:gd name="T12" fmla="*/ 25 w 71"/>
                <a:gd name="T13" fmla="*/ 30 h 101"/>
                <a:gd name="T14" fmla="*/ 36 w 71"/>
                <a:gd name="T15" fmla="*/ 19 h 101"/>
                <a:gd name="T16" fmla="*/ 47 w 71"/>
                <a:gd name="T17" fmla="*/ 30 h 101"/>
                <a:gd name="T18" fmla="*/ 36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36" y="101"/>
                    <a:pt x="36" y="101"/>
                  </a:cubicBezTo>
                  <a:cubicBezTo>
                    <a:pt x="36" y="10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41"/>
                  </a:moveTo>
                  <a:cubicBezTo>
                    <a:pt x="30" y="41"/>
                    <a:pt x="25" y="37"/>
                    <a:pt x="25" y="30"/>
                  </a:cubicBezTo>
                  <a:cubicBezTo>
                    <a:pt x="25" y="24"/>
                    <a:pt x="30" y="19"/>
                    <a:pt x="36" y="19"/>
                  </a:cubicBezTo>
                  <a:cubicBezTo>
                    <a:pt x="42" y="19"/>
                    <a:pt x="47" y="24"/>
                    <a:pt x="47" y="30"/>
                  </a:cubicBezTo>
                  <a:cubicBezTo>
                    <a:pt x="47" y="37"/>
                    <a:pt x="42" y="41"/>
                    <a:pt x="36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9" name="Group 121">
              <a:extLst>
                <a:ext uri="{FF2B5EF4-FFF2-40B4-BE49-F238E27FC236}">
                  <a16:creationId xmlns:a16="http://schemas.microsoft.com/office/drawing/2014/main" xmlns="" id="{B975A58B-F25C-41B7-832E-B88B15D719BB}"/>
                </a:ext>
              </a:extLst>
            </p:cNvPr>
            <p:cNvGrpSpPr/>
            <p:nvPr/>
          </p:nvGrpSpPr>
          <p:grpSpPr>
            <a:xfrm>
              <a:off x="5208516" y="5367909"/>
              <a:ext cx="398343" cy="452067"/>
              <a:chOff x="5078413" y="5448300"/>
              <a:chExt cx="601663" cy="6826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4" name="íṩľíḍè-Freeform: Shape 122">
                <a:extLst>
                  <a:ext uri="{FF2B5EF4-FFF2-40B4-BE49-F238E27FC236}">
                    <a16:creationId xmlns:a16="http://schemas.microsoft.com/office/drawing/2014/main" xmlns="" id="{67A39362-EAC2-48F5-8405-3979D9C6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4163" y="5635625"/>
                <a:ext cx="44450" cy="85725"/>
              </a:xfrm>
              <a:custGeom>
                <a:avLst/>
                <a:gdLst>
                  <a:gd name="T0" fmla="*/ 6 w 12"/>
                  <a:gd name="T1" fmla="*/ 18 h 23"/>
                  <a:gd name="T2" fmla="*/ 1 w 12"/>
                  <a:gd name="T3" fmla="*/ 10 h 23"/>
                  <a:gd name="T4" fmla="*/ 1 w 12"/>
                  <a:gd name="T5" fmla="*/ 16 h 23"/>
                  <a:gd name="T6" fmla="*/ 2 w 12"/>
                  <a:gd name="T7" fmla="*/ 23 h 23"/>
                  <a:gd name="T8" fmla="*/ 6 w 12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3">
                    <a:moveTo>
                      <a:pt x="6" y="18"/>
                    </a:moveTo>
                    <a:cubicBezTo>
                      <a:pt x="12" y="5"/>
                      <a:pt x="1" y="0"/>
                      <a:pt x="1" y="10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" y="18"/>
                      <a:pt x="1" y="21"/>
                      <a:pt x="2" y="23"/>
                    </a:cubicBezTo>
                    <a:cubicBezTo>
                      <a:pt x="4" y="22"/>
                      <a:pt x="5" y="20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ľíḍè-Freeform: Shape 123">
                <a:extLst>
                  <a:ext uri="{FF2B5EF4-FFF2-40B4-BE49-F238E27FC236}">
                    <a16:creationId xmlns:a16="http://schemas.microsoft.com/office/drawing/2014/main" xmlns="" id="{23B6F224-E5BD-4527-AB38-B48B5A3C3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5691188"/>
                <a:ext cx="30163" cy="38100"/>
              </a:xfrm>
              <a:custGeom>
                <a:avLst/>
                <a:gdLst>
                  <a:gd name="T0" fmla="*/ 4 w 8"/>
                  <a:gd name="T1" fmla="*/ 8 h 10"/>
                  <a:gd name="T2" fmla="*/ 8 w 8"/>
                  <a:gd name="T3" fmla="*/ 10 h 10"/>
                  <a:gd name="T4" fmla="*/ 1 w 8"/>
                  <a:gd name="T5" fmla="*/ 0 h 10"/>
                  <a:gd name="T6" fmla="*/ 4 w 8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4" y="8"/>
                    </a:moveTo>
                    <a:cubicBezTo>
                      <a:pt x="5" y="9"/>
                      <a:pt x="6" y="9"/>
                      <a:pt x="8" y="10"/>
                    </a:cubicBezTo>
                    <a:cubicBezTo>
                      <a:pt x="6" y="6"/>
                      <a:pt x="4" y="2"/>
                      <a:pt x="1" y="0"/>
                    </a:cubicBezTo>
                    <a:cubicBezTo>
                      <a:pt x="0" y="4"/>
                      <a:pt x="1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ṩľíḍè-Freeform: Shape 124">
                <a:extLst>
                  <a:ext uri="{FF2B5EF4-FFF2-40B4-BE49-F238E27FC236}">
                    <a16:creationId xmlns:a16="http://schemas.microsoft.com/office/drawing/2014/main" xmlns="" id="{93A446E2-C9A7-488E-B002-69C6EEF41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426" y="5740400"/>
                <a:ext cx="71438" cy="52387"/>
              </a:xfrm>
              <a:custGeom>
                <a:avLst/>
                <a:gdLst>
                  <a:gd name="T0" fmla="*/ 6 w 19"/>
                  <a:gd name="T1" fmla="*/ 14 h 14"/>
                  <a:gd name="T2" fmla="*/ 12 w 19"/>
                  <a:gd name="T3" fmla="*/ 12 h 14"/>
                  <a:gd name="T4" fmla="*/ 13 w 19"/>
                  <a:gd name="T5" fmla="*/ 1 h 14"/>
                  <a:gd name="T6" fmla="*/ 0 w 19"/>
                  <a:gd name="T7" fmla="*/ 13 h 14"/>
                  <a:gd name="T8" fmla="*/ 6 w 1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6" y="14"/>
                    </a:moveTo>
                    <a:cubicBezTo>
                      <a:pt x="8" y="14"/>
                      <a:pt x="10" y="13"/>
                      <a:pt x="12" y="12"/>
                    </a:cubicBezTo>
                    <a:cubicBezTo>
                      <a:pt x="19" y="8"/>
                      <a:pt x="19" y="4"/>
                      <a:pt x="13" y="1"/>
                    </a:cubicBezTo>
                    <a:cubicBezTo>
                      <a:pt x="8" y="0"/>
                      <a:pt x="3" y="6"/>
                      <a:pt x="0" y="13"/>
                    </a:cubicBezTo>
                    <a:cubicBezTo>
                      <a:pt x="2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ṩľíḍè-Freeform: Shape 125">
                <a:extLst>
                  <a:ext uri="{FF2B5EF4-FFF2-40B4-BE49-F238E27FC236}">
                    <a16:creationId xmlns:a16="http://schemas.microsoft.com/office/drawing/2014/main" xmlns="" id="{F2C49B8B-B4B3-4295-8F19-D102B0624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063" y="5751513"/>
                <a:ext cx="87313" cy="214312"/>
              </a:xfrm>
              <a:custGeom>
                <a:avLst/>
                <a:gdLst>
                  <a:gd name="T0" fmla="*/ 23 w 23"/>
                  <a:gd name="T1" fmla="*/ 13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2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3"/>
                    </a:moveTo>
                    <a:cubicBezTo>
                      <a:pt x="19" y="12"/>
                      <a:pt x="15" y="9"/>
                      <a:pt x="13" y="7"/>
                    </a:cubicBezTo>
                    <a:cubicBezTo>
                      <a:pt x="12" y="5"/>
                      <a:pt x="10" y="3"/>
                      <a:pt x="9" y="0"/>
                    </a:cubicBezTo>
                    <a:cubicBezTo>
                      <a:pt x="6" y="1"/>
                      <a:pt x="3" y="2"/>
                      <a:pt x="0" y="2"/>
                    </a:cubicBezTo>
                    <a:cubicBezTo>
                      <a:pt x="5" y="19"/>
                      <a:pt x="6" y="37"/>
                      <a:pt x="8" y="55"/>
                    </a:cubicBezTo>
                    <a:cubicBezTo>
                      <a:pt x="8" y="55"/>
                      <a:pt x="7" y="56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8" y="42"/>
                      <a:pt x="18" y="27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ľíḍè-Freeform: Shape 126">
                <a:extLst>
                  <a:ext uri="{FF2B5EF4-FFF2-40B4-BE49-F238E27FC236}">
                    <a16:creationId xmlns:a16="http://schemas.microsoft.com/office/drawing/2014/main" xmlns="" id="{DC41A7DB-A783-47B9-B171-EEE62D5FB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5448300"/>
                <a:ext cx="601663" cy="522287"/>
              </a:xfrm>
              <a:custGeom>
                <a:avLst/>
                <a:gdLst>
                  <a:gd name="T0" fmla="*/ 121 w 160"/>
                  <a:gd name="T1" fmla="*/ 15 h 139"/>
                  <a:gd name="T2" fmla="*/ 80 w 160"/>
                  <a:gd name="T3" fmla="*/ 0 h 139"/>
                  <a:gd name="T4" fmla="*/ 39 w 160"/>
                  <a:gd name="T5" fmla="*/ 15 h 139"/>
                  <a:gd name="T6" fmla="*/ 32 w 160"/>
                  <a:gd name="T7" fmla="*/ 99 h 139"/>
                  <a:gd name="T8" fmla="*/ 43 w 160"/>
                  <a:gd name="T9" fmla="*/ 128 h 139"/>
                  <a:gd name="T10" fmla="*/ 48 w 160"/>
                  <a:gd name="T11" fmla="*/ 138 h 139"/>
                  <a:gd name="T12" fmla="*/ 68 w 160"/>
                  <a:gd name="T13" fmla="*/ 138 h 139"/>
                  <a:gd name="T14" fmla="*/ 60 w 160"/>
                  <a:gd name="T15" fmla="*/ 84 h 139"/>
                  <a:gd name="T16" fmla="*/ 59 w 160"/>
                  <a:gd name="T17" fmla="*/ 83 h 139"/>
                  <a:gd name="T18" fmla="*/ 51 w 160"/>
                  <a:gd name="T19" fmla="*/ 80 h 139"/>
                  <a:gd name="T20" fmla="*/ 42 w 160"/>
                  <a:gd name="T21" fmla="*/ 66 h 139"/>
                  <a:gd name="T22" fmla="*/ 63 w 160"/>
                  <a:gd name="T23" fmla="*/ 74 h 139"/>
                  <a:gd name="T24" fmla="*/ 64 w 160"/>
                  <a:gd name="T25" fmla="*/ 77 h 139"/>
                  <a:gd name="T26" fmla="*/ 73 w 160"/>
                  <a:gd name="T27" fmla="*/ 76 h 139"/>
                  <a:gd name="T28" fmla="*/ 78 w 160"/>
                  <a:gd name="T29" fmla="*/ 48 h 139"/>
                  <a:gd name="T30" fmla="*/ 89 w 160"/>
                  <a:gd name="T31" fmla="*/ 59 h 139"/>
                  <a:gd name="T32" fmla="*/ 80 w 160"/>
                  <a:gd name="T33" fmla="*/ 77 h 139"/>
                  <a:gd name="T34" fmla="*/ 82 w 160"/>
                  <a:gd name="T35" fmla="*/ 80 h 139"/>
                  <a:gd name="T36" fmla="*/ 91 w 160"/>
                  <a:gd name="T37" fmla="*/ 89 h 139"/>
                  <a:gd name="T38" fmla="*/ 94 w 160"/>
                  <a:gd name="T39" fmla="*/ 83 h 139"/>
                  <a:gd name="T40" fmla="*/ 109 w 160"/>
                  <a:gd name="T41" fmla="*/ 73 h 139"/>
                  <a:gd name="T42" fmla="*/ 117 w 160"/>
                  <a:gd name="T43" fmla="*/ 85 h 139"/>
                  <a:gd name="T44" fmla="*/ 93 w 160"/>
                  <a:gd name="T45" fmla="*/ 96 h 139"/>
                  <a:gd name="T46" fmla="*/ 91 w 160"/>
                  <a:gd name="T47" fmla="*/ 101 h 139"/>
                  <a:gd name="T48" fmla="*/ 95 w 160"/>
                  <a:gd name="T49" fmla="*/ 136 h 139"/>
                  <a:gd name="T50" fmla="*/ 95 w 160"/>
                  <a:gd name="T51" fmla="*/ 138 h 139"/>
                  <a:gd name="T52" fmla="*/ 112 w 160"/>
                  <a:gd name="T53" fmla="*/ 138 h 139"/>
                  <a:gd name="T54" fmla="*/ 117 w 160"/>
                  <a:gd name="T55" fmla="*/ 128 h 139"/>
                  <a:gd name="T56" fmla="*/ 128 w 160"/>
                  <a:gd name="T57" fmla="*/ 99 h 139"/>
                  <a:gd name="T58" fmla="*/ 121 w 160"/>
                  <a:gd name="T59" fmla="*/ 1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39">
                    <a:moveTo>
                      <a:pt x="121" y="15"/>
                    </a:moveTo>
                    <a:cubicBezTo>
                      <a:pt x="113" y="8"/>
                      <a:pt x="103" y="0"/>
                      <a:pt x="80" y="0"/>
                    </a:cubicBezTo>
                    <a:cubicBezTo>
                      <a:pt x="57" y="0"/>
                      <a:pt x="47" y="8"/>
                      <a:pt x="39" y="15"/>
                    </a:cubicBezTo>
                    <a:cubicBezTo>
                      <a:pt x="0" y="54"/>
                      <a:pt x="30" y="94"/>
                      <a:pt x="32" y="99"/>
                    </a:cubicBezTo>
                    <a:cubicBezTo>
                      <a:pt x="35" y="103"/>
                      <a:pt x="42" y="118"/>
                      <a:pt x="43" y="128"/>
                    </a:cubicBezTo>
                    <a:cubicBezTo>
                      <a:pt x="44" y="139"/>
                      <a:pt x="48" y="138"/>
                      <a:pt x="4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7" y="120"/>
                      <a:pt x="66" y="101"/>
                      <a:pt x="60" y="84"/>
                    </a:cubicBezTo>
                    <a:cubicBezTo>
                      <a:pt x="60" y="84"/>
                      <a:pt x="60" y="83"/>
                      <a:pt x="59" y="83"/>
                    </a:cubicBezTo>
                    <a:cubicBezTo>
                      <a:pt x="57" y="82"/>
                      <a:pt x="54" y="81"/>
                      <a:pt x="51" y="80"/>
                    </a:cubicBezTo>
                    <a:cubicBezTo>
                      <a:pt x="47" y="77"/>
                      <a:pt x="40" y="72"/>
                      <a:pt x="42" y="66"/>
                    </a:cubicBezTo>
                    <a:cubicBezTo>
                      <a:pt x="48" y="48"/>
                      <a:pt x="59" y="65"/>
                      <a:pt x="63" y="74"/>
                    </a:cubicBezTo>
                    <a:cubicBezTo>
                      <a:pt x="63" y="75"/>
                      <a:pt x="63" y="76"/>
                      <a:pt x="64" y="77"/>
                    </a:cubicBezTo>
                    <a:cubicBezTo>
                      <a:pt x="67" y="78"/>
                      <a:pt x="70" y="77"/>
                      <a:pt x="73" y="76"/>
                    </a:cubicBezTo>
                    <a:cubicBezTo>
                      <a:pt x="70" y="66"/>
                      <a:pt x="68" y="52"/>
                      <a:pt x="78" y="48"/>
                    </a:cubicBezTo>
                    <a:cubicBezTo>
                      <a:pt x="84" y="46"/>
                      <a:pt x="89" y="54"/>
                      <a:pt x="89" y="59"/>
                    </a:cubicBezTo>
                    <a:cubicBezTo>
                      <a:pt x="89" y="66"/>
                      <a:pt x="85" y="73"/>
                      <a:pt x="80" y="77"/>
                    </a:cubicBezTo>
                    <a:cubicBezTo>
                      <a:pt x="80" y="78"/>
                      <a:pt x="81" y="79"/>
                      <a:pt x="82" y="80"/>
                    </a:cubicBezTo>
                    <a:cubicBezTo>
                      <a:pt x="84" y="84"/>
                      <a:pt x="87" y="87"/>
                      <a:pt x="91" y="89"/>
                    </a:cubicBezTo>
                    <a:cubicBezTo>
                      <a:pt x="92" y="87"/>
                      <a:pt x="93" y="85"/>
                      <a:pt x="94" y="83"/>
                    </a:cubicBezTo>
                    <a:cubicBezTo>
                      <a:pt x="97" y="79"/>
                      <a:pt x="103" y="72"/>
                      <a:pt x="109" y="73"/>
                    </a:cubicBezTo>
                    <a:cubicBezTo>
                      <a:pt x="114" y="74"/>
                      <a:pt x="119" y="80"/>
                      <a:pt x="117" y="85"/>
                    </a:cubicBezTo>
                    <a:cubicBezTo>
                      <a:pt x="114" y="97"/>
                      <a:pt x="103" y="99"/>
                      <a:pt x="93" y="96"/>
                    </a:cubicBezTo>
                    <a:cubicBezTo>
                      <a:pt x="92" y="98"/>
                      <a:pt x="91" y="100"/>
                      <a:pt x="91" y="101"/>
                    </a:cubicBezTo>
                    <a:cubicBezTo>
                      <a:pt x="90" y="113"/>
                      <a:pt x="91" y="125"/>
                      <a:pt x="95" y="136"/>
                    </a:cubicBezTo>
                    <a:cubicBezTo>
                      <a:pt x="95" y="136"/>
                      <a:pt x="95" y="137"/>
                      <a:pt x="95" y="138"/>
                    </a:cubicBezTo>
                    <a:cubicBezTo>
                      <a:pt x="112" y="138"/>
                      <a:pt x="112" y="138"/>
                      <a:pt x="112" y="138"/>
                    </a:cubicBezTo>
                    <a:cubicBezTo>
                      <a:pt x="112" y="138"/>
                      <a:pt x="116" y="139"/>
                      <a:pt x="117" y="128"/>
                    </a:cubicBezTo>
                    <a:cubicBezTo>
                      <a:pt x="118" y="118"/>
                      <a:pt x="125" y="103"/>
                      <a:pt x="128" y="99"/>
                    </a:cubicBezTo>
                    <a:cubicBezTo>
                      <a:pt x="130" y="94"/>
                      <a:pt x="160" y="54"/>
                      <a:pt x="12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ṩľíḍè-Freeform: Shape 127">
                <a:extLst>
                  <a:ext uri="{FF2B5EF4-FFF2-40B4-BE49-F238E27FC236}">
                    <a16:creationId xmlns:a16="http://schemas.microsoft.com/office/drawing/2014/main" xmlns="" id="{03DD236F-990E-4B87-A012-60533EDBF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451" y="5988050"/>
                <a:ext cx="263525" cy="46037"/>
              </a:xfrm>
              <a:custGeom>
                <a:avLst/>
                <a:gdLst>
                  <a:gd name="T0" fmla="*/ 64 w 70"/>
                  <a:gd name="T1" fmla="*/ 0 h 12"/>
                  <a:gd name="T2" fmla="*/ 6 w 70"/>
                  <a:gd name="T3" fmla="*/ 0 h 12"/>
                  <a:gd name="T4" fmla="*/ 0 w 70"/>
                  <a:gd name="T5" fmla="*/ 6 h 12"/>
                  <a:gd name="T6" fmla="*/ 6 w 70"/>
                  <a:gd name="T7" fmla="*/ 12 h 12"/>
                  <a:gd name="T8" fmla="*/ 64 w 70"/>
                  <a:gd name="T9" fmla="*/ 12 h 12"/>
                  <a:gd name="T10" fmla="*/ 70 w 70"/>
                  <a:gd name="T11" fmla="*/ 6 h 12"/>
                  <a:gd name="T12" fmla="*/ 64 w 7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">
                    <a:moveTo>
                      <a:pt x="6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2"/>
                      <a:pt x="70" y="10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ṩľíḍè-Freeform: Shape 128">
                <a:extLst>
                  <a:ext uri="{FF2B5EF4-FFF2-40B4-BE49-F238E27FC236}">
                    <a16:creationId xmlns:a16="http://schemas.microsoft.com/office/drawing/2014/main" xmlns="" id="{7354770C-45DC-4620-B921-1DA5F6E1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6045200"/>
                <a:ext cx="247650" cy="41275"/>
              </a:xfrm>
              <a:custGeom>
                <a:avLst/>
                <a:gdLst>
                  <a:gd name="T0" fmla="*/ 61 w 66"/>
                  <a:gd name="T1" fmla="*/ 0 h 11"/>
                  <a:gd name="T2" fmla="*/ 6 w 66"/>
                  <a:gd name="T3" fmla="*/ 0 h 11"/>
                  <a:gd name="T4" fmla="*/ 0 w 66"/>
                  <a:gd name="T5" fmla="*/ 6 h 11"/>
                  <a:gd name="T6" fmla="*/ 6 w 66"/>
                  <a:gd name="T7" fmla="*/ 11 h 11"/>
                  <a:gd name="T8" fmla="*/ 61 w 66"/>
                  <a:gd name="T9" fmla="*/ 11 h 11"/>
                  <a:gd name="T10" fmla="*/ 66 w 66"/>
                  <a:gd name="T11" fmla="*/ 6 h 11"/>
                  <a:gd name="T12" fmla="*/ 61 w 6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6" y="9"/>
                      <a:pt x="66" y="6"/>
                    </a:cubicBezTo>
                    <a:cubicBezTo>
                      <a:pt x="66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ṧḷïḓê-Freeform: Shape 129">
                <a:extLst>
                  <a:ext uri="{FF2B5EF4-FFF2-40B4-BE49-F238E27FC236}">
                    <a16:creationId xmlns:a16="http://schemas.microsoft.com/office/drawing/2014/main" xmlns="" id="{98C7397F-4D9D-44AA-9AB7-6A24C6344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1" y="6097588"/>
                <a:ext cx="136525" cy="33337"/>
              </a:xfrm>
              <a:custGeom>
                <a:avLst/>
                <a:gdLst>
                  <a:gd name="T0" fmla="*/ 32 w 36"/>
                  <a:gd name="T1" fmla="*/ 0 h 9"/>
                  <a:gd name="T2" fmla="*/ 4 w 36"/>
                  <a:gd name="T3" fmla="*/ 0 h 9"/>
                  <a:gd name="T4" fmla="*/ 0 w 36"/>
                  <a:gd name="T5" fmla="*/ 4 h 9"/>
                  <a:gd name="T6" fmla="*/ 4 w 36"/>
                  <a:gd name="T7" fmla="*/ 9 h 9"/>
                  <a:gd name="T8" fmla="*/ 32 w 36"/>
                  <a:gd name="T9" fmla="*/ 9 h 9"/>
                  <a:gd name="T10" fmla="*/ 36 w 36"/>
                  <a:gd name="T11" fmla="*/ 4 h 9"/>
                  <a:gd name="T12" fmla="*/ 32 w 3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9">
                    <a:moveTo>
                      <a:pt x="3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9"/>
                      <a:pt x="36" y="7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0" name="ïṧḷïḓê-Freeform: Shape 130">
              <a:extLst>
                <a:ext uri="{FF2B5EF4-FFF2-40B4-BE49-F238E27FC236}">
                  <a16:creationId xmlns:a16="http://schemas.microsoft.com/office/drawing/2014/main" xmlns="" id="{3E14C6E3-2F62-4067-BFBF-67BD6CCD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55" y="2552479"/>
              <a:ext cx="271169" cy="353242"/>
            </a:xfrm>
            <a:custGeom>
              <a:avLst/>
              <a:gdLst>
                <a:gd name="T0" fmla="*/ 253 w 258"/>
                <a:gd name="T1" fmla="*/ 303 h 336"/>
                <a:gd name="T2" fmla="*/ 142 w 258"/>
                <a:gd name="T3" fmla="*/ 254 h 336"/>
                <a:gd name="T4" fmla="*/ 232 w 258"/>
                <a:gd name="T5" fmla="*/ 43 h 336"/>
                <a:gd name="T6" fmla="*/ 97 w 258"/>
                <a:gd name="T7" fmla="*/ 235 h 336"/>
                <a:gd name="T8" fmla="*/ 0 w 258"/>
                <a:gd name="T9" fmla="*/ 190 h 336"/>
                <a:gd name="T10" fmla="*/ 258 w 258"/>
                <a:gd name="T11" fmla="*/ 0 h 336"/>
                <a:gd name="T12" fmla="*/ 253 w 258"/>
                <a:gd name="T13" fmla="*/ 303 h 336"/>
                <a:gd name="T14" fmla="*/ 109 w 258"/>
                <a:gd name="T15" fmla="*/ 336 h 336"/>
                <a:gd name="T16" fmla="*/ 92 w 258"/>
                <a:gd name="T17" fmla="*/ 263 h 336"/>
                <a:gd name="T18" fmla="*/ 154 w 258"/>
                <a:gd name="T19" fmla="*/ 287 h 336"/>
                <a:gd name="T20" fmla="*/ 109 w 258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336">
                  <a:moveTo>
                    <a:pt x="253" y="303"/>
                  </a:moveTo>
                  <a:lnTo>
                    <a:pt x="142" y="254"/>
                  </a:lnTo>
                  <a:lnTo>
                    <a:pt x="232" y="43"/>
                  </a:lnTo>
                  <a:lnTo>
                    <a:pt x="97" y="235"/>
                  </a:lnTo>
                  <a:lnTo>
                    <a:pt x="0" y="190"/>
                  </a:lnTo>
                  <a:lnTo>
                    <a:pt x="258" y="0"/>
                  </a:lnTo>
                  <a:lnTo>
                    <a:pt x="253" y="303"/>
                  </a:lnTo>
                  <a:close/>
                  <a:moveTo>
                    <a:pt x="109" y="336"/>
                  </a:moveTo>
                  <a:lnTo>
                    <a:pt x="92" y="263"/>
                  </a:lnTo>
                  <a:lnTo>
                    <a:pt x="154" y="287"/>
                  </a:lnTo>
                  <a:lnTo>
                    <a:pt x="109" y="3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1" name="Group 131">
              <a:extLst>
                <a:ext uri="{FF2B5EF4-FFF2-40B4-BE49-F238E27FC236}">
                  <a16:creationId xmlns:a16="http://schemas.microsoft.com/office/drawing/2014/main" xmlns="" id="{5755C7AC-2D4B-4918-B5B6-AFB97764944A}"/>
                </a:ext>
              </a:extLst>
            </p:cNvPr>
            <p:cNvGrpSpPr/>
            <p:nvPr/>
          </p:nvGrpSpPr>
          <p:grpSpPr>
            <a:xfrm>
              <a:off x="6763011" y="2315933"/>
              <a:ext cx="361558" cy="369011"/>
              <a:chOff x="7426326" y="839788"/>
              <a:chExt cx="546100" cy="557212"/>
            </a:xfrm>
            <a:solidFill>
              <a:schemeClr val="accent2"/>
            </a:solidFill>
          </p:grpSpPr>
          <p:sp>
            <p:nvSpPr>
              <p:cNvPr id="92" name="ïṧḷïḓê-Freeform: Shape 132">
                <a:extLst>
                  <a:ext uri="{FF2B5EF4-FFF2-40B4-BE49-F238E27FC236}">
                    <a16:creationId xmlns:a16="http://schemas.microsoft.com/office/drawing/2014/main" xmlns="" id="{E83F7892-18A5-4ADA-AB2C-8746F3412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6326" y="1017588"/>
                <a:ext cx="381000" cy="379412"/>
              </a:xfrm>
              <a:custGeom>
                <a:avLst/>
                <a:gdLst>
                  <a:gd name="T0" fmla="*/ 15 w 101"/>
                  <a:gd name="T1" fmla="*/ 76 h 101"/>
                  <a:gd name="T2" fmla="*/ 9 w 101"/>
                  <a:gd name="T3" fmla="*/ 81 h 101"/>
                  <a:gd name="T4" fmla="*/ 21 w 101"/>
                  <a:gd name="T5" fmla="*/ 92 h 101"/>
                  <a:gd name="T6" fmla="*/ 26 w 101"/>
                  <a:gd name="T7" fmla="*/ 87 h 101"/>
                  <a:gd name="T8" fmla="*/ 43 w 101"/>
                  <a:gd name="T9" fmla="*/ 93 h 101"/>
                  <a:gd name="T10" fmla="*/ 43 w 101"/>
                  <a:gd name="T11" fmla="*/ 101 h 101"/>
                  <a:gd name="T12" fmla="*/ 59 w 101"/>
                  <a:gd name="T13" fmla="*/ 101 h 101"/>
                  <a:gd name="T14" fmla="*/ 59 w 101"/>
                  <a:gd name="T15" fmla="*/ 93 h 101"/>
                  <a:gd name="T16" fmla="*/ 75 w 101"/>
                  <a:gd name="T17" fmla="*/ 86 h 101"/>
                  <a:gd name="T18" fmla="*/ 81 w 101"/>
                  <a:gd name="T19" fmla="*/ 91 h 101"/>
                  <a:gd name="T20" fmla="*/ 92 w 101"/>
                  <a:gd name="T21" fmla="*/ 80 h 101"/>
                  <a:gd name="T22" fmla="*/ 87 w 101"/>
                  <a:gd name="T23" fmla="*/ 75 h 101"/>
                  <a:gd name="T24" fmla="*/ 93 w 101"/>
                  <a:gd name="T25" fmla="*/ 58 h 101"/>
                  <a:gd name="T26" fmla="*/ 101 w 101"/>
                  <a:gd name="T27" fmla="*/ 58 h 101"/>
                  <a:gd name="T28" fmla="*/ 101 w 101"/>
                  <a:gd name="T29" fmla="*/ 42 h 101"/>
                  <a:gd name="T30" fmla="*/ 93 w 101"/>
                  <a:gd name="T31" fmla="*/ 42 h 101"/>
                  <a:gd name="T32" fmla="*/ 86 w 101"/>
                  <a:gd name="T33" fmla="*/ 25 h 101"/>
                  <a:gd name="T34" fmla="*/ 91 w 101"/>
                  <a:gd name="T35" fmla="*/ 20 h 101"/>
                  <a:gd name="T36" fmla="*/ 80 w 101"/>
                  <a:gd name="T37" fmla="*/ 9 h 101"/>
                  <a:gd name="T38" fmla="*/ 74 w 101"/>
                  <a:gd name="T39" fmla="*/ 14 h 101"/>
                  <a:gd name="T40" fmla="*/ 58 w 101"/>
                  <a:gd name="T41" fmla="*/ 7 h 101"/>
                  <a:gd name="T42" fmla="*/ 57 w 101"/>
                  <a:gd name="T43" fmla="*/ 0 h 101"/>
                  <a:gd name="T44" fmla="*/ 41 w 101"/>
                  <a:gd name="T45" fmla="*/ 0 h 101"/>
                  <a:gd name="T46" fmla="*/ 42 w 101"/>
                  <a:gd name="T47" fmla="*/ 8 h 101"/>
                  <a:gd name="T48" fmla="*/ 25 w 101"/>
                  <a:gd name="T49" fmla="*/ 15 h 101"/>
                  <a:gd name="T50" fmla="*/ 20 w 101"/>
                  <a:gd name="T51" fmla="*/ 10 h 101"/>
                  <a:gd name="T52" fmla="*/ 8 w 101"/>
                  <a:gd name="T53" fmla="*/ 21 h 101"/>
                  <a:gd name="T54" fmla="*/ 14 w 101"/>
                  <a:gd name="T55" fmla="*/ 26 h 101"/>
                  <a:gd name="T56" fmla="*/ 7 w 101"/>
                  <a:gd name="T57" fmla="*/ 43 h 101"/>
                  <a:gd name="T58" fmla="*/ 0 w 101"/>
                  <a:gd name="T59" fmla="*/ 43 h 101"/>
                  <a:gd name="T60" fmla="*/ 0 w 101"/>
                  <a:gd name="T61" fmla="*/ 59 h 101"/>
                  <a:gd name="T62" fmla="*/ 7 w 101"/>
                  <a:gd name="T63" fmla="*/ 59 h 101"/>
                  <a:gd name="T64" fmla="*/ 15 w 101"/>
                  <a:gd name="T65" fmla="*/ 76 h 101"/>
                  <a:gd name="T66" fmla="*/ 50 w 101"/>
                  <a:gd name="T67" fmla="*/ 18 h 101"/>
                  <a:gd name="T68" fmla="*/ 82 w 101"/>
                  <a:gd name="T69" fmla="*/ 50 h 101"/>
                  <a:gd name="T70" fmla="*/ 51 w 101"/>
                  <a:gd name="T71" fmla="*/ 83 h 101"/>
                  <a:gd name="T72" fmla="*/ 18 w 101"/>
                  <a:gd name="T73" fmla="*/ 51 h 101"/>
                  <a:gd name="T74" fmla="*/ 50 w 101"/>
                  <a:gd name="T75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1">
                    <a:moveTo>
                      <a:pt x="15" y="76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21" y="92"/>
                      <a:pt x="21" y="92"/>
                      <a:pt x="21" y="92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0"/>
                      <a:pt x="37" y="92"/>
                      <a:pt x="43" y="93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5" y="92"/>
                      <a:pt x="71" y="90"/>
                      <a:pt x="75" y="86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2" y="64"/>
                      <a:pt x="93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89" y="30"/>
                      <a:pt x="86" y="25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69" y="11"/>
                      <a:pt x="64" y="8"/>
                      <a:pt x="58" y="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5" y="9"/>
                      <a:pt x="30" y="11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31"/>
                      <a:pt x="8" y="37"/>
                      <a:pt x="7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9" y="65"/>
                      <a:pt x="11" y="71"/>
                      <a:pt x="15" y="76"/>
                    </a:cubicBezTo>
                    <a:moveTo>
                      <a:pt x="50" y="18"/>
                    </a:moveTo>
                    <a:cubicBezTo>
                      <a:pt x="68" y="18"/>
                      <a:pt x="82" y="32"/>
                      <a:pt x="82" y="50"/>
                    </a:cubicBezTo>
                    <a:cubicBezTo>
                      <a:pt x="83" y="68"/>
                      <a:pt x="68" y="82"/>
                      <a:pt x="51" y="83"/>
                    </a:cubicBezTo>
                    <a:cubicBezTo>
                      <a:pt x="33" y="83"/>
                      <a:pt x="18" y="69"/>
                      <a:pt x="18" y="51"/>
                    </a:cubicBezTo>
                    <a:cubicBezTo>
                      <a:pt x="18" y="33"/>
                      <a:pt x="32" y="18"/>
                      <a:pt x="50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ṧḷïḓê-Freeform: Shape 133">
                <a:extLst>
                  <a:ext uri="{FF2B5EF4-FFF2-40B4-BE49-F238E27FC236}">
                    <a16:creationId xmlns:a16="http://schemas.microsoft.com/office/drawing/2014/main" xmlns="" id="{DE246A34-456A-4C68-9C42-E7809A5C2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6" y="839788"/>
                <a:ext cx="260350" cy="260350"/>
              </a:xfrm>
              <a:custGeom>
                <a:avLst/>
                <a:gdLst>
                  <a:gd name="T0" fmla="*/ 64 w 69"/>
                  <a:gd name="T1" fmla="*/ 29 h 69"/>
                  <a:gd name="T2" fmla="*/ 69 w 69"/>
                  <a:gd name="T3" fmla="*/ 26 h 69"/>
                  <a:gd name="T4" fmla="*/ 63 w 69"/>
                  <a:gd name="T5" fmla="*/ 15 h 69"/>
                  <a:gd name="T6" fmla="*/ 59 w 69"/>
                  <a:gd name="T7" fmla="*/ 17 h 69"/>
                  <a:gd name="T8" fmla="*/ 51 w 69"/>
                  <a:gd name="T9" fmla="*/ 10 h 69"/>
                  <a:gd name="T10" fmla="*/ 53 w 69"/>
                  <a:gd name="T11" fmla="*/ 5 h 69"/>
                  <a:gd name="T12" fmla="*/ 41 w 69"/>
                  <a:gd name="T13" fmla="*/ 0 h 69"/>
                  <a:gd name="T14" fmla="*/ 39 w 69"/>
                  <a:gd name="T15" fmla="*/ 5 h 69"/>
                  <a:gd name="T16" fmla="*/ 29 w 69"/>
                  <a:gd name="T17" fmla="*/ 5 h 69"/>
                  <a:gd name="T18" fmla="*/ 27 w 69"/>
                  <a:gd name="T19" fmla="*/ 1 h 69"/>
                  <a:gd name="T20" fmla="*/ 15 w 69"/>
                  <a:gd name="T21" fmla="*/ 6 h 69"/>
                  <a:gd name="T22" fmla="*/ 17 w 69"/>
                  <a:gd name="T23" fmla="*/ 10 h 69"/>
                  <a:gd name="T24" fmla="*/ 10 w 69"/>
                  <a:gd name="T25" fmla="*/ 18 h 69"/>
                  <a:gd name="T26" fmla="*/ 5 w 69"/>
                  <a:gd name="T27" fmla="*/ 16 h 69"/>
                  <a:gd name="T28" fmla="*/ 0 w 69"/>
                  <a:gd name="T29" fmla="*/ 28 h 69"/>
                  <a:gd name="T30" fmla="*/ 5 w 69"/>
                  <a:gd name="T31" fmla="*/ 30 h 69"/>
                  <a:gd name="T32" fmla="*/ 5 w 69"/>
                  <a:gd name="T33" fmla="*/ 40 h 69"/>
                  <a:gd name="T34" fmla="*/ 1 w 69"/>
                  <a:gd name="T35" fmla="*/ 43 h 69"/>
                  <a:gd name="T36" fmla="*/ 6 w 69"/>
                  <a:gd name="T37" fmla="*/ 54 h 69"/>
                  <a:gd name="T38" fmla="*/ 11 w 69"/>
                  <a:gd name="T39" fmla="*/ 52 h 69"/>
                  <a:gd name="T40" fmla="*/ 18 w 69"/>
                  <a:gd name="T41" fmla="*/ 59 h 69"/>
                  <a:gd name="T42" fmla="*/ 16 w 69"/>
                  <a:gd name="T43" fmla="*/ 64 h 69"/>
                  <a:gd name="T44" fmla="*/ 28 w 69"/>
                  <a:gd name="T45" fmla="*/ 69 h 69"/>
                  <a:gd name="T46" fmla="*/ 30 w 69"/>
                  <a:gd name="T47" fmla="*/ 64 h 69"/>
                  <a:gd name="T48" fmla="*/ 41 w 69"/>
                  <a:gd name="T49" fmla="*/ 64 h 69"/>
                  <a:gd name="T50" fmla="*/ 43 w 69"/>
                  <a:gd name="T51" fmla="*/ 68 h 69"/>
                  <a:gd name="T52" fmla="*/ 54 w 69"/>
                  <a:gd name="T53" fmla="*/ 63 h 69"/>
                  <a:gd name="T54" fmla="*/ 52 w 69"/>
                  <a:gd name="T55" fmla="*/ 58 h 69"/>
                  <a:gd name="T56" fmla="*/ 59 w 69"/>
                  <a:gd name="T57" fmla="*/ 51 h 69"/>
                  <a:gd name="T58" fmla="*/ 64 w 69"/>
                  <a:gd name="T59" fmla="*/ 53 h 69"/>
                  <a:gd name="T60" fmla="*/ 69 w 69"/>
                  <a:gd name="T61" fmla="*/ 41 h 69"/>
                  <a:gd name="T62" fmla="*/ 64 w 69"/>
                  <a:gd name="T63" fmla="*/ 39 h 69"/>
                  <a:gd name="T64" fmla="*/ 64 w 69"/>
                  <a:gd name="T65" fmla="*/ 29 h 69"/>
                  <a:gd name="T66" fmla="*/ 43 w 69"/>
                  <a:gd name="T67" fmla="*/ 53 h 69"/>
                  <a:gd name="T68" fmla="*/ 35 w 69"/>
                  <a:gd name="T69" fmla="*/ 54 h 69"/>
                  <a:gd name="T70" fmla="*/ 16 w 69"/>
                  <a:gd name="T71" fmla="*/ 43 h 69"/>
                  <a:gd name="T72" fmla="*/ 26 w 69"/>
                  <a:gd name="T73" fmla="*/ 16 h 69"/>
                  <a:gd name="T74" fmla="*/ 34 w 69"/>
                  <a:gd name="T75" fmla="*/ 14 h 69"/>
                  <a:gd name="T76" fmla="*/ 53 w 69"/>
                  <a:gd name="T77" fmla="*/ 26 h 69"/>
                  <a:gd name="T78" fmla="*/ 43 w 69"/>
                  <a:gd name="T79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9" h="69">
                    <a:moveTo>
                      <a:pt x="64" y="29"/>
                    </a:moveTo>
                    <a:cubicBezTo>
                      <a:pt x="69" y="26"/>
                      <a:pt x="69" y="26"/>
                      <a:pt x="69" y="26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7" y="14"/>
                      <a:pt x="54" y="12"/>
                      <a:pt x="51" y="10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6" y="4"/>
                      <a:pt x="32" y="5"/>
                      <a:pt x="29" y="5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4" y="13"/>
                      <a:pt x="12" y="15"/>
                      <a:pt x="10" y="18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3"/>
                      <a:pt x="5" y="37"/>
                      <a:pt x="5" y="40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3" y="55"/>
                      <a:pt x="15" y="57"/>
                      <a:pt x="18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4" y="64"/>
                      <a:pt x="37" y="64"/>
                      <a:pt x="41" y="64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5" y="56"/>
                      <a:pt x="58" y="54"/>
                      <a:pt x="59" y="51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4" y="32"/>
                      <a:pt x="64" y="29"/>
                    </a:cubicBezTo>
                    <a:moveTo>
                      <a:pt x="43" y="53"/>
                    </a:moveTo>
                    <a:cubicBezTo>
                      <a:pt x="40" y="54"/>
                      <a:pt x="38" y="54"/>
                      <a:pt x="35" y="54"/>
                    </a:cubicBezTo>
                    <a:cubicBezTo>
                      <a:pt x="27" y="55"/>
                      <a:pt x="20" y="50"/>
                      <a:pt x="16" y="43"/>
                    </a:cubicBezTo>
                    <a:cubicBezTo>
                      <a:pt x="12" y="33"/>
                      <a:pt x="16" y="21"/>
                      <a:pt x="26" y="16"/>
                    </a:cubicBezTo>
                    <a:cubicBezTo>
                      <a:pt x="29" y="15"/>
                      <a:pt x="32" y="15"/>
                      <a:pt x="34" y="14"/>
                    </a:cubicBezTo>
                    <a:cubicBezTo>
                      <a:pt x="42" y="14"/>
                      <a:pt x="50" y="19"/>
                      <a:pt x="53" y="26"/>
                    </a:cubicBezTo>
                    <a:cubicBezTo>
                      <a:pt x="57" y="36"/>
                      <a:pt x="53" y="48"/>
                      <a:pt x="43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2" name="ïṧḷïḓê-Freeform: Shape 134">
              <a:extLst>
                <a:ext uri="{FF2B5EF4-FFF2-40B4-BE49-F238E27FC236}">
                  <a16:creationId xmlns:a16="http://schemas.microsoft.com/office/drawing/2014/main" xmlns="" id="{370F208F-26EE-44E2-8B72-1A2995C59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286" y="5382618"/>
              <a:ext cx="273271" cy="322753"/>
            </a:xfrm>
            <a:custGeom>
              <a:avLst/>
              <a:gdLst>
                <a:gd name="T0" fmla="*/ 71 w 110"/>
                <a:gd name="T1" fmla="*/ 112 h 130"/>
                <a:gd name="T2" fmla="*/ 102 w 110"/>
                <a:gd name="T3" fmla="*/ 55 h 130"/>
                <a:gd name="T4" fmla="*/ 91 w 110"/>
                <a:gd name="T5" fmla="*/ 13 h 130"/>
                <a:gd name="T6" fmla="*/ 80 w 110"/>
                <a:gd name="T7" fmla="*/ 7 h 130"/>
                <a:gd name="T8" fmla="*/ 41 w 110"/>
                <a:gd name="T9" fmla="*/ 22 h 130"/>
                <a:gd name="T10" fmla="*/ 7 w 110"/>
                <a:gd name="T11" fmla="*/ 87 h 130"/>
                <a:gd name="T12" fmla="*/ 17 w 110"/>
                <a:gd name="T13" fmla="*/ 123 h 130"/>
                <a:gd name="T14" fmla="*/ 18 w 110"/>
                <a:gd name="T15" fmla="*/ 123 h 130"/>
                <a:gd name="T16" fmla="*/ 54 w 110"/>
                <a:gd name="T17" fmla="*/ 113 h 130"/>
                <a:gd name="T18" fmla="*/ 78 w 110"/>
                <a:gd name="T19" fmla="*/ 68 h 130"/>
                <a:gd name="T20" fmla="*/ 70 w 110"/>
                <a:gd name="T21" fmla="*/ 42 h 130"/>
                <a:gd name="T22" fmla="*/ 69 w 110"/>
                <a:gd name="T23" fmla="*/ 41 h 130"/>
                <a:gd name="T24" fmla="*/ 44 w 110"/>
                <a:gd name="T25" fmla="*/ 50 h 130"/>
                <a:gd name="T26" fmla="*/ 24 w 110"/>
                <a:gd name="T27" fmla="*/ 87 h 130"/>
                <a:gd name="T28" fmla="*/ 33 w 110"/>
                <a:gd name="T29" fmla="*/ 92 h 130"/>
                <a:gd name="T30" fmla="*/ 53 w 110"/>
                <a:gd name="T31" fmla="*/ 54 h 130"/>
                <a:gd name="T32" fmla="*/ 64 w 110"/>
                <a:gd name="T33" fmla="*/ 50 h 130"/>
                <a:gd name="T34" fmla="*/ 66 w 110"/>
                <a:gd name="T35" fmla="*/ 51 h 130"/>
                <a:gd name="T36" fmla="*/ 69 w 110"/>
                <a:gd name="T37" fmla="*/ 63 h 130"/>
                <a:gd name="T38" fmla="*/ 45 w 110"/>
                <a:gd name="T39" fmla="*/ 107 h 130"/>
                <a:gd name="T40" fmla="*/ 23 w 110"/>
                <a:gd name="T41" fmla="*/ 114 h 130"/>
                <a:gd name="T42" fmla="*/ 14 w 110"/>
                <a:gd name="T43" fmla="*/ 103 h 130"/>
                <a:gd name="T44" fmla="*/ 18 w 110"/>
                <a:gd name="T45" fmla="*/ 87 h 130"/>
                <a:gd name="T46" fmla="*/ 50 w 110"/>
                <a:gd name="T47" fmla="*/ 27 h 130"/>
                <a:gd name="T48" fmla="*/ 75 w 110"/>
                <a:gd name="T49" fmla="*/ 16 h 130"/>
                <a:gd name="T50" fmla="*/ 87 w 110"/>
                <a:gd name="T51" fmla="*/ 22 h 130"/>
                <a:gd name="T52" fmla="*/ 93 w 110"/>
                <a:gd name="T53" fmla="*/ 50 h 130"/>
                <a:gd name="T54" fmla="*/ 62 w 110"/>
                <a:gd name="T55" fmla="*/ 108 h 130"/>
                <a:gd name="T56" fmla="*/ 71 w 110"/>
                <a:gd name="T5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130">
                  <a:moveTo>
                    <a:pt x="71" y="112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0" y="38"/>
                    <a:pt x="106" y="21"/>
                    <a:pt x="91" y="13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6" y="0"/>
                    <a:pt x="50" y="6"/>
                    <a:pt x="41" y="22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7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31" y="130"/>
                    <a:pt x="47" y="125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8"/>
                    <a:pt x="79" y="47"/>
                    <a:pt x="70" y="4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0" y="36"/>
                    <a:pt x="49" y="40"/>
                    <a:pt x="44" y="5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0"/>
                    <a:pt x="59" y="47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3"/>
                    <a:pt x="71" y="58"/>
                    <a:pt x="69" y="63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1" y="115"/>
                    <a:pt x="31" y="119"/>
                    <a:pt x="23" y="114"/>
                  </a:cubicBezTo>
                  <a:cubicBezTo>
                    <a:pt x="18" y="112"/>
                    <a:pt x="15" y="108"/>
                    <a:pt x="14" y="103"/>
                  </a:cubicBezTo>
                  <a:cubicBezTo>
                    <a:pt x="13" y="99"/>
                    <a:pt x="14" y="94"/>
                    <a:pt x="18" y="8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7" y="13"/>
                    <a:pt x="68" y="12"/>
                    <a:pt x="75" y="1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8" y="28"/>
                    <a:pt x="98" y="40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3" name="Group 135">
              <a:extLst>
                <a:ext uri="{FF2B5EF4-FFF2-40B4-BE49-F238E27FC236}">
                  <a16:creationId xmlns:a16="http://schemas.microsoft.com/office/drawing/2014/main" xmlns="" id="{DACDABD4-3F6C-48B0-906A-86A842798375}"/>
                </a:ext>
              </a:extLst>
            </p:cNvPr>
            <p:cNvGrpSpPr/>
            <p:nvPr/>
          </p:nvGrpSpPr>
          <p:grpSpPr>
            <a:xfrm>
              <a:off x="4407650" y="3302067"/>
              <a:ext cx="249098" cy="342729"/>
              <a:chOff x="3868738" y="2328863"/>
              <a:chExt cx="376238" cy="517525"/>
            </a:xfrm>
            <a:solidFill>
              <a:schemeClr val="accent1"/>
            </a:solidFill>
          </p:grpSpPr>
          <p:sp>
            <p:nvSpPr>
              <p:cNvPr id="90" name="ïṧḷïḓê-Freeform: Shape 136">
                <a:extLst>
                  <a:ext uri="{FF2B5EF4-FFF2-40B4-BE49-F238E27FC236}">
                    <a16:creationId xmlns:a16="http://schemas.microsoft.com/office/drawing/2014/main" xmlns="" id="{F6B803F2-80C8-49C9-8966-E13C3BB67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738" y="2328863"/>
                <a:ext cx="180975" cy="517525"/>
              </a:xfrm>
              <a:custGeom>
                <a:avLst/>
                <a:gdLst>
                  <a:gd name="T0" fmla="*/ 6 w 48"/>
                  <a:gd name="T1" fmla="*/ 16 h 138"/>
                  <a:gd name="T2" fmla="*/ 1 w 48"/>
                  <a:gd name="T3" fmla="*/ 34 h 138"/>
                  <a:gd name="T4" fmla="*/ 4 w 48"/>
                  <a:gd name="T5" fmla="*/ 48 h 138"/>
                  <a:gd name="T6" fmla="*/ 17 w 48"/>
                  <a:gd name="T7" fmla="*/ 63 h 138"/>
                  <a:gd name="T8" fmla="*/ 17 w 48"/>
                  <a:gd name="T9" fmla="*/ 138 h 138"/>
                  <a:gd name="T10" fmla="*/ 30 w 48"/>
                  <a:gd name="T11" fmla="*/ 138 h 138"/>
                  <a:gd name="T12" fmla="*/ 30 w 48"/>
                  <a:gd name="T13" fmla="*/ 63 h 138"/>
                  <a:gd name="T14" fmla="*/ 44 w 48"/>
                  <a:gd name="T15" fmla="*/ 48 h 138"/>
                  <a:gd name="T16" fmla="*/ 47 w 48"/>
                  <a:gd name="T17" fmla="*/ 34 h 138"/>
                  <a:gd name="T18" fmla="*/ 42 w 48"/>
                  <a:gd name="T19" fmla="*/ 16 h 138"/>
                  <a:gd name="T20" fmla="*/ 32 w 48"/>
                  <a:gd name="T21" fmla="*/ 0 h 138"/>
                  <a:gd name="T22" fmla="*/ 35 w 48"/>
                  <a:gd name="T23" fmla="*/ 33 h 138"/>
                  <a:gd name="T24" fmla="*/ 31 w 48"/>
                  <a:gd name="T25" fmla="*/ 33 h 138"/>
                  <a:gd name="T26" fmla="*/ 27 w 48"/>
                  <a:gd name="T27" fmla="*/ 0 h 138"/>
                  <a:gd name="T28" fmla="*/ 24 w 48"/>
                  <a:gd name="T29" fmla="*/ 0 h 138"/>
                  <a:gd name="T30" fmla="*/ 20 w 48"/>
                  <a:gd name="T31" fmla="*/ 0 h 138"/>
                  <a:gd name="T32" fmla="*/ 17 w 48"/>
                  <a:gd name="T33" fmla="*/ 33 h 138"/>
                  <a:gd name="T34" fmla="*/ 13 w 48"/>
                  <a:gd name="T35" fmla="*/ 33 h 138"/>
                  <a:gd name="T36" fmla="*/ 16 w 48"/>
                  <a:gd name="T37" fmla="*/ 0 h 138"/>
                  <a:gd name="T38" fmla="*/ 6 w 48"/>
                  <a:gd name="T3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8">
                    <a:moveTo>
                      <a:pt x="6" y="16"/>
                    </a:moveTo>
                    <a:cubicBezTo>
                      <a:pt x="4" y="22"/>
                      <a:pt x="1" y="28"/>
                      <a:pt x="1" y="34"/>
                    </a:cubicBezTo>
                    <a:cubicBezTo>
                      <a:pt x="0" y="39"/>
                      <a:pt x="1" y="43"/>
                      <a:pt x="4" y="48"/>
                    </a:cubicBezTo>
                    <a:cubicBezTo>
                      <a:pt x="7" y="53"/>
                      <a:pt x="12" y="60"/>
                      <a:pt x="17" y="63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36" y="60"/>
                      <a:pt x="41" y="53"/>
                      <a:pt x="44" y="48"/>
                    </a:cubicBezTo>
                    <a:cubicBezTo>
                      <a:pt x="46" y="43"/>
                      <a:pt x="48" y="39"/>
                      <a:pt x="47" y="34"/>
                    </a:cubicBezTo>
                    <a:cubicBezTo>
                      <a:pt x="46" y="28"/>
                      <a:pt x="44" y="22"/>
                      <a:pt x="42" y="16"/>
                    </a:cubicBezTo>
                    <a:cubicBezTo>
                      <a:pt x="41" y="12"/>
                      <a:pt x="37" y="1"/>
                      <a:pt x="32" y="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ṧḷïḓê-Freeform: Shape 137">
                <a:extLst>
                  <a:ext uri="{FF2B5EF4-FFF2-40B4-BE49-F238E27FC236}">
                    <a16:creationId xmlns:a16="http://schemas.microsoft.com/office/drawing/2014/main" xmlns="" id="{A9827C04-EB8B-411A-8FD0-CC1019DED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1" y="2328863"/>
                <a:ext cx="117475" cy="517525"/>
              </a:xfrm>
              <a:custGeom>
                <a:avLst/>
                <a:gdLst>
                  <a:gd name="T0" fmla="*/ 0 w 31"/>
                  <a:gd name="T1" fmla="*/ 39 h 138"/>
                  <a:gd name="T2" fmla="*/ 18 w 31"/>
                  <a:gd name="T3" fmla="*/ 77 h 138"/>
                  <a:gd name="T4" fmla="*/ 18 w 31"/>
                  <a:gd name="T5" fmla="*/ 138 h 138"/>
                  <a:gd name="T6" fmla="*/ 31 w 31"/>
                  <a:gd name="T7" fmla="*/ 138 h 138"/>
                  <a:gd name="T8" fmla="*/ 31 w 31"/>
                  <a:gd name="T9" fmla="*/ 0 h 138"/>
                  <a:gd name="T10" fmla="*/ 18 w 31"/>
                  <a:gd name="T11" fmla="*/ 0 h 138"/>
                  <a:gd name="T12" fmla="*/ 0 w 31"/>
                  <a:gd name="T13" fmla="*/ 3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8">
                    <a:moveTo>
                      <a:pt x="0" y="39"/>
                    </a:moveTo>
                    <a:cubicBezTo>
                      <a:pt x="0" y="73"/>
                      <a:pt x="14" y="77"/>
                      <a:pt x="18" y="77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4" name="Group 138">
              <a:extLst>
                <a:ext uri="{FF2B5EF4-FFF2-40B4-BE49-F238E27FC236}">
                  <a16:creationId xmlns:a16="http://schemas.microsoft.com/office/drawing/2014/main" xmlns="" id="{B4B06458-9B8A-4055-9D79-F1BB272EB83C}"/>
                </a:ext>
              </a:extLst>
            </p:cNvPr>
            <p:cNvGrpSpPr/>
            <p:nvPr/>
          </p:nvGrpSpPr>
          <p:grpSpPr>
            <a:xfrm>
              <a:off x="6445609" y="2699663"/>
              <a:ext cx="322670" cy="313292"/>
              <a:chOff x="6946901" y="1419225"/>
              <a:chExt cx="487363" cy="473075"/>
            </a:xfrm>
            <a:solidFill>
              <a:schemeClr val="accent1"/>
            </a:solidFill>
          </p:grpSpPr>
          <p:sp>
            <p:nvSpPr>
              <p:cNvPr id="85" name="ïṧḷïḓê-Freeform: Shape 139">
                <a:extLst>
                  <a:ext uri="{FF2B5EF4-FFF2-40B4-BE49-F238E27FC236}">
                    <a16:creationId xmlns:a16="http://schemas.microsoft.com/office/drawing/2014/main" xmlns="" id="{9F2DC0E5-B221-475F-8CF5-28EED8E5F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901" y="1419225"/>
                <a:ext cx="487363" cy="300037"/>
              </a:xfrm>
              <a:custGeom>
                <a:avLst/>
                <a:gdLst>
                  <a:gd name="T0" fmla="*/ 130 w 130"/>
                  <a:gd name="T1" fmla="*/ 66 h 80"/>
                  <a:gd name="T2" fmla="*/ 116 w 130"/>
                  <a:gd name="T3" fmla="*/ 52 h 80"/>
                  <a:gd name="T4" fmla="*/ 118 w 130"/>
                  <a:gd name="T5" fmla="*/ 40 h 80"/>
                  <a:gd name="T6" fmla="*/ 78 w 130"/>
                  <a:gd name="T7" fmla="*/ 0 h 80"/>
                  <a:gd name="T8" fmla="*/ 38 w 130"/>
                  <a:gd name="T9" fmla="*/ 39 h 80"/>
                  <a:gd name="T10" fmla="*/ 23 w 130"/>
                  <a:gd name="T11" fmla="*/ 34 h 80"/>
                  <a:gd name="T12" fmla="*/ 0 w 130"/>
                  <a:gd name="T13" fmla="*/ 57 h 80"/>
                  <a:gd name="T14" fmla="*/ 23 w 130"/>
                  <a:gd name="T15" fmla="*/ 80 h 80"/>
                  <a:gd name="T16" fmla="*/ 76 w 130"/>
                  <a:gd name="T17" fmla="*/ 80 h 80"/>
                  <a:gd name="T18" fmla="*/ 78 w 130"/>
                  <a:gd name="T19" fmla="*/ 80 h 80"/>
                  <a:gd name="T20" fmla="*/ 116 w 130"/>
                  <a:gd name="T21" fmla="*/ 80 h 80"/>
                  <a:gd name="T22" fmla="*/ 130 w 130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0" h="80">
                    <a:moveTo>
                      <a:pt x="130" y="66"/>
                    </a:moveTo>
                    <a:cubicBezTo>
                      <a:pt x="130" y="58"/>
                      <a:pt x="124" y="52"/>
                      <a:pt x="116" y="52"/>
                    </a:cubicBezTo>
                    <a:cubicBezTo>
                      <a:pt x="118" y="48"/>
                      <a:pt x="118" y="44"/>
                      <a:pt x="118" y="40"/>
                    </a:cubicBezTo>
                    <a:cubicBezTo>
                      <a:pt x="118" y="18"/>
                      <a:pt x="100" y="0"/>
                      <a:pt x="78" y="0"/>
                    </a:cubicBezTo>
                    <a:cubicBezTo>
                      <a:pt x="56" y="0"/>
                      <a:pt x="38" y="18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0" y="34"/>
                      <a:pt x="0" y="44"/>
                      <a:pt x="0" y="57"/>
                    </a:cubicBezTo>
                    <a:cubicBezTo>
                      <a:pt x="0" y="70"/>
                      <a:pt x="10" y="80"/>
                      <a:pt x="23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0" y="74"/>
                      <a:pt x="130" y="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ṧḷïḓê-Rectangle 140">
                <a:extLst>
                  <a:ext uri="{FF2B5EF4-FFF2-40B4-BE49-F238E27FC236}">
                    <a16:creationId xmlns:a16="http://schemas.microsoft.com/office/drawing/2014/main" xmlns="" id="{CFA1AAB9-C9F8-4D30-A612-AB6C692FD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6751" y="1749425"/>
                <a:ext cx="42863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ṧḷïḓê-Rectangle 141">
                <a:extLst>
                  <a:ext uri="{FF2B5EF4-FFF2-40B4-BE49-F238E27FC236}">
                    <a16:creationId xmlns:a16="http://schemas.microsoft.com/office/drawing/2014/main" xmlns="" id="{0A9960F6-DC52-4A7D-A21B-8FE91C52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351" y="1798638"/>
                <a:ext cx="41275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ṧḷïḓê-Rectangle 142">
                <a:extLst>
                  <a:ext uri="{FF2B5EF4-FFF2-40B4-BE49-F238E27FC236}">
                    <a16:creationId xmlns:a16="http://schemas.microsoft.com/office/drawing/2014/main" xmlns="" id="{B759E7D2-D2DF-469E-80A9-31A0E2FE2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9951" y="1749425"/>
                <a:ext cx="41275" cy="904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ṧḷïḓê-Rectangle 143">
                <a:extLst>
                  <a:ext uri="{FF2B5EF4-FFF2-40B4-BE49-F238E27FC236}">
                    <a16:creationId xmlns:a16="http://schemas.microsoft.com/office/drawing/2014/main" xmlns="" id="{460528E5-53B4-4734-8D18-6DBB03B14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1551" y="1798638"/>
                <a:ext cx="46038" cy="93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5" name="ïṧḷïḓê-Freeform: Shape 144">
              <a:extLst>
                <a:ext uri="{FF2B5EF4-FFF2-40B4-BE49-F238E27FC236}">
                  <a16:creationId xmlns:a16="http://schemas.microsoft.com/office/drawing/2014/main" xmlns="" id="{CAA26018-C0FA-4B64-86A6-995AC738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876" y="2901515"/>
              <a:ext cx="256454" cy="211314"/>
            </a:xfrm>
            <a:custGeom>
              <a:avLst/>
              <a:gdLst>
                <a:gd name="T0" fmla="*/ 202 w 244"/>
                <a:gd name="T1" fmla="*/ 0 h 201"/>
                <a:gd name="T2" fmla="*/ 88 w 244"/>
                <a:gd name="T3" fmla="*/ 113 h 201"/>
                <a:gd name="T4" fmla="*/ 45 w 244"/>
                <a:gd name="T5" fmla="*/ 71 h 201"/>
                <a:gd name="T6" fmla="*/ 0 w 244"/>
                <a:gd name="T7" fmla="*/ 116 h 201"/>
                <a:gd name="T8" fmla="*/ 43 w 244"/>
                <a:gd name="T9" fmla="*/ 158 h 201"/>
                <a:gd name="T10" fmla="*/ 88 w 244"/>
                <a:gd name="T11" fmla="*/ 201 h 201"/>
                <a:gd name="T12" fmla="*/ 133 w 244"/>
                <a:gd name="T13" fmla="*/ 158 h 201"/>
                <a:gd name="T14" fmla="*/ 244 w 244"/>
                <a:gd name="T15" fmla="*/ 45 h 201"/>
                <a:gd name="T16" fmla="*/ 202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202" y="0"/>
                  </a:moveTo>
                  <a:lnTo>
                    <a:pt x="88" y="113"/>
                  </a:lnTo>
                  <a:lnTo>
                    <a:pt x="45" y="71"/>
                  </a:lnTo>
                  <a:lnTo>
                    <a:pt x="0" y="116"/>
                  </a:lnTo>
                  <a:lnTo>
                    <a:pt x="43" y="158"/>
                  </a:lnTo>
                  <a:lnTo>
                    <a:pt x="88" y="201"/>
                  </a:lnTo>
                  <a:lnTo>
                    <a:pt x="133" y="158"/>
                  </a:lnTo>
                  <a:lnTo>
                    <a:pt x="244" y="4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6" name="Group 145">
              <a:extLst>
                <a:ext uri="{FF2B5EF4-FFF2-40B4-BE49-F238E27FC236}">
                  <a16:creationId xmlns:a16="http://schemas.microsoft.com/office/drawing/2014/main" xmlns="" id="{94AA5624-47B3-45C3-884C-32CE13F17B0C}"/>
                </a:ext>
              </a:extLst>
            </p:cNvPr>
            <p:cNvGrpSpPr/>
            <p:nvPr/>
          </p:nvGrpSpPr>
          <p:grpSpPr>
            <a:xfrm>
              <a:off x="7681635" y="4319730"/>
              <a:ext cx="229128" cy="271238"/>
              <a:chOff x="8813801" y="3865563"/>
              <a:chExt cx="346075" cy="409574"/>
            </a:xfrm>
            <a:solidFill>
              <a:schemeClr val="accent1"/>
            </a:solidFill>
          </p:grpSpPr>
          <p:sp>
            <p:nvSpPr>
              <p:cNvPr id="83" name="ïṧḷïḓê-Freeform: Shape 146">
                <a:extLst>
                  <a:ext uri="{FF2B5EF4-FFF2-40B4-BE49-F238E27FC236}">
                    <a16:creationId xmlns:a16="http://schemas.microsoft.com/office/drawing/2014/main" xmlns="" id="{305E05E3-2EFB-41FF-9F10-54370F0DB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3801" y="3940175"/>
                <a:ext cx="346075" cy="334962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3 h 89"/>
                  <a:gd name="T4" fmla="*/ 63 w 92"/>
                  <a:gd name="T5" fmla="*/ 0 h 89"/>
                  <a:gd name="T6" fmla="*/ 57 w 92"/>
                  <a:gd name="T7" fmla="*/ 9 h 89"/>
                  <a:gd name="T8" fmla="*/ 82 w 92"/>
                  <a:gd name="T9" fmla="*/ 43 h 89"/>
                  <a:gd name="T10" fmla="*/ 46 w 92"/>
                  <a:gd name="T11" fmla="*/ 79 h 89"/>
                  <a:gd name="T12" fmla="*/ 10 w 92"/>
                  <a:gd name="T13" fmla="*/ 43 h 89"/>
                  <a:gd name="T14" fmla="*/ 35 w 92"/>
                  <a:gd name="T15" fmla="*/ 9 h 89"/>
                  <a:gd name="T16" fmla="*/ 28 w 92"/>
                  <a:gd name="T17" fmla="*/ 0 h 89"/>
                  <a:gd name="T18" fmla="*/ 0 w 92"/>
                  <a:gd name="T19" fmla="*/ 43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1" y="89"/>
                      <a:pt x="92" y="68"/>
                      <a:pt x="92" y="43"/>
                    </a:cubicBezTo>
                    <a:cubicBezTo>
                      <a:pt x="92" y="24"/>
                      <a:pt x="80" y="7"/>
                      <a:pt x="63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1" y="13"/>
                      <a:pt x="82" y="27"/>
                      <a:pt x="82" y="43"/>
                    </a:cubicBezTo>
                    <a:cubicBezTo>
                      <a:pt x="82" y="63"/>
                      <a:pt x="66" y="79"/>
                      <a:pt x="46" y="79"/>
                    </a:cubicBezTo>
                    <a:cubicBezTo>
                      <a:pt x="26" y="79"/>
                      <a:pt x="10" y="63"/>
                      <a:pt x="10" y="43"/>
                    </a:cubicBezTo>
                    <a:cubicBezTo>
                      <a:pt x="10" y="27"/>
                      <a:pt x="20" y="13"/>
                      <a:pt x="35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7"/>
                      <a:pt x="0" y="24"/>
                      <a:pt x="0" y="43"/>
                    </a:cubicBezTo>
                    <a:cubicBezTo>
                      <a:pt x="0" y="68"/>
                      <a:pt x="20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ṧḷïḓê-Freeform: Shape 147">
                <a:extLst>
                  <a:ext uri="{FF2B5EF4-FFF2-40B4-BE49-F238E27FC236}">
                    <a16:creationId xmlns:a16="http://schemas.microsoft.com/office/drawing/2014/main" xmlns="" id="{28B7B17C-0953-4E43-9B6B-E9499BC2C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88" y="3865563"/>
                <a:ext cx="160338" cy="120650"/>
              </a:xfrm>
              <a:custGeom>
                <a:avLst/>
                <a:gdLst>
                  <a:gd name="T0" fmla="*/ 33 w 101"/>
                  <a:gd name="T1" fmla="*/ 66 h 76"/>
                  <a:gd name="T2" fmla="*/ 40 w 101"/>
                  <a:gd name="T3" fmla="*/ 76 h 76"/>
                  <a:gd name="T4" fmla="*/ 52 w 101"/>
                  <a:gd name="T5" fmla="*/ 76 h 76"/>
                  <a:gd name="T6" fmla="*/ 61 w 101"/>
                  <a:gd name="T7" fmla="*/ 76 h 76"/>
                  <a:gd name="T8" fmla="*/ 71 w 101"/>
                  <a:gd name="T9" fmla="*/ 66 h 76"/>
                  <a:gd name="T10" fmla="*/ 85 w 101"/>
                  <a:gd name="T11" fmla="*/ 45 h 76"/>
                  <a:gd name="T12" fmla="*/ 101 w 101"/>
                  <a:gd name="T13" fmla="*/ 21 h 76"/>
                  <a:gd name="T14" fmla="*/ 85 w 101"/>
                  <a:gd name="T15" fmla="*/ 0 h 76"/>
                  <a:gd name="T16" fmla="*/ 52 w 101"/>
                  <a:gd name="T17" fmla="*/ 0 h 76"/>
                  <a:gd name="T18" fmla="*/ 16 w 101"/>
                  <a:gd name="T19" fmla="*/ 0 h 76"/>
                  <a:gd name="T20" fmla="*/ 0 w 101"/>
                  <a:gd name="T21" fmla="*/ 21 h 76"/>
                  <a:gd name="T22" fmla="*/ 19 w 101"/>
                  <a:gd name="T23" fmla="*/ 45 h 76"/>
                  <a:gd name="T24" fmla="*/ 33 w 101"/>
                  <a:gd name="T25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76">
                    <a:moveTo>
                      <a:pt x="33" y="66"/>
                    </a:moveTo>
                    <a:lnTo>
                      <a:pt x="40" y="76"/>
                    </a:lnTo>
                    <a:lnTo>
                      <a:pt x="52" y="76"/>
                    </a:lnTo>
                    <a:lnTo>
                      <a:pt x="61" y="76"/>
                    </a:lnTo>
                    <a:lnTo>
                      <a:pt x="71" y="66"/>
                    </a:lnTo>
                    <a:lnTo>
                      <a:pt x="85" y="45"/>
                    </a:lnTo>
                    <a:lnTo>
                      <a:pt x="101" y="21"/>
                    </a:lnTo>
                    <a:lnTo>
                      <a:pt x="85" y="0"/>
                    </a:lnTo>
                    <a:lnTo>
                      <a:pt x="52" y="0"/>
                    </a:lnTo>
                    <a:lnTo>
                      <a:pt x="16" y="0"/>
                    </a:lnTo>
                    <a:lnTo>
                      <a:pt x="0" y="21"/>
                    </a:lnTo>
                    <a:lnTo>
                      <a:pt x="19" y="45"/>
                    </a:lnTo>
                    <a:lnTo>
                      <a:pt x="33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7" name="Group 148">
              <a:extLst>
                <a:ext uri="{FF2B5EF4-FFF2-40B4-BE49-F238E27FC236}">
                  <a16:creationId xmlns:a16="http://schemas.microsoft.com/office/drawing/2014/main" xmlns="" id="{B9ADB7C8-CD67-4F94-B1E9-4FEB4D23C9F4}"/>
                </a:ext>
              </a:extLst>
            </p:cNvPr>
            <p:cNvGrpSpPr/>
            <p:nvPr/>
          </p:nvGrpSpPr>
          <p:grpSpPr>
            <a:xfrm>
              <a:off x="4507503" y="2841594"/>
              <a:ext cx="196546" cy="325908"/>
              <a:chOff x="4019551" y="1633538"/>
              <a:chExt cx="296862" cy="492124"/>
            </a:xfrm>
            <a:solidFill>
              <a:schemeClr val="accent1"/>
            </a:solidFill>
          </p:grpSpPr>
          <p:sp>
            <p:nvSpPr>
              <p:cNvPr id="81" name="ïṧḷïḓê-Freeform: Shape 149">
                <a:extLst>
                  <a:ext uri="{FF2B5EF4-FFF2-40B4-BE49-F238E27FC236}">
                    <a16:creationId xmlns:a16="http://schemas.microsoft.com/office/drawing/2014/main" xmlns="" id="{97582DC7-79B1-4AB6-8C7B-CC95AF90D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551" y="1708150"/>
                <a:ext cx="255588" cy="417512"/>
              </a:xfrm>
              <a:custGeom>
                <a:avLst/>
                <a:gdLst>
                  <a:gd name="T0" fmla="*/ 2 w 161"/>
                  <a:gd name="T1" fmla="*/ 263 h 263"/>
                  <a:gd name="T2" fmla="*/ 45 w 161"/>
                  <a:gd name="T3" fmla="*/ 235 h 263"/>
                  <a:gd name="T4" fmla="*/ 132 w 161"/>
                  <a:gd name="T5" fmla="*/ 71 h 263"/>
                  <a:gd name="T6" fmla="*/ 161 w 161"/>
                  <a:gd name="T7" fmla="*/ 19 h 263"/>
                  <a:gd name="T8" fmla="*/ 151 w 161"/>
                  <a:gd name="T9" fmla="*/ 14 h 263"/>
                  <a:gd name="T10" fmla="*/ 144 w 161"/>
                  <a:gd name="T11" fmla="*/ 12 h 263"/>
                  <a:gd name="T12" fmla="*/ 135 w 161"/>
                  <a:gd name="T13" fmla="*/ 7 h 263"/>
                  <a:gd name="T14" fmla="*/ 116 w 161"/>
                  <a:gd name="T15" fmla="*/ 0 h 263"/>
                  <a:gd name="T16" fmla="*/ 106 w 161"/>
                  <a:gd name="T17" fmla="*/ 17 h 263"/>
                  <a:gd name="T18" fmla="*/ 102 w 161"/>
                  <a:gd name="T19" fmla="*/ 26 h 263"/>
                  <a:gd name="T20" fmla="*/ 97 w 161"/>
                  <a:gd name="T21" fmla="*/ 36 h 263"/>
                  <a:gd name="T22" fmla="*/ 64 w 161"/>
                  <a:gd name="T23" fmla="*/ 95 h 263"/>
                  <a:gd name="T24" fmla="*/ 0 w 161"/>
                  <a:gd name="T25" fmla="*/ 216 h 263"/>
                  <a:gd name="T26" fmla="*/ 2 w 161"/>
                  <a:gd name="T27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3">
                    <a:moveTo>
                      <a:pt x="2" y="263"/>
                    </a:moveTo>
                    <a:lnTo>
                      <a:pt x="45" y="235"/>
                    </a:lnTo>
                    <a:lnTo>
                      <a:pt x="132" y="71"/>
                    </a:lnTo>
                    <a:lnTo>
                      <a:pt x="161" y="19"/>
                    </a:lnTo>
                    <a:lnTo>
                      <a:pt x="151" y="14"/>
                    </a:lnTo>
                    <a:lnTo>
                      <a:pt x="144" y="12"/>
                    </a:lnTo>
                    <a:lnTo>
                      <a:pt x="135" y="7"/>
                    </a:lnTo>
                    <a:lnTo>
                      <a:pt x="116" y="0"/>
                    </a:lnTo>
                    <a:lnTo>
                      <a:pt x="106" y="17"/>
                    </a:lnTo>
                    <a:lnTo>
                      <a:pt x="102" y="26"/>
                    </a:lnTo>
                    <a:lnTo>
                      <a:pt x="97" y="36"/>
                    </a:lnTo>
                    <a:lnTo>
                      <a:pt x="64" y="95"/>
                    </a:lnTo>
                    <a:lnTo>
                      <a:pt x="0" y="216"/>
                    </a:lnTo>
                    <a:lnTo>
                      <a:pt x="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ṧḷïḓê-Freeform: Shape 150">
                <a:extLst>
                  <a:ext uri="{FF2B5EF4-FFF2-40B4-BE49-F238E27FC236}">
                    <a16:creationId xmlns:a16="http://schemas.microsoft.com/office/drawing/2014/main" xmlns="" id="{9CBE1859-6205-4C7E-A2A1-31A671602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1633538"/>
                <a:ext cx="101600" cy="82550"/>
              </a:xfrm>
              <a:custGeom>
                <a:avLst/>
                <a:gdLst>
                  <a:gd name="T0" fmla="*/ 19 w 64"/>
                  <a:gd name="T1" fmla="*/ 0 h 52"/>
                  <a:gd name="T2" fmla="*/ 0 w 64"/>
                  <a:gd name="T3" fmla="*/ 33 h 52"/>
                  <a:gd name="T4" fmla="*/ 33 w 64"/>
                  <a:gd name="T5" fmla="*/ 47 h 52"/>
                  <a:gd name="T6" fmla="*/ 42 w 64"/>
                  <a:gd name="T7" fmla="*/ 52 h 52"/>
                  <a:gd name="T8" fmla="*/ 45 w 64"/>
                  <a:gd name="T9" fmla="*/ 52 h 52"/>
                  <a:gd name="T10" fmla="*/ 47 w 64"/>
                  <a:gd name="T11" fmla="*/ 50 h 52"/>
                  <a:gd name="T12" fmla="*/ 52 w 64"/>
                  <a:gd name="T13" fmla="*/ 40 h 52"/>
                  <a:gd name="T14" fmla="*/ 64 w 64"/>
                  <a:gd name="T15" fmla="*/ 19 h 52"/>
                  <a:gd name="T16" fmla="*/ 19 w 64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2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2" y="52"/>
                    </a:lnTo>
                    <a:lnTo>
                      <a:pt x="45" y="52"/>
                    </a:lnTo>
                    <a:lnTo>
                      <a:pt x="47" y="50"/>
                    </a:lnTo>
                    <a:lnTo>
                      <a:pt x="52" y="40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ïṧḷïḓê-Freeform: Shape 151">
              <a:extLst>
                <a:ext uri="{FF2B5EF4-FFF2-40B4-BE49-F238E27FC236}">
                  <a16:creationId xmlns:a16="http://schemas.microsoft.com/office/drawing/2014/main" xmlns="" id="{ACA7D2A6-618D-459C-A724-879C12FC8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349" y="5106123"/>
              <a:ext cx="276424" cy="273342"/>
            </a:xfrm>
            <a:custGeom>
              <a:avLst/>
              <a:gdLst>
                <a:gd name="T0" fmla="*/ 75 w 111"/>
                <a:gd name="T1" fmla="*/ 0 h 110"/>
                <a:gd name="T2" fmla="*/ 80 w 111"/>
                <a:gd name="T3" fmla="*/ 0 h 110"/>
                <a:gd name="T4" fmla="*/ 97 w 111"/>
                <a:gd name="T5" fmla="*/ 43 h 110"/>
                <a:gd name="T6" fmla="*/ 66 w 111"/>
                <a:gd name="T7" fmla="*/ 49 h 110"/>
                <a:gd name="T8" fmla="*/ 59 w 111"/>
                <a:gd name="T9" fmla="*/ 55 h 110"/>
                <a:gd name="T10" fmla="*/ 39 w 111"/>
                <a:gd name="T11" fmla="*/ 75 h 110"/>
                <a:gd name="T12" fmla="*/ 48 w 111"/>
                <a:gd name="T13" fmla="*/ 85 h 110"/>
                <a:gd name="T14" fmla="*/ 44 w 111"/>
                <a:gd name="T15" fmla="*/ 91 h 110"/>
                <a:gd name="T16" fmla="*/ 39 w 111"/>
                <a:gd name="T17" fmla="*/ 94 h 110"/>
                <a:gd name="T18" fmla="*/ 29 w 111"/>
                <a:gd name="T19" fmla="*/ 85 h 110"/>
                <a:gd name="T20" fmla="*/ 23 w 111"/>
                <a:gd name="T21" fmla="*/ 90 h 110"/>
                <a:gd name="T22" fmla="*/ 32 w 111"/>
                <a:gd name="T23" fmla="*/ 101 h 110"/>
                <a:gd name="T24" fmla="*/ 29 w 111"/>
                <a:gd name="T25" fmla="*/ 106 h 110"/>
                <a:gd name="T26" fmla="*/ 23 w 111"/>
                <a:gd name="T27" fmla="*/ 110 h 110"/>
                <a:gd name="T28" fmla="*/ 15 w 111"/>
                <a:gd name="T29" fmla="*/ 103 h 110"/>
                <a:gd name="T30" fmla="*/ 13 w 111"/>
                <a:gd name="T31" fmla="*/ 101 h 110"/>
                <a:gd name="T32" fmla="*/ 9 w 111"/>
                <a:gd name="T33" fmla="*/ 103 h 110"/>
                <a:gd name="T34" fmla="*/ 0 w 111"/>
                <a:gd name="T35" fmla="*/ 97 h 110"/>
                <a:gd name="T36" fmla="*/ 0 w 111"/>
                <a:gd name="T37" fmla="*/ 95 h 110"/>
                <a:gd name="T38" fmla="*/ 8 w 111"/>
                <a:gd name="T39" fmla="*/ 85 h 110"/>
                <a:gd name="T40" fmla="*/ 55 w 111"/>
                <a:gd name="T41" fmla="*/ 38 h 110"/>
                <a:gd name="T42" fmla="*/ 52 w 111"/>
                <a:gd name="T43" fmla="*/ 28 h 110"/>
                <a:gd name="T44" fmla="*/ 75 w 111"/>
                <a:gd name="T45" fmla="*/ 0 h 110"/>
                <a:gd name="T46" fmla="*/ 67 w 111"/>
                <a:gd name="T47" fmla="*/ 26 h 110"/>
                <a:gd name="T48" fmla="*/ 88 w 111"/>
                <a:gd name="T49" fmla="*/ 31 h 110"/>
                <a:gd name="T50" fmla="*/ 76 w 111"/>
                <a:gd name="T51" fmla="*/ 15 h 110"/>
                <a:gd name="T52" fmla="*/ 67 w 111"/>
                <a:gd name="T53" fmla="*/ 2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10">
                  <a:moveTo>
                    <a:pt x="75" y="0"/>
                  </a:moveTo>
                  <a:cubicBezTo>
                    <a:pt x="77" y="0"/>
                    <a:pt x="79" y="0"/>
                    <a:pt x="80" y="0"/>
                  </a:cubicBezTo>
                  <a:cubicBezTo>
                    <a:pt x="100" y="1"/>
                    <a:pt x="111" y="28"/>
                    <a:pt x="97" y="43"/>
                  </a:cubicBezTo>
                  <a:cubicBezTo>
                    <a:pt x="91" y="50"/>
                    <a:pt x="77" y="55"/>
                    <a:pt x="66" y="49"/>
                  </a:cubicBezTo>
                  <a:cubicBezTo>
                    <a:pt x="63" y="50"/>
                    <a:pt x="61" y="52"/>
                    <a:pt x="59" y="55"/>
                  </a:cubicBezTo>
                  <a:cubicBezTo>
                    <a:pt x="53" y="61"/>
                    <a:pt x="46" y="68"/>
                    <a:pt x="39" y="75"/>
                  </a:cubicBezTo>
                  <a:cubicBezTo>
                    <a:pt x="40" y="78"/>
                    <a:pt x="48" y="81"/>
                    <a:pt x="48" y="85"/>
                  </a:cubicBezTo>
                  <a:cubicBezTo>
                    <a:pt x="48" y="88"/>
                    <a:pt x="44" y="91"/>
                    <a:pt x="44" y="91"/>
                  </a:cubicBezTo>
                  <a:cubicBezTo>
                    <a:pt x="44" y="91"/>
                    <a:pt x="41" y="94"/>
                    <a:pt x="39" y="94"/>
                  </a:cubicBezTo>
                  <a:cubicBezTo>
                    <a:pt x="35" y="94"/>
                    <a:pt x="32" y="87"/>
                    <a:pt x="29" y="85"/>
                  </a:cubicBezTo>
                  <a:cubicBezTo>
                    <a:pt x="27" y="87"/>
                    <a:pt x="25" y="89"/>
                    <a:pt x="23" y="90"/>
                  </a:cubicBezTo>
                  <a:cubicBezTo>
                    <a:pt x="25" y="94"/>
                    <a:pt x="32" y="96"/>
                    <a:pt x="32" y="101"/>
                  </a:cubicBezTo>
                  <a:cubicBezTo>
                    <a:pt x="32" y="103"/>
                    <a:pt x="29" y="106"/>
                    <a:pt x="29" y="106"/>
                  </a:cubicBezTo>
                  <a:cubicBezTo>
                    <a:pt x="29" y="106"/>
                    <a:pt x="26" y="110"/>
                    <a:pt x="23" y="110"/>
                  </a:cubicBezTo>
                  <a:cubicBezTo>
                    <a:pt x="20" y="110"/>
                    <a:pt x="15" y="103"/>
                    <a:pt x="15" y="10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0" y="103"/>
                    <a:pt x="9" y="103"/>
                  </a:cubicBezTo>
                  <a:cubicBezTo>
                    <a:pt x="4" y="104"/>
                    <a:pt x="1" y="100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2" y="91"/>
                    <a:pt x="5" y="88"/>
                    <a:pt x="8" y="85"/>
                  </a:cubicBezTo>
                  <a:cubicBezTo>
                    <a:pt x="24" y="69"/>
                    <a:pt x="40" y="53"/>
                    <a:pt x="55" y="38"/>
                  </a:cubicBezTo>
                  <a:cubicBezTo>
                    <a:pt x="54" y="35"/>
                    <a:pt x="53" y="32"/>
                    <a:pt x="52" y="28"/>
                  </a:cubicBezTo>
                  <a:cubicBezTo>
                    <a:pt x="51" y="12"/>
                    <a:pt x="62" y="3"/>
                    <a:pt x="75" y="0"/>
                  </a:cubicBezTo>
                  <a:close/>
                  <a:moveTo>
                    <a:pt x="67" y="26"/>
                  </a:moveTo>
                  <a:cubicBezTo>
                    <a:pt x="67" y="38"/>
                    <a:pt x="83" y="40"/>
                    <a:pt x="88" y="31"/>
                  </a:cubicBezTo>
                  <a:cubicBezTo>
                    <a:pt x="92" y="22"/>
                    <a:pt x="84" y="14"/>
                    <a:pt x="76" y="15"/>
                  </a:cubicBezTo>
                  <a:cubicBezTo>
                    <a:pt x="71" y="16"/>
                    <a:pt x="67" y="20"/>
                    <a:pt x="6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ïḓê-Freeform: Shape 152">
              <a:extLst>
                <a:ext uri="{FF2B5EF4-FFF2-40B4-BE49-F238E27FC236}">
                  <a16:creationId xmlns:a16="http://schemas.microsoft.com/office/drawing/2014/main" xmlns="" id="{7D849586-E0C9-4E49-852B-864FAF350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246" y="3709977"/>
              <a:ext cx="316364" cy="251263"/>
            </a:xfrm>
            <a:custGeom>
              <a:avLst/>
              <a:gdLst>
                <a:gd name="T0" fmla="*/ 110 w 127"/>
                <a:gd name="T1" fmla="*/ 9 h 101"/>
                <a:gd name="T2" fmla="*/ 107 w 127"/>
                <a:gd name="T3" fmla="*/ 7 h 101"/>
                <a:gd name="T4" fmla="*/ 57 w 127"/>
                <a:gd name="T5" fmla="*/ 0 h 101"/>
                <a:gd name="T6" fmla="*/ 18 w 127"/>
                <a:gd name="T7" fmla="*/ 15 h 101"/>
                <a:gd name="T8" fmla="*/ 18 w 127"/>
                <a:gd name="T9" fmla="*/ 15 h 101"/>
                <a:gd name="T10" fmla="*/ 17 w 127"/>
                <a:gd name="T11" fmla="*/ 16 h 101"/>
                <a:gd name="T12" fmla="*/ 0 w 127"/>
                <a:gd name="T13" fmla="*/ 38 h 101"/>
                <a:gd name="T14" fmla="*/ 2 w 127"/>
                <a:gd name="T15" fmla="*/ 43 h 101"/>
                <a:gd name="T16" fmla="*/ 16 w 127"/>
                <a:gd name="T17" fmla="*/ 82 h 101"/>
                <a:gd name="T18" fmla="*/ 71 w 127"/>
                <a:gd name="T19" fmla="*/ 101 h 101"/>
                <a:gd name="T20" fmla="*/ 72 w 127"/>
                <a:gd name="T21" fmla="*/ 101 h 101"/>
                <a:gd name="T22" fmla="*/ 72 w 127"/>
                <a:gd name="T23" fmla="*/ 101 h 101"/>
                <a:gd name="T24" fmla="*/ 73 w 127"/>
                <a:gd name="T25" fmla="*/ 101 h 101"/>
                <a:gd name="T26" fmla="*/ 112 w 127"/>
                <a:gd name="T27" fmla="*/ 77 h 101"/>
                <a:gd name="T28" fmla="*/ 125 w 127"/>
                <a:gd name="T29" fmla="*/ 36 h 101"/>
                <a:gd name="T30" fmla="*/ 126 w 127"/>
                <a:gd name="T31" fmla="*/ 31 h 101"/>
                <a:gd name="T32" fmla="*/ 21 w 127"/>
                <a:gd name="T33" fmla="*/ 21 h 101"/>
                <a:gd name="T34" fmla="*/ 53 w 127"/>
                <a:gd name="T35" fmla="*/ 50 h 101"/>
                <a:gd name="T36" fmla="*/ 68 w 127"/>
                <a:gd name="T37" fmla="*/ 93 h 101"/>
                <a:gd name="T38" fmla="*/ 23 w 127"/>
                <a:gd name="T39" fmla="*/ 48 h 101"/>
                <a:gd name="T40" fmla="*/ 54 w 127"/>
                <a:gd name="T41" fmla="*/ 56 h 101"/>
                <a:gd name="T42" fmla="*/ 68 w 127"/>
                <a:gd name="T43" fmla="*/ 38 h 101"/>
                <a:gd name="T44" fmla="*/ 71 w 127"/>
                <a:gd name="T45" fmla="*/ 24 h 101"/>
                <a:gd name="T46" fmla="*/ 58 w 127"/>
                <a:gd name="T47" fmla="*/ 7 h 101"/>
                <a:gd name="T48" fmla="*/ 71 w 127"/>
                <a:gd name="T49" fmla="*/ 24 h 101"/>
                <a:gd name="T50" fmla="*/ 75 w 127"/>
                <a:gd name="T51" fmla="*/ 42 h 101"/>
                <a:gd name="T52" fmla="*/ 82 w 127"/>
                <a:gd name="T53" fmla="*/ 55 h 101"/>
                <a:gd name="T54" fmla="*/ 85 w 127"/>
                <a:gd name="T55" fmla="*/ 55 h 101"/>
                <a:gd name="T56" fmla="*/ 106 w 127"/>
                <a:gd name="T57" fmla="*/ 75 h 101"/>
                <a:gd name="T58" fmla="*/ 75 w 127"/>
                <a:gd name="T59" fmla="*/ 92 h 101"/>
                <a:gd name="T60" fmla="*/ 76 w 127"/>
                <a:gd name="T61" fmla="*/ 29 h 101"/>
                <a:gd name="T62" fmla="*/ 118 w 127"/>
                <a:gd name="T63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1">
                  <a:moveTo>
                    <a:pt x="126" y="31"/>
                  </a:moveTo>
                  <a:cubicBezTo>
                    <a:pt x="110" y="9"/>
                    <a:pt x="110" y="9"/>
                    <a:pt x="110" y="9"/>
                  </a:cubicBezTo>
                  <a:cubicBezTo>
                    <a:pt x="109" y="8"/>
                    <a:pt x="108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3"/>
                    <a:pt x="17" y="85"/>
                    <a:pt x="19" y="85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1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6" y="35"/>
                    <a:pt x="126" y="34"/>
                  </a:cubicBezTo>
                  <a:cubicBezTo>
                    <a:pt x="127" y="33"/>
                    <a:pt x="126" y="32"/>
                    <a:pt x="126" y="31"/>
                  </a:cubicBezTo>
                  <a:close/>
                  <a:moveTo>
                    <a:pt x="8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3" y="50"/>
                    <a:pt x="53" y="50"/>
                    <a:pt x="53" y="50"/>
                  </a:cubicBezTo>
                  <a:lnTo>
                    <a:pt x="8" y="38"/>
                  </a:lnTo>
                  <a:close/>
                  <a:moveTo>
                    <a:pt x="68" y="93"/>
                  </a:moveTo>
                  <a:cubicBezTo>
                    <a:pt x="23" y="80"/>
                    <a:pt x="23" y="80"/>
                    <a:pt x="23" y="80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6" y="56"/>
                    <a:pt x="57" y="55"/>
                  </a:cubicBezTo>
                  <a:cubicBezTo>
                    <a:pt x="68" y="38"/>
                    <a:pt x="68" y="38"/>
                    <a:pt x="68" y="38"/>
                  </a:cubicBezTo>
                  <a:lnTo>
                    <a:pt x="68" y="93"/>
                  </a:lnTo>
                  <a:close/>
                  <a:moveTo>
                    <a:pt x="71" y="2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4"/>
                  </a:lnTo>
                  <a:close/>
                  <a:moveTo>
                    <a:pt x="75" y="9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4"/>
                    <a:pt x="81" y="55"/>
                    <a:pt x="82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5"/>
                    <a:pt x="84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8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18" y="32"/>
                    <a:pt x="118" y="32"/>
                    <a:pt x="118" y="32"/>
                  </a:cubicBezTo>
                  <a:lnTo>
                    <a:pt x="85" y="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0" name="Group 153">
              <a:extLst>
                <a:ext uri="{FF2B5EF4-FFF2-40B4-BE49-F238E27FC236}">
                  <a16:creationId xmlns:a16="http://schemas.microsoft.com/office/drawing/2014/main" xmlns="" id="{01A31AF3-A03E-4BC8-8D37-D151F6A02FB5}"/>
                </a:ext>
              </a:extLst>
            </p:cNvPr>
            <p:cNvGrpSpPr/>
            <p:nvPr/>
          </p:nvGrpSpPr>
          <p:grpSpPr>
            <a:xfrm>
              <a:off x="4992019" y="2341164"/>
              <a:ext cx="318466" cy="320649"/>
              <a:chOff x="4751388" y="877888"/>
              <a:chExt cx="481013" cy="484187"/>
            </a:xfrm>
            <a:solidFill>
              <a:schemeClr val="accent1"/>
            </a:solidFill>
          </p:grpSpPr>
          <p:sp>
            <p:nvSpPr>
              <p:cNvPr id="64" name="ïṧḷïḓê-Oval 154">
                <a:extLst>
                  <a:ext uri="{FF2B5EF4-FFF2-40B4-BE49-F238E27FC236}">
                    <a16:creationId xmlns:a16="http://schemas.microsoft.com/office/drawing/2014/main" xmlns="" id="{FFCA1B40-F083-483F-9EFF-58A6604FA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3" y="960438"/>
                <a:ext cx="323850" cy="319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ṧḷïḓê-Rectangle 155">
                <a:extLst>
                  <a:ext uri="{FF2B5EF4-FFF2-40B4-BE49-F238E27FC236}">
                    <a16:creationId xmlns:a16="http://schemas.microsoft.com/office/drawing/2014/main" xmlns="" id="{FE5BEA18-C902-4C0A-819C-AA0F11AD5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38" y="877888"/>
                <a:ext cx="41275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ḷïḓê-Rectangle 156">
                <a:extLst>
                  <a:ext uri="{FF2B5EF4-FFF2-40B4-BE49-F238E27FC236}">
                    <a16:creationId xmlns:a16="http://schemas.microsoft.com/office/drawing/2014/main" xmlns="" id="{97606EE1-1371-4D3E-A9A5-DC7ADF573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838" y="1100138"/>
                <a:ext cx="55563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ṧḷïḓê-Rectangle 157">
                <a:extLst>
                  <a:ext uri="{FF2B5EF4-FFF2-40B4-BE49-F238E27FC236}">
                    <a16:creationId xmlns:a16="http://schemas.microsoft.com/office/drawing/2014/main" xmlns="" id="{70006F77-721A-49FA-A26D-9F25A8731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38" y="1303338"/>
                <a:ext cx="41275" cy="587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ṧḷïḓê-Rectangle 158">
                <a:extLst>
                  <a:ext uri="{FF2B5EF4-FFF2-40B4-BE49-F238E27FC236}">
                    <a16:creationId xmlns:a16="http://schemas.microsoft.com/office/drawing/2014/main" xmlns="" id="{6674072A-7F7F-4079-972E-6D21D56F6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388" y="1100138"/>
                <a:ext cx="57150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ṧḷïḓê-Freeform: Shape 159">
                <a:extLst>
                  <a:ext uri="{FF2B5EF4-FFF2-40B4-BE49-F238E27FC236}">
                    <a16:creationId xmlns:a16="http://schemas.microsoft.com/office/drawing/2014/main" xmlns="" id="{47B6602F-1D6B-4B4B-9936-8C2AF4486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935038"/>
                <a:ext cx="68263" cy="71437"/>
              </a:xfrm>
              <a:custGeom>
                <a:avLst/>
                <a:gdLst>
                  <a:gd name="T0" fmla="*/ 43 w 43"/>
                  <a:gd name="T1" fmla="*/ 18 h 45"/>
                  <a:gd name="T2" fmla="*/ 19 w 43"/>
                  <a:gd name="T3" fmla="*/ 45 h 45"/>
                  <a:gd name="T4" fmla="*/ 0 w 43"/>
                  <a:gd name="T5" fmla="*/ 26 h 45"/>
                  <a:gd name="T6" fmla="*/ 26 w 43"/>
                  <a:gd name="T7" fmla="*/ 0 h 45"/>
                  <a:gd name="T8" fmla="*/ 43 w 43"/>
                  <a:gd name="T9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43" y="18"/>
                    </a:move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ṧḷïḓê-Freeform: Shape 160">
                <a:extLst>
                  <a:ext uri="{FF2B5EF4-FFF2-40B4-BE49-F238E27FC236}">
                    <a16:creationId xmlns:a16="http://schemas.microsoft.com/office/drawing/2014/main" xmlns="" id="{A55E3A47-5280-4731-8D92-ED18CF057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1235075"/>
                <a:ext cx="68263" cy="71437"/>
              </a:xfrm>
              <a:custGeom>
                <a:avLst/>
                <a:gdLst>
                  <a:gd name="T0" fmla="*/ 19 w 43"/>
                  <a:gd name="T1" fmla="*/ 0 h 45"/>
                  <a:gd name="T2" fmla="*/ 43 w 43"/>
                  <a:gd name="T3" fmla="*/ 26 h 45"/>
                  <a:gd name="T4" fmla="*/ 26 w 43"/>
                  <a:gd name="T5" fmla="*/ 45 h 45"/>
                  <a:gd name="T6" fmla="*/ 0 w 43"/>
                  <a:gd name="T7" fmla="*/ 19 h 45"/>
                  <a:gd name="T8" fmla="*/ 19 w 4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19" y="0"/>
                    </a:moveTo>
                    <a:lnTo>
                      <a:pt x="43" y="26"/>
                    </a:lnTo>
                    <a:lnTo>
                      <a:pt x="26" y="45"/>
                    </a:lnTo>
                    <a:lnTo>
                      <a:pt x="0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ṧḷïḓê-Freeform: Shape 161">
                <a:extLst>
                  <a:ext uri="{FF2B5EF4-FFF2-40B4-BE49-F238E27FC236}">
                    <a16:creationId xmlns:a16="http://schemas.microsoft.com/office/drawing/2014/main" xmlns="" id="{F60FC885-5302-4FD1-86E2-29669DBF3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8" y="1235075"/>
                <a:ext cx="66675" cy="71437"/>
              </a:xfrm>
              <a:custGeom>
                <a:avLst/>
                <a:gdLst>
                  <a:gd name="T0" fmla="*/ 26 w 42"/>
                  <a:gd name="T1" fmla="*/ 0 h 45"/>
                  <a:gd name="T2" fmla="*/ 42 w 42"/>
                  <a:gd name="T3" fmla="*/ 19 h 45"/>
                  <a:gd name="T4" fmla="*/ 19 w 42"/>
                  <a:gd name="T5" fmla="*/ 45 h 45"/>
                  <a:gd name="T6" fmla="*/ 0 w 42"/>
                  <a:gd name="T7" fmla="*/ 26 h 45"/>
                  <a:gd name="T8" fmla="*/ 26 w 4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26" y="0"/>
                    </a:moveTo>
                    <a:lnTo>
                      <a:pt x="42" y="19"/>
                    </a:lnTo>
                    <a:lnTo>
                      <a:pt x="19" y="45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ṧḷïḓê-Freeform: Shape 162">
                <a:extLst>
                  <a:ext uri="{FF2B5EF4-FFF2-40B4-BE49-F238E27FC236}">
                    <a16:creationId xmlns:a16="http://schemas.microsoft.com/office/drawing/2014/main" xmlns="" id="{C6E0EE0D-5FD3-42A2-8417-8C61537B5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8" y="935038"/>
                <a:ext cx="66675" cy="71437"/>
              </a:xfrm>
              <a:custGeom>
                <a:avLst/>
                <a:gdLst>
                  <a:gd name="T0" fmla="*/ 42 w 42"/>
                  <a:gd name="T1" fmla="*/ 26 h 45"/>
                  <a:gd name="T2" fmla="*/ 26 w 42"/>
                  <a:gd name="T3" fmla="*/ 45 h 45"/>
                  <a:gd name="T4" fmla="*/ 0 w 42"/>
                  <a:gd name="T5" fmla="*/ 18 h 45"/>
                  <a:gd name="T6" fmla="*/ 19 w 42"/>
                  <a:gd name="T7" fmla="*/ 0 h 45"/>
                  <a:gd name="T8" fmla="*/ 42 w 42"/>
                  <a:gd name="T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5">
                    <a:moveTo>
                      <a:pt x="42" y="26"/>
                    </a:moveTo>
                    <a:lnTo>
                      <a:pt x="26" y="45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ṧḷïḓê-Freeform: Shape 163">
                <a:extLst>
                  <a:ext uri="{FF2B5EF4-FFF2-40B4-BE49-F238E27FC236}">
                    <a16:creationId xmlns:a16="http://schemas.microsoft.com/office/drawing/2014/main" xmlns="" id="{11DB1AF1-489F-40BD-A4E8-014EA0448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076" y="889000"/>
                <a:ext cx="60325" cy="68262"/>
              </a:xfrm>
              <a:custGeom>
                <a:avLst/>
                <a:gdLst>
                  <a:gd name="T0" fmla="*/ 38 w 38"/>
                  <a:gd name="T1" fmla="*/ 10 h 43"/>
                  <a:gd name="T2" fmla="*/ 24 w 38"/>
                  <a:gd name="T3" fmla="*/ 43 h 43"/>
                  <a:gd name="T4" fmla="*/ 0 w 38"/>
                  <a:gd name="T5" fmla="*/ 33 h 43"/>
                  <a:gd name="T6" fmla="*/ 12 w 38"/>
                  <a:gd name="T7" fmla="*/ 0 h 43"/>
                  <a:gd name="T8" fmla="*/ 38 w 38"/>
                  <a:gd name="T9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10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2" y="0"/>
                    </a:ln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ṧḷïḓê-Freeform: Shape 164">
                <a:extLst>
                  <a:ext uri="{FF2B5EF4-FFF2-40B4-BE49-F238E27FC236}">
                    <a16:creationId xmlns:a16="http://schemas.microsoft.com/office/drawing/2014/main" xmlns="" id="{CDEC2D0A-B696-4DF7-B871-811FB524F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171575"/>
                <a:ext cx="71438" cy="60325"/>
              </a:xfrm>
              <a:custGeom>
                <a:avLst/>
                <a:gdLst>
                  <a:gd name="T0" fmla="*/ 9 w 45"/>
                  <a:gd name="T1" fmla="*/ 0 h 38"/>
                  <a:gd name="T2" fmla="*/ 45 w 45"/>
                  <a:gd name="T3" fmla="*/ 14 h 38"/>
                  <a:gd name="T4" fmla="*/ 33 w 45"/>
                  <a:gd name="T5" fmla="*/ 38 h 38"/>
                  <a:gd name="T6" fmla="*/ 0 w 45"/>
                  <a:gd name="T7" fmla="*/ 23 h 38"/>
                  <a:gd name="T8" fmla="*/ 9 w 4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9" y="0"/>
                    </a:moveTo>
                    <a:lnTo>
                      <a:pt x="45" y="14"/>
                    </a:lnTo>
                    <a:lnTo>
                      <a:pt x="33" y="38"/>
                    </a:lnTo>
                    <a:lnTo>
                      <a:pt x="0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ṧḷïḓê-Freeform: Shape 165">
                <a:extLst>
                  <a:ext uri="{FF2B5EF4-FFF2-40B4-BE49-F238E27FC236}">
                    <a16:creationId xmlns:a16="http://schemas.microsoft.com/office/drawing/2014/main" xmlns="" id="{75E3E85D-AECC-426F-B769-B191FE798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1" y="1284288"/>
                <a:ext cx="60325" cy="66675"/>
              </a:xfrm>
              <a:custGeom>
                <a:avLst/>
                <a:gdLst>
                  <a:gd name="T0" fmla="*/ 38 w 38"/>
                  <a:gd name="T1" fmla="*/ 9 h 42"/>
                  <a:gd name="T2" fmla="*/ 24 w 38"/>
                  <a:gd name="T3" fmla="*/ 42 h 42"/>
                  <a:gd name="T4" fmla="*/ 0 w 38"/>
                  <a:gd name="T5" fmla="*/ 33 h 42"/>
                  <a:gd name="T6" fmla="*/ 14 w 38"/>
                  <a:gd name="T7" fmla="*/ 0 h 42"/>
                  <a:gd name="T8" fmla="*/ 38 w 38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38" y="9"/>
                    </a:moveTo>
                    <a:lnTo>
                      <a:pt x="24" y="42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ṧḷïḓê-Freeform: Shape 166">
                <a:extLst>
                  <a:ext uri="{FF2B5EF4-FFF2-40B4-BE49-F238E27FC236}">
                    <a16:creationId xmlns:a16="http://schemas.microsoft.com/office/drawing/2014/main" xmlns="" id="{11F7D656-ACB0-4A8C-A612-3FCDCEFDD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1" y="1009650"/>
                <a:ext cx="68263" cy="60325"/>
              </a:xfrm>
              <a:custGeom>
                <a:avLst/>
                <a:gdLst>
                  <a:gd name="T0" fmla="*/ 34 w 43"/>
                  <a:gd name="T1" fmla="*/ 38 h 38"/>
                  <a:gd name="T2" fmla="*/ 0 w 43"/>
                  <a:gd name="T3" fmla="*/ 24 h 38"/>
                  <a:gd name="T4" fmla="*/ 10 w 43"/>
                  <a:gd name="T5" fmla="*/ 0 h 38"/>
                  <a:gd name="T6" fmla="*/ 43 w 43"/>
                  <a:gd name="T7" fmla="*/ 14 h 38"/>
                  <a:gd name="T8" fmla="*/ 34 w 43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34" y="38"/>
                    </a:moveTo>
                    <a:lnTo>
                      <a:pt x="0" y="24"/>
                    </a:lnTo>
                    <a:lnTo>
                      <a:pt x="10" y="0"/>
                    </a:lnTo>
                    <a:lnTo>
                      <a:pt x="43" y="14"/>
                    </a:lnTo>
                    <a:lnTo>
                      <a:pt x="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ṧḷïḓê-Freeform: Shape 167">
                <a:extLst>
                  <a:ext uri="{FF2B5EF4-FFF2-40B4-BE49-F238E27FC236}">
                    <a16:creationId xmlns:a16="http://schemas.microsoft.com/office/drawing/2014/main" xmlns="" id="{FDC4563F-2401-425B-9CFC-3D897BBC7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009650"/>
                <a:ext cx="66675" cy="60325"/>
              </a:xfrm>
              <a:custGeom>
                <a:avLst/>
                <a:gdLst>
                  <a:gd name="T0" fmla="*/ 0 w 42"/>
                  <a:gd name="T1" fmla="*/ 14 h 38"/>
                  <a:gd name="T2" fmla="*/ 33 w 42"/>
                  <a:gd name="T3" fmla="*/ 0 h 38"/>
                  <a:gd name="T4" fmla="*/ 42 w 42"/>
                  <a:gd name="T5" fmla="*/ 24 h 38"/>
                  <a:gd name="T6" fmla="*/ 9 w 42"/>
                  <a:gd name="T7" fmla="*/ 38 h 38"/>
                  <a:gd name="T8" fmla="*/ 0 w 42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0" y="14"/>
                    </a:moveTo>
                    <a:lnTo>
                      <a:pt x="33" y="0"/>
                    </a:lnTo>
                    <a:lnTo>
                      <a:pt x="42" y="24"/>
                    </a:lnTo>
                    <a:lnTo>
                      <a:pt x="9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ḷïḓê-Freeform: Shape 168">
                <a:extLst>
                  <a:ext uri="{FF2B5EF4-FFF2-40B4-BE49-F238E27FC236}">
                    <a16:creationId xmlns:a16="http://schemas.microsoft.com/office/drawing/2014/main" xmlns="" id="{CC5EBCA0-86C3-4D80-8213-CB9D707A2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076" y="1279525"/>
                <a:ext cx="60325" cy="71437"/>
              </a:xfrm>
              <a:custGeom>
                <a:avLst/>
                <a:gdLst>
                  <a:gd name="T0" fmla="*/ 38 w 38"/>
                  <a:gd name="T1" fmla="*/ 33 h 45"/>
                  <a:gd name="T2" fmla="*/ 14 w 38"/>
                  <a:gd name="T3" fmla="*/ 45 h 45"/>
                  <a:gd name="T4" fmla="*/ 0 w 38"/>
                  <a:gd name="T5" fmla="*/ 12 h 45"/>
                  <a:gd name="T6" fmla="*/ 24 w 38"/>
                  <a:gd name="T7" fmla="*/ 0 h 45"/>
                  <a:gd name="T8" fmla="*/ 38 w 38"/>
                  <a:gd name="T9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5">
                    <a:moveTo>
                      <a:pt x="38" y="33"/>
                    </a:moveTo>
                    <a:lnTo>
                      <a:pt x="14" y="45"/>
                    </a:lnTo>
                    <a:lnTo>
                      <a:pt x="0" y="12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ṧḷïḓê-Freeform: Shape 169">
                <a:extLst>
                  <a:ext uri="{FF2B5EF4-FFF2-40B4-BE49-F238E27FC236}">
                    <a16:creationId xmlns:a16="http://schemas.microsoft.com/office/drawing/2014/main" xmlns="" id="{BE7D40A9-D61F-481B-AFED-F55C6634E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1" y="1171575"/>
                <a:ext cx="68263" cy="60325"/>
              </a:xfrm>
              <a:custGeom>
                <a:avLst/>
                <a:gdLst>
                  <a:gd name="T0" fmla="*/ 43 w 43"/>
                  <a:gd name="T1" fmla="*/ 23 h 38"/>
                  <a:gd name="T2" fmla="*/ 10 w 43"/>
                  <a:gd name="T3" fmla="*/ 38 h 38"/>
                  <a:gd name="T4" fmla="*/ 0 w 43"/>
                  <a:gd name="T5" fmla="*/ 14 h 38"/>
                  <a:gd name="T6" fmla="*/ 34 w 43"/>
                  <a:gd name="T7" fmla="*/ 0 h 38"/>
                  <a:gd name="T8" fmla="*/ 43 w 43"/>
                  <a:gd name="T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8">
                    <a:moveTo>
                      <a:pt x="43" y="23"/>
                    </a:moveTo>
                    <a:lnTo>
                      <a:pt x="10" y="38"/>
                    </a:lnTo>
                    <a:lnTo>
                      <a:pt x="0" y="14"/>
                    </a:lnTo>
                    <a:lnTo>
                      <a:pt x="34" y="0"/>
                    </a:lnTo>
                    <a:lnTo>
                      <a:pt x="43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ṧḷïḓê-Freeform: Shape 170">
                <a:extLst>
                  <a:ext uri="{FF2B5EF4-FFF2-40B4-BE49-F238E27FC236}">
                    <a16:creationId xmlns:a16="http://schemas.microsoft.com/office/drawing/2014/main" xmlns="" id="{01717AD3-358A-48A0-A213-6B8DC8A65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6" y="889000"/>
                <a:ext cx="60325" cy="68262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10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1" name="ïṧḷïḓê-Freeform: Shape 171">
              <a:extLst>
                <a:ext uri="{FF2B5EF4-FFF2-40B4-BE49-F238E27FC236}">
                  <a16:creationId xmlns:a16="http://schemas.microsoft.com/office/drawing/2014/main" xmlns="" id="{0B3BC52B-79CC-4FE9-8BAF-33D0AF2EE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465" y="3613256"/>
              <a:ext cx="74625" cy="76746"/>
            </a:xfrm>
            <a:custGeom>
              <a:avLst/>
              <a:gdLst>
                <a:gd name="T0" fmla="*/ 27 w 30"/>
                <a:gd name="T1" fmla="*/ 25 h 31"/>
                <a:gd name="T2" fmla="*/ 7 w 30"/>
                <a:gd name="T3" fmla="*/ 1 h 31"/>
                <a:gd name="T4" fmla="*/ 7 w 30"/>
                <a:gd name="T5" fmla="*/ 12 h 31"/>
                <a:gd name="T6" fmla="*/ 17 w 30"/>
                <a:gd name="T7" fmla="*/ 22 h 31"/>
                <a:gd name="T8" fmla="*/ 27 w 30"/>
                <a:gd name="T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5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2"/>
                    <a:pt x="0" y="12"/>
                    <a:pt x="7" y="12"/>
                  </a:cubicBezTo>
                  <a:cubicBezTo>
                    <a:pt x="13" y="11"/>
                    <a:pt x="18" y="15"/>
                    <a:pt x="17" y="22"/>
                  </a:cubicBezTo>
                  <a:cubicBezTo>
                    <a:pt x="16" y="29"/>
                    <a:pt x="26" y="31"/>
                    <a:pt x="27" y="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ṧḷïḓê-Freeform: Shape 172">
              <a:extLst>
                <a:ext uri="{FF2B5EF4-FFF2-40B4-BE49-F238E27FC236}">
                  <a16:creationId xmlns:a16="http://schemas.microsoft.com/office/drawing/2014/main" xmlns="" id="{7C236C0B-308F-4E00-B24B-37A5ED144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197" y="3684746"/>
              <a:ext cx="268016" cy="216570"/>
            </a:xfrm>
            <a:custGeom>
              <a:avLst/>
              <a:gdLst>
                <a:gd name="T0" fmla="*/ 3 w 108"/>
                <a:gd name="T1" fmla="*/ 15 h 87"/>
                <a:gd name="T2" fmla="*/ 2 w 108"/>
                <a:gd name="T3" fmla="*/ 41 h 87"/>
                <a:gd name="T4" fmla="*/ 31 w 108"/>
                <a:gd name="T5" fmla="*/ 87 h 87"/>
                <a:gd name="T6" fmla="*/ 35 w 108"/>
                <a:gd name="T7" fmla="*/ 87 h 87"/>
                <a:gd name="T8" fmla="*/ 50 w 108"/>
                <a:gd name="T9" fmla="*/ 82 h 87"/>
                <a:gd name="T10" fmla="*/ 64 w 108"/>
                <a:gd name="T11" fmla="*/ 87 h 87"/>
                <a:gd name="T12" fmla="*/ 94 w 108"/>
                <a:gd name="T13" fmla="*/ 10 h 87"/>
                <a:gd name="T14" fmla="*/ 91 w 108"/>
                <a:gd name="T15" fmla="*/ 7 h 87"/>
                <a:gd name="T16" fmla="*/ 70 w 108"/>
                <a:gd name="T17" fmla="*/ 0 h 87"/>
                <a:gd name="T18" fmla="*/ 50 w 108"/>
                <a:gd name="T19" fmla="*/ 4 h 87"/>
                <a:gd name="T20" fmla="*/ 50 w 108"/>
                <a:gd name="T21" fmla="*/ 4 h 87"/>
                <a:gd name="T22" fmla="*/ 45 w 108"/>
                <a:gd name="T23" fmla="*/ 2 h 87"/>
                <a:gd name="T24" fmla="*/ 31 w 108"/>
                <a:gd name="T25" fmla="*/ 0 h 87"/>
                <a:gd name="T26" fmla="*/ 30 w 108"/>
                <a:gd name="T27" fmla="*/ 0 h 87"/>
                <a:gd name="T28" fmla="*/ 3 w 108"/>
                <a:gd name="T2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7">
                  <a:moveTo>
                    <a:pt x="3" y="15"/>
                  </a:moveTo>
                  <a:cubicBezTo>
                    <a:pt x="0" y="23"/>
                    <a:pt x="1" y="33"/>
                    <a:pt x="2" y="41"/>
                  </a:cubicBezTo>
                  <a:cubicBezTo>
                    <a:pt x="5" y="57"/>
                    <a:pt x="13" y="82"/>
                    <a:pt x="31" y="87"/>
                  </a:cubicBezTo>
                  <a:cubicBezTo>
                    <a:pt x="32" y="87"/>
                    <a:pt x="34" y="87"/>
                    <a:pt x="35" y="87"/>
                  </a:cubicBezTo>
                  <a:cubicBezTo>
                    <a:pt x="40" y="87"/>
                    <a:pt x="45" y="85"/>
                    <a:pt x="50" y="82"/>
                  </a:cubicBezTo>
                  <a:cubicBezTo>
                    <a:pt x="54" y="86"/>
                    <a:pt x="59" y="87"/>
                    <a:pt x="64" y="87"/>
                  </a:cubicBezTo>
                  <a:cubicBezTo>
                    <a:pt x="90" y="87"/>
                    <a:pt x="108" y="29"/>
                    <a:pt x="94" y="10"/>
                  </a:cubicBezTo>
                  <a:cubicBezTo>
                    <a:pt x="93" y="9"/>
                    <a:pt x="92" y="8"/>
                    <a:pt x="91" y="7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5" y="3"/>
                    <a:pt x="45" y="2"/>
                  </a:cubicBezTo>
                  <a:cubicBezTo>
                    <a:pt x="40" y="1"/>
                    <a:pt x="36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ḷïḓê-Freeform: Shape 173">
              <a:extLst>
                <a:ext uri="{FF2B5EF4-FFF2-40B4-BE49-F238E27FC236}">
                  <a16:creationId xmlns:a16="http://schemas.microsoft.com/office/drawing/2014/main" xmlns="" id="{B8814E6C-A26C-4FC3-916C-D43C6995D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839" y="5008326"/>
              <a:ext cx="1742100" cy="1857084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78" name="Title 1">
            <a:extLst>
              <a:ext uri="{FF2B5EF4-FFF2-40B4-BE49-F238E27FC236}">
                <a16:creationId xmlns:a16="http://schemas.microsoft.com/office/drawing/2014/main" xmlns="" id="{68D42A23-8621-44FE-962E-908C6BEAF715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6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2122106" y="2839993"/>
            <a:ext cx="1252905" cy="1252906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9" name="椭圆 38"/>
          <p:cNvSpPr/>
          <p:nvPr/>
        </p:nvSpPr>
        <p:spPr>
          <a:xfrm>
            <a:off x="4231163" y="1877237"/>
            <a:ext cx="1589209" cy="1589210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0" name="椭圆 39"/>
          <p:cNvSpPr/>
          <p:nvPr/>
        </p:nvSpPr>
        <p:spPr>
          <a:xfrm>
            <a:off x="6380330" y="3466446"/>
            <a:ext cx="1252905" cy="1252906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1" name="椭圆 40"/>
          <p:cNvSpPr/>
          <p:nvPr/>
        </p:nvSpPr>
        <p:spPr>
          <a:xfrm>
            <a:off x="6447855" y="898812"/>
            <a:ext cx="903410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2" name="椭圆 41"/>
          <p:cNvSpPr/>
          <p:nvPr/>
        </p:nvSpPr>
        <p:spPr>
          <a:xfrm>
            <a:off x="2821644" y="1061199"/>
            <a:ext cx="1078157" cy="1078158"/>
          </a:xfrm>
          <a:prstGeom prst="ellipse">
            <a:avLst/>
          </a:prstGeom>
          <a:solidFill>
            <a:srgbClr val="1F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3" name="椭圆 42"/>
          <p:cNvSpPr/>
          <p:nvPr/>
        </p:nvSpPr>
        <p:spPr>
          <a:xfrm>
            <a:off x="3744288" y="3828580"/>
            <a:ext cx="903410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4" name="椭圆 43"/>
          <p:cNvSpPr/>
          <p:nvPr/>
        </p:nvSpPr>
        <p:spPr>
          <a:xfrm>
            <a:off x="4938396" y="973827"/>
            <a:ext cx="631946" cy="631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5" name="椭圆 44"/>
          <p:cNvSpPr/>
          <p:nvPr/>
        </p:nvSpPr>
        <p:spPr>
          <a:xfrm>
            <a:off x="5879446" y="1604950"/>
            <a:ext cx="544573" cy="544573"/>
          </a:xfrm>
          <a:prstGeom prst="ellipse">
            <a:avLst/>
          </a:prstGeom>
          <a:solidFill>
            <a:srgbClr val="1F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6" name="椭圆 45"/>
          <p:cNvSpPr/>
          <p:nvPr/>
        </p:nvSpPr>
        <p:spPr>
          <a:xfrm>
            <a:off x="3476670" y="2422223"/>
            <a:ext cx="499235" cy="499235"/>
          </a:xfrm>
          <a:prstGeom prst="ellipse">
            <a:avLst/>
          </a:prstGeom>
          <a:solidFill>
            <a:srgbClr val="1F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7" name="椭圆 46"/>
          <p:cNvSpPr/>
          <p:nvPr/>
        </p:nvSpPr>
        <p:spPr>
          <a:xfrm>
            <a:off x="1591543" y="2139356"/>
            <a:ext cx="383015" cy="383015"/>
          </a:xfrm>
          <a:prstGeom prst="ellipse">
            <a:avLst/>
          </a:prstGeom>
          <a:solidFill>
            <a:srgbClr val="1F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8" name="椭圆 47"/>
          <p:cNvSpPr/>
          <p:nvPr/>
        </p:nvSpPr>
        <p:spPr>
          <a:xfrm>
            <a:off x="6232510" y="2921458"/>
            <a:ext cx="295640" cy="295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9" name="任意多边形: 形状 48"/>
          <p:cNvSpPr>
            <a:spLocks noChangeAspect="1"/>
          </p:cNvSpPr>
          <p:nvPr/>
        </p:nvSpPr>
        <p:spPr bwMode="auto">
          <a:xfrm>
            <a:off x="1683315" y="2199254"/>
            <a:ext cx="199472" cy="263220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4" name="任意多边形: 形状 53"/>
          <p:cNvSpPr>
            <a:spLocks noChangeAspect="1"/>
          </p:cNvSpPr>
          <p:nvPr/>
        </p:nvSpPr>
        <p:spPr bwMode="auto">
          <a:xfrm>
            <a:off x="6747965" y="1167914"/>
            <a:ext cx="303189" cy="365205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5" name="任意多边形: 形状 54"/>
          <p:cNvSpPr>
            <a:spLocks noChangeAspect="1"/>
          </p:cNvSpPr>
          <p:nvPr/>
        </p:nvSpPr>
        <p:spPr bwMode="auto">
          <a:xfrm>
            <a:off x="4018847" y="4097683"/>
            <a:ext cx="354291" cy="365205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2" name="任意多边形: 形状 51"/>
          <p:cNvSpPr>
            <a:spLocks noChangeAspect="1"/>
          </p:cNvSpPr>
          <p:nvPr/>
        </p:nvSpPr>
        <p:spPr bwMode="auto">
          <a:xfrm>
            <a:off x="3178120" y="1432647"/>
            <a:ext cx="365205" cy="335261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3" name="任意多边形: 形状 52"/>
          <p:cNvSpPr>
            <a:spLocks noChangeAspect="1"/>
          </p:cNvSpPr>
          <p:nvPr/>
        </p:nvSpPr>
        <p:spPr bwMode="auto">
          <a:xfrm>
            <a:off x="5122759" y="1162269"/>
            <a:ext cx="263220" cy="25506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F477F8A2-363F-4D0C-B44E-27425FE8B1BC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5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51A68EA-3E91-4377-A361-45ECC85E84C9}"/>
              </a:ext>
            </a:extLst>
          </p:cNvPr>
          <p:cNvGrpSpPr/>
          <p:nvPr/>
        </p:nvGrpSpPr>
        <p:grpSpPr>
          <a:xfrm>
            <a:off x="351858" y="1135245"/>
            <a:ext cx="1696768" cy="1620180"/>
            <a:chOff x="469144" y="1916832"/>
            <a:chExt cx="2262357" cy="2160240"/>
          </a:xfrm>
        </p:grpSpPr>
        <p:sp>
          <p:nvSpPr>
            <p:cNvPr id="47" name="íślíḋè-Left Bracket 46">
              <a:extLst>
                <a:ext uri="{FF2B5EF4-FFF2-40B4-BE49-F238E27FC236}">
                  <a16:creationId xmlns:a16="http://schemas.microsoft.com/office/drawing/2014/main" xmlns="" id="{B1F7F039-B1B3-416B-8220-A2433CA435C8}"/>
                </a:ext>
              </a:extLst>
            </p:cNvPr>
            <p:cNvSpPr/>
            <p:nvPr/>
          </p:nvSpPr>
          <p:spPr>
            <a:xfrm>
              <a:off x="469144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ślíḋè-Left Bracket 47">
              <a:extLst>
                <a:ext uri="{FF2B5EF4-FFF2-40B4-BE49-F238E27FC236}">
                  <a16:creationId xmlns:a16="http://schemas.microsoft.com/office/drawing/2014/main" xmlns="" id="{F4E3F4C0-E2DA-4311-B935-7CC0860B5A9D}"/>
                </a:ext>
              </a:extLst>
            </p:cNvPr>
            <p:cNvSpPr/>
            <p:nvPr/>
          </p:nvSpPr>
          <p:spPr>
            <a:xfrm flipH="1">
              <a:off x="2490907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D8FAEB05-9C80-49A1-AAB0-B456ECE99757}"/>
                </a:ext>
              </a:extLst>
            </p:cNvPr>
            <p:cNvGrpSpPr/>
            <p:nvPr/>
          </p:nvGrpSpPr>
          <p:grpSpPr>
            <a:xfrm>
              <a:off x="1235460" y="3356992"/>
              <a:ext cx="720080" cy="720080"/>
              <a:chOff x="1235460" y="3356992"/>
              <a:chExt cx="720080" cy="720080"/>
            </a:xfrm>
          </p:grpSpPr>
          <p:sp>
            <p:nvSpPr>
              <p:cNvPr id="53" name="íślíḋè-Oval 52">
                <a:extLst>
                  <a:ext uri="{FF2B5EF4-FFF2-40B4-BE49-F238E27FC236}">
                    <a16:creationId xmlns:a16="http://schemas.microsoft.com/office/drawing/2014/main" xmlns="" id="{6FD14B10-1700-48CF-902F-CC1C23CF475C}"/>
                  </a:ext>
                </a:extLst>
              </p:cNvPr>
              <p:cNvSpPr/>
              <p:nvPr/>
            </p:nvSpPr>
            <p:spPr bwMode="auto">
              <a:xfrm>
                <a:off x="1235460" y="3356992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ślíḋè-Freeform 53">
                <a:extLst>
                  <a:ext uri="{FF2B5EF4-FFF2-40B4-BE49-F238E27FC236}">
                    <a16:creationId xmlns:a16="http://schemas.microsoft.com/office/drawing/2014/main" xmlns="" id="{B042F1A3-5DEC-44DE-93CE-041A17C1A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6193" y="3525656"/>
                <a:ext cx="382754" cy="3827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xmlns="" id="{0ED096DE-BB12-4DB8-88A5-1AADB94675E3}"/>
                </a:ext>
              </a:extLst>
            </p:cNvPr>
            <p:cNvGrpSpPr/>
            <p:nvPr/>
          </p:nvGrpSpPr>
          <p:grpSpPr>
            <a:xfrm>
              <a:off x="474650" y="2310245"/>
              <a:ext cx="2256851" cy="1007968"/>
              <a:chOff x="474650" y="1914201"/>
              <a:chExt cx="2256851" cy="1007968"/>
            </a:xfrm>
          </p:grpSpPr>
          <p:sp>
            <p:nvSpPr>
              <p:cNvPr id="51" name="íślíḋè-Rectangle 50">
                <a:extLst>
                  <a:ext uri="{FF2B5EF4-FFF2-40B4-BE49-F238E27FC236}">
                    <a16:creationId xmlns:a16="http://schemas.microsoft.com/office/drawing/2014/main" xmlns="" id="{86B44BE9-3B24-40C0-A41E-F8F6CF172305}"/>
                  </a:ext>
                </a:extLst>
              </p:cNvPr>
              <p:cNvSpPr/>
              <p:nvPr/>
            </p:nvSpPr>
            <p:spPr>
              <a:xfrm>
                <a:off x="474650" y="1914201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52" name="íślíḋè-Rectangle 51">
                <a:extLst>
                  <a:ext uri="{FF2B5EF4-FFF2-40B4-BE49-F238E27FC236}">
                    <a16:creationId xmlns:a16="http://schemas.microsoft.com/office/drawing/2014/main" xmlns="" id="{498A03E5-D9D5-4B01-8157-E9D68AD7DB05}"/>
                  </a:ext>
                </a:extLst>
              </p:cNvPr>
              <p:cNvSpPr/>
              <p:nvPr/>
            </p:nvSpPr>
            <p:spPr>
              <a:xfrm>
                <a:off x="474650" y="2160422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AC68522-0042-4929-8734-815DBE03BDF0}"/>
              </a:ext>
            </a:extLst>
          </p:cNvPr>
          <p:cNvGrpSpPr/>
          <p:nvPr/>
        </p:nvGrpSpPr>
        <p:grpSpPr>
          <a:xfrm>
            <a:off x="2597827" y="1135245"/>
            <a:ext cx="1695885" cy="1620180"/>
            <a:chOff x="3463769" y="1916832"/>
            <a:chExt cx="2261180" cy="2160240"/>
          </a:xfrm>
        </p:grpSpPr>
        <p:sp>
          <p:nvSpPr>
            <p:cNvPr id="39" name="íślíḋè-Left Bracket 38">
              <a:extLst>
                <a:ext uri="{FF2B5EF4-FFF2-40B4-BE49-F238E27FC236}">
                  <a16:creationId xmlns:a16="http://schemas.microsoft.com/office/drawing/2014/main" xmlns="" id="{1B9E7FE7-88BA-4738-868C-89A1A51BAA0A}"/>
                </a:ext>
              </a:extLst>
            </p:cNvPr>
            <p:cNvSpPr/>
            <p:nvPr/>
          </p:nvSpPr>
          <p:spPr>
            <a:xfrm>
              <a:off x="3468097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líḋè-Left Bracket 39">
              <a:extLst>
                <a:ext uri="{FF2B5EF4-FFF2-40B4-BE49-F238E27FC236}">
                  <a16:creationId xmlns:a16="http://schemas.microsoft.com/office/drawing/2014/main" xmlns="" id="{0D1061C2-2E4A-4ED2-8EAE-D83D1E6511D7}"/>
                </a:ext>
              </a:extLst>
            </p:cNvPr>
            <p:cNvSpPr/>
            <p:nvPr/>
          </p:nvSpPr>
          <p:spPr>
            <a:xfrm flipH="1">
              <a:off x="5489860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E1FE5D59-B144-46FE-8D6A-400173525657}"/>
                </a:ext>
              </a:extLst>
            </p:cNvPr>
            <p:cNvGrpSpPr/>
            <p:nvPr/>
          </p:nvGrpSpPr>
          <p:grpSpPr>
            <a:xfrm>
              <a:off x="4236483" y="3356992"/>
              <a:ext cx="720080" cy="720080"/>
              <a:chOff x="4236483" y="3356992"/>
              <a:chExt cx="720080" cy="720080"/>
            </a:xfrm>
          </p:grpSpPr>
          <p:sp>
            <p:nvSpPr>
              <p:cNvPr id="45" name="íślíḋè-Oval 44">
                <a:extLst>
                  <a:ext uri="{FF2B5EF4-FFF2-40B4-BE49-F238E27FC236}">
                    <a16:creationId xmlns:a16="http://schemas.microsoft.com/office/drawing/2014/main" xmlns="" id="{3C54CF4F-99C4-4AB2-B1EB-9AEC775AD662}"/>
                  </a:ext>
                </a:extLst>
              </p:cNvPr>
              <p:cNvSpPr/>
              <p:nvPr/>
            </p:nvSpPr>
            <p:spPr bwMode="auto">
              <a:xfrm>
                <a:off x="4236483" y="3356992"/>
                <a:ext cx="720080" cy="720080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ślíḋè-Freeform 45">
                <a:extLst>
                  <a:ext uri="{FF2B5EF4-FFF2-40B4-BE49-F238E27FC236}">
                    <a16:creationId xmlns:a16="http://schemas.microsoft.com/office/drawing/2014/main" xmlns="" id="{88724DE1-633B-41C4-A9A3-26A210278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146" y="3525656"/>
                <a:ext cx="382754" cy="38275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xmlns="" id="{4DBED111-9AA4-471C-9405-FAF780D6DAB1}"/>
                </a:ext>
              </a:extLst>
            </p:cNvPr>
            <p:cNvGrpSpPr/>
            <p:nvPr/>
          </p:nvGrpSpPr>
          <p:grpSpPr>
            <a:xfrm>
              <a:off x="3463769" y="2310245"/>
              <a:ext cx="2256851" cy="1007968"/>
              <a:chOff x="474650" y="1914201"/>
              <a:chExt cx="2256851" cy="1007968"/>
            </a:xfrm>
          </p:grpSpPr>
          <p:sp>
            <p:nvSpPr>
              <p:cNvPr id="43" name="íślíḋè-Rectangle 42">
                <a:extLst>
                  <a:ext uri="{FF2B5EF4-FFF2-40B4-BE49-F238E27FC236}">
                    <a16:creationId xmlns:a16="http://schemas.microsoft.com/office/drawing/2014/main" xmlns="" id="{68735EC6-389A-435B-8324-4DB895F6304F}"/>
                  </a:ext>
                </a:extLst>
              </p:cNvPr>
              <p:cNvSpPr/>
              <p:nvPr/>
            </p:nvSpPr>
            <p:spPr>
              <a:xfrm>
                <a:off x="474650" y="1914201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44" name="íślíḋè-Rectangle 43">
                <a:extLst>
                  <a:ext uri="{FF2B5EF4-FFF2-40B4-BE49-F238E27FC236}">
                    <a16:creationId xmlns:a16="http://schemas.microsoft.com/office/drawing/2014/main" xmlns="" id="{FE7494EA-4F80-4C00-A199-382BF92AE932}"/>
                  </a:ext>
                </a:extLst>
              </p:cNvPr>
              <p:cNvSpPr/>
              <p:nvPr/>
            </p:nvSpPr>
            <p:spPr>
              <a:xfrm>
                <a:off x="474650" y="2160422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B6974CB-C632-4951-83E0-9B55C8D704BE}"/>
              </a:ext>
            </a:extLst>
          </p:cNvPr>
          <p:cNvGrpSpPr/>
          <p:nvPr/>
        </p:nvGrpSpPr>
        <p:grpSpPr>
          <a:xfrm>
            <a:off x="4839666" y="1135245"/>
            <a:ext cx="1703261" cy="1620180"/>
            <a:chOff x="6452888" y="1916832"/>
            <a:chExt cx="2271014" cy="2160240"/>
          </a:xfrm>
        </p:grpSpPr>
        <p:sp>
          <p:nvSpPr>
            <p:cNvPr id="31" name="íślíḋè-Left Bracket 30">
              <a:extLst>
                <a:ext uri="{FF2B5EF4-FFF2-40B4-BE49-F238E27FC236}">
                  <a16:creationId xmlns:a16="http://schemas.microsoft.com/office/drawing/2014/main" xmlns="" id="{8377671C-8035-4152-9A95-D5FD3B3E5860}"/>
                </a:ext>
              </a:extLst>
            </p:cNvPr>
            <p:cNvSpPr/>
            <p:nvPr/>
          </p:nvSpPr>
          <p:spPr>
            <a:xfrm>
              <a:off x="6467050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ślíḋè-Left Bracket 31">
              <a:extLst>
                <a:ext uri="{FF2B5EF4-FFF2-40B4-BE49-F238E27FC236}">
                  <a16:creationId xmlns:a16="http://schemas.microsoft.com/office/drawing/2014/main" xmlns="" id="{01FA3D78-B4D9-40D7-9348-93A06D757BCD}"/>
                </a:ext>
              </a:extLst>
            </p:cNvPr>
            <p:cNvSpPr/>
            <p:nvPr/>
          </p:nvSpPr>
          <p:spPr>
            <a:xfrm flipH="1">
              <a:off x="8488813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4D4159A2-E1BA-49E7-B940-E0E8BD4679F3}"/>
                </a:ext>
              </a:extLst>
            </p:cNvPr>
            <p:cNvGrpSpPr/>
            <p:nvPr/>
          </p:nvGrpSpPr>
          <p:grpSpPr>
            <a:xfrm>
              <a:off x="7237506" y="3356992"/>
              <a:ext cx="720080" cy="720080"/>
              <a:chOff x="7237506" y="3356992"/>
              <a:chExt cx="720080" cy="720080"/>
            </a:xfrm>
          </p:grpSpPr>
          <p:sp>
            <p:nvSpPr>
              <p:cNvPr id="37" name="íślíḋè-Oval 36">
                <a:extLst>
                  <a:ext uri="{FF2B5EF4-FFF2-40B4-BE49-F238E27FC236}">
                    <a16:creationId xmlns:a16="http://schemas.microsoft.com/office/drawing/2014/main" xmlns="" id="{3E867457-B9EF-4FD3-9998-5F4A7080F8F7}"/>
                  </a:ext>
                </a:extLst>
              </p:cNvPr>
              <p:cNvSpPr/>
              <p:nvPr/>
            </p:nvSpPr>
            <p:spPr bwMode="auto">
              <a:xfrm>
                <a:off x="7237506" y="3356992"/>
                <a:ext cx="720080" cy="72008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ślíḋè-Freeform 37">
                <a:extLst>
                  <a:ext uri="{FF2B5EF4-FFF2-40B4-BE49-F238E27FC236}">
                    <a16:creationId xmlns:a16="http://schemas.microsoft.com/office/drawing/2014/main" xmlns="" id="{24E48EF0-4058-49AC-9AFE-CEB5A9E8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4140" y="3525656"/>
                <a:ext cx="382754" cy="3827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028D5C23-076D-4AB2-8DB7-FE1325DBE24A}"/>
                </a:ext>
              </a:extLst>
            </p:cNvPr>
            <p:cNvGrpSpPr/>
            <p:nvPr/>
          </p:nvGrpSpPr>
          <p:grpSpPr>
            <a:xfrm>
              <a:off x="6452888" y="2310245"/>
              <a:ext cx="2256851" cy="1007968"/>
              <a:chOff x="474650" y="1914201"/>
              <a:chExt cx="2256851" cy="1007968"/>
            </a:xfrm>
          </p:grpSpPr>
          <p:sp>
            <p:nvSpPr>
              <p:cNvPr id="35" name="íślíḋè-Rectangle 34">
                <a:extLst>
                  <a:ext uri="{FF2B5EF4-FFF2-40B4-BE49-F238E27FC236}">
                    <a16:creationId xmlns:a16="http://schemas.microsoft.com/office/drawing/2014/main" xmlns="" id="{21D3CEE3-A788-4C2C-A0BE-9D1CEDAE7155}"/>
                  </a:ext>
                </a:extLst>
              </p:cNvPr>
              <p:cNvSpPr/>
              <p:nvPr/>
            </p:nvSpPr>
            <p:spPr>
              <a:xfrm>
                <a:off x="474650" y="1914201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36" name="íślíḋè-Rectangle 35">
                <a:extLst>
                  <a:ext uri="{FF2B5EF4-FFF2-40B4-BE49-F238E27FC236}">
                    <a16:creationId xmlns:a16="http://schemas.microsoft.com/office/drawing/2014/main" xmlns="" id="{E7653D7C-5080-43A1-B6BF-742CF2747414}"/>
                  </a:ext>
                </a:extLst>
              </p:cNvPr>
              <p:cNvSpPr/>
              <p:nvPr/>
            </p:nvSpPr>
            <p:spPr>
              <a:xfrm>
                <a:off x="474650" y="2160422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61541C5-18EA-4056-B8C6-1AC78D0102E0}"/>
              </a:ext>
            </a:extLst>
          </p:cNvPr>
          <p:cNvGrpSpPr/>
          <p:nvPr/>
        </p:nvGrpSpPr>
        <p:grpSpPr>
          <a:xfrm>
            <a:off x="7081505" y="1135245"/>
            <a:ext cx="1710637" cy="1620180"/>
            <a:chOff x="9442007" y="1916832"/>
            <a:chExt cx="2280849" cy="2160240"/>
          </a:xfrm>
        </p:grpSpPr>
        <p:sp>
          <p:nvSpPr>
            <p:cNvPr id="23" name="íślíḋè-Left Bracket 22">
              <a:extLst>
                <a:ext uri="{FF2B5EF4-FFF2-40B4-BE49-F238E27FC236}">
                  <a16:creationId xmlns:a16="http://schemas.microsoft.com/office/drawing/2014/main" xmlns="" id="{799BDC62-B873-4C92-9A38-F4B89A6389B8}"/>
                </a:ext>
              </a:extLst>
            </p:cNvPr>
            <p:cNvSpPr/>
            <p:nvPr/>
          </p:nvSpPr>
          <p:spPr>
            <a:xfrm>
              <a:off x="9466004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líḋè-Left Bracket 23">
              <a:extLst>
                <a:ext uri="{FF2B5EF4-FFF2-40B4-BE49-F238E27FC236}">
                  <a16:creationId xmlns:a16="http://schemas.microsoft.com/office/drawing/2014/main" xmlns="" id="{7A59A9F0-C50A-46EE-B659-816A7BCC9878}"/>
                </a:ext>
              </a:extLst>
            </p:cNvPr>
            <p:cNvSpPr/>
            <p:nvPr/>
          </p:nvSpPr>
          <p:spPr>
            <a:xfrm flipH="1">
              <a:off x="11487767" y="1916832"/>
              <a:ext cx="235089" cy="1800200"/>
            </a:xfrm>
            <a:prstGeom prst="leftBracket">
              <a:avLst>
                <a:gd name="adj" fmla="val 92990"/>
              </a:avLst>
            </a:prstGeom>
            <a:ln w="127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8831CC0-3CE4-49F7-AEC3-BB895CDACA6B}"/>
                </a:ext>
              </a:extLst>
            </p:cNvPr>
            <p:cNvGrpSpPr/>
            <p:nvPr/>
          </p:nvGrpSpPr>
          <p:grpSpPr>
            <a:xfrm>
              <a:off x="10238529" y="3356992"/>
              <a:ext cx="720080" cy="720080"/>
              <a:chOff x="10238529" y="3356992"/>
              <a:chExt cx="720080" cy="720080"/>
            </a:xfrm>
          </p:grpSpPr>
          <p:sp>
            <p:nvSpPr>
              <p:cNvPr id="29" name="íślíḋè-Oval 28">
                <a:extLst>
                  <a:ext uri="{FF2B5EF4-FFF2-40B4-BE49-F238E27FC236}">
                    <a16:creationId xmlns:a16="http://schemas.microsoft.com/office/drawing/2014/main" xmlns="" id="{10303A41-1D13-4AFA-9A56-1850471F83E1}"/>
                  </a:ext>
                </a:extLst>
              </p:cNvPr>
              <p:cNvSpPr/>
              <p:nvPr/>
            </p:nvSpPr>
            <p:spPr bwMode="auto">
              <a:xfrm>
                <a:off x="10238529" y="3356992"/>
                <a:ext cx="720080" cy="72008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ślíḋè-Freeform 29">
                <a:extLst>
                  <a:ext uri="{FF2B5EF4-FFF2-40B4-BE49-F238E27FC236}">
                    <a16:creationId xmlns:a16="http://schemas.microsoft.com/office/drawing/2014/main" xmlns="" id="{C9FB00E5-8306-43D1-8664-99A75E7BB0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02577" y="3526071"/>
                <a:ext cx="382754" cy="382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4488B08A-4A52-43EE-BF09-900BF01A421A}"/>
                </a:ext>
              </a:extLst>
            </p:cNvPr>
            <p:cNvGrpSpPr/>
            <p:nvPr/>
          </p:nvGrpSpPr>
          <p:grpSpPr>
            <a:xfrm>
              <a:off x="9442007" y="2310245"/>
              <a:ext cx="2256851" cy="1007968"/>
              <a:chOff x="474650" y="1914201"/>
              <a:chExt cx="2256851" cy="1007968"/>
            </a:xfrm>
          </p:grpSpPr>
          <p:sp>
            <p:nvSpPr>
              <p:cNvPr id="27" name="íślíḋè-Rectangle 26">
                <a:extLst>
                  <a:ext uri="{FF2B5EF4-FFF2-40B4-BE49-F238E27FC236}">
                    <a16:creationId xmlns:a16="http://schemas.microsoft.com/office/drawing/2014/main" xmlns="" id="{F816A910-3663-42B4-8C10-ACF84B390468}"/>
                  </a:ext>
                </a:extLst>
              </p:cNvPr>
              <p:cNvSpPr/>
              <p:nvPr/>
            </p:nvSpPr>
            <p:spPr>
              <a:xfrm>
                <a:off x="474650" y="1914201"/>
                <a:ext cx="2256851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92500" lnSpcReduction="200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8" name="íślíḋè-Rectangle 27">
                <a:extLst>
                  <a:ext uri="{FF2B5EF4-FFF2-40B4-BE49-F238E27FC236}">
                    <a16:creationId xmlns:a16="http://schemas.microsoft.com/office/drawing/2014/main" xmlns="" id="{0BBAA27F-76C6-4E7D-B8D6-D215DC9F9462}"/>
                  </a:ext>
                </a:extLst>
              </p:cNvPr>
              <p:cNvSpPr/>
              <p:nvPr/>
            </p:nvSpPr>
            <p:spPr>
              <a:xfrm>
                <a:off x="474650" y="2160422"/>
                <a:ext cx="2256851" cy="761747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此部分内容作为文字排版占位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C347D4D-6466-48CC-96FE-6D0D7FD50E37}"/>
              </a:ext>
            </a:extLst>
          </p:cNvPr>
          <p:cNvGrpSpPr/>
          <p:nvPr/>
        </p:nvGrpSpPr>
        <p:grpSpPr>
          <a:xfrm>
            <a:off x="1030948" y="2943327"/>
            <a:ext cx="338588" cy="1064928"/>
            <a:chOff x="1374597" y="4327608"/>
            <a:chExt cx="451450" cy="1419904"/>
          </a:xfrm>
        </p:grpSpPr>
        <p:sp>
          <p:nvSpPr>
            <p:cNvPr id="20" name="íślíḋè-Oval 19">
              <a:extLst>
                <a:ext uri="{FF2B5EF4-FFF2-40B4-BE49-F238E27FC236}">
                  <a16:creationId xmlns:a16="http://schemas.microsoft.com/office/drawing/2014/main" xmlns="" id="{1FB9F89F-46AC-4130-833E-75F6DE8CDA2D}"/>
                </a:ext>
              </a:extLst>
            </p:cNvPr>
            <p:cNvSpPr/>
            <p:nvPr/>
          </p:nvSpPr>
          <p:spPr bwMode="auto">
            <a:xfrm>
              <a:off x="1374597" y="4327608"/>
              <a:ext cx="451450" cy="45145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líḋè-Oval 20">
              <a:extLst>
                <a:ext uri="{FF2B5EF4-FFF2-40B4-BE49-F238E27FC236}">
                  <a16:creationId xmlns:a16="http://schemas.microsoft.com/office/drawing/2014/main" xmlns="" id="{7C121AD3-0780-4D45-9B26-5C8756264540}"/>
                </a:ext>
              </a:extLst>
            </p:cNvPr>
            <p:cNvSpPr/>
            <p:nvPr/>
          </p:nvSpPr>
          <p:spPr bwMode="auto">
            <a:xfrm>
              <a:off x="1463769" y="5029594"/>
              <a:ext cx="273106" cy="273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líḋè-Oval 21">
              <a:extLst>
                <a:ext uri="{FF2B5EF4-FFF2-40B4-BE49-F238E27FC236}">
                  <a16:creationId xmlns:a16="http://schemas.microsoft.com/office/drawing/2014/main" xmlns="" id="{21AFB20E-88B8-4F25-8E30-3A8E8A98840A}"/>
                </a:ext>
              </a:extLst>
            </p:cNvPr>
            <p:cNvSpPr/>
            <p:nvPr/>
          </p:nvSpPr>
          <p:spPr bwMode="auto">
            <a:xfrm>
              <a:off x="1503184" y="5553236"/>
              <a:ext cx="194276" cy="19427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0BCB720-E403-41F9-9D48-89F201153D45}"/>
              </a:ext>
            </a:extLst>
          </p:cNvPr>
          <p:cNvGrpSpPr/>
          <p:nvPr/>
        </p:nvGrpSpPr>
        <p:grpSpPr>
          <a:xfrm>
            <a:off x="3274852" y="2943327"/>
            <a:ext cx="338588" cy="1064928"/>
            <a:chOff x="4366469" y="4327608"/>
            <a:chExt cx="451450" cy="1419904"/>
          </a:xfrm>
        </p:grpSpPr>
        <p:sp>
          <p:nvSpPr>
            <p:cNvPr id="17" name="íślíḋè-Oval 16">
              <a:extLst>
                <a:ext uri="{FF2B5EF4-FFF2-40B4-BE49-F238E27FC236}">
                  <a16:creationId xmlns:a16="http://schemas.microsoft.com/office/drawing/2014/main" xmlns="" id="{E17383E6-A716-43C3-93AE-EBE895CA61C2}"/>
                </a:ext>
              </a:extLst>
            </p:cNvPr>
            <p:cNvSpPr/>
            <p:nvPr/>
          </p:nvSpPr>
          <p:spPr bwMode="auto">
            <a:xfrm>
              <a:off x="4366469" y="4327608"/>
              <a:ext cx="451450" cy="45145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Oval 17">
              <a:extLst>
                <a:ext uri="{FF2B5EF4-FFF2-40B4-BE49-F238E27FC236}">
                  <a16:creationId xmlns:a16="http://schemas.microsoft.com/office/drawing/2014/main" xmlns="" id="{EB104F81-F875-4FC7-BC9A-CFC7CB34D31F}"/>
                </a:ext>
              </a:extLst>
            </p:cNvPr>
            <p:cNvSpPr/>
            <p:nvPr/>
          </p:nvSpPr>
          <p:spPr bwMode="auto">
            <a:xfrm>
              <a:off x="4455641" y="5029594"/>
              <a:ext cx="273106" cy="27310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ślíḋè-Oval 18">
              <a:extLst>
                <a:ext uri="{FF2B5EF4-FFF2-40B4-BE49-F238E27FC236}">
                  <a16:creationId xmlns:a16="http://schemas.microsoft.com/office/drawing/2014/main" xmlns="" id="{791044BC-32BD-4840-A7DC-4B1E88DF50E6}"/>
                </a:ext>
              </a:extLst>
            </p:cNvPr>
            <p:cNvSpPr/>
            <p:nvPr/>
          </p:nvSpPr>
          <p:spPr bwMode="auto">
            <a:xfrm>
              <a:off x="4495056" y="5553236"/>
              <a:ext cx="194276" cy="19427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7712111-0F22-4ACC-AB10-19CCB73E0DC3}"/>
              </a:ext>
            </a:extLst>
          </p:cNvPr>
          <p:cNvGrpSpPr/>
          <p:nvPr/>
        </p:nvGrpSpPr>
        <p:grpSpPr>
          <a:xfrm>
            <a:off x="5518756" y="2943327"/>
            <a:ext cx="338588" cy="1064928"/>
            <a:chOff x="7358341" y="4327608"/>
            <a:chExt cx="451450" cy="1419904"/>
          </a:xfrm>
        </p:grpSpPr>
        <p:sp>
          <p:nvSpPr>
            <p:cNvPr id="14" name="íślíḋè-Oval 13">
              <a:extLst>
                <a:ext uri="{FF2B5EF4-FFF2-40B4-BE49-F238E27FC236}">
                  <a16:creationId xmlns:a16="http://schemas.microsoft.com/office/drawing/2014/main" xmlns="" id="{326ED49B-F724-4119-8652-7AF13EF71EE3}"/>
                </a:ext>
              </a:extLst>
            </p:cNvPr>
            <p:cNvSpPr/>
            <p:nvPr/>
          </p:nvSpPr>
          <p:spPr bwMode="auto">
            <a:xfrm>
              <a:off x="7358341" y="4327608"/>
              <a:ext cx="451450" cy="45145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líḋè-Oval 14">
              <a:extLst>
                <a:ext uri="{FF2B5EF4-FFF2-40B4-BE49-F238E27FC236}">
                  <a16:creationId xmlns:a16="http://schemas.microsoft.com/office/drawing/2014/main" xmlns="" id="{7BCCD82D-77D9-414D-B9F6-E0DB88658EAF}"/>
                </a:ext>
              </a:extLst>
            </p:cNvPr>
            <p:cNvSpPr/>
            <p:nvPr/>
          </p:nvSpPr>
          <p:spPr bwMode="auto">
            <a:xfrm>
              <a:off x="7447513" y="5029594"/>
              <a:ext cx="273106" cy="27310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Oval 15">
              <a:extLst>
                <a:ext uri="{FF2B5EF4-FFF2-40B4-BE49-F238E27FC236}">
                  <a16:creationId xmlns:a16="http://schemas.microsoft.com/office/drawing/2014/main" xmlns="" id="{FDB3EADC-C883-40BD-87D2-2FAB6047997D}"/>
                </a:ext>
              </a:extLst>
            </p:cNvPr>
            <p:cNvSpPr/>
            <p:nvPr/>
          </p:nvSpPr>
          <p:spPr bwMode="auto">
            <a:xfrm>
              <a:off x="7486928" y="5553236"/>
              <a:ext cx="194276" cy="19427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2076B29B-C8C2-4844-9D0B-9B60A50C151F}"/>
              </a:ext>
            </a:extLst>
          </p:cNvPr>
          <p:cNvGrpSpPr/>
          <p:nvPr/>
        </p:nvGrpSpPr>
        <p:grpSpPr>
          <a:xfrm>
            <a:off x="7762660" y="2943327"/>
            <a:ext cx="338588" cy="1064928"/>
            <a:chOff x="10350213" y="4327608"/>
            <a:chExt cx="451450" cy="1419904"/>
          </a:xfrm>
        </p:grpSpPr>
        <p:sp>
          <p:nvSpPr>
            <p:cNvPr id="11" name="íślíḋè-Oval 10">
              <a:extLst>
                <a:ext uri="{FF2B5EF4-FFF2-40B4-BE49-F238E27FC236}">
                  <a16:creationId xmlns:a16="http://schemas.microsoft.com/office/drawing/2014/main" xmlns="" id="{FC405591-7AAB-42EB-A603-4B62BFDB5199}"/>
                </a:ext>
              </a:extLst>
            </p:cNvPr>
            <p:cNvSpPr/>
            <p:nvPr/>
          </p:nvSpPr>
          <p:spPr bwMode="auto">
            <a:xfrm>
              <a:off x="10350213" y="4327608"/>
              <a:ext cx="451450" cy="4514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líḋè-Oval 11">
              <a:extLst>
                <a:ext uri="{FF2B5EF4-FFF2-40B4-BE49-F238E27FC236}">
                  <a16:creationId xmlns:a16="http://schemas.microsoft.com/office/drawing/2014/main" xmlns="" id="{70449A3C-757C-470F-ADA0-72368D9A1277}"/>
                </a:ext>
              </a:extLst>
            </p:cNvPr>
            <p:cNvSpPr/>
            <p:nvPr/>
          </p:nvSpPr>
          <p:spPr bwMode="auto">
            <a:xfrm>
              <a:off x="10439385" y="5029594"/>
              <a:ext cx="273106" cy="27310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ślíḋè-Oval 12">
              <a:extLst>
                <a:ext uri="{FF2B5EF4-FFF2-40B4-BE49-F238E27FC236}">
                  <a16:creationId xmlns:a16="http://schemas.microsoft.com/office/drawing/2014/main" xmlns="" id="{6992D02A-B807-4910-BB6A-95DD28C7200F}"/>
                </a:ext>
              </a:extLst>
            </p:cNvPr>
            <p:cNvSpPr/>
            <p:nvPr/>
          </p:nvSpPr>
          <p:spPr bwMode="auto">
            <a:xfrm>
              <a:off x="10478800" y="5553236"/>
              <a:ext cx="194276" cy="19427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xmlns="" id="{2DBD2A15-357E-4BFF-9C1F-78F7E602AC7A}"/>
              </a:ext>
            </a:extLst>
          </p:cNvPr>
          <p:cNvSpPr txBox="1">
            <a:spLocks/>
          </p:cNvSpPr>
          <p:nvPr/>
        </p:nvSpPr>
        <p:spPr>
          <a:xfrm>
            <a:off x="323528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61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:a16="http://schemas.microsoft.com/office/drawing/2014/main" xmlns="" id="{4CF19821-C390-441C-8CBC-D3B66D0C8482}"/>
              </a:ext>
            </a:extLst>
          </p:cNvPr>
          <p:cNvSpPr txBox="1"/>
          <p:nvPr/>
        </p:nvSpPr>
        <p:spPr>
          <a:xfrm>
            <a:off x="3893049" y="2021289"/>
            <a:ext cx="28168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</a:t>
            </a:r>
            <a:endParaRPr lang="en-GB" altLang="zh-CN" sz="2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>
            <a:extLst>
              <a:ext uri="{FF2B5EF4-FFF2-40B4-BE49-F238E27FC236}">
                <a16:creationId xmlns:a16="http://schemas.microsoft.com/office/drawing/2014/main" xmlns="" id="{05E577F9-96C6-4E77-81FB-AD4C896DC94C}"/>
              </a:ext>
            </a:extLst>
          </p:cNvPr>
          <p:cNvSpPr txBox="1"/>
          <p:nvPr/>
        </p:nvSpPr>
        <p:spPr>
          <a:xfrm>
            <a:off x="3923928" y="2446094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rgbClr val="3442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请替换文字内容，点击添加相关标题文字</a:t>
            </a:r>
            <a:endParaRPr lang="en-US" altLang="zh-CN" sz="800" dirty="0">
              <a:solidFill>
                <a:srgbClr val="3442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504D11E-AF87-4FA5-B3FE-A31EAE1C805D}"/>
              </a:ext>
            </a:extLst>
          </p:cNvPr>
          <p:cNvGrpSpPr/>
          <p:nvPr/>
        </p:nvGrpSpPr>
        <p:grpSpPr>
          <a:xfrm flipH="1">
            <a:off x="1788419" y="1054962"/>
            <a:ext cx="2552699" cy="2535840"/>
            <a:chOff x="-1548680" y="0"/>
            <a:chExt cx="3723754" cy="369916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5BB49214-6715-4F8E-8793-CD18F002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-1548680" y="0"/>
              <a:ext cx="3723754" cy="3699161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9E7E7866-8943-4672-A38B-550CF4471CDD}"/>
                </a:ext>
              </a:extLst>
            </p:cNvPr>
            <p:cNvSpPr/>
            <p:nvPr/>
          </p:nvSpPr>
          <p:spPr>
            <a:xfrm>
              <a:off x="-709584" y="826800"/>
              <a:ext cx="2045559" cy="2045559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4D7ECEA2-61E2-4FFB-9F81-2850F9FDB667}"/>
              </a:ext>
            </a:extLst>
          </p:cNvPr>
          <p:cNvGrpSpPr/>
          <p:nvPr/>
        </p:nvGrpSpPr>
        <p:grpSpPr>
          <a:xfrm>
            <a:off x="3513285" y="2753273"/>
            <a:ext cx="1402653" cy="1402653"/>
            <a:chOff x="1599684" y="516328"/>
            <a:chExt cx="1909128" cy="190912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2A4E905-1DA2-4C7B-A18D-68C64ED06046}"/>
                </a:ext>
              </a:extLst>
            </p:cNvPr>
            <p:cNvGrpSpPr/>
            <p:nvPr/>
          </p:nvGrpSpPr>
          <p:grpSpPr>
            <a:xfrm>
              <a:off x="1599684" y="516328"/>
              <a:ext cx="1909128" cy="1909128"/>
              <a:chOff x="2240648" y="2888039"/>
              <a:chExt cx="2088232" cy="208823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7364ADB6-4B22-46EF-B1FB-791B0D8206C1}"/>
                  </a:ext>
                </a:extLst>
              </p:cNvPr>
              <p:cNvSpPr/>
              <p:nvPr/>
            </p:nvSpPr>
            <p:spPr>
              <a:xfrm>
                <a:off x="2240648" y="2888039"/>
                <a:ext cx="2088232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xmlns="" id="{27F51C49-6937-4159-887A-63BB71D4C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0648" y="2894916"/>
                <a:ext cx="2088232" cy="2074479"/>
              </a:xfrm>
              <a:prstGeom prst="rect">
                <a:avLst/>
              </a:prstGeom>
            </p:spPr>
          </p:pic>
        </p:grp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xmlns="" id="{4D21D35F-B8E4-4B52-868D-7818481C00D4}"/>
                </a:ext>
              </a:extLst>
            </p:cNvPr>
            <p:cNvSpPr txBox="1"/>
            <p:nvPr/>
          </p:nvSpPr>
          <p:spPr>
            <a:xfrm>
              <a:off x="2116575" y="1191243"/>
              <a:ext cx="875346" cy="62561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6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6f8d34-1c21-4112-badb-aa7f35049e0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8c215-4c0f-4ba9-b0ad-9a86285734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e5420e5-6686-4266-b588-b5e3cb0cf8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09c4dc7-fa2f-410c-99f8-38ac097430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a154d56-973d-4ed7-9a33-cd5e8bcf2e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27321b-e93e-4907-a2ef-b9e91ff820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bb6025-9dd1-4e94-a4d0-2be18eb2e8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116f723-e283-4113-8a08-19af2c3d42b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e89ca9-f2ca-4911-a1f7-c1b5636fcb7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34425B"/>
      </a:dk2>
      <a:lt2>
        <a:srgbClr val="EEECE1"/>
      </a:lt2>
      <a:accent1>
        <a:srgbClr val="1A6D8C"/>
      </a:accent1>
      <a:accent2>
        <a:srgbClr val="1F8E8F"/>
      </a:accent2>
      <a:accent3>
        <a:srgbClr val="1A6D8C"/>
      </a:accent3>
      <a:accent4>
        <a:srgbClr val="1F8E8F"/>
      </a:accent4>
      <a:accent5>
        <a:srgbClr val="1A6D8C"/>
      </a:accent5>
      <a:accent6>
        <a:srgbClr val="1F8E8F"/>
      </a:accent6>
      <a:hlink>
        <a:srgbClr val="1A6D8C"/>
      </a:hlink>
      <a:folHlink>
        <a:srgbClr val="1F8E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34425B"/>
    </a:dk2>
    <a:lt2>
      <a:srgbClr val="EEECE1"/>
    </a:lt2>
    <a:accent1>
      <a:srgbClr val="1A6D8C"/>
    </a:accent1>
    <a:accent2>
      <a:srgbClr val="1F8E8F"/>
    </a:accent2>
    <a:accent3>
      <a:srgbClr val="1A6D8C"/>
    </a:accent3>
    <a:accent4>
      <a:srgbClr val="1F8E8F"/>
    </a:accent4>
    <a:accent5>
      <a:srgbClr val="1A6D8C"/>
    </a:accent5>
    <a:accent6>
      <a:srgbClr val="1F8E8F"/>
    </a:accent6>
    <a:hlink>
      <a:srgbClr val="1A6D8C"/>
    </a:hlink>
    <a:folHlink>
      <a:srgbClr val="1F8E8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2334</Words>
  <Application>Microsoft Office PowerPoint</Application>
  <PresentationFormat>全屏显示(16:9)</PresentationFormat>
  <Paragraphs>231</Paragraphs>
  <Slides>26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团队建设</dc:title>
  <dc:creator>第一PPT</dc:creator>
  <cp:keywords>www.1ppt.com</cp:keywords>
  <dc:description>www.1ppt.com</dc:description>
  <cp:lastModifiedBy>Windows User</cp:lastModifiedBy>
  <cp:revision>173</cp:revision>
  <dcterms:created xsi:type="dcterms:W3CDTF">2015-12-11T17:46:17Z</dcterms:created>
  <dcterms:modified xsi:type="dcterms:W3CDTF">2018-12-19T02:45:34Z</dcterms:modified>
</cp:coreProperties>
</file>