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78" r:id="rId3"/>
    <p:sldId id="277" r:id="rId4"/>
    <p:sldId id="537" r:id="rId5"/>
    <p:sldId id="263" r:id="rId6"/>
    <p:sldId id="282" r:id="rId7"/>
    <p:sldId id="291" r:id="rId8"/>
    <p:sldId id="270" r:id="rId9"/>
    <p:sldId id="281" r:id="rId10"/>
    <p:sldId id="284" r:id="rId11"/>
    <p:sldId id="384" r:id="rId12"/>
    <p:sldId id="383" r:id="rId13"/>
    <p:sldId id="514" r:id="rId14"/>
    <p:sldId id="531" r:id="rId15"/>
    <p:sldId id="536" r:id="rId16"/>
    <p:sldId id="524" r:id="rId17"/>
    <p:sldId id="287" r:id="rId18"/>
    <p:sldId id="264" r:id="rId19"/>
    <p:sldId id="268" r:id="rId20"/>
    <p:sldId id="267" r:id="rId21"/>
    <p:sldId id="538" r:id="rId22"/>
    <p:sldId id="265" r:id="rId23"/>
    <p:sldId id="380" r:id="rId24"/>
    <p:sldId id="382" r:id="rId25"/>
    <p:sldId id="539" r:id="rId26"/>
    <p:sldId id="54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BF4"/>
    <a:srgbClr val="EBEBE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17" autoAdjust="0"/>
  </p:normalViewPr>
  <p:slideViewPr>
    <p:cSldViewPr snapToGrid="0">
      <p:cViewPr varScale="1">
        <p:scale>
          <a:sx n="58" d="100"/>
          <a:sy n="58" d="100"/>
        </p:scale>
        <p:origin x="-102" y="-14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F7F-8A48-4600-82F0-675EC71CA1F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D76A-F1D4-40CB-A045-BAD35431C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5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14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193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63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54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98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0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77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62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88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69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24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96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05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2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8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9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8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0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2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0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3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BB302A3-65A5-47CF-B493-BF972C30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7E0685A-4EE8-42B5-9FBF-4B77549C2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AEF6A68-D672-4B69-9392-D3C331D3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67D68D9-3A45-4FDB-91D2-6FA1D58A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D28D504-563B-4FD5-944E-F8B616B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8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F00A47-86BE-4729-8A19-7FB164C9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E1B80C9-236A-4DC1-AAE8-52F5E9A4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7F02EAD-8018-4B4B-8344-D7DF0FC0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A19BE53-FFE8-4BC2-BF6B-41E3DFAD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B747D26-58CA-4BAE-A518-3151F0E8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04395A4-94A1-42E4-A519-E0AF8E284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4DF7DFE-F8D8-433D-B95E-FC1A302D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585474-165E-4FA8-A657-B4550B9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9B858FD-BEF4-4ABC-9259-9E159FA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F10735-34B5-4FD4-8C17-75264F8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5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7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3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34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54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11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67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D678EF5-E0E2-446A-B345-BEB6E669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69BD65C-D33C-4AD8-BA54-8F2D9534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B3C43A2-187F-43B3-8AD8-AB21EB3E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F4E8002-318D-4A11-92ED-4882C5A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79648E2-5FE9-4439-897E-AADBB003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76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72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5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4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9F2E8E-FFBF-449B-A3BE-9F0C224A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A5874D5-B42D-4ECC-8CA2-0725238D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571D95F-654F-404B-BEFB-6FA5EC73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5E8EB64-FA55-44D8-9264-81253D5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7FE0807-3326-40E7-ABD6-AB88A0E5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3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2C446B-F3E7-44E2-AFA8-7DDF999D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CE153B3-8955-491C-A8EF-6F1F2A653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CB9E0C9-9388-42FD-ABBD-620136001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04B055E-B247-4B9F-8960-FB403E39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4E9F9E-60AA-464B-8F87-B349BA1A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C5D0813-55CA-4196-806A-669D0E7C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47756" y="638213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1885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A87FEF-05B1-4DD7-87CC-2BA13313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3B08235-28B9-4C1C-BEBF-2BA219B4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ECEBDDE-5E0E-47A0-B263-2DEDC569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A508A0F-7CB9-4F96-97EB-D715DD6EA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B1D1533F-2556-4D13-9134-AE503A1FE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8D299963-106C-43F0-917C-D65794BE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899147F7-A6D9-4A98-8EB2-C9A8A369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4CF555BD-C448-4FAF-B781-34E7468D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8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53263A-419E-4748-B193-C223409E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6E25927E-E635-4E8A-894C-BF7E3C42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0D831AA-4057-4CC3-87F8-33461523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7627F80-5A0E-414C-8298-362B17CF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DDF7797-EA6D-496D-A9EB-5732D59F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A3CC459-8BA5-49D5-BA23-6944478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DDD60B4-3FF0-4DEE-A2C9-73964BCD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3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31B8DD-4225-4589-BDB9-BF168E68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F937446-584B-4C27-A3B1-6F6DAA0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A2519EC-5B44-4985-AAE5-177533C9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BAAC74F-1EE0-4BA9-BD8D-0217175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2021092-0E89-4DCC-94F3-2CAF7FF9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38C868E-BC94-4AB9-9223-F212B133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FC519E-6F77-408E-8DE7-6121E3DF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632D9684-83A6-4523-B184-1084306F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F6C554C-1BFD-47F8-8AAC-1A990F3A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58090FD-9576-4635-8DD6-B68438A4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4A50A17-5296-49DD-8B13-6F8AAB9A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4A09D1C-359C-4A74-92EB-8CBBE0EA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1BCE9C7A-FDDF-488D-BC0F-87F226D7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B4C7529-A17B-4AC2-B169-0FB9D1F9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E816494-D551-4C41-A4FD-AEFAA627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8479-7830-4FCE-AB50-078D924159B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1D8CA25-4FDC-424B-8EA7-8208D81DC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24616D3-2B95-4369-8B62-2CBD7C2ED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7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8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文本框 301">
            <a:extLst>
              <a:ext uri="{FF2B5EF4-FFF2-40B4-BE49-F238E27FC236}">
                <a16:creationId xmlns="" xmlns:a16="http://schemas.microsoft.com/office/drawing/2014/main" id="{33A50D99-34E3-4D5F-92DB-B143F2C0F442}"/>
              </a:ext>
            </a:extLst>
          </p:cNvPr>
          <p:cNvSpPr txBox="1"/>
          <p:nvPr/>
        </p:nvSpPr>
        <p:spPr>
          <a:xfrm rot="21192927">
            <a:off x="6836007" y="1761685"/>
            <a:ext cx="3505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sym typeface="站酷快乐体2016修订版" panose="02010600030101010101" pitchFamily="2" charset="-122"/>
              </a:rPr>
              <a:t>手绘风</a:t>
            </a:r>
            <a:endParaRPr kumimoji="0" lang="en-US" altLang="zh-CN" sz="48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时尚中黑简体" panose="01010104010101010101" pitchFamily="2" charset="-122"/>
              <a:ea typeface="时尚中黑简体" panose="0101010401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=""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5746683" y="2538401"/>
            <a:ext cx="62958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sym typeface="站酷快乐体2016修订版" panose="02010600030101010101" pitchFamily="2" charset="-122"/>
              </a:rPr>
              <a:t>教育课件</a:t>
            </a:r>
            <a:r>
              <a:rPr kumimoji="0" lang="en-US" altLang="zh-CN" sz="96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sym typeface="站酷快乐体2016修订版" panose="02010600030101010101" pitchFamily="2" charset="-122"/>
              </a:rPr>
              <a:t>PPT</a:t>
            </a:r>
            <a:endParaRPr kumimoji="0" lang="zh-CN" altLang="en-US" sz="96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时尚中黑简体" panose="01010104010101010101" pitchFamily="2" charset="-122"/>
              <a:ea typeface="时尚中黑简体" panose="0101010401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835D907E-DF3E-4861-862F-9ADA89DB12E5}"/>
              </a:ext>
            </a:extLst>
          </p:cNvPr>
          <p:cNvSpPr txBox="1"/>
          <p:nvPr/>
        </p:nvSpPr>
        <p:spPr>
          <a:xfrm>
            <a:off x="2379171" y="1932255"/>
            <a:ext cx="14973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 dirty="0" smtClean="0">
                <a:solidFill>
                  <a:schemeClr val="accent2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20XX</a:t>
            </a:r>
            <a:endParaRPr kumimoji="0" lang="en-US" altLang="zh-CN" sz="8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20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775043" y="2207994"/>
            <a:ext cx="4431973" cy="3422869"/>
            <a:chOff x="4451350" y="511175"/>
            <a:chExt cx="3092450" cy="2387601"/>
          </a:xfrm>
          <a:solidFill>
            <a:schemeClr val="accent2"/>
          </a:solidFill>
        </p:grpSpPr>
        <p:sp>
          <p:nvSpPr>
            <p:cNvPr id="6" name="Freeform 51"/>
            <p:cNvSpPr/>
            <p:nvPr/>
          </p:nvSpPr>
          <p:spPr bwMode="auto">
            <a:xfrm>
              <a:off x="5808663" y="1974850"/>
              <a:ext cx="39688" cy="141288"/>
            </a:xfrm>
            <a:custGeom>
              <a:avLst/>
              <a:gdLst>
                <a:gd name="T0" fmla="*/ 1 w 2"/>
                <a:gd name="T1" fmla="*/ 3 h 7"/>
                <a:gd name="T2" fmla="*/ 0 w 2"/>
                <a:gd name="T3" fmla="*/ 6 h 7"/>
                <a:gd name="T4" fmla="*/ 1 w 2"/>
                <a:gd name="T5" fmla="*/ 6 h 7"/>
                <a:gd name="T6" fmla="*/ 1 w 2"/>
                <a:gd name="T7" fmla="*/ 2 h 7"/>
                <a:gd name="T8" fmla="*/ 1 w 2"/>
                <a:gd name="T9" fmla="*/ 0 h 7"/>
                <a:gd name="T10" fmla="*/ 1 w 2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7">
                  <a:moveTo>
                    <a:pt x="1" y="3"/>
                  </a:moveTo>
                  <a:cubicBezTo>
                    <a:pt x="1" y="4"/>
                    <a:pt x="0" y="5"/>
                    <a:pt x="0" y="6"/>
                  </a:cubicBezTo>
                  <a:cubicBezTo>
                    <a:pt x="1" y="6"/>
                    <a:pt x="1" y="7"/>
                    <a:pt x="1" y="6"/>
                  </a:cubicBezTo>
                  <a:cubicBezTo>
                    <a:pt x="1" y="5"/>
                    <a:pt x="1" y="4"/>
                    <a:pt x="1" y="2"/>
                  </a:cubicBezTo>
                  <a:cubicBezTo>
                    <a:pt x="1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52"/>
            <p:cNvSpPr/>
            <p:nvPr/>
          </p:nvSpPr>
          <p:spPr bwMode="auto">
            <a:xfrm>
              <a:off x="5349875" y="2116138"/>
              <a:ext cx="19050" cy="200025"/>
            </a:xfrm>
            <a:custGeom>
              <a:avLst/>
              <a:gdLst>
                <a:gd name="T0" fmla="*/ 1 w 1"/>
                <a:gd name="T1" fmla="*/ 0 h 10"/>
                <a:gd name="T2" fmla="*/ 1 w 1"/>
                <a:gd name="T3" fmla="*/ 0 h 10"/>
                <a:gd name="T4" fmla="*/ 1 w 1"/>
                <a:gd name="T5" fmla="*/ 2 h 10"/>
                <a:gd name="T6" fmla="*/ 0 w 1"/>
                <a:gd name="T7" fmla="*/ 9 h 10"/>
                <a:gd name="T8" fmla="*/ 1 w 1"/>
                <a:gd name="T9" fmla="*/ 10 h 10"/>
                <a:gd name="T10" fmla="*/ 1 w 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5"/>
                    <a:pt x="1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53"/>
            <p:cNvSpPr>
              <a:spLocks noEditPoints="1"/>
            </p:cNvSpPr>
            <p:nvPr/>
          </p:nvSpPr>
          <p:spPr bwMode="auto">
            <a:xfrm>
              <a:off x="4791075" y="911225"/>
              <a:ext cx="2254250" cy="1606550"/>
            </a:xfrm>
            <a:custGeom>
              <a:avLst/>
              <a:gdLst>
                <a:gd name="T0" fmla="*/ 87 w 113"/>
                <a:gd name="T1" fmla="*/ 18 h 80"/>
                <a:gd name="T2" fmla="*/ 88 w 113"/>
                <a:gd name="T3" fmla="*/ 27 h 80"/>
                <a:gd name="T4" fmla="*/ 63 w 113"/>
                <a:gd name="T5" fmla="*/ 46 h 80"/>
                <a:gd name="T6" fmla="*/ 35 w 113"/>
                <a:gd name="T7" fmla="*/ 57 h 80"/>
                <a:gd name="T8" fmla="*/ 1 w 113"/>
                <a:gd name="T9" fmla="*/ 74 h 80"/>
                <a:gd name="T10" fmla="*/ 19 w 113"/>
                <a:gd name="T11" fmla="*/ 76 h 80"/>
                <a:gd name="T12" fmla="*/ 67 w 113"/>
                <a:gd name="T13" fmla="*/ 54 h 80"/>
                <a:gd name="T14" fmla="*/ 91 w 113"/>
                <a:gd name="T15" fmla="*/ 33 h 80"/>
                <a:gd name="T16" fmla="*/ 107 w 113"/>
                <a:gd name="T17" fmla="*/ 19 h 80"/>
                <a:gd name="T18" fmla="*/ 92 w 113"/>
                <a:gd name="T19" fmla="*/ 17 h 80"/>
                <a:gd name="T20" fmla="*/ 1 w 113"/>
                <a:gd name="T21" fmla="*/ 67 h 80"/>
                <a:gd name="T22" fmla="*/ 3 w 113"/>
                <a:gd name="T23" fmla="*/ 67 h 80"/>
                <a:gd name="T24" fmla="*/ 6 w 113"/>
                <a:gd name="T25" fmla="*/ 68 h 80"/>
                <a:gd name="T26" fmla="*/ 6 w 113"/>
                <a:gd name="T27" fmla="*/ 63 h 80"/>
                <a:gd name="T28" fmla="*/ 8 w 113"/>
                <a:gd name="T29" fmla="*/ 62 h 80"/>
                <a:gd name="T30" fmla="*/ 9 w 113"/>
                <a:gd name="T31" fmla="*/ 62 h 80"/>
                <a:gd name="T32" fmla="*/ 11 w 113"/>
                <a:gd name="T33" fmla="*/ 75 h 80"/>
                <a:gd name="T34" fmla="*/ 13 w 113"/>
                <a:gd name="T35" fmla="*/ 74 h 80"/>
                <a:gd name="T36" fmla="*/ 17 w 113"/>
                <a:gd name="T37" fmla="*/ 65 h 80"/>
                <a:gd name="T38" fmla="*/ 21 w 113"/>
                <a:gd name="T39" fmla="*/ 73 h 80"/>
                <a:gd name="T40" fmla="*/ 19 w 113"/>
                <a:gd name="T41" fmla="*/ 68 h 80"/>
                <a:gd name="T42" fmla="*/ 21 w 113"/>
                <a:gd name="T43" fmla="*/ 61 h 80"/>
                <a:gd name="T44" fmla="*/ 22 w 113"/>
                <a:gd name="T45" fmla="*/ 72 h 80"/>
                <a:gd name="T46" fmla="*/ 26 w 113"/>
                <a:gd name="T47" fmla="*/ 67 h 80"/>
                <a:gd name="T48" fmla="*/ 26 w 113"/>
                <a:gd name="T49" fmla="*/ 67 h 80"/>
                <a:gd name="T50" fmla="*/ 31 w 113"/>
                <a:gd name="T51" fmla="*/ 69 h 80"/>
                <a:gd name="T52" fmla="*/ 34 w 113"/>
                <a:gd name="T53" fmla="*/ 68 h 80"/>
                <a:gd name="T54" fmla="*/ 38 w 113"/>
                <a:gd name="T55" fmla="*/ 58 h 80"/>
                <a:gd name="T56" fmla="*/ 41 w 113"/>
                <a:gd name="T57" fmla="*/ 58 h 80"/>
                <a:gd name="T58" fmla="*/ 42 w 113"/>
                <a:gd name="T59" fmla="*/ 64 h 80"/>
                <a:gd name="T60" fmla="*/ 45 w 113"/>
                <a:gd name="T61" fmla="*/ 57 h 80"/>
                <a:gd name="T62" fmla="*/ 47 w 113"/>
                <a:gd name="T63" fmla="*/ 55 h 80"/>
                <a:gd name="T64" fmla="*/ 50 w 113"/>
                <a:gd name="T65" fmla="*/ 60 h 80"/>
                <a:gd name="T66" fmla="*/ 55 w 113"/>
                <a:gd name="T67" fmla="*/ 51 h 80"/>
                <a:gd name="T68" fmla="*/ 57 w 113"/>
                <a:gd name="T69" fmla="*/ 57 h 80"/>
                <a:gd name="T70" fmla="*/ 59 w 113"/>
                <a:gd name="T71" fmla="*/ 56 h 80"/>
                <a:gd name="T72" fmla="*/ 62 w 113"/>
                <a:gd name="T73" fmla="*/ 48 h 80"/>
                <a:gd name="T74" fmla="*/ 64 w 113"/>
                <a:gd name="T75" fmla="*/ 53 h 80"/>
                <a:gd name="T76" fmla="*/ 66 w 113"/>
                <a:gd name="T77" fmla="*/ 45 h 80"/>
                <a:gd name="T78" fmla="*/ 71 w 113"/>
                <a:gd name="T79" fmla="*/ 47 h 80"/>
                <a:gd name="T80" fmla="*/ 74 w 113"/>
                <a:gd name="T81" fmla="*/ 40 h 80"/>
                <a:gd name="T82" fmla="*/ 76 w 113"/>
                <a:gd name="T83" fmla="*/ 39 h 80"/>
                <a:gd name="T84" fmla="*/ 79 w 113"/>
                <a:gd name="T85" fmla="*/ 36 h 80"/>
                <a:gd name="T86" fmla="*/ 82 w 113"/>
                <a:gd name="T87" fmla="*/ 40 h 80"/>
                <a:gd name="T88" fmla="*/ 87 w 113"/>
                <a:gd name="T89" fmla="*/ 34 h 80"/>
                <a:gd name="T90" fmla="*/ 89 w 113"/>
                <a:gd name="T91" fmla="*/ 28 h 80"/>
                <a:gd name="T92" fmla="*/ 94 w 113"/>
                <a:gd name="T93" fmla="*/ 15 h 80"/>
                <a:gd name="T94" fmla="*/ 93 w 113"/>
                <a:gd name="T95" fmla="*/ 24 h 80"/>
                <a:gd name="T96" fmla="*/ 96 w 113"/>
                <a:gd name="T97" fmla="*/ 20 h 80"/>
                <a:gd name="T98" fmla="*/ 97 w 113"/>
                <a:gd name="T99" fmla="*/ 23 h 80"/>
                <a:gd name="T100" fmla="*/ 98 w 113"/>
                <a:gd name="T101" fmla="*/ 23 h 80"/>
                <a:gd name="T102" fmla="*/ 100 w 113"/>
                <a:gd name="T103" fmla="*/ 24 h 80"/>
                <a:gd name="T104" fmla="*/ 101 w 113"/>
                <a:gd name="T105" fmla="*/ 19 h 80"/>
                <a:gd name="T106" fmla="*/ 101 w 113"/>
                <a:gd name="T107" fmla="*/ 12 h 80"/>
                <a:gd name="T108" fmla="*/ 102 w 113"/>
                <a:gd name="T109" fmla="*/ 24 h 80"/>
                <a:gd name="T110" fmla="*/ 106 w 113"/>
                <a:gd name="T111" fmla="*/ 16 h 80"/>
                <a:gd name="T112" fmla="*/ 108 w 113"/>
                <a:gd name="T113" fmla="*/ 11 h 80"/>
                <a:gd name="T114" fmla="*/ 109 w 113"/>
                <a:gd name="T115" fmla="*/ 9 h 80"/>
                <a:gd name="T116" fmla="*/ 110 w 113"/>
                <a:gd name="T117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" h="80">
                  <a:moveTo>
                    <a:pt x="112" y="0"/>
                  </a:moveTo>
                  <a:cubicBezTo>
                    <a:pt x="111" y="1"/>
                    <a:pt x="109" y="2"/>
                    <a:pt x="108" y="3"/>
                  </a:cubicBezTo>
                  <a:cubicBezTo>
                    <a:pt x="108" y="4"/>
                    <a:pt x="107" y="5"/>
                    <a:pt x="106" y="6"/>
                  </a:cubicBezTo>
                  <a:cubicBezTo>
                    <a:pt x="106" y="6"/>
                    <a:pt x="106" y="6"/>
                    <a:pt x="105" y="6"/>
                  </a:cubicBezTo>
                  <a:cubicBezTo>
                    <a:pt x="101" y="10"/>
                    <a:pt x="96" y="13"/>
                    <a:pt x="91" y="16"/>
                  </a:cubicBezTo>
                  <a:cubicBezTo>
                    <a:pt x="90" y="16"/>
                    <a:pt x="90" y="17"/>
                    <a:pt x="89" y="17"/>
                  </a:cubicBezTo>
                  <a:cubicBezTo>
                    <a:pt x="89" y="17"/>
                    <a:pt x="88" y="17"/>
                    <a:pt x="87" y="18"/>
                  </a:cubicBezTo>
                  <a:cubicBezTo>
                    <a:pt x="88" y="19"/>
                    <a:pt x="90" y="19"/>
                    <a:pt x="92" y="19"/>
                  </a:cubicBezTo>
                  <a:cubicBezTo>
                    <a:pt x="93" y="19"/>
                    <a:pt x="93" y="20"/>
                    <a:pt x="94" y="20"/>
                  </a:cubicBezTo>
                  <a:cubicBezTo>
                    <a:pt x="94" y="20"/>
                    <a:pt x="95" y="20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3" y="22"/>
                    <a:pt x="93" y="22"/>
                    <a:pt x="92" y="23"/>
                  </a:cubicBezTo>
                  <a:cubicBezTo>
                    <a:pt x="91" y="25"/>
                    <a:pt x="89" y="26"/>
                    <a:pt x="89" y="27"/>
                  </a:cubicBezTo>
                  <a:cubicBezTo>
                    <a:pt x="88" y="26"/>
                    <a:pt x="88" y="27"/>
                    <a:pt x="88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7" y="28"/>
                    <a:pt x="87" y="29"/>
                    <a:pt x="86" y="29"/>
                  </a:cubicBezTo>
                  <a:cubicBezTo>
                    <a:pt x="86" y="29"/>
                    <a:pt x="86" y="30"/>
                    <a:pt x="86" y="30"/>
                  </a:cubicBezTo>
                  <a:cubicBezTo>
                    <a:pt x="84" y="31"/>
                    <a:pt x="83" y="33"/>
                    <a:pt x="81" y="33"/>
                  </a:cubicBezTo>
                  <a:cubicBezTo>
                    <a:pt x="81" y="34"/>
                    <a:pt x="80" y="34"/>
                    <a:pt x="80" y="34"/>
                  </a:cubicBezTo>
                  <a:cubicBezTo>
                    <a:pt x="78" y="36"/>
                    <a:pt x="76" y="37"/>
                    <a:pt x="74" y="39"/>
                  </a:cubicBezTo>
                  <a:cubicBezTo>
                    <a:pt x="70" y="42"/>
                    <a:pt x="67" y="44"/>
                    <a:pt x="63" y="46"/>
                  </a:cubicBezTo>
                  <a:cubicBezTo>
                    <a:pt x="62" y="46"/>
                    <a:pt x="61" y="47"/>
                    <a:pt x="60" y="48"/>
                  </a:cubicBezTo>
                  <a:cubicBezTo>
                    <a:pt x="60" y="47"/>
                    <a:pt x="60" y="48"/>
                    <a:pt x="59" y="48"/>
                  </a:cubicBezTo>
                  <a:cubicBezTo>
                    <a:pt x="57" y="49"/>
                    <a:pt x="53" y="51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9" y="53"/>
                    <a:pt x="47" y="53"/>
                    <a:pt x="47" y="54"/>
                  </a:cubicBezTo>
                  <a:cubicBezTo>
                    <a:pt x="44" y="54"/>
                    <a:pt x="40" y="56"/>
                    <a:pt x="37" y="57"/>
                  </a:cubicBezTo>
                  <a:cubicBezTo>
                    <a:pt x="36" y="57"/>
                    <a:pt x="35" y="57"/>
                    <a:pt x="35" y="57"/>
                  </a:cubicBezTo>
                  <a:cubicBezTo>
                    <a:pt x="34" y="57"/>
                    <a:pt x="33" y="58"/>
                    <a:pt x="32" y="58"/>
                  </a:cubicBezTo>
                  <a:cubicBezTo>
                    <a:pt x="30" y="58"/>
                    <a:pt x="27" y="59"/>
                    <a:pt x="26" y="60"/>
                  </a:cubicBezTo>
                  <a:cubicBezTo>
                    <a:pt x="21" y="60"/>
                    <a:pt x="17" y="62"/>
                    <a:pt x="13" y="61"/>
                  </a:cubicBezTo>
                  <a:cubicBezTo>
                    <a:pt x="11" y="61"/>
                    <a:pt x="8" y="61"/>
                    <a:pt x="5" y="61"/>
                  </a:cubicBezTo>
                  <a:cubicBezTo>
                    <a:pt x="3" y="61"/>
                    <a:pt x="2" y="61"/>
                    <a:pt x="0" y="61"/>
                  </a:cubicBezTo>
                  <a:cubicBezTo>
                    <a:pt x="0" y="63"/>
                    <a:pt x="0" y="64"/>
                    <a:pt x="1" y="65"/>
                  </a:cubicBezTo>
                  <a:cubicBezTo>
                    <a:pt x="1" y="68"/>
                    <a:pt x="0" y="71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5"/>
                    <a:pt x="1" y="75"/>
                    <a:pt x="1" y="76"/>
                  </a:cubicBezTo>
                  <a:cubicBezTo>
                    <a:pt x="1" y="76"/>
                    <a:pt x="1" y="76"/>
                    <a:pt x="0" y="77"/>
                  </a:cubicBezTo>
                  <a:cubicBezTo>
                    <a:pt x="1" y="78"/>
                    <a:pt x="1" y="79"/>
                    <a:pt x="1" y="80"/>
                  </a:cubicBezTo>
                  <a:cubicBezTo>
                    <a:pt x="2" y="80"/>
                    <a:pt x="3" y="80"/>
                    <a:pt x="3" y="80"/>
                  </a:cubicBezTo>
                  <a:cubicBezTo>
                    <a:pt x="7" y="79"/>
                    <a:pt x="11" y="78"/>
                    <a:pt x="14" y="78"/>
                  </a:cubicBezTo>
                  <a:cubicBezTo>
                    <a:pt x="16" y="77"/>
                    <a:pt x="17" y="77"/>
                    <a:pt x="19" y="76"/>
                  </a:cubicBezTo>
                  <a:cubicBezTo>
                    <a:pt x="24" y="74"/>
                    <a:pt x="29" y="73"/>
                    <a:pt x="34" y="72"/>
                  </a:cubicBezTo>
                  <a:cubicBezTo>
                    <a:pt x="37" y="70"/>
                    <a:pt x="41" y="69"/>
                    <a:pt x="44" y="67"/>
                  </a:cubicBezTo>
                  <a:cubicBezTo>
                    <a:pt x="46" y="67"/>
                    <a:pt x="47" y="65"/>
                    <a:pt x="49" y="65"/>
                  </a:cubicBezTo>
                  <a:cubicBezTo>
                    <a:pt x="52" y="63"/>
                    <a:pt x="56" y="61"/>
                    <a:pt x="60" y="59"/>
                  </a:cubicBezTo>
                  <a:cubicBezTo>
                    <a:pt x="61" y="58"/>
                    <a:pt x="63" y="57"/>
                    <a:pt x="64" y="56"/>
                  </a:cubicBezTo>
                  <a:cubicBezTo>
                    <a:pt x="65" y="56"/>
                    <a:pt x="65" y="56"/>
                    <a:pt x="66" y="55"/>
                  </a:cubicBezTo>
                  <a:cubicBezTo>
                    <a:pt x="66" y="55"/>
                    <a:pt x="66" y="55"/>
                    <a:pt x="67" y="54"/>
                  </a:cubicBezTo>
                  <a:cubicBezTo>
                    <a:pt x="67" y="54"/>
                    <a:pt x="68" y="54"/>
                    <a:pt x="68" y="54"/>
                  </a:cubicBezTo>
                  <a:cubicBezTo>
                    <a:pt x="68" y="53"/>
                    <a:pt x="69" y="53"/>
                    <a:pt x="69" y="53"/>
                  </a:cubicBezTo>
                  <a:cubicBezTo>
                    <a:pt x="70" y="52"/>
                    <a:pt x="71" y="52"/>
                    <a:pt x="71" y="51"/>
                  </a:cubicBezTo>
                  <a:cubicBezTo>
                    <a:pt x="75" y="48"/>
                    <a:pt x="79" y="45"/>
                    <a:pt x="83" y="42"/>
                  </a:cubicBezTo>
                  <a:cubicBezTo>
                    <a:pt x="83" y="42"/>
                    <a:pt x="83" y="41"/>
                    <a:pt x="83" y="41"/>
                  </a:cubicBezTo>
                  <a:cubicBezTo>
                    <a:pt x="86" y="39"/>
                    <a:pt x="88" y="36"/>
                    <a:pt x="91" y="34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3" y="31"/>
                    <a:pt x="95" y="28"/>
                    <a:pt x="97" y="25"/>
                  </a:cubicBezTo>
                  <a:cubicBezTo>
                    <a:pt x="98" y="25"/>
                    <a:pt x="98" y="24"/>
                    <a:pt x="99" y="24"/>
                  </a:cubicBezTo>
                  <a:cubicBezTo>
                    <a:pt x="99" y="26"/>
                    <a:pt x="99" y="28"/>
                    <a:pt x="99" y="29"/>
                  </a:cubicBezTo>
                  <a:cubicBezTo>
                    <a:pt x="100" y="30"/>
                    <a:pt x="100" y="30"/>
                    <a:pt x="100" y="31"/>
                  </a:cubicBezTo>
                  <a:cubicBezTo>
                    <a:pt x="102" y="31"/>
                    <a:pt x="102" y="29"/>
                    <a:pt x="103" y="28"/>
                  </a:cubicBezTo>
                  <a:cubicBezTo>
                    <a:pt x="103" y="26"/>
                    <a:pt x="105" y="24"/>
                    <a:pt x="105" y="22"/>
                  </a:cubicBezTo>
                  <a:cubicBezTo>
                    <a:pt x="106" y="21"/>
                    <a:pt x="106" y="20"/>
                    <a:pt x="107" y="19"/>
                  </a:cubicBezTo>
                  <a:cubicBezTo>
                    <a:pt x="107" y="18"/>
                    <a:pt x="107" y="17"/>
                    <a:pt x="108" y="16"/>
                  </a:cubicBezTo>
                  <a:cubicBezTo>
                    <a:pt x="108" y="15"/>
                    <a:pt x="109" y="15"/>
                    <a:pt x="109" y="13"/>
                  </a:cubicBezTo>
                  <a:cubicBezTo>
                    <a:pt x="111" y="9"/>
                    <a:pt x="112" y="6"/>
                    <a:pt x="113" y="1"/>
                  </a:cubicBezTo>
                  <a:cubicBezTo>
                    <a:pt x="113" y="1"/>
                    <a:pt x="112" y="0"/>
                    <a:pt x="112" y="0"/>
                  </a:cubicBezTo>
                  <a:close/>
                  <a:moveTo>
                    <a:pt x="91" y="18"/>
                  </a:moveTo>
                  <a:cubicBezTo>
                    <a:pt x="91" y="18"/>
                    <a:pt x="90" y="18"/>
                    <a:pt x="89" y="18"/>
                  </a:cubicBezTo>
                  <a:cubicBezTo>
                    <a:pt x="90" y="18"/>
                    <a:pt x="91" y="17"/>
                    <a:pt x="92" y="17"/>
                  </a:cubicBezTo>
                  <a:cubicBezTo>
                    <a:pt x="92" y="17"/>
                    <a:pt x="92" y="18"/>
                    <a:pt x="91" y="18"/>
                  </a:cubicBezTo>
                  <a:close/>
                  <a:moveTo>
                    <a:pt x="2" y="75"/>
                  </a:moveTo>
                  <a:cubicBezTo>
                    <a:pt x="2" y="75"/>
                    <a:pt x="2" y="75"/>
                    <a:pt x="2" y="75"/>
                  </a:cubicBezTo>
                  <a:cubicBezTo>
                    <a:pt x="2" y="74"/>
                    <a:pt x="2" y="75"/>
                    <a:pt x="2" y="75"/>
                  </a:cubicBezTo>
                  <a:close/>
                  <a:moveTo>
                    <a:pt x="2" y="74"/>
                  </a:moveTo>
                  <a:cubicBezTo>
                    <a:pt x="1" y="74"/>
                    <a:pt x="2" y="72"/>
                    <a:pt x="2" y="72"/>
                  </a:cubicBezTo>
                  <a:cubicBezTo>
                    <a:pt x="2" y="70"/>
                    <a:pt x="2" y="68"/>
                    <a:pt x="1" y="67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3" y="65"/>
                    <a:pt x="2" y="69"/>
                    <a:pt x="2" y="74"/>
                  </a:cubicBezTo>
                  <a:close/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4"/>
                    <a:pt x="3" y="72"/>
                    <a:pt x="3" y="69"/>
                  </a:cubicBezTo>
                  <a:cubicBezTo>
                    <a:pt x="3" y="68"/>
                    <a:pt x="3" y="68"/>
                    <a:pt x="3" y="67"/>
                  </a:cubicBezTo>
                  <a:cubicBezTo>
                    <a:pt x="3" y="65"/>
                    <a:pt x="3" y="63"/>
                    <a:pt x="3" y="62"/>
                  </a:cubicBezTo>
                  <a:cubicBezTo>
                    <a:pt x="3" y="62"/>
                    <a:pt x="4" y="62"/>
                    <a:pt x="4" y="62"/>
                  </a:cubicBezTo>
                  <a:cubicBezTo>
                    <a:pt x="4" y="67"/>
                    <a:pt x="4" y="70"/>
                    <a:pt x="4" y="74"/>
                  </a:cubicBezTo>
                  <a:cubicBezTo>
                    <a:pt x="4" y="74"/>
                    <a:pt x="4" y="74"/>
                    <a:pt x="4" y="75"/>
                  </a:cubicBezTo>
                  <a:cubicBezTo>
                    <a:pt x="4" y="75"/>
                    <a:pt x="3" y="76"/>
                    <a:pt x="3" y="76"/>
                  </a:cubicBezTo>
                  <a:close/>
                  <a:moveTo>
                    <a:pt x="6" y="63"/>
                  </a:moveTo>
                  <a:cubicBezTo>
                    <a:pt x="6" y="65"/>
                    <a:pt x="6" y="66"/>
                    <a:pt x="6" y="68"/>
                  </a:cubicBezTo>
                  <a:cubicBezTo>
                    <a:pt x="6" y="68"/>
                    <a:pt x="6" y="69"/>
                    <a:pt x="6" y="70"/>
                  </a:cubicBezTo>
                  <a:cubicBezTo>
                    <a:pt x="6" y="72"/>
                    <a:pt x="6" y="74"/>
                    <a:pt x="6" y="76"/>
                  </a:cubicBezTo>
                  <a:cubicBezTo>
                    <a:pt x="5" y="76"/>
                    <a:pt x="5" y="76"/>
                    <a:pt x="4" y="76"/>
                  </a:cubicBezTo>
                  <a:cubicBezTo>
                    <a:pt x="5" y="70"/>
                    <a:pt x="4" y="67"/>
                    <a:pt x="5" y="62"/>
                  </a:cubicBezTo>
                  <a:cubicBezTo>
                    <a:pt x="5" y="62"/>
                    <a:pt x="5" y="62"/>
                    <a:pt x="6" y="62"/>
                  </a:cubicBezTo>
                  <a:cubicBezTo>
                    <a:pt x="6" y="62"/>
                    <a:pt x="6" y="63"/>
                    <a:pt x="6" y="63"/>
                  </a:cubicBezTo>
                  <a:cubicBezTo>
                    <a:pt x="6" y="63"/>
                    <a:pt x="6" y="63"/>
                    <a:pt x="6" y="63"/>
                  </a:cubicBezTo>
                  <a:close/>
                  <a:moveTo>
                    <a:pt x="10" y="68"/>
                  </a:moveTo>
                  <a:cubicBezTo>
                    <a:pt x="10" y="68"/>
                    <a:pt x="10" y="68"/>
                    <a:pt x="10" y="68"/>
                  </a:cubicBezTo>
                  <a:cubicBezTo>
                    <a:pt x="10" y="71"/>
                    <a:pt x="10" y="72"/>
                    <a:pt x="10" y="75"/>
                  </a:cubicBezTo>
                  <a:cubicBezTo>
                    <a:pt x="9" y="75"/>
                    <a:pt x="10" y="75"/>
                    <a:pt x="10" y="75"/>
                  </a:cubicBezTo>
                  <a:cubicBezTo>
                    <a:pt x="9" y="76"/>
                    <a:pt x="7" y="76"/>
                    <a:pt x="7" y="76"/>
                  </a:cubicBezTo>
                  <a:cubicBezTo>
                    <a:pt x="6" y="71"/>
                    <a:pt x="6" y="66"/>
                    <a:pt x="7" y="62"/>
                  </a:cubicBezTo>
                  <a:cubicBezTo>
                    <a:pt x="7" y="62"/>
                    <a:pt x="8" y="62"/>
                    <a:pt x="8" y="62"/>
                  </a:cubicBezTo>
                  <a:cubicBezTo>
                    <a:pt x="9" y="63"/>
                    <a:pt x="8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8"/>
                    <a:pt x="8" y="72"/>
                    <a:pt x="7" y="75"/>
                  </a:cubicBezTo>
                  <a:cubicBezTo>
                    <a:pt x="7" y="76"/>
                    <a:pt x="9" y="76"/>
                    <a:pt x="9" y="75"/>
                  </a:cubicBezTo>
                  <a:cubicBezTo>
                    <a:pt x="9" y="75"/>
                    <a:pt x="9" y="74"/>
                    <a:pt x="8" y="74"/>
                  </a:cubicBezTo>
                  <a:cubicBezTo>
                    <a:pt x="8" y="71"/>
                    <a:pt x="9" y="68"/>
                    <a:pt x="9" y="65"/>
                  </a:cubicBezTo>
                  <a:cubicBezTo>
                    <a:pt x="9" y="64"/>
                    <a:pt x="9" y="63"/>
                    <a:pt x="9" y="62"/>
                  </a:cubicBezTo>
                  <a:cubicBezTo>
                    <a:pt x="9" y="62"/>
                    <a:pt x="9" y="62"/>
                    <a:pt x="10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4"/>
                    <a:pt x="10" y="67"/>
                    <a:pt x="10" y="68"/>
                  </a:cubicBezTo>
                  <a:close/>
                  <a:moveTo>
                    <a:pt x="15" y="63"/>
                  </a:moveTo>
                  <a:cubicBezTo>
                    <a:pt x="15" y="66"/>
                    <a:pt x="15" y="68"/>
                    <a:pt x="15" y="71"/>
                  </a:cubicBezTo>
                  <a:cubicBezTo>
                    <a:pt x="14" y="71"/>
                    <a:pt x="14" y="73"/>
                    <a:pt x="14" y="74"/>
                  </a:cubicBezTo>
                  <a:cubicBezTo>
                    <a:pt x="13" y="75"/>
                    <a:pt x="12" y="75"/>
                    <a:pt x="11" y="75"/>
                  </a:cubicBezTo>
                  <a:cubicBezTo>
                    <a:pt x="11" y="70"/>
                    <a:pt x="11" y="66"/>
                    <a:pt x="11" y="62"/>
                  </a:cubicBezTo>
                  <a:cubicBezTo>
                    <a:pt x="11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3" y="63"/>
                    <a:pt x="12" y="67"/>
                    <a:pt x="13" y="68"/>
                  </a:cubicBezTo>
                  <a:cubicBezTo>
                    <a:pt x="13" y="69"/>
                    <a:pt x="12" y="69"/>
                    <a:pt x="12" y="69"/>
                  </a:cubicBezTo>
                  <a:cubicBezTo>
                    <a:pt x="13" y="70"/>
                    <a:pt x="12" y="72"/>
                    <a:pt x="12" y="74"/>
                  </a:cubicBezTo>
                  <a:cubicBezTo>
                    <a:pt x="12" y="75"/>
                    <a:pt x="13" y="75"/>
                    <a:pt x="13" y="74"/>
                  </a:cubicBezTo>
                  <a:cubicBezTo>
                    <a:pt x="13" y="74"/>
                    <a:pt x="13" y="73"/>
                    <a:pt x="13" y="73"/>
                  </a:cubicBezTo>
                  <a:cubicBezTo>
                    <a:pt x="13" y="69"/>
                    <a:pt x="12" y="66"/>
                    <a:pt x="13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62"/>
                    <a:pt x="14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lose/>
                  <a:moveTo>
                    <a:pt x="17" y="64"/>
                  </a:moveTo>
                  <a:cubicBezTo>
                    <a:pt x="17" y="64"/>
                    <a:pt x="17" y="64"/>
                    <a:pt x="17" y="65"/>
                  </a:cubicBezTo>
                  <a:cubicBezTo>
                    <a:pt x="17" y="68"/>
                    <a:pt x="17" y="70"/>
                    <a:pt x="16" y="74"/>
                  </a:cubicBezTo>
                  <a:cubicBezTo>
                    <a:pt x="16" y="74"/>
                    <a:pt x="16" y="74"/>
                    <a:pt x="15" y="74"/>
                  </a:cubicBezTo>
                  <a:cubicBezTo>
                    <a:pt x="15" y="69"/>
                    <a:pt x="15" y="66"/>
                    <a:pt x="15" y="62"/>
                  </a:cubicBezTo>
                  <a:cubicBezTo>
                    <a:pt x="16" y="62"/>
                    <a:pt x="16" y="62"/>
                    <a:pt x="17" y="62"/>
                  </a:cubicBezTo>
                  <a:cubicBezTo>
                    <a:pt x="18" y="62"/>
                    <a:pt x="17" y="62"/>
                    <a:pt x="17" y="62"/>
                  </a:cubicBezTo>
                  <a:cubicBezTo>
                    <a:pt x="17" y="63"/>
                    <a:pt x="18" y="64"/>
                    <a:pt x="17" y="64"/>
                  </a:cubicBezTo>
                  <a:close/>
                  <a:moveTo>
                    <a:pt x="21" y="73"/>
                  </a:moveTo>
                  <a:cubicBezTo>
                    <a:pt x="20" y="73"/>
                    <a:pt x="20" y="73"/>
                    <a:pt x="20" y="73"/>
                  </a:cubicBezTo>
                  <a:cubicBezTo>
                    <a:pt x="20" y="71"/>
                    <a:pt x="20" y="70"/>
                    <a:pt x="20" y="69"/>
                  </a:cubicBezTo>
                  <a:cubicBezTo>
                    <a:pt x="20" y="68"/>
                    <a:pt x="20" y="69"/>
                    <a:pt x="20" y="69"/>
                  </a:cubicBezTo>
                  <a:cubicBezTo>
                    <a:pt x="19" y="67"/>
                    <a:pt x="20" y="64"/>
                    <a:pt x="20" y="62"/>
                  </a:cubicBezTo>
                  <a:cubicBezTo>
                    <a:pt x="19" y="63"/>
                    <a:pt x="20" y="65"/>
                    <a:pt x="19" y="65"/>
                  </a:cubicBezTo>
                  <a:cubicBezTo>
                    <a:pt x="20" y="66"/>
                    <a:pt x="19" y="66"/>
                    <a:pt x="19" y="67"/>
                  </a:cubicBezTo>
                  <a:cubicBezTo>
                    <a:pt x="19" y="67"/>
                    <a:pt x="19" y="68"/>
                    <a:pt x="19" y="68"/>
                  </a:cubicBezTo>
                  <a:cubicBezTo>
                    <a:pt x="19" y="69"/>
                    <a:pt x="19" y="69"/>
                    <a:pt x="19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9" y="71"/>
                    <a:pt x="19" y="72"/>
                    <a:pt x="19" y="73"/>
                  </a:cubicBezTo>
                  <a:cubicBezTo>
                    <a:pt x="18" y="73"/>
                    <a:pt x="18" y="73"/>
                    <a:pt x="17" y="73"/>
                  </a:cubicBezTo>
                  <a:cubicBezTo>
                    <a:pt x="17" y="70"/>
                    <a:pt x="17" y="66"/>
                    <a:pt x="18" y="62"/>
                  </a:cubicBezTo>
                  <a:cubicBezTo>
                    <a:pt x="18" y="62"/>
                    <a:pt x="17" y="62"/>
                    <a:pt x="17" y="62"/>
                  </a:cubicBezTo>
                  <a:cubicBezTo>
                    <a:pt x="19" y="61"/>
                    <a:pt x="20" y="61"/>
                    <a:pt x="21" y="61"/>
                  </a:cubicBezTo>
                  <a:cubicBezTo>
                    <a:pt x="22" y="64"/>
                    <a:pt x="21" y="66"/>
                    <a:pt x="22" y="69"/>
                  </a:cubicBezTo>
                  <a:cubicBezTo>
                    <a:pt x="21" y="70"/>
                    <a:pt x="21" y="71"/>
                    <a:pt x="21" y="73"/>
                  </a:cubicBezTo>
                  <a:close/>
                  <a:moveTo>
                    <a:pt x="24" y="66"/>
                  </a:moveTo>
                  <a:cubicBezTo>
                    <a:pt x="24" y="67"/>
                    <a:pt x="24" y="68"/>
                    <a:pt x="24" y="68"/>
                  </a:cubicBezTo>
                  <a:cubicBezTo>
                    <a:pt x="24" y="69"/>
                    <a:pt x="24" y="69"/>
                    <a:pt x="24" y="70"/>
                  </a:cubicBezTo>
                  <a:cubicBezTo>
                    <a:pt x="23" y="70"/>
                    <a:pt x="24" y="71"/>
                    <a:pt x="23" y="72"/>
                  </a:cubicBezTo>
                  <a:cubicBezTo>
                    <a:pt x="23" y="72"/>
                    <a:pt x="23" y="72"/>
                    <a:pt x="22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2" y="69"/>
                    <a:pt x="22" y="65"/>
                    <a:pt x="22" y="61"/>
                  </a:cubicBezTo>
                  <a:cubicBezTo>
                    <a:pt x="22" y="61"/>
                    <a:pt x="23" y="61"/>
                    <a:pt x="23" y="61"/>
                  </a:cubicBezTo>
                  <a:cubicBezTo>
                    <a:pt x="23" y="61"/>
                    <a:pt x="24" y="61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3"/>
                    <a:pt x="23" y="65"/>
                    <a:pt x="24" y="66"/>
                  </a:cubicBezTo>
                  <a:close/>
                  <a:moveTo>
                    <a:pt x="26" y="67"/>
                  </a:moveTo>
                  <a:cubicBezTo>
                    <a:pt x="26" y="67"/>
                    <a:pt x="26" y="68"/>
                    <a:pt x="26" y="68"/>
                  </a:cubicBezTo>
                  <a:cubicBezTo>
                    <a:pt x="26" y="68"/>
                    <a:pt x="26" y="69"/>
                    <a:pt x="26" y="69"/>
                  </a:cubicBezTo>
                  <a:cubicBezTo>
                    <a:pt x="26" y="70"/>
                    <a:pt x="26" y="70"/>
                    <a:pt x="26" y="71"/>
                  </a:cubicBezTo>
                  <a:cubicBezTo>
                    <a:pt x="25" y="71"/>
                    <a:pt x="25" y="72"/>
                    <a:pt x="24" y="72"/>
                  </a:cubicBezTo>
                  <a:cubicBezTo>
                    <a:pt x="24" y="67"/>
                    <a:pt x="24" y="65"/>
                    <a:pt x="24" y="60"/>
                  </a:cubicBezTo>
                  <a:cubicBezTo>
                    <a:pt x="27" y="59"/>
                    <a:pt x="26" y="63"/>
                    <a:pt x="26" y="65"/>
                  </a:cubicBezTo>
                  <a:cubicBezTo>
                    <a:pt x="26" y="65"/>
                    <a:pt x="27" y="66"/>
                    <a:pt x="26" y="67"/>
                  </a:cubicBezTo>
                  <a:close/>
                  <a:moveTo>
                    <a:pt x="33" y="69"/>
                  </a:moveTo>
                  <a:cubicBezTo>
                    <a:pt x="33" y="69"/>
                    <a:pt x="32" y="69"/>
                    <a:pt x="32" y="69"/>
                  </a:cubicBezTo>
                  <a:cubicBezTo>
                    <a:pt x="31" y="66"/>
                    <a:pt x="32" y="63"/>
                    <a:pt x="32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1"/>
                    <a:pt x="31" y="63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6"/>
                    <a:pt x="30" y="67"/>
                    <a:pt x="31" y="69"/>
                  </a:cubicBezTo>
                  <a:cubicBezTo>
                    <a:pt x="29" y="70"/>
                    <a:pt x="28" y="70"/>
                    <a:pt x="27" y="71"/>
                  </a:cubicBezTo>
                  <a:cubicBezTo>
                    <a:pt x="27" y="67"/>
                    <a:pt x="27" y="63"/>
                    <a:pt x="27" y="60"/>
                  </a:cubicBezTo>
                  <a:cubicBezTo>
                    <a:pt x="29" y="59"/>
                    <a:pt x="31" y="59"/>
                    <a:pt x="33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2"/>
                    <a:pt x="32" y="65"/>
                    <a:pt x="33" y="69"/>
                  </a:cubicBezTo>
                  <a:close/>
                  <a:moveTo>
                    <a:pt x="35" y="67"/>
                  </a:moveTo>
                  <a:cubicBezTo>
                    <a:pt x="35" y="68"/>
                    <a:pt x="34" y="68"/>
                    <a:pt x="34" y="68"/>
                  </a:cubicBezTo>
                  <a:cubicBezTo>
                    <a:pt x="33" y="65"/>
                    <a:pt x="34" y="61"/>
                    <a:pt x="33" y="59"/>
                  </a:cubicBezTo>
                  <a:cubicBezTo>
                    <a:pt x="34" y="58"/>
                    <a:pt x="35" y="58"/>
                    <a:pt x="35" y="58"/>
                  </a:cubicBezTo>
                  <a:cubicBezTo>
                    <a:pt x="36" y="61"/>
                    <a:pt x="36" y="64"/>
                    <a:pt x="35" y="67"/>
                  </a:cubicBezTo>
                  <a:close/>
                  <a:moveTo>
                    <a:pt x="38" y="66"/>
                  </a:moveTo>
                  <a:cubicBezTo>
                    <a:pt x="37" y="66"/>
                    <a:pt x="37" y="67"/>
                    <a:pt x="36" y="67"/>
                  </a:cubicBezTo>
                  <a:cubicBezTo>
                    <a:pt x="36" y="64"/>
                    <a:pt x="36" y="60"/>
                    <a:pt x="36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7" y="58"/>
                    <a:pt x="38" y="59"/>
                    <a:pt x="38" y="61"/>
                  </a:cubicBezTo>
                  <a:cubicBezTo>
                    <a:pt x="38" y="62"/>
                    <a:pt x="38" y="64"/>
                    <a:pt x="38" y="66"/>
                  </a:cubicBezTo>
                  <a:close/>
                  <a:moveTo>
                    <a:pt x="40" y="65"/>
                  </a:moveTo>
                  <a:cubicBezTo>
                    <a:pt x="40" y="65"/>
                    <a:pt x="40" y="66"/>
                    <a:pt x="39" y="66"/>
                  </a:cubicBezTo>
                  <a:cubicBezTo>
                    <a:pt x="38" y="63"/>
                    <a:pt x="39" y="60"/>
                    <a:pt x="38" y="57"/>
                  </a:cubicBezTo>
                  <a:cubicBezTo>
                    <a:pt x="39" y="57"/>
                    <a:pt x="40" y="57"/>
                    <a:pt x="40" y="57"/>
                  </a:cubicBezTo>
                  <a:cubicBezTo>
                    <a:pt x="40" y="57"/>
                    <a:pt x="40" y="58"/>
                    <a:pt x="41" y="58"/>
                  </a:cubicBezTo>
                  <a:cubicBezTo>
                    <a:pt x="40" y="59"/>
                    <a:pt x="41" y="62"/>
                    <a:pt x="40" y="63"/>
                  </a:cubicBezTo>
                  <a:cubicBezTo>
                    <a:pt x="40" y="64"/>
                    <a:pt x="40" y="64"/>
                    <a:pt x="40" y="65"/>
                  </a:cubicBezTo>
                  <a:close/>
                  <a:moveTo>
                    <a:pt x="41" y="65"/>
                  </a:moveTo>
                  <a:cubicBezTo>
                    <a:pt x="41" y="62"/>
                    <a:pt x="41" y="58"/>
                    <a:pt x="41" y="56"/>
                  </a:cubicBezTo>
                  <a:cubicBezTo>
                    <a:pt x="42" y="56"/>
                    <a:pt x="42" y="56"/>
                    <a:pt x="43" y="56"/>
                  </a:cubicBezTo>
                  <a:cubicBezTo>
                    <a:pt x="43" y="58"/>
                    <a:pt x="43" y="61"/>
                    <a:pt x="43" y="63"/>
                  </a:cubicBezTo>
                  <a:cubicBezTo>
                    <a:pt x="42" y="63"/>
                    <a:pt x="42" y="64"/>
                    <a:pt x="42" y="64"/>
                  </a:cubicBezTo>
                  <a:cubicBezTo>
                    <a:pt x="42" y="64"/>
                    <a:pt x="42" y="65"/>
                    <a:pt x="41" y="65"/>
                  </a:cubicBezTo>
                  <a:close/>
                  <a:moveTo>
                    <a:pt x="45" y="63"/>
                  </a:moveTo>
                  <a:cubicBezTo>
                    <a:pt x="44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3"/>
                  </a:cubicBezTo>
                  <a:cubicBezTo>
                    <a:pt x="43" y="60"/>
                    <a:pt x="43" y="58"/>
                    <a:pt x="44" y="56"/>
                  </a:cubicBezTo>
                  <a:cubicBezTo>
                    <a:pt x="44" y="55"/>
                    <a:pt x="44" y="55"/>
                    <a:pt x="45" y="55"/>
                  </a:cubicBezTo>
                  <a:cubicBezTo>
                    <a:pt x="45" y="56"/>
                    <a:pt x="45" y="56"/>
                    <a:pt x="45" y="57"/>
                  </a:cubicBezTo>
                  <a:cubicBezTo>
                    <a:pt x="45" y="58"/>
                    <a:pt x="44" y="62"/>
                    <a:pt x="45" y="63"/>
                  </a:cubicBezTo>
                  <a:close/>
                  <a:moveTo>
                    <a:pt x="47" y="55"/>
                  </a:moveTo>
                  <a:cubicBezTo>
                    <a:pt x="47" y="57"/>
                    <a:pt x="46" y="60"/>
                    <a:pt x="46" y="62"/>
                  </a:cubicBezTo>
                  <a:cubicBezTo>
                    <a:pt x="46" y="63"/>
                    <a:pt x="46" y="63"/>
                    <a:pt x="45" y="63"/>
                  </a:cubicBezTo>
                  <a:cubicBezTo>
                    <a:pt x="45" y="60"/>
                    <a:pt x="46" y="57"/>
                    <a:pt x="45" y="55"/>
                  </a:cubicBezTo>
                  <a:cubicBezTo>
                    <a:pt x="46" y="55"/>
                    <a:pt x="47" y="55"/>
                    <a:pt x="47" y="54"/>
                  </a:cubicBezTo>
                  <a:cubicBezTo>
                    <a:pt x="47" y="54"/>
                    <a:pt x="47" y="55"/>
                    <a:pt x="47" y="55"/>
                  </a:cubicBezTo>
                  <a:close/>
                  <a:moveTo>
                    <a:pt x="47" y="62"/>
                  </a:moveTo>
                  <a:cubicBezTo>
                    <a:pt x="47" y="59"/>
                    <a:pt x="48" y="56"/>
                    <a:pt x="47" y="54"/>
                  </a:cubicBezTo>
                  <a:cubicBezTo>
                    <a:pt x="48" y="54"/>
                    <a:pt x="49" y="54"/>
                    <a:pt x="49" y="53"/>
                  </a:cubicBezTo>
                  <a:cubicBezTo>
                    <a:pt x="50" y="56"/>
                    <a:pt x="49" y="58"/>
                    <a:pt x="50" y="61"/>
                  </a:cubicBezTo>
                  <a:cubicBezTo>
                    <a:pt x="49" y="61"/>
                    <a:pt x="48" y="62"/>
                    <a:pt x="47" y="62"/>
                  </a:cubicBezTo>
                  <a:close/>
                  <a:moveTo>
                    <a:pt x="53" y="59"/>
                  </a:moveTo>
                  <a:cubicBezTo>
                    <a:pt x="52" y="60"/>
                    <a:pt x="52" y="60"/>
                    <a:pt x="50" y="60"/>
                  </a:cubicBezTo>
                  <a:cubicBezTo>
                    <a:pt x="50" y="57"/>
                    <a:pt x="50" y="56"/>
                    <a:pt x="50" y="53"/>
                  </a:cubicBezTo>
                  <a:cubicBezTo>
                    <a:pt x="51" y="53"/>
                    <a:pt x="52" y="52"/>
                    <a:pt x="53" y="52"/>
                  </a:cubicBezTo>
                  <a:cubicBezTo>
                    <a:pt x="54" y="54"/>
                    <a:pt x="53" y="56"/>
                    <a:pt x="53" y="59"/>
                  </a:cubicBezTo>
                  <a:close/>
                  <a:moveTo>
                    <a:pt x="57" y="57"/>
                  </a:moveTo>
                  <a:cubicBezTo>
                    <a:pt x="56" y="58"/>
                    <a:pt x="55" y="58"/>
                    <a:pt x="54" y="59"/>
                  </a:cubicBezTo>
                  <a:cubicBezTo>
                    <a:pt x="54" y="56"/>
                    <a:pt x="54" y="54"/>
                    <a:pt x="54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3"/>
                    <a:pt x="55" y="55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6" y="55"/>
                    <a:pt x="56" y="53"/>
                    <a:pt x="56" y="51"/>
                  </a:cubicBezTo>
                  <a:cubicBezTo>
                    <a:pt x="56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1"/>
                  </a:cubicBezTo>
                  <a:cubicBezTo>
                    <a:pt x="57" y="53"/>
                    <a:pt x="57" y="55"/>
                    <a:pt x="57" y="57"/>
                  </a:cubicBezTo>
                  <a:close/>
                  <a:moveTo>
                    <a:pt x="59" y="56"/>
                  </a:moveTo>
                  <a:cubicBezTo>
                    <a:pt x="59" y="56"/>
                    <a:pt x="59" y="56"/>
                    <a:pt x="58" y="56"/>
                  </a:cubicBezTo>
                  <a:cubicBezTo>
                    <a:pt x="58" y="54"/>
                    <a:pt x="58" y="52"/>
                    <a:pt x="58" y="50"/>
                  </a:cubicBezTo>
                  <a:cubicBezTo>
                    <a:pt x="58" y="49"/>
                    <a:pt x="59" y="49"/>
                    <a:pt x="59" y="49"/>
                  </a:cubicBezTo>
                  <a:cubicBezTo>
                    <a:pt x="60" y="49"/>
                    <a:pt x="59" y="50"/>
                    <a:pt x="60" y="50"/>
                  </a:cubicBezTo>
                  <a:cubicBezTo>
                    <a:pt x="59" y="50"/>
                    <a:pt x="59" y="50"/>
                    <a:pt x="59" y="51"/>
                  </a:cubicBezTo>
                  <a:cubicBezTo>
                    <a:pt x="59" y="52"/>
                    <a:pt x="60" y="54"/>
                    <a:pt x="59" y="56"/>
                  </a:cubicBezTo>
                  <a:close/>
                  <a:moveTo>
                    <a:pt x="61" y="55"/>
                  </a:moveTo>
                  <a:cubicBezTo>
                    <a:pt x="61" y="55"/>
                    <a:pt x="61" y="56"/>
                    <a:pt x="60" y="56"/>
                  </a:cubicBezTo>
                  <a:cubicBezTo>
                    <a:pt x="61" y="53"/>
                    <a:pt x="60" y="51"/>
                    <a:pt x="60" y="49"/>
                  </a:cubicBezTo>
                  <a:cubicBezTo>
                    <a:pt x="60" y="48"/>
                    <a:pt x="61" y="48"/>
                    <a:pt x="62" y="48"/>
                  </a:cubicBezTo>
                  <a:cubicBezTo>
                    <a:pt x="62" y="50"/>
                    <a:pt x="61" y="53"/>
                    <a:pt x="61" y="55"/>
                  </a:cubicBezTo>
                  <a:close/>
                  <a:moveTo>
                    <a:pt x="62" y="54"/>
                  </a:moveTo>
                  <a:cubicBezTo>
                    <a:pt x="62" y="52"/>
                    <a:pt x="63" y="49"/>
                    <a:pt x="62" y="48"/>
                  </a:cubicBezTo>
                  <a:cubicBezTo>
                    <a:pt x="62" y="47"/>
                    <a:pt x="63" y="47"/>
                    <a:pt x="63" y="47"/>
                  </a:cubicBezTo>
                  <a:cubicBezTo>
                    <a:pt x="64" y="47"/>
                    <a:pt x="63" y="49"/>
                    <a:pt x="63" y="49"/>
                  </a:cubicBezTo>
                  <a:cubicBezTo>
                    <a:pt x="63" y="51"/>
                    <a:pt x="64" y="52"/>
                    <a:pt x="63" y="53"/>
                  </a:cubicBezTo>
                  <a:cubicBezTo>
                    <a:pt x="63" y="53"/>
                    <a:pt x="63" y="54"/>
                    <a:pt x="63" y="53"/>
                  </a:cubicBezTo>
                  <a:cubicBezTo>
                    <a:pt x="63" y="54"/>
                    <a:pt x="63" y="54"/>
                    <a:pt x="62" y="54"/>
                  </a:cubicBezTo>
                  <a:close/>
                  <a:moveTo>
                    <a:pt x="65" y="52"/>
                  </a:moveTo>
                  <a:cubicBezTo>
                    <a:pt x="65" y="52"/>
                    <a:pt x="65" y="53"/>
                    <a:pt x="64" y="53"/>
                  </a:cubicBezTo>
                  <a:cubicBezTo>
                    <a:pt x="64" y="51"/>
                    <a:pt x="64" y="48"/>
                    <a:pt x="64" y="46"/>
                  </a:cubicBezTo>
                  <a:cubicBezTo>
                    <a:pt x="65" y="46"/>
                    <a:pt x="65" y="46"/>
                    <a:pt x="66" y="46"/>
                  </a:cubicBezTo>
                  <a:cubicBezTo>
                    <a:pt x="66" y="48"/>
                    <a:pt x="66" y="51"/>
                    <a:pt x="65" y="52"/>
                  </a:cubicBezTo>
                  <a:close/>
                  <a:moveTo>
                    <a:pt x="73" y="47"/>
                  </a:moveTo>
                  <a:cubicBezTo>
                    <a:pt x="72" y="48"/>
                    <a:pt x="70" y="49"/>
                    <a:pt x="69" y="50"/>
                  </a:cubicBezTo>
                  <a:cubicBezTo>
                    <a:pt x="68" y="50"/>
                    <a:pt x="68" y="52"/>
                    <a:pt x="66" y="52"/>
                  </a:cubicBezTo>
                  <a:cubicBezTo>
                    <a:pt x="66" y="49"/>
                    <a:pt x="66" y="48"/>
                    <a:pt x="66" y="45"/>
                  </a:cubicBezTo>
                  <a:cubicBezTo>
                    <a:pt x="67" y="45"/>
                    <a:pt x="67" y="44"/>
                    <a:pt x="68" y="44"/>
                  </a:cubicBezTo>
                  <a:cubicBezTo>
                    <a:pt x="68" y="47"/>
                    <a:pt x="68" y="48"/>
                    <a:pt x="68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48"/>
                    <a:pt x="68" y="45"/>
                    <a:pt x="69" y="44"/>
                  </a:cubicBezTo>
                  <a:cubicBezTo>
                    <a:pt x="69" y="44"/>
                    <a:pt x="70" y="43"/>
                    <a:pt x="70" y="43"/>
                  </a:cubicBezTo>
                  <a:cubicBezTo>
                    <a:pt x="71" y="44"/>
                    <a:pt x="69" y="47"/>
                    <a:pt x="71" y="48"/>
                  </a:cubicBezTo>
                  <a:cubicBezTo>
                    <a:pt x="71" y="48"/>
                    <a:pt x="71" y="48"/>
                    <a:pt x="71" y="47"/>
                  </a:cubicBezTo>
                  <a:cubicBezTo>
                    <a:pt x="71" y="46"/>
                    <a:pt x="71" y="44"/>
                    <a:pt x="71" y="42"/>
                  </a:cubicBezTo>
                  <a:cubicBezTo>
                    <a:pt x="71" y="42"/>
                    <a:pt x="72" y="41"/>
                    <a:pt x="72" y="42"/>
                  </a:cubicBezTo>
                  <a:cubicBezTo>
                    <a:pt x="72" y="43"/>
                    <a:pt x="73" y="45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6"/>
                    <a:pt x="73" y="45"/>
                    <a:pt x="73" y="44"/>
                  </a:cubicBezTo>
                  <a:cubicBezTo>
                    <a:pt x="73" y="43"/>
                    <a:pt x="73" y="42"/>
                    <a:pt x="73" y="41"/>
                  </a:cubicBezTo>
                  <a:cubicBezTo>
                    <a:pt x="73" y="41"/>
                    <a:pt x="74" y="40"/>
                    <a:pt x="74" y="40"/>
                  </a:cubicBezTo>
                  <a:cubicBezTo>
                    <a:pt x="74" y="43"/>
                    <a:pt x="74" y="43"/>
                    <a:pt x="74" y="45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3" y="47"/>
                    <a:pt x="73" y="47"/>
                  </a:cubicBezTo>
                  <a:close/>
                  <a:moveTo>
                    <a:pt x="76" y="44"/>
                  </a:moveTo>
                  <a:cubicBezTo>
                    <a:pt x="76" y="44"/>
                    <a:pt x="76" y="45"/>
                    <a:pt x="75" y="45"/>
                  </a:cubicBezTo>
                  <a:cubicBezTo>
                    <a:pt x="75" y="43"/>
                    <a:pt x="75" y="42"/>
                    <a:pt x="75" y="39"/>
                  </a:cubicBezTo>
                  <a:cubicBezTo>
                    <a:pt x="75" y="39"/>
                    <a:pt x="76" y="38"/>
                    <a:pt x="76" y="39"/>
                  </a:cubicBezTo>
                  <a:cubicBezTo>
                    <a:pt x="76" y="41"/>
                    <a:pt x="76" y="42"/>
                    <a:pt x="76" y="44"/>
                  </a:cubicBezTo>
                  <a:close/>
                  <a:moveTo>
                    <a:pt x="77" y="43"/>
                  </a:moveTo>
                  <a:cubicBezTo>
                    <a:pt x="77" y="41"/>
                    <a:pt x="77" y="39"/>
                    <a:pt x="77" y="38"/>
                  </a:cubicBezTo>
                  <a:cubicBezTo>
                    <a:pt x="78" y="38"/>
                    <a:pt x="78" y="37"/>
                    <a:pt x="79" y="37"/>
                  </a:cubicBezTo>
                  <a:cubicBezTo>
                    <a:pt x="78" y="39"/>
                    <a:pt x="79" y="42"/>
                    <a:pt x="77" y="43"/>
                  </a:cubicBezTo>
                  <a:close/>
                  <a:moveTo>
                    <a:pt x="79" y="42"/>
                  </a:moveTo>
                  <a:cubicBezTo>
                    <a:pt x="79" y="40"/>
                    <a:pt x="79" y="38"/>
                    <a:pt x="79" y="36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1" y="37"/>
                    <a:pt x="81" y="40"/>
                    <a:pt x="79" y="42"/>
                  </a:cubicBezTo>
                  <a:close/>
                  <a:moveTo>
                    <a:pt x="82" y="40"/>
                  </a:moveTo>
                  <a:cubicBezTo>
                    <a:pt x="82" y="38"/>
                    <a:pt x="81" y="36"/>
                    <a:pt x="82" y="34"/>
                  </a:cubicBezTo>
                  <a:cubicBezTo>
                    <a:pt x="82" y="34"/>
                    <a:pt x="83" y="34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6"/>
                    <a:pt x="84" y="39"/>
                    <a:pt x="82" y="40"/>
                  </a:cubicBezTo>
                  <a:close/>
                  <a:moveTo>
                    <a:pt x="84" y="38"/>
                  </a:moveTo>
                  <a:cubicBezTo>
                    <a:pt x="84" y="35"/>
                    <a:pt x="84" y="34"/>
                    <a:pt x="84" y="32"/>
                  </a:cubicBezTo>
                  <a:cubicBezTo>
                    <a:pt x="84" y="32"/>
                    <a:pt x="85" y="31"/>
                    <a:pt x="86" y="31"/>
                  </a:cubicBezTo>
                  <a:cubicBezTo>
                    <a:pt x="86" y="32"/>
                    <a:pt x="85" y="34"/>
                    <a:pt x="85" y="35"/>
                  </a:cubicBezTo>
                  <a:cubicBezTo>
                    <a:pt x="85" y="36"/>
                    <a:pt x="85" y="36"/>
                    <a:pt x="86" y="36"/>
                  </a:cubicBezTo>
                  <a:cubicBezTo>
                    <a:pt x="85" y="36"/>
                    <a:pt x="85" y="37"/>
                    <a:pt x="84" y="38"/>
                  </a:cubicBezTo>
                  <a:close/>
                  <a:moveTo>
                    <a:pt x="87" y="34"/>
                  </a:moveTo>
                  <a:cubicBezTo>
                    <a:pt x="87" y="35"/>
                    <a:pt x="87" y="35"/>
                    <a:pt x="86" y="35"/>
                  </a:cubicBezTo>
                  <a:cubicBezTo>
                    <a:pt x="86" y="33"/>
                    <a:pt x="86" y="30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7" y="33"/>
                    <a:pt x="87" y="34"/>
                  </a:cubicBezTo>
                  <a:close/>
                  <a:moveTo>
                    <a:pt x="89" y="32"/>
                  </a:moveTo>
                  <a:cubicBezTo>
                    <a:pt x="89" y="32"/>
                    <a:pt x="89" y="33"/>
                    <a:pt x="88" y="33"/>
                  </a:cubicBezTo>
                  <a:cubicBezTo>
                    <a:pt x="89" y="31"/>
                    <a:pt x="88" y="29"/>
                    <a:pt x="89" y="28"/>
                  </a:cubicBezTo>
                  <a:cubicBezTo>
                    <a:pt x="90" y="29"/>
                    <a:pt x="89" y="31"/>
                    <a:pt x="89" y="32"/>
                  </a:cubicBezTo>
                  <a:close/>
                  <a:moveTo>
                    <a:pt x="94" y="19"/>
                  </a:moveTo>
                  <a:cubicBezTo>
                    <a:pt x="93" y="19"/>
                    <a:pt x="93" y="18"/>
                    <a:pt x="92" y="18"/>
                  </a:cubicBezTo>
                  <a:cubicBezTo>
                    <a:pt x="92" y="18"/>
                    <a:pt x="92" y="17"/>
                    <a:pt x="93" y="16"/>
                  </a:cubicBezTo>
                  <a:cubicBezTo>
                    <a:pt x="93" y="16"/>
                    <a:pt x="93" y="17"/>
                    <a:pt x="93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5" y="18"/>
                    <a:pt x="93" y="15"/>
                    <a:pt x="94" y="15"/>
                  </a:cubicBezTo>
                  <a:cubicBezTo>
                    <a:pt x="94" y="16"/>
                    <a:pt x="95" y="18"/>
                    <a:pt x="94" y="19"/>
                  </a:cubicBezTo>
                  <a:close/>
                  <a:moveTo>
                    <a:pt x="90" y="31"/>
                  </a:moveTo>
                  <a:cubicBezTo>
                    <a:pt x="90" y="29"/>
                    <a:pt x="89" y="27"/>
                    <a:pt x="91" y="25"/>
                  </a:cubicBezTo>
                  <a:cubicBezTo>
                    <a:pt x="92" y="26"/>
                    <a:pt x="91" y="27"/>
                    <a:pt x="91" y="27"/>
                  </a:cubicBezTo>
                  <a:cubicBezTo>
                    <a:pt x="91" y="28"/>
                    <a:pt x="91" y="30"/>
                    <a:pt x="90" y="31"/>
                  </a:cubicBezTo>
                  <a:close/>
                  <a:moveTo>
                    <a:pt x="92" y="29"/>
                  </a:moveTo>
                  <a:cubicBezTo>
                    <a:pt x="92" y="27"/>
                    <a:pt x="91" y="25"/>
                    <a:pt x="93" y="24"/>
                  </a:cubicBezTo>
                  <a:cubicBezTo>
                    <a:pt x="93" y="25"/>
                    <a:pt x="93" y="28"/>
                    <a:pt x="92" y="29"/>
                  </a:cubicBezTo>
                  <a:close/>
                  <a:moveTo>
                    <a:pt x="93" y="27"/>
                  </a:moveTo>
                  <a:cubicBezTo>
                    <a:pt x="93" y="25"/>
                    <a:pt x="93" y="22"/>
                    <a:pt x="95" y="22"/>
                  </a:cubicBezTo>
                  <a:cubicBezTo>
                    <a:pt x="94" y="24"/>
                    <a:pt x="95" y="26"/>
                    <a:pt x="93" y="27"/>
                  </a:cubicBezTo>
                  <a:close/>
                  <a:moveTo>
                    <a:pt x="96" y="24"/>
                  </a:moveTo>
                  <a:cubicBezTo>
                    <a:pt x="96" y="24"/>
                    <a:pt x="95" y="25"/>
                    <a:pt x="95" y="25"/>
                  </a:cubicBezTo>
                  <a:cubicBezTo>
                    <a:pt x="95" y="23"/>
                    <a:pt x="95" y="21"/>
                    <a:pt x="96" y="20"/>
                  </a:cubicBezTo>
                  <a:cubicBezTo>
                    <a:pt x="97" y="21"/>
                    <a:pt x="95" y="23"/>
                    <a:pt x="96" y="24"/>
                  </a:cubicBezTo>
                  <a:close/>
                  <a:moveTo>
                    <a:pt x="95" y="19"/>
                  </a:moveTo>
                  <a:cubicBezTo>
                    <a:pt x="95" y="17"/>
                    <a:pt x="95" y="16"/>
                    <a:pt x="95" y="14"/>
                  </a:cubicBezTo>
                  <a:cubicBezTo>
                    <a:pt x="96" y="16"/>
                    <a:pt x="96" y="17"/>
                    <a:pt x="96" y="19"/>
                  </a:cubicBezTo>
                  <a:cubicBezTo>
                    <a:pt x="96" y="19"/>
                    <a:pt x="95" y="19"/>
                    <a:pt x="95" y="19"/>
                  </a:cubicBezTo>
                  <a:close/>
                  <a:moveTo>
                    <a:pt x="98" y="21"/>
                  </a:moveTo>
                  <a:cubicBezTo>
                    <a:pt x="97" y="21"/>
                    <a:pt x="98" y="23"/>
                    <a:pt x="97" y="23"/>
                  </a:cubicBezTo>
                  <a:cubicBezTo>
                    <a:pt x="96" y="20"/>
                    <a:pt x="96" y="17"/>
                    <a:pt x="96" y="14"/>
                  </a:cubicBezTo>
                  <a:cubicBezTo>
                    <a:pt x="97" y="14"/>
                    <a:pt x="97" y="14"/>
                    <a:pt x="97" y="13"/>
                  </a:cubicBezTo>
                  <a:cubicBezTo>
                    <a:pt x="98" y="14"/>
                    <a:pt x="97" y="15"/>
                    <a:pt x="98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8" y="18"/>
                    <a:pt x="98" y="19"/>
                    <a:pt x="98" y="21"/>
                  </a:cubicBezTo>
                  <a:close/>
                  <a:moveTo>
                    <a:pt x="98" y="23"/>
                  </a:moveTo>
                  <a:cubicBezTo>
                    <a:pt x="98" y="23"/>
                    <a:pt x="98" y="23"/>
                    <a:pt x="98" y="23"/>
                  </a:cubicBezTo>
                  <a:cubicBezTo>
                    <a:pt x="99" y="23"/>
                    <a:pt x="98" y="23"/>
                    <a:pt x="98" y="23"/>
                  </a:cubicBezTo>
                  <a:close/>
                  <a:moveTo>
                    <a:pt x="98" y="22"/>
                  </a:moveTo>
                  <a:cubicBezTo>
                    <a:pt x="98" y="19"/>
                    <a:pt x="99" y="16"/>
                    <a:pt x="98" y="13"/>
                  </a:cubicBezTo>
                  <a:cubicBezTo>
                    <a:pt x="98" y="13"/>
                    <a:pt x="98" y="14"/>
                    <a:pt x="98" y="13"/>
                  </a:cubicBezTo>
                  <a:cubicBezTo>
                    <a:pt x="98" y="13"/>
                    <a:pt x="99" y="13"/>
                    <a:pt x="99" y="12"/>
                  </a:cubicBezTo>
                  <a:cubicBezTo>
                    <a:pt x="100" y="15"/>
                    <a:pt x="99" y="20"/>
                    <a:pt x="100" y="24"/>
                  </a:cubicBezTo>
                  <a:cubicBezTo>
                    <a:pt x="99" y="23"/>
                    <a:pt x="100" y="22"/>
                    <a:pt x="98" y="22"/>
                  </a:cubicBezTo>
                  <a:close/>
                  <a:moveTo>
                    <a:pt x="101" y="27"/>
                  </a:moveTo>
                  <a:cubicBezTo>
                    <a:pt x="100" y="22"/>
                    <a:pt x="100" y="18"/>
                    <a:pt x="100" y="12"/>
                  </a:cubicBezTo>
                  <a:cubicBezTo>
                    <a:pt x="100" y="12"/>
                    <a:pt x="100" y="11"/>
                    <a:pt x="100" y="11"/>
                  </a:cubicBezTo>
                  <a:cubicBezTo>
                    <a:pt x="101" y="12"/>
                    <a:pt x="100" y="14"/>
                    <a:pt x="101" y="14"/>
                  </a:cubicBezTo>
                  <a:cubicBezTo>
                    <a:pt x="101" y="16"/>
                    <a:pt x="102" y="17"/>
                    <a:pt x="101" y="18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2" y="21"/>
                    <a:pt x="101" y="23"/>
                    <a:pt x="101" y="25"/>
                  </a:cubicBezTo>
                  <a:cubicBezTo>
                    <a:pt x="101" y="25"/>
                    <a:pt x="101" y="26"/>
                    <a:pt x="102" y="26"/>
                  </a:cubicBezTo>
                  <a:cubicBezTo>
                    <a:pt x="101" y="26"/>
                    <a:pt x="101" y="27"/>
                    <a:pt x="101" y="27"/>
                  </a:cubicBezTo>
                  <a:close/>
                  <a:moveTo>
                    <a:pt x="102" y="24"/>
                  </a:moveTo>
                  <a:cubicBezTo>
                    <a:pt x="102" y="20"/>
                    <a:pt x="101" y="17"/>
                    <a:pt x="102" y="13"/>
                  </a:cubicBezTo>
                  <a:cubicBezTo>
                    <a:pt x="101" y="13"/>
                    <a:pt x="102" y="12"/>
                    <a:pt x="101" y="12"/>
                  </a:cubicBezTo>
                  <a:cubicBezTo>
                    <a:pt x="102" y="12"/>
                    <a:pt x="101" y="10"/>
                    <a:pt x="102" y="10"/>
                  </a:cubicBezTo>
                  <a:cubicBezTo>
                    <a:pt x="102" y="11"/>
                    <a:pt x="102" y="11"/>
                    <a:pt x="102" y="12"/>
                  </a:cubicBezTo>
                  <a:cubicBezTo>
                    <a:pt x="103" y="12"/>
                    <a:pt x="102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5"/>
                    <a:pt x="103" y="16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9"/>
                    <a:pt x="104" y="22"/>
                    <a:pt x="102" y="24"/>
                  </a:cubicBezTo>
                  <a:close/>
                  <a:moveTo>
                    <a:pt x="104" y="21"/>
                  </a:moveTo>
                  <a:cubicBezTo>
                    <a:pt x="103" y="19"/>
                    <a:pt x="103" y="17"/>
                    <a:pt x="103" y="16"/>
                  </a:cubicBezTo>
                  <a:cubicBezTo>
                    <a:pt x="103" y="14"/>
                    <a:pt x="103" y="12"/>
                    <a:pt x="103" y="9"/>
                  </a:cubicBezTo>
                  <a:cubicBezTo>
                    <a:pt x="103" y="9"/>
                    <a:pt x="104" y="9"/>
                    <a:pt x="104" y="9"/>
                  </a:cubicBezTo>
                  <a:cubicBezTo>
                    <a:pt x="104" y="9"/>
                    <a:pt x="104" y="10"/>
                    <a:pt x="104" y="10"/>
                  </a:cubicBezTo>
                  <a:cubicBezTo>
                    <a:pt x="104" y="13"/>
                    <a:pt x="106" y="18"/>
                    <a:pt x="104" y="21"/>
                  </a:cubicBezTo>
                  <a:close/>
                  <a:moveTo>
                    <a:pt x="106" y="16"/>
                  </a:moveTo>
                  <a:cubicBezTo>
                    <a:pt x="105" y="14"/>
                    <a:pt x="105" y="11"/>
                    <a:pt x="104" y="8"/>
                  </a:cubicBezTo>
                  <a:cubicBezTo>
                    <a:pt x="105" y="8"/>
                    <a:pt x="105" y="8"/>
                    <a:pt x="106" y="7"/>
                  </a:cubicBezTo>
                  <a:cubicBezTo>
                    <a:pt x="106" y="7"/>
                    <a:pt x="106" y="8"/>
                    <a:pt x="106" y="9"/>
                  </a:cubicBezTo>
                  <a:cubicBezTo>
                    <a:pt x="106" y="9"/>
                    <a:pt x="106" y="9"/>
                    <a:pt x="106" y="10"/>
                  </a:cubicBezTo>
                  <a:cubicBezTo>
                    <a:pt x="106" y="10"/>
                    <a:pt x="106" y="11"/>
                    <a:pt x="106" y="11"/>
                  </a:cubicBezTo>
                  <a:cubicBezTo>
                    <a:pt x="106" y="12"/>
                    <a:pt x="107" y="15"/>
                    <a:pt x="106" y="16"/>
                  </a:cubicBezTo>
                  <a:close/>
                  <a:moveTo>
                    <a:pt x="108" y="11"/>
                  </a:moveTo>
                  <a:cubicBezTo>
                    <a:pt x="108" y="12"/>
                    <a:pt x="107" y="12"/>
                    <a:pt x="107" y="12"/>
                  </a:cubicBezTo>
                  <a:cubicBezTo>
                    <a:pt x="106" y="11"/>
                    <a:pt x="107" y="9"/>
                    <a:pt x="107" y="7"/>
                  </a:cubicBezTo>
                  <a:cubicBezTo>
                    <a:pt x="107" y="6"/>
                    <a:pt x="107" y="6"/>
                    <a:pt x="108" y="5"/>
                  </a:cubicBezTo>
                  <a:cubicBezTo>
                    <a:pt x="108" y="7"/>
                    <a:pt x="108" y="8"/>
                    <a:pt x="108" y="9"/>
                  </a:cubicBezTo>
                  <a:cubicBezTo>
                    <a:pt x="108" y="10"/>
                    <a:pt x="107" y="9"/>
                    <a:pt x="107" y="10"/>
                  </a:cubicBezTo>
                  <a:cubicBezTo>
                    <a:pt x="107" y="10"/>
                    <a:pt x="108" y="11"/>
                    <a:pt x="108" y="11"/>
                  </a:cubicBezTo>
                  <a:close/>
                  <a:moveTo>
                    <a:pt x="109" y="9"/>
                  </a:moveTo>
                  <a:cubicBezTo>
                    <a:pt x="109" y="7"/>
                    <a:pt x="108" y="6"/>
                    <a:pt x="109" y="4"/>
                  </a:cubicBezTo>
                  <a:cubicBezTo>
                    <a:pt x="110" y="5"/>
                    <a:pt x="108" y="7"/>
                    <a:pt x="109" y="7"/>
                  </a:cubicBezTo>
                  <a:cubicBezTo>
                    <a:pt x="109" y="8"/>
                    <a:pt x="109" y="9"/>
                    <a:pt x="109" y="9"/>
                  </a:cubicBezTo>
                  <a:close/>
                  <a:moveTo>
                    <a:pt x="110" y="6"/>
                  </a:moveTo>
                  <a:cubicBezTo>
                    <a:pt x="109" y="5"/>
                    <a:pt x="110" y="4"/>
                    <a:pt x="110" y="4"/>
                  </a:cubicBezTo>
                  <a:cubicBezTo>
                    <a:pt x="110" y="3"/>
                    <a:pt x="110" y="3"/>
                    <a:pt x="111" y="3"/>
                  </a:cubicBezTo>
                  <a:cubicBezTo>
                    <a:pt x="111" y="4"/>
                    <a:pt x="110" y="5"/>
                    <a:pt x="11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54"/>
            <p:cNvSpPr>
              <a:spLocks noEditPoints="1"/>
            </p:cNvSpPr>
            <p:nvPr/>
          </p:nvSpPr>
          <p:spPr bwMode="auto">
            <a:xfrm>
              <a:off x="4451350" y="511175"/>
              <a:ext cx="3092450" cy="2387601"/>
            </a:xfrm>
            <a:custGeom>
              <a:avLst/>
              <a:gdLst>
                <a:gd name="T0" fmla="*/ 135 w 155"/>
                <a:gd name="T1" fmla="*/ 101 h 119"/>
                <a:gd name="T2" fmla="*/ 134 w 155"/>
                <a:gd name="T3" fmla="*/ 50 h 119"/>
                <a:gd name="T4" fmla="*/ 121 w 155"/>
                <a:gd name="T5" fmla="*/ 96 h 119"/>
                <a:gd name="T6" fmla="*/ 106 w 155"/>
                <a:gd name="T7" fmla="*/ 70 h 119"/>
                <a:gd name="T8" fmla="*/ 93 w 155"/>
                <a:gd name="T9" fmla="*/ 113 h 119"/>
                <a:gd name="T10" fmla="*/ 78 w 155"/>
                <a:gd name="T11" fmla="*/ 84 h 119"/>
                <a:gd name="T12" fmla="*/ 71 w 155"/>
                <a:gd name="T13" fmla="*/ 106 h 119"/>
                <a:gd name="T14" fmla="*/ 46 w 155"/>
                <a:gd name="T15" fmla="*/ 101 h 119"/>
                <a:gd name="T16" fmla="*/ 11 w 155"/>
                <a:gd name="T17" fmla="*/ 113 h 119"/>
                <a:gd name="T18" fmla="*/ 10 w 155"/>
                <a:gd name="T19" fmla="*/ 39 h 119"/>
                <a:gd name="T20" fmla="*/ 10 w 155"/>
                <a:gd name="T21" fmla="*/ 0 h 119"/>
                <a:gd name="T22" fmla="*/ 9 w 155"/>
                <a:gd name="T23" fmla="*/ 35 h 119"/>
                <a:gd name="T24" fmla="*/ 1 w 155"/>
                <a:gd name="T25" fmla="*/ 114 h 119"/>
                <a:gd name="T26" fmla="*/ 37 w 155"/>
                <a:gd name="T27" fmla="*/ 115 h 119"/>
                <a:gd name="T28" fmla="*/ 116 w 155"/>
                <a:gd name="T29" fmla="*/ 114 h 119"/>
                <a:gd name="T30" fmla="*/ 155 w 155"/>
                <a:gd name="T31" fmla="*/ 113 h 119"/>
                <a:gd name="T32" fmla="*/ 18 w 155"/>
                <a:gd name="T33" fmla="*/ 113 h 119"/>
                <a:gd name="T34" fmla="*/ 25 w 155"/>
                <a:gd name="T35" fmla="*/ 108 h 119"/>
                <a:gd name="T36" fmla="*/ 38 w 155"/>
                <a:gd name="T37" fmla="*/ 103 h 119"/>
                <a:gd name="T38" fmla="*/ 41 w 155"/>
                <a:gd name="T39" fmla="*/ 108 h 119"/>
                <a:gd name="T40" fmla="*/ 47 w 155"/>
                <a:gd name="T41" fmla="*/ 103 h 119"/>
                <a:gd name="T42" fmla="*/ 42 w 155"/>
                <a:gd name="T43" fmla="*/ 113 h 119"/>
                <a:gd name="T44" fmla="*/ 62 w 155"/>
                <a:gd name="T45" fmla="*/ 96 h 119"/>
                <a:gd name="T46" fmla="*/ 59 w 155"/>
                <a:gd name="T47" fmla="*/ 105 h 119"/>
                <a:gd name="T48" fmla="*/ 66 w 155"/>
                <a:gd name="T49" fmla="*/ 103 h 119"/>
                <a:gd name="T50" fmla="*/ 69 w 155"/>
                <a:gd name="T51" fmla="*/ 110 h 119"/>
                <a:gd name="T52" fmla="*/ 69 w 155"/>
                <a:gd name="T53" fmla="*/ 105 h 119"/>
                <a:gd name="T54" fmla="*/ 62 w 155"/>
                <a:gd name="T55" fmla="*/ 109 h 119"/>
                <a:gd name="T56" fmla="*/ 81 w 155"/>
                <a:gd name="T57" fmla="*/ 89 h 119"/>
                <a:gd name="T58" fmla="*/ 80 w 155"/>
                <a:gd name="T59" fmla="*/ 84 h 119"/>
                <a:gd name="T60" fmla="*/ 91 w 155"/>
                <a:gd name="T61" fmla="*/ 87 h 119"/>
                <a:gd name="T62" fmla="*/ 87 w 155"/>
                <a:gd name="T63" fmla="*/ 93 h 119"/>
                <a:gd name="T64" fmla="*/ 85 w 155"/>
                <a:gd name="T65" fmla="*/ 112 h 119"/>
                <a:gd name="T66" fmla="*/ 87 w 155"/>
                <a:gd name="T67" fmla="*/ 104 h 119"/>
                <a:gd name="T68" fmla="*/ 80 w 155"/>
                <a:gd name="T69" fmla="*/ 111 h 119"/>
                <a:gd name="T70" fmla="*/ 99 w 155"/>
                <a:gd name="T71" fmla="*/ 113 h 119"/>
                <a:gd name="T72" fmla="*/ 109 w 155"/>
                <a:gd name="T73" fmla="*/ 92 h 119"/>
                <a:gd name="T74" fmla="*/ 101 w 155"/>
                <a:gd name="T75" fmla="*/ 97 h 119"/>
                <a:gd name="T76" fmla="*/ 101 w 155"/>
                <a:gd name="T77" fmla="*/ 73 h 119"/>
                <a:gd name="T78" fmla="*/ 104 w 155"/>
                <a:gd name="T79" fmla="*/ 79 h 119"/>
                <a:gd name="T80" fmla="*/ 105 w 155"/>
                <a:gd name="T81" fmla="*/ 85 h 119"/>
                <a:gd name="T82" fmla="*/ 112 w 155"/>
                <a:gd name="T83" fmla="*/ 89 h 119"/>
                <a:gd name="T84" fmla="*/ 101 w 155"/>
                <a:gd name="T85" fmla="*/ 113 h 119"/>
                <a:gd name="T86" fmla="*/ 103 w 155"/>
                <a:gd name="T87" fmla="*/ 112 h 119"/>
                <a:gd name="T88" fmla="*/ 104 w 155"/>
                <a:gd name="T89" fmla="*/ 112 h 119"/>
                <a:gd name="T90" fmla="*/ 124 w 155"/>
                <a:gd name="T91" fmla="*/ 51 h 119"/>
                <a:gd name="T92" fmla="*/ 122 w 155"/>
                <a:gd name="T93" fmla="*/ 57 h 119"/>
                <a:gd name="T94" fmla="*/ 132 w 155"/>
                <a:gd name="T95" fmla="*/ 57 h 119"/>
                <a:gd name="T96" fmla="*/ 127 w 155"/>
                <a:gd name="T97" fmla="*/ 67 h 119"/>
                <a:gd name="T98" fmla="*/ 127 w 155"/>
                <a:gd name="T99" fmla="*/ 73 h 119"/>
                <a:gd name="T100" fmla="*/ 129 w 155"/>
                <a:gd name="T101" fmla="*/ 72 h 119"/>
                <a:gd name="T102" fmla="*/ 124 w 155"/>
                <a:gd name="T103" fmla="*/ 87 h 119"/>
                <a:gd name="T104" fmla="*/ 122 w 155"/>
                <a:gd name="T105" fmla="*/ 86 h 119"/>
                <a:gd name="T106" fmla="*/ 127 w 155"/>
                <a:gd name="T107" fmla="*/ 95 h 119"/>
                <a:gd name="T108" fmla="*/ 128 w 155"/>
                <a:gd name="T109" fmla="*/ 94 h 119"/>
                <a:gd name="T110" fmla="*/ 125 w 155"/>
                <a:gd name="T111" fmla="*/ 112 h 119"/>
                <a:gd name="T112" fmla="*/ 129 w 155"/>
                <a:gd name="T113" fmla="*/ 106 h 119"/>
                <a:gd name="T114" fmla="*/ 126 w 155"/>
                <a:gd name="T115" fmla="*/ 112 h 119"/>
                <a:gd name="T116" fmla="*/ 134 w 155"/>
                <a:gd name="T117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5" h="119">
                  <a:moveTo>
                    <a:pt x="153" y="112"/>
                  </a:moveTo>
                  <a:cubicBezTo>
                    <a:pt x="152" y="113"/>
                    <a:pt x="152" y="112"/>
                    <a:pt x="151" y="112"/>
                  </a:cubicBezTo>
                  <a:cubicBezTo>
                    <a:pt x="150" y="112"/>
                    <a:pt x="149" y="112"/>
                    <a:pt x="148" y="112"/>
                  </a:cubicBezTo>
                  <a:cubicBezTo>
                    <a:pt x="146" y="112"/>
                    <a:pt x="144" y="111"/>
                    <a:pt x="142" y="111"/>
                  </a:cubicBezTo>
                  <a:cubicBezTo>
                    <a:pt x="141" y="111"/>
                    <a:pt x="140" y="110"/>
                    <a:pt x="139" y="110"/>
                  </a:cubicBezTo>
                  <a:cubicBezTo>
                    <a:pt x="138" y="110"/>
                    <a:pt x="137" y="109"/>
                    <a:pt x="136" y="110"/>
                  </a:cubicBezTo>
                  <a:cubicBezTo>
                    <a:pt x="136" y="111"/>
                    <a:pt x="137" y="111"/>
                    <a:pt x="137" y="112"/>
                  </a:cubicBezTo>
                  <a:cubicBezTo>
                    <a:pt x="136" y="112"/>
                    <a:pt x="136" y="112"/>
                    <a:pt x="135" y="112"/>
                  </a:cubicBezTo>
                  <a:cubicBezTo>
                    <a:pt x="135" y="108"/>
                    <a:pt x="135" y="105"/>
                    <a:pt x="135" y="101"/>
                  </a:cubicBezTo>
                  <a:cubicBezTo>
                    <a:pt x="136" y="94"/>
                    <a:pt x="135" y="88"/>
                    <a:pt x="135" y="81"/>
                  </a:cubicBezTo>
                  <a:cubicBezTo>
                    <a:pt x="135" y="80"/>
                    <a:pt x="135" y="80"/>
                    <a:pt x="135" y="79"/>
                  </a:cubicBezTo>
                  <a:cubicBezTo>
                    <a:pt x="135" y="79"/>
                    <a:pt x="135" y="78"/>
                    <a:pt x="135" y="78"/>
                  </a:cubicBezTo>
                  <a:cubicBezTo>
                    <a:pt x="136" y="75"/>
                    <a:pt x="135" y="71"/>
                    <a:pt x="136" y="68"/>
                  </a:cubicBezTo>
                  <a:cubicBezTo>
                    <a:pt x="135" y="66"/>
                    <a:pt x="135" y="64"/>
                    <a:pt x="135" y="62"/>
                  </a:cubicBezTo>
                  <a:cubicBezTo>
                    <a:pt x="135" y="62"/>
                    <a:pt x="135" y="61"/>
                    <a:pt x="135" y="61"/>
                  </a:cubicBezTo>
                  <a:cubicBezTo>
                    <a:pt x="135" y="61"/>
                    <a:pt x="135" y="60"/>
                    <a:pt x="135" y="60"/>
                  </a:cubicBezTo>
                  <a:cubicBezTo>
                    <a:pt x="135" y="57"/>
                    <a:pt x="135" y="54"/>
                    <a:pt x="135" y="50"/>
                  </a:cubicBezTo>
                  <a:cubicBezTo>
                    <a:pt x="135" y="50"/>
                    <a:pt x="134" y="50"/>
                    <a:pt x="134" y="50"/>
                  </a:cubicBezTo>
                  <a:cubicBezTo>
                    <a:pt x="134" y="50"/>
                    <a:pt x="134" y="50"/>
                    <a:pt x="134" y="49"/>
                  </a:cubicBezTo>
                  <a:cubicBezTo>
                    <a:pt x="134" y="49"/>
                    <a:pt x="133" y="49"/>
                    <a:pt x="133" y="49"/>
                  </a:cubicBezTo>
                  <a:cubicBezTo>
                    <a:pt x="130" y="49"/>
                    <a:pt x="127" y="49"/>
                    <a:pt x="124" y="49"/>
                  </a:cubicBezTo>
                  <a:cubicBezTo>
                    <a:pt x="122" y="49"/>
                    <a:pt x="120" y="49"/>
                    <a:pt x="119" y="50"/>
                  </a:cubicBezTo>
                  <a:cubicBezTo>
                    <a:pt x="119" y="50"/>
                    <a:pt x="120" y="50"/>
                    <a:pt x="120" y="51"/>
                  </a:cubicBezTo>
                  <a:cubicBezTo>
                    <a:pt x="119" y="55"/>
                    <a:pt x="120" y="59"/>
                    <a:pt x="120" y="63"/>
                  </a:cubicBezTo>
                  <a:cubicBezTo>
                    <a:pt x="120" y="65"/>
                    <a:pt x="120" y="67"/>
                    <a:pt x="120" y="70"/>
                  </a:cubicBezTo>
                  <a:cubicBezTo>
                    <a:pt x="120" y="74"/>
                    <a:pt x="120" y="78"/>
                    <a:pt x="120" y="82"/>
                  </a:cubicBezTo>
                  <a:cubicBezTo>
                    <a:pt x="120" y="86"/>
                    <a:pt x="120" y="91"/>
                    <a:pt x="121" y="96"/>
                  </a:cubicBezTo>
                  <a:cubicBezTo>
                    <a:pt x="121" y="97"/>
                    <a:pt x="120" y="99"/>
                    <a:pt x="120" y="100"/>
                  </a:cubicBezTo>
                  <a:cubicBezTo>
                    <a:pt x="120" y="105"/>
                    <a:pt x="120" y="108"/>
                    <a:pt x="120" y="112"/>
                  </a:cubicBezTo>
                  <a:cubicBezTo>
                    <a:pt x="119" y="112"/>
                    <a:pt x="117" y="112"/>
                    <a:pt x="115" y="112"/>
                  </a:cubicBezTo>
                  <a:cubicBezTo>
                    <a:pt x="115" y="108"/>
                    <a:pt x="115" y="101"/>
                    <a:pt x="114" y="96"/>
                  </a:cubicBezTo>
                  <a:cubicBezTo>
                    <a:pt x="115" y="93"/>
                    <a:pt x="114" y="91"/>
                    <a:pt x="115" y="89"/>
                  </a:cubicBezTo>
                  <a:cubicBezTo>
                    <a:pt x="114" y="84"/>
                    <a:pt x="114" y="78"/>
                    <a:pt x="114" y="74"/>
                  </a:cubicBezTo>
                  <a:cubicBezTo>
                    <a:pt x="113" y="73"/>
                    <a:pt x="114" y="71"/>
                    <a:pt x="114" y="70"/>
                  </a:cubicBezTo>
                  <a:cubicBezTo>
                    <a:pt x="112" y="69"/>
                    <a:pt x="111" y="70"/>
                    <a:pt x="109" y="70"/>
                  </a:cubicBezTo>
                  <a:cubicBezTo>
                    <a:pt x="108" y="70"/>
                    <a:pt x="107" y="70"/>
                    <a:pt x="106" y="70"/>
                  </a:cubicBezTo>
                  <a:cubicBezTo>
                    <a:pt x="104" y="70"/>
                    <a:pt x="102" y="71"/>
                    <a:pt x="100" y="71"/>
                  </a:cubicBezTo>
                  <a:cubicBezTo>
                    <a:pt x="100" y="71"/>
                    <a:pt x="99" y="71"/>
                    <a:pt x="99" y="71"/>
                  </a:cubicBezTo>
                  <a:cubicBezTo>
                    <a:pt x="98" y="72"/>
                    <a:pt x="98" y="73"/>
                    <a:pt x="98" y="73"/>
                  </a:cubicBezTo>
                  <a:cubicBezTo>
                    <a:pt x="98" y="77"/>
                    <a:pt x="98" y="80"/>
                    <a:pt x="98" y="83"/>
                  </a:cubicBezTo>
                  <a:cubicBezTo>
                    <a:pt x="98" y="84"/>
                    <a:pt x="98" y="85"/>
                    <a:pt x="98" y="86"/>
                  </a:cubicBezTo>
                  <a:cubicBezTo>
                    <a:pt x="98" y="87"/>
                    <a:pt x="99" y="88"/>
                    <a:pt x="99" y="89"/>
                  </a:cubicBezTo>
                  <a:cubicBezTo>
                    <a:pt x="99" y="93"/>
                    <a:pt x="99" y="97"/>
                    <a:pt x="99" y="102"/>
                  </a:cubicBezTo>
                  <a:cubicBezTo>
                    <a:pt x="99" y="105"/>
                    <a:pt x="98" y="109"/>
                    <a:pt x="98" y="113"/>
                  </a:cubicBezTo>
                  <a:cubicBezTo>
                    <a:pt x="96" y="113"/>
                    <a:pt x="94" y="113"/>
                    <a:pt x="93" y="113"/>
                  </a:cubicBezTo>
                  <a:cubicBezTo>
                    <a:pt x="93" y="108"/>
                    <a:pt x="93" y="103"/>
                    <a:pt x="93" y="97"/>
                  </a:cubicBezTo>
                  <a:cubicBezTo>
                    <a:pt x="93" y="97"/>
                    <a:pt x="92" y="98"/>
                    <a:pt x="92" y="97"/>
                  </a:cubicBezTo>
                  <a:cubicBezTo>
                    <a:pt x="93" y="96"/>
                    <a:pt x="93" y="95"/>
                    <a:pt x="92" y="94"/>
                  </a:cubicBezTo>
                  <a:cubicBezTo>
                    <a:pt x="92" y="94"/>
                    <a:pt x="92" y="94"/>
                    <a:pt x="92" y="93"/>
                  </a:cubicBezTo>
                  <a:cubicBezTo>
                    <a:pt x="92" y="92"/>
                    <a:pt x="92" y="90"/>
                    <a:pt x="92" y="88"/>
                  </a:cubicBezTo>
                  <a:cubicBezTo>
                    <a:pt x="92" y="86"/>
                    <a:pt x="93" y="83"/>
                    <a:pt x="92" y="82"/>
                  </a:cubicBezTo>
                  <a:cubicBezTo>
                    <a:pt x="90" y="82"/>
                    <a:pt x="88" y="82"/>
                    <a:pt x="87" y="82"/>
                  </a:cubicBezTo>
                  <a:cubicBezTo>
                    <a:pt x="84" y="81"/>
                    <a:pt x="81" y="82"/>
                    <a:pt x="79" y="82"/>
                  </a:cubicBezTo>
                  <a:cubicBezTo>
                    <a:pt x="78" y="83"/>
                    <a:pt x="78" y="83"/>
                    <a:pt x="78" y="84"/>
                  </a:cubicBezTo>
                  <a:cubicBezTo>
                    <a:pt x="77" y="85"/>
                    <a:pt x="78" y="87"/>
                    <a:pt x="78" y="89"/>
                  </a:cubicBezTo>
                  <a:cubicBezTo>
                    <a:pt x="78" y="91"/>
                    <a:pt x="78" y="93"/>
                    <a:pt x="78" y="95"/>
                  </a:cubicBezTo>
                  <a:cubicBezTo>
                    <a:pt x="78" y="96"/>
                    <a:pt x="78" y="97"/>
                    <a:pt x="78" y="99"/>
                  </a:cubicBezTo>
                  <a:cubicBezTo>
                    <a:pt x="78" y="99"/>
                    <a:pt x="78" y="100"/>
                    <a:pt x="78" y="101"/>
                  </a:cubicBezTo>
                  <a:cubicBezTo>
                    <a:pt x="78" y="102"/>
                    <a:pt x="78" y="103"/>
                    <a:pt x="78" y="104"/>
                  </a:cubicBezTo>
                  <a:cubicBezTo>
                    <a:pt x="78" y="107"/>
                    <a:pt x="78" y="111"/>
                    <a:pt x="78" y="113"/>
                  </a:cubicBezTo>
                  <a:cubicBezTo>
                    <a:pt x="76" y="113"/>
                    <a:pt x="73" y="114"/>
                    <a:pt x="72" y="114"/>
                  </a:cubicBezTo>
                  <a:cubicBezTo>
                    <a:pt x="71" y="112"/>
                    <a:pt x="71" y="110"/>
                    <a:pt x="71" y="108"/>
                  </a:cubicBezTo>
                  <a:cubicBezTo>
                    <a:pt x="71" y="107"/>
                    <a:pt x="71" y="107"/>
                    <a:pt x="71" y="106"/>
                  </a:cubicBezTo>
                  <a:cubicBezTo>
                    <a:pt x="71" y="105"/>
                    <a:pt x="71" y="105"/>
                    <a:pt x="71" y="104"/>
                  </a:cubicBezTo>
                  <a:cubicBezTo>
                    <a:pt x="71" y="101"/>
                    <a:pt x="71" y="97"/>
                    <a:pt x="71" y="94"/>
                  </a:cubicBezTo>
                  <a:cubicBezTo>
                    <a:pt x="66" y="94"/>
                    <a:pt x="62" y="94"/>
                    <a:pt x="57" y="94"/>
                  </a:cubicBezTo>
                  <a:cubicBezTo>
                    <a:pt x="56" y="95"/>
                    <a:pt x="57" y="96"/>
                    <a:pt x="57" y="97"/>
                  </a:cubicBezTo>
                  <a:cubicBezTo>
                    <a:pt x="56" y="101"/>
                    <a:pt x="57" y="106"/>
                    <a:pt x="57" y="110"/>
                  </a:cubicBezTo>
                  <a:cubicBezTo>
                    <a:pt x="57" y="111"/>
                    <a:pt x="57" y="112"/>
                    <a:pt x="57" y="113"/>
                  </a:cubicBezTo>
                  <a:cubicBezTo>
                    <a:pt x="55" y="113"/>
                    <a:pt x="52" y="113"/>
                    <a:pt x="51" y="113"/>
                  </a:cubicBezTo>
                  <a:cubicBezTo>
                    <a:pt x="51" y="110"/>
                    <a:pt x="51" y="105"/>
                    <a:pt x="51" y="101"/>
                  </a:cubicBezTo>
                  <a:cubicBezTo>
                    <a:pt x="50" y="100"/>
                    <a:pt x="47" y="101"/>
                    <a:pt x="46" y="101"/>
                  </a:cubicBezTo>
                  <a:cubicBezTo>
                    <a:pt x="43" y="101"/>
                    <a:pt x="39" y="100"/>
                    <a:pt x="37" y="101"/>
                  </a:cubicBezTo>
                  <a:cubicBezTo>
                    <a:pt x="36" y="105"/>
                    <a:pt x="37" y="109"/>
                    <a:pt x="36" y="113"/>
                  </a:cubicBezTo>
                  <a:cubicBezTo>
                    <a:pt x="33" y="113"/>
                    <a:pt x="31" y="113"/>
                    <a:pt x="29" y="113"/>
                  </a:cubicBezTo>
                  <a:cubicBezTo>
                    <a:pt x="29" y="111"/>
                    <a:pt x="29" y="109"/>
                    <a:pt x="29" y="107"/>
                  </a:cubicBezTo>
                  <a:cubicBezTo>
                    <a:pt x="28" y="106"/>
                    <a:pt x="27" y="106"/>
                    <a:pt x="26" y="106"/>
                  </a:cubicBezTo>
                  <a:cubicBezTo>
                    <a:pt x="24" y="106"/>
                    <a:pt x="23" y="106"/>
                    <a:pt x="22" y="106"/>
                  </a:cubicBezTo>
                  <a:cubicBezTo>
                    <a:pt x="20" y="106"/>
                    <a:pt x="18" y="106"/>
                    <a:pt x="16" y="107"/>
                  </a:cubicBezTo>
                  <a:cubicBezTo>
                    <a:pt x="16" y="109"/>
                    <a:pt x="16" y="112"/>
                    <a:pt x="16" y="114"/>
                  </a:cubicBezTo>
                  <a:cubicBezTo>
                    <a:pt x="14" y="114"/>
                    <a:pt x="13" y="114"/>
                    <a:pt x="11" y="113"/>
                  </a:cubicBezTo>
                  <a:cubicBezTo>
                    <a:pt x="11" y="112"/>
                    <a:pt x="11" y="110"/>
                    <a:pt x="11" y="108"/>
                  </a:cubicBezTo>
                  <a:cubicBezTo>
                    <a:pt x="11" y="104"/>
                    <a:pt x="11" y="102"/>
                    <a:pt x="11" y="99"/>
                  </a:cubicBezTo>
                  <a:cubicBezTo>
                    <a:pt x="11" y="95"/>
                    <a:pt x="11" y="90"/>
                    <a:pt x="11" y="87"/>
                  </a:cubicBezTo>
                  <a:cubicBezTo>
                    <a:pt x="11" y="86"/>
                    <a:pt x="11" y="85"/>
                    <a:pt x="11" y="84"/>
                  </a:cubicBezTo>
                  <a:cubicBezTo>
                    <a:pt x="11" y="83"/>
                    <a:pt x="10" y="82"/>
                    <a:pt x="10" y="81"/>
                  </a:cubicBezTo>
                  <a:cubicBezTo>
                    <a:pt x="10" y="78"/>
                    <a:pt x="11" y="75"/>
                    <a:pt x="10" y="72"/>
                  </a:cubicBezTo>
                  <a:cubicBezTo>
                    <a:pt x="10" y="70"/>
                    <a:pt x="10" y="67"/>
                    <a:pt x="10" y="65"/>
                  </a:cubicBezTo>
                  <a:cubicBezTo>
                    <a:pt x="10" y="58"/>
                    <a:pt x="11" y="51"/>
                    <a:pt x="10" y="44"/>
                  </a:cubicBezTo>
                  <a:cubicBezTo>
                    <a:pt x="10" y="42"/>
                    <a:pt x="10" y="41"/>
                    <a:pt x="10" y="39"/>
                  </a:cubicBezTo>
                  <a:cubicBezTo>
                    <a:pt x="10" y="36"/>
                    <a:pt x="10" y="33"/>
                    <a:pt x="10" y="30"/>
                  </a:cubicBezTo>
                  <a:cubicBezTo>
                    <a:pt x="10" y="28"/>
                    <a:pt x="10" y="26"/>
                    <a:pt x="10" y="24"/>
                  </a:cubicBezTo>
                  <a:cubicBezTo>
                    <a:pt x="10" y="22"/>
                    <a:pt x="10" y="20"/>
                    <a:pt x="10" y="18"/>
                  </a:cubicBezTo>
                  <a:cubicBezTo>
                    <a:pt x="11" y="18"/>
                    <a:pt x="11" y="19"/>
                    <a:pt x="12" y="19"/>
                  </a:cubicBezTo>
                  <a:cubicBezTo>
                    <a:pt x="12" y="18"/>
                    <a:pt x="12" y="15"/>
                    <a:pt x="11" y="14"/>
                  </a:cubicBezTo>
                  <a:cubicBezTo>
                    <a:pt x="12" y="14"/>
                    <a:pt x="11" y="13"/>
                    <a:pt x="12" y="13"/>
                  </a:cubicBezTo>
                  <a:cubicBezTo>
                    <a:pt x="11" y="11"/>
                    <a:pt x="11" y="9"/>
                    <a:pt x="11" y="7"/>
                  </a:cubicBezTo>
                  <a:cubicBezTo>
                    <a:pt x="11" y="6"/>
                    <a:pt x="10" y="4"/>
                    <a:pt x="10" y="2"/>
                  </a:cubicBezTo>
                  <a:cubicBezTo>
                    <a:pt x="10" y="1"/>
                    <a:pt x="11" y="1"/>
                    <a:pt x="10" y="0"/>
                  </a:cubicBez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4"/>
                    <a:pt x="9" y="5"/>
                  </a:cubicBezTo>
                  <a:cubicBezTo>
                    <a:pt x="9" y="9"/>
                    <a:pt x="8" y="14"/>
                    <a:pt x="8" y="17"/>
                  </a:cubicBezTo>
                  <a:cubicBezTo>
                    <a:pt x="7" y="17"/>
                    <a:pt x="7" y="18"/>
                    <a:pt x="7" y="19"/>
                  </a:cubicBezTo>
                  <a:cubicBezTo>
                    <a:pt x="8" y="19"/>
                    <a:pt x="8" y="18"/>
                    <a:pt x="9" y="18"/>
                  </a:cubicBezTo>
                  <a:cubicBezTo>
                    <a:pt x="9" y="19"/>
                    <a:pt x="9" y="21"/>
                    <a:pt x="9" y="22"/>
                  </a:cubicBezTo>
                  <a:cubicBezTo>
                    <a:pt x="9" y="23"/>
                    <a:pt x="9" y="24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9" y="33"/>
                    <a:pt x="9" y="35"/>
                  </a:cubicBezTo>
                  <a:cubicBezTo>
                    <a:pt x="9" y="36"/>
                    <a:pt x="9" y="38"/>
                    <a:pt x="9" y="40"/>
                  </a:cubicBezTo>
                  <a:cubicBezTo>
                    <a:pt x="9" y="49"/>
                    <a:pt x="9" y="59"/>
                    <a:pt x="9" y="67"/>
                  </a:cubicBezTo>
                  <a:cubicBezTo>
                    <a:pt x="8" y="70"/>
                    <a:pt x="9" y="73"/>
                    <a:pt x="9" y="75"/>
                  </a:cubicBezTo>
                  <a:cubicBezTo>
                    <a:pt x="8" y="79"/>
                    <a:pt x="9" y="83"/>
                    <a:pt x="9" y="87"/>
                  </a:cubicBezTo>
                  <a:cubicBezTo>
                    <a:pt x="9" y="89"/>
                    <a:pt x="9" y="90"/>
                    <a:pt x="9" y="92"/>
                  </a:cubicBezTo>
                  <a:cubicBezTo>
                    <a:pt x="9" y="99"/>
                    <a:pt x="9" y="107"/>
                    <a:pt x="9" y="113"/>
                  </a:cubicBezTo>
                  <a:cubicBezTo>
                    <a:pt x="7" y="114"/>
                    <a:pt x="5" y="113"/>
                    <a:pt x="4" y="113"/>
                  </a:cubicBezTo>
                  <a:cubicBezTo>
                    <a:pt x="3" y="114"/>
                    <a:pt x="3" y="114"/>
                    <a:pt x="2" y="114"/>
                  </a:cubicBezTo>
                  <a:cubicBezTo>
                    <a:pt x="2" y="114"/>
                    <a:pt x="1" y="114"/>
                    <a:pt x="1" y="114"/>
                  </a:cubicBezTo>
                  <a:cubicBezTo>
                    <a:pt x="1" y="115"/>
                    <a:pt x="0" y="115"/>
                    <a:pt x="0" y="116"/>
                  </a:cubicBezTo>
                  <a:cubicBezTo>
                    <a:pt x="1" y="116"/>
                    <a:pt x="1" y="116"/>
                    <a:pt x="2" y="115"/>
                  </a:cubicBezTo>
                  <a:cubicBezTo>
                    <a:pt x="2" y="116"/>
                    <a:pt x="2" y="116"/>
                    <a:pt x="3" y="116"/>
                  </a:cubicBezTo>
                  <a:cubicBezTo>
                    <a:pt x="5" y="116"/>
                    <a:pt x="7" y="116"/>
                    <a:pt x="9" y="116"/>
                  </a:cubicBezTo>
                  <a:cubicBezTo>
                    <a:pt x="9" y="117"/>
                    <a:pt x="9" y="117"/>
                    <a:pt x="9" y="119"/>
                  </a:cubicBezTo>
                  <a:cubicBezTo>
                    <a:pt x="10" y="119"/>
                    <a:pt x="10" y="119"/>
                    <a:pt x="11" y="119"/>
                  </a:cubicBezTo>
                  <a:cubicBezTo>
                    <a:pt x="11" y="118"/>
                    <a:pt x="11" y="117"/>
                    <a:pt x="11" y="116"/>
                  </a:cubicBezTo>
                  <a:cubicBezTo>
                    <a:pt x="17" y="115"/>
                    <a:pt x="22" y="115"/>
                    <a:pt x="27" y="115"/>
                  </a:cubicBezTo>
                  <a:cubicBezTo>
                    <a:pt x="31" y="115"/>
                    <a:pt x="34" y="115"/>
                    <a:pt x="37" y="115"/>
                  </a:cubicBezTo>
                  <a:cubicBezTo>
                    <a:pt x="39" y="115"/>
                    <a:pt x="41" y="115"/>
                    <a:pt x="43" y="115"/>
                  </a:cubicBezTo>
                  <a:cubicBezTo>
                    <a:pt x="47" y="115"/>
                    <a:pt x="51" y="115"/>
                    <a:pt x="54" y="115"/>
                  </a:cubicBezTo>
                  <a:cubicBezTo>
                    <a:pt x="56" y="115"/>
                    <a:pt x="57" y="115"/>
                    <a:pt x="58" y="115"/>
                  </a:cubicBezTo>
                  <a:cubicBezTo>
                    <a:pt x="65" y="115"/>
                    <a:pt x="71" y="115"/>
                    <a:pt x="77" y="114"/>
                  </a:cubicBezTo>
                  <a:cubicBezTo>
                    <a:pt x="78" y="115"/>
                    <a:pt x="81" y="115"/>
                    <a:pt x="83" y="114"/>
                  </a:cubicBezTo>
                  <a:cubicBezTo>
                    <a:pt x="84" y="115"/>
                    <a:pt x="84" y="114"/>
                    <a:pt x="85" y="114"/>
                  </a:cubicBezTo>
                  <a:cubicBezTo>
                    <a:pt x="86" y="114"/>
                    <a:pt x="86" y="115"/>
                    <a:pt x="87" y="115"/>
                  </a:cubicBezTo>
                  <a:cubicBezTo>
                    <a:pt x="88" y="115"/>
                    <a:pt x="89" y="114"/>
                    <a:pt x="90" y="114"/>
                  </a:cubicBezTo>
                  <a:cubicBezTo>
                    <a:pt x="99" y="115"/>
                    <a:pt x="107" y="114"/>
                    <a:pt x="116" y="114"/>
                  </a:cubicBezTo>
                  <a:cubicBezTo>
                    <a:pt x="119" y="114"/>
                    <a:pt x="121" y="114"/>
                    <a:pt x="124" y="113"/>
                  </a:cubicBezTo>
                  <a:cubicBezTo>
                    <a:pt x="126" y="114"/>
                    <a:pt x="129" y="113"/>
                    <a:pt x="131" y="113"/>
                  </a:cubicBezTo>
                  <a:cubicBezTo>
                    <a:pt x="132" y="113"/>
                    <a:pt x="134" y="113"/>
                    <a:pt x="136" y="113"/>
                  </a:cubicBezTo>
                  <a:cubicBezTo>
                    <a:pt x="136" y="114"/>
                    <a:pt x="135" y="114"/>
                    <a:pt x="135" y="115"/>
                  </a:cubicBezTo>
                  <a:cubicBezTo>
                    <a:pt x="137" y="115"/>
                    <a:pt x="140" y="115"/>
                    <a:pt x="143" y="114"/>
                  </a:cubicBezTo>
                  <a:cubicBezTo>
                    <a:pt x="144" y="114"/>
                    <a:pt x="145" y="114"/>
                    <a:pt x="147" y="114"/>
                  </a:cubicBezTo>
                  <a:cubicBezTo>
                    <a:pt x="148" y="114"/>
                    <a:pt x="150" y="113"/>
                    <a:pt x="151" y="114"/>
                  </a:cubicBezTo>
                  <a:cubicBezTo>
                    <a:pt x="152" y="114"/>
                    <a:pt x="153" y="114"/>
                    <a:pt x="153" y="113"/>
                  </a:cubicBezTo>
                  <a:cubicBezTo>
                    <a:pt x="154" y="113"/>
                    <a:pt x="155" y="114"/>
                    <a:pt x="155" y="113"/>
                  </a:cubicBezTo>
                  <a:cubicBezTo>
                    <a:pt x="155" y="112"/>
                    <a:pt x="154" y="113"/>
                    <a:pt x="153" y="112"/>
                  </a:cubicBezTo>
                  <a:close/>
                  <a:moveTo>
                    <a:pt x="10" y="11"/>
                  </a:moveTo>
                  <a:cubicBezTo>
                    <a:pt x="11" y="12"/>
                    <a:pt x="10" y="13"/>
                    <a:pt x="11" y="14"/>
                  </a:cubicBezTo>
                  <a:cubicBezTo>
                    <a:pt x="10" y="13"/>
                    <a:pt x="10" y="12"/>
                    <a:pt x="10" y="11"/>
                  </a:cubicBezTo>
                  <a:close/>
                  <a:moveTo>
                    <a:pt x="18" y="108"/>
                  </a:moveTo>
                  <a:cubicBezTo>
                    <a:pt x="19" y="107"/>
                    <a:pt x="20" y="108"/>
                    <a:pt x="21" y="107"/>
                  </a:cubicBezTo>
                  <a:cubicBezTo>
                    <a:pt x="20" y="109"/>
                    <a:pt x="19" y="110"/>
                    <a:pt x="18" y="111"/>
                  </a:cubicBezTo>
                  <a:cubicBezTo>
                    <a:pt x="18" y="110"/>
                    <a:pt x="18" y="109"/>
                    <a:pt x="18" y="108"/>
                  </a:cubicBezTo>
                  <a:close/>
                  <a:moveTo>
                    <a:pt x="18" y="113"/>
                  </a:moveTo>
                  <a:cubicBezTo>
                    <a:pt x="18" y="113"/>
                    <a:pt x="18" y="113"/>
                    <a:pt x="18" y="112"/>
                  </a:cubicBezTo>
                  <a:cubicBezTo>
                    <a:pt x="18" y="112"/>
                    <a:pt x="18" y="112"/>
                    <a:pt x="19" y="112"/>
                  </a:cubicBezTo>
                  <a:cubicBezTo>
                    <a:pt x="19" y="111"/>
                    <a:pt x="20" y="110"/>
                    <a:pt x="20" y="109"/>
                  </a:cubicBezTo>
                  <a:cubicBezTo>
                    <a:pt x="21" y="109"/>
                    <a:pt x="21" y="108"/>
                    <a:pt x="22" y="108"/>
                  </a:cubicBezTo>
                  <a:cubicBezTo>
                    <a:pt x="23" y="108"/>
                    <a:pt x="23" y="108"/>
                    <a:pt x="24" y="108"/>
                  </a:cubicBezTo>
                  <a:cubicBezTo>
                    <a:pt x="24" y="109"/>
                    <a:pt x="22" y="111"/>
                    <a:pt x="20" y="112"/>
                  </a:cubicBezTo>
                  <a:cubicBezTo>
                    <a:pt x="20" y="113"/>
                    <a:pt x="19" y="114"/>
                    <a:pt x="18" y="113"/>
                  </a:cubicBezTo>
                  <a:close/>
                  <a:moveTo>
                    <a:pt x="21" y="113"/>
                  </a:moveTo>
                  <a:cubicBezTo>
                    <a:pt x="22" y="111"/>
                    <a:pt x="24" y="110"/>
                    <a:pt x="25" y="108"/>
                  </a:cubicBezTo>
                  <a:cubicBezTo>
                    <a:pt x="26" y="108"/>
                    <a:pt x="26" y="107"/>
                    <a:pt x="27" y="108"/>
                  </a:cubicBezTo>
                  <a:cubicBezTo>
                    <a:pt x="27" y="108"/>
                    <a:pt x="27" y="109"/>
                    <a:pt x="27" y="109"/>
                  </a:cubicBezTo>
                  <a:cubicBezTo>
                    <a:pt x="26" y="111"/>
                    <a:pt x="25" y="112"/>
                    <a:pt x="24" y="113"/>
                  </a:cubicBezTo>
                  <a:cubicBezTo>
                    <a:pt x="23" y="113"/>
                    <a:pt x="22" y="113"/>
                    <a:pt x="21" y="113"/>
                  </a:cubicBezTo>
                  <a:close/>
                  <a:moveTo>
                    <a:pt x="27" y="113"/>
                  </a:moveTo>
                  <a:cubicBezTo>
                    <a:pt x="26" y="113"/>
                    <a:pt x="26" y="113"/>
                    <a:pt x="25" y="113"/>
                  </a:cubicBezTo>
                  <a:cubicBezTo>
                    <a:pt x="25" y="112"/>
                    <a:pt x="26" y="111"/>
                    <a:pt x="27" y="110"/>
                  </a:cubicBezTo>
                  <a:cubicBezTo>
                    <a:pt x="28" y="111"/>
                    <a:pt x="27" y="112"/>
                    <a:pt x="27" y="113"/>
                  </a:cubicBezTo>
                  <a:close/>
                  <a:moveTo>
                    <a:pt x="38" y="103"/>
                  </a:moveTo>
                  <a:cubicBezTo>
                    <a:pt x="39" y="103"/>
                    <a:pt x="40" y="103"/>
                    <a:pt x="41" y="102"/>
                  </a:cubicBezTo>
                  <a:cubicBezTo>
                    <a:pt x="40" y="104"/>
                    <a:pt x="39" y="105"/>
                    <a:pt x="38" y="106"/>
                  </a:cubicBezTo>
                  <a:cubicBezTo>
                    <a:pt x="38" y="105"/>
                    <a:pt x="38" y="104"/>
                    <a:pt x="38" y="103"/>
                  </a:cubicBezTo>
                  <a:close/>
                  <a:moveTo>
                    <a:pt x="38" y="108"/>
                  </a:moveTo>
                  <a:cubicBezTo>
                    <a:pt x="38" y="107"/>
                    <a:pt x="39" y="106"/>
                    <a:pt x="39" y="106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40" y="104"/>
                    <a:pt x="41" y="103"/>
                    <a:pt x="42" y="102"/>
                  </a:cubicBezTo>
                  <a:cubicBezTo>
                    <a:pt x="43" y="102"/>
                    <a:pt x="45" y="102"/>
                    <a:pt x="45" y="103"/>
                  </a:cubicBezTo>
                  <a:cubicBezTo>
                    <a:pt x="44" y="105"/>
                    <a:pt x="42" y="106"/>
                    <a:pt x="41" y="108"/>
                  </a:cubicBezTo>
                  <a:cubicBezTo>
                    <a:pt x="40" y="109"/>
                    <a:pt x="40" y="111"/>
                    <a:pt x="38" y="111"/>
                  </a:cubicBezTo>
                  <a:cubicBezTo>
                    <a:pt x="38" y="110"/>
                    <a:pt x="38" y="108"/>
                    <a:pt x="38" y="108"/>
                  </a:cubicBezTo>
                  <a:close/>
                  <a:moveTo>
                    <a:pt x="41" y="113"/>
                  </a:moveTo>
                  <a:cubicBezTo>
                    <a:pt x="40" y="113"/>
                    <a:pt x="39" y="113"/>
                    <a:pt x="38" y="113"/>
                  </a:cubicBezTo>
                  <a:cubicBezTo>
                    <a:pt x="38" y="112"/>
                    <a:pt x="38" y="113"/>
                    <a:pt x="38" y="113"/>
                  </a:cubicBezTo>
                  <a:cubicBezTo>
                    <a:pt x="39" y="112"/>
                    <a:pt x="39" y="111"/>
                    <a:pt x="40" y="110"/>
                  </a:cubicBezTo>
                  <a:cubicBezTo>
                    <a:pt x="42" y="109"/>
                    <a:pt x="42" y="107"/>
                    <a:pt x="44" y="106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5" y="104"/>
                    <a:pt x="46" y="103"/>
                    <a:pt x="47" y="103"/>
                  </a:cubicBezTo>
                  <a:cubicBezTo>
                    <a:pt x="48" y="103"/>
                    <a:pt x="48" y="103"/>
                    <a:pt x="49" y="103"/>
                  </a:cubicBezTo>
                  <a:cubicBezTo>
                    <a:pt x="47" y="106"/>
                    <a:pt x="44" y="108"/>
                    <a:pt x="43" y="111"/>
                  </a:cubicBezTo>
                  <a:cubicBezTo>
                    <a:pt x="42" y="111"/>
                    <a:pt x="42" y="112"/>
                    <a:pt x="41" y="113"/>
                  </a:cubicBezTo>
                  <a:close/>
                  <a:moveTo>
                    <a:pt x="49" y="113"/>
                  </a:moveTo>
                  <a:cubicBezTo>
                    <a:pt x="48" y="113"/>
                    <a:pt x="47" y="113"/>
                    <a:pt x="46" y="113"/>
                  </a:cubicBezTo>
                  <a:cubicBezTo>
                    <a:pt x="47" y="112"/>
                    <a:pt x="48" y="111"/>
                    <a:pt x="49" y="110"/>
                  </a:cubicBezTo>
                  <a:cubicBezTo>
                    <a:pt x="49" y="111"/>
                    <a:pt x="49" y="112"/>
                    <a:pt x="49" y="113"/>
                  </a:cubicBezTo>
                  <a:close/>
                  <a:moveTo>
                    <a:pt x="45" y="113"/>
                  </a:moveTo>
                  <a:cubicBezTo>
                    <a:pt x="44" y="113"/>
                    <a:pt x="43" y="113"/>
                    <a:pt x="42" y="113"/>
                  </a:cubicBezTo>
                  <a:cubicBezTo>
                    <a:pt x="42" y="112"/>
                    <a:pt x="44" y="111"/>
                    <a:pt x="44" y="109"/>
                  </a:cubicBezTo>
                  <a:cubicBezTo>
                    <a:pt x="44" y="109"/>
                    <a:pt x="44" y="109"/>
                    <a:pt x="45" y="109"/>
                  </a:cubicBezTo>
                  <a:cubicBezTo>
                    <a:pt x="46" y="108"/>
                    <a:pt x="47" y="106"/>
                    <a:pt x="49" y="105"/>
                  </a:cubicBezTo>
                  <a:cubicBezTo>
                    <a:pt x="49" y="106"/>
                    <a:pt x="49" y="108"/>
                    <a:pt x="49" y="108"/>
                  </a:cubicBezTo>
                  <a:cubicBezTo>
                    <a:pt x="48" y="110"/>
                    <a:pt x="47" y="111"/>
                    <a:pt x="45" y="113"/>
                  </a:cubicBezTo>
                  <a:close/>
                  <a:moveTo>
                    <a:pt x="62" y="96"/>
                  </a:moveTo>
                  <a:cubicBezTo>
                    <a:pt x="61" y="97"/>
                    <a:pt x="60" y="99"/>
                    <a:pt x="59" y="100"/>
                  </a:cubicBezTo>
                  <a:cubicBezTo>
                    <a:pt x="59" y="98"/>
                    <a:pt x="59" y="98"/>
                    <a:pt x="59" y="97"/>
                  </a:cubicBezTo>
                  <a:cubicBezTo>
                    <a:pt x="59" y="96"/>
                    <a:pt x="61" y="97"/>
                    <a:pt x="62" y="96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60" y="100"/>
                  </a:cubicBezTo>
                  <a:cubicBezTo>
                    <a:pt x="61" y="99"/>
                    <a:pt x="62" y="97"/>
                    <a:pt x="63" y="96"/>
                  </a:cubicBezTo>
                  <a:cubicBezTo>
                    <a:pt x="64" y="96"/>
                    <a:pt x="66" y="96"/>
                    <a:pt x="66" y="96"/>
                  </a:cubicBezTo>
                  <a:cubicBezTo>
                    <a:pt x="67" y="96"/>
                    <a:pt x="66" y="96"/>
                    <a:pt x="66" y="97"/>
                  </a:cubicBezTo>
                  <a:cubicBezTo>
                    <a:pt x="66" y="97"/>
                    <a:pt x="65" y="98"/>
                    <a:pt x="65" y="99"/>
                  </a:cubicBezTo>
                  <a:cubicBezTo>
                    <a:pt x="65" y="99"/>
                    <a:pt x="64" y="99"/>
                    <a:pt x="64" y="100"/>
                  </a:cubicBezTo>
                  <a:cubicBezTo>
                    <a:pt x="63" y="101"/>
                    <a:pt x="62" y="102"/>
                    <a:pt x="61" y="103"/>
                  </a:cubicBezTo>
                  <a:cubicBezTo>
                    <a:pt x="60" y="103"/>
                    <a:pt x="60" y="105"/>
                    <a:pt x="59" y="105"/>
                  </a:cubicBezTo>
                  <a:cubicBezTo>
                    <a:pt x="59" y="104"/>
                    <a:pt x="59" y="103"/>
                    <a:pt x="59" y="102"/>
                  </a:cubicBezTo>
                  <a:cubicBezTo>
                    <a:pt x="59" y="101"/>
                    <a:pt x="59" y="101"/>
                    <a:pt x="59" y="100"/>
                  </a:cubicBezTo>
                  <a:close/>
                  <a:moveTo>
                    <a:pt x="59" y="106"/>
                  </a:move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2" y="103"/>
                    <a:pt x="64" y="101"/>
                    <a:pt x="66" y="98"/>
                  </a:cubicBezTo>
                  <a:cubicBezTo>
                    <a:pt x="67" y="98"/>
                    <a:pt x="67" y="95"/>
                    <a:pt x="69" y="96"/>
                  </a:cubicBezTo>
                  <a:cubicBezTo>
                    <a:pt x="70" y="100"/>
                    <a:pt x="67" y="101"/>
                    <a:pt x="66" y="103"/>
                  </a:cubicBezTo>
                  <a:cubicBezTo>
                    <a:pt x="65" y="104"/>
                    <a:pt x="64" y="104"/>
                    <a:pt x="64" y="105"/>
                  </a:cubicBezTo>
                  <a:cubicBezTo>
                    <a:pt x="62" y="107"/>
                    <a:pt x="61" y="109"/>
                    <a:pt x="60" y="110"/>
                  </a:cubicBezTo>
                  <a:cubicBezTo>
                    <a:pt x="60" y="111"/>
                    <a:pt x="60" y="111"/>
                    <a:pt x="59" y="111"/>
                  </a:cubicBezTo>
                  <a:cubicBezTo>
                    <a:pt x="59" y="110"/>
                    <a:pt x="59" y="108"/>
                    <a:pt x="59" y="106"/>
                  </a:cubicBezTo>
                  <a:close/>
                  <a:moveTo>
                    <a:pt x="69" y="114"/>
                  </a:moveTo>
                  <a:cubicBezTo>
                    <a:pt x="68" y="114"/>
                    <a:pt x="67" y="114"/>
                    <a:pt x="66" y="114"/>
                  </a:cubicBezTo>
                  <a:cubicBezTo>
                    <a:pt x="66" y="113"/>
                    <a:pt x="67" y="113"/>
                    <a:pt x="67" y="111"/>
                  </a:cubicBezTo>
                  <a:cubicBezTo>
                    <a:pt x="68" y="112"/>
                    <a:pt x="68" y="110"/>
                    <a:pt x="68" y="110"/>
                  </a:cubicBezTo>
                  <a:cubicBezTo>
                    <a:pt x="68" y="110"/>
                    <a:pt x="69" y="110"/>
                    <a:pt x="69" y="110"/>
                  </a:cubicBezTo>
                  <a:cubicBezTo>
                    <a:pt x="69" y="111"/>
                    <a:pt x="69" y="112"/>
                    <a:pt x="69" y="114"/>
                  </a:cubicBezTo>
                  <a:close/>
                  <a:moveTo>
                    <a:pt x="69" y="109"/>
                  </a:moveTo>
                  <a:cubicBezTo>
                    <a:pt x="68" y="110"/>
                    <a:pt x="66" y="112"/>
                    <a:pt x="65" y="114"/>
                  </a:cubicBezTo>
                  <a:cubicBezTo>
                    <a:pt x="64" y="114"/>
                    <a:pt x="63" y="114"/>
                    <a:pt x="62" y="113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3" y="111"/>
                    <a:pt x="63" y="111"/>
                    <a:pt x="64" y="111"/>
                  </a:cubicBezTo>
                  <a:cubicBezTo>
                    <a:pt x="65" y="109"/>
                    <a:pt x="67" y="108"/>
                    <a:pt x="68" y="106"/>
                  </a:cubicBezTo>
                  <a:cubicBezTo>
                    <a:pt x="68" y="106"/>
                    <a:pt x="69" y="106"/>
                    <a:pt x="69" y="105"/>
                  </a:cubicBezTo>
                  <a:cubicBezTo>
                    <a:pt x="69" y="105"/>
                    <a:pt x="69" y="105"/>
                    <a:pt x="69" y="105"/>
                  </a:cubicBezTo>
                  <a:cubicBezTo>
                    <a:pt x="69" y="107"/>
                    <a:pt x="69" y="107"/>
                    <a:pt x="69" y="109"/>
                  </a:cubicBezTo>
                  <a:close/>
                  <a:moveTo>
                    <a:pt x="69" y="103"/>
                  </a:moveTo>
                  <a:cubicBezTo>
                    <a:pt x="69" y="106"/>
                    <a:pt x="65" y="107"/>
                    <a:pt x="64" y="110"/>
                  </a:cubicBezTo>
                  <a:cubicBezTo>
                    <a:pt x="63" y="111"/>
                    <a:pt x="62" y="112"/>
                    <a:pt x="61" y="114"/>
                  </a:cubicBezTo>
                  <a:cubicBezTo>
                    <a:pt x="60" y="114"/>
                    <a:pt x="60" y="114"/>
                    <a:pt x="59" y="113"/>
                  </a:cubicBezTo>
                  <a:cubicBezTo>
                    <a:pt x="59" y="113"/>
                    <a:pt x="59" y="113"/>
                    <a:pt x="59" y="112"/>
                  </a:cubicBezTo>
                  <a:cubicBezTo>
                    <a:pt x="59" y="112"/>
                    <a:pt x="60" y="112"/>
                    <a:pt x="60" y="112"/>
                  </a:cubicBezTo>
                  <a:cubicBezTo>
                    <a:pt x="60" y="112"/>
                    <a:pt x="60" y="112"/>
                    <a:pt x="60" y="111"/>
                  </a:cubicBezTo>
                  <a:cubicBezTo>
                    <a:pt x="61" y="111"/>
                    <a:pt x="61" y="109"/>
                    <a:pt x="62" y="109"/>
                  </a:cubicBezTo>
                  <a:cubicBezTo>
                    <a:pt x="63" y="107"/>
                    <a:pt x="64" y="106"/>
                    <a:pt x="65" y="104"/>
                  </a:cubicBezTo>
                  <a:cubicBezTo>
                    <a:pt x="66" y="104"/>
                    <a:pt x="67" y="103"/>
                    <a:pt x="67" y="102"/>
                  </a:cubicBezTo>
                  <a:cubicBezTo>
                    <a:pt x="68" y="102"/>
                    <a:pt x="68" y="101"/>
                    <a:pt x="69" y="100"/>
                  </a:cubicBezTo>
                  <a:cubicBezTo>
                    <a:pt x="69" y="101"/>
                    <a:pt x="70" y="102"/>
                    <a:pt x="69" y="103"/>
                  </a:cubicBezTo>
                  <a:close/>
                  <a:moveTo>
                    <a:pt x="80" y="84"/>
                  </a:moveTo>
                  <a:cubicBezTo>
                    <a:pt x="81" y="84"/>
                    <a:pt x="82" y="84"/>
                    <a:pt x="83" y="84"/>
                  </a:cubicBezTo>
                  <a:cubicBezTo>
                    <a:pt x="83" y="85"/>
                    <a:pt x="82" y="86"/>
                    <a:pt x="82" y="86"/>
                  </a:cubicBezTo>
                  <a:cubicBezTo>
                    <a:pt x="81" y="87"/>
                    <a:pt x="80" y="88"/>
                    <a:pt x="80" y="89"/>
                  </a:cubicBezTo>
                  <a:cubicBezTo>
                    <a:pt x="80" y="89"/>
                    <a:pt x="80" y="89"/>
                    <a:pt x="81" y="89"/>
                  </a:cubicBezTo>
                  <a:cubicBezTo>
                    <a:pt x="81" y="89"/>
                    <a:pt x="81" y="89"/>
                    <a:pt x="81" y="88"/>
                  </a:cubicBezTo>
                  <a:cubicBezTo>
                    <a:pt x="82" y="87"/>
                    <a:pt x="83" y="85"/>
                    <a:pt x="84" y="84"/>
                  </a:cubicBezTo>
                  <a:cubicBezTo>
                    <a:pt x="85" y="84"/>
                    <a:pt x="86" y="84"/>
                    <a:pt x="87" y="84"/>
                  </a:cubicBezTo>
                  <a:cubicBezTo>
                    <a:pt x="86" y="86"/>
                    <a:pt x="83" y="89"/>
                    <a:pt x="81" y="92"/>
                  </a:cubicBezTo>
                  <a:cubicBezTo>
                    <a:pt x="81" y="92"/>
                    <a:pt x="81" y="92"/>
                    <a:pt x="81" y="93"/>
                  </a:cubicBezTo>
                  <a:cubicBezTo>
                    <a:pt x="80" y="93"/>
                    <a:pt x="81" y="93"/>
                    <a:pt x="80" y="94"/>
                  </a:cubicBezTo>
                  <a:cubicBezTo>
                    <a:pt x="79" y="93"/>
                    <a:pt x="80" y="91"/>
                    <a:pt x="80" y="90"/>
                  </a:cubicBezTo>
                  <a:cubicBezTo>
                    <a:pt x="80" y="89"/>
                    <a:pt x="79" y="89"/>
                    <a:pt x="79" y="88"/>
                  </a:cubicBezTo>
                  <a:cubicBezTo>
                    <a:pt x="79" y="86"/>
                    <a:pt x="80" y="85"/>
                    <a:pt x="80" y="84"/>
                  </a:cubicBezTo>
                  <a:close/>
                  <a:moveTo>
                    <a:pt x="80" y="100"/>
                  </a:moveTo>
                  <a:cubicBezTo>
                    <a:pt x="79" y="99"/>
                    <a:pt x="80" y="97"/>
                    <a:pt x="80" y="96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4"/>
                    <a:pt x="81" y="94"/>
                    <a:pt x="80" y="94"/>
                  </a:cubicBezTo>
                  <a:cubicBezTo>
                    <a:pt x="81" y="94"/>
                    <a:pt x="81" y="93"/>
                    <a:pt x="81" y="92"/>
                  </a:cubicBezTo>
                  <a:cubicBezTo>
                    <a:pt x="82" y="92"/>
                    <a:pt x="82" y="92"/>
                    <a:pt x="83" y="91"/>
                  </a:cubicBezTo>
                  <a:cubicBezTo>
                    <a:pt x="85" y="89"/>
                    <a:pt x="86" y="86"/>
                    <a:pt x="89" y="84"/>
                  </a:cubicBezTo>
                  <a:cubicBezTo>
                    <a:pt x="89" y="84"/>
                    <a:pt x="90" y="84"/>
                    <a:pt x="90" y="84"/>
                  </a:cubicBezTo>
                  <a:cubicBezTo>
                    <a:pt x="90" y="85"/>
                    <a:pt x="91" y="86"/>
                    <a:pt x="91" y="87"/>
                  </a:cubicBezTo>
                  <a:cubicBezTo>
                    <a:pt x="90" y="88"/>
                    <a:pt x="89" y="89"/>
                    <a:pt x="88" y="90"/>
                  </a:cubicBezTo>
                  <a:cubicBezTo>
                    <a:pt x="87" y="91"/>
                    <a:pt x="87" y="92"/>
                    <a:pt x="86" y="93"/>
                  </a:cubicBezTo>
                  <a:cubicBezTo>
                    <a:pt x="86" y="93"/>
                    <a:pt x="85" y="93"/>
                    <a:pt x="85" y="93"/>
                  </a:cubicBezTo>
                  <a:cubicBezTo>
                    <a:pt x="85" y="94"/>
                    <a:pt x="85" y="94"/>
                    <a:pt x="85" y="95"/>
                  </a:cubicBezTo>
                  <a:cubicBezTo>
                    <a:pt x="84" y="96"/>
                    <a:pt x="83" y="97"/>
                    <a:pt x="82" y="98"/>
                  </a:cubicBezTo>
                  <a:cubicBezTo>
                    <a:pt x="81" y="99"/>
                    <a:pt x="81" y="100"/>
                    <a:pt x="80" y="100"/>
                  </a:cubicBezTo>
                  <a:close/>
                  <a:moveTo>
                    <a:pt x="80" y="102"/>
                  </a:moveTo>
                  <a:cubicBezTo>
                    <a:pt x="82" y="98"/>
                    <a:pt x="85" y="96"/>
                    <a:pt x="87" y="93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87" y="92"/>
                    <a:pt x="89" y="91"/>
                    <a:pt x="89" y="90"/>
                  </a:cubicBezTo>
                  <a:cubicBezTo>
                    <a:pt x="90" y="90"/>
                    <a:pt x="90" y="89"/>
                    <a:pt x="90" y="88"/>
                  </a:cubicBezTo>
                  <a:cubicBezTo>
                    <a:pt x="90" y="88"/>
                    <a:pt x="90" y="88"/>
                    <a:pt x="91" y="88"/>
                  </a:cubicBezTo>
                  <a:cubicBezTo>
                    <a:pt x="91" y="90"/>
                    <a:pt x="91" y="92"/>
                    <a:pt x="91" y="93"/>
                  </a:cubicBezTo>
                  <a:cubicBezTo>
                    <a:pt x="87" y="97"/>
                    <a:pt x="84" y="102"/>
                    <a:pt x="80" y="106"/>
                  </a:cubicBezTo>
                  <a:cubicBezTo>
                    <a:pt x="80" y="105"/>
                    <a:pt x="80" y="103"/>
                    <a:pt x="80" y="102"/>
                  </a:cubicBezTo>
                  <a:close/>
                  <a:moveTo>
                    <a:pt x="91" y="113"/>
                  </a:moveTo>
                  <a:cubicBezTo>
                    <a:pt x="88" y="113"/>
                    <a:pt x="87" y="113"/>
                    <a:pt x="85" y="113"/>
                  </a:cubicBezTo>
                  <a:cubicBezTo>
                    <a:pt x="84" y="112"/>
                    <a:pt x="85" y="112"/>
                    <a:pt x="85" y="112"/>
                  </a:cubicBezTo>
                  <a:cubicBezTo>
                    <a:pt x="87" y="110"/>
                    <a:pt x="89" y="108"/>
                    <a:pt x="91" y="105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91" y="107"/>
                    <a:pt x="91" y="111"/>
                    <a:pt x="91" y="113"/>
                  </a:cubicBezTo>
                  <a:close/>
                  <a:moveTo>
                    <a:pt x="91" y="104"/>
                  </a:moveTo>
                  <a:cubicBezTo>
                    <a:pt x="89" y="107"/>
                    <a:pt x="85" y="110"/>
                    <a:pt x="83" y="113"/>
                  </a:cubicBezTo>
                  <a:cubicBezTo>
                    <a:pt x="82" y="113"/>
                    <a:pt x="81" y="113"/>
                    <a:pt x="80" y="113"/>
                  </a:cubicBezTo>
                  <a:cubicBezTo>
                    <a:pt x="80" y="112"/>
                    <a:pt x="81" y="112"/>
                    <a:pt x="82" y="111"/>
                  </a:cubicBezTo>
                  <a:cubicBezTo>
                    <a:pt x="83" y="109"/>
                    <a:pt x="83" y="108"/>
                    <a:pt x="85" y="107"/>
                  </a:cubicBezTo>
                  <a:cubicBezTo>
                    <a:pt x="86" y="106"/>
                    <a:pt x="87" y="105"/>
                    <a:pt x="87" y="104"/>
                  </a:cubicBezTo>
                  <a:cubicBezTo>
                    <a:pt x="87" y="104"/>
                    <a:pt x="88" y="104"/>
                    <a:pt x="88" y="103"/>
                  </a:cubicBezTo>
                  <a:cubicBezTo>
                    <a:pt x="88" y="103"/>
                    <a:pt x="89" y="102"/>
                    <a:pt x="89" y="102"/>
                  </a:cubicBezTo>
                  <a:cubicBezTo>
                    <a:pt x="90" y="101"/>
                    <a:pt x="90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1"/>
                    <a:pt x="91" y="102"/>
                    <a:pt x="91" y="104"/>
                  </a:cubicBezTo>
                  <a:close/>
                  <a:moveTo>
                    <a:pt x="91" y="98"/>
                  </a:moveTo>
                  <a:cubicBezTo>
                    <a:pt x="89" y="100"/>
                    <a:pt x="88" y="102"/>
                    <a:pt x="87" y="103"/>
                  </a:cubicBezTo>
                  <a:cubicBezTo>
                    <a:pt x="86" y="105"/>
                    <a:pt x="84" y="106"/>
                    <a:pt x="83" y="108"/>
                  </a:cubicBezTo>
                  <a:cubicBezTo>
                    <a:pt x="82" y="109"/>
                    <a:pt x="81" y="111"/>
                    <a:pt x="80" y="111"/>
                  </a:cubicBezTo>
                  <a:cubicBezTo>
                    <a:pt x="80" y="110"/>
                    <a:pt x="80" y="109"/>
                    <a:pt x="80" y="108"/>
                  </a:cubicBezTo>
                  <a:cubicBezTo>
                    <a:pt x="81" y="107"/>
                    <a:pt x="81" y="106"/>
                    <a:pt x="82" y="105"/>
                  </a:cubicBezTo>
                  <a:cubicBezTo>
                    <a:pt x="83" y="104"/>
                    <a:pt x="84" y="103"/>
                    <a:pt x="85" y="102"/>
                  </a:cubicBezTo>
                  <a:cubicBezTo>
                    <a:pt x="85" y="101"/>
                    <a:pt x="86" y="101"/>
                    <a:pt x="86" y="99"/>
                  </a:cubicBezTo>
                  <a:cubicBezTo>
                    <a:pt x="86" y="99"/>
                    <a:pt x="86" y="99"/>
                    <a:pt x="87" y="99"/>
                  </a:cubicBezTo>
                  <a:cubicBezTo>
                    <a:pt x="88" y="98"/>
                    <a:pt x="89" y="96"/>
                    <a:pt x="91" y="94"/>
                  </a:cubicBezTo>
                  <a:cubicBezTo>
                    <a:pt x="91" y="94"/>
                    <a:pt x="91" y="94"/>
                    <a:pt x="91" y="94"/>
                  </a:cubicBezTo>
                  <a:cubicBezTo>
                    <a:pt x="91" y="96"/>
                    <a:pt x="91" y="96"/>
                    <a:pt x="91" y="98"/>
                  </a:cubicBezTo>
                  <a:close/>
                  <a:moveTo>
                    <a:pt x="99" y="113"/>
                  </a:moveTo>
                  <a:cubicBezTo>
                    <a:pt x="99" y="112"/>
                    <a:pt x="99" y="112"/>
                    <a:pt x="99" y="111"/>
                  </a:cubicBezTo>
                  <a:cubicBezTo>
                    <a:pt x="99" y="112"/>
                    <a:pt x="100" y="112"/>
                    <a:pt x="99" y="113"/>
                  </a:cubicBezTo>
                  <a:close/>
                  <a:moveTo>
                    <a:pt x="101" y="99"/>
                  </a:moveTo>
                  <a:cubicBezTo>
                    <a:pt x="102" y="96"/>
                    <a:pt x="104" y="94"/>
                    <a:pt x="106" y="92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0"/>
                    <a:pt x="108" y="90"/>
                    <a:pt x="108" y="88"/>
                  </a:cubicBezTo>
                  <a:cubicBezTo>
                    <a:pt x="110" y="87"/>
                    <a:pt x="111" y="85"/>
                    <a:pt x="112" y="83"/>
                  </a:cubicBezTo>
                  <a:cubicBezTo>
                    <a:pt x="113" y="85"/>
                    <a:pt x="113" y="87"/>
                    <a:pt x="112" y="89"/>
                  </a:cubicBezTo>
                  <a:cubicBezTo>
                    <a:pt x="111" y="90"/>
                    <a:pt x="110" y="91"/>
                    <a:pt x="109" y="92"/>
                  </a:cubicBezTo>
                  <a:cubicBezTo>
                    <a:pt x="108" y="94"/>
                    <a:pt x="107" y="95"/>
                    <a:pt x="106" y="96"/>
                  </a:cubicBezTo>
                  <a:cubicBezTo>
                    <a:pt x="104" y="98"/>
                    <a:pt x="103" y="101"/>
                    <a:pt x="101" y="103"/>
                  </a:cubicBezTo>
                  <a:cubicBezTo>
                    <a:pt x="100" y="102"/>
                    <a:pt x="101" y="100"/>
                    <a:pt x="101" y="99"/>
                  </a:cubicBezTo>
                  <a:close/>
                  <a:moveTo>
                    <a:pt x="112" y="81"/>
                  </a:moveTo>
                  <a:cubicBezTo>
                    <a:pt x="112" y="82"/>
                    <a:pt x="111" y="83"/>
                    <a:pt x="110" y="84"/>
                  </a:cubicBezTo>
                  <a:cubicBezTo>
                    <a:pt x="109" y="86"/>
                    <a:pt x="109" y="87"/>
                    <a:pt x="108" y="88"/>
                  </a:cubicBezTo>
                  <a:cubicBezTo>
                    <a:pt x="108" y="88"/>
                    <a:pt x="108" y="88"/>
                    <a:pt x="107" y="88"/>
                  </a:cubicBezTo>
                  <a:cubicBezTo>
                    <a:pt x="107" y="89"/>
                    <a:pt x="107" y="90"/>
                    <a:pt x="106" y="91"/>
                  </a:cubicBezTo>
                  <a:cubicBezTo>
                    <a:pt x="104" y="93"/>
                    <a:pt x="103" y="95"/>
                    <a:pt x="101" y="97"/>
                  </a:cubicBezTo>
                  <a:cubicBezTo>
                    <a:pt x="101" y="96"/>
                    <a:pt x="101" y="93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1"/>
                    <a:pt x="102" y="90"/>
                    <a:pt x="102" y="89"/>
                  </a:cubicBezTo>
                  <a:cubicBezTo>
                    <a:pt x="103" y="88"/>
                    <a:pt x="104" y="88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7" y="83"/>
                    <a:pt x="110" y="80"/>
                    <a:pt x="112" y="76"/>
                  </a:cubicBezTo>
                  <a:cubicBezTo>
                    <a:pt x="113" y="77"/>
                    <a:pt x="113" y="77"/>
                    <a:pt x="112" y="78"/>
                  </a:cubicBezTo>
                  <a:cubicBezTo>
                    <a:pt x="112" y="79"/>
                    <a:pt x="113" y="81"/>
                    <a:pt x="112" y="81"/>
                  </a:cubicBezTo>
                  <a:close/>
                  <a:moveTo>
                    <a:pt x="101" y="73"/>
                  </a:moveTo>
                  <a:cubicBezTo>
                    <a:pt x="102" y="72"/>
                    <a:pt x="103" y="72"/>
                    <a:pt x="103" y="73"/>
                  </a:cubicBezTo>
                  <a:cubicBezTo>
                    <a:pt x="102" y="74"/>
                    <a:pt x="101" y="75"/>
                    <a:pt x="101" y="77"/>
                  </a:cubicBezTo>
                  <a:cubicBezTo>
                    <a:pt x="100" y="76"/>
                    <a:pt x="101" y="76"/>
                    <a:pt x="101" y="75"/>
                  </a:cubicBezTo>
                  <a:cubicBezTo>
                    <a:pt x="101" y="74"/>
                    <a:pt x="100" y="73"/>
                    <a:pt x="101" y="73"/>
                  </a:cubicBezTo>
                  <a:close/>
                  <a:moveTo>
                    <a:pt x="101" y="76"/>
                  </a:moveTo>
                  <a:cubicBezTo>
                    <a:pt x="102" y="76"/>
                    <a:pt x="103" y="74"/>
                    <a:pt x="104" y="73"/>
                  </a:cubicBezTo>
                  <a:cubicBezTo>
                    <a:pt x="105" y="72"/>
                    <a:pt x="107" y="72"/>
                    <a:pt x="108" y="72"/>
                  </a:cubicBezTo>
                  <a:cubicBezTo>
                    <a:pt x="108" y="73"/>
                    <a:pt x="107" y="74"/>
                    <a:pt x="106" y="75"/>
                  </a:cubicBezTo>
                  <a:cubicBezTo>
                    <a:pt x="105" y="77"/>
                    <a:pt x="105" y="78"/>
                    <a:pt x="104" y="79"/>
                  </a:cubicBezTo>
                  <a:cubicBezTo>
                    <a:pt x="103" y="80"/>
                    <a:pt x="102" y="82"/>
                    <a:pt x="101" y="83"/>
                  </a:cubicBezTo>
                  <a:cubicBezTo>
                    <a:pt x="100" y="82"/>
                    <a:pt x="100" y="80"/>
                    <a:pt x="100" y="79"/>
                  </a:cubicBezTo>
                  <a:cubicBezTo>
                    <a:pt x="100" y="78"/>
                    <a:pt x="102" y="77"/>
                    <a:pt x="101" y="76"/>
                  </a:cubicBezTo>
                  <a:close/>
                  <a:moveTo>
                    <a:pt x="101" y="85"/>
                  </a:moveTo>
                  <a:cubicBezTo>
                    <a:pt x="101" y="84"/>
                    <a:pt x="102" y="83"/>
                    <a:pt x="102" y="82"/>
                  </a:cubicBezTo>
                  <a:cubicBezTo>
                    <a:pt x="105" y="79"/>
                    <a:pt x="107" y="75"/>
                    <a:pt x="109" y="73"/>
                  </a:cubicBezTo>
                  <a:cubicBezTo>
                    <a:pt x="111" y="73"/>
                    <a:pt x="112" y="72"/>
                    <a:pt x="112" y="73"/>
                  </a:cubicBezTo>
                  <a:cubicBezTo>
                    <a:pt x="112" y="74"/>
                    <a:pt x="112" y="75"/>
                    <a:pt x="111" y="76"/>
                  </a:cubicBezTo>
                  <a:cubicBezTo>
                    <a:pt x="110" y="79"/>
                    <a:pt x="107" y="82"/>
                    <a:pt x="105" y="85"/>
                  </a:cubicBezTo>
                  <a:cubicBezTo>
                    <a:pt x="104" y="86"/>
                    <a:pt x="103" y="87"/>
                    <a:pt x="102" y="88"/>
                  </a:cubicBezTo>
                  <a:cubicBezTo>
                    <a:pt x="102" y="89"/>
                    <a:pt x="101" y="90"/>
                    <a:pt x="101" y="90"/>
                  </a:cubicBezTo>
                  <a:cubicBezTo>
                    <a:pt x="101" y="89"/>
                    <a:pt x="100" y="87"/>
                    <a:pt x="101" y="85"/>
                  </a:cubicBezTo>
                  <a:close/>
                  <a:moveTo>
                    <a:pt x="103" y="102"/>
                  </a:moveTo>
                  <a:cubicBezTo>
                    <a:pt x="104" y="101"/>
                    <a:pt x="105" y="100"/>
                    <a:pt x="106" y="98"/>
                  </a:cubicBezTo>
                  <a:cubicBezTo>
                    <a:pt x="106" y="98"/>
                    <a:pt x="107" y="97"/>
                    <a:pt x="107" y="97"/>
                  </a:cubicBezTo>
                  <a:cubicBezTo>
                    <a:pt x="107" y="97"/>
                    <a:pt x="107" y="96"/>
                    <a:pt x="107" y="96"/>
                  </a:cubicBezTo>
                  <a:cubicBezTo>
                    <a:pt x="108" y="95"/>
                    <a:pt x="108" y="95"/>
                    <a:pt x="109" y="94"/>
                  </a:cubicBezTo>
                  <a:cubicBezTo>
                    <a:pt x="110" y="93"/>
                    <a:pt x="111" y="91"/>
                    <a:pt x="112" y="89"/>
                  </a:cubicBezTo>
                  <a:cubicBezTo>
                    <a:pt x="113" y="89"/>
                    <a:pt x="113" y="89"/>
                    <a:pt x="113" y="89"/>
                  </a:cubicBezTo>
                  <a:cubicBezTo>
                    <a:pt x="112" y="91"/>
                    <a:pt x="113" y="92"/>
                    <a:pt x="113" y="94"/>
                  </a:cubicBezTo>
                  <a:cubicBezTo>
                    <a:pt x="113" y="95"/>
                    <a:pt x="112" y="95"/>
                    <a:pt x="112" y="96"/>
                  </a:cubicBezTo>
                  <a:cubicBezTo>
                    <a:pt x="111" y="97"/>
                    <a:pt x="110" y="98"/>
                    <a:pt x="109" y="99"/>
                  </a:cubicBezTo>
                  <a:cubicBezTo>
                    <a:pt x="107" y="102"/>
                    <a:pt x="104" y="106"/>
                    <a:pt x="102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108"/>
                    <a:pt x="101" y="107"/>
                    <a:pt x="101" y="105"/>
                  </a:cubicBezTo>
                  <a:cubicBezTo>
                    <a:pt x="101" y="104"/>
                    <a:pt x="102" y="103"/>
                    <a:pt x="103" y="102"/>
                  </a:cubicBezTo>
                  <a:close/>
                  <a:moveTo>
                    <a:pt x="101" y="113"/>
                  </a:moveTo>
                  <a:cubicBezTo>
                    <a:pt x="101" y="112"/>
                    <a:pt x="101" y="111"/>
                    <a:pt x="101" y="110"/>
                  </a:cubicBezTo>
                  <a:cubicBezTo>
                    <a:pt x="101" y="110"/>
                    <a:pt x="102" y="110"/>
                    <a:pt x="102" y="110"/>
                  </a:cubicBezTo>
                  <a:cubicBezTo>
                    <a:pt x="102" y="110"/>
                    <a:pt x="102" y="110"/>
                    <a:pt x="102" y="109"/>
                  </a:cubicBezTo>
                  <a:cubicBezTo>
                    <a:pt x="105" y="105"/>
                    <a:pt x="109" y="101"/>
                    <a:pt x="112" y="97"/>
                  </a:cubicBezTo>
                  <a:cubicBezTo>
                    <a:pt x="112" y="96"/>
                    <a:pt x="113" y="96"/>
                    <a:pt x="113" y="95"/>
                  </a:cubicBezTo>
                  <a:cubicBezTo>
                    <a:pt x="113" y="95"/>
                    <a:pt x="113" y="95"/>
                    <a:pt x="113" y="95"/>
                  </a:cubicBezTo>
                  <a:cubicBezTo>
                    <a:pt x="113" y="97"/>
                    <a:pt x="113" y="98"/>
                    <a:pt x="113" y="99"/>
                  </a:cubicBezTo>
                  <a:cubicBezTo>
                    <a:pt x="113" y="100"/>
                    <a:pt x="113" y="100"/>
                    <a:pt x="113" y="100"/>
                  </a:cubicBezTo>
                  <a:cubicBezTo>
                    <a:pt x="110" y="103"/>
                    <a:pt x="107" y="108"/>
                    <a:pt x="103" y="112"/>
                  </a:cubicBezTo>
                  <a:cubicBezTo>
                    <a:pt x="103" y="112"/>
                    <a:pt x="104" y="112"/>
                    <a:pt x="104" y="113"/>
                  </a:cubicBezTo>
                  <a:cubicBezTo>
                    <a:pt x="102" y="113"/>
                    <a:pt x="102" y="113"/>
                    <a:pt x="101" y="113"/>
                  </a:cubicBezTo>
                  <a:close/>
                  <a:moveTo>
                    <a:pt x="113" y="112"/>
                  </a:moveTo>
                  <a:cubicBezTo>
                    <a:pt x="112" y="113"/>
                    <a:pt x="109" y="113"/>
                    <a:pt x="108" y="113"/>
                  </a:cubicBezTo>
                  <a:cubicBezTo>
                    <a:pt x="109" y="110"/>
                    <a:pt x="111" y="108"/>
                    <a:pt x="113" y="106"/>
                  </a:cubicBezTo>
                  <a:cubicBezTo>
                    <a:pt x="112" y="106"/>
                    <a:pt x="112" y="106"/>
                    <a:pt x="112" y="107"/>
                  </a:cubicBezTo>
                  <a:cubicBezTo>
                    <a:pt x="110" y="108"/>
                    <a:pt x="108" y="111"/>
                    <a:pt x="106" y="113"/>
                  </a:cubicBezTo>
                  <a:cubicBezTo>
                    <a:pt x="106" y="113"/>
                    <a:pt x="104" y="113"/>
                    <a:pt x="104" y="113"/>
                  </a:cubicBezTo>
                  <a:cubicBezTo>
                    <a:pt x="103" y="112"/>
                    <a:pt x="105" y="112"/>
                    <a:pt x="104" y="112"/>
                  </a:cubicBezTo>
                  <a:cubicBezTo>
                    <a:pt x="106" y="111"/>
                    <a:pt x="107" y="109"/>
                    <a:pt x="107" y="108"/>
                  </a:cubicBezTo>
                  <a:cubicBezTo>
                    <a:pt x="108" y="107"/>
                    <a:pt x="109" y="106"/>
                    <a:pt x="109" y="105"/>
                  </a:cubicBezTo>
                  <a:cubicBezTo>
                    <a:pt x="110" y="105"/>
                    <a:pt x="109" y="105"/>
                    <a:pt x="110" y="105"/>
                  </a:cubicBezTo>
                  <a:cubicBezTo>
                    <a:pt x="110" y="105"/>
                    <a:pt x="110" y="104"/>
                    <a:pt x="110" y="104"/>
                  </a:cubicBezTo>
                  <a:cubicBezTo>
                    <a:pt x="111" y="103"/>
                    <a:pt x="112" y="102"/>
                    <a:pt x="113" y="101"/>
                  </a:cubicBezTo>
                  <a:cubicBezTo>
                    <a:pt x="113" y="101"/>
                    <a:pt x="113" y="101"/>
                    <a:pt x="113" y="101"/>
                  </a:cubicBezTo>
                  <a:cubicBezTo>
                    <a:pt x="113" y="105"/>
                    <a:pt x="113" y="108"/>
                    <a:pt x="113" y="112"/>
                  </a:cubicBezTo>
                  <a:close/>
                  <a:moveTo>
                    <a:pt x="122" y="52"/>
                  </a:moveTo>
                  <a:cubicBezTo>
                    <a:pt x="122" y="51"/>
                    <a:pt x="124" y="51"/>
                    <a:pt x="124" y="51"/>
                  </a:cubicBezTo>
                  <a:cubicBezTo>
                    <a:pt x="123" y="53"/>
                    <a:pt x="123" y="54"/>
                    <a:pt x="122" y="55"/>
                  </a:cubicBezTo>
                  <a:cubicBezTo>
                    <a:pt x="121" y="54"/>
                    <a:pt x="122" y="53"/>
                    <a:pt x="122" y="52"/>
                  </a:cubicBezTo>
                  <a:close/>
                  <a:moveTo>
                    <a:pt x="122" y="57"/>
                  </a:moveTo>
                  <a:cubicBezTo>
                    <a:pt x="122" y="54"/>
                    <a:pt x="124" y="53"/>
                    <a:pt x="125" y="51"/>
                  </a:cubicBezTo>
                  <a:cubicBezTo>
                    <a:pt x="127" y="51"/>
                    <a:pt x="128" y="51"/>
                    <a:pt x="130" y="51"/>
                  </a:cubicBezTo>
                  <a:cubicBezTo>
                    <a:pt x="129" y="53"/>
                    <a:pt x="128" y="54"/>
                    <a:pt x="127" y="56"/>
                  </a:cubicBezTo>
                  <a:cubicBezTo>
                    <a:pt x="126" y="57"/>
                    <a:pt x="125" y="59"/>
                    <a:pt x="124" y="60"/>
                  </a:cubicBezTo>
                  <a:cubicBezTo>
                    <a:pt x="123" y="61"/>
                    <a:pt x="123" y="63"/>
                    <a:pt x="122" y="64"/>
                  </a:cubicBezTo>
                  <a:cubicBezTo>
                    <a:pt x="122" y="61"/>
                    <a:pt x="122" y="59"/>
                    <a:pt x="122" y="57"/>
                  </a:cubicBezTo>
                  <a:cubicBezTo>
                    <a:pt x="122" y="57"/>
                    <a:pt x="122" y="57"/>
                    <a:pt x="122" y="57"/>
                  </a:cubicBezTo>
                  <a:close/>
                  <a:moveTo>
                    <a:pt x="122" y="66"/>
                  </a:moveTo>
                  <a:cubicBezTo>
                    <a:pt x="122" y="66"/>
                    <a:pt x="122" y="65"/>
                    <a:pt x="123" y="65"/>
                  </a:cubicBezTo>
                  <a:cubicBezTo>
                    <a:pt x="123" y="64"/>
                    <a:pt x="124" y="63"/>
                    <a:pt x="124" y="62"/>
                  </a:cubicBezTo>
                  <a:cubicBezTo>
                    <a:pt x="125" y="61"/>
                    <a:pt x="126" y="60"/>
                    <a:pt x="126" y="58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8" y="56"/>
                    <a:pt x="129" y="53"/>
                    <a:pt x="131" y="51"/>
                  </a:cubicBezTo>
                  <a:cubicBezTo>
                    <a:pt x="132" y="51"/>
                    <a:pt x="132" y="51"/>
                    <a:pt x="133" y="51"/>
                  </a:cubicBezTo>
                  <a:cubicBezTo>
                    <a:pt x="132" y="53"/>
                    <a:pt x="134" y="56"/>
                    <a:pt x="132" y="57"/>
                  </a:cubicBezTo>
                  <a:cubicBezTo>
                    <a:pt x="130" y="61"/>
                    <a:pt x="128" y="64"/>
                    <a:pt x="126" y="67"/>
                  </a:cubicBezTo>
                  <a:cubicBezTo>
                    <a:pt x="124" y="69"/>
                    <a:pt x="123" y="72"/>
                    <a:pt x="122" y="73"/>
                  </a:cubicBezTo>
                  <a:cubicBezTo>
                    <a:pt x="122" y="70"/>
                    <a:pt x="122" y="69"/>
                    <a:pt x="122" y="66"/>
                  </a:cubicBezTo>
                  <a:close/>
                  <a:moveTo>
                    <a:pt x="122" y="75"/>
                  </a:moveTo>
                  <a:cubicBezTo>
                    <a:pt x="122" y="74"/>
                    <a:pt x="124" y="72"/>
                    <a:pt x="124" y="71"/>
                  </a:cubicBezTo>
                  <a:cubicBezTo>
                    <a:pt x="125" y="70"/>
                    <a:pt x="125" y="69"/>
                    <a:pt x="126" y="69"/>
                  </a:cubicBezTo>
                  <a:cubicBezTo>
                    <a:pt x="125" y="68"/>
                    <a:pt x="126" y="68"/>
                    <a:pt x="126" y="68"/>
                  </a:cubicBezTo>
                  <a:cubicBezTo>
                    <a:pt x="126" y="67"/>
                    <a:pt x="126" y="67"/>
                    <a:pt x="127" y="67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7" y="67"/>
                    <a:pt x="128" y="66"/>
                    <a:pt x="127" y="66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0" y="62"/>
                    <a:pt x="131" y="59"/>
                    <a:pt x="133" y="57"/>
                  </a:cubicBezTo>
                  <a:cubicBezTo>
                    <a:pt x="133" y="59"/>
                    <a:pt x="133" y="61"/>
                    <a:pt x="133" y="63"/>
                  </a:cubicBezTo>
                  <a:cubicBezTo>
                    <a:pt x="133" y="64"/>
                    <a:pt x="132" y="64"/>
                    <a:pt x="131" y="66"/>
                  </a:cubicBezTo>
                  <a:cubicBezTo>
                    <a:pt x="130" y="67"/>
                    <a:pt x="130" y="69"/>
                    <a:pt x="129" y="70"/>
                  </a:cubicBezTo>
                  <a:cubicBezTo>
                    <a:pt x="128" y="71"/>
                    <a:pt x="127" y="72"/>
                    <a:pt x="127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4"/>
                    <a:pt x="126" y="74"/>
                    <a:pt x="125" y="75"/>
                  </a:cubicBezTo>
                  <a:cubicBezTo>
                    <a:pt x="125" y="76"/>
                    <a:pt x="124" y="77"/>
                    <a:pt x="124" y="78"/>
                  </a:cubicBezTo>
                  <a:cubicBezTo>
                    <a:pt x="123" y="78"/>
                    <a:pt x="123" y="79"/>
                    <a:pt x="122" y="80"/>
                  </a:cubicBezTo>
                  <a:cubicBezTo>
                    <a:pt x="122" y="79"/>
                    <a:pt x="121" y="76"/>
                    <a:pt x="122" y="75"/>
                  </a:cubicBezTo>
                  <a:close/>
                  <a:moveTo>
                    <a:pt x="122" y="86"/>
                  </a:moveTo>
                  <a:cubicBezTo>
                    <a:pt x="122" y="84"/>
                    <a:pt x="122" y="83"/>
                    <a:pt x="122" y="82"/>
                  </a:cubicBezTo>
                  <a:cubicBezTo>
                    <a:pt x="124" y="79"/>
                    <a:pt x="126" y="76"/>
                    <a:pt x="128" y="72"/>
                  </a:cubicBezTo>
                  <a:cubicBezTo>
                    <a:pt x="128" y="72"/>
                    <a:pt x="128" y="72"/>
                    <a:pt x="129" y="72"/>
                  </a:cubicBezTo>
                  <a:cubicBezTo>
                    <a:pt x="129" y="70"/>
                    <a:pt x="130" y="69"/>
                    <a:pt x="130" y="68"/>
                  </a:cubicBezTo>
                  <a:cubicBezTo>
                    <a:pt x="131" y="67"/>
                    <a:pt x="132" y="67"/>
                    <a:pt x="132" y="66"/>
                  </a:cubicBezTo>
                  <a:cubicBezTo>
                    <a:pt x="133" y="66"/>
                    <a:pt x="132" y="65"/>
                    <a:pt x="133" y="65"/>
                  </a:cubicBezTo>
                  <a:cubicBezTo>
                    <a:pt x="134" y="67"/>
                    <a:pt x="133" y="68"/>
                    <a:pt x="133" y="71"/>
                  </a:cubicBezTo>
                  <a:cubicBezTo>
                    <a:pt x="131" y="73"/>
                    <a:pt x="130" y="76"/>
                    <a:pt x="128" y="78"/>
                  </a:cubicBezTo>
                  <a:cubicBezTo>
                    <a:pt x="127" y="80"/>
                    <a:pt x="127" y="81"/>
                    <a:pt x="126" y="83"/>
                  </a:cubicBezTo>
                  <a:cubicBezTo>
                    <a:pt x="125" y="84"/>
                    <a:pt x="123" y="86"/>
                    <a:pt x="123" y="87"/>
                  </a:cubicBezTo>
                  <a:cubicBezTo>
                    <a:pt x="123" y="88"/>
                    <a:pt x="123" y="88"/>
                    <a:pt x="123" y="89"/>
                  </a:cubicBezTo>
                  <a:cubicBezTo>
                    <a:pt x="124" y="88"/>
                    <a:pt x="124" y="87"/>
                    <a:pt x="124" y="87"/>
                  </a:cubicBezTo>
                  <a:cubicBezTo>
                    <a:pt x="125" y="84"/>
                    <a:pt x="127" y="83"/>
                    <a:pt x="128" y="80"/>
                  </a:cubicBezTo>
                  <a:cubicBezTo>
                    <a:pt x="129" y="79"/>
                    <a:pt x="129" y="78"/>
                    <a:pt x="130" y="77"/>
                  </a:cubicBezTo>
                  <a:cubicBezTo>
                    <a:pt x="131" y="76"/>
                    <a:pt x="132" y="74"/>
                    <a:pt x="133" y="72"/>
                  </a:cubicBezTo>
                  <a:cubicBezTo>
                    <a:pt x="133" y="75"/>
                    <a:pt x="133" y="76"/>
                    <a:pt x="133" y="79"/>
                  </a:cubicBezTo>
                  <a:cubicBezTo>
                    <a:pt x="133" y="80"/>
                    <a:pt x="131" y="81"/>
                    <a:pt x="131" y="83"/>
                  </a:cubicBezTo>
                  <a:cubicBezTo>
                    <a:pt x="129" y="85"/>
                    <a:pt x="128" y="86"/>
                    <a:pt x="127" y="88"/>
                  </a:cubicBezTo>
                  <a:cubicBezTo>
                    <a:pt x="126" y="89"/>
                    <a:pt x="126" y="90"/>
                    <a:pt x="125" y="92"/>
                  </a:cubicBezTo>
                  <a:cubicBezTo>
                    <a:pt x="124" y="93"/>
                    <a:pt x="123" y="94"/>
                    <a:pt x="122" y="95"/>
                  </a:cubicBezTo>
                  <a:cubicBezTo>
                    <a:pt x="122" y="92"/>
                    <a:pt x="122" y="88"/>
                    <a:pt x="122" y="86"/>
                  </a:cubicBezTo>
                  <a:close/>
                  <a:moveTo>
                    <a:pt x="123" y="96"/>
                  </a:moveTo>
                  <a:cubicBezTo>
                    <a:pt x="124" y="93"/>
                    <a:pt x="126" y="92"/>
                    <a:pt x="126" y="90"/>
                  </a:cubicBezTo>
                  <a:cubicBezTo>
                    <a:pt x="127" y="90"/>
                    <a:pt x="127" y="89"/>
                    <a:pt x="127" y="89"/>
                  </a:cubicBezTo>
                  <a:cubicBezTo>
                    <a:pt x="127" y="89"/>
                    <a:pt x="128" y="89"/>
                    <a:pt x="127" y="89"/>
                  </a:cubicBezTo>
                  <a:cubicBezTo>
                    <a:pt x="130" y="86"/>
                    <a:pt x="131" y="83"/>
                    <a:pt x="133" y="8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133" y="82"/>
                    <a:pt x="133" y="83"/>
                    <a:pt x="133" y="85"/>
                  </a:cubicBezTo>
                  <a:cubicBezTo>
                    <a:pt x="133" y="86"/>
                    <a:pt x="132" y="87"/>
                    <a:pt x="131" y="88"/>
                  </a:cubicBezTo>
                  <a:cubicBezTo>
                    <a:pt x="130" y="90"/>
                    <a:pt x="128" y="93"/>
                    <a:pt x="127" y="95"/>
                  </a:cubicBezTo>
                  <a:cubicBezTo>
                    <a:pt x="126" y="96"/>
                    <a:pt x="125" y="97"/>
                    <a:pt x="125" y="98"/>
                  </a:cubicBezTo>
                  <a:cubicBezTo>
                    <a:pt x="124" y="99"/>
                    <a:pt x="124" y="99"/>
                    <a:pt x="124" y="99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100"/>
                    <a:pt x="123" y="101"/>
                    <a:pt x="122" y="101"/>
                  </a:cubicBezTo>
                  <a:cubicBezTo>
                    <a:pt x="122" y="99"/>
                    <a:pt x="122" y="98"/>
                    <a:pt x="122" y="96"/>
                  </a:cubicBezTo>
                  <a:cubicBezTo>
                    <a:pt x="123" y="96"/>
                    <a:pt x="123" y="96"/>
                    <a:pt x="123" y="96"/>
                  </a:cubicBezTo>
                  <a:close/>
                  <a:moveTo>
                    <a:pt x="122" y="102"/>
                  </a:moveTo>
                  <a:cubicBezTo>
                    <a:pt x="123" y="102"/>
                    <a:pt x="123" y="102"/>
                    <a:pt x="123" y="102"/>
                  </a:cubicBezTo>
                  <a:cubicBezTo>
                    <a:pt x="124" y="99"/>
                    <a:pt x="127" y="97"/>
                    <a:pt x="128" y="94"/>
                  </a:cubicBezTo>
                  <a:cubicBezTo>
                    <a:pt x="128" y="94"/>
                    <a:pt x="129" y="93"/>
                    <a:pt x="129" y="92"/>
                  </a:cubicBezTo>
                  <a:cubicBezTo>
                    <a:pt x="130" y="91"/>
                    <a:pt x="132" y="89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8"/>
                    <a:pt x="134" y="90"/>
                    <a:pt x="133" y="92"/>
                  </a:cubicBezTo>
                  <a:cubicBezTo>
                    <a:pt x="133" y="93"/>
                    <a:pt x="131" y="94"/>
                    <a:pt x="131" y="96"/>
                  </a:cubicBezTo>
                  <a:cubicBezTo>
                    <a:pt x="128" y="99"/>
                    <a:pt x="126" y="104"/>
                    <a:pt x="123" y="107"/>
                  </a:cubicBezTo>
                  <a:cubicBezTo>
                    <a:pt x="123" y="107"/>
                    <a:pt x="122" y="107"/>
                    <a:pt x="122" y="107"/>
                  </a:cubicBezTo>
                  <a:cubicBezTo>
                    <a:pt x="122" y="106"/>
                    <a:pt x="122" y="104"/>
                    <a:pt x="122" y="102"/>
                  </a:cubicBezTo>
                  <a:close/>
                  <a:moveTo>
                    <a:pt x="125" y="112"/>
                  </a:moveTo>
                  <a:cubicBezTo>
                    <a:pt x="124" y="113"/>
                    <a:pt x="124" y="112"/>
                    <a:pt x="123" y="112"/>
                  </a:cubicBezTo>
                  <a:cubicBezTo>
                    <a:pt x="123" y="111"/>
                    <a:pt x="122" y="110"/>
                    <a:pt x="122" y="109"/>
                  </a:cubicBezTo>
                  <a:cubicBezTo>
                    <a:pt x="123" y="109"/>
                    <a:pt x="123" y="108"/>
                    <a:pt x="124" y="108"/>
                  </a:cubicBezTo>
                  <a:cubicBezTo>
                    <a:pt x="124" y="107"/>
                    <a:pt x="124" y="107"/>
                    <a:pt x="124" y="107"/>
                  </a:cubicBezTo>
                  <a:cubicBezTo>
                    <a:pt x="126" y="104"/>
                    <a:pt x="128" y="102"/>
                    <a:pt x="129" y="99"/>
                  </a:cubicBezTo>
                  <a:cubicBezTo>
                    <a:pt x="131" y="97"/>
                    <a:pt x="132" y="95"/>
                    <a:pt x="133" y="93"/>
                  </a:cubicBezTo>
                  <a:cubicBezTo>
                    <a:pt x="133" y="95"/>
                    <a:pt x="133" y="96"/>
                    <a:pt x="134" y="98"/>
                  </a:cubicBezTo>
                  <a:cubicBezTo>
                    <a:pt x="134" y="100"/>
                    <a:pt x="132" y="101"/>
                    <a:pt x="131" y="104"/>
                  </a:cubicBezTo>
                  <a:cubicBezTo>
                    <a:pt x="130" y="105"/>
                    <a:pt x="130" y="106"/>
                    <a:pt x="129" y="106"/>
                  </a:cubicBezTo>
                  <a:cubicBezTo>
                    <a:pt x="129" y="108"/>
                    <a:pt x="128" y="108"/>
                    <a:pt x="127" y="110"/>
                  </a:cubicBezTo>
                  <a:cubicBezTo>
                    <a:pt x="126" y="110"/>
                    <a:pt x="126" y="111"/>
                    <a:pt x="125" y="112"/>
                  </a:cubicBezTo>
                  <a:close/>
                  <a:moveTo>
                    <a:pt x="130" y="112"/>
                  </a:moveTo>
                  <a:cubicBezTo>
                    <a:pt x="130" y="111"/>
                    <a:pt x="132" y="110"/>
                    <a:pt x="132" y="109"/>
                  </a:cubicBezTo>
                  <a:cubicBezTo>
                    <a:pt x="132" y="108"/>
                    <a:pt x="133" y="108"/>
                    <a:pt x="133" y="107"/>
                  </a:cubicBezTo>
                  <a:cubicBezTo>
                    <a:pt x="134" y="108"/>
                    <a:pt x="133" y="111"/>
                    <a:pt x="134" y="112"/>
                  </a:cubicBezTo>
                  <a:cubicBezTo>
                    <a:pt x="133" y="112"/>
                    <a:pt x="131" y="112"/>
                    <a:pt x="130" y="112"/>
                  </a:cubicBezTo>
                  <a:close/>
                  <a:moveTo>
                    <a:pt x="129" y="112"/>
                  </a:moveTo>
                  <a:cubicBezTo>
                    <a:pt x="128" y="112"/>
                    <a:pt x="127" y="112"/>
                    <a:pt x="126" y="112"/>
                  </a:cubicBezTo>
                  <a:cubicBezTo>
                    <a:pt x="126" y="111"/>
                    <a:pt x="127" y="111"/>
                    <a:pt x="127" y="110"/>
                  </a:cubicBezTo>
                  <a:cubicBezTo>
                    <a:pt x="128" y="110"/>
                    <a:pt x="128" y="109"/>
                    <a:pt x="128" y="109"/>
                  </a:cubicBezTo>
                  <a:cubicBezTo>
                    <a:pt x="128" y="108"/>
                    <a:pt x="130" y="107"/>
                    <a:pt x="130" y="106"/>
                  </a:cubicBezTo>
                  <a:cubicBezTo>
                    <a:pt x="130" y="106"/>
                    <a:pt x="130" y="106"/>
                    <a:pt x="130" y="106"/>
                  </a:cubicBezTo>
                  <a:cubicBezTo>
                    <a:pt x="130" y="106"/>
                    <a:pt x="130" y="106"/>
                    <a:pt x="130" y="105"/>
                  </a:cubicBezTo>
                  <a:cubicBezTo>
                    <a:pt x="132" y="104"/>
                    <a:pt x="132" y="102"/>
                    <a:pt x="133" y="101"/>
                  </a:cubicBezTo>
                  <a:cubicBezTo>
                    <a:pt x="134" y="106"/>
                    <a:pt x="131" y="108"/>
                    <a:pt x="129" y="112"/>
                  </a:cubicBezTo>
                  <a:close/>
                  <a:moveTo>
                    <a:pt x="134" y="72"/>
                  </a:moveTo>
                  <a:cubicBezTo>
                    <a:pt x="134" y="71"/>
                    <a:pt x="134" y="71"/>
                    <a:pt x="134" y="70"/>
                  </a:cubicBezTo>
                  <a:cubicBezTo>
                    <a:pt x="135" y="71"/>
                    <a:pt x="135" y="71"/>
                    <a:pt x="134" y="72"/>
                  </a:cubicBezTo>
                  <a:close/>
                  <a:moveTo>
                    <a:pt x="135" y="104"/>
                  </a:moveTo>
                  <a:cubicBezTo>
                    <a:pt x="134" y="104"/>
                    <a:pt x="135" y="103"/>
                    <a:pt x="134" y="103"/>
                  </a:cubicBezTo>
                  <a:cubicBezTo>
                    <a:pt x="135" y="103"/>
                    <a:pt x="135" y="104"/>
                    <a:pt x="13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55"/>
            <p:cNvSpPr/>
            <p:nvPr/>
          </p:nvSpPr>
          <p:spPr bwMode="auto">
            <a:xfrm>
              <a:off x="6985000" y="18542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899939" y="2299725"/>
            <a:ext cx="2653712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66" b="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单击输入标题文字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899939" y="4489243"/>
            <a:ext cx="2653712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66" b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单击输入标题文字</a:t>
            </a:r>
          </a:p>
        </p:txBody>
      </p:sp>
      <p:sp>
        <p:nvSpPr>
          <p:cNvPr id="13" name="矩形 47"/>
          <p:cNvSpPr>
            <a:spLocks noChangeArrowheads="1"/>
          </p:cNvSpPr>
          <p:nvPr/>
        </p:nvSpPr>
        <p:spPr bwMode="auto">
          <a:xfrm>
            <a:off x="7899939" y="2781506"/>
            <a:ext cx="3523009" cy="4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7899939" y="4974275"/>
            <a:ext cx="3523009" cy="4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椭圆 31"/>
          <p:cNvSpPr/>
          <p:nvPr/>
        </p:nvSpPr>
        <p:spPr>
          <a:xfrm>
            <a:off x="6837233" y="2287419"/>
            <a:ext cx="904178" cy="48315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866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一季度</a:t>
            </a:r>
          </a:p>
        </p:txBody>
      </p:sp>
      <p:sp>
        <p:nvSpPr>
          <p:cNvPr id="16" name="椭圆 31"/>
          <p:cNvSpPr/>
          <p:nvPr/>
        </p:nvSpPr>
        <p:spPr>
          <a:xfrm>
            <a:off x="6837233" y="4407217"/>
            <a:ext cx="904178" cy="48315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866" b="1" spc="-3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二季度</a:t>
            </a:r>
          </a:p>
        </p:txBody>
      </p:sp>
      <p:sp>
        <p:nvSpPr>
          <p:cNvPr id="17" name="Freeform 9">
            <a:extLst>
              <a:ext uri="{FF2B5EF4-FFF2-40B4-BE49-F238E27FC236}">
                <a16:creationId xmlns="" xmlns:a16="http://schemas.microsoft.com/office/drawing/2014/main" id="{8B53D25F-7490-45E7-9BDF-6D80F662A3E9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2BE73788-415A-43E1-93CF-63DCFBA184D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17923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2209160" y="1654629"/>
            <a:ext cx="2041375" cy="4283755"/>
            <a:chOff x="3139393" y="1943100"/>
            <a:chExt cx="2112057" cy="4430712"/>
          </a:xfrm>
          <a:solidFill>
            <a:schemeClr val="accent2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139393" y="1943100"/>
              <a:ext cx="2112057" cy="4430712"/>
            </a:xfrm>
            <a:custGeom>
              <a:avLst/>
              <a:gdLst>
                <a:gd name="T0" fmla="*/ 8 w 1496"/>
                <a:gd name="T1" fmla="*/ 579 h 3142"/>
                <a:gd name="T2" fmla="*/ 14 w 1496"/>
                <a:gd name="T3" fmla="*/ 448 h 3142"/>
                <a:gd name="T4" fmla="*/ 29 w 1496"/>
                <a:gd name="T5" fmla="*/ 243 h 3142"/>
                <a:gd name="T6" fmla="*/ 243 w 1496"/>
                <a:gd name="T7" fmla="*/ 29 h 3142"/>
                <a:gd name="T8" fmla="*/ 1014 w 1496"/>
                <a:gd name="T9" fmla="*/ 14 h 3142"/>
                <a:gd name="T10" fmla="*/ 1244 w 1496"/>
                <a:gd name="T11" fmla="*/ 8 h 3142"/>
                <a:gd name="T12" fmla="*/ 1250 w 1496"/>
                <a:gd name="T13" fmla="*/ 29 h 3142"/>
                <a:gd name="T14" fmla="*/ 1425 w 1496"/>
                <a:gd name="T15" fmla="*/ 92 h 3142"/>
                <a:gd name="T16" fmla="*/ 1488 w 1496"/>
                <a:gd name="T17" fmla="*/ 2920 h 3142"/>
                <a:gd name="T18" fmla="*/ 1274 w 1496"/>
                <a:gd name="T19" fmla="*/ 3134 h 3142"/>
                <a:gd name="T20" fmla="*/ 92 w 1496"/>
                <a:gd name="T21" fmla="*/ 3071 h 3142"/>
                <a:gd name="T22" fmla="*/ 29 w 1496"/>
                <a:gd name="T23" fmla="*/ 1108 h 3142"/>
                <a:gd name="T24" fmla="*/ 8 w 1496"/>
                <a:gd name="T25" fmla="*/ 1102 h 3142"/>
                <a:gd name="T26" fmla="*/ 14 w 1496"/>
                <a:gd name="T27" fmla="*/ 971 h 3142"/>
                <a:gd name="T28" fmla="*/ 29 w 1496"/>
                <a:gd name="T29" fmla="*/ 848 h 3142"/>
                <a:gd name="T30" fmla="*/ 8 w 1496"/>
                <a:gd name="T31" fmla="*/ 842 h 3142"/>
                <a:gd name="T32" fmla="*/ 14 w 1496"/>
                <a:gd name="T33" fmla="*/ 711 h 3142"/>
                <a:gd name="T34" fmla="*/ 29 w 1496"/>
                <a:gd name="T35" fmla="*/ 585 h 3142"/>
                <a:gd name="T36" fmla="*/ 1244 w 1496"/>
                <a:gd name="T37" fmla="*/ 0 h 3142"/>
                <a:gd name="T38" fmla="*/ 1006 w 1496"/>
                <a:gd name="T39" fmla="*/ 14 h 3142"/>
                <a:gd name="T40" fmla="*/ 243 w 1496"/>
                <a:gd name="T41" fmla="*/ 21 h 3142"/>
                <a:gd name="T42" fmla="*/ 21 w 1496"/>
                <a:gd name="T43" fmla="*/ 440 h 3142"/>
                <a:gd name="T44" fmla="*/ 0 w 1496"/>
                <a:gd name="T45" fmla="*/ 454 h 3142"/>
                <a:gd name="T46" fmla="*/ 14 w 1496"/>
                <a:gd name="T47" fmla="*/ 593 h 3142"/>
                <a:gd name="T48" fmla="*/ 21 w 1496"/>
                <a:gd name="T49" fmla="*/ 703 h 3142"/>
                <a:gd name="T50" fmla="*/ 0 w 1496"/>
                <a:gd name="T51" fmla="*/ 717 h 3142"/>
                <a:gd name="T52" fmla="*/ 14 w 1496"/>
                <a:gd name="T53" fmla="*/ 856 h 3142"/>
                <a:gd name="T54" fmla="*/ 21 w 1496"/>
                <a:gd name="T55" fmla="*/ 963 h 3142"/>
                <a:gd name="T56" fmla="*/ 0 w 1496"/>
                <a:gd name="T57" fmla="*/ 977 h 3142"/>
                <a:gd name="T58" fmla="*/ 14 w 1496"/>
                <a:gd name="T59" fmla="*/ 1116 h 3142"/>
                <a:gd name="T60" fmla="*/ 21 w 1496"/>
                <a:gd name="T61" fmla="*/ 2920 h 3142"/>
                <a:gd name="T62" fmla="*/ 1274 w 1496"/>
                <a:gd name="T63" fmla="*/ 3142 h 3142"/>
                <a:gd name="T64" fmla="*/ 1496 w 1496"/>
                <a:gd name="T65" fmla="*/ 243 h 3142"/>
                <a:gd name="T66" fmla="*/ 1274 w 1496"/>
                <a:gd name="T67" fmla="*/ 21 h 3142"/>
                <a:gd name="T68" fmla="*/ 1258 w 1496"/>
                <a:gd name="T69" fmla="*/ 14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6" h="3142">
                  <a:moveTo>
                    <a:pt x="14" y="585"/>
                  </a:moveTo>
                  <a:cubicBezTo>
                    <a:pt x="11" y="585"/>
                    <a:pt x="8" y="583"/>
                    <a:pt x="8" y="579"/>
                  </a:cubicBezTo>
                  <a:cubicBezTo>
                    <a:pt x="8" y="454"/>
                    <a:pt x="8" y="454"/>
                    <a:pt x="8" y="454"/>
                  </a:cubicBezTo>
                  <a:cubicBezTo>
                    <a:pt x="8" y="451"/>
                    <a:pt x="11" y="448"/>
                    <a:pt x="14" y="448"/>
                  </a:cubicBezTo>
                  <a:cubicBezTo>
                    <a:pt x="29" y="448"/>
                    <a:pt x="29" y="448"/>
                    <a:pt x="29" y="448"/>
                  </a:cubicBezTo>
                  <a:cubicBezTo>
                    <a:pt x="29" y="243"/>
                    <a:pt x="29" y="243"/>
                    <a:pt x="29" y="243"/>
                  </a:cubicBezTo>
                  <a:cubicBezTo>
                    <a:pt x="29" y="184"/>
                    <a:pt x="53" y="131"/>
                    <a:pt x="92" y="92"/>
                  </a:cubicBezTo>
                  <a:cubicBezTo>
                    <a:pt x="131" y="53"/>
                    <a:pt x="184" y="29"/>
                    <a:pt x="243" y="29"/>
                  </a:cubicBezTo>
                  <a:cubicBezTo>
                    <a:pt x="1014" y="29"/>
                    <a:pt x="1014" y="29"/>
                    <a:pt x="1014" y="29"/>
                  </a:cubicBezTo>
                  <a:cubicBezTo>
                    <a:pt x="1014" y="14"/>
                    <a:pt x="1014" y="14"/>
                    <a:pt x="1014" y="14"/>
                  </a:cubicBezTo>
                  <a:cubicBezTo>
                    <a:pt x="1014" y="10"/>
                    <a:pt x="1017" y="8"/>
                    <a:pt x="1020" y="8"/>
                  </a:cubicBezTo>
                  <a:cubicBezTo>
                    <a:pt x="1244" y="8"/>
                    <a:pt x="1244" y="8"/>
                    <a:pt x="1244" y="8"/>
                  </a:cubicBezTo>
                  <a:cubicBezTo>
                    <a:pt x="1247" y="8"/>
                    <a:pt x="1250" y="10"/>
                    <a:pt x="1250" y="14"/>
                  </a:cubicBezTo>
                  <a:cubicBezTo>
                    <a:pt x="1250" y="29"/>
                    <a:pt x="1250" y="29"/>
                    <a:pt x="1250" y="29"/>
                  </a:cubicBezTo>
                  <a:cubicBezTo>
                    <a:pt x="1274" y="29"/>
                    <a:pt x="1274" y="29"/>
                    <a:pt x="1274" y="29"/>
                  </a:cubicBezTo>
                  <a:cubicBezTo>
                    <a:pt x="1333" y="29"/>
                    <a:pt x="1386" y="53"/>
                    <a:pt x="1425" y="92"/>
                  </a:cubicBezTo>
                  <a:cubicBezTo>
                    <a:pt x="1464" y="131"/>
                    <a:pt x="1488" y="184"/>
                    <a:pt x="1488" y="243"/>
                  </a:cubicBezTo>
                  <a:cubicBezTo>
                    <a:pt x="1488" y="2920"/>
                    <a:pt x="1488" y="2920"/>
                    <a:pt x="1488" y="2920"/>
                  </a:cubicBezTo>
                  <a:cubicBezTo>
                    <a:pt x="1488" y="2979"/>
                    <a:pt x="1464" y="3033"/>
                    <a:pt x="1425" y="3071"/>
                  </a:cubicBezTo>
                  <a:cubicBezTo>
                    <a:pt x="1386" y="3110"/>
                    <a:pt x="1333" y="3134"/>
                    <a:pt x="1274" y="3134"/>
                  </a:cubicBezTo>
                  <a:cubicBezTo>
                    <a:pt x="243" y="3134"/>
                    <a:pt x="243" y="3134"/>
                    <a:pt x="243" y="3134"/>
                  </a:cubicBezTo>
                  <a:cubicBezTo>
                    <a:pt x="184" y="3134"/>
                    <a:pt x="131" y="3110"/>
                    <a:pt x="92" y="3071"/>
                  </a:cubicBezTo>
                  <a:cubicBezTo>
                    <a:pt x="53" y="3033"/>
                    <a:pt x="29" y="2979"/>
                    <a:pt x="29" y="2920"/>
                  </a:cubicBezTo>
                  <a:cubicBezTo>
                    <a:pt x="29" y="1108"/>
                    <a:pt x="29" y="1108"/>
                    <a:pt x="29" y="1108"/>
                  </a:cubicBezTo>
                  <a:cubicBezTo>
                    <a:pt x="14" y="1108"/>
                    <a:pt x="14" y="1108"/>
                    <a:pt x="14" y="1108"/>
                  </a:cubicBezTo>
                  <a:cubicBezTo>
                    <a:pt x="11" y="1108"/>
                    <a:pt x="8" y="1106"/>
                    <a:pt x="8" y="1102"/>
                  </a:cubicBezTo>
                  <a:cubicBezTo>
                    <a:pt x="8" y="977"/>
                    <a:pt x="8" y="977"/>
                    <a:pt x="8" y="977"/>
                  </a:cubicBezTo>
                  <a:cubicBezTo>
                    <a:pt x="8" y="974"/>
                    <a:pt x="11" y="971"/>
                    <a:pt x="14" y="971"/>
                  </a:cubicBezTo>
                  <a:cubicBezTo>
                    <a:pt x="29" y="971"/>
                    <a:pt x="29" y="971"/>
                    <a:pt x="29" y="971"/>
                  </a:cubicBezTo>
                  <a:cubicBezTo>
                    <a:pt x="29" y="848"/>
                    <a:pt x="29" y="848"/>
                    <a:pt x="29" y="848"/>
                  </a:cubicBezTo>
                  <a:cubicBezTo>
                    <a:pt x="14" y="848"/>
                    <a:pt x="14" y="848"/>
                    <a:pt x="14" y="848"/>
                  </a:cubicBezTo>
                  <a:cubicBezTo>
                    <a:pt x="11" y="848"/>
                    <a:pt x="8" y="846"/>
                    <a:pt x="8" y="842"/>
                  </a:cubicBezTo>
                  <a:cubicBezTo>
                    <a:pt x="8" y="717"/>
                    <a:pt x="8" y="717"/>
                    <a:pt x="8" y="717"/>
                  </a:cubicBezTo>
                  <a:cubicBezTo>
                    <a:pt x="8" y="714"/>
                    <a:pt x="11" y="711"/>
                    <a:pt x="14" y="711"/>
                  </a:cubicBezTo>
                  <a:cubicBezTo>
                    <a:pt x="29" y="711"/>
                    <a:pt x="29" y="711"/>
                    <a:pt x="29" y="711"/>
                  </a:cubicBezTo>
                  <a:cubicBezTo>
                    <a:pt x="29" y="585"/>
                    <a:pt x="29" y="585"/>
                    <a:pt x="29" y="585"/>
                  </a:cubicBezTo>
                  <a:cubicBezTo>
                    <a:pt x="14" y="585"/>
                    <a:pt x="14" y="585"/>
                    <a:pt x="14" y="585"/>
                  </a:cubicBezTo>
                  <a:moveTo>
                    <a:pt x="1244" y="0"/>
                  </a:moveTo>
                  <a:cubicBezTo>
                    <a:pt x="1020" y="0"/>
                    <a:pt x="1020" y="0"/>
                    <a:pt x="1020" y="0"/>
                  </a:cubicBezTo>
                  <a:cubicBezTo>
                    <a:pt x="1012" y="0"/>
                    <a:pt x="1006" y="6"/>
                    <a:pt x="1006" y="14"/>
                  </a:cubicBezTo>
                  <a:cubicBezTo>
                    <a:pt x="1006" y="21"/>
                    <a:pt x="1006" y="21"/>
                    <a:pt x="1006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121" y="21"/>
                    <a:pt x="21" y="121"/>
                    <a:pt x="21" y="243"/>
                  </a:cubicBezTo>
                  <a:cubicBezTo>
                    <a:pt x="21" y="440"/>
                    <a:pt x="21" y="440"/>
                    <a:pt x="21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7" y="440"/>
                    <a:pt x="0" y="446"/>
                    <a:pt x="0" y="454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587"/>
                    <a:pt x="7" y="593"/>
                    <a:pt x="14" y="593"/>
                  </a:cubicBezTo>
                  <a:cubicBezTo>
                    <a:pt x="21" y="593"/>
                    <a:pt x="21" y="593"/>
                    <a:pt x="21" y="593"/>
                  </a:cubicBezTo>
                  <a:cubicBezTo>
                    <a:pt x="21" y="703"/>
                    <a:pt x="21" y="703"/>
                    <a:pt x="21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7" y="703"/>
                    <a:pt x="0" y="709"/>
                    <a:pt x="0" y="717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50"/>
                    <a:pt x="7" y="856"/>
                    <a:pt x="14" y="856"/>
                  </a:cubicBezTo>
                  <a:cubicBezTo>
                    <a:pt x="21" y="856"/>
                    <a:pt x="21" y="856"/>
                    <a:pt x="21" y="856"/>
                  </a:cubicBezTo>
                  <a:cubicBezTo>
                    <a:pt x="21" y="963"/>
                    <a:pt x="21" y="963"/>
                    <a:pt x="21" y="963"/>
                  </a:cubicBezTo>
                  <a:cubicBezTo>
                    <a:pt x="14" y="963"/>
                    <a:pt x="14" y="963"/>
                    <a:pt x="14" y="963"/>
                  </a:cubicBezTo>
                  <a:cubicBezTo>
                    <a:pt x="7" y="963"/>
                    <a:pt x="0" y="969"/>
                    <a:pt x="0" y="977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7" y="1116"/>
                    <a:pt x="14" y="1116"/>
                  </a:cubicBezTo>
                  <a:cubicBezTo>
                    <a:pt x="21" y="1116"/>
                    <a:pt x="21" y="1116"/>
                    <a:pt x="21" y="1116"/>
                  </a:cubicBezTo>
                  <a:cubicBezTo>
                    <a:pt x="21" y="2920"/>
                    <a:pt x="21" y="2920"/>
                    <a:pt x="21" y="2920"/>
                  </a:cubicBezTo>
                  <a:cubicBezTo>
                    <a:pt x="21" y="3043"/>
                    <a:pt x="121" y="3142"/>
                    <a:pt x="243" y="3142"/>
                  </a:cubicBezTo>
                  <a:cubicBezTo>
                    <a:pt x="1274" y="3142"/>
                    <a:pt x="1274" y="3142"/>
                    <a:pt x="1274" y="3142"/>
                  </a:cubicBezTo>
                  <a:cubicBezTo>
                    <a:pt x="1396" y="3142"/>
                    <a:pt x="1496" y="3043"/>
                    <a:pt x="1496" y="2920"/>
                  </a:cubicBezTo>
                  <a:cubicBezTo>
                    <a:pt x="1496" y="243"/>
                    <a:pt x="1496" y="243"/>
                    <a:pt x="1496" y="243"/>
                  </a:cubicBezTo>
                  <a:cubicBezTo>
                    <a:pt x="1496" y="121"/>
                    <a:pt x="1396" y="21"/>
                    <a:pt x="1274" y="21"/>
                  </a:cubicBezTo>
                  <a:cubicBezTo>
                    <a:pt x="1274" y="21"/>
                    <a:pt x="1274" y="21"/>
                    <a:pt x="1274" y="21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58" y="14"/>
                    <a:pt x="1258" y="14"/>
                    <a:pt x="1258" y="14"/>
                  </a:cubicBezTo>
                  <a:cubicBezTo>
                    <a:pt x="1258" y="6"/>
                    <a:pt x="1252" y="0"/>
                    <a:pt x="124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034190" y="2307440"/>
              <a:ext cx="368528" cy="75381"/>
            </a:xfrm>
            <a:custGeom>
              <a:avLst/>
              <a:gdLst>
                <a:gd name="T0" fmla="*/ 261 w 261"/>
                <a:gd name="T1" fmla="*/ 27 h 54"/>
                <a:gd name="T2" fmla="*/ 261 w 261"/>
                <a:gd name="T3" fmla="*/ 27 h 54"/>
                <a:gd name="T4" fmla="*/ 261 w 261"/>
                <a:gd name="T5" fmla="*/ 27 h 54"/>
                <a:gd name="T6" fmla="*/ 261 w 261"/>
                <a:gd name="T7" fmla="*/ 27 h 54"/>
                <a:gd name="T8" fmla="*/ 261 w 261"/>
                <a:gd name="T9" fmla="*/ 27 h 54"/>
                <a:gd name="T10" fmla="*/ 261 w 261"/>
                <a:gd name="T11" fmla="*/ 27 h 54"/>
                <a:gd name="T12" fmla="*/ 234 w 261"/>
                <a:gd name="T13" fmla="*/ 0 h 54"/>
                <a:gd name="T14" fmla="*/ 27 w 261"/>
                <a:gd name="T15" fmla="*/ 0 h 54"/>
                <a:gd name="T16" fmla="*/ 0 w 261"/>
                <a:gd name="T17" fmla="*/ 27 h 54"/>
                <a:gd name="T18" fmla="*/ 27 w 261"/>
                <a:gd name="T19" fmla="*/ 54 h 54"/>
                <a:gd name="T20" fmla="*/ 234 w 261"/>
                <a:gd name="T21" fmla="*/ 54 h 54"/>
                <a:gd name="T22" fmla="*/ 261 w 261"/>
                <a:gd name="T23" fmla="*/ 27 h 54"/>
                <a:gd name="T24" fmla="*/ 256 w 261"/>
                <a:gd name="T25" fmla="*/ 27 h 54"/>
                <a:gd name="T26" fmla="*/ 251 w 261"/>
                <a:gd name="T27" fmla="*/ 27 h 54"/>
                <a:gd name="T28" fmla="*/ 246 w 261"/>
                <a:gd name="T29" fmla="*/ 39 h 54"/>
                <a:gd name="T30" fmla="*/ 234 w 261"/>
                <a:gd name="T31" fmla="*/ 44 h 54"/>
                <a:gd name="T32" fmla="*/ 27 w 261"/>
                <a:gd name="T33" fmla="*/ 44 h 54"/>
                <a:gd name="T34" fmla="*/ 15 w 261"/>
                <a:gd name="T35" fmla="*/ 39 h 54"/>
                <a:gd name="T36" fmla="*/ 10 w 261"/>
                <a:gd name="T37" fmla="*/ 27 h 54"/>
                <a:gd name="T38" fmla="*/ 15 w 261"/>
                <a:gd name="T39" fmla="*/ 15 h 54"/>
                <a:gd name="T40" fmla="*/ 27 w 261"/>
                <a:gd name="T41" fmla="*/ 10 h 54"/>
                <a:gd name="T42" fmla="*/ 234 w 261"/>
                <a:gd name="T43" fmla="*/ 10 h 54"/>
                <a:gd name="T44" fmla="*/ 246 w 261"/>
                <a:gd name="T45" fmla="*/ 15 h 54"/>
                <a:gd name="T46" fmla="*/ 251 w 261"/>
                <a:gd name="T47" fmla="*/ 27 h 54"/>
                <a:gd name="T48" fmla="*/ 256 w 261"/>
                <a:gd name="T49" fmla="*/ 27 h 54"/>
                <a:gd name="T50" fmla="*/ 261 w 261"/>
                <a:gd name="T51" fmla="*/ 27 h 54"/>
                <a:gd name="T52" fmla="*/ 261 w 261"/>
                <a:gd name="T53" fmla="*/ 27 h 54"/>
                <a:gd name="T54" fmla="*/ 234 w 261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54"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9" y="54"/>
                    <a:pt x="261" y="42"/>
                    <a:pt x="26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31"/>
                    <a:pt x="249" y="36"/>
                    <a:pt x="246" y="39"/>
                  </a:cubicBezTo>
                  <a:cubicBezTo>
                    <a:pt x="243" y="42"/>
                    <a:pt x="239" y="44"/>
                    <a:pt x="23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18" y="42"/>
                    <a:pt x="15" y="39"/>
                  </a:cubicBezTo>
                  <a:cubicBezTo>
                    <a:pt x="12" y="36"/>
                    <a:pt x="10" y="31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2"/>
                    <a:pt x="22" y="10"/>
                    <a:pt x="27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9" y="10"/>
                    <a:pt x="243" y="12"/>
                    <a:pt x="246" y="15"/>
                  </a:cubicBezTo>
                  <a:cubicBezTo>
                    <a:pt x="249" y="18"/>
                    <a:pt x="251" y="22"/>
                    <a:pt x="25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12"/>
                    <a:pt x="249" y="0"/>
                    <a:pt x="23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169597" y="2135740"/>
              <a:ext cx="86548" cy="86548"/>
            </a:xfrm>
            <a:custGeom>
              <a:avLst/>
              <a:gdLst>
                <a:gd name="T0" fmla="*/ 30 w 61"/>
                <a:gd name="T1" fmla="*/ 0 h 61"/>
                <a:gd name="T2" fmla="*/ 30 w 61"/>
                <a:gd name="T3" fmla="*/ 0 h 61"/>
                <a:gd name="T4" fmla="*/ 0 w 61"/>
                <a:gd name="T5" fmla="*/ 30 h 61"/>
                <a:gd name="T6" fmla="*/ 5 w 61"/>
                <a:gd name="T7" fmla="*/ 30 h 61"/>
                <a:gd name="T8" fmla="*/ 10 w 61"/>
                <a:gd name="T9" fmla="*/ 30 h 61"/>
                <a:gd name="T10" fmla="*/ 16 w 61"/>
                <a:gd name="T11" fmla="*/ 16 h 61"/>
                <a:gd name="T12" fmla="*/ 30 w 61"/>
                <a:gd name="T13" fmla="*/ 10 h 61"/>
                <a:gd name="T14" fmla="*/ 45 w 61"/>
                <a:gd name="T15" fmla="*/ 16 h 61"/>
                <a:gd name="T16" fmla="*/ 51 w 61"/>
                <a:gd name="T17" fmla="*/ 30 h 61"/>
                <a:gd name="T18" fmla="*/ 45 w 61"/>
                <a:gd name="T19" fmla="*/ 45 h 61"/>
                <a:gd name="T20" fmla="*/ 30 w 61"/>
                <a:gd name="T21" fmla="*/ 51 h 61"/>
                <a:gd name="T22" fmla="*/ 16 w 61"/>
                <a:gd name="T23" fmla="*/ 45 h 61"/>
                <a:gd name="T24" fmla="*/ 10 w 61"/>
                <a:gd name="T25" fmla="*/ 30 h 61"/>
                <a:gd name="T26" fmla="*/ 5 w 61"/>
                <a:gd name="T27" fmla="*/ 30 h 61"/>
                <a:gd name="T28" fmla="*/ 0 w 61"/>
                <a:gd name="T29" fmla="*/ 30 h 61"/>
                <a:gd name="T30" fmla="*/ 30 w 61"/>
                <a:gd name="T31" fmla="*/ 61 h 61"/>
                <a:gd name="T32" fmla="*/ 61 w 61"/>
                <a:gd name="T33" fmla="*/ 30 h 61"/>
                <a:gd name="T34" fmla="*/ 61 w 61"/>
                <a:gd name="T35" fmla="*/ 30 h 61"/>
                <a:gd name="T36" fmla="*/ 30 w 6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5"/>
                    <a:pt x="12" y="20"/>
                    <a:pt x="16" y="16"/>
                  </a:cubicBezTo>
                  <a:cubicBezTo>
                    <a:pt x="20" y="12"/>
                    <a:pt x="25" y="10"/>
                    <a:pt x="30" y="10"/>
                  </a:cubicBezTo>
                  <a:cubicBezTo>
                    <a:pt x="36" y="10"/>
                    <a:pt x="41" y="12"/>
                    <a:pt x="45" y="16"/>
                  </a:cubicBezTo>
                  <a:cubicBezTo>
                    <a:pt x="48" y="20"/>
                    <a:pt x="51" y="25"/>
                    <a:pt x="51" y="30"/>
                  </a:cubicBezTo>
                  <a:cubicBezTo>
                    <a:pt x="51" y="36"/>
                    <a:pt x="48" y="41"/>
                    <a:pt x="45" y="45"/>
                  </a:cubicBezTo>
                  <a:cubicBezTo>
                    <a:pt x="41" y="48"/>
                    <a:pt x="36" y="51"/>
                    <a:pt x="30" y="51"/>
                  </a:cubicBezTo>
                  <a:cubicBezTo>
                    <a:pt x="25" y="51"/>
                    <a:pt x="20" y="48"/>
                    <a:pt x="16" y="45"/>
                  </a:cubicBezTo>
                  <a:cubicBezTo>
                    <a:pt x="12" y="41"/>
                    <a:pt x="10" y="36"/>
                    <a:pt x="1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23023" y="5872670"/>
              <a:ext cx="375508" cy="37550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0 w 266"/>
                <a:gd name="T5" fmla="*/ 133 h 266"/>
                <a:gd name="T6" fmla="*/ 0 w 266"/>
                <a:gd name="T7" fmla="*/ 133 h 266"/>
                <a:gd name="T8" fmla="*/ 5 w 266"/>
                <a:gd name="T9" fmla="*/ 133 h 266"/>
                <a:gd name="T10" fmla="*/ 10 w 266"/>
                <a:gd name="T11" fmla="*/ 133 h 266"/>
                <a:gd name="T12" fmla="*/ 46 w 266"/>
                <a:gd name="T13" fmla="*/ 46 h 266"/>
                <a:gd name="T14" fmla="*/ 133 w 266"/>
                <a:gd name="T15" fmla="*/ 10 h 266"/>
                <a:gd name="T16" fmla="*/ 220 w 266"/>
                <a:gd name="T17" fmla="*/ 46 h 266"/>
                <a:gd name="T18" fmla="*/ 256 w 266"/>
                <a:gd name="T19" fmla="*/ 133 h 266"/>
                <a:gd name="T20" fmla="*/ 220 w 266"/>
                <a:gd name="T21" fmla="*/ 220 h 266"/>
                <a:gd name="T22" fmla="*/ 133 w 266"/>
                <a:gd name="T23" fmla="*/ 256 h 266"/>
                <a:gd name="T24" fmla="*/ 46 w 266"/>
                <a:gd name="T25" fmla="*/ 220 h 266"/>
                <a:gd name="T26" fmla="*/ 10 w 266"/>
                <a:gd name="T27" fmla="*/ 133 h 266"/>
                <a:gd name="T28" fmla="*/ 5 w 266"/>
                <a:gd name="T29" fmla="*/ 133 h 266"/>
                <a:gd name="T30" fmla="*/ 0 w 266"/>
                <a:gd name="T31" fmla="*/ 133 h 266"/>
                <a:gd name="T32" fmla="*/ 0 w 266"/>
                <a:gd name="T33" fmla="*/ 134 h 266"/>
                <a:gd name="T34" fmla="*/ 133 w 266"/>
                <a:gd name="T35" fmla="*/ 266 h 266"/>
                <a:gd name="T36" fmla="*/ 266 w 266"/>
                <a:gd name="T37" fmla="*/ 133 h 266"/>
                <a:gd name="T38" fmla="*/ 266 w 266"/>
                <a:gd name="T39" fmla="*/ 133 h 266"/>
                <a:gd name="T40" fmla="*/ 133 w 266"/>
                <a:gd name="T4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99"/>
                    <a:pt x="23" y="69"/>
                    <a:pt x="46" y="46"/>
                  </a:cubicBezTo>
                  <a:cubicBezTo>
                    <a:pt x="68" y="24"/>
                    <a:pt x="99" y="10"/>
                    <a:pt x="133" y="10"/>
                  </a:cubicBezTo>
                  <a:cubicBezTo>
                    <a:pt x="167" y="10"/>
                    <a:pt x="197" y="24"/>
                    <a:pt x="220" y="46"/>
                  </a:cubicBezTo>
                  <a:cubicBezTo>
                    <a:pt x="242" y="69"/>
                    <a:pt x="256" y="99"/>
                    <a:pt x="256" y="133"/>
                  </a:cubicBezTo>
                  <a:cubicBezTo>
                    <a:pt x="256" y="167"/>
                    <a:pt x="242" y="198"/>
                    <a:pt x="220" y="220"/>
                  </a:cubicBezTo>
                  <a:cubicBezTo>
                    <a:pt x="197" y="243"/>
                    <a:pt x="167" y="256"/>
                    <a:pt x="133" y="256"/>
                  </a:cubicBezTo>
                  <a:cubicBezTo>
                    <a:pt x="99" y="256"/>
                    <a:pt x="68" y="243"/>
                    <a:pt x="46" y="220"/>
                  </a:cubicBezTo>
                  <a:cubicBezTo>
                    <a:pt x="23" y="198"/>
                    <a:pt x="10" y="167"/>
                    <a:pt x="1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207"/>
                    <a:pt x="59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138886" y="5988533"/>
              <a:ext cx="143782" cy="143782"/>
            </a:xfrm>
            <a:custGeom>
              <a:avLst/>
              <a:gdLst>
                <a:gd name="T0" fmla="*/ 87 w 102"/>
                <a:gd name="T1" fmla="*/ 0 h 102"/>
                <a:gd name="T2" fmla="*/ 15 w 102"/>
                <a:gd name="T3" fmla="*/ 0 h 102"/>
                <a:gd name="T4" fmla="*/ 0 w 102"/>
                <a:gd name="T5" fmla="*/ 15 h 102"/>
                <a:gd name="T6" fmla="*/ 5 w 102"/>
                <a:gd name="T7" fmla="*/ 15 h 102"/>
                <a:gd name="T8" fmla="*/ 10 w 102"/>
                <a:gd name="T9" fmla="*/ 15 h 102"/>
                <a:gd name="T10" fmla="*/ 15 w 102"/>
                <a:gd name="T11" fmla="*/ 10 h 102"/>
                <a:gd name="T12" fmla="*/ 87 w 102"/>
                <a:gd name="T13" fmla="*/ 10 h 102"/>
                <a:gd name="T14" fmla="*/ 92 w 102"/>
                <a:gd name="T15" fmla="*/ 15 h 102"/>
                <a:gd name="T16" fmla="*/ 92 w 102"/>
                <a:gd name="T17" fmla="*/ 87 h 102"/>
                <a:gd name="T18" fmla="*/ 87 w 102"/>
                <a:gd name="T19" fmla="*/ 92 h 102"/>
                <a:gd name="T20" fmla="*/ 15 w 102"/>
                <a:gd name="T21" fmla="*/ 92 h 102"/>
                <a:gd name="T22" fmla="*/ 10 w 102"/>
                <a:gd name="T23" fmla="*/ 87 h 102"/>
                <a:gd name="T24" fmla="*/ 10 w 102"/>
                <a:gd name="T25" fmla="*/ 15 h 102"/>
                <a:gd name="T26" fmla="*/ 5 w 102"/>
                <a:gd name="T27" fmla="*/ 15 h 102"/>
                <a:gd name="T28" fmla="*/ 0 w 102"/>
                <a:gd name="T29" fmla="*/ 15 h 102"/>
                <a:gd name="T30" fmla="*/ 0 w 102"/>
                <a:gd name="T31" fmla="*/ 87 h 102"/>
                <a:gd name="T32" fmla="*/ 15 w 102"/>
                <a:gd name="T33" fmla="*/ 102 h 102"/>
                <a:gd name="T34" fmla="*/ 87 w 102"/>
                <a:gd name="T35" fmla="*/ 102 h 102"/>
                <a:gd name="T36" fmla="*/ 102 w 102"/>
                <a:gd name="T37" fmla="*/ 87 h 102"/>
                <a:gd name="T38" fmla="*/ 102 w 102"/>
                <a:gd name="T39" fmla="*/ 15 h 102"/>
                <a:gd name="T40" fmla="*/ 87 w 102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2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0"/>
                    <a:pt x="15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2" y="13"/>
                    <a:pt x="92" y="15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90"/>
                    <a:pt x="89" y="92"/>
                    <a:pt x="87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2" y="92"/>
                    <a:pt x="10" y="90"/>
                    <a:pt x="10" y="8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6" y="102"/>
                    <a:pt x="15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5" y="102"/>
                    <a:pt x="102" y="96"/>
                    <a:pt x="102" y="8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7"/>
                    <a:pt x="95" y="0"/>
                    <a:pt x="87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1094" y="2687136"/>
              <a:ext cx="1807742" cy="0"/>
            </a:xfrm>
            <a:prstGeom prst="line">
              <a:avLst/>
            </a:prstGeom>
            <a:grp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47896" y="2611755"/>
              <a:ext cx="16751" cy="51650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422769" y="2621527"/>
              <a:ext cx="15355" cy="41878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99038" y="2629902"/>
              <a:ext cx="15355" cy="33503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75307" y="2639674"/>
              <a:ext cx="15355" cy="23731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351576" y="2648049"/>
              <a:ext cx="15355" cy="15355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4972262" y="2607567"/>
              <a:ext cx="118655" cy="55838"/>
            </a:xfrm>
            <a:custGeom>
              <a:avLst/>
              <a:gdLst>
                <a:gd name="T0" fmla="*/ 68 w 84"/>
                <a:gd name="T1" fmla="*/ 8 h 40"/>
                <a:gd name="T2" fmla="*/ 8 w 84"/>
                <a:gd name="T3" fmla="*/ 8 h 40"/>
                <a:gd name="T4" fmla="*/ 8 w 84"/>
                <a:gd name="T5" fmla="*/ 32 h 40"/>
                <a:gd name="T6" fmla="*/ 68 w 84"/>
                <a:gd name="T7" fmla="*/ 32 h 40"/>
                <a:gd name="T8" fmla="*/ 68 w 84"/>
                <a:gd name="T9" fmla="*/ 8 h 40"/>
                <a:gd name="T10" fmla="*/ 81 w 84"/>
                <a:gd name="T11" fmla="*/ 12 h 40"/>
                <a:gd name="T12" fmla="*/ 76 w 84"/>
                <a:gd name="T13" fmla="*/ 12 h 40"/>
                <a:gd name="T14" fmla="*/ 76 w 84"/>
                <a:gd name="T15" fmla="*/ 3 h 40"/>
                <a:gd name="T16" fmla="*/ 73 w 84"/>
                <a:gd name="T17" fmla="*/ 0 h 40"/>
                <a:gd name="T18" fmla="*/ 3 w 84"/>
                <a:gd name="T19" fmla="*/ 0 h 40"/>
                <a:gd name="T20" fmla="*/ 0 w 84"/>
                <a:gd name="T21" fmla="*/ 3 h 40"/>
                <a:gd name="T22" fmla="*/ 0 w 84"/>
                <a:gd name="T23" fmla="*/ 36 h 40"/>
                <a:gd name="T24" fmla="*/ 3 w 84"/>
                <a:gd name="T25" fmla="*/ 40 h 40"/>
                <a:gd name="T26" fmla="*/ 73 w 84"/>
                <a:gd name="T27" fmla="*/ 40 h 40"/>
                <a:gd name="T28" fmla="*/ 76 w 84"/>
                <a:gd name="T29" fmla="*/ 36 h 40"/>
                <a:gd name="T30" fmla="*/ 76 w 84"/>
                <a:gd name="T31" fmla="*/ 28 h 40"/>
                <a:gd name="T32" fmla="*/ 81 w 84"/>
                <a:gd name="T33" fmla="*/ 28 h 40"/>
                <a:gd name="T34" fmla="*/ 84 w 84"/>
                <a:gd name="T35" fmla="*/ 25 h 40"/>
                <a:gd name="T36" fmla="*/ 84 w 84"/>
                <a:gd name="T37" fmla="*/ 15 h 40"/>
                <a:gd name="T38" fmla="*/ 81 w 84"/>
                <a:gd name="T39" fmla="*/ 12 h 40"/>
                <a:gd name="T40" fmla="*/ 72 w 84"/>
                <a:gd name="T41" fmla="*/ 36 h 40"/>
                <a:gd name="T42" fmla="*/ 4 w 84"/>
                <a:gd name="T43" fmla="*/ 36 h 40"/>
                <a:gd name="T44" fmla="*/ 4 w 84"/>
                <a:gd name="T45" fmla="*/ 4 h 40"/>
                <a:gd name="T46" fmla="*/ 72 w 84"/>
                <a:gd name="T47" fmla="*/ 4 h 40"/>
                <a:gd name="T48" fmla="*/ 72 w 84"/>
                <a:gd name="T49" fmla="*/ 36 h 40"/>
                <a:gd name="T50" fmla="*/ 80 w 84"/>
                <a:gd name="T51" fmla="*/ 24 h 40"/>
                <a:gd name="T52" fmla="*/ 76 w 84"/>
                <a:gd name="T53" fmla="*/ 24 h 40"/>
                <a:gd name="T54" fmla="*/ 76 w 84"/>
                <a:gd name="T55" fmla="*/ 16 h 40"/>
                <a:gd name="T56" fmla="*/ 80 w 84"/>
                <a:gd name="T57" fmla="*/ 16 h 40"/>
                <a:gd name="T58" fmla="*/ 80 w 84"/>
                <a:gd name="T5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40">
                  <a:moveTo>
                    <a:pt x="6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8"/>
                  </a:lnTo>
                  <a:close/>
                  <a:moveTo>
                    <a:pt x="81" y="12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4" y="0"/>
                    <a:pt x="7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4" y="40"/>
                    <a:pt x="76" y="38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4" y="26"/>
                    <a:pt x="84" y="2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4" y="13"/>
                    <a:pt x="82" y="12"/>
                    <a:pt x="81" y="12"/>
                  </a:cubicBezTo>
                  <a:moveTo>
                    <a:pt x="72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36"/>
                  </a:lnTo>
                  <a:close/>
                  <a:moveTo>
                    <a:pt x="80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2705866" y="3084357"/>
            <a:ext cx="1300632" cy="58461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CN" sz="3199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55%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2770421" y="3673887"/>
            <a:ext cx="8689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2505670" y="3812926"/>
            <a:ext cx="1670712" cy="102916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在此录入上述图表的描述说明，在此录入上述图表的综合描述说明。</a:t>
            </a:r>
          </a:p>
        </p:txBody>
      </p:sp>
      <p:sp>
        <p:nvSpPr>
          <p:cNvPr id="98" name="椭圆 97"/>
          <p:cNvSpPr/>
          <p:nvPr/>
        </p:nvSpPr>
        <p:spPr>
          <a:xfrm>
            <a:off x="6284540" y="2214344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7685985" y="2224760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775491" y="2192777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文字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7915136" y="2172565"/>
            <a:ext cx="2727137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在此录入上述图表的描述说明，在此录入上述图表的综合描述说明。</a:t>
            </a:r>
          </a:p>
        </p:txBody>
      </p:sp>
      <p:sp>
        <p:nvSpPr>
          <p:cNvPr id="102" name="椭圆 101"/>
          <p:cNvSpPr/>
          <p:nvPr/>
        </p:nvSpPr>
        <p:spPr>
          <a:xfrm>
            <a:off x="6284540" y="3183620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28000" contrast="7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7685985" y="3194034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6775491" y="3162054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文字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7915136" y="3141839"/>
            <a:ext cx="2727137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在此录入上述图表的描述说明，在此录入上述图表的综合描述说明。</a:t>
            </a:r>
          </a:p>
        </p:txBody>
      </p:sp>
      <p:sp>
        <p:nvSpPr>
          <p:cNvPr id="106" name="椭圆 105"/>
          <p:cNvSpPr/>
          <p:nvPr/>
        </p:nvSpPr>
        <p:spPr>
          <a:xfrm>
            <a:off x="6298939" y="4122809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 flipV="1">
            <a:off x="7700383" y="4133221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789890" y="4101242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文字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7929535" y="4081028"/>
            <a:ext cx="2727137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在此录入上述图表的描述说明，在此录入上述图表的综合描述说明。</a:t>
            </a:r>
          </a:p>
        </p:txBody>
      </p:sp>
      <p:sp>
        <p:nvSpPr>
          <p:cNvPr id="110" name="椭圆 109"/>
          <p:cNvSpPr/>
          <p:nvPr/>
        </p:nvSpPr>
        <p:spPr>
          <a:xfrm>
            <a:off x="6298939" y="5092083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41000" contrast="9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 flipV="1">
            <a:off x="7700383" y="5102498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789890" y="5070516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文字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7929535" y="5050302"/>
            <a:ext cx="2727137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在此录入上述图表的描述说明，在此录入上述图表的综合描述说明。</a:t>
            </a:r>
          </a:p>
        </p:txBody>
      </p:sp>
      <p:sp>
        <p:nvSpPr>
          <p:cNvPr id="35" name="Freeform 9">
            <a:extLst>
              <a:ext uri="{FF2B5EF4-FFF2-40B4-BE49-F238E27FC236}">
                <a16:creationId xmlns="" xmlns:a16="http://schemas.microsoft.com/office/drawing/2014/main" id="{0896541A-CB94-4D06-A56F-2CE024AFEEB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7A858EB9-F903-4003-B045-08CD297686C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353712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7" grpId="0"/>
      <p:bldP spid="98" grpId="0" animBg="1"/>
      <p:bldP spid="100" grpId="0"/>
      <p:bldP spid="101" grpId="0"/>
      <p:bldP spid="102" grpId="0" animBg="1"/>
      <p:bldP spid="104" grpId="0"/>
      <p:bldP spid="105" grpId="0"/>
      <p:bldP spid="106" grpId="0" animBg="1"/>
      <p:bldP spid="108" grpId="0"/>
      <p:bldP spid="109" grpId="0"/>
      <p:bldP spid="110" grpId="0" animBg="1"/>
      <p:bldP spid="112" grpId="0"/>
      <p:bldP spid="1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henying0907 3"/>
          <p:cNvGrpSpPr/>
          <p:nvPr/>
        </p:nvGrpSpPr>
        <p:grpSpPr>
          <a:xfrm>
            <a:off x="6574744" y="3994023"/>
            <a:ext cx="1734699" cy="1296724"/>
            <a:chOff x="6574892" y="3994023"/>
            <a:chExt cx="1735234" cy="1296724"/>
          </a:xfrm>
          <a:solidFill>
            <a:srgbClr val="005188"/>
          </a:solidFill>
        </p:grpSpPr>
        <p:sp>
          <p:nvSpPr>
            <p:cNvPr id="5" name="椭圆 31"/>
            <p:cNvSpPr/>
            <p:nvPr/>
          </p:nvSpPr>
          <p:spPr>
            <a:xfrm rot="16200000">
              <a:off x="6794147" y="3774768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999" dirty="0">
                <a:solidFill>
                  <a:srgbClr val="60544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grpSp>
          <p:nvGrpSpPr>
            <p:cNvPr id="6" name="chenying0907 5"/>
            <p:cNvGrpSpPr/>
            <p:nvPr/>
          </p:nvGrpSpPr>
          <p:grpSpPr>
            <a:xfrm>
              <a:off x="7164286" y="4286651"/>
              <a:ext cx="674484" cy="711466"/>
              <a:chOff x="4197350" y="2182813"/>
              <a:chExt cx="608013" cy="641350"/>
            </a:xfrm>
            <a:grpFill/>
          </p:grpSpPr>
          <p:sp>
            <p:nvSpPr>
              <p:cNvPr id="7" name="chenying0907 166"/>
              <p:cNvSpPr/>
              <p:nvPr/>
            </p:nvSpPr>
            <p:spPr bwMode="auto">
              <a:xfrm>
                <a:off x="4229100" y="2211388"/>
                <a:ext cx="39688" cy="157163"/>
              </a:xfrm>
              <a:custGeom>
                <a:avLst/>
                <a:gdLst/>
                <a:ahLst/>
                <a:cxnLst>
                  <a:cxn ang="0">
                    <a:pos x="63" y="2"/>
                  </a:cxn>
                  <a:cxn ang="0">
                    <a:pos x="63" y="2"/>
                  </a:cxn>
                  <a:cxn ang="0">
                    <a:pos x="58" y="14"/>
                  </a:cxn>
                  <a:cxn ang="0">
                    <a:pos x="54" y="25"/>
                  </a:cxn>
                  <a:cxn ang="0">
                    <a:pos x="47" y="49"/>
                  </a:cxn>
                  <a:cxn ang="0">
                    <a:pos x="34" y="96"/>
                  </a:cxn>
                  <a:cxn ang="0">
                    <a:pos x="34" y="96"/>
                  </a:cxn>
                  <a:cxn ang="0">
                    <a:pos x="27" y="122"/>
                  </a:cxn>
                  <a:cxn ang="0">
                    <a:pos x="21" y="149"/>
                  </a:cxn>
                  <a:cxn ang="0">
                    <a:pos x="10" y="203"/>
                  </a:cxn>
                  <a:cxn ang="0">
                    <a:pos x="10" y="203"/>
                  </a:cxn>
                  <a:cxn ang="0">
                    <a:pos x="6" y="222"/>
                  </a:cxn>
                  <a:cxn ang="0">
                    <a:pos x="3" y="243"/>
                  </a:cxn>
                  <a:cxn ang="0">
                    <a:pos x="1" y="263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1" y="290"/>
                  </a:cxn>
                  <a:cxn ang="0">
                    <a:pos x="2" y="292"/>
                  </a:cxn>
                  <a:cxn ang="0">
                    <a:pos x="3" y="294"/>
                  </a:cxn>
                  <a:cxn ang="0">
                    <a:pos x="6" y="296"/>
                  </a:cxn>
                  <a:cxn ang="0">
                    <a:pos x="8" y="296"/>
                  </a:cxn>
                  <a:cxn ang="0">
                    <a:pos x="11" y="296"/>
                  </a:cxn>
                  <a:cxn ang="0">
                    <a:pos x="14" y="294"/>
                  </a:cxn>
                  <a:cxn ang="0">
                    <a:pos x="14" y="294"/>
                  </a:cxn>
                  <a:cxn ang="0">
                    <a:pos x="15" y="293"/>
                  </a:cxn>
                  <a:cxn ang="0">
                    <a:pos x="16" y="291"/>
                  </a:cxn>
                  <a:cxn ang="0">
                    <a:pos x="15" y="287"/>
                  </a:cxn>
                  <a:cxn ang="0">
                    <a:pos x="14" y="285"/>
                  </a:cxn>
                  <a:cxn ang="0">
                    <a:pos x="12" y="285"/>
                  </a:cxn>
                  <a:cxn ang="0">
                    <a:pos x="11" y="284"/>
                  </a:cxn>
                  <a:cxn ang="0">
                    <a:pos x="9" y="285"/>
                  </a:cxn>
                  <a:cxn ang="0">
                    <a:pos x="9" y="285"/>
                  </a:cxn>
                  <a:cxn ang="0">
                    <a:pos x="11" y="282"/>
                  </a:cxn>
                  <a:cxn ang="0">
                    <a:pos x="12" y="276"/>
                  </a:cxn>
                  <a:cxn ang="0">
                    <a:pos x="14" y="259"/>
                  </a:cxn>
                  <a:cxn ang="0">
                    <a:pos x="14" y="232"/>
                  </a:cxn>
                  <a:cxn ang="0">
                    <a:pos x="14" y="232"/>
                  </a:cxn>
                  <a:cxn ang="0">
                    <a:pos x="17" y="212"/>
                  </a:cxn>
                  <a:cxn ang="0">
                    <a:pos x="21" y="193"/>
                  </a:cxn>
                  <a:cxn ang="0">
                    <a:pos x="29" y="155"/>
                  </a:cxn>
                  <a:cxn ang="0">
                    <a:pos x="29" y="155"/>
                  </a:cxn>
                  <a:cxn ang="0">
                    <a:pos x="38" y="119"/>
                  </a:cxn>
                  <a:cxn ang="0">
                    <a:pos x="48" y="83"/>
                  </a:cxn>
                  <a:cxn ang="0">
                    <a:pos x="48" y="83"/>
                  </a:cxn>
                  <a:cxn ang="0">
                    <a:pos x="58" y="45"/>
                  </a:cxn>
                  <a:cxn ang="0">
                    <a:pos x="64" y="25"/>
                  </a:cxn>
                  <a:cxn ang="0">
                    <a:pos x="68" y="16"/>
                  </a:cxn>
                  <a:cxn ang="0">
                    <a:pos x="72" y="8"/>
                  </a:cxn>
                  <a:cxn ang="0">
                    <a:pos x="72" y="8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1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1"/>
                  </a:cxn>
                  <a:cxn ang="0">
                    <a:pos x="63" y="2"/>
                  </a:cxn>
                  <a:cxn ang="0">
                    <a:pos x="63" y="2"/>
                  </a:cxn>
                </a:cxnLst>
                <a:rect l="0" t="0" r="r" b="b"/>
                <a:pathLst>
                  <a:path w="73" h="296">
                    <a:moveTo>
                      <a:pt x="63" y="2"/>
                    </a:moveTo>
                    <a:lnTo>
                      <a:pt x="63" y="2"/>
                    </a:lnTo>
                    <a:lnTo>
                      <a:pt x="58" y="14"/>
                    </a:lnTo>
                    <a:lnTo>
                      <a:pt x="54" y="25"/>
                    </a:lnTo>
                    <a:lnTo>
                      <a:pt x="47" y="49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27" y="122"/>
                    </a:lnTo>
                    <a:lnTo>
                      <a:pt x="21" y="149"/>
                    </a:lnTo>
                    <a:lnTo>
                      <a:pt x="10" y="203"/>
                    </a:lnTo>
                    <a:lnTo>
                      <a:pt x="10" y="203"/>
                    </a:lnTo>
                    <a:lnTo>
                      <a:pt x="6" y="222"/>
                    </a:lnTo>
                    <a:lnTo>
                      <a:pt x="3" y="243"/>
                    </a:lnTo>
                    <a:lnTo>
                      <a:pt x="1" y="263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6" y="296"/>
                    </a:lnTo>
                    <a:lnTo>
                      <a:pt x="8" y="296"/>
                    </a:lnTo>
                    <a:lnTo>
                      <a:pt x="11" y="296"/>
                    </a:lnTo>
                    <a:lnTo>
                      <a:pt x="14" y="294"/>
                    </a:lnTo>
                    <a:lnTo>
                      <a:pt x="14" y="294"/>
                    </a:lnTo>
                    <a:lnTo>
                      <a:pt x="15" y="293"/>
                    </a:lnTo>
                    <a:lnTo>
                      <a:pt x="16" y="291"/>
                    </a:lnTo>
                    <a:lnTo>
                      <a:pt x="15" y="287"/>
                    </a:lnTo>
                    <a:lnTo>
                      <a:pt x="14" y="285"/>
                    </a:lnTo>
                    <a:lnTo>
                      <a:pt x="12" y="285"/>
                    </a:lnTo>
                    <a:lnTo>
                      <a:pt x="11" y="284"/>
                    </a:lnTo>
                    <a:lnTo>
                      <a:pt x="9" y="285"/>
                    </a:lnTo>
                    <a:lnTo>
                      <a:pt x="9" y="285"/>
                    </a:lnTo>
                    <a:lnTo>
                      <a:pt x="11" y="282"/>
                    </a:lnTo>
                    <a:lnTo>
                      <a:pt x="12" y="276"/>
                    </a:lnTo>
                    <a:lnTo>
                      <a:pt x="14" y="259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7" y="212"/>
                    </a:lnTo>
                    <a:lnTo>
                      <a:pt x="21" y="193"/>
                    </a:lnTo>
                    <a:lnTo>
                      <a:pt x="29" y="155"/>
                    </a:lnTo>
                    <a:lnTo>
                      <a:pt x="29" y="155"/>
                    </a:lnTo>
                    <a:lnTo>
                      <a:pt x="38" y="119"/>
                    </a:lnTo>
                    <a:lnTo>
                      <a:pt x="48" y="83"/>
                    </a:lnTo>
                    <a:lnTo>
                      <a:pt x="48" y="83"/>
                    </a:lnTo>
                    <a:lnTo>
                      <a:pt x="58" y="45"/>
                    </a:lnTo>
                    <a:lnTo>
                      <a:pt x="64" y="25"/>
                    </a:lnTo>
                    <a:lnTo>
                      <a:pt x="68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6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" name="chenying0907 167"/>
              <p:cNvSpPr/>
              <p:nvPr/>
            </p:nvSpPr>
            <p:spPr bwMode="auto">
              <a:xfrm>
                <a:off x="4251325" y="2206625"/>
                <a:ext cx="39688" cy="177800"/>
              </a:xfrm>
              <a:custGeom>
                <a:avLst/>
                <a:gdLst/>
                <a:ahLst/>
                <a:cxnLst>
                  <a:cxn ang="0">
                    <a:pos x="66" y="3"/>
                  </a:cxn>
                  <a:cxn ang="0">
                    <a:pos x="66" y="3"/>
                  </a:cxn>
                  <a:cxn ang="0">
                    <a:pos x="51" y="40"/>
                  </a:cxn>
                  <a:cxn ang="0">
                    <a:pos x="44" y="59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33" y="101"/>
                  </a:cxn>
                  <a:cxn ang="0">
                    <a:pos x="29" y="124"/>
                  </a:cxn>
                  <a:cxn ang="0">
                    <a:pos x="20" y="170"/>
                  </a:cxn>
                  <a:cxn ang="0">
                    <a:pos x="20" y="170"/>
                  </a:cxn>
                  <a:cxn ang="0">
                    <a:pos x="5" y="249"/>
                  </a:cxn>
                  <a:cxn ang="0">
                    <a:pos x="5" y="249"/>
                  </a:cxn>
                  <a:cxn ang="0">
                    <a:pos x="2" y="270"/>
                  </a:cxn>
                  <a:cxn ang="0">
                    <a:pos x="1" y="290"/>
                  </a:cxn>
                  <a:cxn ang="0">
                    <a:pos x="0" y="311"/>
                  </a:cxn>
                  <a:cxn ang="0">
                    <a:pos x="0" y="332"/>
                  </a:cxn>
                  <a:cxn ang="0">
                    <a:pos x="0" y="332"/>
                  </a:cxn>
                  <a:cxn ang="0">
                    <a:pos x="0" y="334"/>
                  </a:cxn>
                  <a:cxn ang="0">
                    <a:pos x="1" y="336"/>
                  </a:cxn>
                  <a:cxn ang="0">
                    <a:pos x="3" y="336"/>
                  </a:cxn>
                  <a:cxn ang="0">
                    <a:pos x="5" y="337"/>
                  </a:cxn>
                  <a:cxn ang="0">
                    <a:pos x="6" y="336"/>
                  </a:cxn>
                  <a:cxn ang="0">
                    <a:pos x="8" y="336"/>
                  </a:cxn>
                  <a:cxn ang="0">
                    <a:pos x="9" y="334"/>
                  </a:cxn>
                  <a:cxn ang="0">
                    <a:pos x="9" y="332"/>
                  </a:cxn>
                  <a:cxn ang="0">
                    <a:pos x="9" y="332"/>
                  </a:cxn>
                  <a:cxn ang="0">
                    <a:pos x="9" y="310"/>
                  </a:cxn>
                  <a:cxn ang="0">
                    <a:pos x="10" y="288"/>
                  </a:cxn>
                  <a:cxn ang="0">
                    <a:pos x="12" y="265"/>
                  </a:cxn>
                  <a:cxn ang="0">
                    <a:pos x="16" y="244"/>
                  </a:cxn>
                  <a:cxn ang="0">
                    <a:pos x="16" y="244"/>
                  </a:cxn>
                  <a:cxn ang="0">
                    <a:pos x="32" y="164"/>
                  </a:cxn>
                  <a:cxn ang="0">
                    <a:pos x="32" y="164"/>
                  </a:cxn>
                  <a:cxn ang="0">
                    <a:pos x="39" y="122"/>
                  </a:cxn>
                  <a:cxn ang="0">
                    <a:pos x="47" y="81"/>
                  </a:cxn>
                  <a:cxn ang="0">
                    <a:pos x="47" y="81"/>
                  </a:cxn>
                  <a:cxn ang="0">
                    <a:pos x="52" y="61"/>
                  </a:cxn>
                  <a:cxn ang="0">
                    <a:pos x="60" y="43"/>
                  </a:cxn>
                  <a:cxn ang="0">
                    <a:pos x="75" y="6"/>
                  </a:cxn>
                  <a:cxn ang="0">
                    <a:pos x="75" y="6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69" y="1"/>
                  </a:cxn>
                  <a:cxn ang="0">
                    <a:pos x="67" y="2"/>
                  </a:cxn>
                  <a:cxn ang="0">
                    <a:pos x="66" y="3"/>
                  </a:cxn>
                  <a:cxn ang="0">
                    <a:pos x="66" y="3"/>
                  </a:cxn>
                </a:cxnLst>
                <a:rect l="0" t="0" r="r" b="b"/>
                <a:pathLst>
                  <a:path w="76" h="337">
                    <a:moveTo>
                      <a:pt x="66" y="3"/>
                    </a:moveTo>
                    <a:lnTo>
                      <a:pt x="66" y="3"/>
                    </a:lnTo>
                    <a:lnTo>
                      <a:pt x="51" y="40"/>
                    </a:lnTo>
                    <a:lnTo>
                      <a:pt x="44" y="59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3" y="101"/>
                    </a:lnTo>
                    <a:lnTo>
                      <a:pt x="29" y="124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2" y="270"/>
                    </a:lnTo>
                    <a:lnTo>
                      <a:pt x="1" y="290"/>
                    </a:lnTo>
                    <a:lnTo>
                      <a:pt x="0" y="311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0" y="334"/>
                    </a:lnTo>
                    <a:lnTo>
                      <a:pt x="1" y="336"/>
                    </a:lnTo>
                    <a:lnTo>
                      <a:pt x="3" y="336"/>
                    </a:lnTo>
                    <a:lnTo>
                      <a:pt x="5" y="337"/>
                    </a:lnTo>
                    <a:lnTo>
                      <a:pt x="6" y="336"/>
                    </a:lnTo>
                    <a:lnTo>
                      <a:pt x="8" y="336"/>
                    </a:lnTo>
                    <a:lnTo>
                      <a:pt x="9" y="334"/>
                    </a:lnTo>
                    <a:lnTo>
                      <a:pt x="9" y="332"/>
                    </a:lnTo>
                    <a:lnTo>
                      <a:pt x="9" y="332"/>
                    </a:lnTo>
                    <a:lnTo>
                      <a:pt x="9" y="310"/>
                    </a:lnTo>
                    <a:lnTo>
                      <a:pt x="10" y="288"/>
                    </a:lnTo>
                    <a:lnTo>
                      <a:pt x="12" y="265"/>
                    </a:lnTo>
                    <a:lnTo>
                      <a:pt x="16" y="244"/>
                    </a:lnTo>
                    <a:lnTo>
                      <a:pt x="16" y="24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9" y="122"/>
                    </a:lnTo>
                    <a:lnTo>
                      <a:pt x="47" y="81"/>
                    </a:lnTo>
                    <a:lnTo>
                      <a:pt x="47" y="81"/>
                    </a:lnTo>
                    <a:lnTo>
                      <a:pt x="52" y="61"/>
                    </a:lnTo>
                    <a:lnTo>
                      <a:pt x="60" y="43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69" y="1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" name="chenying0907 168"/>
              <p:cNvSpPr/>
              <p:nvPr/>
            </p:nvSpPr>
            <p:spPr bwMode="auto">
              <a:xfrm>
                <a:off x="4271963" y="2197100"/>
                <a:ext cx="55563" cy="195263"/>
              </a:xfrm>
              <a:custGeom>
                <a:avLst/>
                <a:gdLst/>
                <a:ahLst/>
                <a:cxnLst>
                  <a:cxn ang="0">
                    <a:pos x="98" y="2"/>
                  </a:cxn>
                  <a:cxn ang="0">
                    <a:pos x="98" y="2"/>
                  </a:cxn>
                  <a:cxn ang="0">
                    <a:pos x="84" y="26"/>
                  </a:cxn>
                  <a:cxn ang="0">
                    <a:pos x="71" y="51"/>
                  </a:cxn>
                  <a:cxn ang="0">
                    <a:pos x="61" y="77"/>
                  </a:cxn>
                  <a:cxn ang="0">
                    <a:pos x="51" y="103"/>
                  </a:cxn>
                  <a:cxn ang="0">
                    <a:pos x="42" y="128"/>
                  </a:cxn>
                  <a:cxn ang="0">
                    <a:pos x="34" y="155"/>
                  </a:cxn>
                  <a:cxn ang="0">
                    <a:pos x="27" y="182"/>
                  </a:cxn>
                  <a:cxn ang="0">
                    <a:pos x="21" y="209"/>
                  </a:cxn>
                  <a:cxn ang="0">
                    <a:pos x="21" y="209"/>
                  </a:cxn>
                  <a:cxn ang="0">
                    <a:pos x="14" y="234"/>
                  </a:cxn>
                  <a:cxn ang="0">
                    <a:pos x="9" y="259"/>
                  </a:cxn>
                  <a:cxn ang="0">
                    <a:pos x="6" y="283"/>
                  </a:cxn>
                  <a:cxn ang="0">
                    <a:pos x="3" y="308"/>
                  </a:cxn>
                  <a:cxn ang="0">
                    <a:pos x="3" y="308"/>
                  </a:cxn>
                  <a:cxn ang="0">
                    <a:pos x="1" y="323"/>
                  </a:cxn>
                  <a:cxn ang="0">
                    <a:pos x="0" y="340"/>
                  </a:cxn>
                  <a:cxn ang="0">
                    <a:pos x="0" y="349"/>
                  </a:cxn>
                  <a:cxn ang="0">
                    <a:pos x="1" y="356"/>
                  </a:cxn>
                  <a:cxn ang="0">
                    <a:pos x="4" y="363"/>
                  </a:cxn>
                  <a:cxn ang="0">
                    <a:pos x="6" y="366"/>
                  </a:cxn>
                  <a:cxn ang="0">
                    <a:pos x="8" y="368"/>
                  </a:cxn>
                  <a:cxn ang="0">
                    <a:pos x="8" y="368"/>
                  </a:cxn>
                  <a:cxn ang="0">
                    <a:pos x="11" y="370"/>
                  </a:cxn>
                  <a:cxn ang="0">
                    <a:pos x="13" y="369"/>
                  </a:cxn>
                  <a:cxn ang="0">
                    <a:pos x="15" y="368"/>
                  </a:cxn>
                  <a:cxn ang="0">
                    <a:pos x="16" y="365"/>
                  </a:cxn>
                  <a:cxn ang="0">
                    <a:pos x="16" y="361"/>
                  </a:cxn>
                  <a:cxn ang="0">
                    <a:pos x="16" y="361"/>
                  </a:cxn>
                  <a:cxn ang="0">
                    <a:pos x="16" y="359"/>
                  </a:cxn>
                  <a:cxn ang="0">
                    <a:pos x="15" y="357"/>
                  </a:cxn>
                  <a:cxn ang="0">
                    <a:pos x="13" y="356"/>
                  </a:cxn>
                  <a:cxn ang="0">
                    <a:pos x="11" y="356"/>
                  </a:cxn>
                  <a:cxn ang="0">
                    <a:pos x="11" y="356"/>
                  </a:cxn>
                  <a:cxn ang="0">
                    <a:pos x="10" y="349"/>
                  </a:cxn>
                  <a:cxn ang="0">
                    <a:pos x="10" y="339"/>
                  </a:cxn>
                  <a:cxn ang="0">
                    <a:pos x="11" y="324"/>
                  </a:cxn>
                  <a:cxn ang="0">
                    <a:pos x="11" y="324"/>
                  </a:cxn>
                  <a:cxn ang="0">
                    <a:pos x="12" y="304"/>
                  </a:cxn>
                  <a:cxn ang="0">
                    <a:pos x="14" y="283"/>
                  </a:cxn>
                  <a:cxn ang="0">
                    <a:pos x="14" y="283"/>
                  </a:cxn>
                  <a:cxn ang="0">
                    <a:pos x="19" y="259"/>
                  </a:cxn>
                  <a:cxn ang="0">
                    <a:pos x="24" y="235"/>
                  </a:cxn>
                  <a:cxn ang="0">
                    <a:pos x="35" y="185"/>
                  </a:cxn>
                  <a:cxn ang="0">
                    <a:pos x="35" y="185"/>
                  </a:cxn>
                  <a:cxn ang="0">
                    <a:pos x="47" y="143"/>
                  </a:cxn>
                  <a:cxn ang="0">
                    <a:pos x="61" y="102"/>
                  </a:cxn>
                  <a:cxn ang="0">
                    <a:pos x="61" y="102"/>
                  </a:cxn>
                  <a:cxn ang="0">
                    <a:pos x="70" y="77"/>
                  </a:cxn>
                  <a:cxn ang="0">
                    <a:pos x="80" y="53"/>
                  </a:cxn>
                  <a:cxn ang="0">
                    <a:pos x="93" y="30"/>
                  </a:cxn>
                  <a:cxn ang="0">
                    <a:pos x="106" y="8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6" y="3"/>
                  </a:cxn>
                  <a:cxn ang="0">
                    <a:pos x="105" y="2"/>
                  </a:cxn>
                  <a:cxn ang="0">
                    <a:pos x="104" y="0"/>
                  </a:cxn>
                  <a:cxn ang="0">
                    <a:pos x="102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8" y="2"/>
                  </a:cxn>
                  <a:cxn ang="0">
                    <a:pos x="98" y="2"/>
                  </a:cxn>
                </a:cxnLst>
                <a:rect l="0" t="0" r="r" b="b"/>
                <a:pathLst>
                  <a:path w="106" h="370">
                    <a:moveTo>
                      <a:pt x="98" y="2"/>
                    </a:moveTo>
                    <a:lnTo>
                      <a:pt x="98" y="2"/>
                    </a:lnTo>
                    <a:lnTo>
                      <a:pt x="84" y="26"/>
                    </a:lnTo>
                    <a:lnTo>
                      <a:pt x="71" y="51"/>
                    </a:lnTo>
                    <a:lnTo>
                      <a:pt x="61" y="77"/>
                    </a:lnTo>
                    <a:lnTo>
                      <a:pt x="51" y="103"/>
                    </a:lnTo>
                    <a:lnTo>
                      <a:pt x="42" y="128"/>
                    </a:lnTo>
                    <a:lnTo>
                      <a:pt x="34" y="155"/>
                    </a:lnTo>
                    <a:lnTo>
                      <a:pt x="27" y="182"/>
                    </a:lnTo>
                    <a:lnTo>
                      <a:pt x="21" y="209"/>
                    </a:lnTo>
                    <a:lnTo>
                      <a:pt x="21" y="209"/>
                    </a:lnTo>
                    <a:lnTo>
                      <a:pt x="14" y="234"/>
                    </a:lnTo>
                    <a:lnTo>
                      <a:pt x="9" y="259"/>
                    </a:lnTo>
                    <a:lnTo>
                      <a:pt x="6" y="283"/>
                    </a:lnTo>
                    <a:lnTo>
                      <a:pt x="3" y="308"/>
                    </a:lnTo>
                    <a:lnTo>
                      <a:pt x="3" y="308"/>
                    </a:lnTo>
                    <a:lnTo>
                      <a:pt x="1" y="323"/>
                    </a:lnTo>
                    <a:lnTo>
                      <a:pt x="0" y="340"/>
                    </a:lnTo>
                    <a:lnTo>
                      <a:pt x="0" y="349"/>
                    </a:lnTo>
                    <a:lnTo>
                      <a:pt x="1" y="356"/>
                    </a:lnTo>
                    <a:lnTo>
                      <a:pt x="4" y="363"/>
                    </a:lnTo>
                    <a:lnTo>
                      <a:pt x="6" y="366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11" y="370"/>
                    </a:lnTo>
                    <a:lnTo>
                      <a:pt x="13" y="369"/>
                    </a:lnTo>
                    <a:lnTo>
                      <a:pt x="15" y="368"/>
                    </a:lnTo>
                    <a:lnTo>
                      <a:pt x="16" y="365"/>
                    </a:lnTo>
                    <a:lnTo>
                      <a:pt x="16" y="361"/>
                    </a:lnTo>
                    <a:lnTo>
                      <a:pt x="16" y="361"/>
                    </a:lnTo>
                    <a:lnTo>
                      <a:pt x="16" y="359"/>
                    </a:lnTo>
                    <a:lnTo>
                      <a:pt x="15" y="357"/>
                    </a:lnTo>
                    <a:lnTo>
                      <a:pt x="13" y="356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0" y="349"/>
                    </a:lnTo>
                    <a:lnTo>
                      <a:pt x="10" y="339"/>
                    </a:lnTo>
                    <a:lnTo>
                      <a:pt x="11" y="324"/>
                    </a:lnTo>
                    <a:lnTo>
                      <a:pt x="11" y="324"/>
                    </a:lnTo>
                    <a:lnTo>
                      <a:pt x="12" y="304"/>
                    </a:lnTo>
                    <a:lnTo>
                      <a:pt x="14" y="283"/>
                    </a:lnTo>
                    <a:lnTo>
                      <a:pt x="14" y="283"/>
                    </a:lnTo>
                    <a:lnTo>
                      <a:pt x="19" y="259"/>
                    </a:lnTo>
                    <a:lnTo>
                      <a:pt x="24" y="235"/>
                    </a:lnTo>
                    <a:lnTo>
                      <a:pt x="35" y="185"/>
                    </a:lnTo>
                    <a:lnTo>
                      <a:pt x="35" y="185"/>
                    </a:lnTo>
                    <a:lnTo>
                      <a:pt x="47" y="143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70" y="77"/>
                    </a:lnTo>
                    <a:lnTo>
                      <a:pt x="80" y="53"/>
                    </a:lnTo>
                    <a:lnTo>
                      <a:pt x="93" y="3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1" y="0"/>
                    </a:lnTo>
                    <a:lnTo>
                      <a:pt x="99" y="0"/>
                    </a:lnTo>
                    <a:lnTo>
                      <a:pt x="98" y="2"/>
                    </a:lnTo>
                    <a:lnTo>
                      <a:pt x="9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" name="chenying0907 169"/>
              <p:cNvSpPr/>
              <p:nvPr/>
            </p:nvSpPr>
            <p:spPr bwMode="auto">
              <a:xfrm>
                <a:off x="4305300" y="2198688"/>
                <a:ext cx="39688" cy="146050"/>
              </a:xfrm>
              <a:custGeom>
                <a:avLst/>
                <a:gdLst/>
                <a:ahLst/>
                <a:cxnLst>
                  <a:cxn ang="0">
                    <a:pos x="68" y="2"/>
                  </a:cxn>
                  <a:cxn ang="0">
                    <a:pos x="68" y="2"/>
                  </a:cxn>
                  <a:cxn ang="0">
                    <a:pos x="62" y="10"/>
                  </a:cxn>
                  <a:cxn ang="0">
                    <a:pos x="57" y="20"/>
                  </a:cxn>
                  <a:cxn ang="0">
                    <a:pos x="54" y="31"/>
                  </a:cxn>
                  <a:cxn ang="0">
                    <a:pos x="53" y="41"/>
                  </a:cxn>
                  <a:cxn ang="0">
                    <a:pos x="53" y="41"/>
                  </a:cxn>
                  <a:cxn ang="0">
                    <a:pos x="51" y="51"/>
                  </a:cxn>
                  <a:cxn ang="0">
                    <a:pos x="49" y="60"/>
                  </a:cxn>
                  <a:cxn ang="0">
                    <a:pos x="42" y="80"/>
                  </a:cxn>
                  <a:cxn ang="0">
                    <a:pos x="37" y="101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14" y="191"/>
                  </a:cxn>
                  <a:cxn ang="0">
                    <a:pos x="7" y="227"/>
                  </a:cxn>
                  <a:cxn ang="0">
                    <a:pos x="3" y="244"/>
                  </a:cxn>
                  <a:cxn ang="0">
                    <a:pos x="1" y="263"/>
                  </a:cxn>
                  <a:cxn ang="0">
                    <a:pos x="1" y="263"/>
                  </a:cxn>
                  <a:cxn ang="0">
                    <a:pos x="0" y="265"/>
                  </a:cxn>
                  <a:cxn ang="0">
                    <a:pos x="0" y="270"/>
                  </a:cxn>
                  <a:cxn ang="0">
                    <a:pos x="0" y="270"/>
                  </a:cxn>
                  <a:cxn ang="0">
                    <a:pos x="0" y="272"/>
                  </a:cxn>
                  <a:cxn ang="0">
                    <a:pos x="1" y="273"/>
                  </a:cxn>
                  <a:cxn ang="0">
                    <a:pos x="3" y="274"/>
                  </a:cxn>
                  <a:cxn ang="0">
                    <a:pos x="4" y="274"/>
                  </a:cxn>
                  <a:cxn ang="0">
                    <a:pos x="7" y="273"/>
                  </a:cxn>
                  <a:cxn ang="0">
                    <a:pos x="8" y="272"/>
                  </a:cxn>
                  <a:cxn ang="0">
                    <a:pos x="9" y="270"/>
                  </a:cxn>
                  <a:cxn ang="0">
                    <a:pos x="9" y="270"/>
                  </a:cxn>
                  <a:cxn ang="0">
                    <a:pos x="11" y="254"/>
                  </a:cxn>
                  <a:cxn ang="0">
                    <a:pos x="14" y="237"/>
                  </a:cxn>
                  <a:cxn ang="0">
                    <a:pos x="22" y="204"/>
                  </a:cxn>
                  <a:cxn ang="0">
                    <a:pos x="37" y="139"/>
                  </a:cxn>
                  <a:cxn ang="0">
                    <a:pos x="37" y="139"/>
                  </a:cxn>
                  <a:cxn ang="0">
                    <a:pos x="45" y="106"/>
                  </a:cxn>
                  <a:cxn ang="0">
                    <a:pos x="54" y="73"/>
                  </a:cxn>
                  <a:cxn ang="0">
                    <a:pos x="54" y="73"/>
                  </a:cxn>
                  <a:cxn ang="0">
                    <a:pos x="58" y="56"/>
                  </a:cxn>
                  <a:cxn ang="0">
                    <a:pos x="61" y="39"/>
                  </a:cxn>
                  <a:cxn ang="0">
                    <a:pos x="64" y="31"/>
                  </a:cxn>
                  <a:cxn ang="0">
                    <a:pos x="66" y="22"/>
                  </a:cxn>
                  <a:cxn ang="0">
                    <a:pos x="70" y="14"/>
                  </a:cxn>
                  <a:cxn ang="0">
                    <a:pos x="74" y="8"/>
                  </a:cxn>
                  <a:cxn ang="0">
                    <a:pos x="74" y="8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71" y="0"/>
                  </a:cxn>
                  <a:cxn ang="0">
                    <a:pos x="69" y="0"/>
                  </a:cxn>
                  <a:cxn ang="0">
                    <a:pos x="68" y="2"/>
                  </a:cxn>
                  <a:cxn ang="0">
                    <a:pos x="68" y="2"/>
                  </a:cxn>
                </a:cxnLst>
                <a:rect l="0" t="0" r="r" b="b"/>
                <a:pathLst>
                  <a:path w="75" h="274">
                    <a:moveTo>
                      <a:pt x="68" y="2"/>
                    </a:moveTo>
                    <a:lnTo>
                      <a:pt x="68" y="2"/>
                    </a:lnTo>
                    <a:lnTo>
                      <a:pt x="62" y="10"/>
                    </a:lnTo>
                    <a:lnTo>
                      <a:pt x="57" y="20"/>
                    </a:lnTo>
                    <a:lnTo>
                      <a:pt x="54" y="31"/>
                    </a:lnTo>
                    <a:lnTo>
                      <a:pt x="53" y="41"/>
                    </a:lnTo>
                    <a:lnTo>
                      <a:pt x="53" y="41"/>
                    </a:lnTo>
                    <a:lnTo>
                      <a:pt x="51" y="51"/>
                    </a:lnTo>
                    <a:lnTo>
                      <a:pt x="49" y="60"/>
                    </a:lnTo>
                    <a:lnTo>
                      <a:pt x="42" y="80"/>
                    </a:lnTo>
                    <a:lnTo>
                      <a:pt x="37" y="101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14" y="191"/>
                    </a:lnTo>
                    <a:lnTo>
                      <a:pt x="7" y="227"/>
                    </a:lnTo>
                    <a:lnTo>
                      <a:pt x="3" y="244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0" y="265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1" y="273"/>
                    </a:lnTo>
                    <a:lnTo>
                      <a:pt x="3" y="274"/>
                    </a:lnTo>
                    <a:lnTo>
                      <a:pt x="4" y="274"/>
                    </a:lnTo>
                    <a:lnTo>
                      <a:pt x="7" y="273"/>
                    </a:lnTo>
                    <a:lnTo>
                      <a:pt x="8" y="272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11" y="254"/>
                    </a:lnTo>
                    <a:lnTo>
                      <a:pt x="14" y="237"/>
                    </a:lnTo>
                    <a:lnTo>
                      <a:pt x="22" y="204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45" y="106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8" y="56"/>
                    </a:lnTo>
                    <a:lnTo>
                      <a:pt x="61" y="39"/>
                    </a:lnTo>
                    <a:lnTo>
                      <a:pt x="64" y="31"/>
                    </a:lnTo>
                    <a:lnTo>
                      <a:pt x="66" y="22"/>
                    </a:lnTo>
                    <a:lnTo>
                      <a:pt x="70" y="14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1" name="chenying0907 170"/>
              <p:cNvSpPr/>
              <p:nvPr/>
            </p:nvSpPr>
            <p:spPr bwMode="auto">
              <a:xfrm>
                <a:off x="4338638" y="2201863"/>
                <a:ext cx="31750" cy="112713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2" y="4"/>
                  </a:cxn>
                  <a:cxn ang="0">
                    <a:pos x="51" y="10"/>
                  </a:cxn>
                  <a:cxn ang="0">
                    <a:pos x="48" y="16"/>
                  </a:cxn>
                  <a:cxn ang="0">
                    <a:pos x="43" y="29"/>
                  </a:cxn>
                  <a:cxn ang="0">
                    <a:pos x="38" y="41"/>
                  </a:cxn>
                  <a:cxn ang="0">
                    <a:pos x="36" y="47"/>
                  </a:cxn>
                  <a:cxn ang="0">
                    <a:pos x="34" y="54"/>
                  </a:cxn>
                  <a:cxn ang="0">
                    <a:pos x="34" y="54"/>
                  </a:cxn>
                  <a:cxn ang="0">
                    <a:pos x="25" y="103"/>
                  </a:cxn>
                  <a:cxn ang="0">
                    <a:pos x="25" y="103"/>
                  </a:cxn>
                  <a:cxn ang="0">
                    <a:pos x="23" y="116"/>
                  </a:cxn>
                  <a:cxn ang="0">
                    <a:pos x="19" y="129"/>
                  </a:cxn>
                  <a:cxn ang="0">
                    <a:pos x="10" y="156"/>
                  </a:cxn>
                  <a:cxn ang="0">
                    <a:pos x="3" y="181"/>
                  </a:cxn>
                  <a:cxn ang="0">
                    <a:pos x="1" y="195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0" y="210"/>
                  </a:cxn>
                  <a:cxn ang="0">
                    <a:pos x="1" y="211"/>
                  </a:cxn>
                  <a:cxn ang="0">
                    <a:pos x="2" y="212"/>
                  </a:cxn>
                  <a:cxn ang="0">
                    <a:pos x="4" y="212"/>
                  </a:cxn>
                  <a:cxn ang="0">
                    <a:pos x="6" y="212"/>
                  </a:cxn>
                  <a:cxn ang="0">
                    <a:pos x="7" y="211"/>
                  </a:cxn>
                  <a:cxn ang="0">
                    <a:pos x="8" y="210"/>
                  </a:cxn>
                  <a:cxn ang="0">
                    <a:pos x="9" y="208"/>
                  </a:cxn>
                  <a:cxn ang="0">
                    <a:pos x="9" y="208"/>
                  </a:cxn>
                  <a:cxn ang="0">
                    <a:pos x="10" y="200"/>
                  </a:cxn>
                  <a:cxn ang="0">
                    <a:pos x="11" y="192"/>
                  </a:cxn>
                  <a:cxn ang="0">
                    <a:pos x="15" y="176"/>
                  </a:cxn>
                  <a:cxn ang="0">
                    <a:pos x="26" y="144"/>
                  </a:cxn>
                  <a:cxn ang="0">
                    <a:pos x="26" y="144"/>
                  </a:cxn>
                  <a:cxn ang="0">
                    <a:pos x="29" y="131"/>
                  </a:cxn>
                  <a:cxn ang="0">
                    <a:pos x="32" y="117"/>
                  </a:cxn>
                  <a:cxn ang="0">
                    <a:pos x="37" y="91"/>
                  </a:cxn>
                  <a:cxn ang="0">
                    <a:pos x="37" y="91"/>
                  </a:cxn>
                  <a:cxn ang="0">
                    <a:pos x="41" y="67"/>
                  </a:cxn>
                  <a:cxn ang="0">
                    <a:pos x="46" y="42"/>
                  </a:cxn>
                  <a:cxn ang="0">
                    <a:pos x="46" y="42"/>
                  </a:cxn>
                  <a:cxn ang="0">
                    <a:pos x="50" y="33"/>
                  </a:cxn>
                  <a:cxn ang="0">
                    <a:pos x="55" y="23"/>
                  </a:cxn>
                  <a:cxn ang="0">
                    <a:pos x="59" y="14"/>
                  </a:cxn>
                  <a:cxn ang="0">
                    <a:pos x="60" y="9"/>
                  </a:cxn>
                  <a:cxn ang="0">
                    <a:pos x="61" y="4"/>
                  </a:cxn>
                  <a:cxn ang="0">
                    <a:pos x="61" y="4"/>
                  </a:cxn>
                  <a:cxn ang="0">
                    <a:pos x="61" y="3"/>
                  </a:cxn>
                  <a:cxn ang="0">
                    <a:pos x="60" y="1"/>
                  </a:cxn>
                  <a:cxn ang="0">
                    <a:pos x="59" y="0"/>
                  </a:cxn>
                  <a:cxn ang="0">
                    <a:pos x="57" y="0"/>
                  </a:cxn>
                  <a:cxn ang="0">
                    <a:pos x="54" y="1"/>
                  </a:cxn>
                  <a:cxn ang="0">
                    <a:pos x="53" y="3"/>
                  </a:cxn>
                  <a:cxn ang="0">
                    <a:pos x="52" y="4"/>
                  </a:cxn>
                  <a:cxn ang="0">
                    <a:pos x="52" y="4"/>
                  </a:cxn>
                </a:cxnLst>
                <a:rect l="0" t="0" r="r" b="b"/>
                <a:pathLst>
                  <a:path w="61" h="212">
                    <a:moveTo>
                      <a:pt x="52" y="4"/>
                    </a:moveTo>
                    <a:lnTo>
                      <a:pt x="52" y="4"/>
                    </a:lnTo>
                    <a:lnTo>
                      <a:pt x="51" y="10"/>
                    </a:lnTo>
                    <a:lnTo>
                      <a:pt x="48" y="16"/>
                    </a:lnTo>
                    <a:lnTo>
                      <a:pt x="43" y="29"/>
                    </a:lnTo>
                    <a:lnTo>
                      <a:pt x="38" y="41"/>
                    </a:lnTo>
                    <a:lnTo>
                      <a:pt x="36" y="47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25" y="103"/>
                    </a:lnTo>
                    <a:lnTo>
                      <a:pt x="25" y="103"/>
                    </a:lnTo>
                    <a:lnTo>
                      <a:pt x="23" y="116"/>
                    </a:lnTo>
                    <a:lnTo>
                      <a:pt x="19" y="129"/>
                    </a:lnTo>
                    <a:lnTo>
                      <a:pt x="10" y="156"/>
                    </a:lnTo>
                    <a:lnTo>
                      <a:pt x="3" y="181"/>
                    </a:lnTo>
                    <a:lnTo>
                      <a:pt x="1" y="195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1" y="211"/>
                    </a:lnTo>
                    <a:lnTo>
                      <a:pt x="2" y="212"/>
                    </a:lnTo>
                    <a:lnTo>
                      <a:pt x="4" y="212"/>
                    </a:lnTo>
                    <a:lnTo>
                      <a:pt x="6" y="212"/>
                    </a:lnTo>
                    <a:lnTo>
                      <a:pt x="7" y="211"/>
                    </a:lnTo>
                    <a:lnTo>
                      <a:pt x="8" y="210"/>
                    </a:lnTo>
                    <a:lnTo>
                      <a:pt x="9" y="208"/>
                    </a:lnTo>
                    <a:lnTo>
                      <a:pt x="9" y="208"/>
                    </a:lnTo>
                    <a:lnTo>
                      <a:pt x="10" y="200"/>
                    </a:lnTo>
                    <a:lnTo>
                      <a:pt x="11" y="192"/>
                    </a:lnTo>
                    <a:lnTo>
                      <a:pt x="15" y="176"/>
                    </a:lnTo>
                    <a:lnTo>
                      <a:pt x="26" y="144"/>
                    </a:lnTo>
                    <a:lnTo>
                      <a:pt x="26" y="144"/>
                    </a:lnTo>
                    <a:lnTo>
                      <a:pt x="29" y="131"/>
                    </a:lnTo>
                    <a:lnTo>
                      <a:pt x="32" y="117"/>
                    </a:lnTo>
                    <a:lnTo>
                      <a:pt x="37" y="91"/>
                    </a:lnTo>
                    <a:lnTo>
                      <a:pt x="37" y="91"/>
                    </a:lnTo>
                    <a:lnTo>
                      <a:pt x="41" y="67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50" y="33"/>
                    </a:lnTo>
                    <a:lnTo>
                      <a:pt x="55" y="23"/>
                    </a:lnTo>
                    <a:lnTo>
                      <a:pt x="59" y="14"/>
                    </a:lnTo>
                    <a:lnTo>
                      <a:pt x="60" y="9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3"/>
                    </a:lnTo>
                    <a:lnTo>
                      <a:pt x="60" y="1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" name="chenying0907 171"/>
              <p:cNvSpPr/>
              <p:nvPr/>
            </p:nvSpPr>
            <p:spPr bwMode="auto">
              <a:xfrm>
                <a:off x="4357688" y="2209800"/>
                <a:ext cx="36513" cy="90488"/>
              </a:xfrm>
              <a:custGeom>
                <a:avLst/>
                <a:gdLst/>
                <a:ahLst/>
                <a:cxnLst>
                  <a:cxn ang="0">
                    <a:pos x="60" y="1"/>
                  </a:cxn>
                  <a:cxn ang="0">
                    <a:pos x="60" y="1"/>
                  </a:cxn>
                  <a:cxn ang="0">
                    <a:pos x="51" y="10"/>
                  </a:cxn>
                  <a:cxn ang="0">
                    <a:pos x="43" y="22"/>
                  </a:cxn>
                  <a:cxn ang="0">
                    <a:pos x="37" y="34"/>
                  </a:cxn>
                  <a:cxn ang="0">
                    <a:pos x="33" y="48"/>
                  </a:cxn>
                  <a:cxn ang="0">
                    <a:pos x="29" y="61"/>
                  </a:cxn>
                  <a:cxn ang="0">
                    <a:pos x="25" y="75"/>
                  </a:cxn>
                  <a:cxn ang="0">
                    <a:pos x="20" y="100"/>
                  </a:cxn>
                  <a:cxn ang="0">
                    <a:pos x="20" y="100"/>
                  </a:cxn>
                  <a:cxn ang="0">
                    <a:pos x="15" y="115"/>
                  </a:cxn>
                  <a:cxn ang="0">
                    <a:pos x="6" y="135"/>
                  </a:cxn>
                  <a:cxn ang="0">
                    <a:pos x="3" y="147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" y="166"/>
                  </a:cxn>
                  <a:cxn ang="0">
                    <a:pos x="3" y="170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1"/>
                  </a:cxn>
                  <a:cxn ang="0">
                    <a:pos x="9" y="169"/>
                  </a:cxn>
                  <a:cxn ang="0">
                    <a:pos x="10" y="167"/>
                  </a:cxn>
                  <a:cxn ang="0">
                    <a:pos x="11" y="165"/>
                  </a:cxn>
                  <a:cxn ang="0">
                    <a:pos x="10" y="164"/>
                  </a:cxn>
                  <a:cxn ang="0">
                    <a:pos x="9" y="162"/>
                  </a:cxn>
                  <a:cxn ang="0">
                    <a:pos x="9" y="162"/>
                  </a:cxn>
                  <a:cxn ang="0">
                    <a:pos x="10" y="159"/>
                  </a:cxn>
                  <a:cxn ang="0">
                    <a:pos x="14" y="152"/>
                  </a:cxn>
                  <a:cxn ang="0">
                    <a:pos x="18" y="138"/>
                  </a:cxn>
                  <a:cxn ang="0">
                    <a:pos x="18" y="138"/>
                  </a:cxn>
                  <a:cxn ang="0">
                    <a:pos x="24" y="119"/>
                  </a:cxn>
                  <a:cxn ang="0">
                    <a:pos x="29" y="100"/>
                  </a:cxn>
                  <a:cxn ang="0">
                    <a:pos x="29" y="100"/>
                  </a:cxn>
                  <a:cxn ang="0">
                    <a:pos x="34" y="76"/>
                  </a:cxn>
                  <a:cxn ang="0">
                    <a:pos x="38" y="63"/>
                  </a:cxn>
                  <a:cxn ang="0">
                    <a:pos x="41" y="51"/>
                  </a:cxn>
                  <a:cxn ang="0">
                    <a:pos x="47" y="38"/>
                  </a:cxn>
                  <a:cxn ang="0">
                    <a:pos x="52" y="27"/>
                  </a:cxn>
                  <a:cxn ang="0">
                    <a:pos x="58" y="17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8" y="4"/>
                  </a:cxn>
                  <a:cxn ang="0">
                    <a:pos x="67" y="3"/>
                  </a:cxn>
                  <a:cxn ang="0">
                    <a:pos x="66" y="1"/>
                  </a:cxn>
                  <a:cxn ang="0">
                    <a:pos x="65" y="0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1"/>
                  </a:cxn>
                  <a:cxn ang="0">
                    <a:pos x="60" y="1"/>
                  </a:cxn>
                </a:cxnLst>
                <a:rect l="0" t="0" r="r" b="b"/>
                <a:pathLst>
                  <a:path w="68" h="171">
                    <a:moveTo>
                      <a:pt x="60" y="1"/>
                    </a:moveTo>
                    <a:lnTo>
                      <a:pt x="60" y="1"/>
                    </a:lnTo>
                    <a:lnTo>
                      <a:pt x="51" y="10"/>
                    </a:lnTo>
                    <a:lnTo>
                      <a:pt x="43" y="22"/>
                    </a:lnTo>
                    <a:lnTo>
                      <a:pt x="37" y="34"/>
                    </a:lnTo>
                    <a:lnTo>
                      <a:pt x="33" y="48"/>
                    </a:lnTo>
                    <a:lnTo>
                      <a:pt x="29" y="61"/>
                    </a:lnTo>
                    <a:lnTo>
                      <a:pt x="25" y="75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5" y="115"/>
                    </a:lnTo>
                    <a:lnTo>
                      <a:pt x="6" y="135"/>
                    </a:lnTo>
                    <a:lnTo>
                      <a:pt x="3" y="147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1" y="166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1"/>
                    </a:lnTo>
                    <a:lnTo>
                      <a:pt x="9" y="169"/>
                    </a:lnTo>
                    <a:lnTo>
                      <a:pt x="10" y="167"/>
                    </a:lnTo>
                    <a:lnTo>
                      <a:pt x="11" y="165"/>
                    </a:lnTo>
                    <a:lnTo>
                      <a:pt x="10" y="164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59"/>
                    </a:lnTo>
                    <a:lnTo>
                      <a:pt x="14" y="152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24" y="119"/>
                    </a:lnTo>
                    <a:lnTo>
                      <a:pt x="29" y="100"/>
                    </a:lnTo>
                    <a:lnTo>
                      <a:pt x="29" y="100"/>
                    </a:lnTo>
                    <a:lnTo>
                      <a:pt x="34" y="76"/>
                    </a:lnTo>
                    <a:lnTo>
                      <a:pt x="38" y="63"/>
                    </a:lnTo>
                    <a:lnTo>
                      <a:pt x="41" y="51"/>
                    </a:lnTo>
                    <a:lnTo>
                      <a:pt x="47" y="38"/>
                    </a:lnTo>
                    <a:lnTo>
                      <a:pt x="52" y="27"/>
                    </a:lnTo>
                    <a:lnTo>
                      <a:pt x="58" y="1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8" y="4"/>
                    </a:lnTo>
                    <a:lnTo>
                      <a:pt x="67" y="3"/>
                    </a:lnTo>
                    <a:lnTo>
                      <a:pt x="66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" name="chenying0907 172"/>
              <p:cNvSpPr/>
              <p:nvPr/>
            </p:nvSpPr>
            <p:spPr bwMode="auto">
              <a:xfrm>
                <a:off x="4383088" y="2219325"/>
                <a:ext cx="33338" cy="635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5" y="0"/>
                  </a:cxn>
                  <a:cxn ang="0">
                    <a:pos x="50" y="2"/>
                  </a:cxn>
                  <a:cxn ang="0">
                    <a:pos x="46" y="5"/>
                  </a:cxn>
                  <a:cxn ang="0">
                    <a:pos x="42" y="8"/>
                  </a:cxn>
                  <a:cxn ang="0">
                    <a:pos x="39" y="11"/>
                  </a:cxn>
                  <a:cxn ang="0">
                    <a:pos x="33" y="19"/>
                  </a:cxn>
                  <a:cxn ang="0">
                    <a:pos x="29" y="30"/>
                  </a:cxn>
                  <a:cxn ang="0">
                    <a:pos x="29" y="30"/>
                  </a:cxn>
                  <a:cxn ang="0">
                    <a:pos x="13" y="70"/>
                  </a:cxn>
                  <a:cxn ang="0">
                    <a:pos x="6" y="91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8"/>
                  </a:cxn>
                  <a:cxn ang="0">
                    <a:pos x="4" y="118"/>
                  </a:cxn>
                  <a:cxn ang="0">
                    <a:pos x="6" y="119"/>
                  </a:cxn>
                  <a:cxn ang="0">
                    <a:pos x="7" y="118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9" y="114"/>
                  </a:cxn>
                  <a:cxn ang="0">
                    <a:pos x="13" y="100"/>
                  </a:cxn>
                  <a:cxn ang="0">
                    <a:pos x="17" y="84"/>
                  </a:cxn>
                  <a:cxn ang="0">
                    <a:pos x="23" y="70"/>
                  </a:cxn>
                  <a:cxn ang="0">
                    <a:pos x="30" y="56"/>
                  </a:cxn>
                  <a:cxn ang="0">
                    <a:pos x="30" y="56"/>
                  </a:cxn>
                  <a:cxn ang="0">
                    <a:pos x="34" y="42"/>
                  </a:cxn>
                  <a:cxn ang="0">
                    <a:pos x="39" y="29"/>
                  </a:cxn>
                  <a:cxn ang="0">
                    <a:pos x="42" y="22"/>
                  </a:cxn>
                  <a:cxn ang="0">
                    <a:pos x="46" y="17"/>
                  </a:cxn>
                  <a:cxn ang="0">
                    <a:pos x="51" y="12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60" y="8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1" y="3"/>
                  </a:cxn>
                  <a:cxn ang="0">
                    <a:pos x="61" y="2"/>
                  </a:cxn>
                  <a:cxn ang="0">
                    <a:pos x="60" y="0"/>
                  </a:cxn>
                  <a:cxn ang="0">
                    <a:pos x="57" y="0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2" h="119">
                    <a:moveTo>
                      <a:pt x="55" y="0"/>
                    </a:moveTo>
                    <a:lnTo>
                      <a:pt x="55" y="0"/>
                    </a:lnTo>
                    <a:lnTo>
                      <a:pt x="50" y="2"/>
                    </a:lnTo>
                    <a:lnTo>
                      <a:pt x="46" y="5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3" y="19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3" y="70"/>
                    </a:lnTo>
                    <a:lnTo>
                      <a:pt x="6" y="91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19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3" y="100"/>
                    </a:lnTo>
                    <a:lnTo>
                      <a:pt x="17" y="84"/>
                    </a:lnTo>
                    <a:lnTo>
                      <a:pt x="23" y="70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4" y="42"/>
                    </a:lnTo>
                    <a:lnTo>
                      <a:pt x="39" y="29"/>
                    </a:lnTo>
                    <a:lnTo>
                      <a:pt x="42" y="22"/>
                    </a:lnTo>
                    <a:lnTo>
                      <a:pt x="46" y="17"/>
                    </a:lnTo>
                    <a:lnTo>
                      <a:pt x="51" y="12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60" y="8"/>
                    </a:lnTo>
                    <a:lnTo>
                      <a:pt x="61" y="7"/>
                    </a:lnTo>
                    <a:lnTo>
                      <a:pt x="62" y="5"/>
                    </a:lnTo>
                    <a:lnTo>
                      <a:pt x="61" y="3"/>
                    </a:lnTo>
                    <a:lnTo>
                      <a:pt x="61" y="2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4" name="chenying0907 173"/>
              <p:cNvSpPr/>
              <p:nvPr/>
            </p:nvSpPr>
            <p:spPr bwMode="auto">
              <a:xfrm>
                <a:off x="4403725" y="2228850"/>
                <a:ext cx="17463" cy="52388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7" y="1"/>
                  </a:cxn>
                  <a:cxn ang="0">
                    <a:pos x="24" y="2"/>
                  </a:cxn>
                  <a:cxn ang="0">
                    <a:pos x="22" y="6"/>
                  </a:cxn>
                  <a:cxn ang="0">
                    <a:pos x="17" y="12"/>
                  </a:cxn>
                  <a:cxn ang="0">
                    <a:pos x="15" y="20"/>
                  </a:cxn>
                  <a:cxn ang="0">
                    <a:pos x="14" y="27"/>
                  </a:cxn>
                  <a:cxn ang="0">
                    <a:pos x="14" y="27"/>
                  </a:cxn>
                  <a:cxn ang="0">
                    <a:pos x="12" y="45"/>
                  </a:cxn>
                  <a:cxn ang="0">
                    <a:pos x="10" y="61"/>
                  </a:cxn>
                  <a:cxn ang="0">
                    <a:pos x="6" y="7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96"/>
                  </a:cxn>
                  <a:cxn ang="0">
                    <a:pos x="0" y="97"/>
                  </a:cxn>
                  <a:cxn ang="0">
                    <a:pos x="1" y="100"/>
                  </a:cxn>
                  <a:cxn ang="0">
                    <a:pos x="3" y="100"/>
                  </a:cxn>
                  <a:cxn ang="0">
                    <a:pos x="6" y="100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3" y="85"/>
                  </a:cxn>
                  <a:cxn ang="0">
                    <a:pos x="15" y="80"/>
                  </a:cxn>
                  <a:cxn ang="0">
                    <a:pos x="18" y="75"/>
                  </a:cxn>
                  <a:cxn ang="0">
                    <a:pos x="18" y="75"/>
                  </a:cxn>
                  <a:cxn ang="0">
                    <a:pos x="19" y="72"/>
                  </a:cxn>
                  <a:cxn ang="0">
                    <a:pos x="21" y="69"/>
                  </a:cxn>
                  <a:cxn ang="0">
                    <a:pos x="21" y="62"/>
                  </a:cxn>
                  <a:cxn ang="0">
                    <a:pos x="22" y="49"/>
                  </a:cxn>
                  <a:cxn ang="0">
                    <a:pos x="22" y="49"/>
                  </a:cxn>
                  <a:cxn ang="0">
                    <a:pos x="23" y="28"/>
                  </a:cxn>
                  <a:cxn ang="0">
                    <a:pos x="24" y="22"/>
                  </a:cxn>
                  <a:cxn ang="0">
                    <a:pos x="25" y="17"/>
                  </a:cxn>
                  <a:cxn ang="0">
                    <a:pos x="27" y="13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2" y="8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1" y="1"/>
                  </a:cxn>
                  <a:cxn ang="0">
                    <a:pos x="29" y="0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33" h="100">
                    <a:moveTo>
                      <a:pt x="27" y="1"/>
                    </a:moveTo>
                    <a:lnTo>
                      <a:pt x="27" y="1"/>
                    </a:lnTo>
                    <a:lnTo>
                      <a:pt x="24" y="2"/>
                    </a:lnTo>
                    <a:lnTo>
                      <a:pt x="22" y="6"/>
                    </a:lnTo>
                    <a:lnTo>
                      <a:pt x="17" y="12"/>
                    </a:lnTo>
                    <a:lnTo>
                      <a:pt x="15" y="20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2" y="45"/>
                    </a:lnTo>
                    <a:lnTo>
                      <a:pt x="10" y="61"/>
                    </a:lnTo>
                    <a:lnTo>
                      <a:pt x="6" y="7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0"/>
                    </a:lnTo>
                    <a:lnTo>
                      <a:pt x="6" y="100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3" y="85"/>
                    </a:lnTo>
                    <a:lnTo>
                      <a:pt x="15" y="80"/>
                    </a:lnTo>
                    <a:lnTo>
                      <a:pt x="18" y="75"/>
                    </a:lnTo>
                    <a:lnTo>
                      <a:pt x="18" y="75"/>
                    </a:lnTo>
                    <a:lnTo>
                      <a:pt x="19" y="72"/>
                    </a:lnTo>
                    <a:lnTo>
                      <a:pt x="21" y="69"/>
                    </a:lnTo>
                    <a:lnTo>
                      <a:pt x="21" y="62"/>
                    </a:lnTo>
                    <a:lnTo>
                      <a:pt x="22" y="49"/>
                    </a:lnTo>
                    <a:lnTo>
                      <a:pt x="22" y="49"/>
                    </a:lnTo>
                    <a:lnTo>
                      <a:pt x="23" y="28"/>
                    </a:lnTo>
                    <a:lnTo>
                      <a:pt x="24" y="22"/>
                    </a:lnTo>
                    <a:lnTo>
                      <a:pt x="25" y="17"/>
                    </a:lnTo>
                    <a:lnTo>
                      <a:pt x="27" y="13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2" y="8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1"/>
                    </a:lnTo>
                    <a:lnTo>
                      <a:pt x="29" y="0"/>
                    </a:lnTo>
                    <a:lnTo>
                      <a:pt x="27" y="1"/>
                    </a:lnTo>
                    <a:lnTo>
                      <a:pt x="2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" name="chenying0907 174"/>
              <p:cNvSpPr/>
              <p:nvPr/>
            </p:nvSpPr>
            <p:spPr bwMode="auto">
              <a:xfrm>
                <a:off x="4340225" y="2436813"/>
                <a:ext cx="4763" cy="428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6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8" y="79"/>
                  </a:cxn>
                  <a:cxn ang="0">
                    <a:pos x="9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80">
                    <a:moveTo>
                      <a:pt x="0" y="5"/>
                    </a:moveTo>
                    <a:lnTo>
                      <a:pt x="0" y="76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8" y="79"/>
                    </a:lnTo>
                    <a:lnTo>
                      <a:pt x="9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" name="chenying0907 175"/>
              <p:cNvSpPr/>
              <p:nvPr/>
            </p:nvSpPr>
            <p:spPr bwMode="auto">
              <a:xfrm>
                <a:off x="4370388" y="2460625"/>
                <a:ext cx="11113" cy="650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9" y="9"/>
                  </a:cxn>
                  <a:cxn ang="0">
                    <a:pos x="7" y="15"/>
                  </a:cxn>
                  <a:cxn ang="0">
                    <a:pos x="3" y="29"/>
                  </a:cxn>
                  <a:cxn ang="0">
                    <a:pos x="1" y="44"/>
                  </a:cxn>
                  <a:cxn ang="0">
                    <a:pos x="0" y="59"/>
                  </a:cxn>
                  <a:cxn ang="0">
                    <a:pos x="1" y="90"/>
                  </a:cxn>
                  <a:cxn ang="0">
                    <a:pos x="2" y="118"/>
                  </a:cxn>
                  <a:cxn ang="0">
                    <a:pos x="2" y="118"/>
                  </a:cxn>
                  <a:cxn ang="0">
                    <a:pos x="3" y="120"/>
                  </a:cxn>
                  <a:cxn ang="0">
                    <a:pos x="4" y="122"/>
                  </a:cxn>
                  <a:cxn ang="0">
                    <a:pos x="5" y="123"/>
                  </a:cxn>
                  <a:cxn ang="0">
                    <a:pos x="7" y="123"/>
                  </a:cxn>
                  <a:cxn ang="0">
                    <a:pos x="9" y="123"/>
                  </a:cxn>
                  <a:cxn ang="0">
                    <a:pos x="10" y="122"/>
                  </a:cxn>
                  <a:cxn ang="0">
                    <a:pos x="11" y="120"/>
                  </a:cxn>
                  <a:cxn ang="0">
                    <a:pos x="11" y="118"/>
                  </a:cxn>
                  <a:cxn ang="0">
                    <a:pos x="11" y="118"/>
                  </a:cxn>
                  <a:cxn ang="0">
                    <a:pos x="10" y="91"/>
                  </a:cxn>
                  <a:cxn ang="0">
                    <a:pos x="10" y="61"/>
                  </a:cxn>
                  <a:cxn ang="0">
                    <a:pos x="10" y="47"/>
                  </a:cxn>
                  <a:cxn ang="0">
                    <a:pos x="12" y="32"/>
                  </a:cxn>
                  <a:cxn ang="0">
                    <a:pos x="15" y="19"/>
                  </a:cxn>
                  <a:cxn ang="0">
                    <a:pos x="17" y="13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5"/>
                  </a:cxn>
                  <a:cxn ang="0">
                    <a:pos x="20" y="3"/>
                  </a:cxn>
                  <a:cxn ang="0">
                    <a:pos x="19" y="1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22" h="123">
                    <a:moveTo>
                      <a:pt x="12" y="2"/>
                    </a:moveTo>
                    <a:lnTo>
                      <a:pt x="12" y="2"/>
                    </a:lnTo>
                    <a:lnTo>
                      <a:pt x="9" y="9"/>
                    </a:lnTo>
                    <a:lnTo>
                      <a:pt x="7" y="15"/>
                    </a:lnTo>
                    <a:lnTo>
                      <a:pt x="3" y="29"/>
                    </a:lnTo>
                    <a:lnTo>
                      <a:pt x="1" y="44"/>
                    </a:lnTo>
                    <a:lnTo>
                      <a:pt x="0" y="59"/>
                    </a:lnTo>
                    <a:lnTo>
                      <a:pt x="1" y="90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5" y="123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10" y="122"/>
                    </a:lnTo>
                    <a:lnTo>
                      <a:pt x="11" y="120"/>
                    </a:lnTo>
                    <a:lnTo>
                      <a:pt x="11" y="118"/>
                    </a:lnTo>
                    <a:lnTo>
                      <a:pt x="11" y="118"/>
                    </a:lnTo>
                    <a:lnTo>
                      <a:pt x="10" y="91"/>
                    </a:lnTo>
                    <a:lnTo>
                      <a:pt x="10" y="61"/>
                    </a:lnTo>
                    <a:lnTo>
                      <a:pt x="10" y="47"/>
                    </a:lnTo>
                    <a:lnTo>
                      <a:pt x="12" y="32"/>
                    </a:lnTo>
                    <a:lnTo>
                      <a:pt x="15" y="19"/>
                    </a:lnTo>
                    <a:lnTo>
                      <a:pt x="17" y="13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5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7" name="chenying0907 176"/>
              <p:cNvSpPr/>
              <p:nvPr/>
            </p:nvSpPr>
            <p:spPr bwMode="auto">
              <a:xfrm>
                <a:off x="4395788" y="2492375"/>
                <a:ext cx="7938" cy="55563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29"/>
                  </a:cxn>
                  <a:cxn ang="0">
                    <a:pos x="2" y="53"/>
                  </a:cxn>
                  <a:cxn ang="0">
                    <a:pos x="1" y="7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4"/>
                  </a:cxn>
                  <a:cxn ang="0">
                    <a:pos x="4" y="105"/>
                  </a:cxn>
                  <a:cxn ang="0">
                    <a:pos x="6" y="105"/>
                  </a:cxn>
                  <a:cxn ang="0">
                    <a:pos x="7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0" y="100"/>
                  </a:cxn>
                  <a:cxn ang="0">
                    <a:pos x="10" y="100"/>
                  </a:cxn>
                  <a:cxn ang="0">
                    <a:pos x="11" y="77"/>
                  </a:cxn>
                  <a:cxn ang="0">
                    <a:pos x="13" y="53"/>
                  </a:cxn>
                  <a:cxn ang="0">
                    <a:pos x="14" y="29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05">
                    <a:moveTo>
                      <a:pt x="6" y="5"/>
                    </a:moveTo>
                    <a:lnTo>
                      <a:pt x="6" y="5"/>
                    </a:lnTo>
                    <a:lnTo>
                      <a:pt x="5" y="29"/>
                    </a:lnTo>
                    <a:lnTo>
                      <a:pt x="2" y="53"/>
                    </a:lnTo>
                    <a:lnTo>
                      <a:pt x="1" y="7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4"/>
                    </a:lnTo>
                    <a:lnTo>
                      <a:pt x="4" y="105"/>
                    </a:lnTo>
                    <a:lnTo>
                      <a:pt x="6" y="105"/>
                    </a:lnTo>
                    <a:lnTo>
                      <a:pt x="7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1" y="77"/>
                    </a:lnTo>
                    <a:lnTo>
                      <a:pt x="13" y="53"/>
                    </a:lnTo>
                    <a:lnTo>
                      <a:pt x="14" y="2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8" name="chenying0907 177"/>
              <p:cNvSpPr/>
              <p:nvPr/>
            </p:nvSpPr>
            <p:spPr bwMode="auto">
              <a:xfrm>
                <a:off x="4424363" y="25209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6"/>
                  </a:cxn>
                  <a:cxn ang="0">
                    <a:pos x="3" y="136"/>
                  </a:cxn>
                  <a:cxn ang="0">
                    <a:pos x="4" y="137"/>
                  </a:cxn>
                  <a:cxn ang="0">
                    <a:pos x="6" y="136"/>
                  </a:cxn>
                  <a:cxn ang="0">
                    <a:pos x="7" y="136"/>
                  </a:cxn>
                  <a:cxn ang="0">
                    <a:pos x="8" y="134"/>
                  </a:cxn>
                  <a:cxn ang="0">
                    <a:pos x="9" y="13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137">
                    <a:moveTo>
                      <a:pt x="0" y="4"/>
                    </a:move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6"/>
                    </a:lnTo>
                    <a:lnTo>
                      <a:pt x="3" y="136"/>
                    </a:lnTo>
                    <a:lnTo>
                      <a:pt x="4" y="137"/>
                    </a:lnTo>
                    <a:lnTo>
                      <a:pt x="6" y="136"/>
                    </a:lnTo>
                    <a:lnTo>
                      <a:pt x="7" y="136"/>
                    </a:lnTo>
                    <a:lnTo>
                      <a:pt x="8" y="134"/>
                    </a:lnTo>
                    <a:lnTo>
                      <a:pt x="9" y="13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9" name="chenying0907 178"/>
              <p:cNvSpPr/>
              <p:nvPr/>
            </p:nvSpPr>
            <p:spPr bwMode="auto">
              <a:xfrm>
                <a:off x="4451350" y="2547938"/>
                <a:ext cx="7938" cy="682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3"/>
                  </a:cxn>
                  <a:cxn ang="0">
                    <a:pos x="1" y="47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0" y="124"/>
                  </a:cxn>
                  <a:cxn ang="0">
                    <a:pos x="1" y="126"/>
                  </a:cxn>
                  <a:cxn ang="0">
                    <a:pos x="2" y="127"/>
                  </a:cxn>
                  <a:cxn ang="0">
                    <a:pos x="3" y="128"/>
                  </a:cxn>
                  <a:cxn ang="0">
                    <a:pos x="5" y="128"/>
                  </a:cxn>
                  <a:cxn ang="0">
                    <a:pos x="6" y="128"/>
                  </a:cxn>
                  <a:cxn ang="0">
                    <a:pos x="8" y="127"/>
                  </a:cxn>
                  <a:cxn ang="0">
                    <a:pos x="9" y="126"/>
                  </a:cxn>
                  <a:cxn ang="0">
                    <a:pos x="9" y="124"/>
                  </a:cxn>
                  <a:cxn ang="0">
                    <a:pos x="9" y="69"/>
                  </a:cxn>
                  <a:cxn ang="0">
                    <a:pos x="9" y="69"/>
                  </a:cxn>
                  <a:cxn ang="0">
                    <a:pos x="10" y="52"/>
                  </a:cxn>
                  <a:cxn ang="0">
                    <a:pos x="11" y="37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28">
                    <a:moveTo>
                      <a:pt x="5" y="5"/>
                    </a:moveTo>
                    <a:lnTo>
                      <a:pt x="5" y="5"/>
                    </a:lnTo>
                    <a:lnTo>
                      <a:pt x="2" y="33"/>
                    </a:lnTo>
                    <a:lnTo>
                      <a:pt x="1" y="47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6"/>
                    </a:lnTo>
                    <a:lnTo>
                      <a:pt x="2" y="127"/>
                    </a:lnTo>
                    <a:lnTo>
                      <a:pt x="3" y="128"/>
                    </a:lnTo>
                    <a:lnTo>
                      <a:pt x="5" y="128"/>
                    </a:lnTo>
                    <a:lnTo>
                      <a:pt x="6" y="128"/>
                    </a:lnTo>
                    <a:lnTo>
                      <a:pt x="8" y="127"/>
                    </a:lnTo>
                    <a:lnTo>
                      <a:pt x="9" y="126"/>
                    </a:lnTo>
                    <a:lnTo>
                      <a:pt x="9" y="124"/>
                    </a:lnTo>
                    <a:lnTo>
                      <a:pt x="9" y="69"/>
                    </a:lnTo>
                    <a:lnTo>
                      <a:pt x="9" y="69"/>
                    </a:lnTo>
                    <a:lnTo>
                      <a:pt x="10" y="52"/>
                    </a:lnTo>
                    <a:lnTo>
                      <a:pt x="11" y="3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0" name="chenying0907 179"/>
              <p:cNvSpPr/>
              <p:nvPr/>
            </p:nvSpPr>
            <p:spPr bwMode="auto">
              <a:xfrm>
                <a:off x="4478338" y="2578100"/>
                <a:ext cx="6350" cy="555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4" y="104"/>
                  </a:cxn>
                  <a:cxn ang="0">
                    <a:pos x="5" y="104"/>
                  </a:cxn>
                  <a:cxn ang="0">
                    <a:pos x="7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10" y="100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10" h="104">
                    <a:moveTo>
                      <a:pt x="0" y="5"/>
                    </a:move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4" y="104"/>
                    </a:lnTo>
                    <a:lnTo>
                      <a:pt x="5" y="104"/>
                    </a:lnTo>
                    <a:lnTo>
                      <a:pt x="7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10" y="100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1" name="chenying0907 180"/>
              <p:cNvSpPr/>
              <p:nvPr/>
            </p:nvSpPr>
            <p:spPr bwMode="auto">
              <a:xfrm>
                <a:off x="4500563" y="2608263"/>
                <a:ext cx="7938" cy="49213"/>
              </a:xfrm>
              <a:custGeom>
                <a:avLst/>
                <a:gdLst/>
                <a:ahLst/>
                <a:cxnLst>
                  <a:cxn ang="0">
                    <a:pos x="15" y="88"/>
                  </a:cxn>
                  <a:cxn ang="0">
                    <a:pos x="15" y="88"/>
                  </a:cxn>
                  <a:cxn ang="0">
                    <a:pos x="12" y="79"/>
                  </a:cxn>
                  <a:cxn ang="0">
                    <a:pos x="10" y="68"/>
                  </a:cxn>
                  <a:cxn ang="0">
                    <a:pos x="9" y="57"/>
                  </a:cxn>
                  <a:cxn ang="0">
                    <a:pos x="9" y="47"/>
                  </a:cxn>
                  <a:cxn ang="0">
                    <a:pos x="9" y="2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0" y="26"/>
                  </a:cxn>
                  <a:cxn ang="0">
                    <a:pos x="0" y="48"/>
                  </a:cxn>
                  <a:cxn ang="0">
                    <a:pos x="0" y="59"/>
                  </a:cxn>
                  <a:cxn ang="0">
                    <a:pos x="1" y="69"/>
                  </a:cxn>
                  <a:cxn ang="0">
                    <a:pos x="3" y="81"/>
                  </a:cxn>
                  <a:cxn ang="0">
                    <a:pos x="6" y="91"/>
                  </a:cxn>
                  <a:cxn ang="0">
                    <a:pos x="6" y="91"/>
                  </a:cxn>
                  <a:cxn ang="0">
                    <a:pos x="7" y="93"/>
                  </a:cxn>
                  <a:cxn ang="0">
                    <a:pos x="8" y="94"/>
                  </a:cxn>
                  <a:cxn ang="0">
                    <a:pos x="10" y="94"/>
                  </a:cxn>
                  <a:cxn ang="0">
                    <a:pos x="12" y="94"/>
                  </a:cxn>
                  <a:cxn ang="0">
                    <a:pos x="13" y="93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5" y="88"/>
                  </a:cxn>
                  <a:cxn ang="0">
                    <a:pos x="15" y="88"/>
                  </a:cxn>
                </a:cxnLst>
                <a:rect l="0" t="0" r="r" b="b"/>
                <a:pathLst>
                  <a:path w="15" h="94">
                    <a:moveTo>
                      <a:pt x="15" y="88"/>
                    </a:moveTo>
                    <a:lnTo>
                      <a:pt x="15" y="88"/>
                    </a:lnTo>
                    <a:lnTo>
                      <a:pt x="12" y="79"/>
                    </a:lnTo>
                    <a:lnTo>
                      <a:pt x="10" y="68"/>
                    </a:lnTo>
                    <a:lnTo>
                      <a:pt x="9" y="57"/>
                    </a:lnTo>
                    <a:lnTo>
                      <a:pt x="9" y="47"/>
                    </a:lnTo>
                    <a:lnTo>
                      <a:pt x="9" y="2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6"/>
                    </a:lnTo>
                    <a:lnTo>
                      <a:pt x="0" y="48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3" y="8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7" y="93"/>
                    </a:lnTo>
                    <a:lnTo>
                      <a:pt x="8" y="94"/>
                    </a:lnTo>
                    <a:lnTo>
                      <a:pt x="10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5" y="88"/>
                    </a:lnTo>
                    <a:lnTo>
                      <a:pt x="15" y="8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2" name="chenying0907 181"/>
              <p:cNvSpPr/>
              <p:nvPr/>
            </p:nvSpPr>
            <p:spPr bwMode="auto">
              <a:xfrm>
                <a:off x="4529138" y="2622550"/>
                <a:ext cx="7938" cy="63500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18"/>
                  </a:cxn>
                  <a:cxn ang="0">
                    <a:pos x="3" y="31"/>
                  </a:cxn>
                  <a:cxn ang="0">
                    <a:pos x="1" y="43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86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7"/>
                  </a:cxn>
                  <a:cxn ang="0">
                    <a:pos x="3" y="118"/>
                  </a:cxn>
                  <a:cxn ang="0">
                    <a:pos x="6" y="119"/>
                  </a:cxn>
                  <a:cxn ang="0">
                    <a:pos x="8" y="118"/>
                  </a:cxn>
                  <a:cxn ang="0">
                    <a:pos x="9" y="117"/>
                  </a:cxn>
                  <a:cxn ang="0">
                    <a:pos x="10" y="116"/>
                  </a:cxn>
                  <a:cxn ang="0">
                    <a:pos x="11" y="114"/>
                  </a:cxn>
                  <a:cxn ang="0">
                    <a:pos x="11" y="57"/>
                  </a:cxn>
                  <a:cxn ang="0">
                    <a:pos x="11" y="57"/>
                  </a:cxn>
                  <a:cxn ang="0">
                    <a:pos x="11" y="43"/>
                  </a:cxn>
                  <a:cxn ang="0">
                    <a:pos x="13" y="31"/>
                  </a:cxn>
                  <a:cxn ang="0">
                    <a:pos x="14" y="18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19">
                    <a:moveTo>
                      <a:pt x="6" y="5"/>
                    </a:moveTo>
                    <a:lnTo>
                      <a:pt x="6" y="5"/>
                    </a:lnTo>
                    <a:lnTo>
                      <a:pt x="5" y="18"/>
                    </a:lnTo>
                    <a:lnTo>
                      <a:pt x="3" y="31"/>
                    </a:lnTo>
                    <a:lnTo>
                      <a:pt x="1" y="43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8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8"/>
                    </a:lnTo>
                    <a:lnTo>
                      <a:pt x="6" y="119"/>
                    </a:lnTo>
                    <a:lnTo>
                      <a:pt x="8" y="118"/>
                    </a:lnTo>
                    <a:lnTo>
                      <a:pt x="9" y="117"/>
                    </a:lnTo>
                    <a:lnTo>
                      <a:pt x="10" y="116"/>
                    </a:lnTo>
                    <a:lnTo>
                      <a:pt x="11" y="114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43"/>
                    </a:lnTo>
                    <a:lnTo>
                      <a:pt x="13" y="31"/>
                    </a:lnTo>
                    <a:lnTo>
                      <a:pt x="14" y="18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3" name="chenying0907 182"/>
              <p:cNvSpPr/>
              <p:nvPr/>
            </p:nvSpPr>
            <p:spPr bwMode="auto">
              <a:xfrm>
                <a:off x="4551363" y="2652713"/>
                <a:ext cx="4763" cy="55563"/>
              </a:xfrm>
              <a:custGeom>
                <a:avLst/>
                <a:gdLst/>
                <a:ahLst/>
                <a:cxnLst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53"/>
                  </a:cxn>
                  <a:cxn ang="0">
                    <a:pos x="0" y="75"/>
                  </a:cxn>
                  <a:cxn ang="0">
                    <a:pos x="2" y="99"/>
                  </a:cxn>
                  <a:cxn ang="0">
                    <a:pos x="2" y="99"/>
                  </a:cxn>
                  <a:cxn ang="0">
                    <a:pos x="2" y="101"/>
                  </a:cxn>
                  <a:cxn ang="0">
                    <a:pos x="4" y="103"/>
                  </a:cxn>
                  <a:cxn ang="0">
                    <a:pos x="7" y="104"/>
                  </a:cxn>
                  <a:cxn ang="0">
                    <a:pos x="9" y="104"/>
                  </a:cxn>
                  <a:cxn ang="0">
                    <a:pos x="10" y="103"/>
                  </a:cxn>
                  <a:cxn ang="0">
                    <a:pos x="11" y="101"/>
                  </a:cxn>
                  <a:cxn ang="0">
                    <a:pos x="11" y="99"/>
                  </a:cxn>
                  <a:cxn ang="0">
                    <a:pos x="11" y="99"/>
                  </a:cxn>
                  <a:cxn ang="0">
                    <a:pos x="9" y="75"/>
                  </a:cxn>
                  <a:cxn ang="0">
                    <a:pos x="9" y="53"/>
                  </a:cxn>
                  <a:cxn ang="0">
                    <a:pos x="11" y="5"/>
                  </a:cxn>
                  <a:cxn ang="0">
                    <a:pos x="11" y="5"/>
                  </a:cxn>
                </a:cxnLst>
                <a:rect l="0" t="0" r="r" b="b"/>
                <a:pathLst>
                  <a:path w="11" h="104">
                    <a:moveTo>
                      <a:pt x="11" y="5"/>
                    </a:move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3"/>
                    </a:lnTo>
                    <a:lnTo>
                      <a:pt x="0" y="75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101"/>
                    </a:lnTo>
                    <a:lnTo>
                      <a:pt x="4" y="103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10" y="103"/>
                    </a:lnTo>
                    <a:lnTo>
                      <a:pt x="11" y="101"/>
                    </a:lnTo>
                    <a:lnTo>
                      <a:pt x="11" y="99"/>
                    </a:lnTo>
                    <a:lnTo>
                      <a:pt x="11" y="99"/>
                    </a:lnTo>
                    <a:lnTo>
                      <a:pt x="9" y="75"/>
                    </a:lnTo>
                    <a:lnTo>
                      <a:pt x="9" y="53"/>
                    </a:lnTo>
                    <a:lnTo>
                      <a:pt x="11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4" name="chenying0907 183"/>
              <p:cNvSpPr/>
              <p:nvPr/>
            </p:nvSpPr>
            <p:spPr bwMode="auto">
              <a:xfrm>
                <a:off x="4572000" y="2676525"/>
                <a:ext cx="6350" cy="5873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57"/>
                  </a:cxn>
                  <a:cxn ang="0">
                    <a:pos x="2" y="83"/>
                  </a:cxn>
                  <a:cxn ang="0">
                    <a:pos x="5" y="109"/>
                  </a:cxn>
                  <a:cxn ang="0">
                    <a:pos x="5" y="109"/>
                  </a:cxn>
                  <a:cxn ang="0">
                    <a:pos x="6" y="111"/>
                  </a:cxn>
                  <a:cxn ang="0">
                    <a:pos x="7" y="112"/>
                  </a:cxn>
                  <a:cxn ang="0">
                    <a:pos x="10" y="113"/>
                  </a:cxn>
                  <a:cxn ang="0">
                    <a:pos x="12" y="113"/>
                  </a:cxn>
                  <a:cxn ang="0">
                    <a:pos x="13" y="112"/>
                  </a:cxn>
                  <a:cxn ang="0">
                    <a:pos x="14" y="111"/>
                  </a:cxn>
                  <a:cxn ang="0">
                    <a:pos x="14" y="109"/>
                  </a:cxn>
                  <a:cxn ang="0">
                    <a:pos x="14" y="109"/>
                  </a:cxn>
                  <a:cxn ang="0">
                    <a:pos x="12" y="83"/>
                  </a:cxn>
                  <a:cxn ang="0">
                    <a:pos x="10" y="57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4" h="113">
                    <a:moveTo>
                      <a:pt x="10" y="4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57"/>
                    </a:lnTo>
                    <a:lnTo>
                      <a:pt x="2" y="83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6" y="111"/>
                    </a:lnTo>
                    <a:lnTo>
                      <a:pt x="7" y="112"/>
                    </a:lnTo>
                    <a:lnTo>
                      <a:pt x="10" y="113"/>
                    </a:lnTo>
                    <a:lnTo>
                      <a:pt x="12" y="113"/>
                    </a:lnTo>
                    <a:lnTo>
                      <a:pt x="13" y="112"/>
                    </a:lnTo>
                    <a:lnTo>
                      <a:pt x="14" y="111"/>
                    </a:lnTo>
                    <a:lnTo>
                      <a:pt x="14" y="109"/>
                    </a:lnTo>
                    <a:lnTo>
                      <a:pt x="14" y="109"/>
                    </a:lnTo>
                    <a:lnTo>
                      <a:pt x="12" y="83"/>
                    </a:lnTo>
                    <a:lnTo>
                      <a:pt x="10" y="57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5" name="chenying0907 184"/>
              <p:cNvSpPr/>
              <p:nvPr/>
            </p:nvSpPr>
            <p:spPr bwMode="auto">
              <a:xfrm>
                <a:off x="4481513" y="2305050"/>
                <a:ext cx="12700" cy="61913"/>
              </a:xfrm>
              <a:custGeom>
                <a:avLst/>
                <a:gdLst/>
                <a:ahLst/>
                <a:cxnLst>
                  <a:cxn ang="0">
                    <a:pos x="21" y="109"/>
                  </a:cxn>
                  <a:cxn ang="0">
                    <a:pos x="21" y="109"/>
                  </a:cxn>
                  <a:cxn ang="0">
                    <a:pos x="16" y="105"/>
                  </a:cxn>
                  <a:cxn ang="0">
                    <a:pos x="13" y="101"/>
                  </a:cxn>
                  <a:cxn ang="0">
                    <a:pos x="11" y="95"/>
                  </a:cxn>
                  <a:cxn ang="0">
                    <a:pos x="9" y="89"/>
                  </a:cxn>
                  <a:cxn ang="0">
                    <a:pos x="9" y="76"/>
                  </a:cxn>
                  <a:cxn ang="0">
                    <a:pos x="9" y="64"/>
                  </a:cxn>
                  <a:cxn ang="0">
                    <a:pos x="9" y="64"/>
                  </a:cxn>
                  <a:cxn ang="0">
                    <a:pos x="10" y="3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89"/>
                  </a:cxn>
                  <a:cxn ang="0">
                    <a:pos x="1" y="95"/>
                  </a:cxn>
                  <a:cxn ang="0">
                    <a:pos x="3" y="100"/>
                  </a:cxn>
                  <a:cxn ang="0">
                    <a:pos x="5" y="105"/>
                  </a:cxn>
                  <a:cxn ang="0">
                    <a:pos x="8" y="110"/>
                  </a:cxn>
                  <a:cxn ang="0">
                    <a:pos x="12" y="115"/>
                  </a:cxn>
                  <a:cxn ang="0">
                    <a:pos x="16" y="118"/>
                  </a:cxn>
                  <a:cxn ang="0">
                    <a:pos x="16" y="118"/>
                  </a:cxn>
                  <a:cxn ang="0">
                    <a:pos x="18" y="119"/>
                  </a:cxn>
                  <a:cxn ang="0">
                    <a:pos x="20" y="119"/>
                  </a:cxn>
                  <a:cxn ang="0">
                    <a:pos x="21" y="118"/>
                  </a:cxn>
                  <a:cxn ang="0">
                    <a:pos x="22" y="117"/>
                  </a:cxn>
                  <a:cxn ang="0">
                    <a:pos x="23" y="115"/>
                  </a:cxn>
                  <a:cxn ang="0">
                    <a:pos x="23" y="112"/>
                  </a:cxn>
                  <a:cxn ang="0">
                    <a:pos x="22" y="111"/>
                  </a:cxn>
                  <a:cxn ang="0">
                    <a:pos x="21" y="109"/>
                  </a:cxn>
                  <a:cxn ang="0">
                    <a:pos x="21" y="109"/>
                  </a:cxn>
                </a:cxnLst>
                <a:rect l="0" t="0" r="r" b="b"/>
                <a:pathLst>
                  <a:path w="23" h="119">
                    <a:moveTo>
                      <a:pt x="21" y="109"/>
                    </a:moveTo>
                    <a:lnTo>
                      <a:pt x="21" y="109"/>
                    </a:lnTo>
                    <a:lnTo>
                      <a:pt x="16" y="105"/>
                    </a:lnTo>
                    <a:lnTo>
                      <a:pt x="13" y="101"/>
                    </a:lnTo>
                    <a:lnTo>
                      <a:pt x="11" y="95"/>
                    </a:lnTo>
                    <a:lnTo>
                      <a:pt x="9" y="89"/>
                    </a:lnTo>
                    <a:lnTo>
                      <a:pt x="9" y="76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10" y="3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9"/>
                    </a:lnTo>
                    <a:lnTo>
                      <a:pt x="1" y="95"/>
                    </a:lnTo>
                    <a:lnTo>
                      <a:pt x="3" y="100"/>
                    </a:lnTo>
                    <a:lnTo>
                      <a:pt x="5" y="105"/>
                    </a:lnTo>
                    <a:lnTo>
                      <a:pt x="8" y="110"/>
                    </a:lnTo>
                    <a:lnTo>
                      <a:pt x="12" y="115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1" y="118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3" y="112"/>
                    </a:lnTo>
                    <a:lnTo>
                      <a:pt x="22" y="111"/>
                    </a:lnTo>
                    <a:lnTo>
                      <a:pt x="21" y="109"/>
                    </a:lnTo>
                    <a:lnTo>
                      <a:pt x="21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6" name="chenying0907 185"/>
              <p:cNvSpPr/>
              <p:nvPr/>
            </p:nvSpPr>
            <p:spPr bwMode="auto">
              <a:xfrm>
                <a:off x="4519613" y="2336800"/>
                <a:ext cx="9525" cy="55563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7" y="15"/>
                  </a:cxn>
                  <a:cxn ang="0">
                    <a:pos x="4" y="27"/>
                  </a:cxn>
                  <a:cxn ang="0">
                    <a:pos x="2" y="50"/>
                  </a:cxn>
                  <a:cxn ang="0">
                    <a:pos x="0" y="75"/>
                  </a:cxn>
                  <a:cxn ang="0">
                    <a:pos x="0" y="99"/>
                  </a:cxn>
                  <a:cxn ang="0">
                    <a:pos x="0" y="99"/>
                  </a:cxn>
                  <a:cxn ang="0">
                    <a:pos x="0" y="101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3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99"/>
                  </a:cxn>
                  <a:cxn ang="0">
                    <a:pos x="9" y="99"/>
                  </a:cxn>
                  <a:cxn ang="0">
                    <a:pos x="10" y="75"/>
                  </a:cxn>
                  <a:cxn ang="0">
                    <a:pos x="11" y="52"/>
                  </a:cxn>
                  <a:cxn ang="0">
                    <a:pos x="13" y="29"/>
                  </a:cxn>
                  <a:cxn ang="0">
                    <a:pos x="16" y="17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8" y="2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18" h="104">
                    <a:moveTo>
                      <a:pt x="9" y="3"/>
                    </a:moveTo>
                    <a:lnTo>
                      <a:pt x="9" y="3"/>
                    </a:lnTo>
                    <a:lnTo>
                      <a:pt x="7" y="15"/>
                    </a:lnTo>
                    <a:lnTo>
                      <a:pt x="4" y="27"/>
                    </a:lnTo>
                    <a:lnTo>
                      <a:pt x="2" y="50"/>
                    </a:lnTo>
                    <a:lnTo>
                      <a:pt x="0" y="75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3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99"/>
                    </a:lnTo>
                    <a:lnTo>
                      <a:pt x="9" y="99"/>
                    </a:lnTo>
                    <a:lnTo>
                      <a:pt x="10" y="75"/>
                    </a:lnTo>
                    <a:lnTo>
                      <a:pt x="11" y="52"/>
                    </a:lnTo>
                    <a:lnTo>
                      <a:pt x="13" y="29"/>
                    </a:lnTo>
                    <a:lnTo>
                      <a:pt x="16" y="17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7" name="chenying0907 186"/>
              <p:cNvSpPr/>
              <p:nvPr/>
            </p:nvSpPr>
            <p:spPr bwMode="auto">
              <a:xfrm>
                <a:off x="4543425" y="2370138"/>
                <a:ext cx="7938" cy="7143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4"/>
                  </a:cxn>
                  <a:cxn ang="0">
                    <a:pos x="4" y="36"/>
                  </a:cxn>
                  <a:cxn ang="0">
                    <a:pos x="3" y="68"/>
                  </a:cxn>
                  <a:cxn ang="0">
                    <a:pos x="1" y="100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3" y="136"/>
                  </a:cxn>
                  <a:cxn ang="0">
                    <a:pos x="4" y="136"/>
                  </a:cxn>
                  <a:cxn ang="0">
                    <a:pos x="7" y="136"/>
                  </a:cxn>
                  <a:cxn ang="0">
                    <a:pos x="9" y="135"/>
                  </a:cxn>
                  <a:cxn ang="0">
                    <a:pos x="10" y="134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11" y="100"/>
                  </a:cxn>
                  <a:cxn ang="0">
                    <a:pos x="13" y="68"/>
                  </a:cxn>
                  <a:cxn ang="0">
                    <a:pos x="14" y="36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4" y="2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5" y="4"/>
                  </a:cxn>
                </a:cxnLst>
                <a:rect l="0" t="0" r="r" b="b"/>
                <a:pathLst>
                  <a:path w="15" h="136">
                    <a:moveTo>
                      <a:pt x="5" y="4"/>
                    </a:moveTo>
                    <a:lnTo>
                      <a:pt x="5" y="4"/>
                    </a:lnTo>
                    <a:lnTo>
                      <a:pt x="4" y="36"/>
                    </a:lnTo>
                    <a:lnTo>
                      <a:pt x="3" y="68"/>
                    </a:lnTo>
                    <a:lnTo>
                      <a:pt x="1" y="10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5"/>
                    </a:lnTo>
                    <a:lnTo>
                      <a:pt x="3" y="136"/>
                    </a:lnTo>
                    <a:lnTo>
                      <a:pt x="4" y="136"/>
                    </a:lnTo>
                    <a:lnTo>
                      <a:pt x="7" y="136"/>
                    </a:lnTo>
                    <a:lnTo>
                      <a:pt x="9" y="135"/>
                    </a:lnTo>
                    <a:lnTo>
                      <a:pt x="10" y="134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11" y="100"/>
                    </a:lnTo>
                    <a:lnTo>
                      <a:pt x="13" y="68"/>
                    </a:lnTo>
                    <a:lnTo>
                      <a:pt x="14" y="3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8" name="chenying0907 187"/>
              <p:cNvSpPr/>
              <p:nvPr/>
            </p:nvSpPr>
            <p:spPr bwMode="auto">
              <a:xfrm>
                <a:off x="4573588" y="24066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28"/>
                  </a:cxn>
                  <a:cxn ang="0">
                    <a:pos x="0" y="128"/>
                  </a:cxn>
                  <a:cxn ang="0">
                    <a:pos x="0" y="130"/>
                  </a:cxn>
                  <a:cxn ang="0">
                    <a:pos x="1" y="131"/>
                  </a:cxn>
                  <a:cxn ang="0">
                    <a:pos x="3" y="132"/>
                  </a:cxn>
                  <a:cxn ang="0">
                    <a:pos x="5" y="133"/>
                  </a:cxn>
                  <a:cxn ang="0">
                    <a:pos x="6" y="132"/>
                  </a:cxn>
                  <a:cxn ang="0">
                    <a:pos x="8" y="131"/>
                  </a:cxn>
                  <a:cxn ang="0">
                    <a:pos x="9" y="130"/>
                  </a:cxn>
                  <a:cxn ang="0">
                    <a:pos x="9" y="12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33">
                    <a:moveTo>
                      <a:pt x="0" y="5"/>
                    </a:moveTo>
                    <a:lnTo>
                      <a:pt x="0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1" y="131"/>
                    </a:lnTo>
                    <a:lnTo>
                      <a:pt x="3" y="132"/>
                    </a:lnTo>
                    <a:lnTo>
                      <a:pt x="5" y="133"/>
                    </a:lnTo>
                    <a:lnTo>
                      <a:pt x="6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9" y="12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9" name="chenying0907 188"/>
              <p:cNvSpPr/>
              <p:nvPr/>
            </p:nvSpPr>
            <p:spPr bwMode="auto">
              <a:xfrm>
                <a:off x="4602163" y="24320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0" y="120"/>
                  </a:cxn>
                  <a:cxn ang="0">
                    <a:pos x="1" y="121"/>
                  </a:cxn>
                  <a:cxn ang="0">
                    <a:pos x="2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7" y="121"/>
                  </a:cxn>
                  <a:cxn ang="0">
                    <a:pos x="8" y="120"/>
                  </a:cxn>
                  <a:cxn ang="0">
                    <a:pos x="9" y="11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8"/>
                    </a:lnTo>
                    <a:lnTo>
                      <a:pt x="0" y="118"/>
                    </a:lnTo>
                    <a:lnTo>
                      <a:pt x="0" y="120"/>
                    </a:lnTo>
                    <a:lnTo>
                      <a:pt x="1" y="121"/>
                    </a:lnTo>
                    <a:lnTo>
                      <a:pt x="2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7" y="121"/>
                    </a:lnTo>
                    <a:lnTo>
                      <a:pt x="8" y="120"/>
                    </a:lnTo>
                    <a:lnTo>
                      <a:pt x="9" y="11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0" name="chenying0907 189"/>
              <p:cNvSpPr/>
              <p:nvPr/>
            </p:nvSpPr>
            <p:spPr bwMode="auto">
              <a:xfrm>
                <a:off x="4624388" y="24574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1" name="chenying0907 190"/>
              <p:cNvSpPr/>
              <p:nvPr/>
            </p:nvSpPr>
            <p:spPr bwMode="auto">
              <a:xfrm>
                <a:off x="4651375" y="2482850"/>
                <a:ext cx="7938" cy="7302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0"/>
                  </a:cxn>
                  <a:cxn ang="0">
                    <a:pos x="1" y="42"/>
                  </a:cxn>
                  <a:cxn ang="0">
                    <a:pos x="0" y="55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1" y="134"/>
                  </a:cxn>
                  <a:cxn ang="0">
                    <a:pos x="2" y="136"/>
                  </a:cxn>
                  <a:cxn ang="0">
                    <a:pos x="3" y="137"/>
                  </a:cxn>
                  <a:cxn ang="0">
                    <a:pos x="5" y="137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9" y="134"/>
                  </a:cxn>
                  <a:cxn ang="0">
                    <a:pos x="10" y="13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0" y="47"/>
                  </a:cxn>
                  <a:cxn ang="0">
                    <a:pos x="11" y="33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37">
                    <a:moveTo>
                      <a:pt x="5" y="5"/>
                    </a:moveTo>
                    <a:lnTo>
                      <a:pt x="5" y="5"/>
                    </a:lnTo>
                    <a:lnTo>
                      <a:pt x="2" y="30"/>
                    </a:lnTo>
                    <a:lnTo>
                      <a:pt x="1" y="42"/>
                    </a:lnTo>
                    <a:lnTo>
                      <a:pt x="0" y="55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4"/>
                    </a:lnTo>
                    <a:lnTo>
                      <a:pt x="2" y="136"/>
                    </a:lnTo>
                    <a:lnTo>
                      <a:pt x="3" y="137"/>
                    </a:lnTo>
                    <a:lnTo>
                      <a:pt x="5" y="137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9" y="134"/>
                    </a:lnTo>
                    <a:lnTo>
                      <a:pt x="10" y="132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0" y="47"/>
                    </a:lnTo>
                    <a:lnTo>
                      <a:pt x="11" y="3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2" name="chenying0907 191"/>
              <p:cNvSpPr/>
              <p:nvPr/>
            </p:nvSpPr>
            <p:spPr bwMode="auto">
              <a:xfrm>
                <a:off x="4684713" y="2500313"/>
                <a:ext cx="4763" cy="873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3" y="165"/>
                  </a:cxn>
                  <a:cxn ang="0">
                    <a:pos x="5" y="166"/>
                  </a:cxn>
                  <a:cxn ang="0">
                    <a:pos x="6" y="165"/>
                  </a:cxn>
                  <a:cxn ang="0">
                    <a:pos x="8" y="164"/>
                  </a:cxn>
                  <a:cxn ang="0">
                    <a:pos x="9" y="163"/>
                  </a:cxn>
                  <a:cxn ang="0">
                    <a:pos x="9" y="161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66">
                    <a:moveTo>
                      <a:pt x="0" y="5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3" y="165"/>
                    </a:lnTo>
                    <a:lnTo>
                      <a:pt x="5" y="166"/>
                    </a:lnTo>
                    <a:lnTo>
                      <a:pt x="6" y="165"/>
                    </a:lnTo>
                    <a:lnTo>
                      <a:pt x="8" y="164"/>
                    </a:lnTo>
                    <a:lnTo>
                      <a:pt x="9" y="163"/>
                    </a:lnTo>
                    <a:lnTo>
                      <a:pt x="9" y="161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3" name="chenying0907 192"/>
              <p:cNvSpPr/>
              <p:nvPr/>
            </p:nvSpPr>
            <p:spPr bwMode="auto">
              <a:xfrm>
                <a:off x="4702175" y="2540000"/>
                <a:ext cx="7938" cy="6985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3"/>
                  </a:cxn>
                  <a:cxn ang="0">
                    <a:pos x="3" y="19"/>
                  </a:cxn>
                  <a:cxn ang="0">
                    <a:pos x="1" y="34"/>
                  </a:cxn>
                  <a:cxn ang="0">
                    <a:pos x="0" y="50"/>
                  </a:cxn>
                  <a:cxn ang="0">
                    <a:pos x="0" y="65"/>
                  </a:cxn>
                  <a:cxn ang="0">
                    <a:pos x="1" y="96"/>
                  </a:cxn>
                  <a:cxn ang="0">
                    <a:pos x="1" y="127"/>
                  </a:cxn>
                  <a:cxn ang="0">
                    <a:pos x="1" y="127"/>
                  </a:cxn>
                  <a:cxn ang="0">
                    <a:pos x="2" y="129"/>
                  </a:cxn>
                  <a:cxn ang="0">
                    <a:pos x="3" y="131"/>
                  </a:cxn>
                  <a:cxn ang="0">
                    <a:pos x="4" y="132"/>
                  </a:cxn>
                  <a:cxn ang="0">
                    <a:pos x="6" y="132"/>
                  </a:cxn>
                  <a:cxn ang="0">
                    <a:pos x="7" y="132"/>
                  </a:cxn>
                  <a:cxn ang="0">
                    <a:pos x="9" y="131"/>
                  </a:cxn>
                  <a:cxn ang="0">
                    <a:pos x="10" y="129"/>
                  </a:cxn>
                  <a:cxn ang="0">
                    <a:pos x="10" y="127"/>
                  </a:cxn>
                  <a:cxn ang="0">
                    <a:pos x="10" y="127"/>
                  </a:cxn>
                  <a:cxn ang="0">
                    <a:pos x="10" y="97"/>
                  </a:cxn>
                  <a:cxn ang="0">
                    <a:pos x="9" y="66"/>
                  </a:cxn>
                  <a:cxn ang="0">
                    <a:pos x="9" y="51"/>
                  </a:cxn>
                  <a:cxn ang="0">
                    <a:pos x="10" y="36"/>
                  </a:cxn>
                  <a:cxn ang="0">
                    <a:pos x="12" y="21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6" y="3"/>
                  </a:cxn>
                </a:cxnLst>
                <a:rect l="0" t="0" r="r" b="b"/>
                <a:pathLst>
                  <a:path w="15" h="132">
                    <a:moveTo>
                      <a:pt x="6" y="3"/>
                    </a:moveTo>
                    <a:lnTo>
                      <a:pt x="6" y="3"/>
                    </a:lnTo>
                    <a:lnTo>
                      <a:pt x="3" y="19"/>
                    </a:lnTo>
                    <a:lnTo>
                      <a:pt x="1" y="34"/>
                    </a:lnTo>
                    <a:lnTo>
                      <a:pt x="0" y="50"/>
                    </a:lnTo>
                    <a:lnTo>
                      <a:pt x="0" y="65"/>
                    </a:lnTo>
                    <a:lnTo>
                      <a:pt x="1" y="96"/>
                    </a:lnTo>
                    <a:lnTo>
                      <a:pt x="1" y="127"/>
                    </a:lnTo>
                    <a:lnTo>
                      <a:pt x="1" y="127"/>
                    </a:lnTo>
                    <a:lnTo>
                      <a:pt x="2" y="129"/>
                    </a:lnTo>
                    <a:lnTo>
                      <a:pt x="3" y="131"/>
                    </a:lnTo>
                    <a:lnTo>
                      <a:pt x="4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9" y="131"/>
                    </a:lnTo>
                    <a:lnTo>
                      <a:pt x="10" y="129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10" y="97"/>
                    </a:lnTo>
                    <a:lnTo>
                      <a:pt x="9" y="66"/>
                    </a:lnTo>
                    <a:lnTo>
                      <a:pt x="9" y="51"/>
                    </a:lnTo>
                    <a:lnTo>
                      <a:pt x="10" y="36"/>
                    </a:lnTo>
                    <a:lnTo>
                      <a:pt x="12" y="21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4" name="chenying0907 193"/>
              <p:cNvSpPr/>
              <p:nvPr/>
            </p:nvSpPr>
            <p:spPr bwMode="auto">
              <a:xfrm>
                <a:off x="4727575" y="2568575"/>
                <a:ext cx="9525" cy="52388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10" y="3"/>
                  </a:cxn>
                  <a:cxn ang="0">
                    <a:pos x="3" y="48"/>
                  </a:cxn>
                  <a:cxn ang="0">
                    <a:pos x="1" y="72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0" y="97"/>
                  </a:cxn>
                  <a:cxn ang="0">
                    <a:pos x="1" y="98"/>
                  </a:cxn>
                  <a:cxn ang="0">
                    <a:pos x="3" y="99"/>
                  </a:cxn>
                  <a:cxn ang="0">
                    <a:pos x="6" y="99"/>
                  </a:cxn>
                  <a:cxn ang="0">
                    <a:pos x="7" y="99"/>
                  </a:cxn>
                  <a:cxn ang="0">
                    <a:pos x="9" y="98"/>
                  </a:cxn>
                  <a:cxn ang="0">
                    <a:pos x="10" y="97"/>
                  </a:cxn>
                  <a:cxn ang="0">
                    <a:pos x="10" y="95"/>
                  </a:cxn>
                  <a:cxn ang="0">
                    <a:pos x="10" y="95"/>
                  </a:cxn>
                  <a:cxn ang="0">
                    <a:pos x="11" y="72"/>
                  </a:cxn>
                  <a:cxn ang="0">
                    <a:pos x="13" y="50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1" y="2"/>
                  </a:cxn>
                  <a:cxn ang="0">
                    <a:pos x="10" y="3"/>
                  </a:cxn>
                  <a:cxn ang="0">
                    <a:pos x="10" y="3"/>
                  </a:cxn>
                </a:cxnLst>
                <a:rect l="0" t="0" r="r" b="b"/>
                <a:pathLst>
                  <a:path w="19" h="99">
                    <a:moveTo>
                      <a:pt x="10" y="3"/>
                    </a:moveTo>
                    <a:lnTo>
                      <a:pt x="10" y="3"/>
                    </a:lnTo>
                    <a:lnTo>
                      <a:pt x="3" y="48"/>
                    </a:lnTo>
                    <a:lnTo>
                      <a:pt x="1" y="7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1" y="98"/>
                    </a:lnTo>
                    <a:lnTo>
                      <a:pt x="3" y="99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9" y="98"/>
                    </a:lnTo>
                    <a:lnTo>
                      <a:pt x="10" y="97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1" y="72"/>
                    </a:lnTo>
                    <a:lnTo>
                      <a:pt x="13" y="50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5" name="chenying0907 194"/>
              <p:cNvSpPr/>
              <p:nvPr/>
            </p:nvSpPr>
            <p:spPr bwMode="auto">
              <a:xfrm>
                <a:off x="4748213" y="2590800"/>
                <a:ext cx="4763" cy="571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09"/>
                  </a:cxn>
                  <a:cxn ang="0">
                    <a:pos x="3" y="109"/>
                  </a:cxn>
                  <a:cxn ang="0">
                    <a:pos x="4" y="110"/>
                  </a:cxn>
                  <a:cxn ang="0">
                    <a:pos x="6" y="109"/>
                  </a:cxn>
                  <a:cxn ang="0">
                    <a:pos x="7" y="109"/>
                  </a:cxn>
                  <a:cxn ang="0">
                    <a:pos x="9" y="107"/>
                  </a:cxn>
                  <a:cxn ang="0">
                    <a:pos x="9" y="10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10">
                    <a:moveTo>
                      <a:pt x="0" y="5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3" y="109"/>
                    </a:lnTo>
                    <a:lnTo>
                      <a:pt x="4" y="110"/>
                    </a:lnTo>
                    <a:lnTo>
                      <a:pt x="6" y="109"/>
                    </a:lnTo>
                    <a:lnTo>
                      <a:pt x="7" y="109"/>
                    </a:lnTo>
                    <a:lnTo>
                      <a:pt x="9" y="107"/>
                    </a:lnTo>
                    <a:lnTo>
                      <a:pt x="9" y="10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6" name="chenying0907 195"/>
              <p:cNvSpPr/>
              <p:nvPr/>
            </p:nvSpPr>
            <p:spPr bwMode="auto">
              <a:xfrm>
                <a:off x="4641850" y="2751138"/>
                <a:ext cx="7938" cy="26988"/>
              </a:xfrm>
              <a:custGeom>
                <a:avLst/>
                <a:gdLst/>
                <a:ahLst/>
                <a:cxnLst>
                  <a:cxn ang="0">
                    <a:pos x="15" y="46"/>
                  </a:cxn>
                  <a:cxn ang="0">
                    <a:pos x="15" y="46"/>
                  </a:cxn>
                  <a:cxn ang="0">
                    <a:pos x="12" y="3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" y="27"/>
                  </a:cxn>
                  <a:cxn ang="0">
                    <a:pos x="2" y="38"/>
                  </a:cxn>
                  <a:cxn ang="0">
                    <a:pos x="5" y="48"/>
                  </a:cxn>
                  <a:cxn ang="0">
                    <a:pos x="5" y="48"/>
                  </a:cxn>
                  <a:cxn ang="0">
                    <a:pos x="6" y="50"/>
                  </a:cxn>
                  <a:cxn ang="0">
                    <a:pos x="7" y="51"/>
                  </a:cxn>
                  <a:cxn ang="0">
                    <a:pos x="10" y="51"/>
                  </a:cxn>
                  <a:cxn ang="0">
                    <a:pos x="11" y="51"/>
                  </a:cxn>
                  <a:cxn ang="0">
                    <a:pos x="13" y="51"/>
                  </a:cxn>
                  <a:cxn ang="0">
                    <a:pos x="14" y="49"/>
                  </a:cxn>
                  <a:cxn ang="0">
                    <a:pos x="15" y="48"/>
                  </a:cxn>
                  <a:cxn ang="0">
                    <a:pos x="15" y="46"/>
                  </a:cxn>
                  <a:cxn ang="0">
                    <a:pos x="15" y="46"/>
                  </a:cxn>
                </a:cxnLst>
                <a:rect l="0" t="0" r="r" b="b"/>
                <a:pathLst>
                  <a:path w="15" h="51">
                    <a:moveTo>
                      <a:pt x="15" y="46"/>
                    </a:moveTo>
                    <a:lnTo>
                      <a:pt x="15" y="46"/>
                    </a:lnTo>
                    <a:lnTo>
                      <a:pt x="12" y="3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7"/>
                    </a:lnTo>
                    <a:lnTo>
                      <a:pt x="2" y="3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50"/>
                    </a:lnTo>
                    <a:lnTo>
                      <a:pt x="7" y="51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3" y="51"/>
                    </a:lnTo>
                    <a:lnTo>
                      <a:pt x="14" y="49"/>
                    </a:lnTo>
                    <a:lnTo>
                      <a:pt x="15" y="48"/>
                    </a:lnTo>
                    <a:lnTo>
                      <a:pt x="15" y="46"/>
                    </a:lnTo>
                    <a:lnTo>
                      <a:pt x="15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7" name="chenying0907 196"/>
              <p:cNvSpPr/>
              <p:nvPr/>
            </p:nvSpPr>
            <p:spPr bwMode="auto">
              <a:xfrm>
                <a:off x="4675188" y="2751138"/>
                <a:ext cx="12700" cy="34925"/>
              </a:xfrm>
              <a:custGeom>
                <a:avLst/>
                <a:gdLst/>
                <a:ahLst/>
                <a:cxnLst>
                  <a:cxn ang="0">
                    <a:pos x="18" y="39"/>
                  </a:cxn>
                  <a:cxn ang="0">
                    <a:pos x="18" y="39"/>
                  </a:cxn>
                  <a:cxn ang="0">
                    <a:pos x="14" y="31"/>
                  </a:cxn>
                  <a:cxn ang="0">
                    <a:pos x="12" y="23"/>
                  </a:cxn>
                  <a:cxn ang="0">
                    <a:pos x="9" y="13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3" y="30"/>
                  </a:cxn>
                  <a:cxn ang="0">
                    <a:pos x="3" y="30"/>
                  </a:cxn>
                  <a:cxn ang="0">
                    <a:pos x="6" y="38"/>
                  </a:cxn>
                  <a:cxn ang="0">
                    <a:pos x="9" y="45"/>
                  </a:cxn>
                  <a:cxn ang="0">
                    <a:pos x="13" y="54"/>
                  </a:cxn>
                  <a:cxn ang="0">
                    <a:pos x="14" y="62"/>
                  </a:cxn>
                  <a:cxn ang="0">
                    <a:pos x="14" y="62"/>
                  </a:cxn>
                  <a:cxn ang="0">
                    <a:pos x="15" y="64"/>
                  </a:cxn>
                  <a:cxn ang="0">
                    <a:pos x="16" y="65"/>
                  </a:cxn>
                  <a:cxn ang="0">
                    <a:pos x="18" y="66"/>
                  </a:cxn>
                  <a:cxn ang="0">
                    <a:pos x="19" y="66"/>
                  </a:cxn>
                  <a:cxn ang="0">
                    <a:pos x="21" y="66"/>
                  </a:cxn>
                  <a:cxn ang="0">
                    <a:pos x="22" y="65"/>
                  </a:cxn>
                  <a:cxn ang="0">
                    <a:pos x="23" y="64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23" y="56"/>
                  </a:cxn>
                  <a:cxn ang="0">
                    <a:pos x="22" y="49"/>
                  </a:cxn>
                  <a:cxn ang="0">
                    <a:pos x="18" y="39"/>
                  </a:cxn>
                  <a:cxn ang="0">
                    <a:pos x="18" y="39"/>
                  </a:cxn>
                </a:cxnLst>
                <a:rect l="0" t="0" r="r" b="b"/>
                <a:pathLst>
                  <a:path w="24" h="66">
                    <a:moveTo>
                      <a:pt x="18" y="39"/>
                    </a:moveTo>
                    <a:lnTo>
                      <a:pt x="18" y="39"/>
                    </a:lnTo>
                    <a:lnTo>
                      <a:pt x="14" y="31"/>
                    </a:lnTo>
                    <a:lnTo>
                      <a:pt x="12" y="23"/>
                    </a:lnTo>
                    <a:lnTo>
                      <a:pt x="9" y="13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1" y="24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6" y="38"/>
                    </a:lnTo>
                    <a:lnTo>
                      <a:pt x="9" y="45"/>
                    </a:lnTo>
                    <a:lnTo>
                      <a:pt x="13" y="54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5" y="64"/>
                    </a:lnTo>
                    <a:lnTo>
                      <a:pt x="16" y="65"/>
                    </a:lnTo>
                    <a:lnTo>
                      <a:pt x="18" y="66"/>
                    </a:lnTo>
                    <a:lnTo>
                      <a:pt x="19" y="66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3" y="56"/>
                    </a:lnTo>
                    <a:lnTo>
                      <a:pt x="22" y="49"/>
                    </a:lnTo>
                    <a:lnTo>
                      <a:pt x="18" y="39"/>
                    </a:lnTo>
                    <a:lnTo>
                      <a:pt x="18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8" name="chenying0907 197"/>
              <p:cNvSpPr/>
              <p:nvPr/>
            </p:nvSpPr>
            <p:spPr bwMode="auto">
              <a:xfrm>
                <a:off x="4710113" y="2759075"/>
                <a:ext cx="9525" cy="4445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24"/>
                  </a:cxn>
                  <a:cxn ang="0">
                    <a:pos x="3" y="44"/>
                  </a:cxn>
                  <a:cxn ang="0">
                    <a:pos x="6" y="63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1" y="84"/>
                  </a:cxn>
                  <a:cxn ang="0">
                    <a:pos x="12" y="85"/>
                  </a:cxn>
                  <a:cxn ang="0">
                    <a:pos x="14" y="85"/>
                  </a:cxn>
                  <a:cxn ang="0">
                    <a:pos x="16" y="85"/>
                  </a:cxn>
                  <a:cxn ang="0">
                    <a:pos x="17" y="84"/>
                  </a:cxn>
                  <a:cxn ang="0">
                    <a:pos x="18" y="83"/>
                  </a:cxn>
                  <a:cxn ang="0">
                    <a:pos x="19" y="82"/>
                  </a:cxn>
                  <a:cxn ang="0">
                    <a:pos x="19" y="80"/>
                  </a:cxn>
                  <a:cxn ang="0">
                    <a:pos x="19" y="80"/>
                  </a:cxn>
                  <a:cxn ang="0">
                    <a:pos x="16" y="61"/>
                  </a:cxn>
                  <a:cxn ang="0">
                    <a:pos x="13" y="43"/>
                  </a:cxn>
                  <a:cxn ang="0">
                    <a:pos x="11" y="2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85">
                    <a:moveTo>
                      <a:pt x="10" y="4"/>
                    </a:move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4"/>
                    </a:lnTo>
                    <a:lnTo>
                      <a:pt x="3" y="44"/>
                    </a:lnTo>
                    <a:lnTo>
                      <a:pt x="6" y="63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1" y="84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6" y="85"/>
                    </a:lnTo>
                    <a:lnTo>
                      <a:pt x="17" y="84"/>
                    </a:lnTo>
                    <a:lnTo>
                      <a:pt x="18" y="83"/>
                    </a:lnTo>
                    <a:lnTo>
                      <a:pt x="19" y="82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6" y="61"/>
                    </a:lnTo>
                    <a:lnTo>
                      <a:pt x="13" y="43"/>
                    </a:lnTo>
                    <a:lnTo>
                      <a:pt x="11" y="24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9" name="chenying0907 198"/>
              <p:cNvSpPr/>
              <p:nvPr/>
            </p:nvSpPr>
            <p:spPr bwMode="auto">
              <a:xfrm>
                <a:off x="4416425" y="2370138"/>
                <a:ext cx="15875" cy="106363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9" y="3"/>
                  </a:cxn>
                  <a:cxn ang="0">
                    <a:pos x="14" y="24"/>
                  </a:cxn>
                  <a:cxn ang="0">
                    <a:pos x="13" y="34"/>
                  </a:cxn>
                  <a:cxn ang="0">
                    <a:pos x="13" y="45"/>
                  </a:cxn>
                  <a:cxn ang="0">
                    <a:pos x="13" y="98"/>
                  </a:cxn>
                  <a:cxn ang="0">
                    <a:pos x="13" y="98"/>
                  </a:cxn>
                  <a:cxn ang="0">
                    <a:pos x="13" y="124"/>
                  </a:cxn>
                  <a:cxn ang="0">
                    <a:pos x="12" y="136"/>
                  </a:cxn>
                  <a:cxn ang="0">
                    <a:pos x="10" y="149"/>
                  </a:cxn>
                  <a:cxn ang="0">
                    <a:pos x="10" y="149"/>
                  </a:cxn>
                  <a:cxn ang="0">
                    <a:pos x="4" y="171"/>
                  </a:cxn>
                  <a:cxn ang="0">
                    <a:pos x="2" y="183"/>
                  </a:cxn>
                  <a:cxn ang="0">
                    <a:pos x="0" y="194"/>
                  </a:cxn>
                  <a:cxn ang="0">
                    <a:pos x="0" y="194"/>
                  </a:cxn>
                  <a:cxn ang="0">
                    <a:pos x="1" y="196"/>
                  </a:cxn>
                  <a:cxn ang="0">
                    <a:pos x="2" y="197"/>
                  </a:cxn>
                  <a:cxn ang="0">
                    <a:pos x="3" y="198"/>
                  </a:cxn>
                  <a:cxn ang="0">
                    <a:pos x="5" y="199"/>
                  </a:cxn>
                  <a:cxn ang="0">
                    <a:pos x="6" y="198"/>
                  </a:cxn>
                  <a:cxn ang="0">
                    <a:pos x="8" y="197"/>
                  </a:cxn>
                  <a:cxn ang="0">
                    <a:pos x="9" y="196"/>
                  </a:cxn>
                  <a:cxn ang="0">
                    <a:pos x="10" y="194"/>
                  </a:cxn>
                  <a:cxn ang="0">
                    <a:pos x="10" y="194"/>
                  </a:cxn>
                  <a:cxn ang="0">
                    <a:pos x="11" y="182"/>
                  </a:cxn>
                  <a:cxn ang="0">
                    <a:pos x="14" y="169"/>
                  </a:cxn>
                  <a:cxn ang="0">
                    <a:pos x="20" y="144"/>
                  </a:cxn>
                  <a:cxn ang="0">
                    <a:pos x="20" y="144"/>
                  </a:cxn>
                  <a:cxn ang="0">
                    <a:pos x="22" y="135"/>
                  </a:cxn>
                  <a:cxn ang="0">
                    <a:pos x="22" y="125"/>
                  </a:cxn>
                  <a:cxn ang="0">
                    <a:pos x="22" y="105"/>
                  </a:cxn>
                  <a:cxn ang="0">
                    <a:pos x="22" y="105"/>
                  </a:cxn>
                  <a:cxn ang="0">
                    <a:pos x="22" y="80"/>
                  </a:cxn>
                  <a:cxn ang="0">
                    <a:pos x="22" y="55"/>
                  </a:cxn>
                  <a:cxn ang="0">
                    <a:pos x="23" y="31"/>
                  </a:cxn>
                  <a:cxn ang="0">
                    <a:pos x="25" y="18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4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9" h="199">
                    <a:moveTo>
                      <a:pt x="19" y="3"/>
                    </a:moveTo>
                    <a:lnTo>
                      <a:pt x="19" y="3"/>
                    </a:lnTo>
                    <a:lnTo>
                      <a:pt x="14" y="24"/>
                    </a:lnTo>
                    <a:lnTo>
                      <a:pt x="13" y="34"/>
                    </a:lnTo>
                    <a:lnTo>
                      <a:pt x="13" y="45"/>
                    </a:lnTo>
                    <a:lnTo>
                      <a:pt x="13" y="98"/>
                    </a:lnTo>
                    <a:lnTo>
                      <a:pt x="13" y="98"/>
                    </a:lnTo>
                    <a:lnTo>
                      <a:pt x="13" y="124"/>
                    </a:lnTo>
                    <a:lnTo>
                      <a:pt x="12" y="136"/>
                    </a:lnTo>
                    <a:lnTo>
                      <a:pt x="10" y="149"/>
                    </a:lnTo>
                    <a:lnTo>
                      <a:pt x="10" y="149"/>
                    </a:lnTo>
                    <a:lnTo>
                      <a:pt x="4" y="171"/>
                    </a:lnTo>
                    <a:lnTo>
                      <a:pt x="2" y="18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96"/>
                    </a:lnTo>
                    <a:lnTo>
                      <a:pt x="2" y="197"/>
                    </a:lnTo>
                    <a:lnTo>
                      <a:pt x="3" y="198"/>
                    </a:lnTo>
                    <a:lnTo>
                      <a:pt x="5" y="199"/>
                    </a:lnTo>
                    <a:lnTo>
                      <a:pt x="6" y="198"/>
                    </a:lnTo>
                    <a:lnTo>
                      <a:pt x="8" y="197"/>
                    </a:lnTo>
                    <a:lnTo>
                      <a:pt x="9" y="196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11" y="182"/>
                    </a:lnTo>
                    <a:lnTo>
                      <a:pt x="14" y="169"/>
                    </a:lnTo>
                    <a:lnTo>
                      <a:pt x="20" y="144"/>
                    </a:lnTo>
                    <a:lnTo>
                      <a:pt x="20" y="144"/>
                    </a:lnTo>
                    <a:lnTo>
                      <a:pt x="22" y="135"/>
                    </a:lnTo>
                    <a:lnTo>
                      <a:pt x="22" y="125"/>
                    </a:lnTo>
                    <a:lnTo>
                      <a:pt x="22" y="105"/>
                    </a:lnTo>
                    <a:lnTo>
                      <a:pt x="22" y="105"/>
                    </a:lnTo>
                    <a:lnTo>
                      <a:pt x="22" y="80"/>
                    </a:lnTo>
                    <a:lnTo>
                      <a:pt x="22" y="55"/>
                    </a:lnTo>
                    <a:lnTo>
                      <a:pt x="23" y="31"/>
                    </a:lnTo>
                    <a:lnTo>
                      <a:pt x="25" y="1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0" name="chenying0907 199"/>
              <p:cNvSpPr/>
              <p:nvPr/>
            </p:nvSpPr>
            <p:spPr bwMode="auto">
              <a:xfrm>
                <a:off x="4464050" y="2424113"/>
                <a:ext cx="19050" cy="88900"/>
              </a:xfrm>
              <a:custGeom>
                <a:avLst/>
                <a:gdLst/>
                <a:ahLst/>
                <a:cxnLst>
                  <a:cxn ang="0">
                    <a:pos x="26" y="3"/>
                  </a:cxn>
                  <a:cxn ang="0">
                    <a:pos x="26" y="3"/>
                  </a:cxn>
                  <a:cxn ang="0">
                    <a:pos x="18" y="42"/>
                  </a:cxn>
                  <a:cxn ang="0">
                    <a:pos x="11" y="83"/>
                  </a:cxn>
                  <a:cxn ang="0">
                    <a:pos x="6" y="123"/>
                  </a:cxn>
                  <a:cxn ang="0">
                    <a:pos x="0" y="162"/>
                  </a:cxn>
                  <a:cxn ang="0">
                    <a:pos x="0" y="162"/>
                  </a:cxn>
                  <a:cxn ang="0">
                    <a:pos x="0" y="164"/>
                  </a:cxn>
                  <a:cxn ang="0">
                    <a:pos x="2" y="166"/>
                  </a:cxn>
                  <a:cxn ang="0">
                    <a:pos x="3" y="167"/>
                  </a:cxn>
                  <a:cxn ang="0">
                    <a:pos x="5" y="167"/>
                  </a:cxn>
                  <a:cxn ang="0">
                    <a:pos x="8" y="166"/>
                  </a:cxn>
                  <a:cxn ang="0">
                    <a:pos x="10" y="164"/>
                  </a:cxn>
                  <a:cxn ang="0">
                    <a:pos x="10" y="162"/>
                  </a:cxn>
                  <a:cxn ang="0">
                    <a:pos x="10" y="162"/>
                  </a:cxn>
                  <a:cxn ang="0">
                    <a:pos x="15" y="123"/>
                  </a:cxn>
                  <a:cxn ang="0">
                    <a:pos x="20" y="84"/>
                  </a:cxn>
                  <a:cxn ang="0">
                    <a:pos x="26" y="45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6" y="4"/>
                  </a:cxn>
                  <a:cxn ang="0">
                    <a:pos x="35" y="2"/>
                  </a:cxn>
                  <a:cxn ang="0">
                    <a:pos x="34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6" y="3"/>
                  </a:cxn>
                  <a:cxn ang="0">
                    <a:pos x="26" y="3"/>
                  </a:cxn>
                </a:cxnLst>
                <a:rect l="0" t="0" r="r" b="b"/>
                <a:pathLst>
                  <a:path w="36" h="167">
                    <a:moveTo>
                      <a:pt x="26" y="3"/>
                    </a:moveTo>
                    <a:lnTo>
                      <a:pt x="26" y="3"/>
                    </a:lnTo>
                    <a:lnTo>
                      <a:pt x="18" y="42"/>
                    </a:lnTo>
                    <a:lnTo>
                      <a:pt x="11" y="83"/>
                    </a:lnTo>
                    <a:lnTo>
                      <a:pt x="6" y="12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4"/>
                    </a:lnTo>
                    <a:lnTo>
                      <a:pt x="2" y="166"/>
                    </a:lnTo>
                    <a:lnTo>
                      <a:pt x="3" y="167"/>
                    </a:lnTo>
                    <a:lnTo>
                      <a:pt x="5" y="167"/>
                    </a:lnTo>
                    <a:lnTo>
                      <a:pt x="8" y="166"/>
                    </a:lnTo>
                    <a:lnTo>
                      <a:pt x="10" y="164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5" y="123"/>
                    </a:lnTo>
                    <a:lnTo>
                      <a:pt x="20" y="84"/>
                    </a:lnTo>
                    <a:lnTo>
                      <a:pt x="26" y="45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1" name="chenying0907 200"/>
              <p:cNvSpPr/>
              <p:nvPr/>
            </p:nvSpPr>
            <p:spPr bwMode="auto">
              <a:xfrm>
                <a:off x="4521200" y="2484438"/>
                <a:ext cx="17463" cy="952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26" y="5"/>
                  </a:cxn>
                  <a:cxn ang="0">
                    <a:pos x="25" y="26"/>
                  </a:cxn>
                  <a:cxn ang="0">
                    <a:pos x="23" y="46"/>
                  </a:cxn>
                  <a:cxn ang="0">
                    <a:pos x="20" y="67"/>
                  </a:cxn>
                  <a:cxn ang="0">
                    <a:pos x="14" y="88"/>
                  </a:cxn>
                  <a:cxn ang="0">
                    <a:pos x="14" y="88"/>
                  </a:cxn>
                  <a:cxn ang="0">
                    <a:pos x="11" y="98"/>
                  </a:cxn>
                  <a:cxn ang="0">
                    <a:pos x="9" y="109"/>
                  </a:cxn>
                  <a:cxn ang="0">
                    <a:pos x="6" y="131"/>
                  </a:cxn>
                  <a:cxn ang="0">
                    <a:pos x="3" y="153"/>
                  </a:cxn>
                  <a:cxn ang="0">
                    <a:pos x="0" y="174"/>
                  </a:cxn>
                  <a:cxn ang="0">
                    <a:pos x="0" y="174"/>
                  </a:cxn>
                  <a:cxn ang="0">
                    <a:pos x="0" y="176"/>
                  </a:cxn>
                  <a:cxn ang="0">
                    <a:pos x="1" y="177"/>
                  </a:cxn>
                  <a:cxn ang="0">
                    <a:pos x="4" y="179"/>
                  </a:cxn>
                  <a:cxn ang="0">
                    <a:pos x="6" y="179"/>
                  </a:cxn>
                  <a:cxn ang="0">
                    <a:pos x="7" y="179"/>
                  </a:cxn>
                  <a:cxn ang="0">
                    <a:pos x="8" y="178"/>
                  </a:cxn>
                  <a:cxn ang="0">
                    <a:pos x="9" y="176"/>
                  </a:cxn>
                  <a:cxn ang="0">
                    <a:pos x="9" y="176"/>
                  </a:cxn>
                  <a:cxn ang="0">
                    <a:pos x="12" y="155"/>
                  </a:cxn>
                  <a:cxn ang="0">
                    <a:pos x="15" y="133"/>
                  </a:cxn>
                  <a:cxn ang="0">
                    <a:pos x="18" y="111"/>
                  </a:cxn>
                  <a:cxn ang="0">
                    <a:pos x="24" y="91"/>
                  </a:cxn>
                  <a:cxn ang="0">
                    <a:pos x="24" y="91"/>
                  </a:cxn>
                  <a:cxn ang="0">
                    <a:pos x="28" y="69"/>
                  </a:cxn>
                  <a:cxn ang="0">
                    <a:pos x="32" y="48"/>
                  </a:cxn>
                  <a:cxn ang="0">
                    <a:pos x="34" y="27"/>
                  </a:cxn>
                  <a:cxn ang="0">
                    <a:pos x="35" y="5"/>
                  </a:cxn>
                  <a:cxn ang="0">
                    <a:pos x="35" y="5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7" y="1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5"/>
                  </a:cxn>
                </a:cxnLst>
                <a:rect l="0" t="0" r="r" b="b"/>
                <a:pathLst>
                  <a:path w="35" h="179">
                    <a:moveTo>
                      <a:pt x="26" y="5"/>
                    </a:moveTo>
                    <a:lnTo>
                      <a:pt x="26" y="5"/>
                    </a:lnTo>
                    <a:lnTo>
                      <a:pt x="25" y="26"/>
                    </a:lnTo>
                    <a:lnTo>
                      <a:pt x="23" y="46"/>
                    </a:lnTo>
                    <a:lnTo>
                      <a:pt x="20" y="67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1" y="98"/>
                    </a:lnTo>
                    <a:lnTo>
                      <a:pt x="9" y="109"/>
                    </a:lnTo>
                    <a:lnTo>
                      <a:pt x="6" y="131"/>
                    </a:lnTo>
                    <a:lnTo>
                      <a:pt x="3" y="153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76"/>
                    </a:lnTo>
                    <a:lnTo>
                      <a:pt x="1" y="177"/>
                    </a:lnTo>
                    <a:lnTo>
                      <a:pt x="4" y="179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8" y="178"/>
                    </a:lnTo>
                    <a:lnTo>
                      <a:pt x="9" y="176"/>
                    </a:lnTo>
                    <a:lnTo>
                      <a:pt x="9" y="176"/>
                    </a:lnTo>
                    <a:lnTo>
                      <a:pt x="12" y="155"/>
                    </a:lnTo>
                    <a:lnTo>
                      <a:pt x="15" y="133"/>
                    </a:lnTo>
                    <a:lnTo>
                      <a:pt x="18" y="111"/>
                    </a:lnTo>
                    <a:lnTo>
                      <a:pt x="24" y="91"/>
                    </a:lnTo>
                    <a:lnTo>
                      <a:pt x="24" y="91"/>
                    </a:lnTo>
                    <a:lnTo>
                      <a:pt x="28" y="69"/>
                    </a:lnTo>
                    <a:lnTo>
                      <a:pt x="32" y="48"/>
                    </a:lnTo>
                    <a:lnTo>
                      <a:pt x="34" y="2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3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1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2" name="chenying0907 201"/>
              <p:cNvSpPr/>
              <p:nvPr/>
            </p:nvSpPr>
            <p:spPr bwMode="auto">
              <a:xfrm>
                <a:off x="4570413" y="2508250"/>
                <a:ext cx="12700" cy="41275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3"/>
                  </a:cxn>
                  <a:cxn ang="0">
                    <a:pos x="8" y="21"/>
                  </a:cxn>
                  <a:cxn ang="0">
                    <a:pos x="6" y="38"/>
                  </a:cxn>
                  <a:cxn ang="0">
                    <a:pos x="3" y="56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6"/>
                  </a:cxn>
                  <a:cxn ang="0">
                    <a:pos x="1" y="77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76"/>
                  </a:cxn>
                  <a:cxn ang="0">
                    <a:pos x="12" y="58"/>
                  </a:cxn>
                  <a:cxn ang="0">
                    <a:pos x="14" y="40"/>
                  </a:cxn>
                  <a:cxn ang="0">
                    <a:pos x="17" y="23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2" y="4"/>
                  </a:cxn>
                  <a:cxn ang="0">
                    <a:pos x="22" y="2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22" h="79">
                    <a:moveTo>
                      <a:pt x="12" y="3"/>
                    </a:moveTo>
                    <a:lnTo>
                      <a:pt x="12" y="3"/>
                    </a:lnTo>
                    <a:lnTo>
                      <a:pt x="8" y="21"/>
                    </a:lnTo>
                    <a:lnTo>
                      <a:pt x="6" y="38"/>
                    </a:lnTo>
                    <a:lnTo>
                      <a:pt x="3" y="56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1" y="77"/>
                    </a:lnTo>
                    <a:lnTo>
                      <a:pt x="2" y="78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2" y="58"/>
                    </a:lnTo>
                    <a:lnTo>
                      <a:pt x="14" y="40"/>
                    </a:lnTo>
                    <a:lnTo>
                      <a:pt x="17" y="23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3" name="chenying0907 202"/>
              <p:cNvSpPr/>
              <p:nvPr/>
            </p:nvSpPr>
            <p:spPr bwMode="auto">
              <a:xfrm>
                <a:off x="4603750" y="2557463"/>
                <a:ext cx="15875" cy="46038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0" y="79"/>
                  </a:cxn>
                  <a:cxn ang="0">
                    <a:pos x="0" y="79"/>
                  </a:cxn>
                  <a:cxn ang="0">
                    <a:pos x="0" y="81"/>
                  </a:cxn>
                  <a:cxn ang="0">
                    <a:pos x="1" y="83"/>
                  </a:cxn>
                  <a:cxn ang="0">
                    <a:pos x="2" y="84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4"/>
                  </a:cxn>
                  <a:cxn ang="0">
                    <a:pos x="9" y="82"/>
                  </a:cxn>
                  <a:cxn ang="0">
                    <a:pos x="9" y="82"/>
                  </a:cxn>
                  <a:cxn ang="0">
                    <a:pos x="28" y="5"/>
                  </a:cxn>
                  <a:cxn ang="0">
                    <a:pos x="28" y="5"/>
                  </a:cxn>
                  <a:cxn ang="0">
                    <a:pos x="29" y="3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85">
                    <a:moveTo>
                      <a:pt x="20" y="3"/>
                    </a:moveTo>
                    <a:lnTo>
                      <a:pt x="20" y="3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2" y="84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4"/>
                    </a:lnTo>
                    <a:lnTo>
                      <a:pt x="9" y="82"/>
                    </a:lnTo>
                    <a:lnTo>
                      <a:pt x="9" y="82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4" name="chenying0907 203"/>
              <p:cNvSpPr/>
              <p:nvPr/>
            </p:nvSpPr>
            <p:spPr bwMode="auto">
              <a:xfrm>
                <a:off x="4687888" y="2668588"/>
                <a:ext cx="15875" cy="61913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19" y="4"/>
                  </a:cxn>
                  <a:cxn ang="0">
                    <a:pos x="19" y="12"/>
                  </a:cxn>
                  <a:cxn ang="0">
                    <a:pos x="17" y="19"/>
                  </a:cxn>
                  <a:cxn ang="0">
                    <a:pos x="12" y="35"/>
                  </a:cxn>
                  <a:cxn ang="0">
                    <a:pos x="8" y="50"/>
                  </a:cxn>
                  <a:cxn ang="0">
                    <a:pos x="7" y="58"/>
                  </a:cxn>
                  <a:cxn ang="0">
                    <a:pos x="6" y="65"/>
                  </a:cxn>
                  <a:cxn ang="0">
                    <a:pos x="6" y="65"/>
                  </a:cxn>
                  <a:cxn ang="0">
                    <a:pos x="6" y="76"/>
                  </a:cxn>
                  <a:cxn ang="0">
                    <a:pos x="5" y="89"/>
                  </a:cxn>
                  <a:cxn ang="0">
                    <a:pos x="4" y="99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0" y="113"/>
                  </a:cxn>
                  <a:cxn ang="0">
                    <a:pos x="1" y="116"/>
                  </a:cxn>
                  <a:cxn ang="0">
                    <a:pos x="3" y="116"/>
                  </a:cxn>
                  <a:cxn ang="0">
                    <a:pos x="6" y="116"/>
                  </a:cxn>
                  <a:cxn ang="0">
                    <a:pos x="8" y="114"/>
                  </a:cxn>
                  <a:cxn ang="0">
                    <a:pos x="9" y="112"/>
                  </a:cxn>
                  <a:cxn ang="0">
                    <a:pos x="9" y="112"/>
                  </a:cxn>
                  <a:cxn ang="0">
                    <a:pos x="12" y="102"/>
                  </a:cxn>
                  <a:cxn ang="0">
                    <a:pos x="14" y="92"/>
                  </a:cxn>
                  <a:cxn ang="0">
                    <a:pos x="15" y="80"/>
                  </a:cxn>
                  <a:cxn ang="0">
                    <a:pos x="15" y="70"/>
                  </a:cxn>
                  <a:cxn ang="0">
                    <a:pos x="15" y="70"/>
                  </a:cxn>
                  <a:cxn ang="0">
                    <a:pos x="17" y="62"/>
                  </a:cxn>
                  <a:cxn ang="0">
                    <a:pos x="18" y="54"/>
                  </a:cxn>
                  <a:cxn ang="0">
                    <a:pos x="22" y="37"/>
                  </a:cxn>
                  <a:cxn ang="0">
                    <a:pos x="26" y="20"/>
                  </a:cxn>
                  <a:cxn ang="0">
                    <a:pos x="28" y="12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1" y="1"/>
                  </a:cxn>
                  <a:cxn ang="0">
                    <a:pos x="20" y="2"/>
                  </a:cxn>
                  <a:cxn ang="0">
                    <a:pos x="19" y="4"/>
                  </a:cxn>
                  <a:cxn ang="0">
                    <a:pos x="19" y="4"/>
                  </a:cxn>
                </a:cxnLst>
                <a:rect l="0" t="0" r="r" b="b"/>
                <a:pathLst>
                  <a:path w="29" h="116">
                    <a:moveTo>
                      <a:pt x="19" y="4"/>
                    </a:moveTo>
                    <a:lnTo>
                      <a:pt x="19" y="4"/>
                    </a:lnTo>
                    <a:lnTo>
                      <a:pt x="19" y="12"/>
                    </a:lnTo>
                    <a:lnTo>
                      <a:pt x="17" y="19"/>
                    </a:lnTo>
                    <a:lnTo>
                      <a:pt x="12" y="35"/>
                    </a:lnTo>
                    <a:lnTo>
                      <a:pt x="8" y="50"/>
                    </a:lnTo>
                    <a:lnTo>
                      <a:pt x="7" y="58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76"/>
                    </a:lnTo>
                    <a:lnTo>
                      <a:pt x="5" y="89"/>
                    </a:lnTo>
                    <a:lnTo>
                      <a:pt x="4" y="99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3"/>
                    </a:lnTo>
                    <a:lnTo>
                      <a:pt x="1" y="116"/>
                    </a:lnTo>
                    <a:lnTo>
                      <a:pt x="3" y="116"/>
                    </a:lnTo>
                    <a:lnTo>
                      <a:pt x="6" y="116"/>
                    </a:lnTo>
                    <a:lnTo>
                      <a:pt x="8" y="114"/>
                    </a:lnTo>
                    <a:lnTo>
                      <a:pt x="9" y="112"/>
                    </a:lnTo>
                    <a:lnTo>
                      <a:pt x="9" y="112"/>
                    </a:lnTo>
                    <a:lnTo>
                      <a:pt x="12" y="102"/>
                    </a:lnTo>
                    <a:lnTo>
                      <a:pt x="14" y="92"/>
                    </a:lnTo>
                    <a:lnTo>
                      <a:pt x="15" y="8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7" y="62"/>
                    </a:lnTo>
                    <a:lnTo>
                      <a:pt x="18" y="54"/>
                    </a:lnTo>
                    <a:lnTo>
                      <a:pt x="22" y="37"/>
                    </a:lnTo>
                    <a:lnTo>
                      <a:pt x="26" y="20"/>
                    </a:lnTo>
                    <a:lnTo>
                      <a:pt x="28" y="1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9" y="4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5" name="chenying0907 204"/>
              <p:cNvSpPr/>
              <p:nvPr/>
            </p:nvSpPr>
            <p:spPr bwMode="auto">
              <a:xfrm>
                <a:off x="4714875" y="2657475"/>
                <a:ext cx="11113" cy="619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2" y="5"/>
                  </a:cxn>
                  <a:cxn ang="0">
                    <a:pos x="10" y="32"/>
                  </a:cxn>
                  <a:cxn ang="0">
                    <a:pos x="6" y="59"/>
                  </a:cxn>
                  <a:cxn ang="0">
                    <a:pos x="2" y="86"/>
                  </a:cxn>
                  <a:cxn ang="0">
                    <a:pos x="0" y="113"/>
                  </a:cxn>
                  <a:cxn ang="0">
                    <a:pos x="0" y="113"/>
                  </a:cxn>
                  <a:cxn ang="0">
                    <a:pos x="0" y="115"/>
                  </a:cxn>
                  <a:cxn ang="0">
                    <a:pos x="1" y="116"/>
                  </a:cxn>
                  <a:cxn ang="0">
                    <a:pos x="3" y="117"/>
                  </a:cxn>
                  <a:cxn ang="0">
                    <a:pos x="4" y="117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5"/>
                  </a:cxn>
                  <a:cxn ang="0">
                    <a:pos x="9" y="113"/>
                  </a:cxn>
                  <a:cxn ang="0">
                    <a:pos x="9" y="113"/>
                  </a:cxn>
                  <a:cxn ang="0">
                    <a:pos x="11" y="86"/>
                  </a:cxn>
                  <a:cxn ang="0">
                    <a:pos x="15" y="59"/>
                  </a:cxn>
                  <a:cxn ang="0">
                    <a:pos x="19" y="32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20" y="2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21" h="117">
                    <a:moveTo>
                      <a:pt x="12" y="5"/>
                    </a:moveTo>
                    <a:lnTo>
                      <a:pt x="12" y="5"/>
                    </a:lnTo>
                    <a:lnTo>
                      <a:pt x="10" y="32"/>
                    </a:lnTo>
                    <a:lnTo>
                      <a:pt x="6" y="59"/>
                    </a:lnTo>
                    <a:lnTo>
                      <a:pt x="2" y="86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15"/>
                    </a:lnTo>
                    <a:lnTo>
                      <a:pt x="1" y="116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11" y="86"/>
                    </a:lnTo>
                    <a:lnTo>
                      <a:pt x="15" y="59"/>
                    </a:lnTo>
                    <a:lnTo>
                      <a:pt x="19" y="32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6" name="chenying0907 206"/>
              <p:cNvSpPr>
                <a:spLocks noEditPoints="1"/>
              </p:cNvSpPr>
              <p:nvPr/>
            </p:nvSpPr>
            <p:spPr bwMode="auto">
              <a:xfrm>
                <a:off x="4249738" y="2249488"/>
                <a:ext cx="555625" cy="574675"/>
              </a:xfrm>
              <a:custGeom>
                <a:avLst/>
                <a:gdLst/>
                <a:ahLst/>
                <a:cxnLst>
                  <a:cxn ang="0">
                    <a:pos x="817" y="1056"/>
                  </a:cxn>
                  <a:cxn ang="0">
                    <a:pos x="716" y="1035"/>
                  </a:cxn>
                  <a:cxn ang="0">
                    <a:pos x="659" y="1016"/>
                  </a:cxn>
                  <a:cxn ang="0">
                    <a:pos x="645" y="1010"/>
                  </a:cxn>
                  <a:cxn ang="0">
                    <a:pos x="623" y="986"/>
                  </a:cxn>
                  <a:cxn ang="0">
                    <a:pos x="608" y="970"/>
                  </a:cxn>
                  <a:cxn ang="0">
                    <a:pos x="577" y="929"/>
                  </a:cxn>
                  <a:cxn ang="0">
                    <a:pos x="513" y="864"/>
                  </a:cxn>
                  <a:cxn ang="0">
                    <a:pos x="403" y="767"/>
                  </a:cxn>
                  <a:cxn ang="0">
                    <a:pos x="307" y="683"/>
                  </a:cxn>
                  <a:cxn ang="0">
                    <a:pos x="222" y="574"/>
                  </a:cxn>
                  <a:cxn ang="0">
                    <a:pos x="139" y="472"/>
                  </a:cxn>
                  <a:cxn ang="0">
                    <a:pos x="97" y="439"/>
                  </a:cxn>
                  <a:cxn ang="0">
                    <a:pos x="31" y="360"/>
                  </a:cxn>
                  <a:cxn ang="0">
                    <a:pos x="27" y="300"/>
                  </a:cxn>
                  <a:cxn ang="0">
                    <a:pos x="84" y="371"/>
                  </a:cxn>
                  <a:cxn ang="0">
                    <a:pos x="141" y="426"/>
                  </a:cxn>
                  <a:cxn ang="0">
                    <a:pos x="208" y="491"/>
                  </a:cxn>
                  <a:cxn ang="0">
                    <a:pos x="305" y="624"/>
                  </a:cxn>
                  <a:cxn ang="0">
                    <a:pos x="398" y="714"/>
                  </a:cxn>
                  <a:cxn ang="0">
                    <a:pos x="481" y="790"/>
                  </a:cxn>
                  <a:cxn ang="0">
                    <a:pos x="571" y="872"/>
                  </a:cxn>
                  <a:cxn ang="0">
                    <a:pos x="646" y="943"/>
                  </a:cxn>
                  <a:cxn ang="0">
                    <a:pos x="724" y="871"/>
                  </a:cxn>
                  <a:cxn ang="0">
                    <a:pos x="843" y="787"/>
                  </a:cxn>
                  <a:cxn ang="0">
                    <a:pos x="981" y="693"/>
                  </a:cxn>
                  <a:cxn ang="0">
                    <a:pos x="917" y="620"/>
                  </a:cxn>
                  <a:cxn ang="0">
                    <a:pos x="751" y="446"/>
                  </a:cxn>
                  <a:cxn ang="0">
                    <a:pos x="583" y="291"/>
                  </a:cxn>
                  <a:cxn ang="0">
                    <a:pos x="501" y="195"/>
                  </a:cxn>
                  <a:cxn ang="0">
                    <a:pos x="431" y="116"/>
                  </a:cxn>
                  <a:cxn ang="0">
                    <a:pos x="378" y="54"/>
                  </a:cxn>
                  <a:cxn ang="0">
                    <a:pos x="377" y="0"/>
                  </a:cxn>
                  <a:cxn ang="0">
                    <a:pos x="496" y="134"/>
                  </a:cxn>
                  <a:cxn ang="0">
                    <a:pos x="631" y="290"/>
                  </a:cxn>
                  <a:cxn ang="0">
                    <a:pos x="729" y="380"/>
                  </a:cxn>
                  <a:cxn ang="0">
                    <a:pos x="900" y="546"/>
                  </a:cxn>
                  <a:cxn ang="0">
                    <a:pos x="980" y="641"/>
                  </a:cxn>
                  <a:cxn ang="0">
                    <a:pos x="1020" y="678"/>
                  </a:cxn>
                  <a:cxn ang="0">
                    <a:pos x="1032" y="689"/>
                  </a:cxn>
                  <a:cxn ang="0">
                    <a:pos x="1037" y="700"/>
                  </a:cxn>
                  <a:cxn ang="0">
                    <a:pos x="1051" y="800"/>
                  </a:cxn>
                  <a:cxn ang="0">
                    <a:pos x="1037" y="911"/>
                  </a:cxn>
                  <a:cxn ang="0">
                    <a:pos x="1029" y="991"/>
                  </a:cxn>
                  <a:cxn ang="0">
                    <a:pos x="1023" y="1039"/>
                  </a:cxn>
                  <a:cxn ang="0">
                    <a:pos x="1016" y="1079"/>
                  </a:cxn>
                  <a:cxn ang="0">
                    <a:pos x="1002" y="1088"/>
                  </a:cxn>
                  <a:cxn ang="0">
                    <a:pos x="996" y="1087"/>
                  </a:cxn>
                  <a:cxn ang="0">
                    <a:pos x="954" y="761"/>
                  </a:cxn>
                  <a:cxn ang="0">
                    <a:pos x="842" y="830"/>
                  </a:cxn>
                  <a:cxn ang="0">
                    <a:pos x="729" y="917"/>
                  </a:cxn>
                  <a:cxn ang="0">
                    <a:pos x="672" y="967"/>
                  </a:cxn>
                  <a:cxn ang="0">
                    <a:pos x="699" y="991"/>
                  </a:cxn>
                  <a:cxn ang="0">
                    <a:pos x="772" y="1010"/>
                  </a:cxn>
                  <a:cxn ang="0">
                    <a:pos x="941" y="1046"/>
                  </a:cxn>
                  <a:cxn ang="0">
                    <a:pos x="989" y="1039"/>
                  </a:cxn>
                  <a:cxn ang="0">
                    <a:pos x="990" y="1018"/>
                  </a:cxn>
                  <a:cxn ang="0">
                    <a:pos x="995" y="957"/>
                  </a:cxn>
                  <a:cxn ang="0">
                    <a:pos x="1010" y="856"/>
                  </a:cxn>
                  <a:cxn ang="0">
                    <a:pos x="1010" y="734"/>
                  </a:cxn>
                </a:cxnLst>
                <a:rect l="0" t="0" r="r" b="b"/>
                <a:pathLst>
                  <a:path w="1051" h="1088">
                    <a:moveTo>
                      <a:pt x="991" y="1088"/>
                    </a:moveTo>
                    <a:lnTo>
                      <a:pt x="991" y="1088"/>
                    </a:lnTo>
                    <a:lnTo>
                      <a:pt x="952" y="1084"/>
                    </a:lnTo>
                    <a:lnTo>
                      <a:pt x="911" y="1078"/>
                    </a:lnTo>
                    <a:lnTo>
                      <a:pt x="866" y="1069"/>
                    </a:lnTo>
                    <a:lnTo>
                      <a:pt x="817" y="1056"/>
                    </a:lnTo>
                    <a:lnTo>
                      <a:pt x="817" y="1056"/>
                    </a:lnTo>
                    <a:lnTo>
                      <a:pt x="773" y="1046"/>
                    </a:lnTo>
                    <a:lnTo>
                      <a:pt x="751" y="1041"/>
                    </a:lnTo>
                    <a:lnTo>
                      <a:pt x="728" y="1037"/>
                    </a:lnTo>
                    <a:lnTo>
                      <a:pt x="728" y="1037"/>
                    </a:lnTo>
                    <a:lnTo>
                      <a:pt x="716" y="1035"/>
                    </a:lnTo>
                    <a:lnTo>
                      <a:pt x="706" y="1031"/>
                    </a:lnTo>
                    <a:lnTo>
                      <a:pt x="686" y="1025"/>
                    </a:lnTo>
                    <a:lnTo>
                      <a:pt x="686" y="1025"/>
                    </a:lnTo>
                    <a:lnTo>
                      <a:pt x="673" y="1020"/>
                    </a:lnTo>
                    <a:lnTo>
                      <a:pt x="659" y="1016"/>
                    </a:lnTo>
                    <a:lnTo>
                      <a:pt x="659" y="1016"/>
                    </a:lnTo>
                    <a:lnTo>
                      <a:pt x="654" y="1015"/>
                    </a:lnTo>
                    <a:lnTo>
                      <a:pt x="651" y="1013"/>
                    </a:lnTo>
                    <a:lnTo>
                      <a:pt x="650" y="1012"/>
                    </a:lnTo>
                    <a:lnTo>
                      <a:pt x="649" y="1011"/>
                    </a:lnTo>
                    <a:lnTo>
                      <a:pt x="649" y="1011"/>
                    </a:lnTo>
                    <a:lnTo>
                      <a:pt x="645" y="1010"/>
                    </a:lnTo>
                    <a:lnTo>
                      <a:pt x="645" y="1010"/>
                    </a:lnTo>
                    <a:lnTo>
                      <a:pt x="640" y="1006"/>
                    </a:lnTo>
                    <a:lnTo>
                      <a:pt x="635" y="1001"/>
                    </a:lnTo>
                    <a:lnTo>
                      <a:pt x="628" y="991"/>
                    </a:lnTo>
                    <a:lnTo>
                      <a:pt x="623" y="986"/>
                    </a:lnTo>
                    <a:lnTo>
                      <a:pt x="623" y="986"/>
                    </a:lnTo>
                    <a:lnTo>
                      <a:pt x="620" y="983"/>
                    </a:lnTo>
                    <a:lnTo>
                      <a:pt x="619" y="982"/>
                    </a:lnTo>
                    <a:lnTo>
                      <a:pt x="619" y="982"/>
                    </a:lnTo>
                    <a:lnTo>
                      <a:pt x="614" y="979"/>
                    </a:lnTo>
                    <a:lnTo>
                      <a:pt x="611" y="976"/>
                    </a:lnTo>
                    <a:lnTo>
                      <a:pt x="608" y="970"/>
                    </a:lnTo>
                    <a:lnTo>
                      <a:pt x="608" y="965"/>
                    </a:lnTo>
                    <a:lnTo>
                      <a:pt x="608" y="963"/>
                    </a:lnTo>
                    <a:lnTo>
                      <a:pt x="606" y="961"/>
                    </a:lnTo>
                    <a:lnTo>
                      <a:pt x="606" y="961"/>
                    </a:lnTo>
                    <a:lnTo>
                      <a:pt x="591" y="946"/>
                    </a:lnTo>
                    <a:lnTo>
                      <a:pt x="577" y="929"/>
                    </a:lnTo>
                    <a:lnTo>
                      <a:pt x="577" y="929"/>
                    </a:lnTo>
                    <a:lnTo>
                      <a:pt x="561" y="912"/>
                    </a:lnTo>
                    <a:lnTo>
                      <a:pt x="546" y="895"/>
                    </a:lnTo>
                    <a:lnTo>
                      <a:pt x="529" y="879"/>
                    </a:lnTo>
                    <a:lnTo>
                      <a:pt x="513" y="864"/>
                    </a:lnTo>
                    <a:lnTo>
                      <a:pt x="513" y="864"/>
                    </a:lnTo>
                    <a:lnTo>
                      <a:pt x="490" y="846"/>
                    </a:lnTo>
                    <a:lnTo>
                      <a:pt x="469" y="827"/>
                    </a:lnTo>
                    <a:lnTo>
                      <a:pt x="428" y="789"/>
                    </a:lnTo>
                    <a:lnTo>
                      <a:pt x="428" y="789"/>
                    </a:lnTo>
                    <a:lnTo>
                      <a:pt x="416" y="777"/>
                    </a:lnTo>
                    <a:lnTo>
                      <a:pt x="403" y="767"/>
                    </a:lnTo>
                    <a:lnTo>
                      <a:pt x="378" y="745"/>
                    </a:lnTo>
                    <a:lnTo>
                      <a:pt x="378" y="745"/>
                    </a:lnTo>
                    <a:lnTo>
                      <a:pt x="356" y="729"/>
                    </a:lnTo>
                    <a:lnTo>
                      <a:pt x="336" y="711"/>
                    </a:lnTo>
                    <a:lnTo>
                      <a:pt x="317" y="693"/>
                    </a:lnTo>
                    <a:lnTo>
                      <a:pt x="307" y="683"/>
                    </a:lnTo>
                    <a:lnTo>
                      <a:pt x="299" y="673"/>
                    </a:lnTo>
                    <a:lnTo>
                      <a:pt x="299" y="673"/>
                    </a:lnTo>
                    <a:lnTo>
                      <a:pt x="271" y="638"/>
                    </a:lnTo>
                    <a:lnTo>
                      <a:pt x="271" y="638"/>
                    </a:lnTo>
                    <a:lnTo>
                      <a:pt x="238" y="596"/>
                    </a:lnTo>
                    <a:lnTo>
                      <a:pt x="222" y="574"/>
                    </a:lnTo>
                    <a:lnTo>
                      <a:pt x="207" y="552"/>
                    </a:lnTo>
                    <a:lnTo>
                      <a:pt x="207" y="552"/>
                    </a:lnTo>
                    <a:lnTo>
                      <a:pt x="194" y="534"/>
                    </a:lnTo>
                    <a:lnTo>
                      <a:pt x="178" y="514"/>
                    </a:lnTo>
                    <a:lnTo>
                      <a:pt x="160" y="493"/>
                    </a:lnTo>
                    <a:lnTo>
                      <a:pt x="139" y="472"/>
                    </a:lnTo>
                    <a:lnTo>
                      <a:pt x="139" y="472"/>
                    </a:lnTo>
                    <a:lnTo>
                      <a:pt x="128" y="461"/>
                    </a:lnTo>
                    <a:lnTo>
                      <a:pt x="115" y="453"/>
                    </a:lnTo>
                    <a:lnTo>
                      <a:pt x="115" y="453"/>
                    </a:lnTo>
                    <a:lnTo>
                      <a:pt x="103" y="444"/>
                    </a:lnTo>
                    <a:lnTo>
                      <a:pt x="97" y="439"/>
                    </a:lnTo>
                    <a:lnTo>
                      <a:pt x="92" y="433"/>
                    </a:lnTo>
                    <a:lnTo>
                      <a:pt x="92" y="433"/>
                    </a:lnTo>
                    <a:lnTo>
                      <a:pt x="74" y="414"/>
                    </a:lnTo>
                    <a:lnTo>
                      <a:pt x="57" y="393"/>
                    </a:lnTo>
                    <a:lnTo>
                      <a:pt x="57" y="393"/>
                    </a:lnTo>
                    <a:lnTo>
                      <a:pt x="31" y="360"/>
                    </a:lnTo>
                    <a:lnTo>
                      <a:pt x="16" y="345"/>
                    </a:lnTo>
                    <a:lnTo>
                      <a:pt x="2" y="329"/>
                    </a:lnTo>
                    <a:lnTo>
                      <a:pt x="2" y="329"/>
                    </a:lnTo>
                    <a:lnTo>
                      <a:pt x="0" y="327"/>
                    </a:lnTo>
                    <a:lnTo>
                      <a:pt x="0" y="327"/>
                    </a:lnTo>
                    <a:lnTo>
                      <a:pt x="27" y="300"/>
                    </a:lnTo>
                    <a:lnTo>
                      <a:pt x="27" y="300"/>
                    </a:lnTo>
                    <a:lnTo>
                      <a:pt x="45" y="322"/>
                    </a:lnTo>
                    <a:lnTo>
                      <a:pt x="45" y="322"/>
                    </a:lnTo>
                    <a:lnTo>
                      <a:pt x="68" y="351"/>
                    </a:lnTo>
                    <a:lnTo>
                      <a:pt x="68" y="351"/>
                    </a:lnTo>
                    <a:lnTo>
                      <a:pt x="84" y="371"/>
                    </a:lnTo>
                    <a:lnTo>
                      <a:pt x="102" y="392"/>
                    </a:lnTo>
                    <a:lnTo>
                      <a:pt x="111" y="401"/>
                    </a:lnTo>
                    <a:lnTo>
                      <a:pt x="120" y="411"/>
                    </a:lnTo>
                    <a:lnTo>
                      <a:pt x="131" y="419"/>
                    </a:lnTo>
                    <a:lnTo>
                      <a:pt x="141" y="426"/>
                    </a:lnTo>
                    <a:lnTo>
                      <a:pt x="141" y="426"/>
                    </a:lnTo>
                    <a:lnTo>
                      <a:pt x="151" y="434"/>
                    </a:lnTo>
                    <a:lnTo>
                      <a:pt x="163" y="444"/>
                    </a:lnTo>
                    <a:lnTo>
                      <a:pt x="174" y="454"/>
                    </a:lnTo>
                    <a:lnTo>
                      <a:pt x="186" y="465"/>
                    </a:lnTo>
                    <a:lnTo>
                      <a:pt x="197" y="478"/>
                    </a:lnTo>
                    <a:lnTo>
                      <a:pt x="208" y="491"/>
                    </a:lnTo>
                    <a:lnTo>
                      <a:pt x="219" y="506"/>
                    </a:lnTo>
                    <a:lnTo>
                      <a:pt x="229" y="521"/>
                    </a:lnTo>
                    <a:lnTo>
                      <a:pt x="229" y="521"/>
                    </a:lnTo>
                    <a:lnTo>
                      <a:pt x="261" y="567"/>
                    </a:lnTo>
                    <a:lnTo>
                      <a:pt x="291" y="607"/>
                    </a:lnTo>
                    <a:lnTo>
                      <a:pt x="305" y="624"/>
                    </a:lnTo>
                    <a:lnTo>
                      <a:pt x="319" y="640"/>
                    </a:lnTo>
                    <a:lnTo>
                      <a:pt x="332" y="654"/>
                    </a:lnTo>
                    <a:lnTo>
                      <a:pt x="346" y="668"/>
                    </a:lnTo>
                    <a:lnTo>
                      <a:pt x="346" y="668"/>
                    </a:lnTo>
                    <a:lnTo>
                      <a:pt x="371" y="692"/>
                    </a:lnTo>
                    <a:lnTo>
                      <a:pt x="398" y="714"/>
                    </a:lnTo>
                    <a:lnTo>
                      <a:pt x="398" y="714"/>
                    </a:lnTo>
                    <a:lnTo>
                      <a:pt x="429" y="741"/>
                    </a:lnTo>
                    <a:lnTo>
                      <a:pt x="445" y="755"/>
                    </a:lnTo>
                    <a:lnTo>
                      <a:pt x="459" y="769"/>
                    </a:lnTo>
                    <a:lnTo>
                      <a:pt x="459" y="769"/>
                    </a:lnTo>
                    <a:lnTo>
                      <a:pt x="481" y="790"/>
                    </a:lnTo>
                    <a:lnTo>
                      <a:pt x="504" y="809"/>
                    </a:lnTo>
                    <a:lnTo>
                      <a:pt x="504" y="809"/>
                    </a:lnTo>
                    <a:lnTo>
                      <a:pt x="526" y="828"/>
                    </a:lnTo>
                    <a:lnTo>
                      <a:pt x="548" y="849"/>
                    </a:lnTo>
                    <a:lnTo>
                      <a:pt x="548" y="849"/>
                    </a:lnTo>
                    <a:lnTo>
                      <a:pt x="571" y="872"/>
                    </a:lnTo>
                    <a:lnTo>
                      <a:pt x="594" y="896"/>
                    </a:lnTo>
                    <a:lnTo>
                      <a:pt x="594" y="896"/>
                    </a:lnTo>
                    <a:lnTo>
                      <a:pt x="615" y="920"/>
                    </a:lnTo>
                    <a:lnTo>
                      <a:pt x="638" y="943"/>
                    </a:lnTo>
                    <a:lnTo>
                      <a:pt x="643" y="948"/>
                    </a:lnTo>
                    <a:lnTo>
                      <a:pt x="646" y="943"/>
                    </a:lnTo>
                    <a:lnTo>
                      <a:pt x="646" y="943"/>
                    </a:lnTo>
                    <a:lnTo>
                      <a:pt x="658" y="929"/>
                    </a:lnTo>
                    <a:lnTo>
                      <a:pt x="669" y="917"/>
                    </a:lnTo>
                    <a:lnTo>
                      <a:pt x="682" y="904"/>
                    </a:lnTo>
                    <a:lnTo>
                      <a:pt x="696" y="893"/>
                    </a:lnTo>
                    <a:lnTo>
                      <a:pt x="724" y="871"/>
                    </a:lnTo>
                    <a:lnTo>
                      <a:pt x="753" y="851"/>
                    </a:lnTo>
                    <a:lnTo>
                      <a:pt x="753" y="851"/>
                    </a:lnTo>
                    <a:lnTo>
                      <a:pt x="784" y="829"/>
                    </a:lnTo>
                    <a:lnTo>
                      <a:pt x="784" y="829"/>
                    </a:lnTo>
                    <a:lnTo>
                      <a:pt x="812" y="807"/>
                    </a:lnTo>
                    <a:lnTo>
                      <a:pt x="843" y="787"/>
                    </a:lnTo>
                    <a:lnTo>
                      <a:pt x="906" y="748"/>
                    </a:lnTo>
                    <a:lnTo>
                      <a:pt x="906" y="748"/>
                    </a:lnTo>
                    <a:lnTo>
                      <a:pt x="944" y="725"/>
                    </a:lnTo>
                    <a:lnTo>
                      <a:pt x="980" y="702"/>
                    </a:lnTo>
                    <a:lnTo>
                      <a:pt x="986" y="698"/>
                    </a:lnTo>
                    <a:lnTo>
                      <a:pt x="981" y="693"/>
                    </a:lnTo>
                    <a:lnTo>
                      <a:pt x="981" y="693"/>
                    </a:lnTo>
                    <a:lnTo>
                      <a:pt x="964" y="676"/>
                    </a:lnTo>
                    <a:lnTo>
                      <a:pt x="949" y="660"/>
                    </a:lnTo>
                    <a:lnTo>
                      <a:pt x="920" y="624"/>
                    </a:lnTo>
                    <a:lnTo>
                      <a:pt x="917" y="620"/>
                    </a:lnTo>
                    <a:lnTo>
                      <a:pt x="917" y="620"/>
                    </a:lnTo>
                    <a:lnTo>
                      <a:pt x="882" y="579"/>
                    </a:lnTo>
                    <a:lnTo>
                      <a:pt x="850" y="543"/>
                    </a:lnTo>
                    <a:lnTo>
                      <a:pt x="819" y="510"/>
                    </a:lnTo>
                    <a:lnTo>
                      <a:pt x="789" y="480"/>
                    </a:lnTo>
                    <a:lnTo>
                      <a:pt x="789" y="480"/>
                    </a:lnTo>
                    <a:lnTo>
                      <a:pt x="751" y="446"/>
                    </a:lnTo>
                    <a:lnTo>
                      <a:pt x="712" y="412"/>
                    </a:lnTo>
                    <a:lnTo>
                      <a:pt x="712" y="412"/>
                    </a:lnTo>
                    <a:lnTo>
                      <a:pt x="668" y="372"/>
                    </a:lnTo>
                    <a:lnTo>
                      <a:pt x="624" y="332"/>
                    </a:lnTo>
                    <a:lnTo>
                      <a:pt x="604" y="313"/>
                    </a:lnTo>
                    <a:lnTo>
                      <a:pt x="583" y="291"/>
                    </a:lnTo>
                    <a:lnTo>
                      <a:pt x="564" y="269"/>
                    </a:lnTo>
                    <a:lnTo>
                      <a:pt x="544" y="246"/>
                    </a:lnTo>
                    <a:lnTo>
                      <a:pt x="544" y="246"/>
                    </a:lnTo>
                    <a:lnTo>
                      <a:pt x="522" y="221"/>
                    </a:lnTo>
                    <a:lnTo>
                      <a:pt x="501" y="195"/>
                    </a:lnTo>
                    <a:lnTo>
                      <a:pt x="501" y="195"/>
                    </a:lnTo>
                    <a:lnTo>
                      <a:pt x="475" y="165"/>
                    </a:lnTo>
                    <a:lnTo>
                      <a:pt x="450" y="135"/>
                    </a:lnTo>
                    <a:lnTo>
                      <a:pt x="450" y="135"/>
                    </a:lnTo>
                    <a:lnTo>
                      <a:pt x="441" y="125"/>
                    </a:lnTo>
                    <a:lnTo>
                      <a:pt x="431" y="116"/>
                    </a:lnTo>
                    <a:lnTo>
                      <a:pt x="431" y="116"/>
                    </a:lnTo>
                    <a:lnTo>
                      <a:pt x="422" y="107"/>
                    </a:lnTo>
                    <a:lnTo>
                      <a:pt x="413" y="98"/>
                    </a:lnTo>
                    <a:lnTo>
                      <a:pt x="413" y="98"/>
                    </a:lnTo>
                    <a:lnTo>
                      <a:pt x="400" y="81"/>
                    </a:lnTo>
                    <a:lnTo>
                      <a:pt x="389" y="67"/>
                    </a:lnTo>
                    <a:lnTo>
                      <a:pt x="378" y="54"/>
                    </a:lnTo>
                    <a:lnTo>
                      <a:pt x="366" y="44"/>
                    </a:lnTo>
                    <a:lnTo>
                      <a:pt x="366" y="44"/>
                    </a:lnTo>
                    <a:lnTo>
                      <a:pt x="355" y="33"/>
                    </a:lnTo>
                    <a:lnTo>
                      <a:pt x="346" y="21"/>
                    </a:lnTo>
                    <a:lnTo>
                      <a:pt x="346" y="2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433" y="64"/>
                    </a:lnTo>
                    <a:lnTo>
                      <a:pt x="433" y="64"/>
                    </a:lnTo>
                    <a:lnTo>
                      <a:pt x="496" y="134"/>
                    </a:lnTo>
                    <a:lnTo>
                      <a:pt x="527" y="170"/>
                    </a:lnTo>
                    <a:lnTo>
                      <a:pt x="558" y="207"/>
                    </a:lnTo>
                    <a:lnTo>
                      <a:pt x="558" y="207"/>
                    </a:lnTo>
                    <a:lnTo>
                      <a:pt x="585" y="239"/>
                    </a:lnTo>
                    <a:lnTo>
                      <a:pt x="614" y="273"/>
                    </a:lnTo>
                    <a:lnTo>
                      <a:pt x="631" y="290"/>
                    </a:lnTo>
                    <a:lnTo>
                      <a:pt x="647" y="307"/>
                    </a:lnTo>
                    <a:lnTo>
                      <a:pt x="665" y="324"/>
                    </a:lnTo>
                    <a:lnTo>
                      <a:pt x="683" y="341"/>
                    </a:lnTo>
                    <a:lnTo>
                      <a:pt x="683" y="341"/>
                    </a:lnTo>
                    <a:lnTo>
                      <a:pt x="729" y="380"/>
                    </a:lnTo>
                    <a:lnTo>
                      <a:pt x="729" y="380"/>
                    </a:lnTo>
                    <a:lnTo>
                      <a:pt x="765" y="411"/>
                    </a:lnTo>
                    <a:lnTo>
                      <a:pt x="801" y="444"/>
                    </a:lnTo>
                    <a:lnTo>
                      <a:pt x="801" y="444"/>
                    </a:lnTo>
                    <a:lnTo>
                      <a:pt x="836" y="477"/>
                    </a:lnTo>
                    <a:lnTo>
                      <a:pt x="869" y="511"/>
                    </a:lnTo>
                    <a:lnTo>
                      <a:pt x="900" y="546"/>
                    </a:lnTo>
                    <a:lnTo>
                      <a:pt x="930" y="581"/>
                    </a:lnTo>
                    <a:lnTo>
                      <a:pt x="930" y="581"/>
                    </a:lnTo>
                    <a:lnTo>
                      <a:pt x="946" y="600"/>
                    </a:lnTo>
                    <a:lnTo>
                      <a:pt x="946" y="600"/>
                    </a:lnTo>
                    <a:lnTo>
                      <a:pt x="962" y="620"/>
                    </a:lnTo>
                    <a:lnTo>
                      <a:pt x="980" y="641"/>
                    </a:lnTo>
                    <a:lnTo>
                      <a:pt x="998" y="661"/>
                    </a:lnTo>
                    <a:lnTo>
                      <a:pt x="1008" y="669"/>
                    </a:lnTo>
                    <a:lnTo>
                      <a:pt x="1018" y="677"/>
                    </a:lnTo>
                    <a:lnTo>
                      <a:pt x="1019" y="678"/>
                    </a:lnTo>
                    <a:lnTo>
                      <a:pt x="1020" y="678"/>
                    </a:lnTo>
                    <a:lnTo>
                      <a:pt x="1020" y="678"/>
                    </a:lnTo>
                    <a:lnTo>
                      <a:pt x="1025" y="680"/>
                    </a:lnTo>
                    <a:lnTo>
                      <a:pt x="1029" y="684"/>
                    </a:lnTo>
                    <a:lnTo>
                      <a:pt x="1029" y="685"/>
                    </a:lnTo>
                    <a:lnTo>
                      <a:pt x="1030" y="686"/>
                    </a:lnTo>
                    <a:lnTo>
                      <a:pt x="1030" y="686"/>
                    </a:lnTo>
                    <a:lnTo>
                      <a:pt x="1032" y="689"/>
                    </a:lnTo>
                    <a:lnTo>
                      <a:pt x="1035" y="692"/>
                    </a:lnTo>
                    <a:lnTo>
                      <a:pt x="1036" y="695"/>
                    </a:lnTo>
                    <a:lnTo>
                      <a:pt x="1037" y="698"/>
                    </a:lnTo>
                    <a:lnTo>
                      <a:pt x="1037" y="699"/>
                    </a:lnTo>
                    <a:lnTo>
                      <a:pt x="1037" y="700"/>
                    </a:lnTo>
                    <a:lnTo>
                      <a:pt x="1037" y="700"/>
                    </a:lnTo>
                    <a:lnTo>
                      <a:pt x="1041" y="711"/>
                    </a:lnTo>
                    <a:lnTo>
                      <a:pt x="1045" y="723"/>
                    </a:lnTo>
                    <a:lnTo>
                      <a:pt x="1047" y="735"/>
                    </a:lnTo>
                    <a:lnTo>
                      <a:pt x="1049" y="748"/>
                    </a:lnTo>
                    <a:lnTo>
                      <a:pt x="1051" y="774"/>
                    </a:lnTo>
                    <a:lnTo>
                      <a:pt x="1051" y="800"/>
                    </a:lnTo>
                    <a:lnTo>
                      <a:pt x="1050" y="826"/>
                    </a:lnTo>
                    <a:lnTo>
                      <a:pt x="1047" y="851"/>
                    </a:lnTo>
                    <a:lnTo>
                      <a:pt x="1044" y="872"/>
                    </a:lnTo>
                    <a:lnTo>
                      <a:pt x="1040" y="892"/>
                    </a:lnTo>
                    <a:lnTo>
                      <a:pt x="1040" y="892"/>
                    </a:lnTo>
                    <a:lnTo>
                      <a:pt x="1037" y="911"/>
                    </a:lnTo>
                    <a:lnTo>
                      <a:pt x="1035" y="929"/>
                    </a:lnTo>
                    <a:lnTo>
                      <a:pt x="1030" y="967"/>
                    </a:lnTo>
                    <a:lnTo>
                      <a:pt x="1030" y="973"/>
                    </a:lnTo>
                    <a:lnTo>
                      <a:pt x="1030" y="973"/>
                    </a:lnTo>
                    <a:lnTo>
                      <a:pt x="1029" y="991"/>
                    </a:lnTo>
                    <a:lnTo>
                      <a:pt x="1029" y="991"/>
                    </a:lnTo>
                    <a:lnTo>
                      <a:pt x="1029" y="1009"/>
                    </a:lnTo>
                    <a:lnTo>
                      <a:pt x="1028" y="1017"/>
                    </a:lnTo>
                    <a:lnTo>
                      <a:pt x="1026" y="1024"/>
                    </a:lnTo>
                    <a:lnTo>
                      <a:pt x="1026" y="1024"/>
                    </a:lnTo>
                    <a:lnTo>
                      <a:pt x="1024" y="1031"/>
                    </a:lnTo>
                    <a:lnTo>
                      <a:pt x="1023" y="1039"/>
                    </a:lnTo>
                    <a:lnTo>
                      <a:pt x="1023" y="1051"/>
                    </a:lnTo>
                    <a:lnTo>
                      <a:pt x="1023" y="1051"/>
                    </a:lnTo>
                    <a:lnTo>
                      <a:pt x="1023" y="1059"/>
                    </a:lnTo>
                    <a:lnTo>
                      <a:pt x="1021" y="1068"/>
                    </a:lnTo>
                    <a:lnTo>
                      <a:pt x="1019" y="1075"/>
                    </a:lnTo>
                    <a:lnTo>
                      <a:pt x="1016" y="1079"/>
                    </a:lnTo>
                    <a:lnTo>
                      <a:pt x="1013" y="1083"/>
                    </a:lnTo>
                    <a:lnTo>
                      <a:pt x="1013" y="1083"/>
                    </a:lnTo>
                    <a:lnTo>
                      <a:pt x="1010" y="1085"/>
                    </a:lnTo>
                    <a:lnTo>
                      <a:pt x="1008" y="1086"/>
                    </a:lnTo>
                    <a:lnTo>
                      <a:pt x="1005" y="1087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998" y="1087"/>
                    </a:lnTo>
                    <a:lnTo>
                      <a:pt x="997" y="1087"/>
                    </a:lnTo>
                    <a:lnTo>
                      <a:pt x="996" y="1087"/>
                    </a:lnTo>
                    <a:lnTo>
                      <a:pt x="996" y="1087"/>
                    </a:lnTo>
                    <a:lnTo>
                      <a:pt x="992" y="1088"/>
                    </a:lnTo>
                    <a:lnTo>
                      <a:pt x="991" y="1088"/>
                    </a:lnTo>
                    <a:close/>
                    <a:moveTo>
                      <a:pt x="1002" y="731"/>
                    </a:moveTo>
                    <a:lnTo>
                      <a:pt x="1002" y="731"/>
                    </a:lnTo>
                    <a:lnTo>
                      <a:pt x="954" y="761"/>
                    </a:lnTo>
                    <a:lnTo>
                      <a:pt x="954" y="761"/>
                    </a:lnTo>
                    <a:lnTo>
                      <a:pt x="918" y="784"/>
                    </a:lnTo>
                    <a:lnTo>
                      <a:pt x="918" y="784"/>
                    </a:lnTo>
                    <a:lnTo>
                      <a:pt x="885" y="803"/>
                    </a:lnTo>
                    <a:lnTo>
                      <a:pt x="885" y="803"/>
                    </a:lnTo>
                    <a:lnTo>
                      <a:pt x="856" y="821"/>
                    </a:lnTo>
                    <a:lnTo>
                      <a:pt x="842" y="830"/>
                    </a:lnTo>
                    <a:lnTo>
                      <a:pt x="829" y="839"/>
                    </a:lnTo>
                    <a:lnTo>
                      <a:pt x="819" y="847"/>
                    </a:lnTo>
                    <a:lnTo>
                      <a:pt x="819" y="847"/>
                    </a:lnTo>
                    <a:lnTo>
                      <a:pt x="773" y="881"/>
                    </a:lnTo>
                    <a:lnTo>
                      <a:pt x="729" y="917"/>
                    </a:lnTo>
                    <a:lnTo>
                      <a:pt x="729" y="917"/>
                    </a:lnTo>
                    <a:lnTo>
                      <a:pt x="717" y="925"/>
                    </a:lnTo>
                    <a:lnTo>
                      <a:pt x="717" y="925"/>
                    </a:lnTo>
                    <a:lnTo>
                      <a:pt x="704" y="936"/>
                    </a:lnTo>
                    <a:lnTo>
                      <a:pt x="691" y="948"/>
                    </a:lnTo>
                    <a:lnTo>
                      <a:pt x="678" y="960"/>
                    </a:lnTo>
                    <a:lnTo>
                      <a:pt x="672" y="967"/>
                    </a:lnTo>
                    <a:lnTo>
                      <a:pt x="668" y="974"/>
                    </a:lnTo>
                    <a:lnTo>
                      <a:pt x="664" y="980"/>
                    </a:lnTo>
                    <a:lnTo>
                      <a:pt x="671" y="982"/>
                    </a:lnTo>
                    <a:lnTo>
                      <a:pt x="671" y="982"/>
                    </a:lnTo>
                    <a:lnTo>
                      <a:pt x="699" y="991"/>
                    </a:lnTo>
                    <a:lnTo>
                      <a:pt x="699" y="991"/>
                    </a:lnTo>
                    <a:lnTo>
                      <a:pt x="718" y="996"/>
                    </a:lnTo>
                    <a:lnTo>
                      <a:pt x="738" y="1003"/>
                    </a:lnTo>
                    <a:lnTo>
                      <a:pt x="738" y="1003"/>
                    </a:lnTo>
                    <a:lnTo>
                      <a:pt x="756" y="1007"/>
                    </a:lnTo>
                    <a:lnTo>
                      <a:pt x="772" y="1010"/>
                    </a:lnTo>
                    <a:lnTo>
                      <a:pt x="772" y="1010"/>
                    </a:lnTo>
                    <a:lnTo>
                      <a:pt x="792" y="1014"/>
                    </a:lnTo>
                    <a:lnTo>
                      <a:pt x="811" y="1018"/>
                    </a:lnTo>
                    <a:lnTo>
                      <a:pt x="811" y="1018"/>
                    </a:lnTo>
                    <a:lnTo>
                      <a:pt x="854" y="1028"/>
                    </a:lnTo>
                    <a:lnTo>
                      <a:pt x="897" y="1039"/>
                    </a:lnTo>
                    <a:lnTo>
                      <a:pt x="941" y="1046"/>
                    </a:lnTo>
                    <a:lnTo>
                      <a:pt x="962" y="1049"/>
                    </a:lnTo>
                    <a:lnTo>
                      <a:pt x="984" y="1051"/>
                    </a:lnTo>
                    <a:lnTo>
                      <a:pt x="991" y="1052"/>
                    </a:lnTo>
                    <a:lnTo>
                      <a:pt x="990" y="1045"/>
                    </a:lnTo>
                    <a:lnTo>
                      <a:pt x="990" y="1045"/>
                    </a:lnTo>
                    <a:lnTo>
                      <a:pt x="989" y="1039"/>
                    </a:lnTo>
                    <a:lnTo>
                      <a:pt x="989" y="1039"/>
                    </a:lnTo>
                    <a:lnTo>
                      <a:pt x="987" y="1032"/>
                    </a:lnTo>
                    <a:lnTo>
                      <a:pt x="987" y="1029"/>
                    </a:lnTo>
                    <a:lnTo>
                      <a:pt x="987" y="1027"/>
                    </a:lnTo>
                    <a:lnTo>
                      <a:pt x="987" y="1027"/>
                    </a:lnTo>
                    <a:lnTo>
                      <a:pt x="990" y="1018"/>
                    </a:lnTo>
                    <a:lnTo>
                      <a:pt x="992" y="1008"/>
                    </a:lnTo>
                    <a:lnTo>
                      <a:pt x="993" y="988"/>
                    </a:lnTo>
                    <a:lnTo>
                      <a:pt x="993" y="988"/>
                    </a:lnTo>
                    <a:lnTo>
                      <a:pt x="994" y="974"/>
                    </a:lnTo>
                    <a:lnTo>
                      <a:pt x="994" y="974"/>
                    </a:lnTo>
                    <a:lnTo>
                      <a:pt x="995" y="957"/>
                    </a:lnTo>
                    <a:lnTo>
                      <a:pt x="995" y="957"/>
                    </a:lnTo>
                    <a:lnTo>
                      <a:pt x="998" y="925"/>
                    </a:lnTo>
                    <a:lnTo>
                      <a:pt x="1000" y="910"/>
                    </a:lnTo>
                    <a:lnTo>
                      <a:pt x="1004" y="893"/>
                    </a:lnTo>
                    <a:lnTo>
                      <a:pt x="1004" y="893"/>
                    </a:lnTo>
                    <a:lnTo>
                      <a:pt x="1010" y="856"/>
                    </a:lnTo>
                    <a:lnTo>
                      <a:pt x="1013" y="835"/>
                    </a:lnTo>
                    <a:lnTo>
                      <a:pt x="1015" y="813"/>
                    </a:lnTo>
                    <a:lnTo>
                      <a:pt x="1016" y="793"/>
                    </a:lnTo>
                    <a:lnTo>
                      <a:pt x="1015" y="772"/>
                    </a:lnTo>
                    <a:lnTo>
                      <a:pt x="1014" y="753"/>
                    </a:lnTo>
                    <a:lnTo>
                      <a:pt x="1010" y="734"/>
                    </a:lnTo>
                    <a:lnTo>
                      <a:pt x="1008" y="726"/>
                    </a:lnTo>
                    <a:lnTo>
                      <a:pt x="1002" y="7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7" name="chenying0907 207"/>
              <p:cNvSpPr/>
              <p:nvPr/>
            </p:nvSpPr>
            <p:spPr bwMode="auto">
              <a:xfrm>
                <a:off x="4251325" y="2251075"/>
                <a:ext cx="195263" cy="161925"/>
              </a:xfrm>
              <a:custGeom>
                <a:avLst/>
                <a:gdLst/>
                <a:ahLst/>
                <a:cxnLst>
                  <a:cxn ang="0">
                    <a:pos x="15" y="307"/>
                  </a:cxn>
                  <a:cxn ang="0">
                    <a:pos x="9" y="306"/>
                  </a:cxn>
                  <a:cxn ang="0">
                    <a:pos x="2" y="298"/>
                  </a:cxn>
                  <a:cxn ang="0">
                    <a:pos x="0" y="293"/>
                  </a:cxn>
                  <a:cxn ang="0">
                    <a:pos x="2" y="281"/>
                  </a:cxn>
                  <a:cxn ang="0">
                    <a:pos x="6" y="275"/>
                  </a:cxn>
                  <a:cxn ang="0">
                    <a:pos x="12" y="272"/>
                  </a:cxn>
                  <a:cxn ang="0">
                    <a:pos x="18" y="269"/>
                  </a:cxn>
                  <a:cxn ang="0">
                    <a:pos x="30" y="259"/>
                  </a:cxn>
                  <a:cxn ang="0">
                    <a:pos x="48" y="238"/>
                  </a:cxn>
                  <a:cxn ang="0">
                    <a:pos x="59" y="222"/>
                  </a:cxn>
                  <a:cxn ang="0">
                    <a:pos x="75" y="201"/>
                  </a:cxn>
                  <a:cxn ang="0">
                    <a:pos x="94" y="180"/>
                  </a:cxn>
                  <a:cxn ang="0">
                    <a:pos x="136" y="143"/>
                  </a:cxn>
                  <a:cxn ang="0">
                    <a:pos x="160" y="124"/>
                  </a:cxn>
                  <a:cxn ang="0">
                    <a:pos x="174" y="112"/>
                  </a:cxn>
                  <a:cxn ang="0">
                    <a:pos x="224" y="83"/>
                  </a:cxn>
                  <a:cxn ang="0">
                    <a:pos x="241" y="73"/>
                  </a:cxn>
                  <a:cxn ang="0">
                    <a:pos x="259" y="63"/>
                  </a:cxn>
                  <a:cxn ang="0">
                    <a:pos x="305" y="32"/>
                  </a:cxn>
                  <a:cxn ang="0">
                    <a:pos x="345" y="3"/>
                  </a:cxn>
                  <a:cxn ang="0">
                    <a:pos x="354" y="0"/>
                  </a:cxn>
                  <a:cxn ang="0">
                    <a:pos x="359" y="1"/>
                  </a:cxn>
                  <a:cxn ang="0">
                    <a:pos x="366" y="8"/>
                  </a:cxn>
                  <a:cxn ang="0">
                    <a:pos x="368" y="12"/>
                  </a:cxn>
                  <a:cxn ang="0">
                    <a:pos x="369" y="22"/>
                  </a:cxn>
                  <a:cxn ang="0">
                    <a:pos x="367" y="29"/>
                  </a:cxn>
                  <a:cxn ang="0">
                    <a:pos x="362" y="35"/>
                  </a:cxn>
                  <a:cxn ang="0">
                    <a:pos x="339" y="51"/>
                  </a:cxn>
                  <a:cxn ang="0">
                    <a:pos x="270" y="96"/>
                  </a:cxn>
                  <a:cxn ang="0">
                    <a:pos x="240" y="115"/>
                  </a:cxn>
                  <a:cxn ang="0">
                    <a:pos x="180" y="157"/>
                  </a:cxn>
                  <a:cxn ang="0">
                    <a:pos x="151" y="179"/>
                  </a:cxn>
                  <a:cxn ang="0">
                    <a:pos x="109" y="218"/>
                  </a:cxn>
                  <a:cxn ang="0">
                    <a:pos x="78" y="252"/>
                  </a:cxn>
                  <a:cxn ang="0">
                    <a:pos x="69" y="264"/>
                  </a:cxn>
                  <a:cxn ang="0">
                    <a:pos x="47" y="290"/>
                  </a:cxn>
                  <a:cxn ang="0">
                    <a:pos x="35" y="300"/>
                  </a:cxn>
                  <a:cxn ang="0">
                    <a:pos x="21" y="306"/>
                  </a:cxn>
                  <a:cxn ang="0">
                    <a:pos x="15" y="307"/>
                  </a:cxn>
                </a:cxnLst>
                <a:rect l="0" t="0" r="r" b="b"/>
                <a:pathLst>
                  <a:path w="369" h="307">
                    <a:moveTo>
                      <a:pt x="15" y="307"/>
                    </a:moveTo>
                    <a:lnTo>
                      <a:pt x="15" y="307"/>
                    </a:lnTo>
                    <a:lnTo>
                      <a:pt x="12" y="307"/>
                    </a:lnTo>
                    <a:lnTo>
                      <a:pt x="9" y="306"/>
                    </a:lnTo>
                    <a:lnTo>
                      <a:pt x="5" y="303"/>
                    </a:lnTo>
                    <a:lnTo>
                      <a:pt x="2" y="298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87"/>
                    </a:lnTo>
                    <a:lnTo>
                      <a:pt x="2" y="281"/>
                    </a:lnTo>
                    <a:lnTo>
                      <a:pt x="4" y="277"/>
                    </a:lnTo>
                    <a:lnTo>
                      <a:pt x="6" y="275"/>
                    </a:lnTo>
                    <a:lnTo>
                      <a:pt x="9" y="273"/>
                    </a:lnTo>
                    <a:lnTo>
                      <a:pt x="12" y="272"/>
                    </a:lnTo>
                    <a:lnTo>
                      <a:pt x="12" y="272"/>
                    </a:lnTo>
                    <a:lnTo>
                      <a:pt x="18" y="269"/>
                    </a:lnTo>
                    <a:lnTo>
                      <a:pt x="24" y="265"/>
                    </a:lnTo>
                    <a:lnTo>
                      <a:pt x="30" y="259"/>
                    </a:lnTo>
                    <a:lnTo>
                      <a:pt x="36" y="253"/>
                    </a:lnTo>
                    <a:lnTo>
                      <a:pt x="48" y="238"/>
                    </a:lnTo>
                    <a:lnTo>
                      <a:pt x="59" y="222"/>
                    </a:lnTo>
                    <a:lnTo>
                      <a:pt x="59" y="222"/>
                    </a:lnTo>
                    <a:lnTo>
                      <a:pt x="68" y="210"/>
                    </a:lnTo>
                    <a:lnTo>
                      <a:pt x="75" y="201"/>
                    </a:lnTo>
                    <a:lnTo>
                      <a:pt x="75" y="201"/>
                    </a:lnTo>
                    <a:lnTo>
                      <a:pt x="94" y="180"/>
                    </a:lnTo>
                    <a:lnTo>
                      <a:pt x="114" y="162"/>
                    </a:lnTo>
                    <a:lnTo>
                      <a:pt x="136" y="143"/>
                    </a:lnTo>
                    <a:lnTo>
                      <a:pt x="157" y="126"/>
                    </a:lnTo>
                    <a:lnTo>
                      <a:pt x="160" y="124"/>
                    </a:lnTo>
                    <a:lnTo>
                      <a:pt x="160" y="124"/>
                    </a:lnTo>
                    <a:lnTo>
                      <a:pt x="174" y="112"/>
                    </a:lnTo>
                    <a:lnTo>
                      <a:pt x="190" y="102"/>
                    </a:lnTo>
                    <a:lnTo>
                      <a:pt x="224" y="83"/>
                    </a:lnTo>
                    <a:lnTo>
                      <a:pt x="224" y="83"/>
                    </a:lnTo>
                    <a:lnTo>
                      <a:pt x="241" y="73"/>
                    </a:lnTo>
                    <a:lnTo>
                      <a:pt x="259" y="63"/>
                    </a:lnTo>
                    <a:lnTo>
                      <a:pt x="259" y="63"/>
                    </a:lnTo>
                    <a:lnTo>
                      <a:pt x="283" y="47"/>
                    </a:lnTo>
                    <a:lnTo>
                      <a:pt x="305" y="32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50" y="1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9" y="1"/>
                    </a:lnTo>
                    <a:lnTo>
                      <a:pt x="363" y="4"/>
                    </a:lnTo>
                    <a:lnTo>
                      <a:pt x="366" y="8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9" y="16"/>
                    </a:lnTo>
                    <a:lnTo>
                      <a:pt x="369" y="22"/>
                    </a:lnTo>
                    <a:lnTo>
                      <a:pt x="369" y="25"/>
                    </a:lnTo>
                    <a:lnTo>
                      <a:pt x="367" y="29"/>
                    </a:lnTo>
                    <a:lnTo>
                      <a:pt x="365" y="32"/>
                    </a:lnTo>
                    <a:lnTo>
                      <a:pt x="362" y="35"/>
                    </a:lnTo>
                    <a:lnTo>
                      <a:pt x="362" y="35"/>
                    </a:lnTo>
                    <a:lnTo>
                      <a:pt x="339" y="51"/>
                    </a:lnTo>
                    <a:lnTo>
                      <a:pt x="317" y="67"/>
                    </a:lnTo>
                    <a:lnTo>
                      <a:pt x="270" y="96"/>
                    </a:lnTo>
                    <a:lnTo>
                      <a:pt x="270" y="96"/>
                    </a:lnTo>
                    <a:lnTo>
                      <a:pt x="240" y="115"/>
                    </a:lnTo>
                    <a:lnTo>
                      <a:pt x="210" y="135"/>
                    </a:lnTo>
                    <a:lnTo>
                      <a:pt x="180" y="157"/>
                    </a:lnTo>
                    <a:lnTo>
                      <a:pt x="151" y="179"/>
                    </a:lnTo>
                    <a:lnTo>
                      <a:pt x="151" y="179"/>
                    </a:lnTo>
                    <a:lnTo>
                      <a:pt x="131" y="198"/>
                    </a:lnTo>
                    <a:lnTo>
                      <a:pt x="109" y="218"/>
                    </a:lnTo>
                    <a:lnTo>
                      <a:pt x="88" y="239"/>
                    </a:lnTo>
                    <a:lnTo>
                      <a:pt x="78" y="252"/>
                    </a:lnTo>
                    <a:lnTo>
                      <a:pt x="69" y="264"/>
                    </a:lnTo>
                    <a:lnTo>
                      <a:pt x="69" y="264"/>
                    </a:lnTo>
                    <a:lnTo>
                      <a:pt x="59" y="277"/>
                    </a:lnTo>
                    <a:lnTo>
                      <a:pt x="47" y="290"/>
                    </a:lnTo>
                    <a:lnTo>
                      <a:pt x="42" y="295"/>
                    </a:lnTo>
                    <a:lnTo>
                      <a:pt x="35" y="300"/>
                    </a:lnTo>
                    <a:lnTo>
                      <a:pt x="29" y="304"/>
                    </a:lnTo>
                    <a:lnTo>
                      <a:pt x="21" y="306"/>
                    </a:lnTo>
                    <a:lnTo>
                      <a:pt x="21" y="306"/>
                    </a:lnTo>
                    <a:lnTo>
                      <a:pt x="15" y="307"/>
                    </a:lnTo>
                    <a:lnTo>
                      <a:pt x="15" y="30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8" name="chenying0907 208"/>
              <p:cNvSpPr/>
              <p:nvPr/>
            </p:nvSpPr>
            <p:spPr bwMode="auto">
              <a:xfrm>
                <a:off x="4284663" y="2282825"/>
                <a:ext cx="195263" cy="171450"/>
              </a:xfrm>
              <a:custGeom>
                <a:avLst/>
                <a:gdLst/>
                <a:ahLst/>
                <a:cxnLst>
                  <a:cxn ang="0">
                    <a:pos x="15" y="323"/>
                  </a:cxn>
                  <a:cxn ang="0">
                    <a:pos x="6" y="319"/>
                  </a:cxn>
                  <a:cxn ang="0">
                    <a:pos x="1" y="309"/>
                  </a:cxn>
                  <a:cxn ang="0">
                    <a:pos x="0" y="306"/>
                  </a:cxn>
                  <a:cxn ang="0">
                    <a:pos x="0" y="297"/>
                  </a:cxn>
                  <a:cxn ang="0">
                    <a:pos x="4" y="290"/>
                  </a:cxn>
                  <a:cxn ang="0">
                    <a:pos x="7" y="287"/>
                  </a:cxn>
                  <a:cxn ang="0">
                    <a:pos x="15" y="277"/>
                  </a:cxn>
                  <a:cxn ang="0">
                    <a:pos x="20" y="266"/>
                  </a:cxn>
                  <a:cxn ang="0">
                    <a:pos x="29" y="253"/>
                  </a:cxn>
                  <a:cxn ang="0">
                    <a:pos x="48" y="230"/>
                  </a:cxn>
                  <a:cxn ang="0">
                    <a:pos x="68" y="211"/>
                  </a:cxn>
                  <a:cxn ang="0">
                    <a:pos x="94" y="190"/>
                  </a:cxn>
                  <a:cxn ang="0">
                    <a:pos x="126" y="162"/>
                  </a:cxn>
                  <a:cxn ang="0">
                    <a:pos x="159" y="135"/>
                  </a:cxn>
                  <a:cxn ang="0">
                    <a:pos x="187" y="111"/>
                  </a:cxn>
                  <a:cxn ang="0">
                    <a:pos x="236" y="73"/>
                  </a:cxn>
                  <a:cxn ang="0">
                    <a:pos x="254" y="61"/>
                  </a:cxn>
                  <a:cxn ang="0">
                    <a:pos x="311" y="23"/>
                  </a:cxn>
                  <a:cxn ang="0">
                    <a:pos x="344" y="3"/>
                  </a:cxn>
                  <a:cxn ang="0">
                    <a:pos x="348" y="1"/>
                  </a:cxn>
                  <a:cxn ang="0">
                    <a:pos x="352" y="0"/>
                  </a:cxn>
                  <a:cxn ang="0">
                    <a:pos x="358" y="2"/>
                  </a:cxn>
                  <a:cxn ang="0">
                    <a:pos x="366" y="9"/>
                  </a:cxn>
                  <a:cxn ang="0">
                    <a:pos x="368" y="14"/>
                  </a:cxn>
                  <a:cxn ang="0">
                    <a:pos x="369" y="22"/>
                  </a:cxn>
                  <a:cxn ang="0">
                    <a:pos x="366" y="29"/>
                  </a:cxn>
                  <a:cxn ang="0">
                    <a:pos x="361" y="35"/>
                  </a:cxn>
                  <a:cxn ang="0">
                    <a:pos x="325" y="57"/>
                  </a:cxn>
                  <a:cxn ang="0">
                    <a:pos x="271" y="92"/>
                  </a:cxn>
                  <a:cxn ang="0">
                    <a:pos x="250" y="107"/>
                  </a:cxn>
                  <a:cxn ang="0">
                    <a:pos x="190" y="157"/>
                  </a:cxn>
                  <a:cxn ang="0">
                    <a:pos x="164" y="179"/>
                  </a:cxn>
                  <a:cxn ang="0">
                    <a:pos x="134" y="203"/>
                  </a:cxn>
                  <a:cxn ang="0">
                    <a:pos x="102" y="229"/>
                  </a:cxn>
                  <a:cxn ang="0">
                    <a:pos x="72" y="258"/>
                  </a:cxn>
                  <a:cxn ang="0">
                    <a:pos x="66" y="264"/>
                  </a:cxn>
                  <a:cxn ang="0">
                    <a:pos x="51" y="286"/>
                  </a:cxn>
                  <a:cxn ang="0">
                    <a:pos x="46" y="295"/>
                  </a:cxn>
                  <a:cxn ang="0">
                    <a:pos x="33" y="312"/>
                  </a:cxn>
                  <a:cxn ang="0">
                    <a:pos x="24" y="319"/>
                  </a:cxn>
                  <a:cxn ang="0">
                    <a:pos x="15" y="323"/>
                  </a:cxn>
                </a:cxnLst>
                <a:rect l="0" t="0" r="r" b="b"/>
                <a:pathLst>
                  <a:path w="369" h="323">
                    <a:moveTo>
                      <a:pt x="15" y="323"/>
                    </a:moveTo>
                    <a:lnTo>
                      <a:pt x="15" y="323"/>
                    </a:lnTo>
                    <a:lnTo>
                      <a:pt x="10" y="322"/>
                    </a:lnTo>
                    <a:lnTo>
                      <a:pt x="6" y="319"/>
                    </a:lnTo>
                    <a:lnTo>
                      <a:pt x="3" y="315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7"/>
                    </a:lnTo>
                    <a:lnTo>
                      <a:pt x="2" y="294"/>
                    </a:lnTo>
                    <a:lnTo>
                      <a:pt x="4" y="290"/>
                    </a:lnTo>
                    <a:lnTo>
                      <a:pt x="7" y="287"/>
                    </a:lnTo>
                    <a:lnTo>
                      <a:pt x="7" y="287"/>
                    </a:lnTo>
                    <a:lnTo>
                      <a:pt x="11" y="283"/>
                    </a:lnTo>
                    <a:lnTo>
                      <a:pt x="15" y="277"/>
                    </a:lnTo>
                    <a:lnTo>
                      <a:pt x="20" y="266"/>
                    </a:lnTo>
                    <a:lnTo>
                      <a:pt x="20" y="266"/>
                    </a:lnTo>
                    <a:lnTo>
                      <a:pt x="24" y="259"/>
                    </a:lnTo>
                    <a:lnTo>
                      <a:pt x="29" y="253"/>
                    </a:lnTo>
                    <a:lnTo>
                      <a:pt x="29" y="253"/>
                    </a:lnTo>
                    <a:lnTo>
                      <a:pt x="48" y="230"/>
                    </a:lnTo>
                    <a:lnTo>
                      <a:pt x="59" y="221"/>
                    </a:lnTo>
                    <a:lnTo>
                      <a:pt x="68" y="211"/>
                    </a:lnTo>
                    <a:lnTo>
                      <a:pt x="68" y="211"/>
                    </a:lnTo>
                    <a:lnTo>
                      <a:pt x="94" y="190"/>
                    </a:lnTo>
                    <a:lnTo>
                      <a:pt x="94" y="190"/>
                    </a:lnTo>
                    <a:lnTo>
                      <a:pt x="126" y="162"/>
                    </a:lnTo>
                    <a:lnTo>
                      <a:pt x="159" y="135"/>
                    </a:lnTo>
                    <a:lnTo>
                      <a:pt x="159" y="135"/>
                    </a:lnTo>
                    <a:lnTo>
                      <a:pt x="187" y="111"/>
                    </a:lnTo>
                    <a:lnTo>
                      <a:pt x="187" y="111"/>
                    </a:lnTo>
                    <a:lnTo>
                      <a:pt x="220" y="85"/>
                    </a:lnTo>
                    <a:lnTo>
                      <a:pt x="236" y="73"/>
                    </a:lnTo>
                    <a:lnTo>
                      <a:pt x="254" y="61"/>
                    </a:lnTo>
                    <a:lnTo>
                      <a:pt x="254" y="61"/>
                    </a:lnTo>
                    <a:lnTo>
                      <a:pt x="282" y="41"/>
                    </a:lnTo>
                    <a:lnTo>
                      <a:pt x="311" y="23"/>
                    </a:lnTo>
                    <a:lnTo>
                      <a:pt x="311" y="23"/>
                    </a:lnTo>
                    <a:lnTo>
                      <a:pt x="344" y="3"/>
                    </a:lnTo>
                    <a:lnTo>
                      <a:pt x="344" y="3"/>
                    </a:lnTo>
                    <a:lnTo>
                      <a:pt x="348" y="1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55" y="1"/>
                    </a:lnTo>
                    <a:lnTo>
                      <a:pt x="358" y="2"/>
                    </a:lnTo>
                    <a:lnTo>
                      <a:pt x="363" y="5"/>
                    </a:lnTo>
                    <a:lnTo>
                      <a:pt x="366" y="9"/>
                    </a:lnTo>
                    <a:lnTo>
                      <a:pt x="368" y="14"/>
                    </a:lnTo>
                    <a:lnTo>
                      <a:pt x="368" y="14"/>
                    </a:lnTo>
                    <a:lnTo>
                      <a:pt x="369" y="17"/>
                    </a:lnTo>
                    <a:lnTo>
                      <a:pt x="369" y="22"/>
                    </a:lnTo>
                    <a:lnTo>
                      <a:pt x="368" y="25"/>
                    </a:lnTo>
                    <a:lnTo>
                      <a:pt x="366" y="29"/>
                    </a:lnTo>
                    <a:lnTo>
                      <a:pt x="364" y="32"/>
                    </a:lnTo>
                    <a:lnTo>
                      <a:pt x="361" y="35"/>
                    </a:lnTo>
                    <a:lnTo>
                      <a:pt x="361" y="35"/>
                    </a:lnTo>
                    <a:lnTo>
                      <a:pt x="325" y="57"/>
                    </a:lnTo>
                    <a:lnTo>
                      <a:pt x="325" y="57"/>
                    </a:lnTo>
                    <a:lnTo>
                      <a:pt x="271" y="92"/>
                    </a:lnTo>
                    <a:lnTo>
                      <a:pt x="271" y="92"/>
                    </a:lnTo>
                    <a:lnTo>
                      <a:pt x="250" y="107"/>
                    </a:lnTo>
                    <a:lnTo>
                      <a:pt x="229" y="123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64" y="179"/>
                    </a:lnTo>
                    <a:lnTo>
                      <a:pt x="164" y="179"/>
                    </a:lnTo>
                    <a:lnTo>
                      <a:pt x="134" y="203"/>
                    </a:lnTo>
                    <a:lnTo>
                      <a:pt x="134" y="203"/>
                    </a:lnTo>
                    <a:lnTo>
                      <a:pt x="102" y="229"/>
                    </a:lnTo>
                    <a:lnTo>
                      <a:pt x="86" y="242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66" y="264"/>
                    </a:lnTo>
                    <a:lnTo>
                      <a:pt x="61" y="271"/>
                    </a:lnTo>
                    <a:lnTo>
                      <a:pt x="51" y="286"/>
                    </a:lnTo>
                    <a:lnTo>
                      <a:pt x="51" y="286"/>
                    </a:lnTo>
                    <a:lnTo>
                      <a:pt x="46" y="295"/>
                    </a:lnTo>
                    <a:lnTo>
                      <a:pt x="40" y="303"/>
                    </a:lnTo>
                    <a:lnTo>
                      <a:pt x="33" y="312"/>
                    </a:lnTo>
                    <a:lnTo>
                      <a:pt x="24" y="319"/>
                    </a:lnTo>
                    <a:lnTo>
                      <a:pt x="24" y="319"/>
                    </a:lnTo>
                    <a:lnTo>
                      <a:pt x="19" y="322"/>
                    </a:lnTo>
                    <a:lnTo>
                      <a:pt x="15" y="323"/>
                    </a:lnTo>
                    <a:lnTo>
                      <a:pt x="15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9" name="chenying0907 209"/>
              <p:cNvSpPr/>
              <p:nvPr/>
            </p:nvSpPr>
            <p:spPr bwMode="auto">
              <a:xfrm>
                <a:off x="4446588" y="2346325"/>
                <a:ext cx="285750" cy="307975"/>
              </a:xfrm>
              <a:custGeom>
                <a:avLst/>
                <a:gdLst/>
                <a:ahLst/>
                <a:cxnLst>
                  <a:cxn ang="0">
                    <a:pos x="524" y="583"/>
                  </a:cxn>
                  <a:cxn ang="0">
                    <a:pos x="515" y="580"/>
                  </a:cxn>
                  <a:cxn ang="0">
                    <a:pos x="501" y="571"/>
                  </a:cxn>
                  <a:cxn ang="0">
                    <a:pos x="476" y="549"/>
                  </a:cxn>
                  <a:cxn ang="0">
                    <a:pos x="437" y="513"/>
                  </a:cxn>
                  <a:cxn ang="0">
                    <a:pos x="414" y="488"/>
                  </a:cxn>
                  <a:cxn ang="0">
                    <a:pos x="388" y="460"/>
                  </a:cxn>
                  <a:cxn ang="0">
                    <a:pos x="339" y="409"/>
                  </a:cxn>
                  <a:cxn ang="0">
                    <a:pos x="300" y="361"/>
                  </a:cxn>
                  <a:cxn ang="0">
                    <a:pos x="288" y="344"/>
                  </a:cxn>
                  <a:cxn ang="0">
                    <a:pos x="246" y="293"/>
                  </a:cxn>
                  <a:cxn ang="0">
                    <a:pos x="202" y="245"/>
                  </a:cxn>
                  <a:cxn ang="0">
                    <a:pos x="167" y="208"/>
                  </a:cxn>
                  <a:cxn ang="0">
                    <a:pos x="134" y="170"/>
                  </a:cxn>
                  <a:cxn ang="0">
                    <a:pos x="121" y="153"/>
                  </a:cxn>
                  <a:cxn ang="0">
                    <a:pos x="95" y="121"/>
                  </a:cxn>
                  <a:cxn ang="0">
                    <a:pos x="54" y="76"/>
                  </a:cxn>
                  <a:cxn ang="0">
                    <a:pos x="24" y="48"/>
                  </a:cxn>
                  <a:cxn ang="0">
                    <a:pos x="8" y="36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4" y="8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25" y="3"/>
                  </a:cxn>
                  <a:cxn ang="0">
                    <a:pos x="41" y="15"/>
                  </a:cxn>
                  <a:cxn ang="0">
                    <a:pos x="70" y="41"/>
                  </a:cxn>
                  <a:cxn ang="0">
                    <a:pos x="110" y="84"/>
                  </a:cxn>
                  <a:cxn ang="0">
                    <a:pos x="136" y="115"/>
                  </a:cxn>
                  <a:cxn ang="0">
                    <a:pos x="206" y="198"/>
                  </a:cxn>
                  <a:cxn ang="0">
                    <a:pos x="290" y="291"/>
                  </a:cxn>
                  <a:cxn ang="0">
                    <a:pos x="303" y="306"/>
                  </a:cxn>
                  <a:cxn ang="0">
                    <a:pos x="341" y="353"/>
                  </a:cxn>
                  <a:cxn ang="0">
                    <a:pos x="371" y="390"/>
                  </a:cxn>
                  <a:cxn ang="0">
                    <a:pos x="403" y="425"/>
                  </a:cxn>
                  <a:cxn ang="0">
                    <a:pos x="433" y="457"/>
                  </a:cxn>
                  <a:cxn ang="0">
                    <a:pos x="457" y="482"/>
                  </a:cxn>
                  <a:cxn ang="0">
                    <a:pos x="493" y="518"/>
                  </a:cxn>
                  <a:cxn ang="0">
                    <a:pos x="519" y="540"/>
                  </a:cxn>
                  <a:cxn ang="0">
                    <a:pos x="532" y="549"/>
                  </a:cxn>
                  <a:cxn ang="0">
                    <a:pos x="539" y="554"/>
                  </a:cxn>
                  <a:cxn ang="0">
                    <a:pos x="541" y="560"/>
                  </a:cxn>
                  <a:cxn ang="0">
                    <a:pos x="541" y="570"/>
                  </a:cxn>
                  <a:cxn ang="0">
                    <a:pos x="539" y="575"/>
                  </a:cxn>
                  <a:cxn ang="0">
                    <a:pos x="530" y="582"/>
                  </a:cxn>
                  <a:cxn ang="0">
                    <a:pos x="524" y="583"/>
                  </a:cxn>
                </a:cxnLst>
                <a:rect l="0" t="0" r="r" b="b"/>
                <a:pathLst>
                  <a:path w="541" h="583">
                    <a:moveTo>
                      <a:pt x="524" y="583"/>
                    </a:moveTo>
                    <a:lnTo>
                      <a:pt x="524" y="583"/>
                    </a:lnTo>
                    <a:lnTo>
                      <a:pt x="520" y="582"/>
                    </a:lnTo>
                    <a:lnTo>
                      <a:pt x="515" y="580"/>
                    </a:lnTo>
                    <a:lnTo>
                      <a:pt x="515" y="580"/>
                    </a:lnTo>
                    <a:lnTo>
                      <a:pt x="501" y="571"/>
                    </a:lnTo>
                    <a:lnTo>
                      <a:pt x="488" y="560"/>
                    </a:lnTo>
                    <a:lnTo>
                      <a:pt x="476" y="549"/>
                    </a:lnTo>
                    <a:lnTo>
                      <a:pt x="462" y="538"/>
                    </a:lnTo>
                    <a:lnTo>
                      <a:pt x="437" y="513"/>
                    </a:lnTo>
                    <a:lnTo>
                      <a:pt x="414" y="488"/>
                    </a:lnTo>
                    <a:lnTo>
                      <a:pt x="414" y="488"/>
                    </a:lnTo>
                    <a:lnTo>
                      <a:pt x="388" y="460"/>
                    </a:lnTo>
                    <a:lnTo>
                      <a:pt x="388" y="460"/>
                    </a:lnTo>
                    <a:lnTo>
                      <a:pt x="365" y="437"/>
                    </a:lnTo>
                    <a:lnTo>
                      <a:pt x="339" y="409"/>
                    </a:lnTo>
                    <a:lnTo>
                      <a:pt x="313" y="377"/>
                    </a:lnTo>
                    <a:lnTo>
                      <a:pt x="300" y="361"/>
                    </a:lnTo>
                    <a:lnTo>
                      <a:pt x="288" y="344"/>
                    </a:lnTo>
                    <a:lnTo>
                      <a:pt x="288" y="344"/>
                    </a:lnTo>
                    <a:lnTo>
                      <a:pt x="268" y="319"/>
                    </a:lnTo>
                    <a:lnTo>
                      <a:pt x="246" y="293"/>
                    </a:lnTo>
                    <a:lnTo>
                      <a:pt x="224" y="269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167" y="208"/>
                    </a:lnTo>
                    <a:lnTo>
                      <a:pt x="150" y="189"/>
                    </a:lnTo>
                    <a:lnTo>
                      <a:pt x="134" y="170"/>
                    </a:lnTo>
                    <a:lnTo>
                      <a:pt x="134" y="170"/>
                    </a:lnTo>
                    <a:lnTo>
                      <a:pt x="121" y="153"/>
                    </a:lnTo>
                    <a:lnTo>
                      <a:pt x="121" y="153"/>
                    </a:lnTo>
                    <a:lnTo>
                      <a:pt x="95" y="121"/>
                    </a:lnTo>
                    <a:lnTo>
                      <a:pt x="69" y="90"/>
                    </a:lnTo>
                    <a:lnTo>
                      <a:pt x="54" y="76"/>
                    </a:lnTo>
                    <a:lnTo>
                      <a:pt x="40" y="61"/>
                    </a:lnTo>
                    <a:lnTo>
                      <a:pt x="24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5" y="32"/>
                    </a:lnTo>
                    <a:lnTo>
                      <a:pt x="3" y="29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41" y="15"/>
                    </a:lnTo>
                    <a:lnTo>
                      <a:pt x="55" y="28"/>
                    </a:lnTo>
                    <a:lnTo>
                      <a:pt x="70" y="41"/>
                    </a:lnTo>
                    <a:lnTo>
                      <a:pt x="83" y="55"/>
                    </a:lnTo>
                    <a:lnTo>
                      <a:pt x="110" y="84"/>
                    </a:lnTo>
                    <a:lnTo>
                      <a:pt x="136" y="115"/>
                    </a:lnTo>
                    <a:lnTo>
                      <a:pt x="136" y="115"/>
                    </a:lnTo>
                    <a:lnTo>
                      <a:pt x="170" y="156"/>
                    </a:lnTo>
                    <a:lnTo>
                      <a:pt x="206" y="198"/>
                    </a:lnTo>
                    <a:lnTo>
                      <a:pt x="246" y="242"/>
                    </a:lnTo>
                    <a:lnTo>
                      <a:pt x="290" y="291"/>
                    </a:lnTo>
                    <a:lnTo>
                      <a:pt x="290" y="291"/>
                    </a:lnTo>
                    <a:lnTo>
                      <a:pt x="303" y="306"/>
                    </a:lnTo>
                    <a:lnTo>
                      <a:pt x="317" y="322"/>
                    </a:lnTo>
                    <a:lnTo>
                      <a:pt x="341" y="353"/>
                    </a:lnTo>
                    <a:lnTo>
                      <a:pt x="341" y="353"/>
                    </a:lnTo>
                    <a:lnTo>
                      <a:pt x="371" y="390"/>
                    </a:lnTo>
                    <a:lnTo>
                      <a:pt x="387" y="407"/>
                    </a:lnTo>
                    <a:lnTo>
                      <a:pt x="403" y="425"/>
                    </a:lnTo>
                    <a:lnTo>
                      <a:pt x="403" y="425"/>
                    </a:lnTo>
                    <a:lnTo>
                      <a:pt x="433" y="457"/>
                    </a:lnTo>
                    <a:lnTo>
                      <a:pt x="433" y="457"/>
                    </a:lnTo>
                    <a:lnTo>
                      <a:pt x="457" y="482"/>
                    </a:lnTo>
                    <a:lnTo>
                      <a:pt x="481" y="507"/>
                    </a:lnTo>
                    <a:lnTo>
                      <a:pt x="493" y="518"/>
                    </a:lnTo>
                    <a:lnTo>
                      <a:pt x="507" y="529"/>
                    </a:lnTo>
                    <a:lnTo>
                      <a:pt x="519" y="540"/>
                    </a:lnTo>
                    <a:lnTo>
                      <a:pt x="532" y="549"/>
                    </a:lnTo>
                    <a:lnTo>
                      <a:pt x="532" y="549"/>
                    </a:lnTo>
                    <a:lnTo>
                      <a:pt x="537" y="552"/>
                    </a:lnTo>
                    <a:lnTo>
                      <a:pt x="539" y="554"/>
                    </a:lnTo>
                    <a:lnTo>
                      <a:pt x="540" y="557"/>
                    </a:lnTo>
                    <a:lnTo>
                      <a:pt x="541" y="560"/>
                    </a:lnTo>
                    <a:lnTo>
                      <a:pt x="541" y="565"/>
                    </a:lnTo>
                    <a:lnTo>
                      <a:pt x="541" y="570"/>
                    </a:lnTo>
                    <a:lnTo>
                      <a:pt x="541" y="570"/>
                    </a:lnTo>
                    <a:lnTo>
                      <a:pt x="539" y="575"/>
                    </a:lnTo>
                    <a:lnTo>
                      <a:pt x="534" y="579"/>
                    </a:lnTo>
                    <a:lnTo>
                      <a:pt x="530" y="582"/>
                    </a:lnTo>
                    <a:lnTo>
                      <a:pt x="527" y="583"/>
                    </a:lnTo>
                    <a:lnTo>
                      <a:pt x="524" y="583"/>
                    </a:lnTo>
                    <a:lnTo>
                      <a:pt x="524" y="5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50" name="chenying0907 210"/>
              <p:cNvSpPr/>
              <p:nvPr/>
            </p:nvSpPr>
            <p:spPr bwMode="auto">
              <a:xfrm>
                <a:off x="4349750" y="2435225"/>
                <a:ext cx="273050" cy="288925"/>
              </a:xfrm>
              <a:custGeom>
                <a:avLst/>
                <a:gdLst/>
                <a:ahLst/>
                <a:cxnLst>
                  <a:cxn ang="0">
                    <a:pos x="493" y="546"/>
                  </a:cxn>
                  <a:cxn ang="0">
                    <a:pos x="481" y="537"/>
                  </a:cxn>
                  <a:cxn ang="0">
                    <a:pos x="475" y="524"/>
                  </a:cxn>
                  <a:cxn ang="0">
                    <a:pos x="457" y="505"/>
                  </a:cxn>
                  <a:cxn ang="0">
                    <a:pos x="444" y="490"/>
                  </a:cxn>
                  <a:cxn ang="0">
                    <a:pos x="436" y="479"/>
                  </a:cxn>
                  <a:cxn ang="0">
                    <a:pos x="411" y="452"/>
                  </a:cxn>
                  <a:cxn ang="0">
                    <a:pos x="402" y="443"/>
                  </a:cxn>
                  <a:cxn ang="0">
                    <a:pos x="387" y="420"/>
                  </a:cxn>
                  <a:cxn ang="0">
                    <a:pos x="376" y="410"/>
                  </a:cxn>
                  <a:cxn ang="0">
                    <a:pos x="345" y="378"/>
                  </a:cxn>
                  <a:cxn ang="0">
                    <a:pos x="321" y="352"/>
                  </a:cxn>
                  <a:cxn ang="0">
                    <a:pos x="280" y="313"/>
                  </a:cxn>
                  <a:cxn ang="0">
                    <a:pos x="252" y="285"/>
                  </a:cxn>
                  <a:cxn ang="0">
                    <a:pos x="151" y="183"/>
                  </a:cxn>
                  <a:cxn ang="0">
                    <a:pos x="106" y="136"/>
                  </a:cxn>
                  <a:cxn ang="0">
                    <a:pos x="64" y="92"/>
                  </a:cxn>
                  <a:cxn ang="0">
                    <a:pos x="33" y="58"/>
                  </a:cxn>
                  <a:cxn ang="0">
                    <a:pos x="13" y="39"/>
                  </a:cxn>
                  <a:cxn ang="0">
                    <a:pos x="3" y="26"/>
                  </a:cxn>
                  <a:cxn ang="0">
                    <a:pos x="0" y="14"/>
                  </a:cxn>
                  <a:cxn ang="0">
                    <a:pos x="5" y="6"/>
                  </a:cxn>
                  <a:cxn ang="0">
                    <a:pos x="19" y="0"/>
                  </a:cxn>
                  <a:cxn ang="0">
                    <a:pos x="26" y="2"/>
                  </a:cxn>
                  <a:cxn ang="0">
                    <a:pos x="34" y="8"/>
                  </a:cxn>
                  <a:cxn ang="0">
                    <a:pos x="72" y="47"/>
                  </a:cxn>
                  <a:cxn ang="0">
                    <a:pos x="94" y="67"/>
                  </a:cxn>
                  <a:cxn ang="0">
                    <a:pos x="151" y="133"/>
                  </a:cxn>
                  <a:cxn ang="0">
                    <a:pos x="191" y="176"/>
                  </a:cxn>
                  <a:cxn ang="0">
                    <a:pos x="275" y="260"/>
                  </a:cxn>
                  <a:cxn ang="0">
                    <a:pos x="311" y="293"/>
                  </a:cxn>
                  <a:cxn ang="0">
                    <a:pos x="364" y="343"/>
                  </a:cxn>
                  <a:cxn ang="0">
                    <a:pos x="407" y="387"/>
                  </a:cxn>
                  <a:cxn ang="0">
                    <a:pos x="423" y="411"/>
                  </a:cxn>
                  <a:cxn ang="0">
                    <a:pos x="440" y="429"/>
                  </a:cxn>
                  <a:cxn ang="0">
                    <a:pos x="452" y="440"/>
                  </a:cxn>
                  <a:cxn ang="0">
                    <a:pos x="460" y="452"/>
                  </a:cxn>
                  <a:cxn ang="0">
                    <a:pos x="481" y="478"/>
                  </a:cxn>
                  <a:cxn ang="0">
                    <a:pos x="496" y="493"/>
                  </a:cxn>
                  <a:cxn ang="0">
                    <a:pos x="508" y="510"/>
                  </a:cxn>
                  <a:cxn ang="0">
                    <a:pos x="512" y="513"/>
                  </a:cxn>
                  <a:cxn ang="0">
                    <a:pos x="515" y="524"/>
                  </a:cxn>
                  <a:cxn ang="0">
                    <a:pos x="515" y="533"/>
                  </a:cxn>
                  <a:cxn ang="0">
                    <a:pos x="510" y="542"/>
                  </a:cxn>
                  <a:cxn ang="0">
                    <a:pos x="499" y="546"/>
                  </a:cxn>
                </a:cxnLst>
                <a:rect l="0" t="0" r="r" b="b"/>
                <a:pathLst>
                  <a:path w="515" h="546">
                    <a:moveTo>
                      <a:pt x="499" y="546"/>
                    </a:moveTo>
                    <a:lnTo>
                      <a:pt x="499" y="546"/>
                    </a:lnTo>
                    <a:lnTo>
                      <a:pt x="493" y="546"/>
                    </a:lnTo>
                    <a:lnTo>
                      <a:pt x="488" y="543"/>
                    </a:lnTo>
                    <a:lnTo>
                      <a:pt x="483" y="540"/>
                    </a:lnTo>
                    <a:lnTo>
                      <a:pt x="481" y="537"/>
                    </a:lnTo>
                    <a:lnTo>
                      <a:pt x="480" y="534"/>
                    </a:lnTo>
                    <a:lnTo>
                      <a:pt x="480" y="534"/>
                    </a:lnTo>
                    <a:lnTo>
                      <a:pt x="475" y="524"/>
                    </a:lnTo>
                    <a:lnTo>
                      <a:pt x="470" y="517"/>
                    </a:lnTo>
                    <a:lnTo>
                      <a:pt x="463" y="511"/>
                    </a:lnTo>
                    <a:lnTo>
                      <a:pt x="457" y="505"/>
                    </a:lnTo>
                    <a:lnTo>
                      <a:pt x="457" y="505"/>
                    </a:lnTo>
                    <a:lnTo>
                      <a:pt x="450" y="498"/>
                    </a:lnTo>
                    <a:lnTo>
                      <a:pt x="444" y="490"/>
                    </a:lnTo>
                    <a:lnTo>
                      <a:pt x="444" y="490"/>
                    </a:lnTo>
                    <a:lnTo>
                      <a:pt x="436" y="479"/>
                    </a:lnTo>
                    <a:lnTo>
                      <a:pt x="436" y="479"/>
                    </a:lnTo>
                    <a:lnTo>
                      <a:pt x="425" y="466"/>
                    </a:lnTo>
                    <a:lnTo>
                      <a:pt x="419" y="458"/>
                    </a:lnTo>
                    <a:lnTo>
                      <a:pt x="411" y="452"/>
                    </a:lnTo>
                    <a:lnTo>
                      <a:pt x="411" y="452"/>
                    </a:lnTo>
                    <a:lnTo>
                      <a:pt x="407" y="448"/>
                    </a:lnTo>
                    <a:lnTo>
                      <a:pt x="402" y="443"/>
                    </a:lnTo>
                    <a:lnTo>
                      <a:pt x="395" y="433"/>
                    </a:lnTo>
                    <a:lnTo>
                      <a:pt x="395" y="433"/>
                    </a:lnTo>
                    <a:lnTo>
                      <a:pt x="387" y="420"/>
                    </a:lnTo>
                    <a:lnTo>
                      <a:pt x="382" y="415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67" y="404"/>
                    </a:lnTo>
                    <a:lnTo>
                      <a:pt x="360" y="395"/>
                    </a:lnTo>
                    <a:lnTo>
                      <a:pt x="345" y="378"/>
                    </a:lnTo>
                    <a:lnTo>
                      <a:pt x="345" y="378"/>
                    </a:lnTo>
                    <a:lnTo>
                      <a:pt x="333" y="364"/>
                    </a:lnTo>
                    <a:lnTo>
                      <a:pt x="321" y="352"/>
                    </a:lnTo>
                    <a:lnTo>
                      <a:pt x="321" y="352"/>
                    </a:lnTo>
                    <a:lnTo>
                      <a:pt x="299" y="332"/>
                    </a:lnTo>
                    <a:lnTo>
                      <a:pt x="280" y="313"/>
                    </a:lnTo>
                    <a:lnTo>
                      <a:pt x="280" y="313"/>
                    </a:lnTo>
                    <a:lnTo>
                      <a:pt x="252" y="285"/>
                    </a:lnTo>
                    <a:lnTo>
                      <a:pt x="252" y="285"/>
                    </a:lnTo>
                    <a:lnTo>
                      <a:pt x="225" y="260"/>
                    </a:lnTo>
                    <a:lnTo>
                      <a:pt x="200" y="234"/>
                    </a:lnTo>
                    <a:lnTo>
                      <a:pt x="151" y="183"/>
                    </a:lnTo>
                    <a:lnTo>
                      <a:pt x="151" y="183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64" y="92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33" y="5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3" y="39"/>
                    </a:lnTo>
                    <a:lnTo>
                      <a:pt x="8" y="3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18"/>
                    </a:lnTo>
                    <a:lnTo>
                      <a:pt x="51" y="29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57"/>
                    </a:lnTo>
                    <a:lnTo>
                      <a:pt x="94" y="67"/>
                    </a:lnTo>
                    <a:lnTo>
                      <a:pt x="94" y="67"/>
                    </a:lnTo>
                    <a:lnTo>
                      <a:pt x="124" y="100"/>
                    </a:lnTo>
                    <a:lnTo>
                      <a:pt x="151" y="133"/>
                    </a:lnTo>
                    <a:lnTo>
                      <a:pt x="164" y="146"/>
                    </a:lnTo>
                    <a:lnTo>
                      <a:pt x="164" y="146"/>
                    </a:lnTo>
                    <a:lnTo>
                      <a:pt x="191" y="176"/>
                    </a:lnTo>
                    <a:lnTo>
                      <a:pt x="219" y="205"/>
                    </a:lnTo>
                    <a:lnTo>
                      <a:pt x="247" y="232"/>
                    </a:lnTo>
                    <a:lnTo>
                      <a:pt x="275" y="260"/>
                    </a:lnTo>
                    <a:lnTo>
                      <a:pt x="275" y="260"/>
                    </a:lnTo>
                    <a:lnTo>
                      <a:pt x="311" y="293"/>
                    </a:lnTo>
                    <a:lnTo>
                      <a:pt x="311" y="293"/>
                    </a:lnTo>
                    <a:lnTo>
                      <a:pt x="342" y="321"/>
                    </a:lnTo>
                    <a:lnTo>
                      <a:pt x="342" y="321"/>
                    </a:lnTo>
                    <a:lnTo>
                      <a:pt x="364" y="343"/>
                    </a:lnTo>
                    <a:lnTo>
                      <a:pt x="386" y="363"/>
                    </a:lnTo>
                    <a:lnTo>
                      <a:pt x="396" y="375"/>
                    </a:lnTo>
                    <a:lnTo>
                      <a:pt x="407" y="387"/>
                    </a:lnTo>
                    <a:lnTo>
                      <a:pt x="415" y="398"/>
                    </a:lnTo>
                    <a:lnTo>
                      <a:pt x="423" y="411"/>
                    </a:lnTo>
                    <a:lnTo>
                      <a:pt x="423" y="411"/>
                    </a:lnTo>
                    <a:lnTo>
                      <a:pt x="426" y="416"/>
                    </a:lnTo>
                    <a:lnTo>
                      <a:pt x="430" y="421"/>
                    </a:lnTo>
                    <a:lnTo>
                      <a:pt x="440" y="429"/>
                    </a:lnTo>
                    <a:lnTo>
                      <a:pt x="440" y="429"/>
                    </a:lnTo>
                    <a:lnTo>
                      <a:pt x="446" y="435"/>
                    </a:lnTo>
                    <a:lnTo>
                      <a:pt x="452" y="440"/>
                    </a:lnTo>
                    <a:lnTo>
                      <a:pt x="452" y="440"/>
                    </a:lnTo>
                    <a:lnTo>
                      <a:pt x="460" y="452"/>
                    </a:lnTo>
                    <a:lnTo>
                      <a:pt x="460" y="452"/>
                    </a:lnTo>
                    <a:lnTo>
                      <a:pt x="470" y="466"/>
                    </a:lnTo>
                    <a:lnTo>
                      <a:pt x="475" y="472"/>
                    </a:lnTo>
                    <a:lnTo>
                      <a:pt x="481" y="478"/>
                    </a:lnTo>
                    <a:lnTo>
                      <a:pt x="481" y="478"/>
                    </a:lnTo>
                    <a:lnTo>
                      <a:pt x="489" y="486"/>
                    </a:lnTo>
                    <a:lnTo>
                      <a:pt x="496" y="493"/>
                    </a:lnTo>
                    <a:lnTo>
                      <a:pt x="502" y="501"/>
                    </a:lnTo>
                    <a:lnTo>
                      <a:pt x="507" y="509"/>
                    </a:lnTo>
                    <a:lnTo>
                      <a:pt x="508" y="510"/>
                    </a:lnTo>
                    <a:lnTo>
                      <a:pt x="509" y="511"/>
                    </a:lnTo>
                    <a:lnTo>
                      <a:pt x="509" y="511"/>
                    </a:lnTo>
                    <a:lnTo>
                      <a:pt x="512" y="513"/>
                    </a:lnTo>
                    <a:lnTo>
                      <a:pt x="514" y="516"/>
                    </a:lnTo>
                    <a:lnTo>
                      <a:pt x="515" y="520"/>
                    </a:lnTo>
                    <a:lnTo>
                      <a:pt x="515" y="524"/>
                    </a:lnTo>
                    <a:lnTo>
                      <a:pt x="515" y="530"/>
                    </a:lnTo>
                    <a:lnTo>
                      <a:pt x="515" y="530"/>
                    </a:lnTo>
                    <a:lnTo>
                      <a:pt x="515" y="533"/>
                    </a:lnTo>
                    <a:lnTo>
                      <a:pt x="514" y="537"/>
                    </a:lnTo>
                    <a:lnTo>
                      <a:pt x="513" y="540"/>
                    </a:lnTo>
                    <a:lnTo>
                      <a:pt x="510" y="542"/>
                    </a:lnTo>
                    <a:lnTo>
                      <a:pt x="510" y="542"/>
                    </a:lnTo>
                    <a:lnTo>
                      <a:pt x="506" y="545"/>
                    </a:lnTo>
                    <a:lnTo>
                      <a:pt x="499" y="546"/>
                    </a:lnTo>
                    <a:lnTo>
                      <a:pt x="499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51" name="chenying0907 211"/>
              <p:cNvSpPr/>
              <p:nvPr/>
            </p:nvSpPr>
            <p:spPr bwMode="auto">
              <a:xfrm>
                <a:off x="4708525" y="2740025"/>
                <a:ext cx="77788" cy="74613"/>
              </a:xfrm>
              <a:custGeom>
                <a:avLst/>
                <a:gdLst/>
                <a:ahLst/>
                <a:cxnLst>
                  <a:cxn ang="0">
                    <a:pos x="116" y="142"/>
                  </a:cxn>
                  <a:cxn ang="0">
                    <a:pos x="111" y="142"/>
                  </a:cxn>
                  <a:cxn ang="0">
                    <a:pos x="101" y="140"/>
                  </a:cxn>
                  <a:cxn ang="0">
                    <a:pos x="90" y="136"/>
                  </a:cxn>
                  <a:cxn ang="0">
                    <a:pos x="88" y="139"/>
                  </a:cxn>
                  <a:cxn ang="0">
                    <a:pos x="79" y="141"/>
                  </a:cxn>
                  <a:cxn ang="0">
                    <a:pos x="77" y="141"/>
                  </a:cxn>
                  <a:cxn ang="0">
                    <a:pos x="63" y="139"/>
                  </a:cxn>
                  <a:cxn ang="0">
                    <a:pos x="49" y="136"/>
                  </a:cxn>
                  <a:cxn ang="0">
                    <a:pos x="42" y="134"/>
                  </a:cxn>
                  <a:cxn ang="0">
                    <a:pos x="33" y="127"/>
                  </a:cxn>
                  <a:cxn ang="0">
                    <a:pos x="30" y="129"/>
                  </a:cxn>
                  <a:cxn ang="0">
                    <a:pos x="21" y="131"/>
                  </a:cxn>
                  <a:cxn ang="0">
                    <a:pos x="18" y="130"/>
                  </a:cxn>
                  <a:cxn ang="0">
                    <a:pos x="12" y="127"/>
                  </a:cxn>
                  <a:cxn ang="0">
                    <a:pos x="7" y="122"/>
                  </a:cxn>
                  <a:cxn ang="0">
                    <a:pos x="6" y="117"/>
                  </a:cxn>
                  <a:cxn ang="0">
                    <a:pos x="5" y="115"/>
                  </a:cxn>
                  <a:cxn ang="0">
                    <a:pos x="1" y="108"/>
                  </a:cxn>
                  <a:cxn ang="0">
                    <a:pos x="1" y="101"/>
                  </a:cxn>
                  <a:cxn ang="0">
                    <a:pos x="3" y="95"/>
                  </a:cxn>
                  <a:cxn ang="0">
                    <a:pos x="13" y="83"/>
                  </a:cxn>
                  <a:cxn ang="0">
                    <a:pos x="31" y="62"/>
                  </a:cxn>
                  <a:cxn ang="0">
                    <a:pos x="63" y="34"/>
                  </a:cxn>
                  <a:cxn ang="0">
                    <a:pos x="92" y="13"/>
                  </a:cxn>
                  <a:cxn ang="0">
                    <a:pos x="98" y="8"/>
                  </a:cxn>
                  <a:cxn ang="0">
                    <a:pos x="113" y="1"/>
                  </a:cxn>
                  <a:cxn ang="0">
                    <a:pos x="121" y="0"/>
                  </a:cxn>
                  <a:cxn ang="0">
                    <a:pos x="131" y="2"/>
                  </a:cxn>
                  <a:cxn ang="0">
                    <a:pos x="137" y="5"/>
                  </a:cxn>
                  <a:cxn ang="0">
                    <a:pos x="143" y="15"/>
                  </a:cxn>
                  <a:cxn ang="0">
                    <a:pos x="147" y="29"/>
                  </a:cxn>
                  <a:cxn ang="0">
                    <a:pos x="148" y="35"/>
                  </a:cxn>
                  <a:cxn ang="0">
                    <a:pos x="147" y="53"/>
                  </a:cxn>
                  <a:cxn ang="0">
                    <a:pos x="148" y="84"/>
                  </a:cxn>
                  <a:cxn ang="0">
                    <a:pos x="148" y="100"/>
                  </a:cxn>
                  <a:cxn ang="0">
                    <a:pos x="146" y="116"/>
                  </a:cxn>
                  <a:cxn ang="0">
                    <a:pos x="145" y="125"/>
                  </a:cxn>
                  <a:cxn ang="0">
                    <a:pos x="141" y="132"/>
                  </a:cxn>
                  <a:cxn ang="0">
                    <a:pos x="136" y="136"/>
                  </a:cxn>
                  <a:cxn ang="0">
                    <a:pos x="128" y="141"/>
                  </a:cxn>
                  <a:cxn ang="0">
                    <a:pos x="126" y="141"/>
                  </a:cxn>
                  <a:cxn ang="0">
                    <a:pos x="121" y="142"/>
                  </a:cxn>
                  <a:cxn ang="0">
                    <a:pos x="116" y="142"/>
                  </a:cxn>
                </a:cxnLst>
                <a:rect l="0" t="0" r="r" b="b"/>
                <a:pathLst>
                  <a:path w="148" h="142">
                    <a:moveTo>
                      <a:pt x="116" y="142"/>
                    </a:moveTo>
                    <a:lnTo>
                      <a:pt x="116" y="142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01" y="140"/>
                    </a:lnTo>
                    <a:lnTo>
                      <a:pt x="101" y="140"/>
                    </a:lnTo>
                    <a:lnTo>
                      <a:pt x="93" y="136"/>
                    </a:lnTo>
                    <a:lnTo>
                      <a:pt x="90" y="136"/>
                    </a:lnTo>
                    <a:lnTo>
                      <a:pt x="88" y="139"/>
                    </a:lnTo>
                    <a:lnTo>
                      <a:pt x="88" y="139"/>
                    </a:lnTo>
                    <a:lnTo>
                      <a:pt x="84" y="141"/>
                    </a:lnTo>
                    <a:lnTo>
                      <a:pt x="79" y="141"/>
                    </a:lnTo>
                    <a:lnTo>
                      <a:pt x="79" y="141"/>
                    </a:lnTo>
                    <a:lnTo>
                      <a:pt x="77" y="141"/>
                    </a:lnTo>
                    <a:lnTo>
                      <a:pt x="77" y="141"/>
                    </a:lnTo>
                    <a:lnTo>
                      <a:pt x="63" y="139"/>
                    </a:lnTo>
                    <a:lnTo>
                      <a:pt x="63" y="139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42" y="134"/>
                    </a:lnTo>
                    <a:lnTo>
                      <a:pt x="36" y="130"/>
                    </a:lnTo>
                    <a:lnTo>
                      <a:pt x="33" y="127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25" y="130"/>
                    </a:lnTo>
                    <a:lnTo>
                      <a:pt x="21" y="131"/>
                    </a:lnTo>
                    <a:lnTo>
                      <a:pt x="21" y="131"/>
                    </a:lnTo>
                    <a:lnTo>
                      <a:pt x="18" y="130"/>
                    </a:lnTo>
                    <a:lnTo>
                      <a:pt x="13" y="129"/>
                    </a:lnTo>
                    <a:lnTo>
                      <a:pt x="12" y="127"/>
                    </a:lnTo>
                    <a:lnTo>
                      <a:pt x="10" y="125"/>
                    </a:lnTo>
                    <a:lnTo>
                      <a:pt x="7" y="122"/>
                    </a:lnTo>
                    <a:lnTo>
                      <a:pt x="6" y="119"/>
                    </a:lnTo>
                    <a:lnTo>
                      <a:pt x="6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2" y="112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" y="101"/>
                    </a:lnTo>
                    <a:lnTo>
                      <a:pt x="2" y="98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13" y="83"/>
                    </a:lnTo>
                    <a:lnTo>
                      <a:pt x="22" y="72"/>
                    </a:lnTo>
                    <a:lnTo>
                      <a:pt x="31" y="62"/>
                    </a:lnTo>
                    <a:lnTo>
                      <a:pt x="42" y="52"/>
                    </a:lnTo>
                    <a:lnTo>
                      <a:pt x="63" y="34"/>
                    </a:lnTo>
                    <a:lnTo>
                      <a:pt x="87" y="17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8" y="8"/>
                    </a:lnTo>
                    <a:lnTo>
                      <a:pt x="105" y="4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6" y="1"/>
                    </a:lnTo>
                    <a:lnTo>
                      <a:pt x="131" y="2"/>
                    </a:lnTo>
                    <a:lnTo>
                      <a:pt x="131" y="2"/>
                    </a:lnTo>
                    <a:lnTo>
                      <a:pt x="137" y="5"/>
                    </a:lnTo>
                    <a:lnTo>
                      <a:pt x="141" y="9"/>
                    </a:lnTo>
                    <a:lnTo>
                      <a:pt x="143" y="15"/>
                    </a:lnTo>
                    <a:lnTo>
                      <a:pt x="145" y="20"/>
                    </a:lnTo>
                    <a:lnTo>
                      <a:pt x="147" y="29"/>
                    </a:lnTo>
                    <a:lnTo>
                      <a:pt x="148" y="35"/>
                    </a:lnTo>
                    <a:lnTo>
                      <a:pt x="148" y="35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7" y="81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100"/>
                    </a:lnTo>
                    <a:lnTo>
                      <a:pt x="147" y="108"/>
                    </a:lnTo>
                    <a:lnTo>
                      <a:pt x="146" y="116"/>
                    </a:lnTo>
                    <a:lnTo>
                      <a:pt x="146" y="116"/>
                    </a:lnTo>
                    <a:lnTo>
                      <a:pt x="145" y="125"/>
                    </a:lnTo>
                    <a:lnTo>
                      <a:pt x="143" y="128"/>
                    </a:lnTo>
                    <a:lnTo>
                      <a:pt x="141" y="132"/>
                    </a:lnTo>
                    <a:lnTo>
                      <a:pt x="139" y="134"/>
                    </a:lnTo>
                    <a:lnTo>
                      <a:pt x="136" y="136"/>
                    </a:lnTo>
                    <a:lnTo>
                      <a:pt x="128" y="141"/>
                    </a:lnTo>
                    <a:lnTo>
                      <a:pt x="128" y="141"/>
                    </a:lnTo>
                    <a:lnTo>
                      <a:pt x="127" y="141"/>
                    </a:lnTo>
                    <a:lnTo>
                      <a:pt x="126" y="141"/>
                    </a:lnTo>
                    <a:lnTo>
                      <a:pt x="126" y="141"/>
                    </a:lnTo>
                    <a:lnTo>
                      <a:pt x="121" y="142"/>
                    </a:lnTo>
                    <a:lnTo>
                      <a:pt x="116" y="142"/>
                    </a:lnTo>
                    <a:lnTo>
                      <a:pt x="116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52" name="chenying0907 212"/>
              <p:cNvSpPr/>
              <p:nvPr/>
            </p:nvSpPr>
            <p:spPr bwMode="auto">
              <a:xfrm>
                <a:off x="4197350" y="2182813"/>
                <a:ext cx="260350" cy="244475"/>
              </a:xfrm>
              <a:custGeom>
                <a:avLst/>
                <a:gdLst/>
                <a:ahLst/>
                <a:cxnLst>
                  <a:cxn ang="0">
                    <a:pos x="106" y="462"/>
                  </a:cxn>
                  <a:cxn ang="0">
                    <a:pos x="96" y="455"/>
                  </a:cxn>
                  <a:cxn ang="0">
                    <a:pos x="94" y="452"/>
                  </a:cxn>
                  <a:cxn ang="0">
                    <a:pos x="85" y="442"/>
                  </a:cxn>
                  <a:cxn ang="0">
                    <a:pos x="76" y="430"/>
                  </a:cxn>
                  <a:cxn ang="0">
                    <a:pos x="53" y="411"/>
                  </a:cxn>
                  <a:cxn ang="0">
                    <a:pos x="35" y="386"/>
                  </a:cxn>
                  <a:cxn ang="0">
                    <a:pos x="15" y="339"/>
                  </a:cxn>
                  <a:cxn ang="0">
                    <a:pos x="5" y="299"/>
                  </a:cxn>
                  <a:cxn ang="0">
                    <a:pos x="0" y="253"/>
                  </a:cxn>
                  <a:cxn ang="0">
                    <a:pos x="3" y="202"/>
                  </a:cxn>
                  <a:cxn ang="0">
                    <a:pos x="8" y="172"/>
                  </a:cxn>
                  <a:cxn ang="0">
                    <a:pos x="24" y="124"/>
                  </a:cxn>
                  <a:cxn ang="0">
                    <a:pos x="48" y="85"/>
                  </a:cxn>
                  <a:cxn ang="0">
                    <a:pos x="68" y="64"/>
                  </a:cxn>
                  <a:cxn ang="0">
                    <a:pos x="124" y="25"/>
                  </a:cxn>
                  <a:cxn ang="0">
                    <a:pos x="193" y="4"/>
                  </a:cxn>
                  <a:cxn ang="0">
                    <a:pos x="241" y="0"/>
                  </a:cxn>
                  <a:cxn ang="0">
                    <a:pos x="298" y="5"/>
                  </a:cxn>
                  <a:cxn ang="0">
                    <a:pos x="352" y="20"/>
                  </a:cxn>
                  <a:cxn ang="0">
                    <a:pos x="401" y="44"/>
                  </a:cxn>
                  <a:cxn ang="0">
                    <a:pos x="445" y="76"/>
                  </a:cxn>
                  <a:cxn ang="0">
                    <a:pos x="480" y="115"/>
                  </a:cxn>
                  <a:cxn ang="0">
                    <a:pos x="492" y="135"/>
                  </a:cxn>
                  <a:cxn ang="0">
                    <a:pos x="491" y="146"/>
                  </a:cxn>
                  <a:cxn ang="0">
                    <a:pos x="483" y="153"/>
                  </a:cxn>
                  <a:cxn ang="0">
                    <a:pos x="473" y="157"/>
                  </a:cxn>
                  <a:cxn ang="0">
                    <a:pos x="465" y="154"/>
                  </a:cxn>
                  <a:cxn ang="0">
                    <a:pos x="458" y="147"/>
                  </a:cxn>
                  <a:cxn ang="0">
                    <a:pos x="429" y="112"/>
                  </a:cxn>
                  <a:cxn ang="0">
                    <a:pos x="395" y="85"/>
                  </a:cxn>
                  <a:cxn ang="0">
                    <a:pos x="356" y="65"/>
                  </a:cxn>
                  <a:cxn ang="0">
                    <a:pos x="289" y="42"/>
                  </a:cxn>
                  <a:cxn ang="0">
                    <a:pos x="247" y="34"/>
                  </a:cxn>
                  <a:cxn ang="0">
                    <a:pos x="219" y="34"/>
                  </a:cxn>
                  <a:cxn ang="0">
                    <a:pos x="182" y="40"/>
                  </a:cxn>
                  <a:cxn ang="0">
                    <a:pos x="144" y="53"/>
                  </a:cxn>
                  <a:cxn ang="0">
                    <a:pos x="109" y="74"/>
                  </a:cxn>
                  <a:cxn ang="0">
                    <a:pos x="80" y="100"/>
                  </a:cxn>
                  <a:cxn ang="0">
                    <a:pos x="59" y="133"/>
                  </a:cxn>
                  <a:cxn ang="0">
                    <a:pos x="48" y="163"/>
                  </a:cxn>
                  <a:cxn ang="0">
                    <a:pos x="39" y="210"/>
                  </a:cxn>
                  <a:cxn ang="0">
                    <a:pos x="38" y="259"/>
                  </a:cxn>
                  <a:cxn ang="0">
                    <a:pos x="45" y="304"/>
                  </a:cxn>
                  <a:cxn ang="0">
                    <a:pos x="60" y="348"/>
                  </a:cxn>
                  <a:cxn ang="0">
                    <a:pos x="76" y="373"/>
                  </a:cxn>
                  <a:cxn ang="0">
                    <a:pos x="101" y="402"/>
                  </a:cxn>
                  <a:cxn ang="0">
                    <a:pos x="122" y="429"/>
                  </a:cxn>
                  <a:cxn ang="0">
                    <a:pos x="125" y="431"/>
                  </a:cxn>
                  <a:cxn ang="0">
                    <a:pos x="131" y="446"/>
                  </a:cxn>
                  <a:cxn ang="0">
                    <a:pos x="129" y="455"/>
                  </a:cxn>
                  <a:cxn ang="0">
                    <a:pos x="121" y="462"/>
                  </a:cxn>
                  <a:cxn ang="0">
                    <a:pos x="110" y="463"/>
                  </a:cxn>
                </a:cxnLst>
                <a:rect l="0" t="0" r="r" b="b"/>
                <a:pathLst>
                  <a:path w="492" h="463">
                    <a:moveTo>
                      <a:pt x="110" y="463"/>
                    </a:moveTo>
                    <a:lnTo>
                      <a:pt x="110" y="463"/>
                    </a:lnTo>
                    <a:lnTo>
                      <a:pt x="106" y="462"/>
                    </a:lnTo>
                    <a:lnTo>
                      <a:pt x="102" y="461"/>
                    </a:lnTo>
                    <a:lnTo>
                      <a:pt x="98" y="458"/>
                    </a:lnTo>
                    <a:lnTo>
                      <a:pt x="96" y="455"/>
                    </a:lnTo>
                    <a:lnTo>
                      <a:pt x="96" y="455"/>
                    </a:lnTo>
                    <a:lnTo>
                      <a:pt x="94" y="453"/>
                    </a:lnTo>
                    <a:lnTo>
                      <a:pt x="94" y="452"/>
                    </a:lnTo>
                    <a:lnTo>
                      <a:pt x="91" y="450"/>
                    </a:lnTo>
                    <a:lnTo>
                      <a:pt x="91" y="450"/>
                    </a:lnTo>
                    <a:lnTo>
                      <a:pt x="85" y="442"/>
                    </a:lnTo>
                    <a:lnTo>
                      <a:pt x="85" y="442"/>
                    </a:lnTo>
                    <a:lnTo>
                      <a:pt x="80" y="435"/>
                    </a:lnTo>
                    <a:lnTo>
                      <a:pt x="76" y="430"/>
                    </a:lnTo>
                    <a:lnTo>
                      <a:pt x="65" y="421"/>
                    </a:lnTo>
                    <a:lnTo>
                      <a:pt x="65" y="421"/>
                    </a:lnTo>
                    <a:lnTo>
                      <a:pt x="53" y="411"/>
                    </a:lnTo>
                    <a:lnTo>
                      <a:pt x="53" y="411"/>
                    </a:lnTo>
                    <a:lnTo>
                      <a:pt x="44" y="399"/>
                    </a:lnTo>
                    <a:lnTo>
                      <a:pt x="35" y="386"/>
                    </a:lnTo>
                    <a:lnTo>
                      <a:pt x="27" y="370"/>
                    </a:lnTo>
                    <a:lnTo>
                      <a:pt x="21" y="355"/>
                    </a:lnTo>
                    <a:lnTo>
                      <a:pt x="15" y="339"/>
                    </a:lnTo>
                    <a:lnTo>
                      <a:pt x="11" y="325"/>
                    </a:lnTo>
                    <a:lnTo>
                      <a:pt x="5" y="299"/>
                    </a:lnTo>
                    <a:lnTo>
                      <a:pt x="5" y="299"/>
                    </a:lnTo>
                    <a:lnTo>
                      <a:pt x="3" y="285"/>
                    </a:lnTo>
                    <a:lnTo>
                      <a:pt x="0" y="269"/>
                    </a:lnTo>
                    <a:lnTo>
                      <a:pt x="0" y="253"/>
                    </a:lnTo>
                    <a:lnTo>
                      <a:pt x="0" y="235"/>
                    </a:lnTo>
                    <a:lnTo>
                      <a:pt x="0" y="218"/>
                    </a:lnTo>
                    <a:lnTo>
                      <a:pt x="3" y="202"/>
                    </a:lnTo>
                    <a:lnTo>
                      <a:pt x="5" y="186"/>
                    </a:lnTo>
                    <a:lnTo>
                      <a:pt x="8" y="172"/>
                    </a:lnTo>
                    <a:lnTo>
                      <a:pt x="8" y="172"/>
                    </a:lnTo>
                    <a:lnTo>
                      <a:pt x="13" y="154"/>
                    </a:lnTo>
                    <a:lnTo>
                      <a:pt x="18" y="139"/>
                    </a:lnTo>
                    <a:lnTo>
                      <a:pt x="24" y="124"/>
                    </a:lnTo>
                    <a:lnTo>
                      <a:pt x="31" y="110"/>
                    </a:lnTo>
                    <a:lnTo>
                      <a:pt x="39" y="98"/>
                    </a:lnTo>
                    <a:lnTo>
                      <a:pt x="48" y="85"/>
                    </a:lnTo>
                    <a:lnTo>
                      <a:pt x="57" y="7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85" y="49"/>
                    </a:lnTo>
                    <a:lnTo>
                      <a:pt x="105" y="36"/>
                    </a:lnTo>
                    <a:lnTo>
                      <a:pt x="124" y="25"/>
                    </a:lnTo>
                    <a:lnTo>
                      <a:pt x="146" y="16"/>
                    </a:lnTo>
                    <a:lnTo>
                      <a:pt x="169" y="9"/>
                    </a:lnTo>
                    <a:lnTo>
                      <a:pt x="193" y="4"/>
                    </a:lnTo>
                    <a:lnTo>
                      <a:pt x="216" y="1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60" y="1"/>
                    </a:lnTo>
                    <a:lnTo>
                      <a:pt x="279" y="2"/>
                    </a:lnTo>
                    <a:lnTo>
                      <a:pt x="298" y="5"/>
                    </a:lnTo>
                    <a:lnTo>
                      <a:pt x="316" y="9"/>
                    </a:lnTo>
                    <a:lnTo>
                      <a:pt x="334" y="14"/>
                    </a:lnTo>
                    <a:lnTo>
                      <a:pt x="352" y="20"/>
                    </a:lnTo>
                    <a:lnTo>
                      <a:pt x="368" y="27"/>
                    </a:lnTo>
                    <a:lnTo>
                      <a:pt x="385" y="35"/>
                    </a:lnTo>
                    <a:lnTo>
                      <a:pt x="401" y="44"/>
                    </a:lnTo>
                    <a:lnTo>
                      <a:pt x="416" y="54"/>
                    </a:lnTo>
                    <a:lnTo>
                      <a:pt x="430" y="65"/>
                    </a:lnTo>
                    <a:lnTo>
                      <a:pt x="445" y="76"/>
                    </a:lnTo>
                    <a:lnTo>
                      <a:pt x="457" y="88"/>
                    </a:lnTo>
                    <a:lnTo>
                      <a:pt x="469" y="102"/>
                    </a:lnTo>
                    <a:lnTo>
                      <a:pt x="480" y="115"/>
                    </a:lnTo>
                    <a:lnTo>
                      <a:pt x="490" y="130"/>
                    </a:lnTo>
                    <a:lnTo>
                      <a:pt x="490" y="130"/>
                    </a:lnTo>
                    <a:lnTo>
                      <a:pt x="492" y="135"/>
                    </a:lnTo>
                    <a:lnTo>
                      <a:pt x="492" y="139"/>
                    </a:lnTo>
                    <a:lnTo>
                      <a:pt x="492" y="143"/>
                    </a:lnTo>
                    <a:lnTo>
                      <a:pt x="491" y="146"/>
                    </a:lnTo>
                    <a:lnTo>
                      <a:pt x="491" y="146"/>
                    </a:lnTo>
                    <a:lnTo>
                      <a:pt x="487" y="150"/>
                    </a:lnTo>
                    <a:lnTo>
                      <a:pt x="483" y="153"/>
                    </a:lnTo>
                    <a:lnTo>
                      <a:pt x="478" y="155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69" y="155"/>
                    </a:lnTo>
                    <a:lnTo>
                      <a:pt x="465" y="154"/>
                    </a:lnTo>
                    <a:lnTo>
                      <a:pt x="462" y="151"/>
                    </a:lnTo>
                    <a:lnTo>
                      <a:pt x="458" y="147"/>
                    </a:lnTo>
                    <a:lnTo>
                      <a:pt x="458" y="147"/>
                    </a:lnTo>
                    <a:lnTo>
                      <a:pt x="450" y="135"/>
                    </a:lnTo>
                    <a:lnTo>
                      <a:pt x="439" y="123"/>
                    </a:lnTo>
                    <a:lnTo>
                      <a:pt x="429" y="112"/>
                    </a:lnTo>
                    <a:lnTo>
                      <a:pt x="419" y="102"/>
                    </a:lnTo>
                    <a:lnTo>
                      <a:pt x="407" y="94"/>
                    </a:lnTo>
                    <a:lnTo>
                      <a:pt x="395" y="85"/>
                    </a:lnTo>
                    <a:lnTo>
                      <a:pt x="383" y="77"/>
                    </a:lnTo>
                    <a:lnTo>
                      <a:pt x="369" y="71"/>
                    </a:lnTo>
                    <a:lnTo>
                      <a:pt x="356" y="65"/>
                    </a:lnTo>
                    <a:lnTo>
                      <a:pt x="342" y="59"/>
                    </a:lnTo>
                    <a:lnTo>
                      <a:pt x="316" y="50"/>
                    </a:lnTo>
                    <a:lnTo>
                      <a:pt x="289" y="42"/>
                    </a:lnTo>
                    <a:lnTo>
                      <a:pt x="263" y="36"/>
                    </a:lnTo>
                    <a:lnTo>
                      <a:pt x="263" y="36"/>
                    </a:lnTo>
                    <a:lnTo>
                      <a:pt x="247" y="34"/>
                    </a:lnTo>
                    <a:lnTo>
                      <a:pt x="232" y="33"/>
                    </a:lnTo>
                    <a:lnTo>
                      <a:pt x="232" y="33"/>
                    </a:lnTo>
                    <a:lnTo>
                      <a:pt x="219" y="34"/>
                    </a:lnTo>
                    <a:lnTo>
                      <a:pt x="207" y="35"/>
                    </a:lnTo>
                    <a:lnTo>
                      <a:pt x="195" y="37"/>
                    </a:lnTo>
                    <a:lnTo>
                      <a:pt x="182" y="40"/>
                    </a:lnTo>
                    <a:lnTo>
                      <a:pt x="169" y="44"/>
                    </a:lnTo>
                    <a:lnTo>
                      <a:pt x="156" y="48"/>
                    </a:lnTo>
                    <a:lnTo>
                      <a:pt x="144" y="53"/>
                    </a:lnTo>
                    <a:lnTo>
                      <a:pt x="133" y="59"/>
                    </a:lnTo>
                    <a:lnTo>
                      <a:pt x="120" y="66"/>
                    </a:lnTo>
                    <a:lnTo>
                      <a:pt x="109" y="74"/>
                    </a:lnTo>
                    <a:lnTo>
                      <a:pt x="99" y="82"/>
                    </a:lnTo>
                    <a:lnTo>
                      <a:pt x="89" y="90"/>
                    </a:lnTo>
                    <a:lnTo>
                      <a:pt x="80" y="100"/>
                    </a:lnTo>
                    <a:lnTo>
                      <a:pt x="72" y="110"/>
                    </a:lnTo>
                    <a:lnTo>
                      <a:pt x="66" y="121"/>
                    </a:lnTo>
                    <a:lnTo>
                      <a:pt x="59" y="133"/>
                    </a:lnTo>
                    <a:lnTo>
                      <a:pt x="59" y="133"/>
                    </a:lnTo>
                    <a:lnTo>
                      <a:pt x="53" y="147"/>
                    </a:lnTo>
                    <a:lnTo>
                      <a:pt x="48" y="163"/>
                    </a:lnTo>
                    <a:lnTo>
                      <a:pt x="44" y="178"/>
                    </a:lnTo>
                    <a:lnTo>
                      <a:pt x="41" y="195"/>
                    </a:lnTo>
                    <a:lnTo>
                      <a:pt x="39" y="210"/>
                    </a:lnTo>
                    <a:lnTo>
                      <a:pt x="38" y="227"/>
                    </a:lnTo>
                    <a:lnTo>
                      <a:pt x="37" y="242"/>
                    </a:lnTo>
                    <a:lnTo>
                      <a:pt x="38" y="259"/>
                    </a:lnTo>
                    <a:lnTo>
                      <a:pt x="39" y="274"/>
                    </a:lnTo>
                    <a:lnTo>
                      <a:pt x="42" y="290"/>
                    </a:lnTo>
                    <a:lnTo>
                      <a:pt x="45" y="304"/>
                    </a:lnTo>
                    <a:lnTo>
                      <a:pt x="49" y="320"/>
                    </a:lnTo>
                    <a:lnTo>
                      <a:pt x="54" y="334"/>
                    </a:lnTo>
                    <a:lnTo>
                      <a:pt x="60" y="348"/>
                    </a:lnTo>
                    <a:lnTo>
                      <a:pt x="68" y="361"/>
                    </a:lnTo>
                    <a:lnTo>
                      <a:pt x="76" y="373"/>
                    </a:lnTo>
                    <a:lnTo>
                      <a:pt x="76" y="373"/>
                    </a:lnTo>
                    <a:lnTo>
                      <a:pt x="87" y="389"/>
                    </a:lnTo>
                    <a:lnTo>
                      <a:pt x="101" y="402"/>
                    </a:lnTo>
                    <a:lnTo>
                      <a:pt x="101" y="402"/>
                    </a:lnTo>
                    <a:lnTo>
                      <a:pt x="112" y="416"/>
                    </a:lnTo>
                    <a:lnTo>
                      <a:pt x="121" y="428"/>
                    </a:lnTo>
                    <a:lnTo>
                      <a:pt x="122" y="429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5" y="431"/>
                    </a:lnTo>
                    <a:lnTo>
                      <a:pt x="128" y="434"/>
                    </a:lnTo>
                    <a:lnTo>
                      <a:pt x="130" y="440"/>
                    </a:lnTo>
                    <a:lnTo>
                      <a:pt x="131" y="446"/>
                    </a:lnTo>
                    <a:lnTo>
                      <a:pt x="130" y="451"/>
                    </a:lnTo>
                    <a:lnTo>
                      <a:pt x="130" y="451"/>
                    </a:lnTo>
                    <a:lnTo>
                      <a:pt x="129" y="455"/>
                    </a:lnTo>
                    <a:lnTo>
                      <a:pt x="125" y="458"/>
                    </a:lnTo>
                    <a:lnTo>
                      <a:pt x="123" y="460"/>
                    </a:lnTo>
                    <a:lnTo>
                      <a:pt x="121" y="462"/>
                    </a:lnTo>
                    <a:lnTo>
                      <a:pt x="117" y="463"/>
                    </a:lnTo>
                    <a:lnTo>
                      <a:pt x="114" y="463"/>
                    </a:lnTo>
                    <a:lnTo>
                      <a:pt x="110" y="4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</p:grpSp>
      <p:grpSp>
        <p:nvGrpSpPr>
          <p:cNvPr id="53" name="chenying0907 52"/>
          <p:cNvGrpSpPr/>
          <p:nvPr/>
        </p:nvGrpSpPr>
        <p:grpSpPr>
          <a:xfrm>
            <a:off x="3483481" y="2243349"/>
            <a:ext cx="1734699" cy="1296724"/>
            <a:chOff x="3434100" y="2243349"/>
            <a:chExt cx="1735234" cy="1296724"/>
          </a:xfrm>
        </p:grpSpPr>
        <p:sp>
          <p:nvSpPr>
            <p:cNvPr id="54" name="椭圆 31"/>
            <p:cNvSpPr/>
            <p:nvPr/>
          </p:nvSpPr>
          <p:spPr>
            <a:xfrm rot="16200000">
              <a:off x="3653355" y="2024094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999" dirty="0">
                <a:solidFill>
                  <a:srgbClr val="60544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grpSp>
          <p:nvGrpSpPr>
            <p:cNvPr id="55" name="chenying0907 54"/>
            <p:cNvGrpSpPr/>
            <p:nvPr/>
          </p:nvGrpSpPr>
          <p:grpSpPr>
            <a:xfrm>
              <a:off x="3903143" y="2474516"/>
              <a:ext cx="723795" cy="739644"/>
              <a:chOff x="5268913" y="4124325"/>
              <a:chExt cx="652463" cy="666751"/>
            </a:xfrm>
            <a:solidFill>
              <a:schemeClr val="bg1"/>
            </a:solidFill>
          </p:grpSpPr>
          <p:sp>
            <p:nvSpPr>
              <p:cNvPr id="56" name="chenying0907 719"/>
              <p:cNvSpPr/>
              <p:nvPr/>
            </p:nvSpPr>
            <p:spPr bwMode="auto">
              <a:xfrm>
                <a:off x="5356226" y="4351338"/>
                <a:ext cx="9525" cy="57150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15"/>
                  </a:cxn>
                  <a:cxn ang="0">
                    <a:pos x="7" y="25"/>
                  </a:cxn>
                  <a:cxn ang="0">
                    <a:pos x="9" y="35"/>
                  </a:cxn>
                  <a:cxn ang="0">
                    <a:pos x="11" y="46"/>
                  </a:cxn>
                  <a:cxn ang="0">
                    <a:pos x="11" y="46"/>
                  </a:cxn>
                  <a:cxn ang="0">
                    <a:pos x="11" y="53"/>
                  </a:cxn>
                  <a:cxn ang="0">
                    <a:pos x="9" y="60"/>
                  </a:cxn>
                  <a:cxn ang="0">
                    <a:pos x="6" y="75"/>
                  </a:cxn>
                  <a:cxn ang="0">
                    <a:pos x="2" y="89"/>
                  </a:cxn>
                  <a:cxn ang="0">
                    <a:pos x="1" y="96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6"/>
                  </a:cxn>
                  <a:cxn ang="0">
                    <a:pos x="1" y="108"/>
                  </a:cxn>
                  <a:cxn ang="0">
                    <a:pos x="3" y="108"/>
                  </a:cxn>
                  <a:cxn ang="0">
                    <a:pos x="5" y="109"/>
                  </a:cxn>
                  <a:cxn ang="0">
                    <a:pos x="6" y="108"/>
                  </a:cxn>
                  <a:cxn ang="0">
                    <a:pos x="8" y="108"/>
                  </a:cxn>
                  <a:cxn ang="0">
                    <a:pos x="9" y="106"/>
                  </a:cxn>
                  <a:cxn ang="0">
                    <a:pos x="9" y="104"/>
                  </a:cxn>
                  <a:cxn ang="0">
                    <a:pos x="9" y="104"/>
                  </a:cxn>
                  <a:cxn ang="0">
                    <a:pos x="12" y="89"/>
                  </a:cxn>
                  <a:cxn ang="0">
                    <a:pos x="15" y="75"/>
                  </a:cxn>
                  <a:cxn ang="0">
                    <a:pos x="18" y="60"/>
                  </a:cxn>
                  <a:cxn ang="0">
                    <a:pos x="20" y="46"/>
                  </a:cxn>
                  <a:cxn ang="0">
                    <a:pos x="20" y="46"/>
                  </a:cxn>
                  <a:cxn ang="0">
                    <a:pos x="20" y="41"/>
                  </a:cxn>
                  <a:cxn ang="0">
                    <a:pos x="20" y="35"/>
                  </a:cxn>
                  <a:cxn ang="0">
                    <a:pos x="18" y="24"/>
                  </a:cxn>
                  <a:cxn ang="0">
                    <a:pos x="14" y="13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20" h="109">
                    <a:moveTo>
                      <a:pt x="9" y="3"/>
                    </a:moveTo>
                    <a:lnTo>
                      <a:pt x="9" y="3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4" y="15"/>
                    </a:lnTo>
                    <a:lnTo>
                      <a:pt x="7" y="25"/>
                    </a:lnTo>
                    <a:lnTo>
                      <a:pt x="9" y="35"/>
                    </a:lnTo>
                    <a:lnTo>
                      <a:pt x="11" y="46"/>
                    </a:lnTo>
                    <a:lnTo>
                      <a:pt x="11" y="46"/>
                    </a:lnTo>
                    <a:lnTo>
                      <a:pt x="11" y="53"/>
                    </a:lnTo>
                    <a:lnTo>
                      <a:pt x="9" y="60"/>
                    </a:lnTo>
                    <a:lnTo>
                      <a:pt x="6" y="75"/>
                    </a:lnTo>
                    <a:lnTo>
                      <a:pt x="2" y="89"/>
                    </a:lnTo>
                    <a:lnTo>
                      <a:pt x="1" y="9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6"/>
                    </a:lnTo>
                    <a:lnTo>
                      <a:pt x="1" y="108"/>
                    </a:lnTo>
                    <a:lnTo>
                      <a:pt x="3" y="108"/>
                    </a:lnTo>
                    <a:lnTo>
                      <a:pt x="5" y="109"/>
                    </a:lnTo>
                    <a:lnTo>
                      <a:pt x="6" y="108"/>
                    </a:lnTo>
                    <a:lnTo>
                      <a:pt x="8" y="108"/>
                    </a:lnTo>
                    <a:lnTo>
                      <a:pt x="9" y="106"/>
                    </a:lnTo>
                    <a:lnTo>
                      <a:pt x="9" y="104"/>
                    </a:lnTo>
                    <a:lnTo>
                      <a:pt x="9" y="104"/>
                    </a:lnTo>
                    <a:lnTo>
                      <a:pt x="12" y="89"/>
                    </a:lnTo>
                    <a:lnTo>
                      <a:pt x="15" y="75"/>
                    </a:lnTo>
                    <a:lnTo>
                      <a:pt x="18" y="60"/>
                    </a:lnTo>
                    <a:lnTo>
                      <a:pt x="20" y="46"/>
                    </a:lnTo>
                    <a:lnTo>
                      <a:pt x="20" y="46"/>
                    </a:lnTo>
                    <a:lnTo>
                      <a:pt x="20" y="41"/>
                    </a:lnTo>
                    <a:lnTo>
                      <a:pt x="20" y="35"/>
                    </a:lnTo>
                    <a:lnTo>
                      <a:pt x="18" y="24"/>
                    </a:lnTo>
                    <a:lnTo>
                      <a:pt x="14" y="13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57" name="chenying0907 720"/>
              <p:cNvSpPr/>
              <p:nvPr/>
            </p:nvSpPr>
            <p:spPr bwMode="auto">
              <a:xfrm>
                <a:off x="5392738" y="4365625"/>
                <a:ext cx="12700" cy="80963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4" y="1"/>
                  </a:cxn>
                  <a:cxn ang="0">
                    <a:pos x="22" y="0"/>
                  </a:cxn>
                  <a:cxn ang="0">
                    <a:pos x="21" y="0"/>
                  </a:cxn>
                  <a:cxn ang="0">
                    <a:pos x="19" y="0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4" y="24"/>
                  </a:cxn>
                  <a:cxn ang="0">
                    <a:pos x="11" y="43"/>
                  </a:cxn>
                  <a:cxn ang="0">
                    <a:pos x="4" y="80"/>
                  </a:cxn>
                  <a:cxn ang="0">
                    <a:pos x="4" y="80"/>
                  </a:cxn>
                  <a:cxn ang="0">
                    <a:pos x="1" y="96"/>
                  </a:cxn>
                  <a:cxn ang="0">
                    <a:pos x="0" y="114"/>
                  </a:cxn>
                  <a:cxn ang="0">
                    <a:pos x="1" y="147"/>
                  </a:cxn>
                  <a:cxn ang="0">
                    <a:pos x="1" y="147"/>
                  </a:cxn>
                  <a:cxn ang="0">
                    <a:pos x="1" y="149"/>
                  </a:cxn>
                  <a:cxn ang="0">
                    <a:pos x="2" y="150"/>
                  </a:cxn>
                  <a:cxn ang="0">
                    <a:pos x="5" y="151"/>
                  </a:cxn>
                  <a:cxn ang="0">
                    <a:pos x="7" y="151"/>
                  </a:cxn>
                  <a:cxn ang="0">
                    <a:pos x="8" y="151"/>
                  </a:cxn>
                  <a:cxn ang="0">
                    <a:pos x="10" y="150"/>
                  </a:cxn>
                  <a:cxn ang="0">
                    <a:pos x="11" y="149"/>
                  </a:cxn>
                  <a:cxn ang="0">
                    <a:pos x="11" y="147"/>
                  </a:cxn>
                  <a:cxn ang="0">
                    <a:pos x="11" y="147"/>
                  </a:cxn>
                  <a:cxn ang="0">
                    <a:pos x="11" y="126"/>
                  </a:cxn>
                  <a:cxn ang="0">
                    <a:pos x="11" y="107"/>
                  </a:cxn>
                  <a:cxn ang="0">
                    <a:pos x="13" y="86"/>
                  </a:cxn>
                  <a:cxn ang="0">
                    <a:pos x="16" y="65"/>
                  </a:cxn>
                  <a:cxn ang="0">
                    <a:pos x="16" y="65"/>
                  </a:cxn>
                  <a:cxn ang="0">
                    <a:pos x="22" y="35"/>
                  </a:cxn>
                  <a:cxn ang="0">
                    <a:pos x="24" y="20"/>
                  </a:cxn>
                  <a:cxn ang="0">
                    <a:pos x="25" y="4"/>
                  </a:cxn>
                  <a:cxn ang="0">
                    <a:pos x="25" y="4"/>
                  </a:cxn>
                </a:cxnLst>
                <a:rect l="0" t="0" r="r" b="b"/>
                <a:pathLst>
                  <a:path w="25" h="151">
                    <a:moveTo>
                      <a:pt x="25" y="4"/>
                    </a:moveTo>
                    <a:lnTo>
                      <a:pt x="25" y="4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1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4" y="24"/>
                    </a:lnTo>
                    <a:lnTo>
                      <a:pt x="11" y="43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1" y="96"/>
                    </a:lnTo>
                    <a:lnTo>
                      <a:pt x="0" y="114"/>
                    </a:lnTo>
                    <a:lnTo>
                      <a:pt x="1" y="147"/>
                    </a:lnTo>
                    <a:lnTo>
                      <a:pt x="1" y="147"/>
                    </a:lnTo>
                    <a:lnTo>
                      <a:pt x="1" y="149"/>
                    </a:lnTo>
                    <a:lnTo>
                      <a:pt x="2" y="150"/>
                    </a:lnTo>
                    <a:lnTo>
                      <a:pt x="5" y="151"/>
                    </a:lnTo>
                    <a:lnTo>
                      <a:pt x="7" y="151"/>
                    </a:lnTo>
                    <a:lnTo>
                      <a:pt x="8" y="151"/>
                    </a:lnTo>
                    <a:lnTo>
                      <a:pt x="10" y="150"/>
                    </a:lnTo>
                    <a:lnTo>
                      <a:pt x="11" y="149"/>
                    </a:lnTo>
                    <a:lnTo>
                      <a:pt x="11" y="147"/>
                    </a:lnTo>
                    <a:lnTo>
                      <a:pt x="11" y="147"/>
                    </a:lnTo>
                    <a:lnTo>
                      <a:pt x="11" y="126"/>
                    </a:lnTo>
                    <a:lnTo>
                      <a:pt x="11" y="107"/>
                    </a:lnTo>
                    <a:lnTo>
                      <a:pt x="13" y="86"/>
                    </a:lnTo>
                    <a:lnTo>
                      <a:pt x="16" y="65"/>
                    </a:lnTo>
                    <a:lnTo>
                      <a:pt x="16" y="65"/>
                    </a:lnTo>
                    <a:lnTo>
                      <a:pt x="22" y="35"/>
                    </a:lnTo>
                    <a:lnTo>
                      <a:pt x="24" y="20"/>
                    </a:lnTo>
                    <a:lnTo>
                      <a:pt x="25" y="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58" name="chenying0907 721"/>
              <p:cNvSpPr/>
              <p:nvPr/>
            </p:nvSpPr>
            <p:spPr bwMode="auto">
              <a:xfrm>
                <a:off x="5421313" y="4389438"/>
                <a:ext cx="19050" cy="84138"/>
              </a:xfrm>
              <a:custGeom>
                <a:avLst/>
                <a:gdLst/>
                <a:ahLst/>
                <a:cxnLst>
                  <a:cxn ang="0">
                    <a:pos x="29" y="2"/>
                  </a:cxn>
                  <a:cxn ang="0">
                    <a:pos x="29" y="2"/>
                  </a:cxn>
                  <a:cxn ang="0">
                    <a:pos x="22" y="16"/>
                  </a:cxn>
                  <a:cxn ang="0">
                    <a:pos x="18" y="30"/>
                  </a:cxn>
                  <a:cxn ang="0">
                    <a:pos x="15" y="46"/>
                  </a:cxn>
                  <a:cxn ang="0">
                    <a:pos x="13" y="61"/>
                  </a:cxn>
                  <a:cxn ang="0">
                    <a:pos x="13" y="61"/>
                  </a:cxn>
                  <a:cxn ang="0">
                    <a:pos x="8" y="85"/>
                  </a:cxn>
                  <a:cxn ang="0">
                    <a:pos x="4" y="109"/>
                  </a:cxn>
                  <a:cxn ang="0">
                    <a:pos x="1" y="133"/>
                  </a:cxn>
                  <a:cxn ang="0">
                    <a:pos x="0" y="157"/>
                  </a:cxn>
                  <a:cxn ang="0">
                    <a:pos x="0" y="157"/>
                  </a:cxn>
                  <a:cxn ang="0">
                    <a:pos x="0" y="158"/>
                  </a:cxn>
                  <a:cxn ang="0">
                    <a:pos x="1" y="160"/>
                  </a:cxn>
                  <a:cxn ang="0">
                    <a:pos x="2" y="161"/>
                  </a:cxn>
                  <a:cxn ang="0">
                    <a:pos x="4" y="161"/>
                  </a:cxn>
                  <a:cxn ang="0">
                    <a:pos x="6" y="161"/>
                  </a:cxn>
                  <a:cxn ang="0">
                    <a:pos x="7" y="160"/>
                  </a:cxn>
                  <a:cxn ang="0">
                    <a:pos x="8" y="158"/>
                  </a:cxn>
                  <a:cxn ang="0">
                    <a:pos x="9" y="157"/>
                  </a:cxn>
                  <a:cxn ang="0">
                    <a:pos x="9" y="157"/>
                  </a:cxn>
                  <a:cxn ang="0">
                    <a:pos x="10" y="137"/>
                  </a:cxn>
                  <a:cxn ang="0">
                    <a:pos x="14" y="117"/>
                  </a:cxn>
                  <a:cxn ang="0">
                    <a:pos x="20" y="78"/>
                  </a:cxn>
                  <a:cxn ang="0">
                    <a:pos x="20" y="78"/>
                  </a:cxn>
                  <a:cxn ang="0">
                    <a:pos x="22" y="59"/>
                  </a:cxn>
                  <a:cxn ang="0">
                    <a:pos x="25" y="42"/>
                  </a:cxn>
                  <a:cxn ang="0">
                    <a:pos x="30" y="24"/>
                  </a:cxn>
                  <a:cxn ang="0">
                    <a:pos x="33" y="15"/>
                  </a:cxn>
                  <a:cxn ang="0">
                    <a:pos x="37" y="7"/>
                  </a:cxn>
                  <a:cxn ang="0">
                    <a:pos x="37" y="7"/>
                  </a:cxn>
                  <a:cxn ang="0">
                    <a:pos x="37" y="5"/>
                  </a:cxn>
                  <a:cxn ang="0">
                    <a:pos x="37" y="3"/>
                  </a:cxn>
                  <a:cxn ang="0">
                    <a:pos x="36" y="2"/>
                  </a:cxn>
                  <a:cxn ang="0">
                    <a:pos x="35" y="1"/>
                  </a:cxn>
                  <a:cxn ang="0">
                    <a:pos x="33" y="0"/>
                  </a:cxn>
                  <a:cxn ang="0">
                    <a:pos x="31" y="0"/>
                  </a:cxn>
                  <a:cxn ang="0">
                    <a:pos x="30" y="1"/>
                  </a:cxn>
                  <a:cxn ang="0">
                    <a:pos x="29" y="2"/>
                  </a:cxn>
                  <a:cxn ang="0">
                    <a:pos x="29" y="2"/>
                  </a:cxn>
                </a:cxnLst>
                <a:rect l="0" t="0" r="r" b="b"/>
                <a:pathLst>
                  <a:path w="37" h="161">
                    <a:moveTo>
                      <a:pt x="29" y="2"/>
                    </a:moveTo>
                    <a:lnTo>
                      <a:pt x="29" y="2"/>
                    </a:lnTo>
                    <a:lnTo>
                      <a:pt x="22" y="16"/>
                    </a:lnTo>
                    <a:lnTo>
                      <a:pt x="18" y="30"/>
                    </a:lnTo>
                    <a:lnTo>
                      <a:pt x="15" y="46"/>
                    </a:lnTo>
                    <a:lnTo>
                      <a:pt x="13" y="61"/>
                    </a:lnTo>
                    <a:lnTo>
                      <a:pt x="13" y="61"/>
                    </a:lnTo>
                    <a:lnTo>
                      <a:pt x="8" y="85"/>
                    </a:lnTo>
                    <a:lnTo>
                      <a:pt x="4" y="109"/>
                    </a:lnTo>
                    <a:lnTo>
                      <a:pt x="1" y="133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0" y="158"/>
                    </a:lnTo>
                    <a:lnTo>
                      <a:pt x="1" y="160"/>
                    </a:lnTo>
                    <a:lnTo>
                      <a:pt x="2" y="161"/>
                    </a:lnTo>
                    <a:lnTo>
                      <a:pt x="4" y="161"/>
                    </a:lnTo>
                    <a:lnTo>
                      <a:pt x="6" y="161"/>
                    </a:lnTo>
                    <a:lnTo>
                      <a:pt x="7" y="160"/>
                    </a:lnTo>
                    <a:lnTo>
                      <a:pt x="8" y="158"/>
                    </a:lnTo>
                    <a:lnTo>
                      <a:pt x="9" y="157"/>
                    </a:lnTo>
                    <a:lnTo>
                      <a:pt x="9" y="157"/>
                    </a:lnTo>
                    <a:lnTo>
                      <a:pt x="10" y="137"/>
                    </a:lnTo>
                    <a:lnTo>
                      <a:pt x="14" y="117"/>
                    </a:lnTo>
                    <a:lnTo>
                      <a:pt x="20" y="78"/>
                    </a:lnTo>
                    <a:lnTo>
                      <a:pt x="20" y="78"/>
                    </a:lnTo>
                    <a:lnTo>
                      <a:pt x="22" y="59"/>
                    </a:lnTo>
                    <a:lnTo>
                      <a:pt x="25" y="42"/>
                    </a:lnTo>
                    <a:lnTo>
                      <a:pt x="30" y="24"/>
                    </a:lnTo>
                    <a:lnTo>
                      <a:pt x="33" y="15"/>
                    </a:lnTo>
                    <a:lnTo>
                      <a:pt x="37" y="7"/>
                    </a:lnTo>
                    <a:lnTo>
                      <a:pt x="37" y="7"/>
                    </a:lnTo>
                    <a:lnTo>
                      <a:pt x="37" y="5"/>
                    </a:lnTo>
                    <a:lnTo>
                      <a:pt x="37" y="3"/>
                    </a:lnTo>
                    <a:lnTo>
                      <a:pt x="36" y="2"/>
                    </a:lnTo>
                    <a:lnTo>
                      <a:pt x="35" y="1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0" y="1"/>
                    </a:lnTo>
                    <a:lnTo>
                      <a:pt x="29" y="2"/>
                    </a:lnTo>
                    <a:lnTo>
                      <a:pt x="29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59" name="chenying0907 722"/>
              <p:cNvSpPr/>
              <p:nvPr/>
            </p:nvSpPr>
            <p:spPr bwMode="auto">
              <a:xfrm>
                <a:off x="5461001" y="4381500"/>
                <a:ext cx="22225" cy="125413"/>
              </a:xfrm>
              <a:custGeom>
                <a:avLst/>
                <a:gdLst/>
                <a:ahLst/>
                <a:cxnLst>
                  <a:cxn ang="0">
                    <a:pos x="33" y="5"/>
                  </a:cxn>
                  <a:cxn ang="0">
                    <a:pos x="33" y="5"/>
                  </a:cxn>
                  <a:cxn ang="0">
                    <a:pos x="31" y="16"/>
                  </a:cxn>
                  <a:cxn ang="0">
                    <a:pos x="28" y="21"/>
                  </a:cxn>
                  <a:cxn ang="0">
                    <a:pos x="25" y="25"/>
                  </a:cxn>
                  <a:cxn ang="0">
                    <a:pos x="23" y="32"/>
                  </a:cxn>
                  <a:cxn ang="0">
                    <a:pos x="23" y="32"/>
                  </a:cxn>
                  <a:cxn ang="0">
                    <a:pos x="17" y="67"/>
                  </a:cxn>
                  <a:cxn ang="0">
                    <a:pos x="17" y="67"/>
                  </a:cxn>
                  <a:cxn ang="0">
                    <a:pos x="13" y="96"/>
                  </a:cxn>
                  <a:cxn ang="0">
                    <a:pos x="10" y="124"/>
                  </a:cxn>
                  <a:cxn ang="0">
                    <a:pos x="10" y="124"/>
                  </a:cxn>
                  <a:cxn ang="0">
                    <a:pos x="6" y="152"/>
                  </a:cxn>
                  <a:cxn ang="0">
                    <a:pos x="3" y="179"/>
                  </a:cxn>
                  <a:cxn ang="0">
                    <a:pos x="1" y="206"/>
                  </a:cxn>
                  <a:cxn ang="0">
                    <a:pos x="0" y="232"/>
                  </a:cxn>
                  <a:cxn ang="0">
                    <a:pos x="0" y="232"/>
                  </a:cxn>
                  <a:cxn ang="0">
                    <a:pos x="0" y="235"/>
                  </a:cxn>
                  <a:cxn ang="0">
                    <a:pos x="1" y="237"/>
                  </a:cxn>
                  <a:cxn ang="0">
                    <a:pos x="3" y="237"/>
                  </a:cxn>
                  <a:cxn ang="0">
                    <a:pos x="5" y="238"/>
                  </a:cxn>
                  <a:cxn ang="0">
                    <a:pos x="6" y="237"/>
                  </a:cxn>
                  <a:cxn ang="0">
                    <a:pos x="8" y="237"/>
                  </a:cxn>
                  <a:cxn ang="0">
                    <a:pos x="9" y="235"/>
                  </a:cxn>
                  <a:cxn ang="0">
                    <a:pos x="9" y="232"/>
                  </a:cxn>
                  <a:cxn ang="0">
                    <a:pos x="9" y="232"/>
                  </a:cxn>
                  <a:cxn ang="0">
                    <a:pos x="10" y="201"/>
                  </a:cxn>
                  <a:cxn ang="0">
                    <a:pos x="13" y="170"/>
                  </a:cxn>
                  <a:cxn ang="0">
                    <a:pos x="17" y="141"/>
                  </a:cxn>
                  <a:cxn ang="0">
                    <a:pos x="21" y="110"/>
                  </a:cxn>
                  <a:cxn ang="0">
                    <a:pos x="21" y="110"/>
                  </a:cxn>
                  <a:cxn ang="0">
                    <a:pos x="25" y="81"/>
                  </a:cxn>
                  <a:cxn ang="0">
                    <a:pos x="26" y="67"/>
                  </a:cxn>
                  <a:cxn ang="0">
                    <a:pos x="30" y="53"/>
                  </a:cxn>
                  <a:cxn ang="0">
                    <a:pos x="30" y="53"/>
                  </a:cxn>
                  <a:cxn ang="0">
                    <a:pos x="33" y="40"/>
                  </a:cxn>
                  <a:cxn ang="0">
                    <a:pos x="36" y="29"/>
                  </a:cxn>
                  <a:cxn ang="0">
                    <a:pos x="40" y="18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3"/>
                  </a:cxn>
                  <a:cxn ang="0">
                    <a:pos x="41" y="2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35" y="2"/>
                  </a:cxn>
                  <a:cxn ang="0">
                    <a:pos x="34" y="3"/>
                  </a:cxn>
                  <a:cxn ang="0">
                    <a:pos x="33" y="5"/>
                  </a:cxn>
                  <a:cxn ang="0">
                    <a:pos x="33" y="5"/>
                  </a:cxn>
                </a:cxnLst>
                <a:rect l="0" t="0" r="r" b="b"/>
                <a:pathLst>
                  <a:path w="42" h="238">
                    <a:moveTo>
                      <a:pt x="33" y="5"/>
                    </a:moveTo>
                    <a:lnTo>
                      <a:pt x="33" y="5"/>
                    </a:lnTo>
                    <a:lnTo>
                      <a:pt x="31" y="16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3" y="32"/>
                    </a:lnTo>
                    <a:lnTo>
                      <a:pt x="23" y="32"/>
                    </a:lnTo>
                    <a:lnTo>
                      <a:pt x="17" y="67"/>
                    </a:lnTo>
                    <a:lnTo>
                      <a:pt x="17" y="67"/>
                    </a:lnTo>
                    <a:lnTo>
                      <a:pt x="13" y="96"/>
                    </a:lnTo>
                    <a:lnTo>
                      <a:pt x="10" y="124"/>
                    </a:lnTo>
                    <a:lnTo>
                      <a:pt x="10" y="124"/>
                    </a:lnTo>
                    <a:lnTo>
                      <a:pt x="6" y="152"/>
                    </a:lnTo>
                    <a:lnTo>
                      <a:pt x="3" y="179"/>
                    </a:lnTo>
                    <a:lnTo>
                      <a:pt x="1" y="206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0" y="235"/>
                    </a:lnTo>
                    <a:lnTo>
                      <a:pt x="1" y="237"/>
                    </a:lnTo>
                    <a:lnTo>
                      <a:pt x="3" y="237"/>
                    </a:lnTo>
                    <a:lnTo>
                      <a:pt x="5" y="238"/>
                    </a:lnTo>
                    <a:lnTo>
                      <a:pt x="6" y="237"/>
                    </a:lnTo>
                    <a:lnTo>
                      <a:pt x="8" y="237"/>
                    </a:lnTo>
                    <a:lnTo>
                      <a:pt x="9" y="235"/>
                    </a:lnTo>
                    <a:lnTo>
                      <a:pt x="9" y="232"/>
                    </a:lnTo>
                    <a:lnTo>
                      <a:pt x="9" y="232"/>
                    </a:lnTo>
                    <a:lnTo>
                      <a:pt x="10" y="201"/>
                    </a:lnTo>
                    <a:lnTo>
                      <a:pt x="13" y="170"/>
                    </a:lnTo>
                    <a:lnTo>
                      <a:pt x="17" y="141"/>
                    </a:lnTo>
                    <a:lnTo>
                      <a:pt x="21" y="110"/>
                    </a:lnTo>
                    <a:lnTo>
                      <a:pt x="21" y="110"/>
                    </a:lnTo>
                    <a:lnTo>
                      <a:pt x="25" y="81"/>
                    </a:lnTo>
                    <a:lnTo>
                      <a:pt x="26" y="67"/>
                    </a:lnTo>
                    <a:lnTo>
                      <a:pt x="30" y="53"/>
                    </a:lnTo>
                    <a:lnTo>
                      <a:pt x="30" y="53"/>
                    </a:lnTo>
                    <a:lnTo>
                      <a:pt x="33" y="40"/>
                    </a:lnTo>
                    <a:lnTo>
                      <a:pt x="36" y="29"/>
                    </a:lnTo>
                    <a:lnTo>
                      <a:pt x="40" y="18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5" y="2"/>
                    </a:lnTo>
                    <a:lnTo>
                      <a:pt x="34" y="3"/>
                    </a:lnTo>
                    <a:lnTo>
                      <a:pt x="33" y="5"/>
                    </a:lnTo>
                    <a:lnTo>
                      <a:pt x="3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0" name="chenying0907 723"/>
              <p:cNvSpPr/>
              <p:nvPr/>
            </p:nvSpPr>
            <p:spPr bwMode="auto">
              <a:xfrm>
                <a:off x="5483226" y="4329113"/>
                <a:ext cx="38100" cy="220663"/>
              </a:xfrm>
              <a:custGeom>
                <a:avLst/>
                <a:gdLst/>
                <a:ahLst/>
                <a:cxnLst>
                  <a:cxn ang="0">
                    <a:pos x="65" y="1"/>
                  </a:cxn>
                  <a:cxn ang="0">
                    <a:pos x="56" y="18"/>
                  </a:cxn>
                  <a:cxn ang="0">
                    <a:pos x="50" y="38"/>
                  </a:cxn>
                  <a:cxn ang="0">
                    <a:pos x="46" y="78"/>
                  </a:cxn>
                  <a:cxn ang="0">
                    <a:pos x="25" y="213"/>
                  </a:cxn>
                  <a:cxn ang="0">
                    <a:pos x="18" y="243"/>
                  </a:cxn>
                  <a:cxn ang="0">
                    <a:pos x="8" y="300"/>
                  </a:cxn>
                  <a:cxn ang="0">
                    <a:pos x="4" y="330"/>
                  </a:cxn>
                  <a:cxn ang="0">
                    <a:pos x="1" y="363"/>
                  </a:cxn>
                  <a:cxn ang="0">
                    <a:pos x="1" y="386"/>
                  </a:cxn>
                  <a:cxn ang="0">
                    <a:pos x="7" y="407"/>
                  </a:cxn>
                  <a:cxn ang="0">
                    <a:pos x="13" y="415"/>
                  </a:cxn>
                  <a:cxn ang="0">
                    <a:pos x="14" y="417"/>
                  </a:cxn>
                  <a:cxn ang="0">
                    <a:pos x="18" y="417"/>
                  </a:cxn>
                  <a:cxn ang="0">
                    <a:pos x="20" y="413"/>
                  </a:cxn>
                  <a:cxn ang="0">
                    <a:pos x="19" y="409"/>
                  </a:cxn>
                  <a:cxn ang="0">
                    <a:pos x="15" y="403"/>
                  </a:cxn>
                  <a:cxn ang="0">
                    <a:pos x="11" y="390"/>
                  </a:cxn>
                  <a:cxn ang="0">
                    <a:pos x="11" y="370"/>
                  </a:cxn>
                  <a:cxn ang="0">
                    <a:pos x="12" y="356"/>
                  </a:cxn>
                  <a:cxn ang="0">
                    <a:pos x="13" y="327"/>
                  </a:cxn>
                  <a:cxn ang="0">
                    <a:pos x="17" y="298"/>
                  </a:cxn>
                  <a:cxn ang="0">
                    <a:pos x="27" y="248"/>
                  </a:cxn>
                  <a:cxn ang="0">
                    <a:pos x="36" y="197"/>
                  </a:cxn>
                  <a:cxn ang="0">
                    <a:pos x="55" y="90"/>
                  </a:cxn>
                  <a:cxn ang="0">
                    <a:pos x="57" y="69"/>
                  </a:cxn>
                  <a:cxn ang="0">
                    <a:pos x="60" y="36"/>
                  </a:cxn>
                  <a:cxn ang="0">
                    <a:pos x="67" y="16"/>
                  </a:cxn>
                  <a:cxn ang="0">
                    <a:pos x="72" y="8"/>
                  </a:cxn>
                  <a:cxn ang="0">
                    <a:pos x="73" y="4"/>
                  </a:cxn>
                  <a:cxn ang="0">
                    <a:pos x="70" y="0"/>
                  </a:cxn>
                  <a:cxn ang="0">
                    <a:pos x="67" y="0"/>
                  </a:cxn>
                  <a:cxn ang="0">
                    <a:pos x="65" y="1"/>
                  </a:cxn>
                </a:cxnLst>
                <a:rect l="0" t="0" r="r" b="b"/>
                <a:pathLst>
                  <a:path w="73" h="417">
                    <a:moveTo>
                      <a:pt x="65" y="1"/>
                    </a:moveTo>
                    <a:lnTo>
                      <a:pt x="65" y="1"/>
                    </a:lnTo>
                    <a:lnTo>
                      <a:pt x="60" y="9"/>
                    </a:lnTo>
                    <a:lnTo>
                      <a:pt x="56" y="18"/>
                    </a:lnTo>
                    <a:lnTo>
                      <a:pt x="53" y="28"/>
                    </a:lnTo>
                    <a:lnTo>
                      <a:pt x="50" y="38"/>
                    </a:lnTo>
                    <a:lnTo>
                      <a:pt x="49" y="58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25" y="213"/>
                    </a:lnTo>
                    <a:lnTo>
                      <a:pt x="25" y="213"/>
                    </a:lnTo>
                    <a:lnTo>
                      <a:pt x="18" y="243"/>
                    </a:lnTo>
                    <a:lnTo>
                      <a:pt x="13" y="272"/>
                    </a:lnTo>
                    <a:lnTo>
                      <a:pt x="8" y="300"/>
                    </a:lnTo>
                    <a:lnTo>
                      <a:pt x="4" y="330"/>
                    </a:lnTo>
                    <a:lnTo>
                      <a:pt x="4" y="330"/>
                    </a:lnTo>
                    <a:lnTo>
                      <a:pt x="2" y="352"/>
                    </a:lnTo>
                    <a:lnTo>
                      <a:pt x="1" y="363"/>
                    </a:lnTo>
                    <a:lnTo>
                      <a:pt x="0" y="375"/>
                    </a:lnTo>
                    <a:lnTo>
                      <a:pt x="1" y="386"/>
                    </a:lnTo>
                    <a:lnTo>
                      <a:pt x="3" y="397"/>
                    </a:lnTo>
                    <a:lnTo>
                      <a:pt x="7" y="407"/>
                    </a:lnTo>
                    <a:lnTo>
                      <a:pt x="10" y="411"/>
                    </a:lnTo>
                    <a:lnTo>
                      <a:pt x="13" y="415"/>
                    </a:lnTo>
                    <a:lnTo>
                      <a:pt x="13" y="415"/>
                    </a:lnTo>
                    <a:lnTo>
                      <a:pt x="14" y="417"/>
                    </a:lnTo>
                    <a:lnTo>
                      <a:pt x="16" y="417"/>
                    </a:lnTo>
                    <a:lnTo>
                      <a:pt x="18" y="417"/>
                    </a:lnTo>
                    <a:lnTo>
                      <a:pt x="19" y="416"/>
                    </a:lnTo>
                    <a:lnTo>
                      <a:pt x="20" y="413"/>
                    </a:lnTo>
                    <a:lnTo>
                      <a:pt x="20" y="411"/>
                    </a:lnTo>
                    <a:lnTo>
                      <a:pt x="19" y="409"/>
                    </a:lnTo>
                    <a:lnTo>
                      <a:pt x="19" y="409"/>
                    </a:lnTo>
                    <a:lnTo>
                      <a:pt x="15" y="403"/>
                    </a:lnTo>
                    <a:lnTo>
                      <a:pt x="13" y="397"/>
                    </a:lnTo>
                    <a:lnTo>
                      <a:pt x="11" y="390"/>
                    </a:lnTo>
                    <a:lnTo>
                      <a:pt x="11" y="383"/>
                    </a:lnTo>
                    <a:lnTo>
                      <a:pt x="11" y="370"/>
                    </a:lnTo>
                    <a:lnTo>
                      <a:pt x="12" y="356"/>
                    </a:lnTo>
                    <a:lnTo>
                      <a:pt x="12" y="356"/>
                    </a:lnTo>
                    <a:lnTo>
                      <a:pt x="12" y="342"/>
                    </a:lnTo>
                    <a:lnTo>
                      <a:pt x="13" y="327"/>
                    </a:lnTo>
                    <a:lnTo>
                      <a:pt x="17" y="298"/>
                    </a:lnTo>
                    <a:lnTo>
                      <a:pt x="17" y="298"/>
                    </a:lnTo>
                    <a:lnTo>
                      <a:pt x="22" y="273"/>
                    </a:lnTo>
                    <a:lnTo>
                      <a:pt x="27" y="248"/>
                    </a:lnTo>
                    <a:lnTo>
                      <a:pt x="32" y="223"/>
                    </a:lnTo>
                    <a:lnTo>
                      <a:pt x="36" y="197"/>
                    </a:lnTo>
                    <a:lnTo>
                      <a:pt x="36" y="197"/>
                    </a:lnTo>
                    <a:lnTo>
                      <a:pt x="55" y="90"/>
                    </a:lnTo>
                    <a:lnTo>
                      <a:pt x="55" y="90"/>
                    </a:lnTo>
                    <a:lnTo>
                      <a:pt x="57" y="69"/>
                    </a:lnTo>
                    <a:lnTo>
                      <a:pt x="59" y="47"/>
                    </a:lnTo>
                    <a:lnTo>
                      <a:pt x="60" y="36"/>
                    </a:lnTo>
                    <a:lnTo>
                      <a:pt x="63" y="26"/>
                    </a:lnTo>
                    <a:lnTo>
                      <a:pt x="67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6"/>
                    </a:lnTo>
                    <a:lnTo>
                      <a:pt x="73" y="4"/>
                    </a:lnTo>
                    <a:lnTo>
                      <a:pt x="71" y="1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5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1" name="chenying0907 724"/>
              <p:cNvSpPr/>
              <p:nvPr/>
            </p:nvSpPr>
            <p:spPr bwMode="auto">
              <a:xfrm>
                <a:off x="5516563" y="4291013"/>
                <a:ext cx="46038" cy="268288"/>
              </a:xfrm>
              <a:custGeom>
                <a:avLst/>
                <a:gdLst/>
                <a:ahLst/>
                <a:cxnLst>
                  <a:cxn ang="0">
                    <a:pos x="75" y="3"/>
                  </a:cxn>
                  <a:cxn ang="0">
                    <a:pos x="61" y="44"/>
                  </a:cxn>
                  <a:cxn ang="0">
                    <a:pos x="58" y="58"/>
                  </a:cxn>
                  <a:cxn ang="0">
                    <a:pos x="56" y="84"/>
                  </a:cxn>
                  <a:cxn ang="0">
                    <a:pos x="56" y="111"/>
                  </a:cxn>
                  <a:cxn ang="0">
                    <a:pos x="52" y="180"/>
                  </a:cxn>
                  <a:cxn ang="0">
                    <a:pos x="41" y="249"/>
                  </a:cxn>
                  <a:cxn ang="0">
                    <a:pos x="33" y="280"/>
                  </a:cxn>
                  <a:cxn ang="0">
                    <a:pos x="17" y="343"/>
                  </a:cxn>
                  <a:cxn ang="0">
                    <a:pos x="4" y="408"/>
                  </a:cxn>
                  <a:cxn ang="0">
                    <a:pos x="1" y="440"/>
                  </a:cxn>
                  <a:cxn ang="0">
                    <a:pos x="0" y="472"/>
                  </a:cxn>
                  <a:cxn ang="0">
                    <a:pos x="4" y="504"/>
                  </a:cxn>
                  <a:cxn ang="0">
                    <a:pos x="4" y="506"/>
                  </a:cxn>
                  <a:cxn ang="0">
                    <a:pos x="7" y="507"/>
                  </a:cxn>
                  <a:cxn ang="0">
                    <a:pos x="12" y="505"/>
                  </a:cxn>
                  <a:cxn ang="0">
                    <a:pos x="13" y="501"/>
                  </a:cxn>
                  <a:cxn ang="0">
                    <a:pos x="10" y="485"/>
                  </a:cxn>
                  <a:cxn ang="0">
                    <a:pos x="9" y="453"/>
                  </a:cxn>
                  <a:cxn ang="0">
                    <a:pos x="11" y="420"/>
                  </a:cxn>
                  <a:cxn ang="0">
                    <a:pos x="20" y="371"/>
                  </a:cxn>
                  <a:cxn ang="0">
                    <a:pos x="36" y="306"/>
                  </a:cxn>
                  <a:cxn ang="0">
                    <a:pos x="52" y="243"/>
                  </a:cxn>
                  <a:cxn ang="0">
                    <a:pos x="57" y="214"/>
                  </a:cxn>
                  <a:cxn ang="0">
                    <a:pos x="63" y="157"/>
                  </a:cxn>
                  <a:cxn ang="0">
                    <a:pos x="65" y="128"/>
                  </a:cxn>
                  <a:cxn ang="0">
                    <a:pos x="66" y="67"/>
                  </a:cxn>
                  <a:cxn ang="0">
                    <a:pos x="67" y="60"/>
                  </a:cxn>
                  <a:cxn ang="0">
                    <a:pos x="73" y="36"/>
                  </a:cxn>
                  <a:cxn ang="0">
                    <a:pos x="84" y="6"/>
                  </a:cxn>
                  <a:cxn ang="0">
                    <a:pos x="85" y="4"/>
                  </a:cxn>
                  <a:cxn ang="0">
                    <a:pos x="83" y="1"/>
                  </a:cxn>
                  <a:cxn ang="0">
                    <a:pos x="77" y="1"/>
                  </a:cxn>
                  <a:cxn ang="0">
                    <a:pos x="75" y="3"/>
                  </a:cxn>
                </a:cxnLst>
                <a:rect l="0" t="0" r="r" b="b"/>
                <a:pathLst>
                  <a:path w="85" h="507">
                    <a:moveTo>
                      <a:pt x="75" y="3"/>
                    </a:moveTo>
                    <a:lnTo>
                      <a:pt x="75" y="3"/>
                    </a:lnTo>
                    <a:lnTo>
                      <a:pt x="65" y="31"/>
                    </a:lnTo>
                    <a:lnTo>
                      <a:pt x="61" y="44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56" y="72"/>
                    </a:lnTo>
                    <a:lnTo>
                      <a:pt x="56" y="84"/>
                    </a:lnTo>
                    <a:lnTo>
                      <a:pt x="56" y="111"/>
                    </a:lnTo>
                    <a:lnTo>
                      <a:pt x="56" y="111"/>
                    </a:lnTo>
                    <a:lnTo>
                      <a:pt x="55" y="145"/>
                    </a:lnTo>
                    <a:lnTo>
                      <a:pt x="52" y="180"/>
                    </a:lnTo>
                    <a:lnTo>
                      <a:pt x="47" y="214"/>
                    </a:lnTo>
                    <a:lnTo>
                      <a:pt x="41" y="249"/>
                    </a:lnTo>
                    <a:lnTo>
                      <a:pt x="41" y="249"/>
                    </a:lnTo>
                    <a:lnTo>
                      <a:pt x="33" y="280"/>
                    </a:lnTo>
                    <a:lnTo>
                      <a:pt x="25" y="312"/>
                    </a:lnTo>
                    <a:lnTo>
                      <a:pt x="17" y="343"/>
                    </a:lnTo>
                    <a:lnTo>
                      <a:pt x="10" y="375"/>
                    </a:lnTo>
                    <a:lnTo>
                      <a:pt x="4" y="408"/>
                    </a:lnTo>
                    <a:lnTo>
                      <a:pt x="2" y="423"/>
                    </a:lnTo>
                    <a:lnTo>
                      <a:pt x="1" y="440"/>
                    </a:lnTo>
                    <a:lnTo>
                      <a:pt x="0" y="455"/>
                    </a:lnTo>
                    <a:lnTo>
                      <a:pt x="0" y="472"/>
                    </a:lnTo>
                    <a:lnTo>
                      <a:pt x="1" y="487"/>
                    </a:lnTo>
                    <a:lnTo>
                      <a:pt x="4" y="504"/>
                    </a:lnTo>
                    <a:lnTo>
                      <a:pt x="4" y="504"/>
                    </a:lnTo>
                    <a:lnTo>
                      <a:pt x="4" y="506"/>
                    </a:lnTo>
                    <a:lnTo>
                      <a:pt x="6" y="507"/>
                    </a:lnTo>
                    <a:lnTo>
                      <a:pt x="7" y="507"/>
                    </a:lnTo>
                    <a:lnTo>
                      <a:pt x="9" y="507"/>
                    </a:lnTo>
                    <a:lnTo>
                      <a:pt x="12" y="505"/>
                    </a:lnTo>
                    <a:lnTo>
                      <a:pt x="12" y="503"/>
                    </a:lnTo>
                    <a:lnTo>
                      <a:pt x="13" y="501"/>
                    </a:lnTo>
                    <a:lnTo>
                      <a:pt x="13" y="501"/>
                    </a:lnTo>
                    <a:lnTo>
                      <a:pt x="10" y="485"/>
                    </a:lnTo>
                    <a:lnTo>
                      <a:pt x="9" y="469"/>
                    </a:lnTo>
                    <a:lnTo>
                      <a:pt x="9" y="453"/>
                    </a:lnTo>
                    <a:lnTo>
                      <a:pt x="10" y="437"/>
                    </a:lnTo>
                    <a:lnTo>
                      <a:pt x="11" y="420"/>
                    </a:lnTo>
                    <a:lnTo>
                      <a:pt x="13" y="403"/>
                    </a:lnTo>
                    <a:lnTo>
                      <a:pt x="20" y="371"/>
                    </a:lnTo>
                    <a:lnTo>
                      <a:pt x="28" y="338"/>
                    </a:lnTo>
                    <a:lnTo>
                      <a:pt x="36" y="306"/>
                    </a:lnTo>
                    <a:lnTo>
                      <a:pt x="44" y="274"/>
                    </a:lnTo>
                    <a:lnTo>
                      <a:pt x="52" y="243"/>
                    </a:lnTo>
                    <a:lnTo>
                      <a:pt x="52" y="243"/>
                    </a:lnTo>
                    <a:lnTo>
                      <a:pt x="57" y="214"/>
                    </a:lnTo>
                    <a:lnTo>
                      <a:pt x="61" y="186"/>
                    </a:lnTo>
                    <a:lnTo>
                      <a:pt x="63" y="157"/>
                    </a:lnTo>
                    <a:lnTo>
                      <a:pt x="65" y="128"/>
                    </a:lnTo>
                    <a:lnTo>
                      <a:pt x="65" y="128"/>
                    </a:lnTo>
                    <a:lnTo>
                      <a:pt x="65" y="98"/>
                    </a:lnTo>
                    <a:lnTo>
                      <a:pt x="66" y="67"/>
                    </a:lnTo>
                    <a:lnTo>
                      <a:pt x="66" y="67"/>
                    </a:lnTo>
                    <a:lnTo>
                      <a:pt x="67" y="60"/>
                    </a:lnTo>
                    <a:lnTo>
                      <a:pt x="68" y="51"/>
                    </a:lnTo>
                    <a:lnTo>
                      <a:pt x="73" y="36"/>
                    </a:lnTo>
                    <a:lnTo>
                      <a:pt x="78" y="20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85" y="4"/>
                    </a:lnTo>
                    <a:lnTo>
                      <a:pt x="84" y="2"/>
                    </a:lnTo>
                    <a:lnTo>
                      <a:pt x="83" y="1"/>
                    </a:lnTo>
                    <a:lnTo>
                      <a:pt x="82" y="0"/>
                    </a:lnTo>
                    <a:lnTo>
                      <a:pt x="77" y="1"/>
                    </a:lnTo>
                    <a:lnTo>
                      <a:pt x="76" y="2"/>
                    </a:lnTo>
                    <a:lnTo>
                      <a:pt x="75" y="3"/>
                    </a:lnTo>
                    <a:lnTo>
                      <a:pt x="75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2" name="chenying0907 725"/>
              <p:cNvSpPr/>
              <p:nvPr/>
            </p:nvSpPr>
            <p:spPr bwMode="auto">
              <a:xfrm>
                <a:off x="5546726" y="4252913"/>
                <a:ext cx="60325" cy="376238"/>
              </a:xfrm>
              <a:custGeom>
                <a:avLst/>
                <a:gdLst/>
                <a:ahLst/>
                <a:cxnLst>
                  <a:cxn ang="0">
                    <a:pos x="104" y="5"/>
                  </a:cxn>
                  <a:cxn ang="0">
                    <a:pos x="104" y="5"/>
                  </a:cxn>
                  <a:cxn ang="0">
                    <a:pos x="103" y="28"/>
                  </a:cxn>
                  <a:cxn ang="0">
                    <a:pos x="101" y="51"/>
                  </a:cxn>
                  <a:cxn ang="0">
                    <a:pos x="98" y="74"/>
                  </a:cxn>
                  <a:cxn ang="0">
                    <a:pos x="95" y="95"/>
                  </a:cxn>
                  <a:cxn ang="0">
                    <a:pos x="86" y="141"/>
                  </a:cxn>
                  <a:cxn ang="0">
                    <a:pos x="78" y="185"/>
                  </a:cxn>
                  <a:cxn ang="0">
                    <a:pos x="78" y="185"/>
                  </a:cxn>
                  <a:cxn ang="0">
                    <a:pos x="64" y="275"/>
                  </a:cxn>
                  <a:cxn ang="0">
                    <a:pos x="48" y="364"/>
                  </a:cxn>
                  <a:cxn ang="0">
                    <a:pos x="48" y="364"/>
                  </a:cxn>
                  <a:cxn ang="0">
                    <a:pos x="39" y="407"/>
                  </a:cxn>
                  <a:cxn ang="0">
                    <a:pos x="29" y="451"/>
                  </a:cxn>
                  <a:cxn ang="0">
                    <a:pos x="19" y="495"/>
                  </a:cxn>
                  <a:cxn ang="0">
                    <a:pos x="11" y="538"/>
                  </a:cxn>
                  <a:cxn ang="0">
                    <a:pos x="11" y="538"/>
                  </a:cxn>
                  <a:cxn ang="0">
                    <a:pos x="4" y="580"/>
                  </a:cxn>
                  <a:cxn ang="0">
                    <a:pos x="1" y="600"/>
                  </a:cxn>
                  <a:cxn ang="0">
                    <a:pos x="0" y="621"/>
                  </a:cxn>
                  <a:cxn ang="0">
                    <a:pos x="0" y="707"/>
                  </a:cxn>
                  <a:cxn ang="0">
                    <a:pos x="0" y="707"/>
                  </a:cxn>
                  <a:cxn ang="0">
                    <a:pos x="0" y="709"/>
                  </a:cxn>
                  <a:cxn ang="0">
                    <a:pos x="1" y="710"/>
                  </a:cxn>
                  <a:cxn ang="0">
                    <a:pos x="3" y="711"/>
                  </a:cxn>
                  <a:cxn ang="0">
                    <a:pos x="5" y="712"/>
                  </a:cxn>
                  <a:cxn ang="0">
                    <a:pos x="6" y="711"/>
                  </a:cxn>
                  <a:cxn ang="0">
                    <a:pos x="8" y="710"/>
                  </a:cxn>
                  <a:cxn ang="0">
                    <a:pos x="9" y="709"/>
                  </a:cxn>
                  <a:cxn ang="0">
                    <a:pos x="9" y="707"/>
                  </a:cxn>
                  <a:cxn ang="0">
                    <a:pos x="9" y="621"/>
                  </a:cxn>
                  <a:cxn ang="0">
                    <a:pos x="9" y="621"/>
                  </a:cxn>
                  <a:cxn ang="0">
                    <a:pos x="10" y="609"/>
                  </a:cxn>
                  <a:cxn ang="0">
                    <a:pos x="11" y="596"/>
                  </a:cxn>
                  <a:cxn ang="0">
                    <a:pos x="14" y="572"/>
                  </a:cxn>
                  <a:cxn ang="0">
                    <a:pos x="22" y="523"/>
                  </a:cxn>
                  <a:cxn ang="0">
                    <a:pos x="22" y="523"/>
                  </a:cxn>
                  <a:cxn ang="0">
                    <a:pos x="32" y="480"/>
                  </a:cxn>
                  <a:cxn ang="0">
                    <a:pos x="41" y="436"/>
                  </a:cxn>
                  <a:cxn ang="0">
                    <a:pos x="51" y="392"/>
                  </a:cxn>
                  <a:cxn ang="0">
                    <a:pos x="61" y="348"/>
                  </a:cxn>
                  <a:cxn ang="0">
                    <a:pos x="61" y="348"/>
                  </a:cxn>
                  <a:cxn ang="0">
                    <a:pos x="76" y="260"/>
                  </a:cxn>
                  <a:cxn ang="0">
                    <a:pos x="91" y="171"/>
                  </a:cxn>
                  <a:cxn ang="0">
                    <a:pos x="91" y="171"/>
                  </a:cxn>
                  <a:cxn ang="0">
                    <a:pos x="98" y="129"/>
                  </a:cxn>
                  <a:cxn ang="0">
                    <a:pos x="105" y="88"/>
                  </a:cxn>
                  <a:cxn ang="0">
                    <a:pos x="108" y="67"/>
                  </a:cxn>
                  <a:cxn ang="0">
                    <a:pos x="111" y="47"/>
                  </a:cxn>
                  <a:cxn ang="0">
                    <a:pos x="112" y="26"/>
                  </a:cxn>
                  <a:cxn ang="0">
                    <a:pos x="113" y="5"/>
                  </a:cxn>
                  <a:cxn ang="0">
                    <a:pos x="113" y="5"/>
                  </a:cxn>
                  <a:cxn ang="0">
                    <a:pos x="113" y="3"/>
                  </a:cxn>
                  <a:cxn ang="0">
                    <a:pos x="112" y="1"/>
                  </a:cxn>
                  <a:cxn ang="0">
                    <a:pos x="110" y="1"/>
                  </a:cxn>
                  <a:cxn ang="0">
                    <a:pos x="109" y="0"/>
                  </a:cxn>
                  <a:cxn ang="0">
                    <a:pos x="107" y="1"/>
                  </a:cxn>
                  <a:cxn ang="0">
                    <a:pos x="105" y="1"/>
                  </a:cxn>
                  <a:cxn ang="0">
                    <a:pos x="104" y="3"/>
                  </a:cxn>
                  <a:cxn ang="0">
                    <a:pos x="104" y="5"/>
                  </a:cxn>
                  <a:cxn ang="0">
                    <a:pos x="104" y="5"/>
                  </a:cxn>
                </a:cxnLst>
                <a:rect l="0" t="0" r="r" b="b"/>
                <a:pathLst>
                  <a:path w="113" h="712">
                    <a:moveTo>
                      <a:pt x="104" y="5"/>
                    </a:moveTo>
                    <a:lnTo>
                      <a:pt x="104" y="5"/>
                    </a:lnTo>
                    <a:lnTo>
                      <a:pt x="103" y="28"/>
                    </a:lnTo>
                    <a:lnTo>
                      <a:pt x="101" y="51"/>
                    </a:lnTo>
                    <a:lnTo>
                      <a:pt x="98" y="74"/>
                    </a:lnTo>
                    <a:lnTo>
                      <a:pt x="95" y="95"/>
                    </a:lnTo>
                    <a:lnTo>
                      <a:pt x="86" y="141"/>
                    </a:lnTo>
                    <a:lnTo>
                      <a:pt x="78" y="185"/>
                    </a:lnTo>
                    <a:lnTo>
                      <a:pt x="78" y="185"/>
                    </a:lnTo>
                    <a:lnTo>
                      <a:pt x="64" y="275"/>
                    </a:lnTo>
                    <a:lnTo>
                      <a:pt x="48" y="364"/>
                    </a:lnTo>
                    <a:lnTo>
                      <a:pt x="48" y="364"/>
                    </a:lnTo>
                    <a:lnTo>
                      <a:pt x="39" y="407"/>
                    </a:lnTo>
                    <a:lnTo>
                      <a:pt x="29" y="451"/>
                    </a:lnTo>
                    <a:lnTo>
                      <a:pt x="19" y="495"/>
                    </a:lnTo>
                    <a:lnTo>
                      <a:pt x="11" y="538"/>
                    </a:lnTo>
                    <a:lnTo>
                      <a:pt x="11" y="538"/>
                    </a:lnTo>
                    <a:lnTo>
                      <a:pt x="4" y="580"/>
                    </a:lnTo>
                    <a:lnTo>
                      <a:pt x="1" y="600"/>
                    </a:lnTo>
                    <a:lnTo>
                      <a:pt x="0" y="621"/>
                    </a:lnTo>
                    <a:lnTo>
                      <a:pt x="0" y="707"/>
                    </a:lnTo>
                    <a:lnTo>
                      <a:pt x="0" y="707"/>
                    </a:lnTo>
                    <a:lnTo>
                      <a:pt x="0" y="709"/>
                    </a:lnTo>
                    <a:lnTo>
                      <a:pt x="1" y="710"/>
                    </a:lnTo>
                    <a:lnTo>
                      <a:pt x="3" y="711"/>
                    </a:lnTo>
                    <a:lnTo>
                      <a:pt x="5" y="712"/>
                    </a:lnTo>
                    <a:lnTo>
                      <a:pt x="6" y="711"/>
                    </a:lnTo>
                    <a:lnTo>
                      <a:pt x="8" y="710"/>
                    </a:lnTo>
                    <a:lnTo>
                      <a:pt x="9" y="709"/>
                    </a:lnTo>
                    <a:lnTo>
                      <a:pt x="9" y="707"/>
                    </a:lnTo>
                    <a:lnTo>
                      <a:pt x="9" y="621"/>
                    </a:lnTo>
                    <a:lnTo>
                      <a:pt x="9" y="621"/>
                    </a:lnTo>
                    <a:lnTo>
                      <a:pt x="10" y="609"/>
                    </a:lnTo>
                    <a:lnTo>
                      <a:pt x="11" y="596"/>
                    </a:lnTo>
                    <a:lnTo>
                      <a:pt x="14" y="572"/>
                    </a:lnTo>
                    <a:lnTo>
                      <a:pt x="22" y="523"/>
                    </a:lnTo>
                    <a:lnTo>
                      <a:pt x="22" y="523"/>
                    </a:lnTo>
                    <a:lnTo>
                      <a:pt x="32" y="480"/>
                    </a:lnTo>
                    <a:lnTo>
                      <a:pt x="41" y="436"/>
                    </a:lnTo>
                    <a:lnTo>
                      <a:pt x="51" y="392"/>
                    </a:lnTo>
                    <a:lnTo>
                      <a:pt x="61" y="348"/>
                    </a:lnTo>
                    <a:lnTo>
                      <a:pt x="61" y="348"/>
                    </a:lnTo>
                    <a:lnTo>
                      <a:pt x="76" y="260"/>
                    </a:lnTo>
                    <a:lnTo>
                      <a:pt x="91" y="171"/>
                    </a:lnTo>
                    <a:lnTo>
                      <a:pt x="91" y="171"/>
                    </a:lnTo>
                    <a:lnTo>
                      <a:pt x="98" y="129"/>
                    </a:lnTo>
                    <a:lnTo>
                      <a:pt x="105" y="88"/>
                    </a:lnTo>
                    <a:lnTo>
                      <a:pt x="108" y="67"/>
                    </a:lnTo>
                    <a:lnTo>
                      <a:pt x="111" y="47"/>
                    </a:lnTo>
                    <a:lnTo>
                      <a:pt x="112" y="26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113" y="3"/>
                    </a:lnTo>
                    <a:lnTo>
                      <a:pt x="112" y="1"/>
                    </a:lnTo>
                    <a:lnTo>
                      <a:pt x="110" y="1"/>
                    </a:lnTo>
                    <a:lnTo>
                      <a:pt x="109" y="0"/>
                    </a:lnTo>
                    <a:lnTo>
                      <a:pt x="107" y="1"/>
                    </a:lnTo>
                    <a:lnTo>
                      <a:pt x="105" y="1"/>
                    </a:lnTo>
                    <a:lnTo>
                      <a:pt x="104" y="3"/>
                    </a:lnTo>
                    <a:lnTo>
                      <a:pt x="104" y="5"/>
                    </a:lnTo>
                    <a:lnTo>
                      <a:pt x="104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3" name="chenying0907 726"/>
              <p:cNvSpPr/>
              <p:nvPr/>
            </p:nvSpPr>
            <p:spPr bwMode="auto">
              <a:xfrm>
                <a:off x="5576888" y="4230688"/>
                <a:ext cx="61913" cy="415925"/>
              </a:xfrm>
              <a:custGeom>
                <a:avLst/>
                <a:gdLst/>
                <a:ahLst/>
                <a:cxnLst>
                  <a:cxn ang="0">
                    <a:pos x="119" y="4"/>
                  </a:cxn>
                  <a:cxn ang="0">
                    <a:pos x="118" y="1"/>
                  </a:cxn>
                  <a:cxn ang="0">
                    <a:pos x="115" y="0"/>
                  </a:cxn>
                  <a:cxn ang="0">
                    <a:pos x="110" y="3"/>
                  </a:cxn>
                  <a:cxn ang="0">
                    <a:pos x="110" y="4"/>
                  </a:cxn>
                  <a:cxn ang="0">
                    <a:pos x="105" y="22"/>
                  </a:cxn>
                  <a:cxn ang="0">
                    <a:pos x="101" y="35"/>
                  </a:cxn>
                  <a:cxn ang="0">
                    <a:pos x="100" y="39"/>
                  </a:cxn>
                  <a:cxn ang="0">
                    <a:pos x="99" y="66"/>
                  </a:cxn>
                  <a:cxn ang="0">
                    <a:pos x="94" y="92"/>
                  </a:cxn>
                  <a:cxn ang="0">
                    <a:pos x="86" y="145"/>
                  </a:cxn>
                  <a:cxn ang="0">
                    <a:pos x="78" y="184"/>
                  </a:cxn>
                  <a:cxn ang="0">
                    <a:pos x="74" y="196"/>
                  </a:cxn>
                  <a:cxn ang="0">
                    <a:pos x="63" y="239"/>
                  </a:cxn>
                  <a:cxn ang="0">
                    <a:pos x="57" y="281"/>
                  </a:cxn>
                  <a:cxn ang="0">
                    <a:pos x="50" y="334"/>
                  </a:cxn>
                  <a:cxn ang="0">
                    <a:pos x="44" y="386"/>
                  </a:cxn>
                  <a:cxn ang="0">
                    <a:pos x="39" y="437"/>
                  </a:cxn>
                  <a:cxn ang="0">
                    <a:pos x="15" y="588"/>
                  </a:cxn>
                  <a:cxn ang="0">
                    <a:pos x="8" y="635"/>
                  </a:cxn>
                  <a:cxn ang="0">
                    <a:pos x="4" y="682"/>
                  </a:cxn>
                  <a:cxn ang="0">
                    <a:pos x="5" y="704"/>
                  </a:cxn>
                  <a:cxn ang="0">
                    <a:pos x="7" y="750"/>
                  </a:cxn>
                  <a:cxn ang="0">
                    <a:pos x="6" y="773"/>
                  </a:cxn>
                  <a:cxn ang="0">
                    <a:pos x="3" y="774"/>
                  </a:cxn>
                  <a:cxn ang="0">
                    <a:pos x="0" y="778"/>
                  </a:cxn>
                  <a:cxn ang="0">
                    <a:pos x="0" y="782"/>
                  </a:cxn>
                  <a:cxn ang="0">
                    <a:pos x="2" y="785"/>
                  </a:cxn>
                  <a:cxn ang="0">
                    <a:pos x="6" y="787"/>
                  </a:cxn>
                  <a:cxn ang="0">
                    <a:pos x="10" y="787"/>
                  </a:cxn>
                  <a:cxn ang="0">
                    <a:pos x="13" y="785"/>
                  </a:cxn>
                  <a:cxn ang="0">
                    <a:pos x="15" y="782"/>
                  </a:cxn>
                  <a:cxn ang="0">
                    <a:pos x="16" y="736"/>
                  </a:cxn>
                  <a:cxn ang="0">
                    <a:pos x="14" y="691"/>
                  </a:cxn>
                  <a:cxn ang="0">
                    <a:pos x="14" y="663"/>
                  </a:cxn>
                  <a:cxn ang="0">
                    <a:pos x="21" y="609"/>
                  </a:cxn>
                  <a:cxn ang="0">
                    <a:pos x="25" y="583"/>
                  </a:cxn>
                  <a:cxn ang="0">
                    <a:pos x="48" y="436"/>
                  </a:cxn>
                  <a:cxn ang="0">
                    <a:pos x="53" y="386"/>
                  </a:cxn>
                  <a:cxn ang="0">
                    <a:pos x="56" y="360"/>
                  </a:cxn>
                  <a:cxn ang="0">
                    <a:pos x="68" y="283"/>
                  </a:cxn>
                  <a:cxn ang="0">
                    <a:pos x="87" y="182"/>
                  </a:cxn>
                  <a:cxn ang="0">
                    <a:pos x="93" y="156"/>
                  </a:cxn>
                  <a:cxn ang="0">
                    <a:pos x="108" y="76"/>
                  </a:cxn>
                  <a:cxn ang="0">
                    <a:pos x="109" y="67"/>
                  </a:cxn>
                  <a:cxn ang="0">
                    <a:pos x="110" y="39"/>
                  </a:cxn>
                  <a:cxn ang="0">
                    <a:pos x="110" y="35"/>
                  </a:cxn>
                  <a:cxn ang="0">
                    <a:pos x="114" y="22"/>
                  </a:cxn>
                  <a:cxn ang="0">
                    <a:pos x="119" y="4"/>
                  </a:cxn>
                </a:cxnLst>
                <a:rect l="0" t="0" r="r" b="b"/>
                <a:pathLst>
                  <a:path w="119" h="787">
                    <a:moveTo>
                      <a:pt x="119" y="4"/>
                    </a:moveTo>
                    <a:lnTo>
                      <a:pt x="119" y="4"/>
                    </a:lnTo>
                    <a:lnTo>
                      <a:pt x="119" y="3"/>
                    </a:lnTo>
                    <a:lnTo>
                      <a:pt x="118" y="1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1" y="1"/>
                    </a:lnTo>
                    <a:lnTo>
                      <a:pt x="110" y="3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8" y="13"/>
                    </a:lnTo>
                    <a:lnTo>
                      <a:pt x="105" y="22"/>
                    </a:lnTo>
                    <a:lnTo>
                      <a:pt x="102" y="30"/>
                    </a:lnTo>
                    <a:lnTo>
                      <a:pt x="101" y="35"/>
                    </a:lnTo>
                    <a:lnTo>
                      <a:pt x="100" y="39"/>
                    </a:lnTo>
                    <a:lnTo>
                      <a:pt x="100" y="39"/>
                    </a:lnTo>
                    <a:lnTo>
                      <a:pt x="100" y="53"/>
                    </a:lnTo>
                    <a:lnTo>
                      <a:pt x="99" y="66"/>
                    </a:lnTo>
                    <a:lnTo>
                      <a:pt x="94" y="92"/>
                    </a:lnTo>
                    <a:lnTo>
                      <a:pt x="94" y="92"/>
                    </a:lnTo>
                    <a:lnTo>
                      <a:pt x="90" y="118"/>
                    </a:lnTo>
                    <a:lnTo>
                      <a:pt x="86" y="145"/>
                    </a:lnTo>
                    <a:lnTo>
                      <a:pt x="81" y="170"/>
                    </a:lnTo>
                    <a:lnTo>
                      <a:pt x="78" y="184"/>
                    </a:lnTo>
                    <a:lnTo>
                      <a:pt x="74" y="196"/>
                    </a:lnTo>
                    <a:lnTo>
                      <a:pt x="74" y="196"/>
                    </a:lnTo>
                    <a:lnTo>
                      <a:pt x="69" y="217"/>
                    </a:lnTo>
                    <a:lnTo>
                      <a:pt x="63" y="239"/>
                    </a:lnTo>
                    <a:lnTo>
                      <a:pt x="60" y="259"/>
                    </a:lnTo>
                    <a:lnTo>
                      <a:pt x="57" y="281"/>
                    </a:lnTo>
                    <a:lnTo>
                      <a:pt x="57" y="281"/>
                    </a:lnTo>
                    <a:lnTo>
                      <a:pt x="50" y="334"/>
                    </a:lnTo>
                    <a:lnTo>
                      <a:pt x="47" y="359"/>
                    </a:lnTo>
                    <a:lnTo>
                      <a:pt x="44" y="386"/>
                    </a:lnTo>
                    <a:lnTo>
                      <a:pt x="44" y="386"/>
                    </a:lnTo>
                    <a:lnTo>
                      <a:pt x="39" y="437"/>
                    </a:lnTo>
                    <a:lnTo>
                      <a:pt x="30" y="488"/>
                    </a:lnTo>
                    <a:lnTo>
                      <a:pt x="15" y="588"/>
                    </a:lnTo>
                    <a:lnTo>
                      <a:pt x="15" y="588"/>
                    </a:lnTo>
                    <a:lnTo>
                      <a:pt x="8" y="635"/>
                    </a:lnTo>
                    <a:lnTo>
                      <a:pt x="5" y="658"/>
                    </a:lnTo>
                    <a:lnTo>
                      <a:pt x="4" y="682"/>
                    </a:lnTo>
                    <a:lnTo>
                      <a:pt x="4" y="682"/>
                    </a:lnTo>
                    <a:lnTo>
                      <a:pt x="5" y="704"/>
                    </a:lnTo>
                    <a:lnTo>
                      <a:pt x="6" y="727"/>
                    </a:lnTo>
                    <a:lnTo>
                      <a:pt x="7" y="750"/>
                    </a:lnTo>
                    <a:lnTo>
                      <a:pt x="6" y="773"/>
                    </a:lnTo>
                    <a:lnTo>
                      <a:pt x="6" y="773"/>
                    </a:lnTo>
                    <a:lnTo>
                      <a:pt x="4" y="773"/>
                    </a:lnTo>
                    <a:lnTo>
                      <a:pt x="3" y="774"/>
                    </a:lnTo>
                    <a:lnTo>
                      <a:pt x="2" y="776"/>
                    </a:lnTo>
                    <a:lnTo>
                      <a:pt x="0" y="778"/>
                    </a:lnTo>
                    <a:lnTo>
                      <a:pt x="0" y="782"/>
                    </a:lnTo>
                    <a:lnTo>
                      <a:pt x="0" y="782"/>
                    </a:lnTo>
                    <a:lnTo>
                      <a:pt x="0" y="784"/>
                    </a:lnTo>
                    <a:lnTo>
                      <a:pt x="2" y="785"/>
                    </a:lnTo>
                    <a:lnTo>
                      <a:pt x="4" y="786"/>
                    </a:lnTo>
                    <a:lnTo>
                      <a:pt x="6" y="787"/>
                    </a:lnTo>
                    <a:lnTo>
                      <a:pt x="10" y="787"/>
                    </a:lnTo>
                    <a:lnTo>
                      <a:pt x="10" y="787"/>
                    </a:lnTo>
                    <a:lnTo>
                      <a:pt x="12" y="786"/>
                    </a:lnTo>
                    <a:lnTo>
                      <a:pt x="13" y="785"/>
                    </a:lnTo>
                    <a:lnTo>
                      <a:pt x="15" y="782"/>
                    </a:lnTo>
                    <a:lnTo>
                      <a:pt x="15" y="782"/>
                    </a:lnTo>
                    <a:lnTo>
                      <a:pt x="16" y="759"/>
                    </a:lnTo>
                    <a:lnTo>
                      <a:pt x="16" y="736"/>
                    </a:lnTo>
                    <a:lnTo>
                      <a:pt x="14" y="691"/>
                    </a:lnTo>
                    <a:lnTo>
                      <a:pt x="14" y="691"/>
                    </a:lnTo>
                    <a:lnTo>
                      <a:pt x="14" y="677"/>
                    </a:lnTo>
                    <a:lnTo>
                      <a:pt x="14" y="663"/>
                    </a:lnTo>
                    <a:lnTo>
                      <a:pt x="17" y="636"/>
                    </a:lnTo>
                    <a:lnTo>
                      <a:pt x="21" y="609"/>
                    </a:lnTo>
                    <a:lnTo>
                      <a:pt x="25" y="583"/>
                    </a:lnTo>
                    <a:lnTo>
                      <a:pt x="25" y="583"/>
                    </a:lnTo>
                    <a:lnTo>
                      <a:pt x="41" y="484"/>
                    </a:lnTo>
                    <a:lnTo>
                      <a:pt x="48" y="436"/>
                    </a:lnTo>
                    <a:lnTo>
                      <a:pt x="51" y="411"/>
                    </a:lnTo>
                    <a:lnTo>
                      <a:pt x="53" y="386"/>
                    </a:lnTo>
                    <a:lnTo>
                      <a:pt x="53" y="386"/>
                    </a:lnTo>
                    <a:lnTo>
                      <a:pt x="56" y="360"/>
                    </a:lnTo>
                    <a:lnTo>
                      <a:pt x="59" y="335"/>
                    </a:lnTo>
                    <a:lnTo>
                      <a:pt x="68" y="283"/>
                    </a:lnTo>
                    <a:lnTo>
                      <a:pt x="77" y="232"/>
                    </a:lnTo>
                    <a:lnTo>
                      <a:pt x="87" y="182"/>
                    </a:lnTo>
                    <a:lnTo>
                      <a:pt x="87" y="182"/>
                    </a:lnTo>
                    <a:lnTo>
                      <a:pt x="93" y="156"/>
                    </a:lnTo>
                    <a:lnTo>
                      <a:pt x="98" y="129"/>
                    </a:lnTo>
                    <a:lnTo>
                      <a:pt x="108" y="76"/>
                    </a:lnTo>
                    <a:lnTo>
                      <a:pt x="108" y="76"/>
                    </a:lnTo>
                    <a:lnTo>
                      <a:pt x="109" y="67"/>
                    </a:lnTo>
                    <a:lnTo>
                      <a:pt x="110" y="58"/>
                    </a:lnTo>
                    <a:lnTo>
                      <a:pt x="110" y="39"/>
                    </a:lnTo>
                    <a:lnTo>
                      <a:pt x="110" y="39"/>
                    </a:lnTo>
                    <a:lnTo>
                      <a:pt x="110" y="35"/>
                    </a:lnTo>
                    <a:lnTo>
                      <a:pt x="111" y="31"/>
                    </a:lnTo>
                    <a:lnTo>
                      <a:pt x="114" y="22"/>
                    </a:lnTo>
                    <a:lnTo>
                      <a:pt x="117" y="13"/>
                    </a:lnTo>
                    <a:lnTo>
                      <a:pt x="119" y="4"/>
                    </a:lnTo>
                    <a:lnTo>
                      <a:pt x="1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4" name="chenying0907 727"/>
              <p:cNvSpPr/>
              <p:nvPr/>
            </p:nvSpPr>
            <p:spPr bwMode="auto">
              <a:xfrm>
                <a:off x="5589588" y="4140200"/>
                <a:ext cx="90488" cy="552450"/>
              </a:xfrm>
              <a:custGeom>
                <a:avLst/>
                <a:gdLst/>
                <a:ahLst/>
                <a:cxnLst>
                  <a:cxn ang="0">
                    <a:pos x="161" y="4"/>
                  </a:cxn>
                  <a:cxn ang="0">
                    <a:pos x="159" y="73"/>
                  </a:cxn>
                  <a:cxn ang="0">
                    <a:pos x="153" y="141"/>
                  </a:cxn>
                  <a:cxn ang="0">
                    <a:pos x="142" y="208"/>
                  </a:cxn>
                  <a:cxn ang="0">
                    <a:pos x="125" y="276"/>
                  </a:cxn>
                  <a:cxn ang="0">
                    <a:pos x="109" y="340"/>
                  </a:cxn>
                  <a:cxn ang="0">
                    <a:pos x="87" y="436"/>
                  </a:cxn>
                  <a:cxn ang="0">
                    <a:pos x="77" y="503"/>
                  </a:cxn>
                  <a:cxn ang="0">
                    <a:pos x="73" y="536"/>
                  </a:cxn>
                  <a:cxn ang="0">
                    <a:pos x="63" y="599"/>
                  </a:cxn>
                  <a:cxn ang="0">
                    <a:pos x="47" y="695"/>
                  </a:cxn>
                  <a:cxn ang="0">
                    <a:pos x="39" y="759"/>
                  </a:cxn>
                  <a:cxn ang="0">
                    <a:pos x="38" y="791"/>
                  </a:cxn>
                  <a:cxn ang="0">
                    <a:pos x="33" y="856"/>
                  </a:cxn>
                  <a:cxn ang="0">
                    <a:pos x="22" y="920"/>
                  </a:cxn>
                  <a:cxn ang="0">
                    <a:pos x="10" y="973"/>
                  </a:cxn>
                  <a:cxn ang="0">
                    <a:pos x="1" y="1025"/>
                  </a:cxn>
                  <a:cxn ang="0">
                    <a:pos x="0" y="1028"/>
                  </a:cxn>
                  <a:cxn ang="0">
                    <a:pos x="0" y="1038"/>
                  </a:cxn>
                  <a:cxn ang="0">
                    <a:pos x="1" y="1041"/>
                  </a:cxn>
                  <a:cxn ang="0">
                    <a:pos x="5" y="1042"/>
                  </a:cxn>
                  <a:cxn ang="0">
                    <a:pos x="9" y="1041"/>
                  </a:cxn>
                  <a:cxn ang="0">
                    <a:pos x="10" y="1038"/>
                  </a:cxn>
                  <a:cxn ang="0">
                    <a:pos x="11" y="1021"/>
                  </a:cxn>
                  <a:cxn ang="0">
                    <a:pos x="16" y="988"/>
                  </a:cxn>
                  <a:cxn ang="0">
                    <a:pos x="27" y="938"/>
                  </a:cxn>
                  <a:cxn ang="0">
                    <a:pos x="34" y="905"/>
                  </a:cxn>
                  <a:cxn ang="0">
                    <a:pos x="44" y="849"/>
                  </a:cxn>
                  <a:cxn ang="0">
                    <a:pos x="48" y="791"/>
                  </a:cxn>
                  <a:cxn ang="0">
                    <a:pos x="49" y="759"/>
                  </a:cxn>
                  <a:cxn ang="0">
                    <a:pos x="57" y="695"/>
                  </a:cxn>
                  <a:cxn ang="0">
                    <a:pos x="74" y="600"/>
                  </a:cxn>
                  <a:cxn ang="0">
                    <a:pos x="82" y="536"/>
                  </a:cxn>
                  <a:cxn ang="0">
                    <a:pos x="86" y="501"/>
                  </a:cxn>
                  <a:cxn ang="0">
                    <a:pos x="97" y="431"/>
                  </a:cxn>
                  <a:cxn ang="0">
                    <a:pos x="113" y="362"/>
                  </a:cxn>
                  <a:cxn ang="0">
                    <a:pos x="140" y="261"/>
                  </a:cxn>
                  <a:cxn ang="0">
                    <a:pos x="148" y="229"/>
                  </a:cxn>
                  <a:cxn ang="0">
                    <a:pos x="160" y="166"/>
                  </a:cxn>
                  <a:cxn ang="0">
                    <a:pos x="168" y="101"/>
                  </a:cxn>
                  <a:cxn ang="0">
                    <a:pos x="171" y="37"/>
                  </a:cxn>
                  <a:cxn ang="0">
                    <a:pos x="171" y="4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3" y="1"/>
                  </a:cxn>
                  <a:cxn ang="0">
                    <a:pos x="161" y="4"/>
                  </a:cxn>
                </a:cxnLst>
                <a:rect l="0" t="0" r="r" b="b"/>
                <a:pathLst>
                  <a:path w="171" h="1042">
                    <a:moveTo>
                      <a:pt x="161" y="4"/>
                    </a:moveTo>
                    <a:lnTo>
                      <a:pt x="161" y="4"/>
                    </a:lnTo>
                    <a:lnTo>
                      <a:pt x="161" y="39"/>
                    </a:lnTo>
                    <a:lnTo>
                      <a:pt x="159" y="73"/>
                    </a:lnTo>
                    <a:lnTo>
                      <a:pt x="156" y="107"/>
                    </a:lnTo>
                    <a:lnTo>
                      <a:pt x="153" y="141"/>
                    </a:lnTo>
                    <a:lnTo>
                      <a:pt x="148" y="175"/>
                    </a:lnTo>
                    <a:lnTo>
                      <a:pt x="142" y="208"/>
                    </a:lnTo>
                    <a:lnTo>
                      <a:pt x="135" y="242"/>
                    </a:lnTo>
                    <a:lnTo>
                      <a:pt x="125" y="276"/>
                    </a:lnTo>
                    <a:lnTo>
                      <a:pt x="125" y="276"/>
                    </a:lnTo>
                    <a:lnTo>
                      <a:pt x="109" y="340"/>
                    </a:lnTo>
                    <a:lnTo>
                      <a:pt x="94" y="404"/>
                    </a:lnTo>
                    <a:lnTo>
                      <a:pt x="87" y="436"/>
                    </a:lnTo>
                    <a:lnTo>
                      <a:pt x="82" y="470"/>
                    </a:lnTo>
                    <a:lnTo>
                      <a:pt x="77" y="503"/>
                    </a:lnTo>
                    <a:lnTo>
                      <a:pt x="73" y="536"/>
                    </a:lnTo>
                    <a:lnTo>
                      <a:pt x="73" y="536"/>
                    </a:lnTo>
                    <a:lnTo>
                      <a:pt x="68" y="568"/>
                    </a:lnTo>
                    <a:lnTo>
                      <a:pt x="63" y="599"/>
                    </a:lnTo>
                    <a:lnTo>
                      <a:pt x="52" y="663"/>
                    </a:lnTo>
                    <a:lnTo>
                      <a:pt x="47" y="695"/>
                    </a:lnTo>
                    <a:lnTo>
                      <a:pt x="43" y="727"/>
                    </a:lnTo>
                    <a:lnTo>
                      <a:pt x="39" y="759"/>
                    </a:lnTo>
                    <a:lnTo>
                      <a:pt x="38" y="791"/>
                    </a:lnTo>
                    <a:lnTo>
                      <a:pt x="38" y="791"/>
                    </a:lnTo>
                    <a:lnTo>
                      <a:pt x="36" y="824"/>
                    </a:lnTo>
                    <a:lnTo>
                      <a:pt x="33" y="856"/>
                    </a:lnTo>
                    <a:lnTo>
                      <a:pt x="28" y="888"/>
                    </a:lnTo>
                    <a:lnTo>
                      <a:pt x="22" y="920"/>
                    </a:lnTo>
                    <a:lnTo>
                      <a:pt x="22" y="920"/>
                    </a:lnTo>
                    <a:lnTo>
                      <a:pt x="10" y="973"/>
                    </a:lnTo>
                    <a:lnTo>
                      <a:pt x="4" y="999"/>
                    </a:lnTo>
                    <a:lnTo>
                      <a:pt x="1" y="1025"/>
                    </a:lnTo>
                    <a:lnTo>
                      <a:pt x="1" y="1025"/>
                    </a:lnTo>
                    <a:lnTo>
                      <a:pt x="0" y="1028"/>
                    </a:lnTo>
                    <a:lnTo>
                      <a:pt x="0" y="1038"/>
                    </a:lnTo>
                    <a:lnTo>
                      <a:pt x="0" y="1038"/>
                    </a:lnTo>
                    <a:lnTo>
                      <a:pt x="0" y="1040"/>
                    </a:lnTo>
                    <a:lnTo>
                      <a:pt x="1" y="1041"/>
                    </a:lnTo>
                    <a:lnTo>
                      <a:pt x="3" y="1042"/>
                    </a:lnTo>
                    <a:lnTo>
                      <a:pt x="5" y="1042"/>
                    </a:lnTo>
                    <a:lnTo>
                      <a:pt x="6" y="1042"/>
                    </a:lnTo>
                    <a:lnTo>
                      <a:pt x="9" y="1041"/>
                    </a:lnTo>
                    <a:lnTo>
                      <a:pt x="10" y="1040"/>
                    </a:lnTo>
                    <a:lnTo>
                      <a:pt x="10" y="1038"/>
                    </a:lnTo>
                    <a:lnTo>
                      <a:pt x="10" y="1038"/>
                    </a:lnTo>
                    <a:lnTo>
                      <a:pt x="11" y="1021"/>
                    </a:lnTo>
                    <a:lnTo>
                      <a:pt x="13" y="1005"/>
                    </a:lnTo>
                    <a:lnTo>
                      <a:pt x="16" y="988"/>
                    </a:lnTo>
                    <a:lnTo>
                      <a:pt x="19" y="972"/>
                    </a:lnTo>
                    <a:lnTo>
                      <a:pt x="27" y="938"/>
                    </a:lnTo>
                    <a:lnTo>
                      <a:pt x="34" y="905"/>
                    </a:lnTo>
                    <a:lnTo>
                      <a:pt x="34" y="905"/>
                    </a:lnTo>
                    <a:lnTo>
                      <a:pt x="39" y="878"/>
                    </a:lnTo>
                    <a:lnTo>
                      <a:pt x="44" y="849"/>
                    </a:lnTo>
                    <a:lnTo>
                      <a:pt x="47" y="820"/>
                    </a:lnTo>
                    <a:lnTo>
                      <a:pt x="48" y="791"/>
                    </a:lnTo>
                    <a:lnTo>
                      <a:pt x="48" y="791"/>
                    </a:lnTo>
                    <a:lnTo>
                      <a:pt x="49" y="759"/>
                    </a:lnTo>
                    <a:lnTo>
                      <a:pt x="52" y="727"/>
                    </a:lnTo>
                    <a:lnTo>
                      <a:pt x="57" y="695"/>
                    </a:lnTo>
                    <a:lnTo>
                      <a:pt x="62" y="663"/>
                    </a:lnTo>
                    <a:lnTo>
                      <a:pt x="74" y="600"/>
                    </a:lnTo>
                    <a:lnTo>
                      <a:pt x="78" y="568"/>
                    </a:lnTo>
                    <a:lnTo>
                      <a:pt x="82" y="536"/>
                    </a:lnTo>
                    <a:lnTo>
                      <a:pt x="82" y="536"/>
                    </a:lnTo>
                    <a:lnTo>
                      <a:pt x="86" y="501"/>
                    </a:lnTo>
                    <a:lnTo>
                      <a:pt x="91" y="465"/>
                    </a:lnTo>
                    <a:lnTo>
                      <a:pt x="97" y="431"/>
                    </a:lnTo>
                    <a:lnTo>
                      <a:pt x="105" y="396"/>
                    </a:lnTo>
                    <a:lnTo>
                      <a:pt x="113" y="362"/>
                    </a:lnTo>
                    <a:lnTo>
                      <a:pt x="121" y="328"/>
                    </a:lnTo>
                    <a:lnTo>
                      <a:pt x="140" y="261"/>
                    </a:lnTo>
                    <a:lnTo>
                      <a:pt x="140" y="261"/>
                    </a:lnTo>
                    <a:lnTo>
                      <a:pt x="148" y="229"/>
                    </a:lnTo>
                    <a:lnTo>
                      <a:pt x="154" y="197"/>
                    </a:lnTo>
                    <a:lnTo>
                      <a:pt x="160" y="166"/>
                    </a:lnTo>
                    <a:lnTo>
                      <a:pt x="164" y="134"/>
                    </a:lnTo>
                    <a:lnTo>
                      <a:pt x="168" y="101"/>
                    </a:lnTo>
                    <a:lnTo>
                      <a:pt x="170" y="69"/>
                    </a:lnTo>
                    <a:lnTo>
                      <a:pt x="171" y="37"/>
                    </a:lnTo>
                    <a:lnTo>
                      <a:pt x="171" y="4"/>
                    </a:lnTo>
                    <a:lnTo>
                      <a:pt x="171" y="4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1" y="2"/>
                    </a:lnTo>
                    <a:lnTo>
                      <a:pt x="161" y="4"/>
                    </a:lnTo>
                    <a:lnTo>
                      <a:pt x="16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5" name="chenying0907 728"/>
              <p:cNvSpPr/>
              <p:nvPr/>
            </p:nvSpPr>
            <p:spPr bwMode="auto">
              <a:xfrm>
                <a:off x="5608638" y="4162425"/>
                <a:ext cx="123825" cy="544513"/>
              </a:xfrm>
              <a:custGeom>
                <a:avLst/>
                <a:gdLst/>
                <a:ahLst/>
                <a:cxnLst>
                  <a:cxn ang="0">
                    <a:pos x="226" y="1"/>
                  </a:cxn>
                  <a:cxn ang="0">
                    <a:pos x="209" y="14"/>
                  </a:cxn>
                  <a:cxn ang="0">
                    <a:pos x="198" y="30"/>
                  </a:cxn>
                  <a:cxn ang="0">
                    <a:pos x="192" y="48"/>
                  </a:cxn>
                  <a:cxn ang="0">
                    <a:pos x="187" y="69"/>
                  </a:cxn>
                  <a:cxn ang="0">
                    <a:pos x="177" y="145"/>
                  </a:cxn>
                  <a:cxn ang="0">
                    <a:pos x="164" y="219"/>
                  </a:cxn>
                  <a:cxn ang="0">
                    <a:pos x="156" y="254"/>
                  </a:cxn>
                  <a:cxn ang="0">
                    <a:pos x="142" y="357"/>
                  </a:cxn>
                  <a:cxn ang="0">
                    <a:pos x="136" y="392"/>
                  </a:cxn>
                  <a:cxn ang="0">
                    <a:pos x="116" y="498"/>
                  </a:cxn>
                  <a:cxn ang="0">
                    <a:pos x="109" y="533"/>
                  </a:cxn>
                  <a:cxn ang="0">
                    <a:pos x="81" y="637"/>
                  </a:cxn>
                  <a:cxn ang="0">
                    <a:pos x="62" y="707"/>
                  </a:cxn>
                  <a:cxn ang="0">
                    <a:pos x="49" y="779"/>
                  </a:cxn>
                  <a:cxn ang="0">
                    <a:pos x="45" y="813"/>
                  </a:cxn>
                  <a:cxn ang="0">
                    <a:pos x="43" y="847"/>
                  </a:cxn>
                  <a:cxn ang="0">
                    <a:pos x="38" y="878"/>
                  </a:cxn>
                  <a:cxn ang="0">
                    <a:pos x="34" y="910"/>
                  </a:cxn>
                  <a:cxn ang="0">
                    <a:pos x="31" y="924"/>
                  </a:cxn>
                  <a:cxn ang="0">
                    <a:pos x="24" y="951"/>
                  </a:cxn>
                  <a:cxn ang="0">
                    <a:pos x="20" y="965"/>
                  </a:cxn>
                  <a:cxn ang="0">
                    <a:pos x="12" y="999"/>
                  </a:cxn>
                  <a:cxn ang="0">
                    <a:pos x="8" y="1010"/>
                  </a:cxn>
                  <a:cxn ang="0">
                    <a:pos x="3" y="1010"/>
                  </a:cxn>
                  <a:cxn ang="0">
                    <a:pos x="0" y="1014"/>
                  </a:cxn>
                  <a:cxn ang="0">
                    <a:pos x="0" y="1024"/>
                  </a:cxn>
                  <a:cxn ang="0">
                    <a:pos x="4" y="1029"/>
                  </a:cxn>
                  <a:cxn ang="0">
                    <a:pos x="9" y="1027"/>
                  </a:cxn>
                  <a:cxn ang="0">
                    <a:pos x="12" y="1021"/>
                  </a:cxn>
                  <a:cxn ang="0">
                    <a:pos x="18" y="1007"/>
                  </a:cxn>
                  <a:cxn ang="0">
                    <a:pos x="24" y="987"/>
                  </a:cxn>
                  <a:cxn ang="0">
                    <a:pos x="31" y="964"/>
                  </a:cxn>
                  <a:cxn ang="0">
                    <a:pos x="38" y="940"/>
                  </a:cxn>
                  <a:cxn ang="0">
                    <a:pos x="42" y="912"/>
                  </a:cxn>
                  <a:cxn ang="0">
                    <a:pos x="45" y="884"/>
                  </a:cxn>
                  <a:cxn ang="0">
                    <a:pos x="48" y="869"/>
                  </a:cxn>
                  <a:cxn ang="0">
                    <a:pos x="54" y="822"/>
                  </a:cxn>
                  <a:cxn ang="0">
                    <a:pos x="57" y="786"/>
                  </a:cxn>
                  <a:cxn ang="0">
                    <a:pos x="70" y="715"/>
                  </a:cxn>
                  <a:cxn ang="0">
                    <a:pos x="79" y="680"/>
                  </a:cxn>
                  <a:cxn ang="0">
                    <a:pos x="100" y="607"/>
                  </a:cxn>
                  <a:cxn ang="0">
                    <a:pos x="118" y="534"/>
                  </a:cxn>
                  <a:cxn ang="0">
                    <a:pos x="133" y="467"/>
                  </a:cxn>
                  <a:cxn ang="0">
                    <a:pos x="144" y="399"/>
                  </a:cxn>
                  <a:cxn ang="0">
                    <a:pos x="164" y="263"/>
                  </a:cxn>
                  <a:cxn ang="0">
                    <a:pos x="176" y="194"/>
                  </a:cxn>
                  <a:cxn ang="0">
                    <a:pos x="188" y="126"/>
                  </a:cxn>
                  <a:cxn ang="0">
                    <a:pos x="193" y="94"/>
                  </a:cxn>
                  <a:cxn ang="0">
                    <a:pos x="198" y="61"/>
                  </a:cxn>
                  <a:cxn ang="0">
                    <a:pos x="205" y="38"/>
                  </a:cxn>
                  <a:cxn ang="0">
                    <a:pos x="213" y="25"/>
                  </a:cxn>
                  <a:cxn ang="0">
                    <a:pos x="224" y="13"/>
                  </a:cxn>
                  <a:cxn ang="0">
                    <a:pos x="230" y="9"/>
                  </a:cxn>
                  <a:cxn ang="0">
                    <a:pos x="232" y="5"/>
                  </a:cxn>
                  <a:cxn ang="0">
                    <a:pos x="232" y="2"/>
                  </a:cxn>
                  <a:cxn ang="0">
                    <a:pos x="229" y="0"/>
                  </a:cxn>
                  <a:cxn ang="0">
                    <a:pos x="226" y="1"/>
                  </a:cxn>
                </a:cxnLst>
                <a:rect l="0" t="0" r="r" b="b"/>
                <a:pathLst>
                  <a:path w="232" h="1029">
                    <a:moveTo>
                      <a:pt x="226" y="1"/>
                    </a:moveTo>
                    <a:lnTo>
                      <a:pt x="226" y="1"/>
                    </a:lnTo>
                    <a:lnTo>
                      <a:pt x="216" y="7"/>
                    </a:lnTo>
                    <a:lnTo>
                      <a:pt x="209" y="14"/>
                    </a:lnTo>
                    <a:lnTo>
                      <a:pt x="203" y="22"/>
                    </a:lnTo>
                    <a:lnTo>
                      <a:pt x="198" y="30"/>
                    </a:lnTo>
                    <a:lnTo>
                      <a:pt x="195" y="39"/>
                    </a:lnTo>
                    <a:lnTo>
                      <a:pt x="192" y="48"/>
                    </a:lnTo>
                    <a:lnTo>
                      <a:pt x="189" y="59"/>
                    </a:lnTo>
                    <a:lnTo>
                      <a:pt x="187" y="69"/>
                    </a:lnTo>
                    <a:lnTo>
                      <a:pt x="187" y="69"/>
                    </a:lnTo>
                    <a:lnTo>
                      <a:pt x="177" y="145"/>
                    </a:lnTo>
                    <a:lnTo>
                      <a:pt x="171" y="182"/>
                    </a:lnTo>
                    <a:lnTo>
                      <a:pt x="164" y="219"/>
                    </a:lnTo>
                    <a:lnTo>
                      <a:pt x="164" y="219"/>
                    </a:lnTo>
                    <a:lnTo>
                      <a:pt x="156" y="254"/>
                    </a:lnTo>
                    <a:lnTo>
                      <a:pt x="151" y="288"/>
                    </a:lnTo>
                    <a:lnTo>
                      <a:pt x="142" y="357"/>
                    </a:lnTo>
                    <a:lnTo>
                      <a:pt x="142" y="357"/>
                    </a:lnTo>
                    <a:lnTo>
                      <a:pt x="136" y="392"/>
                    </a:lnTo>
                    <a:lnTo>
                      <a:pt x="130" y="428"/>
                    </a:lnTo>
                    <a:lnTo>
                      <a:pt x="116" y="498"/>
                    </a:lnTo>
                    <a:lnTo>
                      <a:pt x="116" y="498"/>
                    </a:lnTo>
                    <a:lnTo>
                      <a:pt x="109" y="533"/>
                    </a:lnTo>
                    <a:lnTo>
                      <a:pt x="100" y="568"/>
                    </a:lnTo>
                    <a:lnTo>
                      <a:pt x="81" y="637"/>
                    </a:lnTo>
                    <a:lnTo>
                      <a:pt x="71" y="672"/>
                    </a:lnTo>
                    <a:lnTo>
                      <a:pt x="62" y="707"/>
                    </a:lnTo>
                    <a:lnTo>
                      <a:pt x="54" y="743"/>
                    </a:lnTo>
                    <a:lnTo>
                      <a:pt x="49" y="779"/>
                    </a:lnTo>
                    <a:lnTo>
                      <a:pt x="49" y="779"/>
                    </a:lnTo>
                    <a:lnTo>
                      <a:pt x="45" y="813"/>
                    </a:lnTo>
                    <a:lnTo>
                      <a:pt x="43" y="847"/>
                    </a:lnTo>
                    <a:lnTo>
                      <a:pt x="43" y="847"/>
                    </a:lnTo>
                    <a:lnTo>
                      <a:pt x="41" y="862"/>
                    </a:lnTo>
                    <a:lnTo>
                      <a:pt x="38" y="878"/>
                    </a:lnTo>
                    <a:lnTo>
                      <a:pt x="35" y="894"/>
                    </a:lnTo>
                    <a:lnTo>
                      <a:pt x="34" y="910"/>
                    </a:lnTo>
                    <a:lnTo>
                      <a:pt x="34" y="910"/>
                    </a:lnTo>
                    <a:lnTo>
                      <a:pt x="31" y="924"/>
                    </a:lnTo>
                    <a:lnTo>
                      <a:pt x="28" y="938"/>
                    </a:lnTo>
                    <a:lnTo>
                      <a:pt x="24" y="951"/>
                    </a:lnTo>
                    <a:lnTo>
                      <a:pt x="20" y="965"/>
                    </a:lnTo>
                    <a:lnTo>
                      <a:pt x="20" y="965"/>
                    </a:lnTo>
                    <a:lnTo>
                      <a:pt x="15" y="987"/>
                    </a:lnTo>
                    <a:lnTo>
                      <a:pt x="12" y="999"/>
                    </a:lnTo>
                    <a:lnTo>
                      <a:pt x="8" y="1010"/>
                    </a:lnTo>
                    <a:lnTo>
                      <a:pt x="8" y="1010"/>
                    </a:lnTo>
                    <a:lnTo>
                      <a:pt x="5" y="1010"/>
                    </a:lnTo>
                    <a:lnTo>
                      <a:pt x="3" y="1010"/>
                    </a:lnTo>
                    <a:lnTo>
                      <a:pt x="0" y="1012"/>
                    </a:lnTo>
                    <a:lnTo>
                      <a:pt x="0" y="1014"/>
                    </a:lnTo>
                    <a:lnTo>
                      <a:pt x="0" y="1024"/>
                    </a:lnTo>
                    <a:lnTo>
                      <a:pt x="0" y="1024"/>
                    </a:lnTo>
                    <a:lnTo>
                      <a:pt x="1" y="1027"/>
                    </a:lnTo>
                    <a:lnTo>
                      <a:pt x="4" y="1029"/>
                    </a:lnTo>
                    <a:lnTo>
                      <a:pt x="7" y="1028"/>
                    </a:lnTo>
                    <a:lnTo>
                      <a:pt x="9" y="1027"/>
                    </a:lnTo>
                    <a:lnTo>
                      <a:pt x="9" y="1027"/>
                    </a:lnTo>
                    <a:lnTo>
                      <a:pt x="12" y="1021"/>
                    </a:lnTo>
                    <a:lnTo>
                      <a:pt x="14" y="1017"/>
                    </a:lnTo>
                    <a:lnTo>
                      <a:pt x="18" y="1007"/>
                    </a:lnTo>
                    <a:lnTo>
                      <a:pt x="20" y="998"/>
                    </a:lnTo>
                    <a:lnTo>
                      <a:pt x="24" y="987"/>
                    </a:lnTo>
                    <a:lnTo>
                      <a:pt x="24" y="987"/>
                    </a:lnTo>
                    <a:lnTo>
                      <a:pt x="31" y="964"/>
                    </a:lnTo>
                    <a:lnTo>
                      <a:pt x="38" y="940"/>
                    </a:lnTo>
                    <a:lnTo>
                      <a:pt x="38" y="940"/>
                    </a:lnTo>
                    <a:lnTo>
                      <a:pt x="41" y="926"/>
                    </a:lnTo>
                    <a:lnTo>
                      <a:pt x="42" y="912"/>
                    </a:lnTo>
                    <a:lnTo>
                      <a:pt x="43" y="899"/>
                    </a:lnTo>
                    <a:lnTo>
                      <a:pt x="45" y="884"/>
                    </a:lnTo>
                    <a:lnTo>
                      <a:pt x="45" y="884"/>
                    </a:lnTo>
                    <a:lnTo>
                      <a:pt x="48" y="869"/>
                    </a:lnTo>
                    <a:lnTo>
                      <a:pt x="51" y="853"/>
                    </a:lnTo>
                    <a:lnTo>
                      <a:pt x="54" y="822"/>
                    </a:lnTo>
                    <a:lnTo>
                      <a:pt x="54" y="822"/>
                    </a:lnTo>
                    <a:lnTo>
                      <a:pt x="57" y="786"/>
                    </a:lnTo>
                    <a:lnTo>
                      <a:pt x="62" y="750"/>
                    </a:lnTo>
                    <a:lnTo>
                      <a:pt x="70" y="715"/>
                    </a:lnTo>
                    <a:lnTo>
                      <a:pt x="74" y="697"/>
                    </a:lnTo>
                    <a:lnTo>
                      <a:pt x="79" y="680"/>
                    </a:lnTo>
                    <a:lnTo>
                      <a:pt x="79" y="680"/>
                    </a:lnTo>
                    <a:lnTo>
                      <a:pt x="100" y="607"/>
                    </a:lnTo>
                    <a:lnTo>
                      <a:pt x="118" y="534"/>
                    </a:lnTo>
                    <a:lnTo>
                      <a:pt x="118" y="534"/>
                    </a:lnTo>
                    <a:lnTo>
                      <a:pt x="125" y="501"/>
                    </a:lnTo>
                    <a:lnTo>
                      <a:pt x="133" y="467"/>
                    </a:lnTo>
                    <a:lnTo>
                      <a:pt x="139" y="433"/>
                    </a:lnTo>
                    <a:lnTo>
                      <a:pt x="144" y="399"/>
                    </a:lnTo>
                    <a:lnTo>
                      <a:pt x="164" y="263"/>
                    </a:lnTo>
                    <a:lnTo>
                      <a:pt x="164" y="263"/>
                    </a:lnTo>
                    <a:lnTo>
                      <a:pt x="169" y="228"/>
                    </a:lnTo>
                    <a:lnTo>
                      <a:pt x="176" y="194"/>
                    </a:lnTo>
                    <a:lnTo>
                      <a:pt x="182" y="160"/>
                    </a:lnTo>
                    <a:lnTo>
                      <a:pt x="188" y="126"/>
                    </a:lnTo>
                    <a:lnTo>
                      <a:pt x="188" y="126"/>
                    </a:lnTo>
                    <a:lnTo>
                      <a:pt x="193" y="94"/>
                    </a:lnTo>
                    <a:lnTo>
                      <a:pt x="195" y="77"/>
                    </a:lnTo>
                    <a:lnTo>
                      <a:pt x="198" y="61"/>
                    </a:lnTo>
                    <a:lnTo>
                      <a:pt x="202" y="45"/>
                    </a:lnTo>
                    <a:lnTo>
                      <a:pt x="205" y="38"/>
                    </a:lnTo>
                    <a:lnTo>
                      <a:pt x="208" y="32"/>
                    </a:lnTo>
                    <a:lnTo>
                      <a:pt x="213" y="25"/>
                    </a:lnTo>
                    <a:lnTo>
                      <a:pt x="217" y="18"/>
                    </a:lnTo>
                    <a:lnTo>
                      <a:pt x="224" y="13"/>
                    </a:lnTo>
                    <a:lnTo>
                      <a:pt x="230" y="9"/>
                    </a:lnTo>
                    <a:lnTo>
                      <a:pt x="230" y="9"/>
                    </a:lnTo>
                    <a:lnTo>
                      <a:pt x="232" y="7"/>
                    </a:lnTo>
                    <a:lnTo>
                      <a:pt x="232" y="5"/>
                    </a:lnTo>
                    <a:lnTo>
                      <a:pt x="232" y="4"/>
                    </a:lnTo>
                    <a:lnTo>
                      <a:pt x="232" y="2"/>
                    </a:lnTo>
                    <a:lnTo>
                      <a:pt x="231" y="1"/>
                    </a:lnTo>
                    <a:lnTo>
                      <a:pt x="229" y="0"/>
                    </a:lnTo>
                    <a:lnTo>
                      <a:pt x="228" y="0"/>
                    </a:lnTo>
                    <a:lnTo>
                      <a:pt x="226" y="1"/>
                    </a:lnTo>
                    <a:lnTo>
                      <a:pt x="226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6" name="chenying0907 729"/>
              <p:cNvSpPr/>
              <p:nvPr/>
            </p:nvSpPr>
            <p:spPr bwMode="auto">
              <a:xfrm>
                <a:off x="5638801" y="4605338"/>
                <a:ext cx="34925" cy="111125"/>
              </a:xfrm>
              <a:custGeom>
                <a:avLst/>
                <a:gdLst/>
                <a:ahLst/>
                <a:cxnLst>
                  <a:cxn ang="0">
                    <a:pos x="58" y="1"/>
                  </a:cxn>
                  <a:cxn ang="0">
                    <a:pos x="58" y="1"/>
                  </a:cxn>
                  <a:cxn ang="0">
                    <a:pos x="52" y="10"/>
                  </a:cxn>
                  <a:cxn ang="0">
                    <a:pos x="48" y="20"/>
                  </a:cxn>
                  <a:cxn ang="0">
                    <a:pos x="44" y="31"/>
                  </a:cxn>
                  <a:cxn ang="0">
                    <a:pos x="41" y="42"/>
                  </a:cxn>
                  <a:cxn ang="0">
                    <a:pos x="36" y="66"/>
                  </a:cxn>
                  <a:cxn ang="0">
                    <a:pos x="32" y="87"/>
                  </a:cxn>
                  <a:cxn ang="0">
                    <a:pos x="32" y="87"/>
                  </a:cxn>
                  <a:cxn ang="0">
                    <a:pos x="24" y="117"/>
                  </a:cxn>
                  <a:cxn ang="0">
                    <a:pos x="15" y="147"/>
                  </a:cxn>
                  <a:cxn ang="0">
                    <a:pos x="6" y="176"/>
                  </a:cxn>
                  <a:cxn ang="0">
                    <a:pos x="3" y="192"/>
                  </a:cxn>
                  <a:cxn ang="0">
                    <a:pos x="0" y="207"/>
                  </a:cxn>
                  <a:cxn ang="0">
                    <a:pos x="0" y="207"/>
                  </a:cxn>
                  <a:cxn ang="0">
                    <a:pos x="0" y="209"/>
                  </a:cxn>
                  <a:cxn ang="0">
                    <a:pos x="1" y="210"/>
                  </a:cxn>
                  <a:cxn ang="0">
                    <a:pos x="4" y="212"/>
                  </a:cxn>
                  <a:cxn ang="0">
                    <a:pos x="5" y="212"/>
                  </a:cxn>
                  <a:cxn ang="0">
                    <a:pos x="8" y="212"/>
                  </a:cxn>
                  <a:cxn ang="0">
                    <a:pos x="9" y="211"/>
                  </a:cxn>
                  <a:cxn ang="0">
                    <a:pos x="10" y="209"/>
                  </a:cxn>
                  <a:cxn ang="0">
                    <a:pos x="10" y="209"/>
                  </a:cxn>
                  <a:cxn ang="0">
                    <a:pos x="14" y="184"/>
                  </a:cxn>
                  <a:cxn ang="0">
                    <a:pos x="21" y="161"/>
                  </a:cxn>
                  <a:cxn ang="0">
                    <a:pos x="35" y="112"/>
                  </a:cxn>
                  <a:cxn ang="0">
                    <a:pos x="35" y="112"/>
                  </a:cxn>
                  <a:cxn ang="0">
                    <a:pos x="42" y="89"/>
                  </a:cxn>
                  <a:cxn ang="0">
                    <a:pos x="47" y="66"/>
                  </a:cxn>
                  <a:cxn ang="0">
                    <a:pos x="47" y="66"/>
                  </a:cxn>
                  <a:cxn ang="0">
                    <a:pos x="50" y="51"/>
                  </a:cxn>
                  <a:cxn ang="0">
                    <a:pos x="53" y="36"/>
                  </a:cxn>
                  <a:cxn ang="0">
                    <a:pos x="55" y="27"/>
                  </a:cxn>
                  <a:cxn ang="0">
                    <a:pos x="58" y="20"/>
                  </a:cxn>
                  <a:cxn ang="0">
                    <a:pos x="61" y="13"/>
                  </a:cxn>
                  <a:cxn ang="0">
                    <a:pos x="65" y="8"/>
                  </a:cxn>
                  <a:cxn ang="0">
                    <a:pos x="65" y="8"/>
                  </a:cxn>
                  <a:cxn ang="0">
                    <a:pos x="66" y="6"/>
                  </a:cxn>
                  <a:cxn ang="0">
                    <a:pos x="66" y="4"/>
                  </a:cxn>
                  <a:cxn ang="0">
                    <a:pos x="64" y="1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0"/>
                  </a:cxn>
                  <a:cxn ang="0">
                    <a:pos x="58" y="1"/>
                  </a:cxn>
                  <a:cxn ang="0">
                    <a:pos x="58" y="1"/>
                  </a:cxn>
                </a:cxnLst>
                <a:rect l="0" t="0" r="r" b="b"/>
                <a:pathLst>
                  <a:path w="66" h="212">
                    <a:moveTo>
                      <a:pt x="58" y="1"/>
                    </a:moveTo>
                    <a:lnTo>
                      <a:pt x="58" y="1"/>
                    </a:lnTo>
                    <a:lnTo>
                      <a:pt x="52" y="10"/>
                    </a:lnTo>
                    <a:lnTo>
                      <a:pt x="48" y="20"/>
                    </a:lnTo>
                    <a:lnTo>
                      <a:pt x="44" y="31"/>
                    </a:lnTo>
                    <a:lnTo>
                      <a:pt x="41" y="42"/>
                    </a:lnTo>
                    <a:lnTo>
                      <a:pt x="36" y="66"/>
                    </a:lnTo>
                    <a:lnTo>
                      <a:pt x="32" y="87"/>
                    </a:lnTo>
                    <a:lnTo>
                      <a:pt x="32" y="87"/>
                    </a:lnTo>
                    <a:lnTo>
                      <a:pt x="24" y="117"/>
                    </a:lnTo>
                    <a:lnTo>
                      <a:pt x="15" y="147"/>
                    </a:lnTo>
                    <a:lnTo>
                      <a:pt x="6" y="176"/>
                    </a:lnTo>
                    <a:lnTo>
                      <a:pt x="3" y="192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0" y="209"/>
                    </a:lnTo>
                    <a:lnTo>
                      <a:pt x="1" y="210"/>
                    </a:lnTo>
                    <a:lnTo>
                      <a:pt x="4" y="212"/>
                    </a:lnTo>
                    <a:lnTo>
                      <a:pt x="5" y="212"/>
                    </a:lnTo>
                    <a:lnTo>
                      <a:pt x="8" y="212"/>
                    </a:lnTo>
                    <a:lnTo>
                      <a:pt x="9" y="211"/>
                    </a:lnTo>
                    <a:lnTo>
                      <a:pt x="10" y="209"/>
                    </a:lnTo>
                    <a:lnTo>
                      <a:pt x="10" y="209"/>
                    </a:lnTo>
                    <a:lnTo>
                      <a:pt x="14" y="184"/>
                    </a:lnTo>
                    <a:lnTo>
                      <a:pt x="21" y="161"/>
                    </a:lnTo>
                    <a:lnTo>
                      <a:pt x="35" y="112"/>
                    </a:lnTo>
                    <a:lnTo>
                      <a:pt x="35" y="112"/>
                    </a:lnTo>
                    <a:lnTo>
                      <a:pt x="42" y="89"/>
                    </a:lnTo>
                    <a:lnTo>
                      <a:pt x="47" y="66"/>
                    </a:lnTo>
                    <a:lnTo>
                      <a:pt x="47" y="66"/>
                    </a:lnTo>
                    <a:lnTo>
                      <a:pt x="50" y="51"/>
                    </a:lnTo>
                    <a:lnTo>
                      <a:pt x="53" y="36"/>
                    </a:lnTo>
                    <a:lnTo>
                      <a:pt x="55" y="27"/>
                    </a:lnTo>
                    <a:lnTo>
                      <a:pt x="58" y="20"/>
                    </a:lnTo>
                    <a:lnTo>
                      <a:pt x="61" y="13"/>
                    </a:lnTo>
                    <a:lnTo>
                      <a:pt x="65" y="8"/>
                    </a:lnTo>
                    <a:lnTo>
                      <a:pt x="65" y="8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4" y="1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8" y="1"/>
                    </a:lnTo>
                    <a:lnTo>
                      <a:pt x="58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7" name="chenying0907 730"/>
              <p:cNvSpPr/>
              <p:nvPr/>
            </p:nvSpPr>
            <p:spPr bwMode="auto">
              <a:xfrm>
                <a:off x="5664201" y="4646613"/>
                <a:ext cx="25400" cy="76200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7" y="4"/>
                  </a:cxn>
                  <a:cxn ang="0">
                    <a:pos x="36" y="12"/>
                  </a:cxn>
                  <a:cxn ang="0">
                    <a:pos x="35" y="21"/>
                  </a:cxn>
                  <a:cxn ang="0">
                    <a:pos x="30" y="35"/>
                  </a:cxn>
                  <a:cxn ang="0">
                    <a:pos x="25" y="51"/>
                  </a:cxn>
                  <a:cxn ang="0">
                    <a:pos x="20" y="66"/>
                  </a:cxn>
                  <a:cxn ang="0">
                    <a:pos x="20" y="66"/>
                  </a:cxn>
                  <a:cxn ang="0">
                    <a:pos x="15" y="84"/>
                  </a:cxn>
                  <a:cxn ang="0">
                    <a:pos x="9" y="101"/>
                  </a:cxn>
                  <a:cxn ang="0">
                    <a:pos x="4" y="119"/>
                  </a:cxn>
                  <a:cxn ang="0">
                    <a:pos x="0" y="136"/>
                  </a:cxn>
                  <a:cxn ang="0">
                    <a:pos x="0" y="136"/>
                  </a:cxn>
                  <a:cxn ang="0">
                    <a:pos x="0" y="139"/>
                  </a:cxn>
                  <a:cxn ang="0">
                    <a:pos x="1" y="140"/>
                  </a:cxn>
                  <a:cxn ang="0">
                    <a:pos x="2" y="142"/>
                  </a:cxn>
                  <a:cxn ang="0">
                    <a:pos x="3" y="142"/>
                  </a:cxn>
                  <a:cxn ang="0">
                    <a:pos x="5" y="142"/>
                  </a:cxn>
                  <a:cxn ang="0">
                    <a:pos x="7" y="142"/>
                  </a:cxn>
                  <a:cxn ang="0">
                    <a:pos x="8" y="141"/>
                  </a:cxn>
                  <a:cxn ang="0">
                    <a:pos x="9" y="139"/>
                  </a:cxn>
                  <a:cxn ang="0">
                    <a:pos x="9" y="139"/>
                  </a:cxn>
                  <a:cxn ang="0">
                    <a:pos x="13" y="121"/>
                  </a:cxn>
                  <a:cxn ang="0">
                    <a:pos x="18" y="103"/>
                  </a:cxn>
                  <a:cxn ang="0">
                    <a:pos x="29" y="69"/>
                  </a:cxn>
                  <a:cxn ang="0">
                    <a:pos x="29" y="69"/>
                  </a:cxn>
                  <a:cxn ang="0">
                    <a:pos x="34" y="53"/>
                  </a:cxn>
                  <a:cxn ang="0">
                    <a:pos x="40" y="37"/>
                  </a:cxn>
                  <a:cxn ang="0">
                    <a:pos x="44" y="21"/>
                  </a:cxn>
                  <a:cxn ang="0">
                    <a:pos x="46" y="12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6" y="2"/>
                  </a:cxn>
                  <a:cxn ang="0">
                    <a:pos x="45" y="1"/>
                  </a:cxn>
                  <a:cxn ang="0">
                    <a:pos x="44" y="0"/>
                  </a:cxn>
                  <a:cxn ang="0">
                    <a:pos x="42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7" y="4"/>
                  </a:cxn>
                  <a:cxn ang="0">
                    <a:pos x="37" y="4"/>
                  </a:cxn>
                </a:cxnLst>
                <a:rect l="0" t="0" r="r" b="b"/>
                <a:pathLst>
                  <a:path w="47" h="142">
                    <a:moveTo>
                      <a:pt x="37" y="4"/>
                    </a:moveTo>
                    <a:lnTo>
                      <a:pt x="37" y="4"/>
                    </a:lnTo>
                    <a:lnTo>
                      <a:pt x="36" y="12"/>
                    </a:lnTo>
                    <a:lnTo>
                      <a:pt x="35" y="21"/>
                    </a:lnTo>
                    <a:lnTo>
                      <a:pt x="30" y="35"/>
                    </a:lnTo>
                    <a:lnTo>
                      <a:pt x="25" y="51"/>
                    </a:lnTo>
                    <a:lnTo>
                      <a:pt x="20" y="66"/>
                    </a:lnTo>
                    <a:lnTo>
                      <a:pt x="20" y="66"/>
                    </a:lnTo>
                    <a:lnTo>
                      <a:pt x="15" y="84"/>
                    </a:lnTo>
                    <a:lnTo>
                      <a:pt x="9" y="101"/>
                    </a:lnTo>
                    <a:lnTo>
                      <a:pt x="4" y="119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0"/>
                    </a:lnTo>
                    <a:lnTo>
                      <a:pt x="2" y="142"/>
                    </a:lnTo>
                    <a:lnTo>
                      <a:pt x="3" y="142"/>
                    </a:lnTo>
                    <a:lnTo>
                      <a:pt x="5" y="142"/>
                    </a:lnTo>
                    <a:lnTo>
                      <a:pt x="7" y="142"/>
                    </a:lnTo>
                    <a:lnTo>
                      <a:pt x="8" y="141"/>
                    </a:lnTo>
                    <a:lnTo>
                      <a:pt x="9" y="139"/>
                    </a:lnTo>
                    <a:lnTo>
                      <a:pt x="9" y="139"/>
                    </a:lnTo>
                    <a:lnTo>
                      <a:pt x="13" y="121"/>
                    </a:lnTo>
                    <a:lnTo>
                      <a:pt x="18" y="103"/>
                    </a:lnTo>
                    <a:lnTo>
                      <a:pt x="29" y="69"/>
                    </a:lnTo>
                    <a:lnTo>
                      <a:pt x="29" y="69"/>
                    </a:lnTo>
                    <a:lnTo>
                      <a:pt x="34" y="53"/>
                    </a:lnTo>
                    <a:lnTo>
                      <a:pt x="40" y="37"/>
                    </a:lnTo>
                    <a:lnTo>
                      <a:pt x="44" y="21"/>
                    </a:lnTo>
                    <a:lnTo>
                      <a:pt x="46" y="12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6" y="2"/>
                    </a:lnTo>
                    <a:lnTo>
                      <a:pt x="45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7" y="4"/>
                    </a:lnTo>
                    <a:lnTo>
                      <a:pt x="3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8" name="chenying0907 731"/>
              <p:cNvSpPr/>
              <p:nvPr/>
            </p:nvSpPr>
            <p:spPr bwMode="auto">
              <a:xfrm>
                <a:off x="5680076" y="4684713"/>
                <a:ext cx="19050" cy="61913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30" y="2"/>
                  </a:cxn>
                  <a:cxn ang="0">
                    <a:pos x="26" y="9"/>
                  </a:cxn>
                  <a:cxn ang="0">
                    <a:pos x="22" y="15"/>
                  </a:cxn>
                  <a:cxn ang="0">
                    <a:pos x="17" y="28"/>
                  </a:cxn>
                  <a:cxn ang="0">
                    <a:pos x="13" y="42"/>
                  </a:cxn>
                  <a:cxn ang="0">
                    <a:pos x="11" y="56"/>
                  </a:cxn>
                  <a:cxn ang="0">
                    <a:pos x="7" y="86"/>
                  </a:cxn>
                  <a:cxn ang="0">
                    <a:pos x="4" y="99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0" y="116"/>
                  </a:cxn>
                  <a:cxn ang="0">
                    <a:pos x="1" y="117"/>
                  </a:cxn>
                  <a:cxn ang="0">
                    <a:pos x="2" y="118"/>
                  </a:cxn>
                  <a:cxn ang="0">
                    <a:pos x="3" y="119"/>
                  </a:cxn>
                  <a:cxn ang="0">
                    <a:pos x="7" y="119"/>
                  </a:cxn>
                  <a:cxn ang="0">
                    <a:pos x="8" y="118"/>
                  </a:cxn>
                  <a:cxn ang="0">
                    <a:pos x="9" y="116"/>
                  </a:cxn>
                  <a:cxn ang="0">
                    <a:pos x="9" y="116"/>
                  </a:cxn>
                  <a:cxn ang="0">
                    <a:pos x="13" y="104"/>
                  </a:cxn>
                  <a:cxn ang="0">
                    <a:pos x="15" y="89"/>
                  </a:cxn>
                  <a:cxn ang="0">
                    <a:pos x="19" y="61"/>
                  </a:cxn>
                  <a:cxn ang="0">
                    <a:pos x="21" y="47"/>
                  </a:cxn>
                  <a:cxn ang="0">
                    <a:pos x="24" y="33"/>
                  </a:cxn>
                  <a:cxn ang="0">
                    <a:pos x="30" y="21"/>
                  </a:cxn>
                  <a:cxn ang="0">
                    <a:pos x="33" y="15"/>
                  </a:cxn>
                  <a:cxn ang="0">
                    <a:pos x="37" y="10"/>
                  </a:cxn>
                  <a:cxn ang="0">
                    <a:pos x="37" y="10"/>
                  </a:cxn>
                  <a:cxn ang="0">
                    <a:pos x="38" y="8"/>
                  </a:cxn>
                  <a:cxn ang="0">
                    <a:pos x="38" y="5"/>
                  </a:cxn>
                  <a:cxn ang="0">
                    <a:pos x="36" y="2"/>
                  </a:cxn>
                  <a:cxn ang="0">
                    <a:pos x="35" y="1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2"/>
                  </a:cxn>
                  <a:cxn ang="0">
                    <a:pos x="30" y="2"/>
                  </a:cxn>
                </a:cxnLst>
                <a:rect l="0" t="0" r="r" b="b"/>
                <a:pathLst>
                  <a:path w="38" h="119">
                    <a:moveTo>
                      <a:pt x="30" y="2"/>
                    </a:moveTo>
                    <a:lnTo>
                      <a:pt x="30" y="2"/>
                    </a:lnTo>
                    <a:lnTo>
                      <a:pt x="26" y="9"/>
                    </a:lnTo>
                    <a:lnTo>
                      <a:pt x="22" y="15"/>
                    </a:lnTo>
                    <a:lnTo>
                      <a:pt x="17" y="28"/>
                    </a:lnTo>
                    <a:lnTo>
                      <a:pt x="13" y="42"/>
                    </a:lnTo>
                    <a:lnTo>
                      <a:pt x="11" y="56"/>
                    </a:lnTo>
                    <a:lnTo>
                      <a:pt x="7" y="86"/>
                    </a:lnTo>
                    <a:lnTo>
                      <a:pt x="4" y="99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16"/>
                    </a:lnTo>
                    <a:lnTo>
                      <a:pt x="1" y="117"/>
                    </a:lnTo>
                    <a:lnTo>
                      <a:pt x="2" y="118"/>
                    </a:lnTo>
                    <a:lnTo>
                      <a:pt x="3" y="119"/>
                    </a:lnTo>
                    <a:lnTo>
                      <a:pt x="7" y="119"/>
                    </a:lnTo>
                    <a:lnTo>
                      <a:pt x="8" y="118"/>
                    </a:lnTo>
                    <a:lnTo>
                      <a:pt x="9" y="116"/>
                    </a:lnTo>
                    <a:lnTo>
                      <a:pt x="9" y="116"/>
                    </a:lnTo>
                    <a:lnTo>
                      <a:pt x="13" y="104"/>
                    </a:lnTo>
                    <a:lnTo>
                      <a:pt x="15" y="89"/>
                    </a:lnTo>
                    <a:lnTo>
                      <a:pt x="19" y="61"/>
                    </a:lnTo>
                    <a:lnTo>
                      <a:pt x="21" y="47"/>
                    </a:lnTo>
                    <a:lnTo>
                      <a:pt x="24" y="33"/>
                    </a:lnTo>
                    <a:lnTo>
                      <a:pt x="30" y="21"/>
                    </a:lnTo>
                    <a:lnTo>
                      <a:pt x="33" y="15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8" y="5"/>
                    </a:lnTo>
                    <a:lnTo>
                      <a:pt x="36" y="2"/>
                    </a:lnTo>
                    <a:lnTo>
                      <a:pt x="35" y="1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9" name="chenying0907 732"/>
              <p:cNvSpPr/>
              <p:nvPr/>
            </p:nvSpPr>
            <p:spPr bwMode="auto">
              <a:xfrm>
                <a:off x="5694363" y="4205288"/>
                <a:ext cx="63500" cy="346075"/>
              </a:xfrm>
              <a:custGeom>
                <a:avLst/>
                <a:gdLst/>
                <a:ahLst/>
                <a:cxnLst>
                  <a:cxn ang="0">
                    <a:pos x="111" y="4"/>
                  </a:cxn>
                  <a:cxn ang="0">
                    <a:pos x="100" y="44"/>
                  </a:cxn>
                  <a:cxn ang="0">
                    <a:pos x="91" y="83"/>
                  </a:cxn>
                  <a:cxn ang="0">
                    <a:pos x="81" y="165"/>
                  </a:cxn>
                  <a:cxn ang="0">
                    <a:pos x="78" y="186"/>
                  </a:cxn>
                  <a:cxn ang="0">
                    <a:pos x="69" y="230"/>
                  </a:cxn>
                  <a:cxn ang="0">
                    <a:pos x="64" y="250"/>
                  </a:cxn>
                  <a:cxn ang="0">
                    <a:pos x="58" y="272"/>
                  </a:cxn>
                  <a:cxn ang="0">
                    <a:pos x="51" y="319"/>
                  </a:cxn>
                  <a:cxn ang="0">
                    <a:pos x="47" y="341"/>
                  </a:cxn>
                  <a:cxn ang="0">
                    <a:pos x="32" y="412"/>
                  </a:cxn>
                  <a:cxn ang="0">
                    <a:pos x="20" y="482"/>
                  </a:cxn>
                  <a:cxn ang="0">
                    <a:pos x="17" y="506"/>
                  </a:cxn>
                  <a:cxn ang="0">
                    <a:pos x="7" y="550"/>
                  </a:cxn>
                  <a:cxn ang="0">
                    <a:pos x="2" y="573"/>
                  </a:cxn>
                  <a:cxn ang="0">
                    <a:pos x="0" y="591"/>
                  </a:cxn>
                  <a:cxn ang="0">
                    <a:pos x="1" y="631"/>
                  </a:cxn>
                  <a:cxn ang="0">
                    <a:pos x="2" y="650"/>
                  </a:cxn>
                  <a:cxn ang="0">
                    <a:pos x="3" y="653"/>
                  </a:cxn>
                  <a:cxn ang="0">
                    <a:pos x="6" y="654"/>
                  </a:cxn>
                  <a:cxn ang="0">
                    <a:pos x="10" y="653"/>
                  </a:cxn>
                  <a:cxn ang="0">
                    <a:pos x="11" y="650"/>
                  </a:cxn>
                  <a:cxn ang="0">
                    <a:pos x="10" y="608"/>
                  </a:cxn>
                  <a:cxn ang="0">
                    <a:pos x="11" y="577"/>
                  </a:cxn>
                  <a:cxn ang="0">
                    <a:pos x="12" y="567"/>
                  </a:cxn>
                  <a:cxn ang="0">
                    <a:pos x="22" y="528"/>
                  </a:cxn>
                  <a:cxn ang="0">
                    <a:pos x="28" y="498"/>
                  </a:cxn>
                  <a:cxn ang="0">
                    <a:pos x="29" y="489"/>
                  </a:cxn>
                  <a:cxn ang="0">
                    <a:pos x="35" y="454"/>
                  </a:cxn>
                  <a:cxn ang="0">
                    <a:pos x="41" y="420"/>
                  </a:cxn>
                  <a:cxn ang="0">
                    <a:pos x="51" y="362"/>
                  </a:cxn>
                  <a:cxn ang="0">
                    <a:pos x="56" y="343"/>
                  </a:cxn>
                  <a:cxn ang="0">
                    <a:pos x="65" y="303"/>
                  </a:cxn>
                  <a:cxn ang="0">
                    <a:pos x="71" y="262"/>
                  </a:cxn>
                  <a:cxn ang="0">
                    <a:pos x="80" y="219"/>
                  </a:cxn>
                  <a:cxn ang="0">
                    <a:pos x="88" y="176"/>
                  </a:cxn>
                  <a:cxn ang="0">
                    <a:pos x="95" y="134"/>
                  </a:cxn>
                  <a:cxn ang="0">
                    <a:pos x="104" y="70"/>
                  </a:cxn>
                  <a:cxn ang="0">
                    <a:pos x="113" y="27"/>
                  </a:cxn>
                  <a:cxn ang="0">
                    <a:pos x="119" y="7"/>
                  </a:cxn>
                  <a:cxn ang="0">
                    <a:pos x="119" y="3"/>
                  </a:cxn>
                  <a:cxn ang="0">
                    <a:pos x="116" y="0"/>
                  </a:cxn>
                  <a:cxn ang="0">
                    <a:pos x="113" y="2"/>
                  </a:cxn>
                  <a:cxn ang="0">
                    <a:pos x="111" y="4"/>
                  </a:cxn>
                </a:cxnLst>
                <a:rect l="0" t="0" r="r" b="b"/>
                <a:pathLst>
                  <a:path w="120" h="654">
                    <a:moveTo>
                      <a:pt x="111" y="4"/>
                    </a:moveTo>
                    <a:lnTo>
                      <a:pt x="111" y="4"/>
                    </a:lnTo>
                    <a:lnTo>
                      <a:pt x="104" y="24"/>
                    </a:lnTo>
                    <a:lnTo>
                      <a:pt x="100" y="44"/>
                    </a:lnTo>
                    <a:lnTo>
                      <a:pt x="96" y="63"/>
                    </a:lnTo>
                    <a:lnTo>
                      <a:pt x="91" y="83"/>
                    </a:lnTo>
                    <a:lnTo>
                      <a:pt x="86" y="123"/>
                    </a:lnTo>
                    <a:lnTo>
                      <a:pt x="81" y="165"/>
                    </a:lnTo>
                    <a:lnTo>
                      <a:pt x="81" y="165"/>
                    </a:lnTo>
                    <a:lnTo>
                      <a:pt x="78" y="186"/>
                    </a:lnTo>
                    <a:lnTo>
                      <a:pt x="74" y="208"/>
                    </a:lnTo>
                    <a:lnTo>
                      <a:pt x="69" y="230"/>
                    </a:lnTo>
                    <a:lnTo>
                      <a:pt x="64" y="250"/>
                    </a:lnTo>
                    <a:lnTo>
                      <a:pt x="64" y="250"/>
                    </a:lnTo>
                    <a:lnTo>
                      <a:pt x="60" y="262"/>
                    </a:lnTo>
                    <a:lnTo>
                      <a:pt x="58" y="272"/>
                    </a:lnTo>
                    <a:lnTo>
                      <a:pt x="54" y="296"/>
                    </a:lnTo>
                    <a:lnTo>
                      <a:pt x="51" y="319"/>
                    </a:lnTo>
                    <a:lnTo>
                      <a:pt x="47" y="341"/>
                    </a:lnTo>
                    <a:lnTo>
                      <a:pt x="47" y="341"/>
                    </a:lnTo>
                    <a:lnTo>
                      <a:pt x="39" y="375"/>
                    </a:lnTo>
                    <a:lnTo>
                      <a:pt x="32" y="412"/>
                    </a:lnTo>
                    <a:lnTo>
                      <a:pt x="25" y="447"/>
                    </a:lnTo>
                    <a:lnTo>
                      <a:pt x="20" y="482"/>
                    </a:lnTo>
                    <a:lnTo>
                      <a:pt x="20" y="482"/>
                    </a:lnTo>
                    <a:lnTo>
                      <a:pt x="17" y="506"/>
                    </a:lnTo>
                    <a:lnTo>
                      <a:pt x="12" y="527"/>
                    </a:lnTo>
                    <a:lnTo>
                      <a:pt x="7" y="550"/>
                    </a:lnTo>
                    <a:lnTo>
                      <a:pt x="2" y="573"/>
                    </a:lnTo>
                    <a:lnTo>
                      <a:pt x="2" y="573"/>
                    </a:lnTo>
                    <a:lnTo>
                      <a:pt x="1" y="582"/>
                    </a:lnTo>
                    <a:lnTo>
                      <a:pt x="0" y="591"/>
                    </a:lnTo>
                    <a:lnTo>
                      <a:pt x="0" y="611"/>
                    </a:lnTo>
                    <a:lnTo>
                      <a:pt x="1" y="631"/>
                    </a:lnTo>
                    <a:lnTo>
                      <a:pt x="2" y="650"/>
                    </a:lnTo>
                    <a:lnTo>
                      <a:pt x="2" y="650"/>
                    </a:lnTo>
                    <a:lnTo>
                      <a:pt x="2" y="652"/>
                    </a:lnTo>
                    <a:lnTo>
                      <a:pt x="3" y="653"/>
                    </a:lnTo>
                    <a:lnTo>
                      <a:pt x="5" y="654"/>
                    </a:lnTo>
                    <a:lnTo>
                      <a:pt x="6" y="654"/>
                    </a:lnTo>
                    <a:lnTo>
                      <a:pt x="8" y="654"/>
                    </a:lnTo>
                    <a:lnTo>
                      <a:pt x="10" y="653"/>
                    </a:lnTo>
                    <a:lnTo>
                      <a:pt x="11" y="652"/>
                    </a:lnTo>
                    <a:lnTo>
                      <a:pt x="11" y="650"/>
                    </a:lnTo>
                    <a:lnTo>
                      <a:pt x="11" y="650"/>
                    </a:lnTo>
                    <a:lnTo>
                      <a:pt x="10" y="608"/>
                    </a:lnTo>
                    <a:lnTo>
                      <a:pt x="10" y="587"/>
                    </a:lnTo>
                    <a:lnTo>
                      <a:pt x="11" y="577"/>
                    </a:lnTo>
                    <a:lnTo>
                      <a:pt x="12" y="567"/>
                    </a:lnTo>
                    <a:lnTo>
                      <a:pt x="12" y="567"/>
                    </a:lnTo>
                    <a:lnTo>
                      <a:pt x="17" y="548"/>
                    </a:lnTo>
                    <a:lnTo>
                      <a:pt x="22" y="528"/>
                    </a:lnTo>
                    <a:lnTo>
                      <a:pt x="27" y="509"/>
                    </a:lnTo>
                    <a:lnTo>
                      <a:pt x="28" y="498"/>
                    </a:lnTo>
                    <a:lnTo>
                      <a:pt x="29" y="489"/>
                    </a:lnTo>
                    <a:lnTo>
                      <a:pt x="29" y="489"/>
                    </a:lnTo>
                    <a:lnTo>
                      <a:pt x="32" y="471"/>
                    </a:lnTo>
                    <a:lnTo>
                      <a:pt x="35" y="454"/>
                    </a:lnTo>
                    <a:lnTo>
                      <a:pt x="41" y="420"/>
                    </a:lnTo>
                    <a:lnTo>
                      <a:pt x="41" y="420"/>
                    </a:lnTo>
                    <a:lnTo>
                      <a:pt x="47" y="382"/>
                    </a:lnTo>
                    <a:lnTo>
                      <a:pt x="51" y="362"/>
                    </a:lnTo>
                    <a:lnTo>
                      <a:pt x="56" y="343"/>
                    </a:lnTo>
                    <a:lnTo>
                      <a:pt x="56" y="343"/>
                    </a:lnTo>
                    <a:lnTo>
                      <a:pt x="60" y="324"/>
                    </a:lnTo>
                    <a:lnTo>
                      <a:pt x="65" y="303"/>
                    </a:lnTo>
                    <a:lnTo>
                      <a:pt x="71" y="262"/>
                    </a:lnTo>
                    <a:lnTo>
                      <a:pt x="71" y="262"/>
                    </a:lnTo>
                    <a:lnTo>
                      <a:pt x="75" y="240"/>
                    </a:lnTo>
                    <a:lnTo>
                      <a:pt x="80" y="219"/>
                    </a:lnTo>
                    <a:lnTo>
                      <a:pt x="84" y="198"/>
                    </a:lnTo>
                    <a:lnTo>
                      <a:pt x="88" y="176"/>
                    </a:lnTo>
                    <a:lnTo>
                      <a:pt x="88" y="176"/>
                    </a:lnTo>
                    <a:lnTo>
                      <a:pt x="95" y="134"/>
                    </a:lnTo>
                    <a:lnTo>
                      <a:pt x="100" y="90"/>
                    </a:lnTo>
                    <a:lnTo>
                      <a:pt x="104" y="70"/>
                    </a:lnTo>
                    <a:lnTo>
                      <a:pt x="108" y="48"/>
                    </a:lnTo>
                    <a:lnTo>
                      <a:pt x="113" y="27"/>
                    </a:lnTo>
                    <a:lnTo>
                      <a:pt x="119" y="7"/>
                    </a:lnTo>
                    <a:lnTo>
                      <a:pt x="119" y="7"/>
                    </a:lnTo>
                    <a:lnTo>
                      <a:pt x="120" y="5"/>
                    </a:lnTo>
                    <a:lnTo>
                      <a:pt x="119" y="3"/>
                    </a:lnTo>
                    <a:lnTo>
                      <a:pt x="118" y="2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3" y="2"/>
                    </a:lnTo>
                    <a:lnTo>
                      <a:pt x="112" y="3"/>
                    </a:lnTo>
                    <a:lnTo>
                      <a:pt x="111" y="4"/>
                    </a:lnTo>
                    <a:lnTo>
                      <a:pt x="11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0" name="chenying0907 733"/>
              <p:cNvSpPr/>
              <p:nvPr/>
            </p:nvSpPr>
            <p:spPr bwMode="auto">
              <a:xfrm>
                <a:off x="5746751" y="4235450"/>
                <a:ext cx="46038" cy="26035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0" y="31"/>
                  </a:cxn>
                  <a:cxn ang="0">
                    <a:pos x="69" y="60"/>
                  </a:cxn>
                  <a:cxn ang="0">
                    <a:pos x="70" y="106"/>
                  </a:cxn>
                  <a:cxn ang="0">
                    <a:pos x="70" y="120"/>
                  </a:cxn>
                  <a:cxn ang="0">
                    <a:pos x="65" y="152"/>
                  </a:cxn>
                  <a:cxn ang="0">
                    <a:pos x="50" y="215"/>
                  </a:cxn>
                  <a:cxn ang="0">
                    <a:pos x="44" y="248"/>
                  </a:cxn>
                  <a:cxn ang="0">
                    <a:pos x="40" y="279"/>
                  </a:cxn>
                  <a:cxn ang="0">
                    <a:pos x="30" y="342"/>
                  </a:cxn>
                  <a:cxn ang="0">
                    <a:pos x="21" y="373"/>
                  </a:cxn>
                  <a:cxn ang="0">
                    <a:pos x="7" y="430"/>
                  </a:cxn>
                  <a:cxn ang="0">
                    <a:pos x="1" y="473"/>
                  </a:cxn>
                  <a:cxn ang="0">
                    <a:pos x="0" y="488"/>
                  </a:cxn>
                  <a:cxn ang="0">
                    <a:pos x="2" y="491"/>
                  </a:cxn>
                  <a:cxn ang="0">
                    <a:pos x="5" y="492"/>
                  </a:cxn>
                  <a:cxn ang="0">
                    <a:pos x="8" y="491"/>
                  </a:cxn>
                  <a:cxn ang="0">
                    <a:pos x="9" y="488"/>
                  </a:cxn>
                  <a:cxn ang="0">
                    <a:pos x="10" y="472"/>
                  </a:cxn>
                  <a:cxn ang="0">
                    <a:pos x="17" y="428"/>
                  </a:cxn>
                  <a:cxn ang="0">
                    <a:pos x="33" y="369"/>
                  </a:cxn>
                  <a:cxn ang="0">
                    <a:pos x="40" y="341"/>
                  </a:cxn>
                  <a:cxn ang="0">
                    <a:pos x="49" y="284"/>
                  </a:cxn>
                  <a:cxn ang="0">
                    <a:pos x="53" y="256"/>
                  </a:cxn>
                  <a:cxn ang="0">
                    <a:pos x="58" y="224"/>
                  </a:cxn>
                  <a:cxn ang="0">
                    <a:pos x="72" y="161"/>
                  </a:cxn>
                  <a:cxn ang="0">
                    <a:pos x="78" y="129"/>
                  </a:cxn>
                  <a:cxn ang="0">
                    <a:pos x="80" y="103"/>
                  </a:cxn>
                  <a:cxn ang="0">
                    <a:pos x="80" y="76"/>
                  </a:cxn>
                  <a:cxn ang="0">
                    <a:pos x="81" y="22"/>
                  </a:cxn>
                  <a:cxn ang="0">
                    <a:pos x="85" y="5"/>
                  </a:cxn>
                  <a:cxn ang="0">
                    <a:pos x="85" y="3"/>
                  </a:cxn>
                  <a:cxn ang="0">
                    <a:pos x="83" y="0"/>
                  </a:cxn>
                  <a:cxn ang="0">
                    <a:pos x="78" y="0"/>
                  </a:cxn>
                  <a:cxn ang="0">
                    <a:pos x="76" y="2"/>
                  </a:cxn>
                </a:cxnLst>
                <a:rect l="0" t="0" r="r" b="b"/>
                <a:pathLst>
                  <a:path w="85" h="492">
                    <a:moveTo>
                      <a:pt x="76" y="2"/>
                    </a:moveTo>
                    <a:lnTo>
                      <a:pt x="76" y="2"/>
                    </a:lnTo>
                    <a:lnTo>
                      <a:pt x="72" y="17"/>
                    </a:lnTo>
                    <a:lnTo>
                      <a:pt x="70" y="31"/>
                    </a:lnTo>
                    <a:lnTo>
                      <a:pt x="69" y="46"/>
                    </a:lnTo>
                    <a:lnTo>
                      <a:pt x="69" y="60"/>
                    </a:lnTo>
                    <a:lnTo>
                      <a:pt x="70" y="91"/>
                    </a:lnTo>
                    <a:lnTo>
                      <a:pt x="70" y="106"/>
                    </a:lnTo>
                    <a:lnTo>
                      <a:pt x="70" y="120"/>
                    </a:lnTo>
                    <a:lnTo>
                      <a:pt x="70" y="120"/>
                    </a:lnTo>
                    <a:lnTo>
                      <a:pt x="68" y="136"/>
                    </a:lnTo>
                    <a:lnTo>
                      <a:pt x="65" y="152"/>
                    </a:lnTo>
                    <a:lnTo>
                      <a:pt x="58" y="184"/>
                    </a:lnTo>
                    <a:lnTo>
                      <a:pt x="50" y="215"/>
                    </a:lnTo>
                    <a:lnTo>
                      <a:pt x="47" y="23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40" y="279"/>
                    </a:lnTo>
                    <a:lnTo>
                      <a:pt x="36" y="311"/>
                    </a:lnTo>
                    <a:lnTo>
                      <a:pt x="30" y="342"/>
                    </a:lnTo>
                    <a:lnTo>
                      <a:pt x="21" y="373"/>
                    </a:lnTo>
                    <a:lnTo>
                      <a:pt x="21" y="373"/>
                    </a:lnTo>
                    <a:lnTo>
                      <a:pt x="14" y="401"/>
                    </a:lnTo>
                    <a:lnTo>
                      <a:pt x="7" y="430"/>
                    </a:lnTo>
                    <a:lnTo>
                      <a:pt x="3" y="459"/>
                    </a:lnTo>
                    <a:lnTo>
                      <a:pt x="1" y="473"/>
                    </a:lnTo>
                    <a:lnTo>
                      <a:pt x="0" y="488"/>
                    </a:lnTo>
                    <a:lnTo>
                      <a:pt x="0" y="488"/>
                    </a:lnTo>
                    <a:lnTo>
                      <a:pt x="1" y="490"/>
                    </a:lnTo>
                    <a:lnTo>
                      <a:pt x="2" y="491"/>
                    </a:lnTo>
                    <a:lnTo>
                      <a:pt x="3" y="492"/>
                    </a:lnTo>
                    <a:lnTo>
                      <a:pt x="5" y="492"/>
                    </a:lnTo>
                    <a:lnTo>
                      <a:pt x="6" y="492"/>
                    </a:lnTo>
                    <a:lnTo>
                      <a:pt x="8" y="491"/>
                    </a:lnTo>
                    <a:lnTo>
                      <a:pt x="9" y="490"/>
                    </a:lnTo>
                    <a:lnTo>
                      <a:pt x="9" y="488"/>
                    </a:lnTo>
                    <a:lnTo>
                      <a:pt x="9" y="488"/>
                    </a:lnTo>
                    <a:lnTo>
                      <a:pt x="10" y="472"/>
                    </a:lnTo>
                    <a:lnTo>
                      <a:pt x="12" y="458"/>
                    </a:lnTo>
                    <a:lnTo>
                      <a:pt x="17" y="428"/>
                    </a:lnTo>
                    <a:lnTo>
                      <a:pt x="25" y="398"/>
                    </a:lnTo>
                    <a:lnTo>
                      <a:pt x="33" y="369"/>
                    </a:lnTo>
                    <a:lnTo>
                      <a:pt x="33" y="369"/>
                    </a:lnTo>
                    <a:lnTo>
                      <a:pt x="40" y="341"/>
                    </a:lnTo>
                    <a:lnTo>
                      <a:pt x="45" y="313"/>
                    </a:lnTo>
                    <a:lnTo>
                      <a:pt x="49" y="284"/>
                    </a:lnTo>
                    <a:lnTo>
                      <a:pt x="53" y="256"/>
                    </a:lnTo>
                    <a:lnTo>
                      <a:pt x="53" y="256"/>
                    </a:lnTo>
                    <a:lnTo>
                      <a:pt x="55" y="240"/>
                    </a:lnTo>
                    <a:lnTo>
                      <a:pt x="58" y="224"/>
                    </a:lnTo>
                    <a:lnTo>
                      <a:pt x="65" y="192"/>
                    </a:lnTo>
                    <a:lnTo>
                      <a:pt x="72" y="161"/>
                    </a:lnTo>
                    <a:lnTo>
                      <a:pt x="78" y="129"/>
                    </a:lnTo>
                    <a:lnTo>
                      <a:pt x="78" y="129"/>
                    </a:lnTo>
                    <a:lnTo>
                      <a:pt x="79" y="116"/>
                    </a:lnTo>
                    <a:lnTo>
                      <a:pt x="80" y="103"/>
                    </a:lnTo>
                    <a:lnTo>
                      <a:pt x="80" y="76"/>
                    </a:lnTo>
                    <a:lnTo>
                      <a:pt x="80" y="76"/>
                    </a:lnTo>
                    <a:lnTo>
                      <a:pt x="80" y="40"/>
                    </a:lnTo>
                    <a:lnTo>
                      <a:pt x="81" y="22"/>
                    </a:lnTo>
                    <a:lnTo>
                      <a:pt x="82" y="14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4" y="1"/>
                    </a:lnTo>
                    <a:lnTo>
                      <a:pt x="83" y="0"/>
                    </a:lnTo>
                    <a:lnTo>
                      <a:pt x="82" y="0"/>
                    </a:lnTo>
                    <a:lnTo>
                      <a:pt x="78" y="0"/>
                    </a:lnTo>
                    <a:lnTo>
                      <a:pt x="77" y="1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1" name="chenying0907 734"/>
              <p:cNvSpPr/>
              <p:nvPr/>
            </p:nvSpPr>
            <p:spPr bwMode="auto">
              <a:xfrm>
                <a:off x="5780088" y="4264025"/>
                <a:ext cx="34925" cy="196850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7" y="4"/>
                  </a:cxn>
                  <a:cxn ang="0">
                    <a:pos x="56" y="51"/>
                  </a:cxn>
                  <a:cxn ang="0">
                    <a:pos x="52" y="96"/>
                  </a:cxn>
                  <a:cxn ang="0">
                    <a:pos x="47" y="141"/>
                  </a:cxn>
                  <a:cxn ang="0">
                    <a:pos x="41" y="187"/>
                  </a:cxn>
                  <a:cxn ang="0">
                    <a:pos x="41" y="187"/>
                  </a:cxn>
                  <a:cxn ang="0">
                    <a:pos x="37" y="210"/>
                  </a:cxn>
                  <a:cxn ang="0">
                    <a:pos x="32" y="232"/>
                  </a:cxn>
                  <a:cxn ang="0">
                    <a:pos x="20" y="278"/>
                  </a:cxn>
                  <a:cxn ang="0">
                    <a:pos x="9" y="322"/>
                  </a:cxn>
                  <a:cxn ang="0">
                    <a:pos x="4" y="345"/>
                  </a:cxn>
                  <a:cxn ang="0">
                    <a:pos x="0" y="368"/>
                  </a:cxn>
                  <a:cxn ang="0">
                    <a:pos x="0" y="368"/>
                  </a:cxn>
                  <a:cxn ang="0">
                    <a:pos x="0" y="370"/>
                  </a:cxn>
                  <a:cxn ang="0">
                    <a:pos x="1" y="372"/>
                  </a:cxn>
                  <a:cxn ang="0">
                    <a:pos x="4" y="374"/>
                  </a:cxn>
                  <a:cxn ang="0">
                    <a:pos x="5" y="374"/>
                  </a:cxn>
                  <a:cxn ang="0">
                    <a:pos x="7" y="374"/>
                  </a:cxn>
                  <a:cxn ang="0">
                    <a:pos x="8" y="373"/>
                  </a:cxn>
                  <a:cxn ang="0">
                    <a:pos x="9" y="371"/>
                  </a:cxn>
                  <a:cxn ang="0">
                    <a:pos x="9" y="371"/>
                  </a:cxn>
                  <a:cxn ang="0">
                    <a:pos x="13" y="348"/>
                  </a:cxn>
                  <a:cxn ang="0">
                    <a:pos x="18" y="325"/>
                  </a:cxn>
                  <a:cxn ang="0">
                    <a:pos x="30" y="280"/>
                  </a:cxn>
                  <a:cxn ang="0">
                    <a:pos x="41" y="235"/>
                  </a:cxn>
                  <a:cxn ang="0">
                    <a:pos x="46" y="213"/>
                  </a:cxn>
                  <a:cxn ang="0">
                    <a:pos x="50" y="190"/>
                  </a:cxn>
                  <a:cxn ang="0">
                    <a:pos x="50" y="190"/>
                  </a:cxn>
                  <a:cxn ang="0">
                    <a:pos x="58" y="144"/>
                  </a:cxn>
                  <a:cxn ang="0">
                    <a:pos x="62" y="97"/>
                  </a:cxn>
                  <a:cxn ang="0">
                    <a:pos x="65" y="51"/>
                  </a:cxn>
                  <a:cxn ang="0">
                    <a:pos x="66" y="4"/>
                  </a:cxn>
                  <a:cxn ang="0">
                    <a:pos x="66" y="4"/>
                  </a:cxn>
                  <a:cxn ang="0">
                    <a:pos x="66" y="2"/>
                  </a:cxn>
                  <a:cxn ang="0">
                    <a:pos x="65" y="1"/>
                  </a:cxn>
                  <a:cxn ang="0">
                    <a:pos x="63" y="0"/>
                  </a:cxn>
                  <a:cxn ang="0">
                    <a:pos x="62" y="0"/>
                  </a:cxn>
                  <a:cxn ang="0">
                    <a:pos x="60" y="0"/>
                  </a:cxn>
                  <a:cxn ang="0">
                    <a:pos x="58" y="1"/>
                  </a:cxn>
                  <a:cxn ang="0">
                    <a:pos x="57" y="2"/>
                  </a:cxn>
                  <a:cxn ang="0">
                    <a:pos x="57" y="4"/>
                  </a:cxn>
                  <a:cxn ang="0">
                    <a:pos x="57" y="4"/>
                  </a:cxn>
                </a:cxnLst>
                <a:rect l="0" t="0" r="r" b="b"/>
                <a:pathLst>
                  <a:path w="66" h="374">
                    <a:moveTo>
                      <a:pt x="57" y="4"/>
                    </a:moveTo>
                    <a:lnTo>
                      <a:pt x="57" y="4"/>
                    </a:lnTo>
                    <a:lnTo>
                      <a:pt x="56" y="51"/>
                    </a:lnTo>
                    <a:lnTo>
                      <a:pt x="52" y="96"/>
                    </a:lnTo>
                    <a:lnTo>
                      <a:pt x="47" y="141"/>
                    </a:lnTo>
                    <a:lnTo>
                      <a:pt x="41" y="187"/>
                    </a:lnTo>
                    <a:lnTo>
                      <a:pt x="41" y="187"/>
                    </a:lnTo>
                    <a:lnTo>
                      <a:pt x="37" y="210"/>
                    </a:lnTo>
                    <a:lnTo>
                      <a:pt x="32" y="232"/>
                    </a:lnTo>
                    <a:lnTo>
                      <a:pt x="20" y="278"/>
                    </a:lnTo>
                    <a:lnTo>
                      <a:pt x="9" y="322"/>
                    </a:lnTo>
                    <a:lnTo>
                      <a:pt x="4" y="345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" y="372"/>
                    </a:lnTo>
                    <a:lnTo>
                      <a:pt x="4" y="374"/>
                    </a:lnTo>
                    <a:lnTo>
                      <a:pt x="5" y="374"/>
                    </a:lnTo>
                    <a:lnTo>
                      <a:pt x="7" y="374"/>
                    </a:lnTo>
                    <a:lnTo>
                      <a:pt x="8" y="373"/>
                    </a:lnTo>
                    <a:lnTo>
                      <a:pt x="9" y="371"/>
                    </a:lnTo>
                    <a:lnTo>
                      <a:pt x="9" y="371"/>
                    </a:lnTo>
                    <a:lnTo>
                      <a:pt x="13" y="348"/>
                    </a:lnTo>
                    <a:lnTo>
                      <a:pt x="18" y="325"/>
                    </a:lnTo>
                    <a:lnTo>
                      <a:pt x="30" y="280"/>
                    </a:lnTo>
                    <a:lnTo>
                      <a:pt x="41" y="235"/>
                    </a:lnTo>
                    <a:lnTo>
                      <a:pt x="46" y="213"/>
                    </a:lnTo>
                    <a:lnTo>
                      <a:pt x="50" y="190"/>
                    </a:lnTo>
                    <a:lnTo>
                      <a:pt x="50" y="190"/>
                    </a:lnTo>
                    <a:lnTo>
                      <a:pt x="58" y="144"/>
                    </a:lnTo>
                    <a:lnTo>
                      <a:pt x="62" y="97"/>
                    </a:lnTo>
                    <a:lnTo>
                      <a:pt x="65" y="51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6" y="2"/>
                    </a:lnTo>
                    <a:lnTo>
                      <a:pt x="65" y="1"/>
                    </a:lnTo>
                    <a:lnTo>
                      <a:pt x="63" y="0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8" y="1"/>
                    </a:lnTo>
                    <a:lnTo>
                      <a:pt x="57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2" name="chenying0907 735"/>
              <p:cNvSpPr/>
              <p:nvPr/>
            </p:nvSpPr>
            <p:spPr bwMode="auto">
              <a:xfrm>
                <a:off x="5805488" y="4286250"/>
                <a:ext cx="42863" cy="160338"/>
              </a:xfrm>
              <a:custGeom>
                <a:avLst/>
                <a:gdLst/>
                <a:ahLst/>
                <a:cxnLst>
                  <a:cxn ang="0">
                    <a:pos x="72" y="4"/>
                  </a:cxn>
                  <a:cxn ang="0">
                    <a:pos x="72" y="4"/>
                  </a:cxn>
                  <a:cxn ang="0">
                    <a:pos x="70" y="24"/>
                  </a:cxn>
                  <a:cxn ang="0">
                    <a:pos x="68" y="44"/>
                  </a:cxn>
                  <a:cxn ang="0">
                    <a:pos x="65" y="63"/>
                  </a:cxn>
                  <a:cxn ang="0">
                    <a:pos x="61" y="82"/>
                  </a:cxn>
                  <a:cxn ang="0">
                    <a:pos x="54" y="120"/>
                  </a:cxn>
                  <a:cxn ang="0">
                    <a:pos x="47" y="158"/>
                  </a:cxn>
                  <a:cxn ang="0">
                    <a:pos x="47" y="158"/>
                  </a:cxn>
                  <a:cxn ang="0">
                    <a:pos x="43" y="177"/>
                  </a:cxn>
                  <a:cxn ang="0">
                    <a:pos x="36" y="195"/>
                  </a:cxn>
                  <a:cxn ang="0">
                    <a:pos x="24" y="230"/>
                  </a:cxn>
                  <a:cxn ang="0">
                    <a:pos x="24" y="230"/>
                  </a:cxn>
                  <a:cxn ang="0">
                    <a:pos x="20" y="246"/>
                  </a:cxn>
                  <a:cxn ang="0">
                    <a:pos x="16" y="264"/>
                  </a:cxn>
                  <a:cxn ang="0">
                    <a:pos x="14" y="272"/>
                  </a:cxn>
                  <a:cxn ang="0">
                    <a:pos x="11" y="280"/>
                  </a:cxn>
                  <a:cxn ang="0">
                    <a:pos x="6" y="289"/>
                  </a:cxn>
                  <a:cxn ang="0">
                    <a:pos x="1" y="296"/>
                  </a:cxn>
                  <a:cxn ang="0">
                    <a:pos x="1" y="296"/>
                  </a:cxn>
                  <a:cxn ang="0">
                    <a:pos x="0" y="298"/>
                  </a:cxn>
                  <a:cxn ang="0">
                    <a:pos x="0" y="299"/>
                  </a:cxn>
                  <a:cxn ang="0">
                    <a:pos x="2" y="302"/>
                  </a:cxn>
                  <a:cxn ang="0">
                    <a:pos x="3" y="303"/>
                  </a:cxn>
                  <a:cxn ang="0">
                    <a:pos x="4" y="304"/>
                  </a:cxn>
                  <a:cxn ang="0">
                    <a:pos x="6" y="303"/>
                  </a:cxn>
                  <a:cxn ang="0">
                    <a:pos x="9" y="302"/>
                  </a:cxn>
                  <a:cxn ang="0">
                    <a:pos x="9" y="302"/>
                  </a:cxn>
                  <a:cxn ang="0">
                    <a:pos x="13" y="297"/>
                  </a:cxn>
                  <a:cxn ang="0">
                    <a:pos x="16" y="291"/>
                  </a:cxn>
                  <a:cxn ang="0">
                    <a:pos x="21" y="279"/>
                  </a:cxn>
                  <a:cxn ang="0">
                    <a:pos x="24" y="267"/>
                  </a:cxn>
                  <a:cxn ang="0">
                    <a:pos x="27" y="253"/>
                  </a:cxn>
                  <a:cxn ang="0">
                    <a:pos x="27" y="253"/>
                  </a:cxn>
                  <a:cxn ang="0">
                    <a:pos x="32" y="232"/>
                  </a:cxn>
                  <a:cxn ang="0">
                    <a:pos x="39" y="211"/>
                  </a:cxn>
                  <a:cxn ang="0">
                    <a:pos x="48" y="190"/>
                  </a:cxn>
                  <a:cxn ang="0">
                    <a:pos x="54" y="170"/>
                  </a:cxn>
                  <a:cxn ang="0">
                    <a:pos x="54" y="170"/>
                  </a:cxn>
                  <a:cxn ang="0">
                    <a:pos x="63" y="129"/>
                  </a:cxn>
                  <a:cxn ang="0">
                    <a:pos x="72" y="88"/>
                  </a:cxn>
                  <a:cxn ang="0">
                    <a:pos x="76" y="67"/>
                  </a:cxn>
                  <a:cxn ang="0">
                    <a:pos x="78" y="47"/>
                  </a:cxn>
                  <a:cxn ang="0">
                    <a:pos x="80" y="25"/>
                  </a:cxn>
                  <a:cxn ang="0">
                    <a:pos x="81" y="4"/>
                  </a:cxn>
                  <a:cxn ang="0">
                    <a:pos x="81" y="4"/>
                  </a:cxn>
                  <a:cxn ang="0">
                    <a:pos x="80" y="3"/>
                  </a:cxn>
                  <a:cxn ang="0">
                    <a:pos x="79" y="1"/>
                  </a:cxn>
                  <a:cxn ang="0">
                    <a:pos x="78" y="0"/>
                  </a:cxn>
                  <a:cxn ang="0">
                    <a:pos x="76" y="0"/>
                  </a:cxn>
                  <a:cxn ang="0">
                    <a:pos x="75" y="0"/>
                  </a:cxn>
                  <a:cxn ang="0">
                    <a:pos x="73" y="1"/>
                  </a:cxn>
                  <a:cxn ang="0">
                    <a:pos x="72" y="3"/>
                  </a:cxn>
                  <a:cxn ang="0">
                    <a:pos x="72" y="4"/>
                  </a:cxn>
                  <a:cxn ang="0">
                    <a:pos x="72" y="4"/>
                  </a:cxn>
                </a:cxnLst>
                <a:rect l="0" t="0" r="r" b="b"/>
                <a:pathLst>
                  <a:path w="81" h="304">
                    <a:moveTo>
                      <a:pt x="72" y="4"/>
                    </a:moveTo>
                    <a:lnTo>
                      <a:pt x="72" y="4"/>
                    </a:lnTo>
                    <a:lnTo>
                      <a:pt x="70" y="24"/>
                    </a:lnTo>
                    <a:lnTo>
                      <a:pt x="68" y="44"/>
                    </a:lnTo>
                    <a:lnTo>
                      <a:pt x="65" y="63"/>
                    </a:lnTo>
                    <a:lnTo>
                      <a:pt x="61" y="82"/>
                    </a:lnTo>
                    <a:lnTo>
                      <a:pt x="54" y="120"/>
                    </a:lnTo>
                    <a:lnTo>
                      <a:pt x="47" y="158"/>
                    </a:lnTo>
                    <a:lnTo>
                      <a:pt x="47" y="158"/>
                    </a:lnTo>
                    <a:lnTo>
                      <a:pt x="43" y="177"/>
                    </a:lnTo>
                    <a:lnTo>
                      <a:pt x="36" y="195"/>
                    </a:lnTo>
                    <a:lnTo>
                      <a:pt x="24" y="230"/>
                    </a:lnTo>
                    <a:lnTo>
                      <a:pt x="24" y="230"/>
                    </a:lnTo>
                    <a:lnTo>
                      <a:pt x="20" y="246"/>
                    </a:lnTo>
                    <a:lnTo>
                      <a:pt x="16" y="264"/>
                    </a:lnTo>
                    <a:lnTo>
                      <a:pt x="14" y="272"/>
                    </a:lnTo>
                    <a:lnTo>
                      <a:pt x="11" y="280"/>
                    </a:lnTo>
                    <a:lnTo>
                      <a:pt x="6" y="289"/>
                    </a:lnTo>
                    <a:lnTo>
                      <a:pt x="1" y="296"/>
                    </a:lnTo>
                    <a:lnTo>
                      <a:pt x="1" y="296"/>
                    </a:lnTo>
                    <a:lnTo>
                      <a:pt x="0" y="298"/>
                    </a:lnTo>
                    <a:lnTo>
                      <a:pt x="0" y="299"/>
                    </a:lnTo>
                    <a:lnTo>
                      <a:pt x="2" y="302"/>
                    </a:lnTo>
                    <a:lnTo>
                      <a:pt x="3" y="303"/>
                    </a:lnTo>
                    <a:lnTo>
                      <a:pt x="4" y="304"/>
                    </a:lnTo>
                    <a:lnTo>
                      <a:pt x="6" y="303"/>
                    </a:lnTo>
                    <a:lnTo>
                      <a:pt x="9" y="302"/>
                    </a:lnTo>
                    <a:lnTo>
                      <a:pt x="9" y="302"/>
                    </a:lnTo>
                    <a:lnTo>
                      <a:pt x="13" y="297"/>
                    </a:lnTo>
                    <a:lnTo>
                      <a:pt x="16" y="291"/>
                    </a:lnTo>
                    <a:lnTo>
                      <a:pt x="21" y="279"/>
                    </a:lnTo>
                    <a:lnTo>
                      <a:pt x="24" y="267"/>
                    </a:lnTo>
                    <a:lnTo>
                      <a:pt x="27" y="253"/>
                    </a:lnTo>
                    <a:lnTo>
                      <a:pt x="27" y="253"/>
                    </a:lnTo>
                    <a:lnTo>
                      <a:pt x="32" y="232"/>
                    </a:lnTo>
                    <a:lnTo>
                      <a:pt x="39" y="211"/>
                    </a:lnTo>
                    <a:lnTo>
                      <a:pt x="48" y="190"/>
                    </a:lnTo>
                    <a:lnTo>
                      <a:pt x="54" y="170"/>
                    </a:lnTo>
                    <a:lnTo>
                      <a:pt x="54" y="170"/>
                    </a:lnTo>
                    <a:lnTo>
                      <a:pt x="63" y="129"/>
                    </a:lnTo>
                    <a:lnTo>
                      <a:pt x="72" y="88"/>
                    </a:lnTo>
                    <a:lnTo>
                      <a:pt x="76" y="67"/>
                    </a:lnTo>
                    <a:lnTo>
                      <a:pt x="78" y="47"/>
                    </a:lnTo>
                    <a:lnTo>
                      <a:pt x="80" y="25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80" y="3"/>
                    </a:lnTo>
                    <a:lnTo>
                      <a:pt x="79" y="1"/>
                    </a:lnTo>
                    <a:lnTo>
                      <a:pt x="78" y="0"/>
                    </a:lnTo>
                    <a:lnTo>
                      <a:pt x="76" y="0"/>
                    </a:lnTo>
                    <a:lnTo>
                      <a:pt x="75" y="0"/>
                    </a:lnTo>
                    <a:lnTo>
                      <a:pt x="73" y="1"/>
                    </a:lnTo>
                    <a:lnTo>
                      <a:pt x="72" y="3"/>
                    </a:lnTo>
                    <a:lnTo>
                      <a:pt x="72" y="4"/>
                    </a:lnTo>
                    <a:lnTo>
                      <a:pt x="7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3" name="chenying0907 736"/>
              <p:cNvSpPr/>
              <p:nvPr/>
            </p:nvSpPr>
            <p:spPr bwMode="auto">
              <a:xfrm>
                <a:off x="5845176" y="4311650"/>
                <a:ext cx="38100" cy="122238"/>
              </a:xfrm>
              <a:custGeom>
                <a:avLst/>
                <a:gdLst/>
                <a:ahLst/>
                <a:cxnLst>
                  <a:cxn ang="0">
                    <a:pos x="62" y="4"/>
                  </a:cxn>
                  <a:cxn ang="0">
                    <a:pos x="62" y="4"/>
                  </a:cxn>
                  <a:cxn ang="0">
                    <a:pos x="59" y="36"/>
                  </a:cxn>
                  <a:cxn ang="0">
                    <a:pos x="55" y="69"/>
                  </a:cxn>
                  <a:cxn ang="0">
                    <a:pos x="53" y="86"/>
                  </a:cxn>
                  <a:cxn ang="0">
                    <a:pos x="50" y="101"/>
                  </a:cxn>
                  <a:cxn ang="0">
                    <a:pos x="47" y="117"/>
                  </a:cxn>
                  <a:cxn ang="0">
                    <a:pos x="42" y="132"/>
                  </a:cxn>
                  <a:cxn ang="0">
                    <a:pos x="42" y="132"/>
                  </a:cxn>
                  <a:cxn ang="0">
                    <a:pos x="36" y="145"/>
                  </a:cxn>
                  <a:cxn ang="0">
                    <a:pos x="30" y="159"/>
                  </a:cxn>
                  <a:cxn ang="0">
                    <a:pos x="17" y="185"/>
                  </a:cxn>
                  <a:cxn ang="0">
                    <a:pos x="17" y="185"/>
                  </a:cxn>
                  <a:cxn ang="0">
                    <a:pos x="16" y="189"/>
                  </a:cxn>
                  <a:cxn ang="0">
                    <a:pos x="15" y="194"/>
                  </a:cxn>
                  <a:cxn ang="0">
                    <a:pos x="13" y="206"/>
                  </a:cxn>
                  <a:cxn ang="0">
                    <a:pos x="12" y="212"/>
                  </a:cxn>
                  <a:cxn ang="0">
                    <a:pos x="10" y="217"/>
                  </a:cxn>
                  <a:cxn ang="0">
                    <a:pos x="7" y="221"/>
                  </a:cxn>
                  <a:cxn ang="0">
                    <a:pos x="4" y="223"/>
                  </a:cxn>
                  <a:cxn ang="0">
                    <a:pos x="4" y="223"/>
                  </a:cxn>
                  <a:cxn ang="0">
                    <a:pos x="2" y="224"/>
                  </a:cxn>
                  <a:cxn ang="0">
                    <a:pos x="1" y="225"/>
                  </a:cxn>
                  <a:cxn ang="0">
                    <a:pos x="0" y="227"/>
                  </a:cxn>
                  <a:cxn ang="0">
                    <a:pos x="1" y="228"/>
                  </a:cxn>
                  <a:cxn ang="0">
                    <a:pos x="1" y="230"/>
                  </a:cxn>
                  <a:cxn ang="0">
                    <a:pos x="2" y="231"/>
                  </a:cxn>
                  <a:cxn ang="0">
                    <a:pos x="4" y="232"/>
                  </a:cxn>
                  <a:cxn ang="0">
                    <a:pos x="6" y="232"/>
                  </a:cxn>
                  <a:cxn ang="0">
                    <a:pos x="6" y="232"/>
                  </a:cxn>
                  <a:cxn ang="0">
                    <a:pos x="9" y="230"/>
                  </a:cxn>
                  <a:cxn ang="0">
                    <a:pos x="12" y="229"/>
                  </a:cxn>
                  <a:cxn ang="0">
                    <a:pos x="15" y="225"/>
                  </a:cxn>
                  <a:cxn ang="0">
                    <a:pos x="18" y="219"/>
                  </a:cxn>
                  <a:cxn ang="0">
                    <a:pos x="20" y="213"/>
                  </a:cxn>
                  <a:cxn ang="0">
                    <a:pos x="20" y="213"/>
                  </a:cxn>
                  <a:cxn ang="0">
                    <a:pos x="22" y="205"/>
                  </a:cxn>
                  <a:cxn ang="0">
                    <a:pos x="24" y="198"/>
                  </a:cxn>
                  <a:cxn ang="0">
                    <a:pos x="25" y="191"/>
                  </a:cxn>
                  <a:cxn ang="0">
                    <a:pos x="29" y="184"/>
                  </a:cxn>
                  <a:cxn ang="0">
                    <a:pos x="29" y="184"/>
                  </a:cxn>
                  <a:cxn ang="0">
                    <a:pos x="44" y="150"/>
                  </a:cxn>
                  <a:cxn ang="0">
                    <a:pos x="44" y="150"/>
                  </a:cxn>
                  <a:cxn ang="0">
                    <a:pos x="51" y="133"/>
                  </a:cxn>
                  <a:cxn ang="0">
                    <a:pos x="56" y="116"/>
                  </a:cxn>
                  <a:cxn ang="0">
                    <a:pos x="61" y="97"/>
                  </a:cxn>
                  <a:cxn ang="0">
                    <a:pos x="63" y="78"/>
                  </a:cxn>
                  <a:cxn ang="0">
                    <a:pos x="67" y="41"/>
                  </a:cxn>
                  <a:cxn ang="0">
                    <a:pos x="71" y="4"/>
                  </a:cxn>
                  <a:cxn ang="0">
                    <a:pos x="71" y="4"/>
                  </a:cxn>
                  <a:cxn ang="0">
                    <a:pos x="71" y="2"/>
                  </a:cxn>
                  <a:cxn ang="0">
                    <a:pos x="70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4" y="1"/>
                  </a:cxn>
                  <a:cxn ang="0">
                    <a:pos x="63" y="2"/>
                  </a:cxn>
                  <a:cxn ang="0">
                    <a:pos x="62" y="4"/>
                  </a:cxn>
                  <a:cxn ang="0">
                    <a:pos x="62" y="4"/>
                  </a:cxn>
                </a:cxnLst>
                <a:rect l="0" t="0" r="r" b="b"/>
                <a:pathLst>
                  <a:path w="71" h="232">
                    <a:moveTo>
                      <a:pt x="62" y="4"/>
                    </a:moveTo>
                    <a:lnTo>
                      <a:pt x="62" y="4"/>
                    </a:lnTo>
                    <a:lnTo>
                      <a:pt x="59" y="36"/>
                    </a:lnTo>
                    <a:lnTo>
                      <a:pt x="55" y="69"/>
                    </a:lnTo>
                    <a:lnTo>
                      <a:pt x="53" y="86"/>
                    </a:lnTo>
                    <a:lnTo>
                      <a:pt x="50" y="101"/>
                    </a:lnTo>
                    <a:lnTo>
                      <a:pt x="47" y="117"/>
                    </a:lnTo>
                    <a:lnTo>
                      <a:pt x="42" y="132"/>
                    </a:lnTo>
                    <a:lnTo>
                      <a:pt x="42" y="132"/>
                    </a:lnTo>
                    <a:lnTo>
                      <a:pt x="36" y="145"/>
                    </a:lnTo>
                    <a:lnTo>
                      <a:pt x="30" y="159"/>
                    </a:lnTo>
                    <a:lnTo>
                      <a:pt x="17" y="185"/>
                    </a:lnTo>
                    <a:lnTo>
                      <a:pt x="17" y="185"/>
                    </a:lnTo>
                    <a:lnTo>
                      <a:pt x="16" y="189"/>
                    </a:lnTo>
                    <a:lnTo>
                      <a:pt x="15" y="194"/>
                    </a:lnTo>
                    <a:lnTo>
                      <a:pt x="13" y="206"/>
                    </a:lnTo>
                    <a:lnTo>
                      <a:pt x="12" y="212"/>
                    </a:lnTo>
                    <a:lnTo>
                      <a:pt x="10" y="217"/>
                    </a:lnTo>
                    <a:lnTo>
                      <a:pt x="7" y="221"/>
                    </a:lnTo>
                    <a:lnTo>
                      <a:pt x="4" y="223"/>
                    </a:lnTo>
                    <a:lnTo>
                      <a:pt x="4" y="223"/>
                    </a:lnTo>
                    <a:lnTo>
                      <a:pt x="2" y="224"/>
                    </a:lnTo>
                    <a:lnTo>
                      <a:pt x="1" y="225"/>
                    </a:lnTo>
                    <a:lnTo>
                      <a:pt x="0" y="227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2" y="231"/>
                    </a:lnTo>
                    <a:lnTo>
                      <a:pt x="4" y="232"/>
                    </a:lnTo>
                    <a:lnTo>
                      <a:pt x="6" y="232"/>
                    </a:lnTo>
                    <a:lnTo>
                      <a:pt x="6" y="232"/>
                    </a:lnTo>
                    <a:lnTo>
                      <a:pt x="9" y="230"/>
                    </a:lnTo>
                    <a:lnTo>
                      <a:pt x="12" y="229"/>
                    </a:lnTo>
                    <a:lnTo>
                      <a:pt x="15" y="225"/>
                    </a:lnTo>
                    <a:lnTo>
                      <a:pt x="18" y="219"/>
                    </a:lnTo>
                    <a:lnTo>
                      <a:pt x="20" y="213"/>
                    </a:lnTo>
                    <a:lnTo>
                      <a:pt x="20" y="213"/>
                    </a:lnTo>
                    <a:lnTo>
                      <a:pt x="22" y="205"/>
                    </a:lnTo>
                    <a:lnTo>
                      <a:pt x="24" y="198"/>
                    </a:lnTo>
                    <a:lnTo>
                      <a:pt x="25" y="191"/>
                    </a:lnTo>
                    <a:lnTo>
                      <a:pt x="29" y="184"/>
                    </a:lnTo>
                    <a:lnTo>
                      <a:pt x="29" y="184"/>
                    </a:lnTo>
                    <a:lnTo>
                      <a:pt x="44" y="150"/>
                    </a:lnTo>
                    <a:lnTo>
                      <a:pt x="44" y="150"/>
                    </a:lnTo>
                    <a:lnTo>
                      <a:pt x="51" y="133"/>
                    </a:lnTo>
                    <a:lnTo>
                      <a:pt x="56" y="116"/>
                    </a:lnTo>
                    <a:lnTo>
                      <a:pt x="61" y="97"/>
                    </a:lnTo>
                    <a:lnTo>
                      <a:pt x="63" y="78"/>
                    </a:lnTo>
                    <a:lnTo>
                      <a:pt x="67" y="41"/>
                    </a:lnTo>
                    <a:lnTo>
                      <a:pt x="71" y="4"/>
                    </a:lnTo>
                    <a:lnTo>
                      <a:pt x="71" y="4"/>
                    </a:lnTo>
                    <a:lnTo>
                      <a:pt x="71" y="2"/>
                    </a:lnTo>
                    <a:lnTo>
                      <a:pt x="70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4" y="1"/>
                    </a:lnTo>
                    <a:lnTo>
                      <a:pt x="63" y="2"/>
                    </a:lnTo>
                    <a:lnTo>
                      <a:pt x="62" y="4"/>
                    </a:lnTo>
                    <a:lnTo>
                      <a:pt x="6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4" name="chenying0907 737"/>
              <p:cNvSpPr>
                <a:spLocks noEditPoints="1"/>
              </p:cNvSpPr>
              <p:nvPr/>
            </p:nvSpPr>
            <p:spPr bwMode="auto">
              <a:xfrm>
                <a:off x="5284788" y="4124325"/>
                <a:ext cx="636588" cy="654050"/>
              </a:xfrm>
              <a:custGeom>
                <a:avLst/>
                <a:gdLst/>
                <a:ahLst/>
                <a:cxnLst>
                  <a:cxn ang="0">
                    <a:pos x="758" y="1226"/>
                  </a:cxn>
                  <a:cxn ang="0">
                    <a:pos x="680" y="1170"/>
                  </a:cxn>
                  <a:cxn ang="0">
                    <a:pos x="470" y="963"/>
                  </a:cxn>
                  <a:cxn ang="0">
                    <a:pos x="211" y="691"/>
                  </a:cxn>
                  <a:cxn ang="0">
                    <a:pos x="48" y="528"/>
                  </a:cxn>
                  <a:cxn ang="0">
                    <a:pos x="0" y="453"/>
                  </a:cxn>
                  <a:cxn ang="0">
                    <a:pos x="29" y="394"/>
                  </a:cxn>
                  <a:cxn ang="0">
                    <a:pos x="72" y="374"/>
                  </a:cxn>
                  <a:cxn ang="0">
                    <a:pos x="164" y="413"/>
                  </a:cxn>
                  <a:cxn ang="0">
                    <a:pos x="255" y="461"/>
                  </a:cxn>
                  <a:cxn ang="0">
                    <a:pos x="308" y="497"/>
                  </a:cxn>
                  <a:cxn ang="0">
                    <a:pos x="631" y="168"/>
                  </a:cxn>
                  <a:cxn ang="0">
                    <a:pos x="619" y="78"/>
                  </a:cxn>
                  <a:cxn ang="0">
                    <a:pos x="679" y="7"/>
                  </a:cxn>
                  <a:cxn ang="0">
                    <a:pos x="745" y="4"/>
                  </a:cxn>
                  <a:cxn ang="0">
                    <a:pos x="863" y="85"/>
                  </a:cxn>
                  <a:cxn ang="0">
                    <a:pos x="1020" y="246"/>
                  </a:cxn>
                  <a:cxn ang="0">
                    <a:pos x="1174" y="417"/>
                  </a:cxn>
                  <a:cxn ang="0">
                    <a:pos x="1203" y="504"/>
                  </a:cxn>
                  <a:cxn ang="0">
                    <a:pos x="1174" y="569"/>
                  </a:cxn>
                  <a:cxn ang="0">
                    <a:pos x="1108" y="602"/>
                  </a:cxn>
                  <a:cxn ang="0">
                    <a:pos x="1042" y="592"/>
                  </a:cxn>
                  <a:cxn ang="0">
                    <a:pos x="836" y="812"/>
                  </a:cxn>
                  <a:cxn ang="0">
                    <a:pos x="742" y="946"/>
                  </a:cxn>
                  <a:cxn ang="0">
                    <a:pos x="805" y="1026"/>
                  </a:cxn>
                  <a:cxn ang="0">
                    <a:pos x="848" y="1140"/>
                  </a:cxn>
                  <a:cxn ang="0">
                    <a:pos x="846" y="1212"/>
                  </a:cxn>
                  <a:cxn ang="0">
                    <a:pos x="807" y="1236"/>
                  </a:cxn>
                  <a:cxn ang="0">
                    <a:pos x="55" y="431"/>
                  </a:cxn>
                  <a:cxn ang="0">
                    <a:pos x="48" y="453"/>
                  </a:cxn>
                  <a:cxn ang="0">
                    <a:pos x="200" y="613"/>
                  </a:cxn>
                  <a:cxn ang="0">
                    <a:pos x="478" y="907"/>
                  </a:cxn>
                  <a:cxn ang="0">
                    <a:pos x="666" y="1093"/>
                  </a:cxn>
                  <a:cxn ang="0">
                    <a:pos x="780" y="1186"/>
                  </a:cxn>
                  <a:cxn ang="0">
                    <a:pos x="805" y="1181"/>
                  </a:cxn>
                  <a:cxn ang="0">
                    <a:pos x="795" y="1129"/>
                  </a:cxn>
                  <a:cxn ang="0">
                    <a:pos x="725" y="996"/>
                  </a:cxn>
                  <a:cxn ang="0">
                    <a:pos x="690" y="931"/>
                  </a:cxn>
                  <a:cxn ang="0">
                    <a:pos x="687" y="904"/>
                  </a:cxn>
                  <a:cxn ang="0">
                    <a:pos x="816" y="768"/>
                  </a:cxn>
                  <a:cxn ang="0">
                    <a:pos x="1010" y="557"/>
                  </a:cxn>
                  <a:cxn ang="0">
                    <a:pos x="1025" y="536"/>
                  </a:cxn>
                  <a:cxn ang="0">
                    <a:pos x="1050" y="540"/>
                  </a:cxn>
                  <a:cxn ang="0">
                    <a:pos x="1110" y="559"/>
                  </a:cxn>
                  <a:cxn ang="0">
                    <a:pos x="1143" y="535"/>
                  </a:cxn>
                  <a:cxn ang="0">
                    <a:pos x="1158" y="486"/>
                  </a:cxn>
                  <a:cxn ang="0">
                    <a:pos x="1111" y="411"/>
                  </a:cxn>
                  <a:cxn ang="0">
                    <a:pos x="996" y="286"/>
                  </a:cxn>
                  <a:cxn ang="0">
                    <a:pos x="822" y="108"/>
                  </a:cxn>
                  <a:cxn ang="0">
                    <a:pos x="747" y="50"/>
                  </a:cxn>
                  <a:cxn ang="0">
                    <a:pos x="688" y="57"/>
                  </a:cxn>
                  <a:cxn ang="0">
                    <a:pos x="658" y="111"/>
                  </a:cxn>
                  <a:cxn ang="0">
                    <a:pos x="679" y="159"/>
                  </a:cxn>
                  <a:cxn ang="0">
                    <a:pos x="674" y="184"/>
                  </a:cxn>
                  <a:cxn ang="0">
                    <a:pos x="425" y="444"/>
                  </a:cxn>
                  <a:cxn ang="0">
                    <a:pos x="324" y="533"/>
                  </a:cxn>
                  <a:cxn ang="0">
                    <a:pos x="301" y="542"/>
                  </a:cxn>
                  <a:cxn ang="0">
                    <a:pos x="235" y="502"/>
                  </a:cxn>
                  <a:cxn ang="0">
                    <a:pos x="170" y="470"/>
                  </a:cxn>
                  <a:cxn ang="0">
                    <a:pos x="116" y="434"/>
                  </a:cxn>
                </a:cxnLst>
                <a:rect l="0" t="0" r="r" b="b"/>
                <a:pathLst>
                  <a:path w="1204" h="1236">
                    <a:moveTo>
                      <a:pt x="799" y="1236"/>
                    </a:moveTo>
                    <a:lnTo>
                      <a:pt x="799" y="1236"/>
                    </a:lnTo>
                    <a:lnTo>
                      <a:pt x="792" y="1236"/>
                    </a:lnTo>
                    <a:lnTo>
                      <a:pt x="784" y="1235"/>
                    </a:lnTo>
                    <a:lnTo>
                      <a:pt x="777" y="1233"/>
                    </a:lnTo>
                    <a:lnTo>
                      <a:pt x="769" y="1231"/>
                    </a:lnTo>
                    <a:lnTo>
                      <a:pt x="769" y="1231"/>
                    </a:lnTo>
                    <a:lnTo>
                      <a:pt x="758" y="1226"/>
                    </a:lnTo>
                    <a:lnTo>
                      <a:pt x="747" y="1220"/>
                    </a:lnTo>
                    <a:lnTo>
                      <a:pt x="735" y="1214"/>
                    </a:lnTo>
                    <a:lnTo>
                      <a:pt x="724" y="1207"/>
                    </a:lnTo>
                    <a:lnTo>
                      <a:pt x="713" y="1199"/>
                    </a:lnTo>
                    <a:lnTo>
                      <a:pt x="701" y="1191"/>
                    </a:lnTo>
                    <a:lnTo>
                      <a:pt x="691" y="1180"/>
                    </a:lnTo>
                    <a:lnTo>
                      <a:pt x="680" y="1170"/>
                    </a:lnTo>
                    <a:lnTo>
                      <a:pt x="680" y="1170"/>
                    </a:lnTo>
                    <a:lnTo>
                      <a:pt x="656" y="1147"/>
                    </a:lnTo>
                    <a:lnTo>
                      <a:pt x="631" y="1124"/>
                    </a:lnTo>
                    <a:lnTo>
                      <a:pt x="631" y="1124"/>
                    </a:lnTo>
                    <a:lnTo>
                      <a:pt x="606" y="1103"/>
                    </a:lnTo>
                    <a:lnTo>
                      <a:pt x="582" y="1080"/>
                    </a:lnTo>
                    <a:lnTo>
                      <a:pt x="582" y="1080"/>
                    </a:lnTo>
                    <a:lnTo>
                      <a:pt x="526" y="1022"/>
                    </a:lnTo>
                    <a:lnTo>
                      <a:pt x="470" y="963"/>
                    </a:lnTo>
                    <a:lnTo>
                      <a:pt x="470" y="963"/>
                    </a:lnTo>
                    <a:lnTo>
                      <a:pt x="422" y="915"/>
                    </a:lnTo>
                    <a:lnTo>
                      <a:pt x="375" y="865"/>
                    </a:lnTo>
                    <a:lnTo>
                      <a:pt x="375" y="865"/>
                    </a:lnTo>
                    <a:lnTo>
                      <a:pt x="321" y="809"/>
                    </a:lnTo>
                    <a:lnTo>
                      <a:pt x="268" y="752"/>
                    </a:lnTo>
                    <a:lnTo>
                      <a:pt x="268" y="752"/>
                    </a:lnTo>
                    <a:lnTo>
                      <a:pt x="211" y="691"/>
                    </a:lnTo>
                    <a:lnTo>
                      <a:pt x="182" y="660"/>
                    </a:lnTo>
                    <a:lnTo>
                      <a:pt x="152" y="629"/>
                    </a:lnTo>
                    <a:lnTo>
                      <a:pt x="152" y="629"/>
                    </a:lnTo>
                    <a:lnTo>
                      <a:pt x="108" y="587"/>
                    </a:lnTo>
                    <a:lnTo>
                      <a:pt x="108" y="587"/>
                    </a:lnTo>
                    <a:lnTo>
                      <a:pt x="77" y="558"/>
                    </a:lnTo>
                    <a:lnTo>
                      <a:pt x="48" y="528"/>
                    </a:lnTo>
                    <a:lnTo>
                      <a:pt x="48" y="528"/>
                    </a:lnTo>
                    <a:lnTo>
                      <a:pt x="33" y="511"/>
                    </a:lnTo>
                    <a:lnTo>
                      <a:pt x="26" y="503"/>
                    </a:lnTo>
                    <a:lnTo>
                      <a:pt x="18" y="493"/>
                    </a:lnTo>
                    <a:lnTo>
                      <a:pt x="12" y="483"/>
                    </a:lnTo>
                    <a:lnTo>
                      <a:pt x="7" y="474"/>
                    </a:lnTo>
                    <a:lnTo>
                      <a:pt x="3" y="463"/>
                    </a:lnTo>
                    <a:lnTo>
                      <a:pt x="0" y="453"/>
                    </a:lnTo>
                    <a:lnTo>
                      <a:pt x="0" y="453"/>
                    </a:lnTo>
                    <a:lnTo>
                      <a:pt x="0" y="448"/>
                    </a:lnTo>
                    <a:lnTo>
                      <a:pt x="0" y="443"/>
                    </a:lnTo>
                    <a:lnTo>
                      <a:pt x="1" y="437"/>
                    </a:lnTo>
                    <a:lnTo>
                      <a:pt x="2" y="432"/>
                    </a:lnTo>
                    <a:lnTo>
                      <a:pt x="6" y="422"/>
                    </a:lnTo>
                    <a:lnTo>
                      <a:pt x="13" y="412"/>
                    </a:lnTo>
                    <a:lnTo>
                      <a:pt x="21" y="402"/>
                    </a:lnTo>
                    <a:lnTo>
                      <a:pt x="29" y="394"/>
                    </a:lnTo>
                    <a:lnTo>
                      <a:pt x="38" y="387"/>
                    </a:lnTo>
                    <a:lnTo>
                      <a:pt x="47" y="382"/>
                    </a:lnTo>
                    <a:lnTo>
                      <a:pt x="47" y="382"/>
                    </a:lnTo>
                    <a:lnTo>
                      <a:pt x="53" y="379"/>
                    </a:lnTo>
                    <a:lnTo>
                      <a:pt x="59" y="377"/>
                    </a:lnTo>
                    <a:lnTo>
                      <a:pt x="65" y="376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83" y="376"/>
                    </a:lnTo>
                    <a:lnTo>
                      <a:pt x="95" y="378"/>
                    </a:lnTo>
                    <a:lnTo>
                      <a:pt x="106" y="382"/>
                    </a:lnTo>
                    <a:lnTo>
                      <a:pt x="120" y="387"/>
                    </a:lnTo>
                    <a:lnTo>
                      <a:pt x="120" y="387"/>
                    </a:lnTo>
                    <a:lnTo>
                      <a:pt x="131" y="392"/>
                    </a:lnTo>
                    <a:lnTo>
                      <a:pt x="142" y="399"/>
                    </a:lnTo>
                    <a:lnTo>
                      <a:pt x="164" y="413"/>
                    </a:lnTo>
                    <a:lnTo>
                      <a:pt x="164" y="413"/>
                    </a:lnTo>
                    <a:lnTo>
                      <a:pt x="191" y="429"/>
                    </a:lnTo>
                    <a:lnTo>
                      <a:pt x="205" y="436"/>
                    </a:lnTo>
                    <a:lnTo>
                      <a:pt x="219" y="443"/>
                    </a:lnTo>
                    <a:lnTo>
                      <a:pt x="219" y="443"/>
                    </a:lnTo>
                    <a:lnTo>
                      <a:pt x="228" y="447"/>
                    </a:lnTo>
                    <a:lnTo>
                      <a:pt x="237" y="451"/>
                    </a:lnTo>
                    <a:lnTo>
                      <a:pt x="255" y="461"/>
                    </a:lnTo>
                    <a:lnTo>
                      <a:pt x="255" y="461"/>
                    </a:lnTo>
                    <a:lnTo>
                      <a:pt x="275" y="472"/>
                    </a:lnTo>
                    <a:lnTo>
                      <a:pt x="275" y="472"/>
                    </a:lnTo>
                    <a:lnTo>
                      <a:pt x="283" y="478"/>
                    </a:lnTo>
                    <a:lnTo>
                      <a:pt x="292" y="485"/>
                    </a:lnTo>
                    <a:lnTo>
                      <a:pt x="292" y="485"/>
                    </a:lnTo>
                    <a:lnTo>
                      <a:pt x="305" y="494"/>
                    </a:lnTo>
                    <a:lnTo>
                      <a:pt x="308" y="497"/>
                    </a:lnTo>
                    <a:lnTo>
                      <a:pt x="312" y="494"/>
                    </a:lnTo>
                    <a:lnTo>
                      <a:pt x="312" y="494"/>
                    </a:lnTo>
                    <a:lnTo>
                      <a:pt x="393" y="412"/>
                    </a:lnTo>
                    <a:lnTo>
                      <a:pt x="474" y="328"/>
                    </a:lnTo>
                    <a:lnTo>
                      <a:pt x="474" y="328"/>
                    </a:lnTo>
                    <a:lnTo>
                      <a:pt x="550" y="249"/>
                    </a:lnTo>
                    <a:lnTo>
                      <a:pt x="628" y="171"/>
                    </a:lnTo>
                    <a:lnTo>
                      <a:pt x="631" y="168"/>
                    </a:lnTo>
                    <a:lnTo>
                      <a:pt x="629" y="164"/>
                    </a:lnTo>
                    <a:lnTo>
                      <a:pt x="629" y="164"/>
                    </a:lnTo>
                    <a:lnTo>
                      <a:pt x="623" y="151"/>
                    </a:lnTo>
                    <a:lnTo>
                      <a:pt x="618" y="137"/>
                    </a:lnTo>
                    <a:lnTo>
                      <a:pt x="615" y="122"/>
                    </a:lnTo>
                    <a:lnTo>
                      <a:pt x="614" y="108"/>
                    </a:lnTo>
                    <a:lnTo>
                      <a:pt x="615" y="92"/>
                    </a:lnTo>
                    <a:lnTo>
                      <a:pt x="619" y="78"/>
                    </a:lnTo>
                    <a:lnTo>
                      <a:pt x="624" y="64"/>
                    </a:lnTo>
                    <a:lnTo>
                      <a:pt x="630" y="50"/>
                    </a:lnTo>
                    <a:lnTo>
                      <a:pt x="630" y="50"/>
                    </a:lnTo>
                    <a:lnTo>
                      <a:pt x="638" y="39"/>
                    </a:lnTo>
                    <a:lnTo>
                      <a:pt x="646" y="28"/>
                    </a:lnTo>
                    <a:lnTo>
                      <a:pt x="656" y="20"/>
                    </a:lnTo>
                    <a:lnTo>
                      <a:pt x="667" y="13"/>
                    </a:lnTo>
                    <a:lnTo>
                      <a:pt x="679" y="7"/>
                    </a:lnTo>
                    <a:lnTo>
                      <a:pt x="690" y="3"/>
                    </a:lnTo>
                    <a:lnTo>
                      <a:pt x="703" y="1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5" y="1"/>
                    </a:lnTo>
                    <a:lnTo>
                      <a:pt x="734" y="2"/>
                    </a:lnTo>
                    <a:lnTo>
                      <a:pt x="734" y="2"/>
                    </a:lnTo>
                    <a:lnTo>
                      <a:pt x="745" y="4"/>
                    </a:lnTo>
                    <a:lnTo>
                      <a:pt x="754" y="6"/>
                    </a:lnTo>
                    <a:lnTo>
                      <a:pt x="763" y="9"/>
                    </a:lnTo>
                    <a:lnTo>
                      <a:pt x="773" y="13"/>
                    </a:lnTo>
                    <a:lnTo>
                      <a:pt x="789" y="21"/>
                    </a:lnTo>
                    <a:lnTo>
                      <a:pt x="806" y="33"/>
                    </a:lnTo>
                    <a:lnTo>
                      <a:pt x="820" y="44"/>
                    </a:lnTo>
                    <a:lnTo>
                      <a:pt x="834" y="57"/>
                    </a:lnTo>
                    <a:lnTo>
                      <a:pt x="863" y="85"/>
                    </a:lnTo>
                    <a:lnTo>
                      <a:pt x="865" y="87"/>
                    </a:lnTo>
                    <a:lnTo>
                      <a:pt x="865" y="87"/>
                    </a:lnTo>
                    <a:lnTo>
                      <a:pt x="903" y="125"/>
                    </a:lnTo>
                    <a:lnTo>
                      <a:pt x="939" y="163"/>
                    </a:lnTo>
                    <a:lnTo>
                      <a:pt x="939" y="163"/>
                    </a:lnTo>
                    <a:lnTo>
                      <a:pt x="976" y="201"/>
                    </a:lnTo>
                    <a:lnTo>
                      <a:pt x="1013" y="239"/>
                    </a:lnTo>
                    <a:lnTo>
                      <a:pt x="1020" y="246"/>
                    </a:lnTo>
                    <a:lnTo>
                      <a:pt x="1020" y="246"/>
                    </a:lnTo>
                    <a:lnTo>
                      <a:pt x="1053" y="279"/>
                    </a:lnTo>
                    <a:lnTo>
                      <a:pt x="1085" y="313"/>
                    </a:lnTo>
                    <a:lnTo>
                      <a:pt x="1117" y="348"/>
                    </a:lnTo>
                    <a:lnTo>
                      <a:pt x="1147" y="383"/>
                    </a:lnTo>
                    <a:lnTo>
                      <a:pt x="1155" y="391"/>
                    </a:lnTo>
                    <a:lnTo>
                      <a:pt x="1155" y="391"/>
                    </a:lnTo>
                    <a:lnTo>
                      <a:pt x="1174" y="417"/>
                    </a:lnTo>
                    <a:lnTo>
                      <a:pt x="1184" y="429"/>
                    </a:lnTo>
                    <a:lnTo>
                      <a:pt x="1192" y="443"/>
                    </a:lnTo>
                    <a:lnTo>
                      <a:pt x="1198" y="457"/>
                    </a:lnTo>
                    <a:lnTo>
                      <a:pt x="1202" y="472"/>
                    </a:lnTo>
                    <a:lnTo>
                      <a:pt x="1203" y="479"/>
                    </a:lnTo>
                    <a:lnTo>
                      <a:pt x="1204" y="487"/>
                    </a:lnTo>
                    <a:lnTo>
                      <a:pt x="1203" y="495"/>
                    </a:lnTo>
                    <a:lnTo>
                      <a:pt x="1203" y="504"/>
                    </a:lnTo>
                    <a:lnTo>
                      <a:pt x="1203" y="504"/>
                    </a:lnTo>
                    <a:lnTo>
                      <a:pt x="1201" y="514"/>
                    </a:lnTo>
                    <a:lnTo>
                      <a:pt x="1198" y="524"/>
                    </a:lnTo>
                    <a:lnTo>
                      <a:pt x="1195" y="535"/>
                    </a:lnTo>
                    <a:lnTo>
                      <a:pt x="1191" y="544"/>
                    </a:lnTo>
                    <a:lnTo>
                      <a:pt x="1186" y="552"/>
                    </a:lnTo>
                    <a:lnTo>
                      <a:pt x="1181" y="560"/>
                    </a:lnTo>
                    <a:lnTo>
                      <a:pt x="1174" y="569"/>
                    </a:lnTo>
                    <a:lnTo>
                      <a:pt x="1167" y="575"/>
                    </a:lnTo>
                    <a:lnTo>
                      <a:pt x="1160" y="581"/>
                    </a:lnTo>
                    <a:lnTo>
                      <a:pt x="1153" y="586"/>
                    </a:lnTo>
                    <a:lnTo>
                      <a:pt x="1144" y="591"/>
                    </a:lnTo>
                    <a:lnTo>
                      <a:pt x="1136" y="596"/>
                    </a:lnTo>
                    <a:lnTo>
                      <a:pt x="1127" y="599"/>
                    </a:lnTo>
                    <a:lnTo>
                      <a:pt x="1117" y="601"/>
                    </a:lnTo>
                    <a:lnTo>
                      <a:pt x="1108" y="602"/>
                    </a:lnTo>
                    <a:lnTo>
                      <a:pt x="1098" y="603"/>
                    </a:lnTo>
                    <a:lnTo>
                      <a:pt x="1098" y="603"/>
                    </a:lnTo>
                    <a:lnTo>
                      <a:pt x="1085" y="602"/>
                    </a:lnTo>
                    <a:lnTo>
                      <a:pt x="1073" y="600"/>
                    </a:lnTo>
                    <a:lnTo>
                      <a:pt x="1061" y="596"/>
                    </a:lnTo>
                    <a:lnTo>
                      <a:pt x="1048" y="591"/>
                    </a:lnTo>
                    <a:lnTo>
                      <a:pt x="1045" y="589"/>
                    </a:lnTo>
                    <a:lnTo>
                      <a:pt x="1042" y="592"/>
                    </a:lnTo>
                    <a:lnTo>
                      <a:pt x="1042" y="592"/>
                    </a:lnTo>
                    <a:lnTo>
                      <a:pt x="993" y="644"/>
                    </a:lnTo>
                    <a:lnTo>
                      <a:pt x="944" y="697"/>
                    </a:lnTo>
                    <a:lnTo>
                      <a:pt x="944" y="697"/>
                    </a:lnTo>
                    <a:lnTo>
                      <a:pt x="890" y="755"/>
                    </a:lnTo>
                    <a:lnTo>
                      <a:pt x="863" y="784"/>
                    </a:lnTo>
                    <a:lnTo>
                      <a:pt x="836" y="812"/>
                    </a:lnTo>
                    <a:lnTo>
                      <a:pt x="836" y="812"/>
                    </a:lnTo>
                    <a:lnTo>
                      <a:pt x="806" y="842"/>
                    </a:lnTo>
                    <a:lnTo>
                      <a:pt x="778" y="873"/>
                    </a:lnTo>
                    <a:lnTo>
                      <a:pt x="778" y="873"/>
                    </a:lnTo>
                    <a:lnTo>
                      <a:pt x="731" y="923"/>
                    </a:lnTo>
                    <a:lnTo>
                      <a:pt x="728" y="926"/>
                    </a:lnTo>
                    <a:lnTo>
                      <a:pt x="730" y="930"/>
                    </a:lnTo>
                    <a:lnTo>
                      <a:pt x="730" y="930"/>
                    </a:lnTo>
                    <a:lnTo>
                      <a:pt x="742" y="946"/>
                    </a:lnTo>
                    <a:lnTo>
                      <a:pt x="742" y="946"/>
                    </a:lnTo>
                    <a:lnTo>
                      <a:pt x="754" y="962"/>
                    </a:lnTo>
                    <a:lnTo>
                      <a:pt x="767" y="979"/>
                    </a:lnTo>
                    <a:lnTo>
                      <a:pt x="771" y="983"/>
                    </a:lnTo>
                    <a:lnTo>
                      <a:pt x="771" y="983"/>
                    </a:lnTo>
                    <a:lnTo>
                      <a:pt x="790" y="1004"/>
                    </a:lnTo>
                    <a:lnTo>
                      <a:pt x="798" y="1015"/>
                    </a:lnTo>
                    <a:lnTo>
                      <a:pt x="805" y="1026"/>
                    </a:lnTo>
                    <a:lnTo>
                      <a:pt x="805" y="1026"/>
                    </a:lnTo>
                    <a:lnTo>
                      <a:pt x="811" y="1041"/>
                    </a:lnTo>
                    <a:lnTo>
                      <a:pt x="817" y="1056"/>
                    </a:lnTo>
                    <a:lnTo>
                      <a:pt x="828" y="1087"/>
                    </a:lnTo>
                    <a:lnTo>
                      <a:pt x="828" y="1087"/>
                    </a:lnTo>
                    <a:lnTo>
                      <a:pt x="838" y="1114"/>
                    </a:lnTo>
                    <a:lnTo>
                      <a:pt x="848" y="1140"/>
                    </a:lnTo>
                    <a:lnTo>
                      <a:pt x="848" y="1140"/>
                    </a:lnTo>
                    <a:lnTo>
                      <a:pt x="851" y="1150"/>
                    </a:lnTo>
                    <a:lnTo>
                      <a:pt x="854" y="1160"/>
                    </a:lnTo>
                    <a:lnTo>
                      <a:pt x="855" y="1169"/>
                    </a:lnTo>
                    <a:lnTo>
                      <a:pt x="856" y="1178"/>
                    </a:lnTo>
                    <a:lnTo>
                      <a:pt x="855" y="1187"/>
                    </a:lnTo>
                    <a:lnTo>
                      <a:pt x="853" y="1197"/>
                    </a:lnTo>
                    <a:lnTo>
                      <a:pt x="850" y="1204"/>
                    </a:lnTo>
                    <a:lnTo>
                      <a:pt x="846" y="1212"/>
                    </a:lnTo>
                    <a:lnTo>
                      <a:pt x="846" y="1212"/>
                    </a:lnTo>
                    <a:lnTo>
                      <a:pt x="842" y="1217"/>
                    </a:lnTo>
                    <a:lnTo>
                      <a:pt x="837" y="1223"/>
                    </a:lnTo>
                    <a:lnTo>
                      <a:pt x="831" y="1227"/>
                    </a:lnTo>
                    <a:lnTo>
                      <a:pt x="826" y="1230"/>
                    </a:lnTo>
                    <a:lnTo>
                      <a:pt x="820" y="1233"/>
                    </a:lnTo>
                    <a:lnTo>
                      <a:pt x="813" y="1235"/>
                    </a:lnTo>
                    <a:lnTo>
                      <a:pt x="807" y="1236"/>
                    </a:lnTo>
                    <a:lnTo>
                      <a:pt x="799" y="1236"/>
                    </a:lnTo>
                    <a:lnTo>
                      <a:pt x="799" y="1236"/>
                    </a:lnTo>
                    <a:close/>
                    <a:moveTo>
                      <a:pt x="86" y="424"/>
                    </a:moveTo>
                    <a:lnTo>
                      <a:pt x="86" y="424"/>
                    </a:lnTo>
                    <a:lnTo>
                      <a:pt x="76" y="424"/>
                    </a:lnTo>
                    <a:lnTo>
                      <a:pt x="65" y="427"/>
                    </a:lnTo>
                    <a:lnTo>
                      <a:pt x="60" y="429"/>
                    </a:lnTo>
                    <a:lnTo>
                      <a:pt x="55" y="431"/>
                    </a:lnTo>
                    <a:lnTo>
                      <a:pt x="50" y="434"/>
                    </a:lnTo>
                    <a:lnTo>
                      <a:pt x="47" y="439"/>
                    </a:lnTo>
                    <a:lnTo>
                      <a:pt x="47" y="439"/>
                    </a:lnTo>
                    <a:lnTo>
                      <a:pt x="46" y="442"/>
                    </a:lnTo>
                    <a:lnTo>
                      <a:pt x="45" y="446"/>
                    </a:lnTo>
                    <a:lnTo>
                      <a:pt x="46" y="449"/>
                    </a:lnTo>
                    <a:lnTo>
                      <a:pt x="48" y="453"/>
                    </a:lnTo>
                    <a:lnTo>
                      <a:pt x="48" y="453"/>
                    </a:lnTo>
                    <a:lnTo>
                      <a:pt x="60" y="471"/>
                    </a:lnTo>
                    <a:lnTo>
                      <a:pt x="73" y="487"/>
                    </a:lnTo>
                    <a:lnTo>
                      <a:pt x="88" y="503"/>
                    </a:lnTo>
                    <a:lnTo>
                      <a:pt x="104" y="519"/>
                    </a:lnTo>
                    <a:lnTo>
                      <a:pt x="104" y="519"/>
                    </a:lnTo>
                    <a:lnTo>
                      <a:pt x="129" y="542"/>
                    </a:lnTo>
                    <a:lnTo>
                      <a:pt x="153" y="566"/>
                    </a:lnTo>
                    <a:lnTo>
                      <a:pt x="200" y="613"/>
                    </a:lnTo>
                    <a:lnTo>
                      <a:pt x="247" y="662"/>
                    </a:lnTo>
                    <a:lnTo>
                      <a:pt x="291" y="710"/>
                    </a:lnTo>
                    <a:lnTo>
                      <a:pt x="291" y="710"/>
                    </a:lnTo>
                    <a:lnTo>
                      <a:pt x="349" y="772"/>
                    </a:lnTo>
                    <a:lnTo>
                      <a:pt x="407" y="833"/>
                    </a:lnTo>
                    <a:lnTo>
                      <a:pt x="407" y="833"/>
                    </a:lnTo>
                    <a:lnTo>
                      <a:pt x="443" y="870"/>
                    </a:lnTo>
                    <a:lnTo>
                      <a:pt x="478" y="907"/>
                    </a:lnTo>
                    <a:lnTo>
                      <a:pt x="478" y="907"/>
                    </a:lnTo>
                    <a:lnTo>
                      <a:pt x="518" y="950"/>
                    </a:lnTo>
                    <a:lnTo>
                      <a:pt x="560" y="992"/>
                    </a:lnTo>
                    <a:lnTo>
                      <a:pt x="560" y="992"/>
                    </a:lnTo>
                    <a:lnTo>
                      <a:pt x="595" y="1027"/>
                    </a:lnTo>
                    <a:lnTo>
                      <a:pt x="631" y="1060"/>
                    </a:lnTo>
                    <a:lnTo>
                      <a:pt x="631" y="1060"/>
                    </a:lnTo>
                    <a:lnTo>
                      <a:pt x="666" y="1093"/>
                    </a:lnTo>
                    <a:lnTo>
                      <a:pt x="701" y="1128"/>
                    </a:lnTo>
                    <a:lnTo>
                      <a:pt x="701" y="1128"/>
                    </a:lnTo>
                    <a:lnTo>
                      <a:pt x="717" y="1143"/>
                    </a:lnTo>
                    <a:lnTo>
                      <a:pt x="736" y="1161"/>
                    </a:lnTo>
                    <a:lnTo>
                      <a:pt x="748" y="1169"/>
                    </a:lnTo>
                    <a:lnTo>
                      <a:pt x="758" y="1176"/>
                    </a:lnTo>
                    <a:lnTo>
                      <a:pt x="769" y="1182"/>
                    </a:lnTo>
                    <a:lnTo>
                      <a:pt x="780" y="1186"/>
                    </a:lnTo>
                    <a:lnTo>
                      <a:pt x="780" y="1186"/>
                    </a:lnTo>
                    <a:lnTo>
                      <a:pt x="786" y="1187"/>
                    </a:lnTo>
                    <a:lnTo>
                      <a:pt x="791" y="1188"/>
                    </a:lnTo>
                    <a:lnTo>
                      <a:pt x="791" y="1188"/>
                    </a:lnTo>
                    <a:lnTo>
                      <a:pt x="796" y="1187"/>
                    </a:lnTo>
                    <a:lnTo>
                      <a:pt x="800" y="1186"/>
                    </a:lnTo>
                    <a:lnTo>
                      <a:pt x="802" y="1183"/>
                    </a:lnTo>
                    <a:lnTo>
                      <a:pt x="805" y="1181"/>
                    </a:lnTo>
                    <a:lnTo>
                      <a:pt x="805" y="1181"/>
                    </a:lnTo>
                    <a:lnTo>
                      <a:pt x="807" y="1177"/>
                    </a:lnTo>
                    <a:lnTo>
                      <a:pt x="808" y="1172"/>
                    </a:lnTo>
                    <a:lnTo>
                      <a:pt x="808" y="1166"/>
                    </a:lnTo>
                    <a:lnTo>
                      <a:pt x="807" y="1160"/>
                    </a:lnTo>
                    <a:lnTo>
                      <a:pt x="801" y="1145"/>
                    </a:lnTo>
                    <a:lnTo>
                      <a:pt x="795" y="1129"/>
                    </a:lnTo>
                    <a:lnTo>
                      <a:pt x="795" y="1129"/>
                    </a:lnTo>
                    <a:lnTo>
                      <a:pt x="791" y="1118"/>
                    </a:lnTo>
                    <a:lnTo>
                      <a:pt x="791" y="1118"/>
                    </a:lnTo>
                    <a:lnTo>
                      <a:pt x="783" y="1097"/>
                    </a:lnTo>
                    <a:lnTo>
                      <a:pt x="774" y="1076"/>
                    </a:lnTo>
                    <a:lnTo>
                      <a:pt x="763" y="1055"/>
                    </a:lnTo>
                    <a:lnTo>
                      <a:pt x="752" y="1036"/>
                    </a:lnTo>
                    <a:lnTo>
                      <a:pt x="738" y="1016"/>
                    </a:lnTo>
                    <a:lnTo>
                      <a:pt x="725" y="996"/>
                    </a:lnTo>
                    <a:lnTo>
                      <a:pt x="709" y="977"/>
                    </a:lnTo>
                    <a:lnTo>
                      <a:pt x="694" y="956"/>
                    </a:lnTo>
                    <a:lnTo>
                      <a:pt x="694" y="956"/>
                    </a:lnTo>
                    <a:lnTo>
                      <a:pt x="691" y="951"/>
                    </a:lnTo>
                    <a:lnTo>
                      <a:pt x="689" y="946"/>
                    </a:lnTo>
                    <a:lnTo>
                      <a:pt x="688" y="940"/>
                    </a:lnTo>
                    <a:lnTo>
                      <a:pt x="689" y="934"/>
                    </a:lnTo>
                    <a:lnTo>
                      <a:pt x="690" y="931"/>
                    </a:lnTo>
                    <a:lnTo>
                      <a:pt x="688" y="929"/>
                    </a:lnTo>
                    <a:lnTo>
                      <a:pt x="688" y="929"/>
                    </a:lnTo>
                    <a:lnTo>
                      <a:pt x="685" y="923"/>
                    </a:lnTo>
                    <a:lnTo>
                      <a:pt x="684" y="919"/>
                    </a:lnTo>
                    <a:lnTo>
                      <a:pt x="684" y="916"/>
                    </a:lnTo>
                    <a:lnTo>
                      <a:pt x="684" y="912"/>
                    </a:lnTo>
                    <a:lnTo>
                      <a:pt x="685" y="907"/>
                    </a:lnTo>
                    <a:lnTo>
                      <a:pt x="687" y="904"/>
                    </a:lnTo>
                    <a:lnTo>
                      <a:pt x="690" y="900"/>
                    </a:lnTo>
                    <a:lnTo>
                      <a:pt x="690" y="900"/>
                    </a:lnTo>
                    <a:lnTo>
                      <a:pt x="721" y="867"/>
                    </a:lnTo>
                    <a:lnTo>
                      <a:pt x="752" y="835"/>
                    </a:lnTo>
                    <a:lnTo>
                      <a:pt x="752" y="835"/>
                    </a:lnTo>
                    <a:lnTo>
                      <a:pt x="783" y="801"/>
                    </a:lnTo>
                    <a:lnTo>
                      <a:pt x="816" y="768"/>
                    </a:lnTo>
                    <a:lnTo>
                      <a:pt x="816" y="768"/>
                    </a:lnTo>
                    <a:lnTo>
                      <a:pt x="842" y="741"/>
                    </a:lnTo>
                    <a:lnTo>
                      <a:pt x="868" y="713"/>
                    </a:lnTo>
                    <a:lnTo>
                      <a:pt x="918" y="659"/>
                    </a:lnTo>
                    <a:lnTo>
                      <a:pt x="918" y="659"/>
                    </a:lnTo>
                    <a:lnTo>
                      <a:pt x="963" y="610"/>
                    </a:lnTo>
                    <a:lnTo>
                      <a:pt x="1008" y="562"/>
                    </a:lnTo>
                    <a:lnTo>
                      <a:pt x="1010" y="560"/>
                    </a:lnTo>
                    <a:lnTo>
                      <a:pt x="1010" y="557"/>
                    </a:lnTo>
                    <a:lnTo>
                      <a:pt x="1010" y="557"/>
                    </a:lnTo>
                    <a:lnTo>
                      <a:pt x="1010" y="554"/>
                    </a:lnTo>
                    <a:lnTo>
                      <a:pt x="1011" y="550"/>
                    </a:lnTo>
                    <a:lnTo>
                      <a:pt x="1013" y="546"/>
                    </a:lnTo>
                    <a:lnTo>
                      <a:pt x="1016" y="543"/>
                    </a:lnTo>
                    <a:lnTo>
                      <a:pt x="1016" y="543"/>
                    </a:lnTo>
                    <a:lnTo>
                      <a:pt x="1020" y="539"/>
                    </a:lnTo>
                    <a:lnTo>
                      <a:pt x="1025" y="536"/>
                    </a:lnTo>
                    <a:lnTo>
                      <a:pt x="1030" y="535"/>
                    </a:lnTo>
                    <a:lnTo>
                      <a:pt x="1035" y="534"/>
                    </a:lnTo>
                    <a:lnTo>
                      <a:pt x="1035" y="534"/>
                    </a:lnTo>
                    <a:lnTo>
                      <a:pt x="1039" y="535"/>
                    </a:lnTo>
                    <a:lnTo>
                      <a:pt x="1043" y="536"/>
                    </a:lnTo>
                    <a:lnTo>
                      <a:pt x="1046" y="537"/>
                    </a:lnTo>
                    <a:lnTo>
                      <a:pt x="1050" y="540"/>
                    </a:lnTo>
                    <a:lnTo>
                      <a:pt x="1050" y="540"/>
                    </a:lnTo>
                    <a:lnTo>
                      <a:pt x="1061" y="547"/>
                    </a:lnTo>
                    <a:lnTo>
                      <a:pt x="1074" y="554"/>
                    </a:lnTo>
                    <a:lnTo>
                      <a:pt x="1081" y="556"/>
                    </a:lnTo>
                    <a:lnTo>
                      <a:pt x="1089" y="558"/>
                    </a:lnTo>
                    <a:lnTo>
                      <a:pt x="1096" y="559"/>
                    </a:lnTo>
                    <a:lnTo>
                      <a:pt x="1103" y="560"/>
                    </a:lnTo>
                    <a:lnTo>
                      <a:pt x="1103" y="560"/>
                    </a:lnTo>
                    <a:lnTo>
                      <a:pt x="1110" y="559"/>
                    </a:lnTo>
                    <a:lnTo>
                      <a:pt x="1117" y="558"/>
                    </a:lnTo>
                    <a:lnTo>
                      <a:pt x="1117" y="558"/>
                    </a:lnTo>
                    <a:lnTo>
                      <a:pt x="1123" y="555"/>
                    </a:lnTo>
                    <a:lnTo>
                      <a:pt x="1128" y="551"/>
                    </a:lnTo>
                    <a:lnTo>
                      <a:pt x="1136" y="542"/>
                    </a:lnTo>
                    <a:lnTo>
                      <a:pt x="1136" y="542"/>
                    </a:lnTo>
                    <a:lnTo>
                      <a:pt x="1143" y="535"/>
                    </a:lnTo>
                    <a:lnTo>
                      <a:pt x="1143" y="535"/>
                    </a:lnTo>
                    <a:lnTo>
                      <a:pt x="1150" y="529"/>
                    </a:lnTo>
                    <a:lnTo>
                      <a:pt x="1154" y="523"/>
                    </a:lnTo>
                    <a:lnTo>
                      <a:pt x="1157" y="517"/>
                    </a:lnTo>
                    <a:lnTo>
                      <a:pt x="1159" y="511"/>
                    </a:lnTo>
                    <a:lnTo>
                      <a:pt x="1160" y="505"/>
                    </a:lnTo>
                    <a:lnTo>
                      <a:pt x="1160" y="498"/>
                    </a:lnTo>
                    <a:lnTo>
                      <a:pt x="1160" y="492"/>
                    </a:lnTo>
                    <a:lnTo>
                      <a:pt x="1158" y="486"/>
                    </a:lnTo>
                    <a:lnTo>
                      <a:pt x="1154" y="474"/>
                    </a:lnTo>
                    <a:lnTo>
                      <a:pt x="1147" y="462"/>
                    </a:lnTo>
                    <a:lnTo>
                      <a:pt x="1141" y="451"/>
                    </a:lnTo>
                    <a:lnTo>
                      <a:pt x="1134" y="441"/>
                    </a:lnTo>
                    <a:lnTo>
                      <a:pt x="1130" y="434"/>
                    </a:lnTo>
                    <a:lnTo>
                      <a:pt x="1130" y="434"/>
                    </a:lnTo>
                    <a:lnTo>
                      <a:pt x="1122" y="422"/>
                    </a:lnTo>
                    <a:lnTo>
                      <a:pt x="1111" y="411"/>
                    </a:lnTo>
                    <a:lnTo>
                      <a:pt x="1091" y="389"/>
                    </a:lnTo>
                    <a:lnTo>
                      <a:pt x="1091" y="389"/>
                    </a:lnTo>
                    <a:lnTo>
                      <a:pt x="1076" y="373"/>
                    </a:lnTo>
                    <a:lnTo>
                      <a:pt x="1063" y="357"/>
                    </a:lnTo>
                    <a:lnTo>
                      <a:pt x="1063" y="357"/>
                    </a:lnTo>
                    <a:lnTo>
                      <a:pt x="1046" y="338"/>
                    </a:lnTo>
                    <a:lnTo>
                      <a:pt x="1030" y="321"/>
                    </a:lnTo>
                    <a:lnTo>
                      <a:pt x="996" y="286"/>
                    </a:lnTo>
                    <a:lnTo>
                      <a:pt x="996" y="286"/>
                    </a:lnTo>
                    <a:lnTo>
                      <a:pt x="981" y="271"/>
                    </a:lnTo>
                    <a:lnTo>
                      <a:pt x="981" y="271"/>
                    </a:lnTo>
                    <a:lnTo>
                      <a:pt x="941" y="230"/>
                    </a:lnTo>
                    <a:lnTo>
                      <a:pt x="902" y="190"/>
                    </a:lnTo>
                    <a:lnTo>
                      <a:pt x="902" y="190"/>
                    </a:lnTo>
                    <a:lnTo>
                      <a:pt x="862" y="148"/>
                    </a:lnTo>
                    <a:lnTo>
                      <a:pt x="822" y="108"/>
                    </a:lnTo>
                    <a:lnTo>
                      <a:pt x="816" y="102"/>
                    </a:lnTo>
                    <a:lnTo>
                      <a:pt x="816" y="102"/>
                    </a:lnTo>
                    <a:lnTo>
                      <a:pt x="799" y="85"/>
                    </a:lnTo>
                    <a:lnTo>
                      <a:pt x="789" y="76"/>
                    </a:lnTo>
                    <a:lnTo>
                      <a:pt x="780" y="69"/>
                    </a:lnTo>
                    <a:lnTo>
                      <a:pt x="769" y="62"/>
                    </a:lnTo>
                    <a:lnTo>
                      <a:pt x="758" y="55"/>
                    </a:lnTo>
                    <a:lnTo>
                      <a:pt x="747" y="50"/>
                    </a:lnTo>
                    <a:lnTo>
                      <a:pt x="734" y="47"/>
                    </a:lnTo>
                    <a:lnTo>
                      <a:pt x="734" y="47"/>
                    </a:lnTo>
                    <a:lnTo>
                      <a:pt x="724" y="46"/>
                    </a:lnTo>
                    <a:lnTo>
                      <a:pt x="724" y="46"/>
                    </a:lnTo>
                    <a:lnTo>
                      <a:pt x="714" y="47"/>
                    </a:lnTo>
                    <a:lnTo>
                      <a:pt x="704" y="49"/>
                    </a:lnTo>
                    <a:lnTo>
                      <a:pt x="696" y="52"/>
                    </a:lnTo>
                    <a:lnTo>
                      <a:pt x="688" y="57"/>
                    </a:lnTo>
                    <a:lnTo>
                      <a:pt x="680" y="63"/>
                    </a:lnTo>
                    <a:lnTo>
                      <a:pt x="673" y="70"/>
                    </a:lnTo>
                    <a:lnTo>
                      <a:pt x="667" y="77"/>
                    </a:lnTo>
                    <a:lnTo>
                      <a:pt x="663" y="85"/>
                    </a:lnTo>
                    <a:lnTo>
                      <a:pt x="663" y="85"/>
                    </a:lnTo>
                    <a:lnTo>
                      <a:pt x="660" y="94"/>
                    </a:lnTo>
                    <a:lnTo>
                      <a:pt x="658" y="102"/>
                    </a:lnTo>
                    <a:lnTo>
                      <a:pt x="658" y="111"/>
                    </a:lnTo>
                    <a:lnTo>
                      <a:pt x="659" y="119"/>
                    </a:lnTo>
                    <a:lnTo>
                      <a:pt x="661" y="128"/>
                    </a:lnTo>
                    <a:lnTo>
                      <a:pt x="664" y="135"/>
                    </a:lnTo>
                    <a:lnTo>
                      <a:pt x="668" y="143"/>
                    </a:lnTo>
                    <a:lnTo>
                      <a:pt x="673" y="150"/>
                    </a:lnTo>
                    <a:lnTo>
                      <a:pt x="673" y="150"/>
                    </a:lnTo>
                    <a:lnTo>
                      <a:pt x="677" y="154"/>
                    </a:lnTo>
                    <a:lnTo>
                      <a:pt x="679" y="159"/>
                    </a:lnTo>
                    <a:lnTo>
                      <a:pt x="680" y="164"/>
                    </a:lnTo>
                    <a:lnTo>
                      <a:pt x="680" y="167"/>
                    </a:lnTo>
                    <a:lnTo>
                      <a:pt x="679" y="174"/>
                    </a:lnTo>
                    <a:lnTo>
                      <a:pt x="675" y="178"/>
                    </a:lnTo>
                    <a:lnTo>
                      <a:pt x="675" y="179"/>
                    </a:lnTo>
                    <a:lnTo>
                      <a:pt x="675" y="181"/>
                    </a:lnTo>
                    <a:lnTo>
                      <a:pt x="675" y="181"/>
                    </a:lnTo>
                    <a:lnTo>
                      <a:pt x="674" y="184"/>
                    </a:lnTo>
                    <a:lnTo>
                      <a:pt x="673" y="189"/>
                    </a:lnTo>
                    <a:lnTo>
                      <a:pt x="671" y="192"/>
                    </a:lnTo>
                    <a:lnTo>
                      <a:pt x="668" y="195"/>
                    </a:lnTo>
                    <a:lnTo>
                      <a:pt x="668" y="195"/>
                    </a:lnTo>
                    <a:lnTo>
                      <a:pt x="587" y="277"/>
                    </a:lnTo>
                    <a:lnTo>
                      <a:pt x="506" y="361"/>
                    </a:lnTo>
                    <a:lnTo>
                      <a:pt x="506" y="361"/>
                    </a:lnTo>
                    <a:lnTo>
                      <a:pt x="425" y="444"/>
                    </a:lnTo>
                    <a:lnTo>
                      <a:pt x="343" y="526"/>
                    </a:lnTo>
                    <a:lnTo>
                      <a:pt x="343" y="526"/>
                    </a:lnTo>
                    <a:lnTo>
                      <a:pt x="340" y="529"/>
                    </a:lnTo>
                    <a:lnTo>
                      <a:pt x="337" y="531"/>
                    </a:lnTo>
                    <a:lnTo>
                      <a:pt x="332" y="533"/>
                    </a:lnTo>
                    <a:lnTo>
                      <a:pt x="328" y="534"/>
                    </a:lnTo>
                    <a:lnTo>
                      <a:pt x="328" y="534"/>
                    </a:lnTo>
                    <a:lnTo>
                      <a:pt x="324" y="533"/>
                    </a:lnTo>
                    <a:lnTo>
                      <a:pt x="321" y="533"/>
                    </a:lnTo>
                    <a:lnTo>
                      <a:pt x="319" y="535"/>
                    </a:lnTo>
                    <a:lnTo>
                      <a:pt x="319" y="535"/>
                    </a:lnTo>
                    <a:lnTo>
                      <a:pt x="315" y="538"/>
                    </a:lnTo>
                    <a:lnTo>
                      <a:pt x="311" y="540"/>
                    </a:lnTo>
                    <a:lnTo>
                      <a:pt x="306" y="542"/>
                    </a:lnTo>
                    <a:lnTo>
                      <a:pt x="301" y="542"/>
                    </a:lnTo>
                    <a:lnTo>
                      <a:pt x="301" y="542"/>
                    </a:lnTo>
                    <a:lnTo>
                      <a:pt x="296" y="542"/>
                    </a:lnTo>
                    <a:lnTo>
                      <a:pt x="292" y="540"/>
                    </a:lnTo>
                    <a:lnTo>
                      <a:pt x="292" y="540"/>
                    </a:lnTo>
                    <a:lnTo>
                      <a:pt x="282" y="536"/>
                    </a:lnTo>
                    <a:lnTo>
                      <a:pt x="273" y="529"/>
                    </a:lnTo>
                    <a:lnTo>
                      <a:pt x="253" y="515"/>
                    </a:lnTo>
                    <a:lnTo>
                      <a:pt x="253" y="515"/>
                    </a:lnTo>
                    <a:lnTo>
                      <a:pt x="235" y="502"/>
                    </a:lnTo>
                    <a:lnTo>
                      <a:pt x="225" y="495"/>
                    </a:lnTo>
                    <a:lnTo>
                      <a:pt x="215" y="490"/>
                    </a:lnTo>
                    <a:lnTo>
                      <a:pt x="215" y="490"/>
                    </a:lnTo>
                    <a:lnTo>
                      <a:pt x="199" y="484"/>
                    </a:lnTo>
                    <a:lnTo>
                      <a:pt x="199" y="484"/>
                    </a:lnTo>
                    <a:lnTo>
                      <a:pt x="185" y="478"/>
                    </a:lnTo>
                    <a:lnTo>
                      <a:pt x="178" y="474"/>
                    </a:lnTo>
                    <a:lnTo>
                      <a:pt x="170" y="470"/>
                    </a:lnTo>
                    <a:lnTo>
                      <a:pt x="170" y="470"/>
                    </a:lnTo>
                    <a:lnTo>
                      <a:pt x="161" y="462"/>
                    </a:lnTo>
                    <a:lnTo>
                      <a:pt x="161" y="462"/>
                    </a:lnTo>
                    <a:lnTo>
                      <a:pt x="148" y="451"/>
                    </a:lnTo>
                    <a:lnTo>
                      <a:pt x="139" y="446"/>
                    </a:lnTo>
                    <a:lnTo>
                      <a:pt x="132" y="442"/>
                    </a:lnTo>
                    <a:lnTo>
                      <a:pt x="132" y="442"/>
                    </a:lnTo>
                    <a:lnTo>
                      <a:pt x="116" y="434"/>
                    </a:lnTo>
                    <a:lnTo>
                      <a:pt x="116" y="434"/>
                    </a:lnTo>
                    <a:lnTo>
                      <a:pt x="104" y="429"/>
                    </a:lnTo>
                    <a:lnTo>
                      <a:pt x="92" y="424"/>
                    </a:lnTo>
                    <a:lnTo>
                      <a:pt x="92" y="424"/>
                    </a:lnTo>
                    <a:lnTo>
                      <a:pt x="86" y="424"/>
                    </a:lnTo>
                    <a:lnTo>
                      <a:pt x="86" y="424"/>
                    </a:lnTo>
                    <a:close/>
                  </a:path>
                </a:pathLst>
              </a:custGeom>
              <a:solidFill>
                <a:srgbClr val="005188"/>
              </a:solidFill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5" name="chenying0907 738"/>
              <p:cNvSpPr/>
              <p:nvPr/>
            </p:nvSpPr>
            <p:spPr bwMode="auto">
              <a:xfrm>
                <a:off x="5268913" y="4529138"/>
                <a:ext cx="252413" cy="261938"/>
              </a:xfrm>
              <a:custGeom>
                <a:avLst/>
                <a:gdLst/>
                <a:ahLst/>
                <a:cxnLst>
                  <a:cxn ang="0">
                    <a:pos x="74" y="493"/>
                  </a:cxn>
                  <a:cxn ang="0">
                    <a:pos x="47" y="485"/>
                  </a:cxn>
                  <a:cxn ang="0">
                    <a:pos x="23" y="469"/>
                  </a:cxn>
                  <a:cxn ang="0">
                    <a:pos x="11" y="456"/>
                  </a:cxn>
                  <a:cxn ang="0">
                    <a:pos x="8" y="448"/>
                  </a:cxn>
                  <a:cxn ang="0">
                    <a:pos x="2" y="430"/>
                  </a:cxn>
                  <a:cxn ang="0">
                    <a:pos x="0" y="399"/>
                  </a:cxn>
                  <a:cxn ang="0">
                    <a:pos x="9" y="366"/>
                  </a:cxn>
                  <a:cxn ang="0">
                    <a:pos x="27" y="331"/>
                  </a:cxn>
                  <a:cxn ang="0">
                    <a:pos x="56" y="292"/>
                  </a:cxn>
                  <a:cxn ang="0">
                    <a:pos x="79" y="267"/>
                  </a:cxn>
                  <a:cxn ang="0">
                    <a:pos x="105" y="233"/>
                  </a:cxn>
                  <a:cxn ang="0">
                    <a:pos x="125" y="208"/>
                  </a:cxn>
                  <a:cxn ang="0">
                    <a:pos x="164" y="167"/>
                  </a:cxn>
                  <a:cxn ang="0">
                    <a:pos x="325" y="7"/>
                  </a:cxn>
                  <a:cxn ang="0">
                    <a:pos x="333" y="2"/>
                  </a:cxn>
                  <a:cxn ang="0">
                    <a:pos x="341" y="0"/>
                  </a:cxn>
                  <a:cxn ang="0">
                    <a:pos x="358" y="9"/>
                  </a:cxn>
                  <a:cxn ang="0">
                    <a:pos x="364" y="21"/>
                  </a:cxn>
                  <a:cxn ang="0">
                    <a:pos x="362" y="32"/>
                  </a:cxn>
                  <a:cxn ang="0">
                    <a:pos x="357" y="39"/>
                  </a:cxn>
                  <a:cxn ang="0">
                    <a:pos x="293" y="101"/>
                  </a:cxn>
                  <a:cxn ang="0">
                    <a:pos x="193" y="199"/>
                  </a:cxn>
                  <a:cxn ang="0">
                    <a:pos x="140" y="263"/>
                  </a:cxn>
                  <a:cxn ang="0">
                    <a:pos x="113" y="300"/>
                  </a:cxn>
                  <a:cxn ang="0">
                    <a:pos x="76" y="339"/>
                  </a:cxn>
                  <a:cxn ang="0">
                    <a:pos x="57" y="367"/>
                  </a:cxn>
                  <a:cxn ang="0">
                    <a:pos x="45" y="405"/>
                  </a:cxn>
                  <a:cxn ang="0">
                    <a:pos x="47" y="426"/>
                  </a:cxn>
                  <a:cxn ang="0">
                    <a:pos x="50" y="429"/>
                  </a:cxn>
                  <a:cxn ang="0">
                    <a:pos x="55" y="436"/>
                  </a:cxn>
                  <a:cxn ang="0">
                    <a:pos x="71" y="445"/>
                  </a:cxn>
                  <a:cxn ang="0">
                    <a:pos x="89" y="448"/>
                  </a:cxn>
                  <a:cxn ang="0">
                    <a:pos x="116" y="442"/>
                  </a:cxn>
                  <a:cxn ang="0">
                    <a:pos x="144" y="426"/>
                  </a:cxn>
                  <a:cxn ang="0">
                    <a:pos x="196" y="377"/>
                  </a:cxn>
                  <a:cxn ang="0">
                    <a:pos x="242" y="324"/>
                  </a:cxn>
                  <a:cxn ang="0">
                    <a:pos x="294" y="271"/>
                  </a:cxn>
                  <a:cxn ang="0">
                    <a:pos x="371" y="194"/>
                  </a:cxn>
                  <a:cxn ang="0">
                    <a:pos x="442" y="114"/>
                  </a:cxn>
                  <a:cxn ang="0">
                    <a:pos x="448" y="107"/>
                  </a:cxn>
                  <a:cxn ang="0">
                    <a:pos x="456" y="106"/>
                  </a:cxn>
                  <a:cxn ang="0">
                    <a:pos x="472" y="115"/>
                  </a:cxn>
                  <a:cxn ang="0">
                    <a:pos x="478" y="125"/>
                  </a:cxn>
                  <a:cxn ang="0">
                    <a:pos x="478" y="138"/>
                  </a:cxn>
                  <a:cxn ang="0">
                    <a:pos x="473" y="147"/>
                  </a:cxn>
                  <a:cxn ang="0">
                    <a:pos x="408" y="220"/>
                  </a:cxn>
                  <a:cxn ang="0">
                    <a:pos x="340" y="289"/>
                  </a:cxn>
                  <a:cxn ang="0">
                    <a:pos x="223" y="410"/>
                  </a:cxn>
                  <a:cxn ang="0">
                    <a:pos x="189" y="445"/>
                  </a:cxn>
                  <a:cxn ang="0">
                    <a:pos x="135" y="480"/>
                  </a:cxn>
                  <a:cxn ang="0">
                    <a:pos x="100" y="492"/>
                  </a:cxn>
                  <a:cxn ang="0">
                    <a:pos x="84" y="493"/>
                  </a:cxn>
                </a:cxnLst>
                <a:rect l="0" t="0" r="r" b="b"/>
                <a:pathLst>
                  <a:path w="479" h="493">
                    <a:moveTo>
                      <a:pt x="84" y="493"/>
                    </a:moveTo>
                    <a:lnTo>
                      <a:pt x="84" y="493"/>
                    </a:lnTo>
                    <a:lnTo>
                      <a:pt x="74" y="493"/>
                    </a:lnTo>
                    <a:lnTo>
                      <a:pt x="65" y="491"/>
                    </a:lnTo>
                    <a:lnTo>
                      <a:pt x="56" y="489"/>
                    </a:lnTo>
                    <a:lnTo>
                      <a:pt x="47" y="485"/>
                    </a:lnTo>
                    <a:lnTo>
                      <a:pt x="39" y="480"/>
                    </a:lnTo>
                    <a:lnTo>
                      <a:pt x="31" y="475"/>
                    </a:lnTo>
                    <a:lnTo>
                      <a:pt x="23" y="469"/>
                    </a:lnTo>
                    <a:lnTo>
                      <a:pt x="14" y="462"/>
                    </a:lnTo>
                    <a:lnTo>
                      <a:pt x="14" y="462"/>
                    </a:lnTo>
                    <a:lnTo>
                      <a:pt x="11" y="456"/>
                    </a:lnTo>
                    <a:lnTo>
                      <a:pt x="8" y="449"/>
                    </a:lnTo>
                    <a:lnTo>
                      <a:pt x="8" y="449"/>
                    </a:lnTo>
                    <a:lnTo>
                      <a:pt x="8" y="448"/>
                    </a:lnTo>
                    <a:lnTo>
                      <a:pt x="8" y="448"/>
                    </a:lnTo>
                    <a:lnTo>
                      <a:pt x="4" y="439"/>
                    </a:lnTo>
                    <a:lnTo>
                      <a:pt x="2" y="430"/>
                    </a:lnTo>
                    <a:lnTo>
                      <a:pt x="0" y="419"/>
                    </a:lnTo>
                    <a:lnTo>
                      <a:pt x="0" y="409"/>
                    </a:lnTo>
                    <a:lnTo>
                      <a:pt x="0" y="399"/>
                    </a:lnTo>
                    <a:lnTo>
                      <a:pt x="2" y="388"/>
                    </a:lnTo>
                    <a:lnTo>
                      <a:pt x="5" y="377"/>
                    </a:lnTo>
                    <a:lnTo>
                      <a:pt x="9" y="366"/>
                    </a:lnTo>
                    <a:lnTo>
                      <a:pt x="13" y="354"/>
                    </a:lnTo>
                    <a:lnTo>
                      <a:pt x="20" y="342"/>
                    </a:lnTo>
                    <a:lnTo>
                      <a:pt x="27" y="331"/>
                    </a:lnTo>
                    <a:lnTo>
                      <a:pt x="35" y="318"/>
                    </a:lnTo>
                    <a:lnTo>
                      <a:pt x="44" y="306"/>
                    </a:lnTo>
                    <a:lnTo>
                      <a:pt x="56" y="292"/>
                    </a:lnTo>
                    <a:lnTo>
                      <a:pt x="67" y="280"/>
                    </a:lnTo>
                    <a:lnTo>
                      <a:pt x="79" y="267"/>
                    </a:lnTo>
                    <a:lnTo>
                      <a:pt x="79" y="267"/>
                    </a:lnTo>
                    <a:lnTo>
                      <a:pt x="87" y="258"/>
                    </a:lnTo>
                    <a:lnTo>
                      <a:pt x="94" y="250"/>
                    </a:lnTo>
                    <a:lnTo>
                      <a:pt x="105" y="233"/>
                    </a:lnTo>
                    <a:lnTo>
                      <a:pt x="105" y="233"/>
                    </a:lnTo>
                    <a:lnTo>
                      <a:pt x="115" y="220"/>
                    </a:lnTo>
                    <a:lnTo>
                      <a:pt x="125" y="208"/>
                    </a:lnTo>
                    <a:lnTo>
                      <a:pt x="125" y="208"/>
                    </a:lnTo>
                    <a:lnTo>
                      <a:pt x="144" y="187"/>
                    </a:lnTo>
                    <a:lnTo>
                      <a:pt x="164" y="167"/>
                    </a:lnTo>
                    <a:lnTo>
                      <a:pt x="164" y="167"/>
                    </a:lnTo>
                    <a:lnTo>
                      <a:pt x="185" y="148"/>
                    </a:lnTo>
                    <a:lnTo>
                      <a:pt x="325" y="7"/>
                    </a:lnTo>
                    <a:lnTo>
                      <a:pt x="325" y="7"/>
                    </a:lnTo>
                    <a:lnTo>
                      <a:pt x="328" y="4"/>
                    </a:lnTo>
                    <a:lnTo>
                      <a:pt x="333" y="2"/>
                    </a:lnTo>
                    <a:lnTo>
                      <a:pt x="337" y="1"/>
                    </a:lnTo>
                    <a:lnTo>
                      <a:pt x="341" y="0"/>
                    </a:lnTo>
                    <a:lnTo>
                      <a:pt x="341" y="0"/>
                    </a:lnTo>
                    <a:lnTo>
                      <a:pt x="347" y="1"/>
                    </a:lnTo>
                    <a:lnTo>
                      <a:pt x="353" y="4"/>
                    </a:lnTo>
                    <a:lnTo>
                      <a:pt x="358" y="9"/>
                    </a:lnTo>
                    <a:lnTo>
                      <a:pt x="362" y="15"/>
                    </a:lnTo>
                    <a:lnTo>
                      <a:pt x="362" y="15"/>
                    </a:lnTo>
                    <a:lnTo>
                      <a:pt x="364" y="21"/>
                    </a:lnTo>
                    <a:lnTo>
                      <a:pt x="365" y="26"/>
                    </a:lnTo>
                    <a:lnTo>
                      <a:pt x="364" y="29"/>
                    </a:lnTo>
                    <a:lnTo>
                      <a:pt x="362" y="32"/>
                    </a:lnTo>
                    <a:lnTo>
                      <a:pt x="360" y="36"/>
                    </a:lnTo>
                    <a:lnTo>
                      <a:pt x="357" y="39"/>
                    </a:lnTo>
                    <a:lnTo>
                      <a:pt x="357" y="39"/>
                    </a:lnTo>
                    <a:lnTo>
                      <a:pt x="325" y="70"/>
                    </a:lnTo>
                    <a:lnTo>
                      <a:pt x="293" y="101"/>
                    </a:lnTo>
                    <a:lnTo>
                      <a:pt x="293" y="101"/>
                    </a:lnTo>
                    <a:lnTo>
                      <a:pt x="252" y="139"/>
                    </a:lnTo>
                    <a:lnTo>
                      <a:pt x="212" y="179"/>
                    </a:lnTo>
                    <a:lnTo>
                      <a:pt x="193" y="199"/>
                    </a:lnTo>
                    <a:lnTo>
                      <a:pt x="174" y="220"/>
                    </a:lnTo>
                    <a:lnTo>
                      <a:pt x="157" y="242"/>
                    </a:lnTo>
                    <a:lnTo>
                      <a:pt x="140" y="263"/>
                    </a:lnTo>
                    <a:lnTo>
                      <a:pt x="140" y="263"/>
                    </a:lnTo>
                    <a:lnTo>
                      <a:pt x="127" y="281"/>
                    </a:lnTo>
                    <a:lnTo>
                      <a:pt x="113" y="300"/>
                    </a:lnTo>
                    <a:lnTo>
                      <a:pt x="95" y="319"/>
                    </a:lnTo>
                    <a:lnTo>
                      <a:pt x="76" y="339"/>
                    </a:lnTo>
                    <a:lnTo>
                      <a:pt x="76" y="339"/>
                    </a:lnTo>
                    <a:lnTo>
                      <a:pt x="70" y="346"/>
                    </a:lnTo>
                    <a:lnTo>
                      <a:pt x="63" y="355"/>
                    </a:lnTo>
                    <a:lnTo>
                      <a:pt x="57" y="367"/>
                    </a:lnTo>
                    <a:lnTo>
                      <a:pt x="52" y="379"/>
                    </a:lnTo>
                    <a:lnTo>
                      <a:pt x="47" y="391"/>
                    </a:lnTo>
                    <a:lnTo>
                      <a:pt x="45" y="405"/>
                    </a:lnTo>
                    <a:lnTo>
                      <a:pt x="45" y="416"/>
                    </a:lnTo>
                    <a:lnTo>
                      <a:pt x="46" y="421"/>
                    </a:lnTo>
                    <a:lnTo>
                      <a:pt x="47" y="426"/>
                    </a:lnTo>
                    <a:lnTo>
                      <a:pt x="47" y="427"/>
                    </a:lnTo>
                    <a:lnTo>
                      <a:pt x="50" y="429"/>
                    </a:lnTo>
                    <a:lnTo>
                      <a:pt x="50" y="429"/>
                    </a:lnTo>
                    <a:lnTo>
                      <a:pt x="54" y="435"/>
                    </a:lnTo>
                    <a:lnTo>
                      <a:pt x="54" y="436"/>
                    </a:lnTo>
                    <a:lnTo>
                      <a:pt x="55" y="436"/>
                    </a:lnTo>
                    <a:lnTo>
                      <a:pt x="55" y="436"/>
                    </a:lnTo>
                    <a:lnTo>
                      <a:pt x="63" y="441"/>
                    </a:lnTo>
                    <a:lnTo>
                      <a:pt x="71" y="445"/>
                    </a:lnTo>
                    <a:lnTo>
                      <a:pt x="79" y="447"/>
                    </a:lnTo>
                    <a:lnTo>
                      <a:pt x="89" y="448"/>
                    </a:lnTo>
                    <a:lnTo>
                      <a:pt x="89" y="448"/>
                    </a:lnTo>
                    <a:lnTo>
                      <a:pt x="98" y="447"/>
                    </a:lnTo>
                    <a:lnTo>
                      <a:pt x="106" y="445"/>
                    </a:lnTo>
                    <a:lnTo>
                      <a:pt x="116" y="442"/>
                    </a:lnTo>
                    <a:lnTo>
                      <a:pt x="125" y="437"/>
                    </a:lnTo>
                    <a:lnTo>
                      <a:pt x="134" y="432"/>
                    </a:lnTo>
                    <a:lnTo>
                      <a:pt x="144" y="426"/>
                    </a:lnTo>
                    <a:lnTo>
                      <a:pt x="162" y="411"/>
                    </a:lnTo>
                    <a:lnTo>
                      <a:pt x="180" y="395"/>
                    </a:lnTo>
                    <a:lnTo>
                      <a:pt x="196" y="377"/>
                    </a:lnTo>
                    <a:lnTo>
                      <a:pt x="227" y="341"/>
                    </a:lnTo>
                    <a:lnTo>
                      <a:pt x="227" y="341"/>
                    </a:lnTo>
                    <a:lnTo>
                      <a:pt x="242" y="324"/>
                    </a:lnTo>
                    <a:lnTo>
                      <a:pt x="253" y="311"/>
                    </a:lnTo>
                    <a:lnTo>
                      <a:pt x="253" y="311"/>
                    </a:lnTo>
                    <a:lnTo>
                      <a:pt x="294" y="271"/>
                    </a:lnTo>
                    <a:lnTo>
                      <a:pt x="294" y="271"/>
                    </a:lnTo>
                    <a:lnTo>
                      <a:pt x="333" y="233"/>
                    </a:lnTo>
                    <a:lnTo>
                      <a:pt x="371" y="194"/>
                    </a:lnTo>
                    <a:lnTo>
                      <a:pt x="407" y="155"/>
                    </a:lnTo>
                    <a:lnTo>
                      <a:pt x="424" y="134"/>
                    </a:lnTo>
                    <a:lnTo>
                      <a:pt x="442" y="114"/>
                    </a:lnTo>
                    <a:lnTo>
                      <a:pt x="442" y="114"/>
                    </a:lnTo>
                    <a:lnTo>
                      <a:pt x="445" y="111"/>
                    </a:lnTo>
                    <a:lnTo>
                      <a:pt x="448" y="107"/>
                    </a:lnTo>
                    <a:lnTo>
                      <a:pt x="452" y="106"/>
                    </a:lnTo>
                    <a:lnTo>
                      <a:pt x="456" y="106"/>
                    </a:lnTo>
                    <a:lnTo>
                      <a:pt x="456" y="106"/>
                    </a:lnTo>
                    <a:lnTo>
                      <a:pt x="462" y="107"/>
                    </a:lnTo>
                    <a:lnTo>
                      <a:pt x="468" y="111"/>
                    </a:lnTo>
                    <a:lnTo>
                      <a:pt x="472" y="115"/>
                    </a:lnTo>
                    <a:lnTo>
                      <a:pt x="476" y="121"/>
                    </a:lnTo>
                    <a:lnTo>
                      <a:pt x="476" y="121"/>
                    </a:lnTo>
                    <a:lnTo>
                      <a:pt x="478" y="125"/>
                    </a:lnTo>
                    <a:lnTo>
                      <a:pt x="479" y="131"/>
                    </a:lnTo>
                    <a:lnTo>
                      <a:pt x="478" y="135"/>
                    </a:lnTo>
                    <a:lnTo>
                      <a:pt x="478" y="138"/>
                    </a:lnTo>
                    <a:lnTo>
                      <a:pt x="476" y="143"/>
                    </a:lnTo>
                    <a:lnTo>
                      <a:pt x="473" y="147"/>
                    </a:lnTo>
                    <a:lnTo>
                      <a:pt x="473" y="147"/>
                    </a:lnTo>
                    <a:lnTo>
                      <a:pt x="458" y="165"/>
                    </a:lnTo>
                    <a:lnTo>
                      <a:pt x="442" y="184"/>
                    </a:lnTo>
                    <a:lnTo>
                      <a:pt x="408" y="220"/>
                    </a:lnTo>
                    <a:lnTo>
                      <a:pt x="374" y="255"/>
                    </a:lnTo>
                    <a:lnTo>
                      <a:pt x="340" y="289"/>
                    </a:lnTo>
                    <a:lnTo>
                      <a:pt x="340" y="289"/>
                    </a:lnTo>
                    <a:lnTo>
                      <a:pt x="280" y="348"/>
                    </a:lnTo>
                    <a:lnTo>
                      <a:pt x="251" y="379"/>
                    </a:lnTo>
                    <a:lnTo>
                      <a:pt x="223" y="410"/>
                    </a:lnTo>
                    <a:lnTo>
                      <a:pt x="223" y="410"/>
                    </a:lnTo>
                    <a:lnTo>
                      <a:pt x="207" y="429"/>
                    </a:lnTo>
                    <a:lnTo>
                      <a:pt x="189" y="445"/>
                    </a:lnTo>
                    <a:lnTo>
                      <a:pt x="171" y="460"/>
                    </a:lnTo>
                    <a:lnTo>
                      <a:pt x="153" y="471"/>
                    </a:lnTo>
                    <a:lnTo>
                      <a:pt x="135" y="480"/>
                    </a:lnTo>
                    <a:lnTo>
                      <a:pt x="118" y="488"/>
                    </a:lnTo>
                    <a:lnTo>
                      <a:pt x="109" y="490"/>
                    </a:lnTo>
                    <a:lnTo>
                      <a:pt x="100" y="492"/>
                    </a:lnTo>
                    <a:lnTo>
                      <a:pt x="92" y="493"/>
                    </a:lnTo>
                    <a:lnTo>
                      <a:pt x="84" y="493"/>
                    </a:lnTo>
                    <a:lnTo>
                      <a:pt x="84" y="493"/>
                    </a:lnTo>
                    <a:close/>
                  </a:path>
                </a:pathLst>
              </a:custGeom>
              <a:solidFill>
                <a:srgbClr val="005188"/>
              </a:solidFill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</p:grpSp>
      <p:grpSp>
        <p:nvGrpSpPr>
          <p:cNvPr id="76" name="chenying0907 75"/>
          <p:cNvGrpSpPr/>
          <p:nvPr/>
        </p:nvGrpSpPr>
        <p:grpSpPr>
          <a:xfrm>
            <a:off x="5062463" y="2947061"/>
            <a:ext cx="1734699" cy="1296724"/>
            <a:chOff x="5013570" y="2947060"/>
            <a:chExt cx="1735234" cy="1296724"/>
          </a:xfrm>
          <a:solidFill>
            <a:srgbClr val="005188"/>
          </a:solidFill>
        </p:grpSpPr>
        <p:sp>
          <p:nvSpPr>
            <p:cNvPr id="77" name="椭圆 31"/>
            <p:cNvSpPr/>
            <p:nvPr/>
          </p:nvSpPr>
          <p:spPr>
            <a:xfrm rot="16200000">
              <a:off x="5232825" y="2727805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999" dirty="0">
                <a:solidFill>
                  <a:srgbClr val="60544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grpSp>
          <p:nvGrpSpPr>
            <p:cNvPr id="78" name="chenying0907 77"/>
            <p:cNvGrpSpPr/>
            <p:nvPr/>
          </p:nvGrpSpPr>
          <p:grpSpPr>
            <a:xfrm>
              <a:off x="5546007" y="3164088"/>
              <a:ext cx="743167" cy="751971"/>
              <a:chOff x="4194175" y="1193800"/>
              <a:chExt cx="669926" cy="677863"/>
            </a:xfrm>
            <a:grpFill/>
          </p:grpSpPr>
          <p:sp>
            <p:nvSpPr>
              <p:cNvPr id="79" name="chenying0907 867"/>
              <p:cNvSpPr/>
              <p:nvPr/>
            </p:nvSpPr>
            <p:spPr bwMode="auto">
              <a:xfrm>
                <a:off x="4217988" y="1674813"/>
                <a:ext cx="52388" cy="115888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94" y="0"/>
                  </a:cxn>
                  <a:cxn ang="0">
                    <a:pos x="88" y="1"/>
                  </a:cxn>
                  <a:cxn ang="0">
                    <a:pos x="84" y="3"/>
                  </a:cxn>
                  <a:cxn ang="0">
                    <a:pos x="81" y="5"/>
                  </a:cxn>
                  <a:cxn ang="0">
                    <a:pos x="78" y="7"/>
                  </a:cxn>
                  <a:cxn ang="0">
                    <a:pos x="73" y="14"/>
                  </a:cxn>
                  <a:cxn ang="0">
                    <a:pos x="69" y="22"/>
                  </a:cxn>
                  <a:cxn ang="0">
                    <a:pos x="69" y="22"/>
                  </a:cxn>
                  <a:cxn ang="0">
                    <a:pos x="62" y="37"/>
                  </a:cxn>
                  <a:cxn ang="0">
                    <a:pos x="55" y="53"/>
                  </a:cxn>
                  <a:cxn ang="0">
                    <a:pos x="44" y="83"/>
                  </a:cxn>
                  <a:cxn ang="0">
                    <a:pos x="44" y="83"/>
                  </a:cxn>
                  <a:cxn ang="0">
                    <a:pos x="31" y="118"/>
                  </a:cxn>
                  <a:cxn ang="0">
                    <a:pos x="18" y="153"/>
                  </a:cxn>
                  <a:cxn ang="0">
                    <a:pos x="18" y="153"/>
                  </a:cxn>
                  <a:cxn ang="0">
                    <a:pos x="7" y="183"/>
                  </a:cxn>
                  <a:cxn ang="0">
                    <a:pos x="3" y="197"/>
                  </a:cxn>
                  <a:cxn ang="0">
                    <a:pos x="0" y="214"/>
                  </a:cxn>
                  <a:cxn ang="0">
                    <a:pos x="0" y="214"/>
                  </a:cxn>
                  <a:cxn ang="0">
                    <a:pos x="0" y="216"/>
                  </a:cxn>
                  <a:cxn ang="0">
                    <a:pos x="1" y="217"/>
                  </a:cxn>
                  <a:cxn ang="0">
                    <a:pos x="2" y="218"/>
                  </a:cxn>
                  <a:cxn ang="0">
                    <a:pos x="4" y="218"/>
                  </a:cxn>
                  <a:cxn ang="0">
                    <a:pos x="7" y="217"/>
                  </a:cxn>
                  <a:cxn ang="0">
                    <a:pos x="9" y="216"/>
                  </a:cxn>
                  <a:cxn ang="0">
                    <a:pos x="9" y="214"/>
                  </a:cxn>
                  <a:cxn ang="0">
                    <a:pos x="9" y="214"/>
                  </a:cxn>
                  <a:cxn ang="0">
                    <a:pos x="11" y="201"/>
                  </a:cxn>
                  <a:cxn ang="0">
                    <a:pos x="14" y="189"/>
                  </a:cxn>
                  <a:cxn ang="0">
                    <a:pos x="18" y="177"/>
                  </a:cxn>
                  <a:cxn ang="0">
                    <a:pos x="22" y="164"/>
                  </a:cxn>
                  <a:cxn ang="0">
                    <a:pos x="33" y="140"/>
                  </a:cxn>
                  <a:cxn ang="0">
                    <a:pos x="42" y="117"/>
                  </a:cxn>
                  <a:cxn ang="0">
                    <a:pos x="42" y="117"/>
                  </a:cxn>
                  <a:cxn ang="0">
                    <a:pos x="52" y="89"/>
                  </a:cxn>
                  <a:cxn ang="0">
                    <a:pos x="63" y="62"/>
                  </a:cxn>
                  <a:cxn ang="0">
                    <a:pos x="63" y="62"/>
                  </a:cxn>
                  <a:cxn ang="0">
                    <a:pos x="68" y="47"/>
                  </a:cxn>
                  <a:cxn ang="0">
                    <a:pos x="74" y="31"/>
                  </a:cxn>
                  <a:cxn ang="0">
                    <a:pos x="78" y="24"/>
                  </a:cxn>
                  <a:cxn ang="0">
                    <a:pos x="82" y="16"/>
                  </a:cxn>
                  <a:cxn ang="0">
                    <a:pos x="88" y="12"/>
                  </a:cxn>
                  <a:cxn ang="0">
                    <a:pos x="92" y="10"/>
                  </a:cxn>
                  <a:cxn ang="0">
                    <a:pos x="96" y="9"/>
                  </a:cxn>
                  <a:cxn ang="0">
                    <a:pos x="96" y="9"/>
                  </a:cxn>
                  <a:cxn ang="0">
                    <a:pos x="98" y="9"/>
                  </a:cxn>
                  <a:cxn ang="0">
                    <a:pos x="99" y="7"/>
                  </a:cxn>
                  <a:cxn ang="0">
                    <a:pos x="99" y="6"/>
                  </a:cxn>
                  <a:cxn ang="0">
                    <a:pos x="99" y="4"/>
                  </a:cxn>
                  <a:cxn ang="0">
                    <a:pos x="97" y="1"/>
                  </a:cxn>
                  <a:cxn ang="0">
                    <a:pos x="96" y="1"/>
                  </a:cxn>
                  <a:cxn ang="0">
                    <a:pos x="94" y="0"/>
                  </a:cxn>
                  <a:cxn ang="0">
                    <a:pos x="94" y="0"/>
                  </a:cxn>
                </a:cxnLst>
                <a:rect l="0" t="0" r="r" b="b"/>
                <a:pathLst>
                  <a:path w="99" h="218">
                    <a:moveTo>
                      <a:pt x="94" y="0"/>
                    </a:moveTo>
                    <a:lnTo>
                      <a:pt x="94" y="0"/>
                    </a:lnTo>
                    <a:lnTo>
                      <a:pt x="88" y="1"/>
                    </a:lnTo>
                    <a:lnTo>
                      <a:pt x="84" y="3"/>
                    </a:lnTo>
                    <a:lnTo>
                      <a:pt x="81" y="5"/>
                    </a:lnTo>
                    <a:lnTo>
                      <a:pt x="78" y="7"/>
                    </a:lnTo>
                    <a:lnTo>
                      <a:pt x="73" y="14"/>
                    </a:lnTo>
                    <a:lnTo>
                      <a:pt x="69" y="22"/>
                    </a:lnTo>
                    <a:lnTo>
                      <a:pt x="69" y="22"/>
                    </a:lnTo>
                    <a:lnTo>
                      <a:pt x="62" y="37"/>
                    </a:lnTo>
                    <a:lnTo>
                      <a:pt x="55" y="53"/>
                    </a:lnTo>
                    <a:lnTo>
                      <a:pt x="44" y="83"/>
                    </a:lnTo>
                    <a:lnTo>
                      <a:pt x="44" y="83"/>
                    </a:lnTo>
                    <a:lnTo>
                      <a:pt x="31" y="118"/>
                    </a:lnTo>
                    <a:lnTo>
                      <a:pt x="18" y="153"/>
                    </a:lnTo>
                    <a:lnTo>
                      <a:pt x="18" y="153"/>
                    </a:lnTo>
                    <a:lnTo>
                      <a:pt x="7" y="183"/>
                    </a:lnTo>
                    <a:lnTo>
                      <a:pt x="3" y="197"/>
                    </a:lnTo>
                    <a:lnTo>
                      <a:pt x="0" y="214"/>
                    </a:lnTo>
                    <a:lnTo>
                      <a:pt x="0" y="214"/>
                    </a:lnTo>
                    <a:lnTo>
                      <a:pt x="0" y="216"/>
                    </a:lnTo>
                    <a:lnTo>
                      <a:pt x="1" y="217"/>
                    </a:lnTo>
                    <a:lnTo>
                      <a:pt x="2" y="218"/>
                    </a:lnTo>
                    <a:lnTo>
                      <a:pt x="4" y="218"/>
                    </a:lnTo>
                    <a:lnTo>
                      <a:pt x="7" y="217"/>
                    </a:lnTo>
                    <a:lnTo>
                      <a:pt x="9" y="216"/>
                    </a:lnTo>
                    <a:lnTo>
                      <a:pt x="9" y="214"/>
                    </a:lnTo>
                    <a:lnTo>
                      <a:pt x="9" y="214"/>
                    </a:lnTo>
                    <a:lnTo>
                      <a:pt x="11" y="201"/>
                    </a:lnTo>
                    <a:lnTo>
                      <a:pt x="14" y="189"/>
                    </a:lnTo>
                    <a:lnTo>
                      <a:pt x="18" y="177"/>
                    </a:lnTo>
                    <a:lnTo>
                      <a:pt x="22" y="164"/>
                    </a:lnTo>
                    <a:lnTo>
                      <a:pt x="33" y="140"/>
                    </a:lnTo>
                    <a:lnTo>
                      <a:pt x="42" y="117"/>
                    </a:lnTo>
                    <a:lnTo>
                      <a:pt x="42" y="117"/>
                    </a:lnTo>
                    <a:lnTo>
                      <a:pt x="52" y="89"/>
                    </a:lnTo>
                    <a:lnTo>
                      <a:pt x="63" y="62"/>
                    </a:lnTo>
                    <a:lnTo>
                      <a:pt x="63" y="62"/>
                    </a:lnTo>
                    <a:lnTo>
                      <a:pt x="68" y="47"/>
                    </a:lnTo>
                    <a:lnTo>
                      <a:pt x="74" y="31"/>
                    </a:lnTo>
                    <a:lnTo>
                      <a:pt x="78" y="24"/>
                    </a:lnTo>
                    <a:lnTo>
                      <a:pt x="82" y="16"/>
                    </a:lnTo>
                    <a:lnTo>
                      <a:pt x="88" y="12"/>
                    </a:lnTo>
                    <a:lnTo>
                      <a:pt x="92" y="10"/>
                    </a:lnTo>
                    <a:lnTo>
                      <a:pt x="96" y="9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99" y="7"/>
                    </a:lnTo>
                    <a:lnTo>
                      <a:pt x="99" y="6"/>
                    </a:lnTo>
                    <a:lnTo>
                      <a:pt x="99" y="4"/>
                    </a:lnTo>
                    <a:lnTo>
                      <a:pt x="97" y="1"/>
                    </a:lnTo>
                    <a:lnTo>
                      <a:pt x="96" y="1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0" name="chenying0907 868"/>
              <p:cNvSpPr/>
              <p:nvPr/>
            </p:nvSpPr>
            <p:spPr bwMode="auto">
              <a:xfrm>
                <a:off x="4229100" y="1665288"/>
                <a:ext cx="90488" cy="158750"/>
              </a:xfrm>
              <a:custGeom>
                <a:avLst/>
                <a:gdLst/>
                <a:ahLst/>
                <a:cxnLst>
                  <a:cxn ang="0">
                    <a:pos x="162" y="3"/>
                  </a:cxn>
                  <a:cxn ang="0">
                    <a:pos x="162" y="3"/>
                  </a:cxn>
                  <a:cxn ang="0">
                    <a:pos x="157" y="13"/>
                  </a:cxn>
                  <a:cxn ang="0">
                    <a:pos x="152" y="21"/>
                  </a:cxn>
                  <a:cxn ang="0">
                    <a:pos x="146" y="28"/>
                  </a:cxn>
                  <a:cxn ang="0">
                    <a:pos x="139" y="34"/>
                  </a:cxn>
                  <a:cxn ang="0">
                    <a:pos x="139" y="34"/>
                  </a:cxn>
                  <a:cxn ang="0">
                    <a:pos x="135" y="41"/>
                  </a:cxn>
                  <a:cxn ang="0">
                    <a:pos x="131" y="49"/>
                  </a:cxn>
                  <a:cxn ang="0">
                    <a:pos x="122" y="63"/>
                  </a:cxn>
                  <a:cxn ang="0">
                    <a:pos x="122" y="63"/>
                  </a:cxn>
                  <a:cxn ang="0">
                    <a:pos x="81" y="134"/>
                  </a:cxn>
                  <a:cxn ang="0">
                    <a:pos x="81" y="134"/>
                  </a:cxn>
                  <a:cxn ang="0">
                    <a:pos x="59" y="172"/>
                  </a:cxn>
                  <a:cxn ang="0">
                    <a:pos x="39" y="212"/>
                  </a:cxn>
                  <a:cxn ang="0">
                    <a:pos x="20" y="251"/>
                  </a:cxn>
                  <a:cxn ang="0">
                    <a:pos x="1" y="292"/>
                  </a:cxn>
                  <a:cxn ang="0">
                    <a:pos x="1" y="292"/>
                  </a:cxn>
                  <a:cxn ang="0">
                    <a:pos x="0" y="294"/>
                  </a:cxn>
                  <a:cxn ang="0">
                    <a:pos x="0" y="296"/>
                  </a:cxn>
                  <a:cxn ang="0">
                    <a:pos x="3" y="299"/>
                  </a:cxn>
                  <a:cxn ang="0">
                    <a:pos x="5" y="299"/>
                  </a:cxn>
                  <a:cxn ang="0">
                    <a:pos x="7" y="299"/>
                  </a:cxn>
                  <a:cxn ang="0">
                    <a:pos x="8" y="298"/>
                  </a:cxn>
                  <a:cxn ang="0">
                    <a:pos x="9" y="297"/>
                  </a:cxn>
                  <a:cxn ang="0">
                    <a:pos x="9" y="297"/>
                  </a:cxn>
                  <a:cxn ang="0">
                    <a:pos x="28" y="257"/>
                  </a:cxn>
                  <a:cxn ang="0">
                    <a:pos x="47" y="216"/>
                  </a:cxn>
                  <a:cxn ang="0">
                    <a:pos x="68" y="177"/>
                  </a:cxn>
                  <a:cxn ang="0">
                    <a:pos x="89" y="138"/>
                  </a:cxn>
                  <a:cxn ang="0">
                    <a:pos x="89" y="138"/>
                  </a:cxn>
                  <a:cxn ang="0">
                    <a:pos x="131" y="69"/>
                  </a:cxn>
                  <a:cxn ang="0">
                    <a:pos x="131" y="69"/>
                  </a:cxn>
                  <a:cxn ang="0">
                    <a:pos x="141" y="53"/>
                  </a:cxn>
                  <a:cxn ang="0">
                    <a:pos x="152" y="38"/>
                  </a:cxn>
                  <a:cxn ang="0">
                    <a:pos x="163" y="23"/>
                  </a:cxn>
                  <a:cxn ang="0">
                    <a:pos x="167" y="15"/>
                  </a:cxn>
                  <a:cxn ang="0">
                    <a:pos x="171" y="7"/>
                  </a:cxn>
                  <a:cxn ang="0">
                    <a:pos x="171" y="7"/>
                  </a:cxn>
                  <a:cxn ang="0">
                    <a:pos x="171" y="5"/>
                  </a:cxn>
                  <a:cxn ang="0">
                    <a:pos x="171" y="2"/>
                  </a:cxn>
                  <a:cxn ang="0">
                    <a:pos x="170" y="1"/>
                  </a:cxn>
                  <a:cxn ang="0">
                    <a:pos x="168" y="0"/>
                  </a:cxn>
                  <a:cxn ang="0">
                    <a:pos x="165" y="1"/>
                  </a:cxn>
                  <a:cxn ang="0">
                    <a:pos x="163" y="2"/>
                  </a:cxn>
                  <a:cxn ang="0">
                    <a:pos x="162" y="3"/>
                  </a:cxn>
                  <a:cxn ang="0">
                    <a:pos x="162" y="3"/>
                  </a:cxn>
                </a:cxnLst>
                <a:rect l="0" t="0" r="r" b="b"/>
                <a:pathLst>
                  <a:path w="171" h="299">
                    <a:moveTo>
                      <a:pt x="162" y="3"/>
                    </a:moveTo>
                    <a:lnTo>
                      <a:pt x="162" y="3"/>
                    </a:lnTo>
                    <a:lnTo>
                      <a:pt x="157" y="13"/>
                    </a:lnTo>
                    <a:lnTo>
                      <a:pt x="152" y="21"/>
                    </a:lnTo>
                    <a:lnTo>
                      <a:pt x="146" y="28"/>
                    </a:lnTo>
                    <a:lnTo>
                      <a:pt x="139" y="34"/>
                    </a:lnTo>
                    <a:lnTo>
                      <a:pt x="139" y="34"/>
                    </a:lnTo>
                    <a:lnTo>
                      <a:pt x="135" y="41"/>
                    </a:lnTo>
                    <a:lnTo>
                      <a:pt x="131" y="49"/>
                    </a:lnTo>
                    <a:lnTo>
                      <a:pt x="122" y="63"/>
                    </a:lnTo>
                    <a:lnTo>
                      <a:pt x="122" y="63"/>
                    </a:lnTo>
                    <a:lnTo>
                      <a:pt x="81" y="134"/>
                    </a:lnTo>
                    <a:lnTo>
                      <a:pt x="81" y="134"/>
                    </a:lnTo>
                    <a:lnTo>
                      <a:pt x="59" y="172"/>
                    </a:lnTo>
                    <a:lnTo>
                      <a:pt x="39" y="212"/>
                    </a:lnTo>
                    <a:lnTo>
                      <a:pt x="20" y="251"/>
                    </a:lnTo>
                    <a:lnTo>
                      <a:pt x="1" y="292"/>
                    </a:lnTo>
                    <a:lnTo>
                      <a:pt x="1" y="292"/>
                    </a:lnTo>
                    <a:lnTo>
                      <a:pt x="0" y="294"/>
                    </a:lnTo>
                    <a:lnTo>
                      <a:pt x="0" y="296"/>
                    </a:lnTo>
                    <a:lnTo>
                      <a:pt x="3" y="299"/>
                    </a:lnTo>
                    <a:lnTo>
                      <a:pt x="5" y="299"/>
                    </a:lnTo>
                    <a:lnTo>
                      <a:pt x="7" y="299"/>
                    </a:lnTo>
                    <a:lnTo>
                      <a:pt x="8" y="298"/>
                    </a:lnTo>
                    <a:lnTo>
                      <a:pt x="9" y="297"/>
                    </a:lnTo>
                    <a:lnTo>
                      <a:pt x="9" y="297"/>
                    </a:lnTo>
                    <a:lnTo>
                      <a:pt x="28" y="257"/>
                    </a:lnTo>
                    <a:lnTo>
                      <a:pt x="47" y="216"/>
                    </a:lnTo>
                    <a:lnTo>
                      <a:pt x="68" y="177"/>
                    </a:lnTo>
                    <a:lnTo>
                      <a:pt x="89" y="138"/>
                    </a:lnTo>
                    <a:lnTo>
                      <a:pt x="89" y="138"/>
                    </a:lnTo>
                    <a:lnTo>
                      <a:pt x="131" y="69"/>
                    </a:lnTo>
                    <a:lnTo>
                      <a:pt x="131" y="69"/>
                    </a:lnTo>
                    <a:lnTo>
                      <a:pt x="141" y="53"/>
                    </a:lnTo>
                    <a:lnTo>
                      <a:pt x="152" y="38"/>
                    </a:lnTo>
                    <a:lnTo>
                      <a:pt x="163" y="23"/>
                    </a:lnTo>
                    <a:lnTo>
                      <a:pt x="167" y="15"/>
                    </a:lnTo>
                    <a:lnTo>
                      <a:pt x="171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5" y="1"/>
                    </a:lnTo>
                    <a:lnTo>
                      <a:pt x="163" y="2"/>
                    </a:lnTo>
                    <a:lnTo>
                      <a:pt x="162" y="3"/>
                    </a:lnTo>
                    <a:lnTo>
                      <a:pt x="16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1" name="chenying0907 869"/>
              <p:cNvSpPr/>
              <p:nvPr/>
            </p:nvSpPr>
            <p:spPr bwMode="auto">
              <a:xfrm>
                <a:off x="4262438" y="1685925"/>
                <a:ext cx="85725" cy="147638"/>
              </a:xfrm>
              <a:custGeom>
                <a:avLst/>
                <a:gdLst/>
                <a:ahLst/>
                <a:cxnLst>
                  <a:cxn ang="0">
                    <a:pos x="152" y="2"/>
                  </a:cxn>
                  <a:cxn ang="0">
                    <a:pos x="152" y="2"/>
                  </a:cxn>
                  <a:cxn ang="0">
                    <a:pos x="133" y="39"/>
                  </a:cxn>
                  <a:cxn ang="0">
                    <a:pos x="112" y="76"/>
                  </a:cxn>
                  <a:cxn ang="0">
                    <a:pos x="92" y="113"/>
                  </a:cxn>
                  <a:cxn ang="0">
                    <a:pos x="74" y="150"/>
                  </a:cxn>
                  <a:cxn ang="0">
                    <a:pos x="74" y="150"/>
                  </a:cxn>
                  <a:cxn ang="0">
                    <a:pos x="69" y="160"/>
                  </a:cxn>
                  <a:cxn ang="0">
                    <a:pos x="64" y="167"/>
                  </a:cxn>
                  <a:cxn ang="0">
                    <a:pos x="53" y="183"/>
                  </a:cxn>
                  <a:cxn ang="0">
                    <a:pos x="42" y="198"/>
                  </a:cxn>
                  <a:cxn ang="0">
                    <a:pos x="30" y="213"/>
                  </a:cxn>
                  <a:cxn ang="0">
                    <a:pos x="30" y="213"/>
                  </a:cxn>
                  <a:cxn ang="0">
                    <a:pos x="21" y="228"/>
                  </a:cxn>
                  <a:cxn ang="0">
                    <a:pos x="14" y="242"/>
                  </a:cxn>
                  <a:cxn ang="0">
                    <a:pos x="7" y="258"/>
                  </a:cxn>
                  <a:cxn ang="0">
                    <a:pos x="0" y="273"/>
                  </a:cxn>
                  <a:cxn ang="0">
                    <a:pos x="0" y="273"/>
                  </a:cxn>
                  <a:cxn ang="0">
                    <a:pos x="0" y="275"/>
                  </a:cxn>
                  <a:cxn ang="0">
                    <a:pos x="0" y="276"/>
                  </a:cxn>
                  <a:cxn ang="0">
                    <a:pos x="1" y="277"/>
                  </a:cxn>
                  <a:cxn ang="0">
                    <a:pos x="3" y="278"/>
                  </a:cxn>
                  <a:cxn ang="0">
                    <a:pos x="5" y="278"/>
                  </a:cxn>
                  <a:cxn ang="0">
                    <a:pos x="7" y="278"/>
                  </a:cxn>
                  <a:cxn ang="0">
                    <a:pos x="9" y="277"/>
                  </a:cxn>
                  <a:cxn ang="0">
                    <a:pos x="10" y="275"/>
                  </a:cxn>
                  <a:cxn ang="0">
                    <a:pos x="10" y="275"/>
                  </a:cxn>
                  <a:cxn ang="0">
                    <a:pos x="16" y="259"/>
                  </a:cxn>
                  <a:cxn ang="0">
                    <a:pos x="24" y="243"/>
                  </a:cxn>
                  <a:cxn ang="0">
                    <a:pos x="32" y="229"/>
                  </a:cxn>
                  <a:cxn ang="0">
                    <a:pos x="43" y="214"/>
                  </a:cxn>
                  <a:cxn ang="0">
                    <a:pos x="62" y="186"/>
                  </a:cxn>
                  <a:cxn ang="0">
                    <a:pos x="73" y="171"/>
                  </a:cxn>
                  <a:cxn ang="0">
                    <a:pos x="81" y="156"/>
                  </a:cxn>
                  <a:cxn ang="0">
                    <a:pos x="81" y="156"/>
                  </a:cxn>
                  <a:cxn ang="0">
                    <a:pos x="121" y="81"/>
                  </a:cxn>
                  <a:cxn ang="0">
                    <a:pos x="141" y="44"/>
                  </a:cxn>
                  <a:cxn ang="0">
                    <a:pos x="160" y="7"/>
                  </a:cxn>
                  <a:cxn ang="0">
                    <a:pos x="160" y="7"/>
                  </a:cxn>
                  <a:cxn ang="0">
                    <a:pos x="162" y="5"/>
                  </a:cxn>
                  <a:cxn ang="0">
                    <a:pos x="160" y="3"/>
                  </a:cxn>
                  <a:cxn ang="0">
                    <a:pos x="159" y="1"/>
                  </a:cxn>
                  <a:cxn ang="0">
                    <a:pos x="158" y="0"/>
                  </a:cxn>
                  <a:cxn ang="0">
                    <a:pos x="156" y="0"/>
                  </a:cxn>
                  <a:cxn ang="0">
                    <a:pos x="155" y="0"/>
                  </a:cxn>
                  <a:cxn ang="0">
                    <a:pos x="153" y="0"/>
                  </a:cxn>
                  <a:cxn ang="0">
                    <a:pos x="152" y="2"/>
                  </a:cxn>
                  <a:cxn ang="0">
                    <a:pos x="152" y="2"/>
                  </a:cxn>
                </a:cxnLst>
                <a:rect l="0" t="0" r="r" b="b"/>
                <a:pathLst>
                  <a:path w="162" h="278">
                    <a:moveTo>
                      <a:pt x="152" y="2"/>
                    </a:moveTo>
                    <a:lnTo>
                      <a:pt x="152" y="2"/>
                    </a:lnTo>
                    <a:lnTo>
                      <a:pt x="133" y="39"/>
                    </a:lnTo>
                    <a:lnTo>
                      <a:pt x="112" y="76"/>
                    </a:lnTo>
                    <a:lnTo>
                      <a:pt x="92" y="113"/>
                    </a:lnTo>
                    <a:lnTo>
                      <a:pt x="74" y="150"/>
                    </a:lnTo>
                    <a:lnTo>
                      <a:pt x="74" y="150"/>
                    </a:lnTo>
                    <a:lnTo>
                      <a:pt x="69" y="160"/>
                    </a:lnTo>
                    <a:lnTo>
                      <a:pt x="64" y="167"/>
                    </a:lnTo>
                    <a:lnTo>
                      <a:pt x="53" y="183"/>
                    </a:lnTo>
                    <a:lnTo>
                      <a:pt x="42" y="198"/>
                    </a:lnTo>
                    <a:lnTo>
                      <a:pt x="30" y="213"/>
                    </a:lnTo>
                    <a:lnTo>
                      <a:pt x="30" y="213"/>
                    </a:lnTo>
                    <a:lnTo>
                      <a:pt x="21" y="228"/>
                    </a:lnTo>
                    <a:lnTo>
                      <a:pt x="14" y="242"/>
                    </a:lnTo>
                    <a:lnTo>
                      <a:pt x="7" y="258"/>
                    </a:lnTo>
                    <a:lnTo>
                      <a:pt x="0" y="273"/>
                    </a:lnTo>
                    <a:lnTo>
                      <a:pt x="0" y="273"/>
                    </a:lnTo>
                    <a:lnTo>
                      <a:pt x="0" y="275"/>
                    </a:lnTo>
                    <a:lnTo>
                      <a:pt x="0" y="276"/>
                    </a:lnTo>
                    <a:lnTo>
                      <a:pt x="1" y="277"/>
                    </a:lnTo>
                    <a:lnTo>
                      <a:pt x="3" y="278"/>
                    </a:lnTo>
                    <a:lnTo>
                      <a:pt x="5" y="278"/>
                    </a:lnTo>
                    <a:lnTo>
                      <a:pt x="7" y="278"/>
                    </a:lnTo>
                    <a:lnTo>
                      <a:pt x="9" y="277"/>
                    </a:lnTo>
                    <a:lnTo>
                      <a:pt x="10" y="275"/>
                    </a:lnTo>
                    <a:lnTo>
                      <a:pt x="10" y="275"/>
                    </a:lnTo>
                    <a:lnTo>
                      <a:pt x="16" y="259"/>
                    </a:lnTo>
                    <a:lnTo>
                      <a:pt x="24" y="243"/>
                    </a:lnTo>
                    <a:lnTo>
                      <a:pt x="32" y="229"/>
                    </a:lnTo>
                    <a:lnTo>
                      <a:pt x="43" y="214"/>
                    </a:lnTo>
                    <a:lnTo>
                      <a:pt x="62" y="186"/>
                    </a:lnTo>
                    <a:lnTo>
                      <a:pt x="73" y="171"/>
                    </a:lnTo>
                    <a:lnTo>
                      <a:pt x="81" y="156"/>
                    </a:lnTo>
                    <a:lnTo>
                      <a:pt x="81" y="156"/>
                    </a:lnTo>
                    <a:lnTo>
                      <a:pt x="121" y="81"/>
                    </a:lnTo>
                    <a:lnTo>
                      <a:pt x="141" y="44"/>
                    </a:lnTo>
                    <a:lnTo>
                      <a:pt x="160" y="7"/>
                    </a:lnTo>
                    <a:lnTo>
                      <a:pt x="160" y="7"/>
                    </a:lnTo>
                    <a:lnTo>
                      <a:pt x="162" y="5"/>
                    </a:lnTo>
                    <a:lnTo>
                      <a:pt x="160" y="3"/>
                    </a:lnTo>
                    <a:lnTo>
                      <a:pt x="159" y="1"/>
                    </a:lnTo>
                    <a:lnTo>
                      <a:pt x="158" y="0"/>
                    </a:lnTo>
                    <a:lnTo>
                      <a:pt x="156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2" y="2"/>
                    </a:lnTo>
                    <a:lnTo>
                      <a:pt x="15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2" name="chenying0907 870"/>
              <p:cNvSpPr/>
              <p:nvPr/>
            </p:nvSpPr>
            <p:spPr bwMode="auto">
              <a:xfrm>
                <a:off x="4297363" y="1711325"/>
                <a:ext cx="71438" cy="134938"/>
              </a:xfrm>
              <a:custGeom>
                <a:avLst/>
                <a:gdLst/>
                <a:ahLst/>
                <a:cxnLst>
                  <a:cxn ang="0">
                    <a:pos x="123" y="3"/>
                  </a:cxn>
                  <a:cxn ang="0">
                    <a:pos x="123" y="3"/>
                  </a:cxn>
                  <a:cxn ang="0">
                    <a:pos x="118" y="16"/>
                  </a:cxn>
                  <a:cxn ang="0">
                    <a:pos x="111" y="27"/>
                  </a:cxn>
                  <a:cxn ang="0">
                    <a:pos x="105" y="38"/>
                  </a:cxn>
                  <a:cxn ang="0">
                    <a:pos x="100" y="51"/>
                  </a:cxn>
                  <a:cxn ang="0">
                    <a:pos x="100" y="51"/>
                  </a:cxn>
                  <a:cxn ang="0">
                    <a:pos x="93" y="68"/>
                  </a:cxn>
                  <a:cxn ang="0">
                    <a:pos x="86" y="87"/>
                  </a:cxn>
                  <a:cxn ang="0">
                    <a:pos x="72" y="122"/>
                  </a:cxn>
                  <a:cxn ang="0">
                    <a:pos x="72" y="122"/>
                  </a:cxn>
                  <a:cxn ang="0">
                    <a:pos x="65" y="139"/>
                  </a:cxn>
                  <a:cxn ang="0">
                    <a:pos x="56" y="154"/>
                  </a:cxn>
                  <a:cxn ang="0">
                    <a:pos x="38" y="186"/>
                  </a:cxn>
                  <a:cxn ang="0">
                    <a:pos x="18" y="217"/>
                  </a:cxn>
                  <a:cxn ang="0">
                    <a:pos x="9" y="233"/>
                  </a:cxn>
                  <a:cxn ang="0">
                    <a:pos x="0" y="249"/>
                  </a:cxn>
                  <a:cxn ang="0">
                    <a:pos x="0" y="249"/>
                  </a:cxn>
                  <a:cxn ang="0">
                    <a:pos x="0" y="250"/>
                  </a:cxn>
                  <a:cxn ang="0">
                    <a:pos x="0" y="252"/>
                  </a:cxn>
                  <a:cxn ang="0">
                    <a:pos x="4" y="255"/>
                  </a:cxn>
                  <a:cxn ang="0">
                    <a:pos x="5" y="255"/>
                  </a:cxn>
                  <a:cxn ang="0">
                    <a:pos x="7" y="255"/>
                  </a:cxn>
                  <a:cxn ang="0">
                    <a:pos x="8" y="255"/>
                  </a:cxn>
                  <a:cxn ang="0">
                    <a:pos x="9" y="253"/>
                  </a:cxn>
                  <a:cxn ang="0">
                    <a:pos x="9" y="253"/>
                  </a:cxn>
                  <a:cxn ang="0">
                    <a:pos x="17" y="238"/>
                  </a:cxn>
                  <a:cxn ang="0">
                    <a:pos x="25" y="223"/>
                  </a:cxn>
                  <a:cxn ang="0">
                    <a:pos x="43" y="193"/>
                  </a:cxn>
                  <a:cxn ang="0">
                    <a:pos x="61" y="163"/>
                  </a:cxn>
                  <a:cxn ang="0">
                    <a:pos x="70" y="148"/>
                  </a:cxn>
                  <a:cxn ang="0">
                    <a:pos x="77" y="132"/>
                  </a:cxn>
                  <a:cxn ang="0">
                    <a:pos x="77" y="132"/>
                  </a:cxn>
                  <a:cxn ang="0">
                    <a:pos x="90" y="101"/>
                  </a:cxn>
                  <a:cxn ang="0">
                    <a:pos x="103" y="69"/>
                  </a:cxn>
                  <a:cxn ang="0">
                    <a:pos x="103" y="69"/>
                  </a:cxn>
                  <a:cxn ang="0">
                    <a:pos x="110" y="53"/>
                  </a:cxn>
                  <a:cxn ang="0">
                    <a:pos x="118" y="37"/>
                  </a:cxn>
                  <a:cxn ang="0">
                    <a:pos x="125" y="22"/>
                  </a:cxn>
                  <a:cxn ang="0">
                    <a:pos x="133" y="5"/>
                  </a:cxn>
                  <a:cxn ang="0">
                    <a:pos x="133" y="5"/>
                  </a:cxn>
                  <a:cxn ang="0">
                    <a:pos x="134" y="3"/>
                  </a:cxn>
                  <a:cxn ang="0">
                    <a:pos x="133" y="2"/>
                  </a:cxn>
                  <a:cxn ang="0">
                    <a:pos x="132" y="1"/>
                  </a:cxn>
                  <a:cxn ang="0">
                    <a:pos x="130" y="0"/>
                  </a:cxn>
                  <a:cxn ang="0">
                    <a:pos x="126" y="0"/>
                  </a:cxn>
                  <a:cxn ang="0">
                    <a:pos x="124" y="1"/>
                  </a:cxn>
                  <a:cxn ang="0">
                    <a:pos x="123" y="3"/>
                  </a:cxn>
                  <a:cxn ang="0">
                    <a:pos x="123" y="3"/>
                  </a:cxn>
                </a:cxnLst>
                <a:rect l="0" t="0" r="r" b="b"/>
                <a:pathLst>
                  <a:path w="134" h="255">
                    <a:moveTo>
                      <a:pt x="123" y="3"/>
                    </a:moveTo>
                    <a:lnTo>
                      <a:pt x="123" y="3"/>
                    </a:lnTo>
                    <a:lnTo>
                      <a:pt x="118" y="16"/>
                    </a:lnTo>
                    <a:lnTo>
                      <a:pt x="111" y="27"/>
                    </a:lnTo>
                    <a:lnTo>
                      <a:pt x="105" y="38"/>
                    </a:lnTo>
                    <a:lnTo>
                      <a:pt x="100" y="51"/>
                    </a:lnTo>
                    <a:lnTo>
                      <a:pt x="100" y="51"/>
                    </a:lnTo>
                    <a:lnTo>
                      <a:pt x="93" y="68"/>
                    </a:lnTo>
                    <a:lnTo>
                      <a:pt x="86" y="87"/>
                    </a:lnTo>
                    <a:lnTo>
                      <a:pt x="72" y="122"/>
                    </a:lnTo>
                    <a:lnTo>
                      <a:pt x="72" y="122"/>
                    </a:lnTo>
                    <a:lnTo>
                      <a:pt x="65" y="139"/>
                    </a:lnTo>
                    <a:lnTo>
                      <a:pt x="56" y="154"/>
                    </a:lnTo>
                    <a:lnTo>
                      <a:pt x="38" y="186"/>
                    </a:lnTo>
                    <a:lnTo>
                      <a:pt x="18" y="217"/>
                    </a:lnTo>
                    <a:lnTo>
                      <a:pt x="9" y="233"/>
                    </a:lnTo>
                    <a:lnTo>
                      <a:pt x="0" y="249"/>
                    </a:lnTo>
                    <a:lnTo>
                      <a:pt x="0" y="249"/>
                    </a:lnTo>
                    <a:lnTo>
                      <a:pt x="0" y="250"/>
                    </a:lnTo>
                    <a:lnTo>
                      <a:pt x="0" y="252"/>
                    </a:lnTo>
                    <a:lnTo>
                      <a:pt x="4" y="255"/>
                    </a:lnTo>
                    <a:lnTo>
                      <a:pt x="5" y="255"/>
                    </a:lnTo>
                    <a:lnTo>
                      <a:pt x="7" y="255"/>
                    </a:lnTo>
                    <a:lnTo>
                      <a:pt x="8" y="255"/>
                    </a:lnTo>
                    <a:lnTo>
                      <a:pt x="9" y="253"/>
                    </a:lnTo>
                    <a:lnTo>
                      <a:pt x="9" y="253"/>
                    </a:lnTo>
                    <a:lnTo>
                      <a:pt x="17" y="238"/>
                    </a:lnTo>
                    <a:lnTo>
                      <a:pt x="25" y="223"/>
                    </a:lnTo>
                    <a:lnTo>
                      <a:pt x="43" y="193"/>
                    </a:lnTo>
                    <a:lnTo>
                      <a:pt x="61" y="163"/>
                    </a:lnTo>
                    <a:lnTo>
                      <a:pt x="70" y="148"/>
                    </a:lnTo>
                    <a:lnTo>
                      <a:pt x="77" y="132"/>
                    </a:lnTo>
                    <a:lnTo>
                      <a:pt x="77" y="132"/>
                    </a:lnTo>
                    <a:lnTo>
                      <a:pt x="90" y="101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10" y="53"/>
                    </a:lnTo>
                    <a:lnTo>
                      <a:pt x="118" y="37"/>
                    </a:lnTo>
                    <a:lnTo>
                      <a:pt x="125" y="22"/>
                    </a:lnTo>
                    <a:lnTo>
                      <a:pt x="133" y="5"/>
                    </a:lnTo>
                    <a:lnTo>
                      <a:pt x="133" y="5"/>
                    </a:lnTo>
                    <a:lnTo>
                      <a:pt x="134" y="3"/>
                    </a:lnTo>
                    <a:lnTo>
                      <a:pt x="133" y="2"/>
                    </a:lnTo>
                    <a:lnTo>
                      <a:pt x="132" y="1"/>
                    </a:lnTo>
                    <a:lnTo>
                      <a:pt x="130" y="0"/>
                    </a:lnTo>
                    <a:lnTo>
                      <a:pt x="126" y="0"/>
                    </a:lnTo>
                    <a:lnTo>
                      <a:pt x="124" y="1"/>
                    </a:lnTo>
                    <a:lnTo>
                      <a:pt x="123" y="3"/>
                    </a:lnTo>
                    <a:lnTo>
                      <a:pt x="12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3" name="chenying0907 871"/>
              <p:cNvSpPr/>
              <p:nvPr/>
            </p:nvSpPr>
            <p:spPr bwMode="auto">
              <a:xfrm>
                <a:off x="4235450" y="1423988"/>
                <a:ext cx="49213" cy="88900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89" y="0"/>
                  </a:cxn>
                  <a:cxn ang="0">
                    <a:pos x="85" y="2"/>
                  </a:cxn>
                  <a:cxn ang="0">
                    <a:pos x="82" y="5"/>
                  </a:cxn>
                  <a:cxn ang="0">
                    <a:pos x="76" y="11"/>
                  </a:cxn>
                  <a:cxn ang="0">
                    <a:pos x="68" y="25"/>
                  </a:cxn>
                  <a:cxn ang="0">
                    <a:pos x="68" y="25"/>
                  </a:cxn>
                  <a:cxn ang="0">
                    <a:pos x="52" y="54"/>
                  </a:cxn>
                  <a:cxn ang="0">
                    <a:pos x="37" y="81"/>
                  </a:cxn>
                  <a:cxn ang="0">
                    <a:pos x="37" y="81"/>
                  </a:cxn>
                  <a:cxn ang="0">
                    <a:pos x="24" y="107"/>
                  </a:cxn>
                  <a:cxn ang="0">
                    <a:pos x="17" y="120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5" y="139"/>
                  </a:cxn>
                  <a:cxn ang="0">
                    <a:pos x="2" y="147"/>
                  </a:cxn>
                  <a:cxn ang="0">
                    <a:pos x="0" y="154"/>
                  </a:cxn>
                  <a:cxn ang="0">
                    <a:pos x="0" y="158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2" y="165"/>
                  </a:cxn>
                  <a:cxn ang="0">
                    <a:pos x="4" y="166"/>
                  </a:cxn>
                  <a:cxn ang="0">
                    <a:pos x="6" y="166"/>
                  </a:cxn>
                  <a:cxn ang="0">
                    <a:pos x="7" y="165"/>
                  </a:cxn>
                  <a:cxn ang="0">
                    <a:pos x="9" y="164"/>
                  </a:cxn>
                  <a:cxn ang="0">
                    <a:pos x="9" y="162"/>
                  </a:cxn>
                  <a:cxn ang="0">
                    <a:pos x="9" y="160"/>
                  </a:cxn>
                  <a:cxn ang="0">
                    <a:pos x="9" y="160"/>
                  </a:cxn>
                  <a:cxn ang="0">
                    <a:pos x="9" y="155"/>
                  </a:cxn>
                  <a:cxn ang="0">
                    <a:pos x="9" y="151"/>
                  </a:cxn>
                  <a:cxn ang="0">
                    <a:pos x="11" y="148"/>
                  </a:cxn>
                  <a:cxn ang="0">
                    <a:pos x="13" y="143"/>
                  </a:cxn>
                  <a:cxn ang="0">
                    <a:pos x="18" y="137"/>
                  </a:cxn>
                  <a:cxn ang="0">
                    <a:pos x="20" y="134"/>
                  </a:cxn>
                  <a:cxn ang="0">
                    <a:pos x="22" y="131"/>
                  </a:cxn>
                  <a:cxn ang="0">
                    <a:pos x="22" y="131"/>
                  </a:cxn>
                  <a:cxn ang="0">
                    <a:pos x="34" y="108"/>
                  </a:cxn>
                  <a:cxn ang="0">
                    <a:pos x="45" y="87"/>
                  </a:cxn>
                  <a:cxn ang="0">
                    <a:pos x="45" y="87"/>
                  </a:cxn>
                  <a:cxn ang="0">
                    <a:pos x="57" y="65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78" y="25"/>
                  </a:cxn>
                  <a:cxn ang="0">
                    <a:pos x="84" y="15"/>
                  </a:cxn>
                  <a:cxn ang="0">
                    <a:pos x="87" y="12"/>
                  </a:cxn>
                  <a:cxn ang="0">
                    <a:pos x="92" y="9"/>
                  </a:cxn>
                  <a:cxn ang="0">
                    <a:pos x="92" y="9"/>
                  </a:cxn>
                  <a:cxn ang="0">
                    <a:pos x="93" y="8"/>
                  </a:cxn>
                  <a:cxn ang="0">
                    <a:pos x="94" y="7"/>
                  </a:cxn>
                  <a:cxn ang="0">
                    <a:pos x="94" y="3"/>
                  </a:cxn>
                  <a:cxn ang="0">
                    <a:pos x="94" y="2"/>
                  </a:cxn>
                  <a:cxn ang="0">
                    <a:pos x="93" y="1"/>
                  </a:cxn>
                  <a:cxn ang="0">
                    <a:pos x="91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94" h="166">
                    <a:moveTo>
                      <a:pt x="89" y="0"/>
                    </a:moveTo>
                    <a:lnTo>
                      <a:pt x="89" y="0"/>
                    </a:lnTo>
                    <a:lnTo>
                      <a:pt x="85" y="2"/>
                    </a:lnTo>
                    <a:lnTo>
                      <a:pt x="82" y="5"/>
                    </a:lnTo>
                    <a:lnTo>
                      <a:pt x="76" y="11"/>
                    </a:lnTo>
                    <a:lnTo>
                      <a:pt x="68" y="25"/>
                    </a:lnTo>
                    <a:lnTo>
                      <a:pt x="68" y="25"/>
                    </a:lnTo>
                    <a:lnTo>
                      <a:pt x="52" y="54"/>
                    </a:lnTo>
                    <a:lnTo>
                      <a:pt x="37" y="81"/>
                    </a:lnTo>
                    <a:lnTo>
                      <a:pt x="37" y="81"/>
                    </a:lnTo>
                    <a:lnTo>
                      <a:pt x="24" y="107"/>
                    </a:lnTo>
                    <a:lnTo>
                      <a:pt x="17" y="120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5" y="139"/>
                    </a:lnTo>
                    <a:lnTo>
                      <a:pt x="2" y="147"/>
                    </a:lnTo>
                    <a:lnTo>
                      <a:pt x="0" y="154"/>
                    </a:lnTo>
                    <a:lnTo>
                      <a:pt x="0" y="15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2" y="165"/>
                    </a:lnTo>
                    <a:lnTo>
                      <a:pt x="4" y="166"/>
                    </a:lnTo>
                    <a:lnTo>
                      <a:pt x="6" y="166"/>
                    </a:lnTo>
                    <a:lnTo>
                      <a:pt x="7" y="165"/>
                    </a:lnTo>
                    <a:lnTo>
                      <a:pt x="9" y="164"/>
                    </a:lnTo>
                    <a:lnTo>
                      <a:pt x="9" y="162"/>
                    </a:lnTo>
                    <a:lnTo>
                      <a:pt x="9" y="160"/>
                    </a:lnTo>
                    <a:lnTo>
                      <a:pt x="9" y="160"/>
                    </a:lnTo>
                    <a:lnTo>
                      <a:pt x="9" y="155"/>
                    </a:lnTo>
                    <a:lnTo>
                      <a:pt x="9" y="151"/>
                    </a:lnTo>
                    <a:lnTo>
                      <a:pt x="11" y="148"/>
                    </a:lnTo>
                    <a:lnTo>
                      <a:pt x="13" y="143"/>
                    </a:lnTo>
                    <a:lnTo>
                      <a:pt x="18" y="137"/>
                    </a:lnTo>
                    <a:lnTo>
                      <a:pt x="20" y="134"/>
                    </a:lnTo>
                    <a:lnTo>
                      <a:pt x="22" y="131"/>
                    </a:lnTo>
                    <a:lnTo>
                      <a:pt x="22" y="131"/>
                    </a:lnTo>
                    <a:lnTo>
                      <a:pt x="34" y="108"/>
                    </a:lnTo>
                    <a:lnTo>
                      <a:pt x="45" y="87"/>
                    </a:lnTo>
                    <a:lnTo>
                      <a:pt x="45" y="87"/>
                    </a:lnTo>
                    <a:lnTo>
                      <a:pt x="57" y="65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78" y="25"/>
                    </a:lnTo>
                    <a:lnTo>
                      <a:pt x="84" y="15"/>
                    </a:lnTo>
                    <a:lnTo>
                      <a:pt x="87" y="12"/>
                    </a:lnTo>
                    <a:lnTo>
                      <a:pt x="92" y="9"/>
                    </a:lnTo>
                    <a:lnTo>
                      <a:pt x="92" y="9"/>
                    </a:lnTo>
                    <a:lnTo>
                      <a:pt x="93" y="8"/>
                    </a:lnTo>
                    <a:lnTo>
                      <a:pt x="94" y="7"/>
                    </a:lnTo>
                    <a:lnTo>
                      <a:pt x="94" y="3"/>
                    </a:lnTo>
                    <a:lnTo>
                      <a:pt x="94" y="2"/>
                    </a:lnTo>
                    <a:lnTo>
                      <a:pt x="93" y="1"/>
                    </a:lnTo>
                    <a:lnTo>
                      <a:pt x="91" y="0"/>
                    </a:lnTo>
                    <a:lnTo>
                      <a:pt x="89" y="0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4" name="chenying0907 872"/>
              <p:cNvSpPr/>
              <p:nvPr/>
            </p:nvSpPr>
            <p:spPr bwMode="auto">
              <a:xfrm>
                <a:off x="4275138" y="1435100"/>
                <a:ext cx="65088" cy="107950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117" y="0"/>
                  </a:cxn>
                  <a:cxn ang="0">
                    <a:pos x="106" y="9"/>
                  </a:cxn>
                  <a:cxn ang="0">
                    <a:pos x="97" y="18"/>
                  </a:cxn>
                  <a:cxn ang="0">
                    <a:pos x="89" y="27"/>
                  </a:cxn>
                  <a:cxn ang="0">
                    <a:pos x="82" y="39"/>
                  </a:cxn>
                  <a:cxn ang="0">
                    <a:pos x="74" y="50"/>
                  </a:cxn>
                  <a:cxn ang="0">
                    <a:pos x="68" y="61"/>
                  </a:cxn>
                  <a:cxn ang="0">
                    <a:pos x="58" y="84"/>
                  </a:cxn>
                  <a:cxn ang="0">
                    <a:pos x="58" y="84"/>
                  </a:cxn>
                  <a:cxn ang="0">
                    <a:pos x="31" y="142"/>
                  </a:cxn>
                  <a:cxn ang="0">
                    <a:pos x="18" y="170"/>
                  </a:cxn>
                  <a:cxn ang="0">
                    <a:pos x="9" y="183"/>
                  </a:cxn>
                  <a:cxn ang="0">
                    <a:pos x="1" y="197"/>
                  </a:cxn>
                  <a:cxn ang="0">
                    <a:pos x="1" y="197"/>
                  </a:cxn>
                  <a:cxn ang="0">
                    <a:pos x="0" y="199"/>
                  </a:cxn>
                  <a:cxn ang="0">
                    <a:pos x="1" y="201"/>
                  </a:cxn>
                  <a:cxn ang="0">
                    <a:pos x="1" y="202"/>
                  </a:cxn>
                  <a:cxn ang="0">
                    <a:pos x="3" y="203"/>
                  </a:cxn>
                  <a:cxn ang="0">
                    <a:pos x="4" y="204"/>
                  </a:cxn>
                  <a:cxn ang="0">
                    <a:pos x="6" y="204"/>
                  </a:cxn>
                  <a:cxn ang="0">
                    <a:pos x="8" y="203"/>
                  </a:cxn>
                  <a:cxn ang="0">
                    <a:pos x="9" y="202"/>
                  </a:cxn>
                  <a:cxn ang="0">
                    <a:pos x="9" y="202"/>
                  </a:cxn>
                  <a:cxn ang="0">
                    <a:pos x="23" y="180"/>
                  </a:cxn>
                  <a:cxn ang="0">
                    <a:pos x="36" y="157"/>
                  </a:cxn>
                  <a:cxn ang="0">
                    <a:pos x="48" y="134"/>
                  </a:cxn>
                  <a:cxn ang="0">
                    <a:pos x="57" y="110"/>
                  </a:cxn>
                  <a:cxn ang="0">
                    <a:pos x="57" y="110"/>
                  </a:cxn>
                  <a:cxn ang="0">
                    <a:pos x="68" y="83"/>
                  </a:cxn>
                  <a:cxn ang="0">
                    <a:pos x="74" y="69"/>
                  </a:cxn>
                  <a:cxn ang="0">
                    <a:pos x="82" y="54"/>
                  </a:cxn>
                  <a:cxn ang="0">
                    <a:pos x="90" y="41"/>
                  </a:cxn>
                  <a:cxn ang="0">
                    <a:pos x="100" y="28"/>
                  </a:cxn>
                  <a:cxn ang="0">
                    <a:pos x="111" y="18"/>
                  </a:cxn>
                  <a:cxn ang="0">
                    <a:pos x="122" y="9"/>
                  </a:cxn>
                  <a:cxn ang="0">
                    <a:pos x="122" y="9"/>
                  </a:cxn>
                  <a:cxn ang="0">
                    <a:pos x="123" y="8"/>
                  </a:cxn>
                  <a:cxn ang="0">
                    <a:pos x="124" y="6"/>
                  </a:cxn>
                  <a:cxn ang="0">
                    <a:pos x="124" y="4"/>
                  </a:cxn>
                  <a:cxn ang="0">
                    <a:pos x="123" y="3"/>
                  </a:cxn>
                  <a:cxn ang="0">
                    <a:pos x="122" y="2"/>
                  </a:cxn>
                  <a:cxn ang="0">
                    <a:pos x="120" y="0"/>
                  </a:cxn>
                  <a:cxn ang="0">
                    <a:pos x="119" y="0"/>
                  </a:cxn>
                  <a:cxn ang="0">
                    <a:pos x="117" y="0"/>
                  </a:cxn>
                  <a:cxn ang="0">
                    <a:pos x="117" y="0"/>
                  </a:cxn>
                </a:cxnLst>
                <a:rect l="0" t="0" r="r" b="b"/>
                <a:pathLst>
                  <a:path w="124" h="204">
                    <a:moveTo>
                      <a:pt x="117" y="0"/>
                    </a:moveTo>
                    <a:lnTo>
                      <a:pt x="117" y="0"/>
                    </a:lnTo>
                    <a:lnTo>
                      <a:pt x="106" y="9"/>
                    </a:lnTo>
                    <a:lnTo>
                      <a:pt x="97" y="18"/>
                    </a:lnTo>
                    <a:lnTo>
                      <a:pt x="89" y="27"/>
                    </a:lnTo>
                    <a:lnTo>
                      <a:pt x="82" y="39"/>
                    </a:lnTo>
                    <a:lnTo>
                      <a:pt x="74" y="50"/>
                    </a:lnTo>
                    <a:lnTo>
                      <a:pt x="68" y="61"/>
                    </a:lnTo>
                    <a:lnTo>
                      <a:pt x="58" y="84"/>
                    </a:lnTo>
                    <a:lnTo>
                      <a:pt x="58" y="84"/>
                    </a:lnTo>
                    <a:lnTo>
                      <a:pt x="31" y="142"/>
                    </a:lnTo>
                    <a:lnTo>
                      <a:pt x="18" y="170"/>
                    </a:lnTo>
                    <a:lnTo>
                      <a:pt x="9" y="183"/>
                    </a:lnTo>
                    <a:lnTo>
                      <a:pt x="1" y="197"/>
                    </a:lnTo>
                    <a:lnTo>
                      <a:pt x="1" y="197"/>
                    </a:lnTo>
                    <a:lnTo>
                      <a:pt x="0" y="199"/>
                    </a:lnTo>
                    <a:lnTo>
                      <a:pt x="1" y="201"/>
                    </a:lnTo>
                    <a:lnTo>
                      <a:pt x="1" y="202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6" y="204"/>
                    </a:lnTo>
                    <a:lnTo>
                      <a:pt x="8" y="203"/>
                    </a:lnTo>
                    <a:lnTo>
                      <a:pt x="9" y="202"/>
                    </a:lnTo>
                    <a:lnTo>
                      <a:pt x="9" y="202"/>
                    </a:lnTo>
                    <a:lnTo>
                      <a:pt x="23" y="180"/>
                    </a:lnTo>
                    <a:lnTo>
                      <a:pt x="36" y="157"/>
                    </a:lnTo>
                    <a:lnTo>
                      <a:pt x="48" y="134"/>
                    </a:lnTo>
                    <a:lnTo>
                      <a:pt x="57" y="110"/>
                    </a:lnTo>
                    <a:lnTo>
                      <a:pt x="57" y="110"/>
                    </a:lnTo>
                    <a:lnTo>
                      <a:pt x="68" y="83"/>
                    </a:lnTo>
                    <a:lnTo>
                      <a:pt x="74" y="69"/>
                    </a:lnTo>
                    <a:lnTo>
                      <a:pt x="82" y="54"/>
                    </a:lnTo>
                    <a:lnTo>
                      <a:pt x="90" y="41"/>
                    </a:lnTo>
                    <a:lnTo>
                      <a:pt x="100" y="28"/>
                    </a:lnTo>
                    <a:lnTo>
                      <a:pt x="111" y="18"/>
                    </a:lnTo>
                    <a:lnTo>
                      <a:pt x="122" y="9"/>
                    </a:lnTo>
                    <a:lnTo>
                      <a:pt x="122" y="9"/>
                    </a:lnTo>
                    <a:lnTo>
                      <a:pt x="123" y="8"/>
                    </a:lnTo>
                    <a:lnTo>
                      <a:pt x="124" y="6"/>
                    </a:lnTo>
                    <a:lnTo>
                      <a:pt x="124" y="4"/>
                    </a:lnTo>
                    <a:lnTo>
                      <a:pt x="123" y="3"/>
                    </a:lnTo>
                    <a:lnTo>
                      <a:pt x="122" y="2"/>
                    </a:lnTo>
                    <a:lnTo>
                      <a:pt x="120" y="0"/>
                    </a:lnTo>
                    <a:lnTo>
                      <a:pt x="119" y="0"/>
                    </a:lnTo>
                    <a:lnTo>
                      <a:pt x="117" y="0"/>
                    </a:lnTo>
                    <a:lnTo>
                      <a:pt x="1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5" name="chenying0907 873"/>
              <p:cNvSpPr/>
              <p:nvPr/>
            </p:nvSpPr>
            <p:spPr bwMode="auto">
              <a:xfrm>
                <a:off x="4318000" y="1447800"/>
                <a:ext cx="74613" cy="104775"/>
              </a:xfrm>
              <a:custGeom>
                <a:avLst/>
                <a:gdLst/>
                <a:ahLst/>
                <a:cxnLst>
                  <a:cxn ang="0">
                    <a:pos x="132" y="3"/>
                  </a:cxn>
                  <a:cxn ang="0">
                    <a:pos x="132" y="3"/>
                  </a:cxn>
                  <a:cxn ang="0">
                    <a:pos x="130" y="8"/>
                  </a:cxn>
                  <a:cxn ang="0">
                    <a:pos x="127" y="14"/>
                  </a:cxn>
                  <a:cxn ang="0">
                    <a:pos x="123" y="19"/>
                  </a:cxn>
                  <a:cxn ang="0">
                    <a:pos x="118" y="23"/>
                  </a:cxn>
                  <a:cxn ang="0">
                    <a:pos x="108" y="32"/>
                  </a:cxn>
                  <a:cxn ang="0">
                    <a:pos x="100" y="42"/>
                  </a:cxn>
                  <a:cxn ang="0">
                    <a:pos x="100" y="42"/>
                  </a:cxn>
                  <a:cxn ang="0">
                    <a:pos x="85" y="62"/>
                  </a:cxn>
                  <a:cxn ang="0">
                    <a:pos x="71" y="83"/>
                  </a:cxn>
                  <a:cxn ang="0">
                    <a:pos x="71" y="83"/>
                  </a:cxn>
                  <a:cxn ang="0">
                    <a:pos x="36" y="133"/>
                  </a:cxn>
                  <a:cxn ang="0">
                    <a:pos x="36" y="133"/>
                  </a:cxn>
                  <a:cxn ang="0">
                    <a:pos x="28" y="148"/>
                  </a:cxn>
                  <a:cxn ang="0">
                    <a:pos x="19" y="163"/>
                  </a:cxn>
                  <a:cxn ang="0">
                    <a:pos x="11" y="178"/>
                  </a:cxn>
                  <a:cxn ang="0">
                    <a:pos x="6" y="184"/>
                  </a:cxn>
                  <a:cxn ang="0">
                    <a:pos x="1" y="191"/>
                  </a:cxn>
                  <a:cxn ang="0">
                    <a:pos x="1" y="191"/>
                  </a:cxn>
                  <a:cxn ang="0">
                    <a:pos x="0" y="192"/>
                  </a:cxn>
                  <a:cxn ang="0">
                    <a:pos x="0" y="194"/>
                  </a:cxn>
                  <a:cxn ang="0">
                    <a:pos x="0" y="196"/>
                  </a:cxn>
                  <a:cxn ang="0">
                    <a:pos x="1" y="198"/>
                  </a:cxn>
                  <a:cxn ang="0">
                    <a:pos x="3" y="199"/>
                  </a:cxn>
                  <a:cxn ang="0">
                    <a:pos x="4" y="200"/>
                  </a:cxn>
                  <a:cxn ang="0">
                    <a:pos x="6" y="199"/>
                  </a:cxn>
                  <a:cxn ang="0">
                    <a:pos x="7" y="198"/>
                  </a:cxn>
                  <a:cxn ang="0">
                    <a:pos x="7" y="198"/>
                  </a:cxn>
                  <a:cxn ang="0">
                    <a:pos x="15" y="187"/>
                  </a:cxn>
                  <a:cxn ang="0">
                    <a:pos x="22" y="176"/>
                  </a:cxn>
                  <a:cxn ang="0">
                    <a:pos x="35" y="153"/>
                  </a:cxn>
                  <a:cxn ang="0">
                    <a:pos x="35" y="153"/>
                  </a:cxn>
                  <a:cxn ang="0">
                    <a:pos x="44" y="139"/>
                  </a:cxn>
                  <a:cxn ang="0">
                    <a:pos x="54" y="124"/>
                  </a:cxn>
                  <a:cxn ang="0">
                    <a:pos x="74" y="95"/>
                  </a:cxn>
                  <a:cxn ang="0">
                    <a:pos x="74" y="95"/>
                  </a:cxn>
                  <a:cxn ang="0">
                    <a:pos x="108" y="46"/>
                  </a:cxn>
                  <a:cxn ang="0">
                    <a:pos x="108" y="46"/>
                  </a:cxn>
                  <a:cxn ang="0">
                    <a:pos x="112" y="41"/>
                  </a:cxn>
                  <a:cxn ang="0">
                    <a:pos x="117" y="36"/>
                  </a:cxn>
                  <a:cxn ang="0">
                    <a:pos x="127" y="27"/>
                  </a:cxn>
                  <a:cxn ang="0">
                    <a:pos x="132" y="23"/>
                  </a:cxn>
                  <a:cxn ang="0">
                    <a:pos x="136" y="18"/>
                  </a:cxn>
                  <a:cxn ang="0">
                    <a:pos x="139" y="12"/>
                  </a:cxn>
                  <a:cxn ang="0">
                    <a:pos x="141" y="5"/>
                  </a:cxn>
                  <a:cxn ang="0">
                    <a:pos x="141" y="5"/>
                  </a:cxn>
                  <a:cxn ang="0">
                    <a:pos x="141" y="3"/>
                  </a:cxn>
                  <a:cxn ang="0">
                    <a:pos x="140" y="2"/>
                  </a:cxn>
                  <a:cxn ang="0">
                    <a:pos x="139" y="1"/>
                  </a:cxn>
                  <a:cxn ang="0">
                    <a:pos x="138" y="0"/>
                  </a:cxn>
                  <a:cxn ang="0">
                    <a:pos x="136" y="0"/>
                  </a:cxn>
                  <a:cxn ang="0">
                    <a:pos x="134" y="0"/>
                  </a:cxn>
                  <a:cxn ang="0">
                    <a:pos x="133" y="1"/>
                  </a:cxn>
                  <a:cxn ang="0">
                    <a:pos x="132" y="3"/>
                  </a:cxn>
                  <a:cxn ang="0">
                    <a:pos x="132" y="3"/>
                  </a:cxn>
                </a:cxnLst>
                <a:rect l="0" t="0" r="r" b="b"/>
                <a:pathLst>
                  <a:path w="141" h="200">
                    <a:moveTo>
                      <a:pt x="132" y="3"/>
                    </a:moveTo>
                    <a:lnTo>
                      <a:pt x="132" y="3"/>
                    </a:lnTo>
                    <a:lnTo>
                      <a:pt x="130" y="8"/>
                    </a:lnTo>
                    <a:lnTo>
                      <a:pt x="127" y="14"/>
                    </a:lnTo>
                    <a:lnTo>
                      <a:pt x="123" y="19"/>
                    </a:lnTo>
                    <a:lnTo>
                      <a:pt x="118" y="23"/>
                    </a:lnTo>
                    <a:lnTo>
                      <a:pt x="108" y="32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85" y="62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36" y="133"/>
                    </a:lnTo>
                    <a:lnTo>
                      <a:pt x="36" y="133"/>
                    </a:lnTo>
                    <a:lnTo>
                      <a:pt x="28" y="148"/>
                    </a:lnTo>
                    <a:lnTo>
                      <a:pt x="19" y="163"/>
                    </a:lnTo>
                    <a:lnTo>
                      <a:pt x="11" y="178"/>
                    </a:lnTo>
                    <a:lnTo>
                      <a:pt x="6" y="184"/>
                    </a:lnTo>
                    <a:lnTo>
                      <a:pt x="1" y="191"/>
                    </a:lnTo>
                    <a:lnTo>
                      <a:pt x="1" y="191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3" y="199"/>
                    </a:lnTo>
                    <a:lnTo>
                      <a:pt x="4" y="200"/>
                    </a:lnTo>
                    <a:lnTo>
                      <a:pt x="6" y="199"/>
                    </a:lnTo>
                    <a:lnTo>
                      <a:pt x="7" y="198"/>
                    </a:lnTo>
                    <a:lnTo>
                      <a:pt x="7" y="198"/>
                    </a:lnTo>
                    <a:lnTo>
                      <a:pt x="15" y="187"/>
                    </a:lnTo>
                    <a:lnTo>
                      <a:pt x="22" y="176"/>
                    </a:lnTo>
                    <a:lnTo>
                      <a:pt x="35" y="153"/>
                    </a:lnTo>
                    <a:lnTo>
                      <a:pt x="35" y="153"/>
                    </a:lnTo>
                    <a:lnTo>
                      <a:pt x="44" y="139"/>
                    </a:lnTo>
                    <a:lnTo>
                      <a:pt x="54" y="124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108" y="46"/>
                    </a:lnTo>
                    <a:lnTo>
                      <a:pt x="108" y="46"/>
                    </a:lnTo>
                    <a:lnTo>
                      <a:pt x="112" y="41"/>
                    </a:lnTo>
                    <a:lnTo>
                      <a:pt x="117" y="36"/>
                    </a:lnTo>
                    <a:lnTo>
                      <a:pt x="127" y="27"/>
                    </a:lnTo>
                    <a:lnTo>
                      <a:pt x="132" y="23"/>
                    </a:lnTo>
                    <a:lnTo>
                      <a:pt x="136" y="18"/>
                    </a:lnTo>
                    <a:lnTo>
                      <a:pt x="139" y="12"/>
                    </a:lnTo>
                    <a:lnTo>
                      <a:pt x="141" y="5"/>
                    </a:lnTo>
                    <a:lnTo>
                      <a:pt x="141" y="5"/>
                    </a:lnTo>
                    <a:lnTo>
                      <a:pt x="141" y="3"/>
                    </a:lnTo>
                    <a:lnTo>
                      <a:pt x="140" y="2"/>
                    </a:lnTo>
                    <a:lnTo>
                      <a:pt x="139" y="1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3" y="1"/>
                    </a:lnTo>
                    <a:lnTo>
                      <a:pt x="132" y="3"/>
                    </a:lnTo>
                    <a:lnTo>
                      <a:pt x="13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6" name="chenying0907 874"/>
              <p:cNvSpPr/>
              <p:nvPr/>
            </p:nvSpPr>
            <p:spPr bwMode="auto">
              <a:xfrm>
                <a:off x="4367213" y="1470025"/>
                <a:ext cx="53975" cy="92075"/>
              </a:xfrm>
              <a:custGeom>
                <a:avLst/>
                <a:gdLst/>
                <a:ahLst/>
                <a:cxnLst>
                  <a:cxn ang="0">
                    <a:pos x="100" y="3"/>
                  </a:cxn>
                  <a:cxn ang="0">
                    <a:pos x="100" y="3"/>
                  </a:cxn>
                  <a:cxn ang="0">
                    <a:pos x="98" y="1"/>
                  </a:cxn>
                  <a:cxn ang="0">
                    <a:pos x="96" y="0"/>
                  </a:cxn>
                  <a:cxn ang="0">
                    <a:pos x="94" y="0"/>
                  </a:cxn>
                  <a:cxn ang="0">
                    <a:pos x="92" y="1"/>
                  </a:cxn>
                  <a:cxn ang="0">
                    <a:pos x="86" y="6"/>
                  </a:cxn>
                  <a:cxn ang="0">
                    <a:pos x="86" y="6"/>
                  </a:cxn>
                  <a:cxn ang="0">
                    <a:pos x="85" y="8"/>
                  </a:cxn>
                  <a:cxn ang="0">
                    <a:pos x="86" y="11"/>
                  </a:cxn>
                  <a:cxn ang="0">
                    <a:pos x="87" y="13"/>
                  </a:cxn>
                  <a:cxn ang="0">
                    <a:pos x="91" y="14"/>
                  </a:cxn>
                  <a:cxn ang="0">
                    <a:pos x="91" y="14"/>
                  </a:cxn>
                  <a:cxn ang="0">
                    <a:pos x="89" y="21"/>
                  </a:cxn>
                  <a:cxn ang="0">
                    <a:pos x="85" y="31"/>
                  </a:cxn>
                  <a:cxn ang="0">
                    <a:pos x="81" y="39"/>
                  </a:cxn>
                  <a:cxn ang="0">
                    <a:pos x="77" y="47"/>
                  </a:cxn>
                  <a:cxn ang="0">
                    <a:pos x="67" y="64"/>
                  </a:cxn>
                  <a:cxn ang="0">
                    <a:pos x="58" y="77"/>
                  </a:cxn>
                  <a:cxn ang="0">
                    <a:pos x="58" y="77"/>
                  </a:cxn>
                  <a:cxn ang="0">
                    <a:pos x="44" y="99"/>
                  </a:cxn>
                  <a:cxn ang="0">
                    <a:pos x="31" y="119"/>
                  </a:cxn>
                  <a:cxn ang="0">
                    <a:pos x="18" y="141"/>
                  </a:cxn>
                  <a:cxn ang="0">
                    <a:pos x="4" y="163"/>
                  </a:cxn>
                  <a:cxn ang="0">
                    <a:pos x="4" y="163"/>
                  </a:cxn>
                  <a:cxn ang="0">
                    <a:pos x="2" y="165"/>
                  </a:cxn>
                  <a:cxn ang="0">
                    <a:pos x="1" y="169"/>
                  </a:cxn>
                  <a:cxn ang="0">
                    <a:pos x="1" y="169"/>
                  </a:cxn>
                  <a:cxn ang="0">
                    <a:pos x="0" y="171"/>
                  </a:cxn>
                  <a:cxn ang="0">
                    <a:pos x="1" y="172"/>
                  </a:cxn>
                  <a:cxn ang="0">
                    <a:pos x="3" y="174"/>
                  </a:cxn>
                  <a:cxn ang="0">
                    <a:pos x="6" y="174"/>
                  </a:cxn>
                  <a:cxn ang="0">
                    <a:pos x="8" y="174"/>
                  </a:cxn>
                  <a:cxn ang="0">
                    <a:pos x="9" y="172"/>
                  </a:cxn>
                  <a:cxn ang="0">
                    <a:pos x="9" y="172"/>
                  </a:cxn>
                  <a:cxn ang="0">
                    <a:pos x="10" y="171"/>
                  </a:cxn>
                  <a:cxn ang="0">
                    <a:pos x="11" y="170"/>
                  </a:cxn>
                  <a:cxn ang="0">
                    <a:pos x="11" y="170"/>
                  </a:cxn>
                  <a:cxn ang="0">
                    <a:pos x="13" y="169"/>
                  </a:cxn>
                  <a:cxn ang="0">
                    <a:pos x="14" y="168"/>
                  </a:cxn>
                  <a:cxn ang="0">
                    <a:pos x="14" y="167"/>
                  </a:cxn>
                  <a:cxn ang="0">
                    <a:pos x="14" y="165"/>
                  </a:cxn>
                  <a:cxn ang="0">
                    <a:pos x="14" y="165"/>
                  </a:cxn>
                  <a:cxn ang="0">
                    <a:pos x="30" y="141"/>
                  </a:cxn>
                  <a:cxn ang="0">
                    <a:pos x="44" y="116"/>
                  </a:cxn>
                  <a:cxn ang="0">
                    <a:pos x="60" y="93"/>
                  </a:cxn>
                  <a:cxn ang="0">
                    <a:pos x="75" y="69"/>
                  </a:cxn>
                  <a:cxn ang="0">
                    <a:pos x="75" y="69"/>
                  </a:cxn>
                  <a:cxn ang="0">
                    <a:pos x="84" y="54"/>
                  </a:cxn>
                  <a:cxn ang="0">
                    <a:pos x="93" y="37"/>
                  </a:cxn>
                  <a:cxn ang="0">
                    <a:pos x="96" y="29"/>
                  </a:cxn>
                  <a:cxn ang="0">
                    <a:pos x="99" y="19"/>
                  </a:cxn>
                  <a:cxn ang="0">
                    <a:pos x="100" y="11"/>
                  </a:cxn>
                  <a:cxn ang="0">
                    <a:pos x="100" y="3"/>
                  </a:cxn>
                  <a:cxn ang="0">
                    <a:pos x="100" y="3"/>
                  </a:cxn>
                </a:cxnLst>
                <a:rect l="0" t="0" r="r" b="b"/>
                <a:pathLst>
                  <a:path w="100" h="174">
                    <a:moveTo>
                      <a:pt x="100" y="3"/>
                    </a:moveTo>
                    <a:lnTo>
                      <a:pt x="100" y="3"/>
                    </a:lnTo>
                    <a:lnTo>
                      <a:pt x="98" y="1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2" y="1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5" y="8"/>
                    </a:lnTo>
                    <a:lnTo>
                      <a:pt x="86" y="11"/>
                    </a:lnTo>
                    <a:lnTo>
                      <a:pt x="87" y="13"/>
                    </a:lnTo>
                    <a:lnTo>
                      <a:pt x="91" y="14"/>
                    </a:lnTo>
                    <a:lnTo>
                      <a:pt x="91" y="14"/>
                    </a:lnTo>
                    <a:lnTo>
                      <a:pt x="89" y="21"/>
                    </a:lnTo>
                    <a:lnTo>
                      <a:pt x="85" y="31"/>
                    </a:lnTo>
                    <a:lnTo>
                      <a:pt x="81" y="39"/>
                    </a:lnTo>
                    <a:lnTo>
                      <a:pt x="77" y="47"/>
                    </a:lnTo>
                    <a:lnTo>
                      <a:pt x="67" y="64"/>
                    </a:lnTo>
                    <a:lnTo>
                      <a:pt x="58" y="77"/>
                    </a:lnTo>
                    <a:lnTo>
                      <a:pt x="58" y="77"/>
                    </a:lnTo>
                    <a:lnTo>
                      <a:pt x="44" y="99"/>
                    </a:lnTo>
                    <a:lnTo>
                      <a:pt x="31" y="119"/>
                    </a:lnTo>
                    <a:lnTo>
                      <a:pt x="18" y="141"/>
                    </a:lnTo>
                    <a:lnTo>
                      <a:pt x="4" y="163"/>
                    </a:lnTo>
                    <a:lnTo>
                      <a:pt x="4" y="163"/>
                    </a:lnTo>
                    <a:lnTo>
                      <a:pt x="2" y="165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71"/>
                    </a:lnTo>
                    <a:lnTo>
                      <a:pt x="1" y="172"/>
                    </a:lnTo>
                    <a:lnTo>
                      <a:pt x="3" y="174"/>
                    </a:lnTo>
                    <a:lnTo>
                      <a:pt x="6" y="174"/>
                    </a:lnTo>
                    <a:lnTo>
                      <a:pt x="8" y="174"/>
                    </a:lnTo>
                    <a:lnTo>
                      <a:pt x="9" y="172"/>
                    </a:lnTo>
                    <a:lnTo>
                      <a:pt x="9" y="172"/>
                    </a:lnTo>
                    <a:lnTo>
                      <a:pt x="10" y="171"/>
                    </a:lnTo>
                    <a:lnTo>
                      <a:pt x="11" y="170"/>
                    </a:lnTo>
                    <a:lnTo>
                      <a:pt x="11" y="170"/>
                    </a:lnTo>
                    <a:lnTo>
                      <a:pt x="13" y="169"/>
                    </a:lnTo>
                    <a:lnTo>
                      <a:pt x="14" y="168"/>
                    </a:lnTo>
                    <a:lnTo>
                      <a:pt x="14" y="167"/>
                    </a:lnTo>
                    <a:lnTo>
                      <a:pt x="14" y="165"/>
                    </a:lnTo>
                    <a:lnTo>
                      <a:pt x="14" y="165"/>
                    </a:lnTo>
                    <a:lnTo>
                      <a:pt x="30" y="141"/>
                    </a:lnTo>
                    <a:lnTo>
                      <a:pt x="44" y="116"/>
                    </a:lnTo>
                    <a:lnTo>
                      <a:pt x="60" y="93"/>
                    </a:lnTo>
                    <a:lnTo>
                      <a:pt x="75" y="69"/>
                    </a:lnTo>
                    <a:lnTo>
                      <a:pt x="75" y="69"/>
                    </a:lnTo>
                    <a:lnTo>
                      <a:pt x="84" y="54"/>
                    </a:lnTo>
                    <a:lnTo>
                      <a:pt x="93" y="37"/>
                    </a:lnTo>
                    <a:lnTo>
                      <a:pt x="96" y="29"/>
                    </a:lnTo>
                    <a:lnTo>
                      <a:pt x="99" y="19"/>
                    </a:lnTo>
                    <a:lnTo>
                      <a:pt x="100" y="11"/>
                    </a:lnTo>
                    <a:lnTo>
                      <a:pt x="100" y="3"/>
                    </a:lnTo>
                    <a:lnTo>
                      <a:pt x="10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7" name="chenying0907 875"/>
              <p:cNvSpPr/>
              <p:nvPr/>
            </p:nvSpPr>
            <p:spPr bwMode="auto">
              <a:xfrm>
                <a:off x="4392613" y="1492250"/>
                <a:ext cx="60325" cy="103188"/>
              </a:xfrm>
              <a:custGeom>
                <a:avLst/>
                <a:gdLst/>
                <a:ahLst/>
                <a:cxnLst>
                  <a:cxn ang="0">
                    <a:pos x="106" y="3"/>
                  </a:cxn>
                  <a:cxn ang="0">
                    <a:pos x="106" y="3"/>
                  </a:cxn>
                  <a:cxn ang="0">
                    <a:pos x="79" y="51"/>
                  </a:cxn>
                  <a:cxn ang="0">
                    <a:pos x="65" y="74"/>
                  </a:cxn>
                  <a:cxn ang="0">
                    <a:pos x="50" y="98"/>
                  </a:cxn>
                  <a:cxn ang="0">
                    <a:pos x="50" y="98"/>
                  </a:cxn>
                  <a:cxn ang="0">
                    <a:pos x="36" y="120"/>
                  </a:cxn>
                  <a:cxn ang="0">
                    <a:pos x="23" y="141"/>
                  </a:cxn>
                  <a:cxn ang="0">
                    <a:pos x="11" y="164"/>
                  </a:cxn>
                  <a:cxn ang="0">
                    <a:pos x="5" y="177"/>
                  </a:cxn>
                  <a:cxn ang="0">
                    <a:pos x="0" y="189"/>
                  </a:cxn>
                  <a:cxn ang="0">
                    <a:pos x="0" y="189"/>
                  </a:cxn>
                  <a:cxn ang="0">
                    <a:pos x="0" y="191"/>
                  </a:cxn>
                  <a:cxn ang="0">
                    <a:pos x="1" y="192"/>
                  </a:cxn>
                  <a:cxn ang="0">
                    <a:pos x="2" y="193"/>
                  </a:cxn>
                  <a:cxn ang="0">
                    <a:pos x="3" y="194"/>
                  </a:cxn>
                  <a:cxn ang="0">
                    <a:pos x="5" y="194"/>
                  </a:cxn>
                  <a:cxn ang="0">
                    <a:pos x="7" y="194"/>
                  </a:cxn>
                  <a:cxn ang="0">
                    <a:pos x="8" y="193"/>
                  </a:cxn>
                  <a:cxn ang="0">
                    <a:pos x="10" y="191"/>
                  </a:cxn>
                  <a:cxn ang="0">
                    <a:pos x="10" y="191"/>
                  </a:cxn>
                  <a:cxn ang="0">
                    <a:pos x="15" y="179"/>
                  </a:cxn>
                  <a:cxn ang="0">
                    <a:pos x="21" y="166"/>
                  </a:cxn>
                  <a:cxn ang="0">
                    <a:pos x="33" y="142"/>
                  </a:cxn>
                  <a:cxn ang="0">
                    <a:pos x="48" y="119"/>
                  </a:cxn>
                  <a:cxn ang="0">
                    <a:pos x="63" y="96"/>
                  </a:cxn>
                  <a:cxn ang="0">
                    <a:pos x="63" y="96"/>
                  </a:cxn>
                  <a:cxn ang="0">
                    <a:pos x="77" y="74"/>
                  </a:cxn>
                  <a:cxn ang="0">
                    <a:pos x="89" y="53"/>
                  </a:cxn>
                  <a:cxn ang="0">
                    <a:pos x="114" y="7"/>
                  </a:cxn>
                  <a:cxn ang="0">
                    <a:pos x="114" y="7"/>
                  </a:cxn>
                  <a:cxn ang="0">
                    <a:pos x="114" y="5"/>
                  </a:cxn>
                  <a:cxn ang="0">
                    <a:pos x="114" y="4"/>
                  </a:cxn>
                  <a:cxn ang="0">
                    <a:pos x="113" y="2"/>
                  </a:cxn>
                  <a:cxn ang="0">
                    <a:pos x="112" y="1"/>
                  </a:cxn>
                  <a:cxn ang="0">
                    <a:pos x="110" y="0"/>
                  </a:cxn>
                  <a:cxn ang="0">
                    <a:pos x="109" y="0"/>
                  </a:cxn>
                  <a:cxn ang="0">
                    <a:pos x="107" y="1"/>
                  </a:cxn>
                  <a:cxn ang="0">
                    <a:pos x="106" y="3"/>
                  </a:cxn>
                  <a:cxn ang="0">
                    <a:pos x="106" y="3"/>
                  </a:cxn>
                </a:cxnLst>
                <a:rect l="0" t="0" r="r" b="b"/>
                <a:pathLst>
                  <a:path w="114" h="194">
                    <a:moveTo>
                      <a:pt x="106" y="3"/>
                    </a:moveTo>
                    <a:lnTo>
                      <a:pt x="106" y="3"/>
                    </a:lnTo>
                    <a:lnTo>
                      <a:pt x="79" y="51"/>
                    </a:lnTo>
                    <a:lnTo>
                      <a:pt x="65" y="74"/>
                    </a:lnTo>
                    <a:lnTo>
                      <a:pt x="50" y="98"/>
                    </a:lnTo>
                    <a:lnTo>
                      <a:pt x="50" y="98"/>
                    </a:lnTo>
                    <a:lnTo>
                      <a:pt x="36" y="120"/>
                    </a:lnTo>
                    <a:lnTo>
                      <a:pt x="23" y="141"/>
                    </a:lnTo>
                    <a:lnTo>
                      <a:pt x="11" y="164"/>
                    </a:lnTo>
                    <a:lnTo>
                      <a:pt x="5" y="177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0" y="191"/>
                    </a:lnTo>
                    <a:lnTo>
                      <a:pt x="1" y="192"/>
                    </a:lnTo>
                    <a:lnTo>
                      <a:pt x="2" y="193"/>
                    </a:lnTo>
                    <a:lnTo>
                      <a:pt x="3" y="194"/>
                    </a:lnTo>
                    <a:lnTo>
                      <a:pt x="5" y="194"/>
                    </a:lnTo>
                    <a:lnTo>
                      <a:pt x="7" y="194"/>
                    </a:lnTo>
                    <a:lnTo>
                      <a:pt x="8" y="193"/>
                    </a:lnTo>
                    <a:lnTo>
                      <a:pt x="10" y="191"/>
                    </a:lnTo>
                    <a:lnTo>
                      <a:pt x="10" y="191"/>
                    </a:lnTo>
                    <a:lnTo>
                      <a:pt x="15" y="179"/>
                    </a:lnTo>
                    <a:lnTo>
                      <a:pt x="21" y="166"/>
                    </a:lnTo>
                    <a:lnTo>
                      <a:pt x="33" y="142"/>
                    </a:lnTo>
                    <a:lnTo>
                      <a:pt x="48" y="119"/>
                    </a:lnTo>
                    <a:lnTo>
                      <a:pt x="63" y="96"/>
                    </a:lnTo>
                    <a:lnTo>
                      <a:pt x="63" y="96"/>
                    </a:lnTo>
                    <a:lnTo>
                      <a:pt x="77" y="74"/>
                    </a:lnTo>
                    <a:lnTo>
                      <a:pt x="89" y="53"/>
                    </a:lnTo>
                    <a:lnTo>
                      <a:pt x="114" y="7"/>
                    </a:lnTo>
                    <a:lnTo>
                      <a:pt x="114" y="7"/>
                    </a:lnTo>
                    <a:lnTo>
                      <a:pt x="114" y="5"/>
                    </a:lnTo>
                    <a:lnTo>
                      <a:pt x="114" y="4"/>
                    </a:lnTo>
                    <a:lnTo>
                      <a:pt x="113" y="2"/>
                    </a:lnTo>
                    <a:lnTo>
                      <a:pt x="112" y="1"/>
                    </a:lnTo>
                    <a:lnTo>
                      <a:pt x="110" y="0"/>
                    </a:lnTo>
                    <a:lnTo>
                      <a:pt x="109" y="0"/>
                    </a:lnTo>
                    <a:lnTo>
                      <a:pt x="107" y="1"/>
                    </a:lnTo>
                    <a:lnTo>
                      <a:pt x="106" y="3"/>
                    </a:lnTo>
                    <a:lnTo>
                      <a:pt x="10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8" name="chenying0907 876"/>
              <p:cNvSpPr/>
              <p:nvPr/>
            </p:nvSpPr>
            <p:spPr bwMode="auto">
              <a:xfrm>
                <a:off x="4422775" y="1514475"/>
                <a:ext cx="60325" cy="95250"/>
              </a:xfrm>
              <a:custGeom>
                <a:avLst/>
                <a:gdLst/>
                <a:ahLst/>
                <a:cxnLst>
                  <a:cxn ang="0">
                    <a:pos x="106" y="1"/>
                  </a:cxn>
                  <a:cxn ang="0">
                    <a:pos x="106" y="1"/>
                  </a:cxn>
                  <a:cxn ang="0">
                    <a:pos x="99" y="10"/>
                  </a:cxn>
                  <a:cxn ang="0">
                    <a:pos x="93" y="18"/>
                  </a:cxn>
                  <a:cxn ang="0">
                    <a:pos x="87" y="27"/>
                  </a:cxn>
                  <a:cxn ang="0">
                    <a:pos x="82" y="35"/>
                  </a:cxn>
                  <a:cxn ang="0">
                    <a:pos x="72" y="54"/>
                  </a:cxn>
                  <a:cxn ang="0">
                    <a:pos x="63" y="74"/>
                  </a:cxn>
                  <a:cxn ang="0">
                    <a:pos x="63" y="74"/>
                  </a:cxn>
                  <a:cxn ang="0">
                    <a:pos x="33" y="123"/>
                  </a:cxn>
                  <a:cxn ang="0">
                    <a:pos x="18" y="148"/>
                  </a:cxn>
                  <a:cxn ang="0">
                    <a:pos x="1" y="173"/>
                  </a:cxn>
                  <a:cxn ang="0">
                    <a:pos x="1" y="173"/>
                  </a:cxn>
                  <a:cxn ang="0">
                    <a:pos x="0" y="175"/>
                  </a:cxn>
                  <a:cxn ang="0">
                    <a:pos x="0" y="177"/>
                  </a:cxn>
                  <a:cxn ang="0">
                    <a:pos x="1" y="178"/>
                  </a:cxn>
                  <a:cxn ang="0">
                    <a:pos x="2" y="179"/>
                  </a:cxn>
                  <a:cxn ang="0">
                    <a:pos x="6" y="180"/>
                  </a:cxn>
                  <a:cxn ang="0">
                    <a:pos x="7" y="179"/>
                  </a:cxn>
                  <a:cxn ang="0">
                    <a:pos x="9" y="178"/>
                  </a:cxn>
                  <a:cxn ang="0">
                    <a:pos x="9" y="178"/>
                  </a:cxn>
                  <a:cxn ang="0">
                    <a:pos x="25" y="155"/>
                  </a:cxn>
                  <a:cxn ang="0">
                    <a:pos x="39" y="133"/>
                  </a:cxn>
                  <a:cxn ang="0">
                    <a:pos x="66" y="86"/>
                  </a:cxn>
                  <a:cxn ang="0">
                    <a:pos x="66" y="86"/>
                  </a:cxn>
                  <a:cxn ang="0">
                    <a:pos x="77" y="65"/>
                  </a:cxn>
                  <a:cxn ang="0">
                    <a:pos x="87" y="45"/>
                  </a:cxn>
                  <a:cxn ang="0">
                    <a:pos x="93" y="35"/>
                  </a:cxn>
                  <a:cxn ang="0">
                    <a:pos x="98" y="26"/>
                  </a:cxn>
                  <a:cxn ang="0">
                    <a:pos x="105" y="17"/>
                  </a:cxn>
                  <a:cxn ang="0">
                    <a:pos x="113" y="8"/>
                  </a:cxn>
                  <a:cxn ang="0">
                    <a:pos x="113" y="8"/>
                  </a:cxn>
                  <a:cxn ang="0">
                    <a:pos x="114" y="7"/>
                  </a:cxn>
                  <a:cxn ang="0">
                    <a:pos x="115" y="4"/>
                  </a:cxn>
                  <a:cxn ang="0">
                    <a:pos x="114" y="2"/>
                  </a:cxn>
                  <a:cxn ang="0">
                    <a:pos x="113" y="1"/>
                  </a:cxn>
                  <a:cxn ang="0">
                    <a:pos x="112" y="0"/>
                  </a:cxn>
                  <a:cxn ang="0">
                    <a:pos x="110" y="0"/>
                  </a:cxn>
                  <a:cxn ang="0">
                    <a:pos x="107" y="0"/>
                  </a:cxn>
                  <a:cxn ang="0">
                    <a:pos x="106" y="1"/>
                  </a:cxn>
                  <a:cxn ang="0">
                    <a:pos x="106" y="1"/>
                  </a:cxn>
                </a:cxnLst>
                <a:rect l="0" t="0" r="r" b="b"/>
                <a:pathLst>
                  <a:path w="115" h="180">
                    <a:moveTo>
                      <a:pt x="106" y="1"/>
                    </a:moveTo>
                    <a:lnTo>
                      <a:pt x="106" y="1"/>
                    </a:lnTo>
                    <a:lnTo>
                      <a:pt x="99" y="10"/>
                    </a:lnTo>
                    <a:lnTo>
                      <a:pt x="93" y="18"/>
                    </a:lnTo>
                    <a:lnTo>
                      <a:pt x="87" y="27"/>
                    </a:lnTo>
                    <a:lnTo>
                      <a:pt x="82" y="35"/>
                    </a:lnTo>
                    <a:lnTo>
                      <a:pt x="72" y="54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33" y="123"/>
                    </a:lnTo>
                    <a:lnTo>
                      <a:pt x="18" y="148"/>
                    </a:lnTo>
                    <a:lnTo>
                      <a:pt x="1" y="173"/>
                    </a:lnTo>
                    <a:lnTo>
                      <a:pt x="1" y="173"/>
                    </a:lnTo>
                    <a:lnTo>
                      <a:pt x="0" y="175"/>
                    </a:lnTo>
                    <a:lnTo>
                      <a:pt x="0" y="177"/>
                    </a:lnTo>
                    <a:lnTo>
                      <a:pt x="1" y="178"/>
                    </a:lnTo>
                    <a:lnTo>
                      <a:pt x="2" y="179"/>
                    </a:lnTo>
                    <a:lnTo>
                      <a:pt x="6" y="180"/>
                    </a:lnTo>
                    <a:lnTo>
                      <a:pt x="7" y="179"/>
                    </a:lnTo>
                    <a:lnTo>
                      <a:pt x="9" y="178"/>
                    </a:lnTo>
                    <a:lnTo>
                      <a:pt x="9" y="178"/>
                    </a:lnTo>
                    <a:lnTo>
                      <a:pt x="25" y="155"/>
                    </a:lnTo>
                    <a:lnTo>
                      <a:pt x="39" y="133"/>
                    </a:lnTo>
                    <a:lnTo>
                      <a:pt x="66" y="86"/>
                    </a:lnTo>
                    <a:lnTo>
                      <a:pt x="66" y="86"/>
                    </a:lnTo>
                    <a:lnTo>
                      <a:pt x="77" y="65"/>
                    </a:lnTo>
                    <a:lnTo>
                      <a:pt x="87" y="45"/>
                    </a:lnTo>
                    <a:lnTo>
                      <a:pt x="93" y="35"/>
                    </a:lnTo>
                    <a:lnTo>
                      <a:pt x="98" y="26"/>
                    </a:lnTo>
                    <a:lnTo>
                      <a:pt x="105" y="17"/>
                    </a:lnTo>
                    <a:lnTo>
                      <a:pt x="113" y="8"/>
                    </a:lnTo>
                    <a:lnTo>
                      <a:pt x="113" y="8"/>
                    </a:lnTo>
                    <a:lnTo>
                      <a:pt x="114" y="7"/>
                    </a:lnTo>
                    <a:lnTo>
                      <a:pt x="115" y="4"/>
                    </a:lnTo>
                    <a:lnTo>
                      <a:pt x="114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6" y="1"/>
                    </a:lnTo>
                    <a:lnTo>
                      <a:pt x="106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9" name="chenying0907 877"/>
              <p:cNvSpPr/>
              <p:nvPr/>
            </p:nvSpPr>
            <p:spPr bwMode="auto">
              <a:xfrm>
                <a:off x="4451350" y="1538288"/>
                <a:ext cx="58738" cy="96838"/>
              </a:xfrm>
              <a:custGeom>
                <a:avLst/>
                <a:gdLst/>
                <a:ahLst/>
                <a:cxnLst>
                  <a:cxn ang="0">
                    <a:pos x="104" y="2"/>
                  </a:cxn>
                  <a:cxn ang="0">
                    <a:pos x="104" y="2"/>
                  </a:cxn>
                  <a:cxn ang="0">
                    <a:pos x="100" y="8"/>
                  </a:cxn>
                  <a:cxn ang="0">
                    <a:pos x="94" y="14"/>
                  </a:cxn>
                  <a:cxn ang="0">
                    <a:pos x="89" y="20"/>
                  </a:cxn>
                  <a:cxn ang="0">
                    <a:pos x="86" y="23"/>
                  </a:cxn>
                  <a:cxn ang="0">
                    <a:pos x="85" y="27"/>
                  </a:cxn>
                  <a:cxn ang="0">
                    <a:pos x="85" y="27"/>
                  </a:cxn>
                  <a:cxn ang="0">
                    <a:pos x="80" y="41"/>
                  </a:cxn>
                  <a:cxn ang="0">
                    <a:pos x="73" y="54"/>
                  </a:cxn>
                  <a:cxn ang="0">
                    <a:pos x="58" y="79"/>
                  </a:cxn>
                  <a:cxn ang="0">
                    <a:pos x="58" y="79"/>
                  </a:cxn>
                  <a:cxn ang="0">
                    <a:pos x="29" y="128"/>
                  </a:cxn>
                  <a:cxn ang="0">
                    <a:pos x="14" y="153"/>
                  </a:cxn>
                  <a:cxn ang="0">
                    <a:pos x="0" y="177"/>
                  </a:cxn>
                  <a:cxn ang="0">
                    <a:pos x="0" y="177"/>
                  </a:cxn>
                  <a:cxn ang="0">
                    <a:pos x="0" y="179"/>
                  </a:cxn>
                  <a:cxn ang="0">
                    <a:pos x="0" y="181"/>
                  </a:cxn>
                  <a:cxn ang="0">
                    <a:pos x="1" y="183"/>
                  </a:cxn>
                  <a:cxn ang="0">
                    <a:pos x="2" y="184"/>
                  </a:cxn>
                  <a:cxn ang="0">
                    <a:pos x="5" y="185"/>
                  </a:cxn>
                  <a:cxn ang="0">
                    <a:pos x="7" y="184"/>
                  </a:cxn>
                  <a:cxn ang="0">
                    <a:pos x="8" y="183"/>
                  </a:cxn>
                  <a:cxn ang="0">
                    <a:pos x="8" y="183"/>
                  </a:cxn>
                  <a:cxn ang="0">
                    <a:pos x="11" y="178"/>
                  </a:cxn>
                  <a:cxn ang="0">
                    <a:pos x="15" y="175"/>
                  </a:cxn>
                  <a:cxn ang="0">
                    <a:pos x="15" y="175"/>
                  </a:cxn>
                  <a:cxn ang="0">
                    <a:pos x="17" y="173"/>
                  </a:cxn>
                  <a:cxn ang="0">
                    <a:pos x="18" y="171"/>
                  </a:cxn>
                  <a:cxn ang="0">
                    <a:pos x="18" y="168"/>
                  </a:cxn>
                  <a:cxn ang="0">
                    <a:pos x="17" y="167"/>
                  </a:cxn>
                  <a:cxn ang="0">
                    <a:pos x="17" y="167"/>
                  </a:cxn>
                  <a:cxn ang="0">
                    <a:pos x="39" y="129"/>
                  </a:cxn>
                  <a:cxn ang="0">
                    <a:pos x="63" y="91"/>
                  </a:cxn>
                  <a:cxn ang="0">
                    <a:pos x="63" y="91"/>
                  </a:cxn>
                  <a:cxn ang="0">
                    <a:pos x="76" y="69"/>
                  </a:cxn>
                  <a:cxn ang="0">
                    <a:pos x="82" y="58"/>
                  </a:cxn>
                  <a:cxn ang="0">
                    <a:pos x="89" y="45"/>
                  </a:cxn>
                  <a:cxn ang="0">
                    <a:pos x="89" y="45"/>
                  </a:cxn>
                  <a:cxn ang="0">
                    <a:pos x="94" y="35"/>
                  </a:cxn>
                  <a:cxn ang="0">
                    <a:pos x="100" y="25"/>
                  </a:cxn>
                  <a:cxn ang="0">
                    <a:pos x="112" y="7"/>
                  </a:cxn>
                  <a:cxn ang="0">
                    <a:pos x="112" y="7"/>
                  </a:cxn>
                  <a:cxn ang="0">
                    <a:pos x="113" y="5"/>
                  </a:cxn>
                  <a:cxn ang="0">
                    <a:pos x="113" y="3"/>
                  </a:cxn>
                  <a:cxn ang="0">
                    <a:pos x="112" y="2"/>
                  </a:cxn>
                  <a:cxn ang="0">
                    <a:pos x="111" y="1"/>
                  </a:cxn>
                  <a:cxn ang="0">
                    <a:pos x="109" y="0"/>
                  </a:cxn>
                  <a:cxn ang="0">
                    <a:pos x="107" y="0"/>
                  </a:cxn>
                  <a:cxn ang="0">
                    <a:pos x="106" y="1"/>
                  </a:cxn>
                  <a:cxn ang="0">
                    <a:pos x="104" y="2"/>
                  </a:cxn>
                  <a:cxn ang="0">
                    <a:pos x="104" y="2"/>
                  </a:cxn>
                </a:cxnLst>
                <a:rect l="0" t="0" r="r" b="b"/>
                <a:pathLst>
                  <a:path w="113" h="185">
                    <a:moveTo>
                      <a:pt x="104" y="2"/>
                    </a:moveTo>
                    <a:lnTo>
                      <a:pt x="104" y="2"/>
                    </a:lnTo>
                    <a:lnTo>
                      <a:pt x="100" y="8"/>
                    </a:lnTo>
                    <a:lnTo>
                      <a:pt x="94" y="14"/>
                    </a:lnTo>
                    <a:lnTo>
                      <a:pt x="89" y="20"/>
                    </a:lnTo>
                    <a:lnTo>
                      <a:pt x="86" y="23"/>
                    </a:lnTo>
                    <a:lnTo>
                      <a:pt x="85" y="27"/>
                    </a:lnTo>
                    <a:lnTo>
                      <a:pt x="85" y="27"/>
                    </a:lnTo>
                    <a:lnTo>
                      <a:pt x="80" y="41"/>
                    </a:lnTo>
                    <a:lnTo>
                      <a:pt x="73" y="54"/>
                    </a:lnTo>
                    <a:lnTo>
                      <a:pt x="58" y="79"/>
                    </a:lnTo>
                    <a:lnTo>
                      <a:pt x="58" y="79"/>
                    </a:lnTo>
                    <a:lnTo>
                      <a:pt x="29" y="128"/>
                    </a:lnTo>
                    <a:lnTo>
                      <a:pt x="14" y="153"/>
                    </a:lnTo>
                    <a:lnTo>
                      <a:pt x="0" y="177"/>
                    </a:lnTo>
                    <a:lnTo>
                      <a:pt x="0" y="177"/>
                    </a:lnTo>
                    <a:lnTo>
                      <a:pt x="0" y="179"/>
                    </a:lnTo>
                    <a:lnTo>
                      <a:pt x="0" y="181"/>
                    </a:lnTo>
                    <a:lnTo>
                      <a:pt x="1" y="183"/>
                    </a:lnTo>
                    <a:lnTo>
                      <a:pt x="2" y="184"/>
                    </a:lnTo>
                    <a:lnTo>
                      <a:pt x="5" y="185"/>
                    </a:lnTo>
                    <a:lnTo>
                      <a:pt x="7" y="184"/>
                    </a:lnTo>
                    <a:lnTo>
                      <a:pt x="8" y="183"/>
                    </a:lnTo>
                    <a:lnTo>
                      <a:pt x="8" y="183"/>
                    </a:lnTo>
                    <a:lnTo>
                      <a:pt x="11" y="178"/>
                    </a:lnTo>
                    <a:lnTo>
                      <a:pt x="15" y="175"/>
                    </a:lnTo>
                    <a:lnTo>
                      <a:pt x="15" y="175"/>
                    </a:lnTo>
                    <a:lnTo>
                      <a:pt x="17" y="173"/>
                    </a:lnTo>
                    <a:lnTo>
                      <a:pt x="18" y="171"/>
                    </a:lnTo>
                    <a:lnTo>
                      <a:pt x="18" y="168"/>
                    </a:lnTo>
                    <a:lnTo>
                      <a:pt x="17" y="167"/>
                    </a:lnTo>
                    <a:lnTo>
                      <a:pt x="17" y="167"/>
                    </a:lnTo>
                    <a:lnTo>
                      <a:pt x="39" y="129"/>
                    </a:lnTo>
                    <a:lnTo>
                      <a:pt x="63" y="91"/>
                    </a:lnTo>
                    <a:lnTo>
                      <a:pt x="63" y="91"/>
                    </a:lnTo>
                    <a:lnTo>
                      <a:pt x="76" y="69"/>
                    </a:lnTo>
                    <a:lnTo>
                      <a:pt x="82" y="58"/>
                    </a:lnTo>
                    <a:lnTo>
                      <a:pt x="89" y="45"/>
                    </a:lnTo>
                    <a:lnTo>
                      <a:pt x="89" y="45"/>
                    </a:lnTo>
                    <a:lnTo>
                      <a:pt x="94" y="35"/>
                    </a:lnTo>
                    <a:lnTo>
                      <a:pt x="100" y="25"/>
                    </a:lnTo>
                    <a:lnTo>
                      <a:pt x="112" y="7"/>
                    </a:lnTo>
                    <a:lnTo>
                      <a:pt x="112" y="7"/>
                    </a:lnTo>
                    <a:lnTo>
                      <a:pt x="113" y="5"/>
                    </a:lnTo>
                    <a:lnTo>
                      <a:pt x="113" y="3"/>
                    </a:lnTo>
                    <a:lnTo>
                      <a:pt x="112" y="2"/>
                    </a:lnTo>
                    <a:lnTo>
                      <a:pt x="111" y="1"/>
                    </a:lnTo>
                    <a:lnTo>
                      <a:pt x="109" y="0"/>
                    </a:lnTo>
                    <a:lnTo>
                      <a:pt x="107" y="0"/>
                    </a:lnTo>
                    <a:lnTo>
                      <a:pt x="106" y="1"/>
                    </a:lnTo>
                    <a:lnTo>
                      <a:pt x="104" y="2"/>
                    </a:lnTo>
                    <a:lnTo>
                      <a:pt x="10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0" name="chenying0907 878"/>
              <p:cNvSpPr/>
              <p:nvPr/>
            </p:nvSpPr>
            <p:spPr bwMode="auto">
              <a:xfrm>
                <a:off x="4473575" y="1566863"/>
                <a:ext cx="66675" cy="101600"/>
              </a:xfrm>
              <a:custGeom>
                <a:avLst/>
                <a:gdLst/>
                <a:ahLst/>
                <a:cxnLst>
                  <a:cxn ang="0">
                    <a:pos x="119" y="4"/>
                  </a:cxn>
                  <a:cxn ang="0">
                    <a:pos x="119" y="4"/>
                  </a:cxn>
                  <a:cxn ang="0">
                    <a:pos x="118" y="9"/>
                  </a:cxn>
                  <a:cxn ang="0">
                    <a:pos x="116" y="13"/>
                  </a:cxn>
                  <a:cxn ang="0">
                    <a:pos x="111" y="22"/>
                  </a:cxn>
                  <a:cxn ang="0">
                    <a:pos x="99" y="40"/>
                  </a:cxn>
                  <a:cxn ang="0">
                    <a:pos x="99" y="40"/>
                  </a:cxn>
                  <a:cxn ang="0">
                    <a:pos x="91" y="51"/>
                  </a:cxn>
                  <a:cxn ang="0">
                    <a:pos x="83" y="61"/>
                  </a:cxn>
                  <a:cxn ang="0">
                    <a:pos x="74" y="73"/>
                  </a:cxn>
                  <a:cxn ang="0">
                    <a:pos x="67" y="84"/>
                  </a:cxn>
                  <a:cxn ang="0">
                    <a:pos x="67" y="84"/>
                  </a:cxn>
                  <a:cxn ang="0">
                    <a:pos x="34" y="134"/>
                  </a:cxn>
                  <a:cxn ang="0">
                    <a:pos x="18" y="159"/>
                  </a:cxn>
                  <a:cxn ang="0">
                    <a:pos x="1" y="183"/>
                  </a:cxn>
                  <a:cxn ang="0">
                    <a:pos x="1" y="183"/>
                  </a:cxn>
                  <a:cxn ang="0">
                    <a:pos x="0" y="184"/>
                  </a:cxn>
                  <a:cxn ang="0">
                    <a:pos x="0" y="186"/>
                  </a:cxn>
                  <a:cxn ang="0">
                    <a:pos x="1" y="188"/>
                  </a:cxn>
                  <a:cxn ang="0">
                    <a:pos x="2" y="190"/>
                  </a:cxn>
                  <a:cxn ang="0">
                    <a:pos x="4" y="190"/>
                  </a:cxn>
                  <a:cxn ang="0">
                    <a:pos x="6" y="190"/>
                  </a:cxn>
                  <a:cxn ang="0">
                    <a:pos x="7" y="190"/>
                  </a:cxn>
                  <a:cxn ang="0">
                    <a:pos x="9" y="187"/>
                  </a:cxn>
                  <a:cxn ang="0">
                    <a:pos x="9" y="187"/>
                  </a:cxn>
                  <a:cxn ang="0">
                    <a:pos x="27" y="161"/>
                  </a:cxn>
                  <a:cxn ang="0">
                    <a:pos x="44" y="135"/>
                  </a:cxn>
                  <a:cxn ang="0">
                    <a:pos x="81" y="81"/>
                  </a:cxn>
                  <a:cxn ang="0">
                    <a:pos x="81" y="81"/>
                  </a:cxn>
                  <a:cxn ang="0">
                    <a:pos x="88" y="71"/>
                  </a:cxn>
                  <a:cxn ang="0">
                    <a:pos x="96" y="59"/>
                  </a:cxn>
                  <a:cxn ang="0">
                    <a:pos x="103" y="49"/>
                  </a:cxn>
                  <a:cxn ang="0">
                    <a:pos x="111" y="38"/>
                  </a:cxn>
                  <a:cxn ang="0">
                    <a:pos x="111" y="38"/>
                  </a:cxn>
                  <a:cxn ang="0">
                    <a:pos x="121" y="23"/>
                  </a:cxn>
                  <a:cxn ang="0">
                    <a:pos x="125" y="15"/>
                  </a:cxn>
                  <a:cxn ang="0">
                    <a:pos x="128" y="7"/>
                  </a:cxn>
                  <a:cxn ang="0">
                    <a:pos x="128" y="7"/>
                  </a:cxn>
                  <a:cxn ang="0">
                    <a:pos x="128" y="5"/>
                  </a:cxn>
                  <a:cxn ang="0">
                    <a:pos x="127" y="3"/>
                  </a:cxn>
                  <a:cxn ang="0">
                    <a:pos x="124" y="0"/>
                  </a:cxn>
                  <a:cxn ang="0">
                    <a:pos x="123" y="0"/>
                  </a:cxn>
                  <a:cxn ang="0">
                    <a:pos x="121" y="0"/>
                  </a:cxn>
                  <a:cxn ang="0">
                    <a:pos x="120" y="3"/>
                  </a:cxn>
                  <a:cxn ang="0">
                    <a:pos x="119" y="4"/>
                  </a:cxn>
                  <a:cxn ang="0">
                    <a:pos x="119" y="4"/>
                  </a:cxn>
                </a:cxnLst>
                <a:rect l="0" t="0" r="r" b="b"/>
                <a:pathLst>
                  <a:path w="128" h="190">
                    <a:moveTo>
                      <a:pt x="119" y="4"/>
                    </a:moveTo>
                    <a:lnTo>
                      <a:pt x="119" y="4"/>
                    </a:lnTo>
                    <a:lnTo>
                      <a:pt x="118" y="9"/>
                    </a:lnTo>
                    <a:lnTo>
                      <a:pt x="116" y="13"/>
                    </a:lnTo>
                    <a:lnTo>
                      <a:pt x="111" y="22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91" y="51"/>
                    </a:lnTo>
                    <a:lnTo>
                      <a:pt x="83" y="61"/>
                    </a:lnTo>
                    <a:lnTo>
                      <a:pt x="74" y="73"/>
                    </a:lnTo>
                    <a:lnTo>
                      <a:pt x="67" y="84"/>
                    </a:lnTo>
                    <a:lnTo>
                      <a:pt x="67" y="84"/>
                    </a:lnTo>
                    <a:lnTo>
                      <a:pt x="34" y="134"/>
                    </a:lnTo>
                    <a:lnTo>
                      <a:pt x="18" y="159"/>
                    </a:lnTo>
                    <a:lnTo>
                      <a:pt x="1" y="183"/>
                    </a:lnTo>
                    <a:lnTo>
                      <a:pt x="1" y="183"/>
                    </a:lnTo>
                    <a:lnTo>
                      <a:pt x="0" y="184"/>
                    </a:lnTo>
                    <a:lnTo>
                      <a:pt x="0" y="186"/>
                    </a:lnTo>
                    <a:lnTo>
                      <a:pt x="1" y="188"/>
                    </a:lnTo>
                    <a:lnTo>
                      <a:pt x="2" y="190"/>
                    </a:lnTo>
                    <a:lnTo>
                      <a:pt x="4" y="190"/>
                    </a:lnTo>
                    <a:lnTo>
                      <a:pt x="6" y="190"/>
                    </a:lnTo>
                    <a:lnTo>
                      <a:pt x="7" y="190"/>
                    </a:lnTo>
                    <a:lnTo>
                      <a:pt x="9" y="187"/>
                    </a:lnTo>
                    <a:lnTo>
                      <a:pt x="9" y="187"/>
                    </a:lnTo>
                    <a:lnTo>
                      <a:pt x="27" y="161"/>
                    </a:lnTo>
                    <a:lnTo>
                      <a:pt x="44" y="135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8" y="71"/>
                    </a:lnTo>
                    <a:lnTo>
                      <a:pt x="96" y="59"/>
                    </a:lnTo>
                    <a:lnTo>
                      <a:pt x="103" y="49"/>
                    </a:lnTo>
                    <a:lnTo>
                      <a:pt x="111" y="38"/>
                    </a:lnTo>
                    <a:lnTo>
                      <a:pt x="111" y="38"/>
                    </a:lnTo>
                    <a:lnTo>
                      <a:pt x="121" y="23"/>
                    </a:lnTo>
                    <a:lnTo>
                      <a:pt x="125" y="15"/>
                    </a:lnTo>
                    <a:lnTo>
                      <a:pt x="128" y="7"/>
                    </a:lnTo>
                    <a:lnTo>
                      <a:pt x="128" y="7"/>
                    </a:lnTo>
                    <a:lnTo>
                      <a:pt x="128" y="5"/>
                    </a:lnTo>
                    <a:lnTo>
                      <a:pt x="127" y="3"/>
                    </a:lnTo>
                    <a:lnTo>
                      <a:pt x="124" y="0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20" y="3"/>
                    </a:lnTo>
                    <a:lnTo>
                      <a:pt x="119" y="4"/>
                    </a:lnTo>
                    <a:lnTo>
                      <a:pt x="1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1" name="chenying0907 879"/>
              <p:cNvSpPr/>
              <p:nvPr/>
            </p:nvSpPr>
            <p:spPr bwMode="auto">
              <a:xfrm>
                <a:off x="4500563" y="1595438"/>
                <a:ext cx="76200" cy="107950"/>
              </a:xfrm>
              <a:custGeom>
                <a:avLst/>
                <a:gdLst/>
                <a:ahLst/>
                <a:cxnLst>
                  <a:cxn ang="0">
                    <a:pos x="133" y="2"/>
                  </a:cxn>
                  <a:cxn ang="0">
                    <a:pos x="133" y="2"/>
                  </a:cxn>
                  <a:cxn ang="0">
                    <a:pos x="116" y="23"/>
                  </a:cxn>
                  <a:cxn ang="0">
                    <a:pos x="100" y="45"/>
                  </a:cxn>
                  <a:cxn ang="0">
                    <a:pos x="100" y="45"/>
                  </a:cxn>
                  <a:cxn ang="0">
                    <a:pos x="81" y="70"/>
                  </a:cxn>
                  <a:cxn ang="0">
                    <a:pos x="72" y="84"/>
                  </a:cxn>
                  <a:cxn ang="0">
                    <a:pos x="63" y="96"/>
                  </a:cxn>
                  <a:cxn ang="0">
                    <a:pos x="63" y="96"/>
                  </a:cxn>
                  <a:cxn ang="0">
                    <a:pos x="53" y="107"/>
                  </a:cxn>
                  <a:cxn ang="0">
                    <a:pos x="44" y="119"/>
                  </a:cxn>
                  <a:cxn ang="0">
                    <a:pos x="36" y="131"/>
                  </a:cxn>
                  <a:cxn ang="0">
                    <a:pos x="29" y="144"/>
                  </a:cxn>
                  <a:cxn ang="0">
                    <a:pos x="0" y="196"/>
                  </a:cxn>
                  <a:cxn ang="0">
                    <a:pos x="0" y="196"/>
                  </a:cxn>
                  <a:cxn ang="0">
                    <a:pos x="0" y="198"/>
                  </a:cxn>
                  <a:cxn ang="0">
                    <a:pos x="0" y="201"/>
                  </a:cxn>
                  <a:cxn ang="0">
                    <a:pos x="1" y="202"/>
                  </a:cxn>
                  <a:cxn ang="0">
                    <a:pos x="2" y="203"/>
                  </a:cxn>
                  <a:cxn ang="0">
                    <a:pos x="4" y="204"/>
                  </a:cxn>
                  <a:cxn ang="0">
                    <a:pos x="5" y="204"/>
                  </a:cxn>
                  <a:cxn ang="0">
                    <a:pos x="7" y="203"/>
                  </a:cxn>
                  <a:cxn ang="0">
                    <a:pos x="8" y="202"/>
                  </a:cxn>
                  <a:cxn ang="0">
                    <a:pos x="8" y="202"/>
                  </a:cxn>
                  <a:cxn ang="0">
                    <a:pos x="25" y="173"/>
                  </a:cxn>
                  <a:cxn ang="0">
                    <a:pos x="41" y="145"/>
                  </a:cxn>
                  <a:cxn ang="0">
                    <a:pos x="60" y="117"/>
                  </a:cxn>
                  <a:cxn ang="0">
                    <a:pos x="79" y="91"/>
                  </a:cxn>
                  <a:cxn ang="0">
                    <a:pos x="79" y="91"/>
                  </a:cxn>
                  <a:cxn ang="0">
                    <a:pos x="86" y="81"/>
                  </a:cxn>
                  <a:cxn ang="0">
                    <a:pos x="94" y="70"/>
                  </a:cxn>
                  <a:cxn ang="0">
                    <a:pos x="108" y="50"/>
                  </a:cxn>
                  <a:cxn ang="0">
                    <a:pos x="108" y="50"/>
                  </a:cxn>
                  <a:cxn ang="0">
                    <a:pos x="125" y="28"/>
                  </a:cxn>
                  <a:cxn ang="0">
                    <a:pos x="141" y="6"/>
                  </a:cxn>
                  <a:cxn ang="0">
                    <a:pos x="141" y="6"/>
                  </a:cxn>
                  <a:cxn ang="0">
                    <a:pos x="142" y="5"/>
                  </a:cxn>
                  <a:cxn ang="0">
                    <a:pos x="141" y="3"/>
                  </a:cxn>
                  <a:cxn ang="0">
                    <a:pos x="141" y="1"/>
                  </a:cxn>
                  <a:cxn ang="0">
                    <a:pos x="139" y="0"/>
                  </a:cxn>
                  <a:cxn ang="0">
                    <a:pos x="136" y="0"/>
                  </a:cxn>
                  <a:cxn ang="0">
                    <a:pos x="134" y="0"/>
                  </a:cxn>
                  <a:cxn ang="0">
                    <a:pos x="133" y="2"/>
                  </a:cxn>
                  <a:cxn ang="0">
                    <a:pos x="133" y="2"/>
                  </a:cxn>
                </a:cxnLst>
                <a:rect l="0" t="0" r="r" b="b"/>
                <a:pathLst>
                  <a:path w="142" h="204">
                    <a:moveTo>
                      <a:pt x="133" y="2"/>
                    </a:moveTo>
                    <a:lnTo>
                      <a:pt x="133" y="2"/>
                    </a:lnTo>
                    <a:lnTo>
                      <a:pt x="116" y="23"/>
                    </a:lnTo>
                    <a:lnTo>
                      <a:pt x="100" y="45"/>
                    </a:lnTo>
                    <a:lnTo>
                      <a:pt x="100" y="45"/>
                    </a:lnTo>
                    <a:lnTo>
                      <a:pt x="81" y="70"/>
                    </a:lnTo>
                    <a:lnTo>
                      <a:pt x="72" y="84"/>
                    </a:lnTo>
                    <a:lnTo>
                      <a:pt x="63" y="96"/>
                    </a:lnTo>
                    <a:lnTo>
                      <a:pt x="63" y="96"/>
                    </a:lnTo>
                    <a:lnTo>
                      <a:pt x="53" y="107"/>
                    </a:lnTo>
                    <a:lnTo>
                      <a:pt x="44" y="119"/>
                    </a:lnTo>
                    <a:lnTo>
                      <a:pt x="36" y="131"/>
                    </a:lnTo>
                    <a:lnTo>
                      <a:pt x="29" y="144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0" y="198"/>
                    </a:lnTo>
                    <a:lnTo>
                      <a:pt x="0" y="201"/>
                    </a:lnTo>
                    <a:lnTo>
                      <a:pt x="1" y="202"/>
                    </a:lnTo>
                    <a:lnTo>
                      <a:pt x="2" y="203"/>
                    </a:lnTo>
                    <a:lnTo>
                      <a:pt x="4" y="204"/>
                    </a:lnTo>
                    <a:lnTo>
                      <a:pt x="5" y="204"/>
                    </a:lnTo>
                    <a:lnTo>
                      <a:pt x="7" y="203"/>
                    </a:lnTo>
                    <a:lnTo>
                      <a:pt x="8" y="202"/>
                    </a:lnTo>
                    <a:lnTo>
                      <a:pt x="8" y="202"/>
                    </a:lnTo>
                    <a:lnTo>
                      <a:pt x="25" y="173"/>
                    </a:lnTo>
                    <a:lnTo>
                      <a:pt x="41" y="145"/>
                    </a:lnTo>
                    <a:lnTo>
                      <a:pt x="60" y="117"/>
                    </a:lnTo>
                    <a:lnTo>
                      <a:pt x="79" y="91"/>
                    </a:lnTo>
                    <a:lnTo>
                      <a:pt x="79" y="91"/>
                    </a:lnTo>
                    <a:lnTo>
                      <a:pt x="86" y="81"/>
                    </a:lnTo>
                    <a:lnTo>
                      <a:pt x="94" y="70"/>
                    </a:lnTo>
                    <a:lnTo>
                      <a:pt x="108" y="50"/>
                    </a:lnTo>
                    <a:lnTo>
                      <a:pt x="108" y="50"/>
                    </a:lnTo>
                    <a:lnTo>
                      <a:pt x="125" y="28"/>
                    </a:lnTo>
                    <a:lnTo>
                      <a:pt x="141" y="6"/>
                    </a:lnTo>
                    <a:lnTo>
                      <a:pt x="141" y="6"/>
                    </a:lnTo>
                    <a:lnTo>
                      <a:pt x="142" y="5"/>
                    </a:lnTo>
                    <a:lnTo>
                      <a:pt x="141" y="3"/>
                    </a:lnTo>
                    <a:lnTo>
                      <a:pt x="141" y="1"/>
                    </a:lnTo>
                    <a:lnTo>
                      <a:pt x="139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3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2" name="chenying0907 880"/>
              <p:cNvSpPr/>
              <p:nvPr/>
            </p:nvSpPr>
            <p:spPr bwMode="auto">
              <a:xfrm>
                <a:off x="4510088" y="1630363"/>
                <a:ext cx="80963" cy="125413"/>
              </a:xfrm>
              <a:custGeom>
                <a:avLst/>
                <a:gdLst/>
                <a:ahLst/>
                <a:cxnLst>
                  <a:cxn ang="0">
                    <a:pos x="143" y="2"/>
                  </a:cxn>
                  <a:cxn ang="0">
                    <a:pos x="143" y="2"/>
                  </a:cxn>
                  <a:cxn ang="0">
                    <a:pos x="110" y="58"/>
                  </a:cxn>
                  <a:cxn ang="0">
                    <a:pos x="77" y="114"/>
                  </a:cxn>
                  <a:cxn ang="0">
                    <a:pos x="77" y="114"/>
                  </a:cxn>
                  <a:cxn ang="0">
                    <a:pos x="58" y="143"/>
                  </a:cxn>
                  <a:cxn ang="0">
                    <a:pos x="39" y="172"/>
                  </a:cxn>
                  <a:cxn ang="0">
                    <a:pos x="20" y="201"/>
                  </a:cxn>
                  <a:cxn ang="0">
                    <a:pos x="1" y="230"/>
                  </a:cxn>
                  <a:cxn ang="0">
                    <a:pos x="1" y="230"/>
                  </a:cxn>
                  <a:cxn ang="0">
                    <a:pos x="0" y="232"/>
                  </a:cxn>
                  <a:cxn ang="0">
                    <a:pos x="0" y="234"/>
                  </a:cxn>
                  <a:cxn ang="0">
                    <a:pos x="1" y="235"/>
                  </a:cxn>
                  <a:cxn ang="0">
                    <a:pos x="2" y="236"/>
                  </a:cxn>
                  <a:cxn ang="0">
                    <a:pos x="4" y="237"/>
                  </a:cxn>
                  <a:cxn ang="0">
                    <a:pos x="7" y="237"/>
                  </a:cxn>
                  <a:cxn ang="0">
                    <a:pos x="8" y="236"/>
                  </a:cxn>
                  <a:cxn ang="0">
                    <a:pos x="10" y="235"/>
                  </a:cxn>
                  <a:cxn ang="0">
                    <a:pos x="10" y="235"/>
                  </a:cxn>
                  <a:cxn ang="0">
                    <a:pos x="44" y="180"/>
                  </a:cxn>
                  <a:cxn ang="0">
                    <a:pos x="62" y="152"/>
                  </a:cxn>
                  <a:cxn ang="0">
                    <a:pos x="80" y="125"/>
                  </a:cxn>
                  <a:cxn ang="0">
                    <a:pos x="80" y="125"/>
                  </a:cxn>
                  <a:cxn ang="0">
                    <a:pos x="99" y="96"/>
                  </a:cxn>
                  <a:cxn ang="0">
                    <a:pos x="117" y="67"/>
                  </a:cxn>
                  <a:cxn ang="0">
                    <a:pos x="134" y="36"/>
                  </a:cxn>
                  <a:cxn ang="0">
                    <a:pos x="151" y="8"/>
                  </a:cxn>
                  <a:cxn ang="0">
                    <a:pos x="151" y="8"/>
                  </a:cxn>
                  <a:cxn ang="0">
                    <a:pos x="152" y="5"/>
                  </a:cxn>
                  <a:cxn ang="0">
                    <a:pos x="152" y="3"/>
                  </a:cxn>
                  <a:cxn ang="0">
                    <a:pos x="151" y="2"/>
                  </a:cxn>
                  <a:cxn ang="0">
                    <a:pos x="150" y="1"/>
                  </a:cxn>
                  <a:cxn ang="0">
                    <a:pos x="148" y="0"/>
                  </a:cxn>
                  <a:cxn ang="0">
                    <a:pos x="146" y="0"/>
                  </a:cxn>
                  <a:cxn ang="0">
                    <a:pos x="145" y="1"/>
                  </a:cxn>
                  <a:cxn ang="0">
                    <a:pos x="143" y="2"/>
                  </a:cxn>
                  <a:cxn ang="0">
                    <a:pos x="143" y="2"/>
                  </a:cxn>
                </a:cxnLst>
                <a:rect l="0" t="0" r="r" b="b"/>
                <a:pathLst>
                  <a:path w="152" h="237">
                    <a:moveTo>
                      <a:pt x="143" y="2"/>
                    </a:moveTo>
                    <a:lnTo>
                      <a:pt x="143" y="2"/>
                    </a:lnTo>
                    <a:lnTo>
                      <a:pt x="110" y="58"/>
                    </a:lnTo>
                    <a:lnTo>
                      <a:pt x="77" y="114"/>
                    </a:lnTo>
                    <a:lnTo>
                      <a:pt x="77" y="114"/>
                    </a:lnTo>
                    <a:lnTo>
                      <a:pt x="58" y="143"/>
                    </a:lnTo>
                    <a:lnTo>
                      <a:pt x="39" y="172"/>
                    </a:lnTo>
                    <a:lnTo>
                      <a:pt x="20" y="201"/>
                    </a:lnTo>
                    <a:lnTo>
                      <a:pt x="1" y="230"/>
                    </a:lnTo>
                    <a:lnTo>
                      <a:pt x="1" y="230"/>
                    </a:lnTo>
                    <a:lnTo>
                      <a:pt x="0" y="232"/>
                    </a:lnTo>
                    <a:lnTo>
                      <a:pt x="0" y="234"/>
                    </a:lnTo>
                    <a:lnTo>
                      <a:pt x="1" y="235"/>
                    </a:lnTo>
                    <a:lnTo>
                      <a:pt x="2" y="236"/>
                    </a:lnTo>
                    <a:lnTo>
                      <a:pt x="4" y="237"/>
                    </a:lnTo>
                    <a:lnTo>
                      <a:pt x="7" y="237"/>
                    </a:lnTo>
                    <a:lnTo>
                      <a:pt x="8" y="236"/>
                    </a:lnTo>
                    <a:lnTo>
                      <a:pt x="10" y="235"/>
                    </a:lnTo>
                    <a:lnTo>
                      <a:pt x="10" y="235"/>
                    </a:lnTo>
                    <a:lnTo>
                      <a:pt x="44" y="180"/>
                    </a:lnTo>
                    <a:lnTo>
                      <a:pt x="62" y="152"/>
                    </a:lnTo>
                    <a:lnTo>
                      <a:pt x="80" y="125"/>
                    </a:lnTo>
                    <a:lnTo>
                      <a:pt x="80" y="125"/>
                    </a:lnTo>
                    <a:lnTo>
                      <a:pt x="99" y="96"/>
                    </a:lnTo>
                    <a:lnTo>
                      <a:pt x="117" y="67"/>
                    </a:lnTo>
                    <a:lnTo>
                      <a:pt x="134" y="36"/>
                    </a:lnTo>
                    <a:lnTo>
                      <a:pt x="151" y="8"/>
                    </a:lnTo>
                    <a:lnTo>
                      <a:pt x="151" y="8"/>
                    </a:lnTo>
                    <a:lnTo>
                      <a:pt x="152" y="5"/>
                    </a:lnTo>
                    <a:lnTo>
                      <a:pt x="152" y="3"/>
                    </a:lnTo>
                    <a:lnTo>
                      <a:pt x="151" y="2"/>
                    </a:lnTo>
                    <a:lnTo>
                      <a:pt x="150" y="1"/>
                    </a:lnTo>
                    <a:lnTo>
                      <a:pt x="148" y="0"/>
                    </a:lnTo>
                    <a:lnTo>
                      <a:pt x="146" y="0"/>
                    </a:lnTo>
                    <a:lnTo>
                      <a:pt x="145" y="1"/>
                    </a:lnTo>
                    <a:lnTo>
                      <a:pt x="143" y="2"/>
                    </a:lnTo>
                    <a:lnTo>
                      <a:pt x="14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3" name="chenying0907 881"/>
              <p:cNvSpPr/>
              <p:nvPr/>
            </p:nvSpPr>
            <p:spPr bwMode="auto">
              <a:xfrm>
                <a:off x="4525963" y="1682750"/>
                <a:ext cx="73025" cy="115888"/>
              </a:xfrm>
              <a:custGeom>
                <a:avLst/>
                <a:gdLst/>
                <a:ahLst/>
                <a:cxnLst>
                  <a:cxn ang="0">
                    <a:pos x="129" y="2"/>
                  </a:cxn>
                  <a:cxn ang="0">
                    <a:pos x="129" y="2"/>
                  </a:cxn>
                  <a:cxn ang="0">
                    <a:pos x="112" y="29"/>
                  </a:cxn>
                  <a:cxn ang="0">
                    <a:pos x="94" y="56"/>
                  </a:cxn>
                  <a:cxn ang="0">
                    <a:pos x="78" y="84"/>
                  </a:cxn>
                  <a:cxn ang="0">
                    <a:pos x="63" y="112"/>
                  </a:cxn>
                  <a:cxn ang="0">
                    <a:pos x="63" y="112"/>
                  </a:cxn>
                  <a:cxn ang="0">
                    <a:pos x="54" y="129"/>
                  </a:cxn>
                  <a:cxn ang="0">
                    <a:pos x="45" y="144"/>
                  </a:cxn>
                  <a:cxn ang="0">
                    <a:pos x="25" y="175"/>
                  </a:cxn>
                  <a:cxn ang="0">
                    <a:pos x="25" y="175"/>
                  </a:cxn>
                  <a:cxn ang="0">
                    <a:pos x="19" y="184"/>
                  </a:cxn>
                  <a:cxn ang="0">
                    <a:pos x="12" y="194"/>
                  </a:cxn>
                  <a:cxn ang="0">
                    <a:pos x="6" y="202"/>
                  </a:cxn>
                  <a:cxn ang="0">
                    <a:pos x="1" y="212"/>
                  </a:cxn>
                  <a:cxn ang="0">
                    <a:pos x="1" y="212"/>
                  </a:cxn>
                  <a:cxn ang="0">
                    <a:pos x="0" y="214"/>
                  </a:cxn>
                  <a:cxn ang="0">
                    <a:pos x="1" y="216"/>
                  </a:cxn>
                  <a:cxn ang="0">
                    <a:pos x="2" y="217"/>
                  </a:cxn>
                  <a:cxn ang="0">
                    <a:pos x="4" y="218"/>
                  </a:cxn>
                  <a:cxn ang="0">
                    <a:pos x="7" y="218"/>
                  </a:cxn>
                  <a:cxn ang="0">
                    <a:pos x="9" y="217"/>
                  </a:cxn>
                  <a:cxn ang="0">
                    <a:pos x="11" y="215"/>
                  </a:cxn>
                  <a:cxn ang="0">
                    <a:pos x="11" y="215"/>
                  </a:cxn>
                  <a:cxn ang="0">
                    <a:pos x="13" y="209"/>
                  </a:cxn>
                  <a:cxn ang="0">
                    <a:pos x="16" y="204"/>
                  </a:cxn>
                  <a:cxn ang="0">
                    <a:pos x="23" y="194"/>
                  </a:cxn>
                  <a:cxn ang="0">
                    <a:pos x="31" y="182"/>
                  </a:cxn>
                  <a:cxn ang="0">
                    <a:pos x="38" y="172"/>
                  </a:cxn>
                  <a:cxn ang="0">
                    <a:pos x="38" y="172"/>
                  </a:cxn>
                  <a:cxn ang="0">
                    <a:pos x="71" y="117"/>
                  </a:cxn>
                  <a:cxn ang="0">
                    <a:pos x="71" y="117"/>
                  </a:cxn>
                  <a:cxn ang="0">
                    <a:pos x="103" y="61"/>
                  </a:cxn>
                  <a:cxn ang="0">
                    <a:pos x="120" y="35"/>
                  </a:cxn>
                  <a:cxn ang="0">
                    <a:pos x="138" y="8"/>
                  </a:cxn>
                  <a:cxn ang="0">
                    <a:pos x="138" y="8"/>
                  </a:cxn>
                  <a:cxn ang="0">
                    <a:pos x="139" y="6"/>
                  </a:cxn>
                  <a:cxn ang="0">
                    <a:pos x="139" y="5"/>
                  </a:cxn>
                  <a:cxn ang="0">
                    <a:pos x="138" y="2"/>
                  </a:cxn>
                  <a:cxn ang="0">
                    <a:pos x="137" y="1"/>
                  </a:cxn>
                  <a:cxn ang="0">
                    <a:pos x="132" y="0"/>
                  </a:cxn>
                  <a:cxn ang="0">
                    <a:pos x="131" y="1"/>
                  </a:cxn>
                  <a:cxn ang="0">
                    <a:pos x="129" y="2"/>
                  </a:cxn>
                  <a:cxn ang="0">
                    <a:pos x="129" y="2"/>
                  </a:cxn>
                </a:cxnLst>
                <a:rect l="0" t="0" r="r" b="b"/>
                <a:pathLst>
                  <a:path w="139" h="218">
                    <a:moveTo>
                      <a:pt x="129" y="2"/>
                    </a:moveTo>
                    <a:lnTo>
                      <a:pt x="129" y="2"/>
                    </a:lnTo>
                    <a:lnTo>
                      <a:pt x="112" y="29"/>
                    </a:lnTo>
                    <a:lnTo>
                      <a:pt x="94" y="56"/>
                    </a:lnTo>
                    <a:lnTo>
                      <a:pt x="78" y="84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54" y="129"/>
                    </a:lnTo>
                    <a:lnTo>
                      <a:pt x="45" y="144"/>
                    </a:lnTo>
                    <a:lnTo>
                      <a:pt x="25" y="175"/>
                    </a:lnTo>
                    <a:lnTo>
                      <a:pt x="25" y="175"/>
                    </a:lnTo>
                    <a:lnTo>
                      <a:pt x="19" y="184"/>
                    </a:lnTo>
                    <a:lnTo>
                      <a:pt x="12" y="194"/>
                    </a:lnTo>
                    <a:lnTo>
                      <a:pt x="6" y="202"/>
                    </a:lnTo>
                    <a:lnTo>
                      <a:pt x="1" y="212"/>
                    </a:lnTo>
                    <a:lnTo>
                      <a:pt x="1" y="212"/>
                    </a:lnTo>
                    <a:lnTo>
                      <a:pt x="0" y="214"/>
                    </a:lnTo>
                    <a:lnTo>
                      <a:pt x="1" y="216"/>
                    </a:lnTo>
                    <a:lnTo>
                      <a:pt x="2" y="217"/>
                    </a:lnTo>
                    <a:lnTo>
                      <a:pt x="4" y="218"/>
                    </a:lnTo>
                    <a:lnTo>
                      <a:pt x="7" y="218"/>
                    </a:lnTo>
                    <a:lnTo>
                      <a:pt x="9" y="217"/>
                    </a:lnTo>
                    <a:lnTo>
                      <a:pt x="11" y="215"/>
                    </a:lnTo>
                    <a:lnTo>
                      <a:pt x="11" y="215"/>
                    </a:lnTo>
                    <a:lnTo>
                      <a:pt x="13" y="209"/>
                    </a:lnTo>
                    <a:lnTo>
                      <a:pt x="16" y="204"/>
                    </a:lnTo>
                    <a:lnTo>
                      <a:pt x="23" y="194"/>
                    </a:lnTo>
                    <a:lnTo>
                      <a:pt x="31" y="182"/>
                    </a:lnTo>
                    <a:lnTo>
                      <a:pt x="38" y="172"/>
                    </a:lnTo>
                    <a:lnTo>
                      <a:pt x="38" y="172"/>
                    </a:lnTo>
                    <a:lnTo>
                      <a:pt x="71" y="117"/>
                    </a:lnTo>
                    <a:lnTo>
                      <a:pt x="71" y="117"/>
                    </a:lnTo>
                    <a:lnTo>
                      <a:pt x="103" y="61"/>
                    </a:lnTo>
                    <a:lnTo>
                      <a:pt x="120" y="35"/>
                    </a:lnTo>
                    <a:lnTo>
                      <a:pt x="138" y="8"/>
                    </a:lnTo>
                    <a:lnTo>
                      <a:pt x="138" y="8"/>
                    </a:lnTo>
                    <a:lnTo>
                      <a:pt x="139" y="6"/>
                    </a:lnTo>
                    <a:lnTo>
                      <a:pt x="139" y="5"/>
                    </a:lnTo>
                    <a:lnTo>
                      <a:pt x="138" y="2"/>
                    </a:lnTo>
                    <a:lnTo>
                      <a:pt x="137" y="1"/>
                    </a:lnTo>
                    <a:lnTo>
                      <a:pt x="132" y="0"/>
                    </a:lnTo>
                    <a:lnTo>
                      <a:pt x="131" y="1"/>
                    </a:lnTo>
                    <a:lnTo>
                      <a:pt x="129" y="2"/>
                    </a:lnTo>
                    <a:lnTo>
                      <a:pt x="129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4" name="chenying0907 882"/>
              <p:cNvSpPr/>
              <p:nvPr/>
            </p:nvSpPr>
            <p:spPr bwMode="auto">
              <a:xfrm>
                <a:off x="4548188" y="1728788"/>
                <a:ext cx="57150" cy="90488"/>
              </a:xfrm>
              <a:custGeom>
                <a:avLst/>
                <a:gdLst/>
                <a:ahLst/>
                <a:cxnLst>
                  <a:cxn ang="0">
                    <a:pos x="100" y="2"/>
                  </a:cxn>
                  <a:cxn ang="0">
                    <a:pos x="100" y="2"/>
                  </a:cxn>
                  <a:cxn ang="0">
                    <a:pos x="94" y="12"/>
                  </a:cxn>
                  <a:cxn ang="0">
                    <a:pos x="85" y="20"/>
                  </a:cxn>
                  <a:cxn ang="0">
                    <a:pos x="79" y="28"/>
                  </a:cxn>
                  <a:cxn ang="0">
                    <a:pos x="73" y="37"/>
                  </a:cxn>
                  <a:cxn ang="0">
                    <a:pos x="73" y="37"/>
                  </a:cxn>
                  <a:cxn ang="0">
                    <a:pos x="63" y="58"/>
                  </a:cxn>
                  <a:cxn ang="0">
                    <a:pos x="51" y="79"/>
                  </a:cxn>
                  <a:cxn ang="0">
                    <a:pos x="51" y="79"/>
                  </a:cxn>
                  <a:cxn ang="0">
                    <a:pos x="26" y="122"/>
                  </a:cxn>
                  <a:cxn ang="0">
                    <a:pos x="14" y="143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0" y="165"/>
                  </a:cxn>
                  <a:cxn ang="0">
                    <a:pos x="0" y="166"/>
                  </a:cxn>
                  <a:cxn ang="0">
                    <a:pos x="1" y="169"/>
                  </a:cxn>
                  <a:cxn ang="0">
                    <a:pos x="2" y="170"/>
                  </a:cxn>
                  <a:cxn ang="0">
                    <a:pos x="5" y="171"/>
                  </a:cxn>
                  <a:cxn ang="0">
                    <a:pos x="7" y="170"/>
                  </a:cxn>
                  <a:cxn ang="0">
                    <a:pos x="8" y="169"/>
                  </a:cxn>
                  <a:cxn ang="0">
                    <a:pos x="8" y="169"/>
                  </a:cxn>
                  <a:cxn ang="0">
                    <a:pos x="20" y="149"/>
                  </a:cxn>
                  <a:cxn ang="0">
                    <a:pos x="32" y="129"/>
                  </a:cxn>
                  <a:cxn ang="0">
                    <a:pos x="43" y="110"/>
                  </a:cxn>
                  <a:cxn ang="0">
                    <a:pos x="55" y="91"/>
                  </a:cxn>
                  <a:cxn ang="0">
                    <a:pos x="55" y="91"/>
                  </a:cxn>
                  <a:cxn ang="0">
                    <a:pos x="62" y="81"/>
                  </a:cxn>
                  <a:cxn ang="0">
                    <a:pos x="68" y="70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81" y="43"/>
                  </a:cxn>
                  <a:cxn ang="0">
                    <a:pos x="84" y="37"/>
                  </a:cxn>
                  <a:cxn ang="0">
                    <a:pos x="93" y="27"/>
                  </a:cxn>
                  <a:cxn ang="0">
                    <a:pos x="101" y="18"/>
                  </a:cxn>
                  <a:cxn ang="0">
                    <a:pos x="108" y="7"/>
                  </a:cxn>
                  <a:cxn ang="0">
                    <a:pos x="108" y="7"/>
                  </a:cxn>
                  <a:cxn ang="0">
                    <a:pos x="108" y="5"/>
                  </a:cxn>
                  <a:cxn ang="0">
                    <a:pos x="108" y="3"/>
                  </a:cxn>
                  <a:cxn ang="0">
                    <a:pos x="107" y="2"/>
                  </a:cxn>
                  <a:cxn ang="0">
                    <a:pos x="106" y="0"/>
                  </a:cxn>
                  <a:cxn ang="0">
                    <a:pos x="105" y="0"/>
                  </a:cxn>
                  <a:cxn ang="0">
                    <a:pos x="103" y="0"/>
                  </a:cxn>
                  <a:cxn ang="0">
                    <a:pos x="101" y="1"/>
                  </a:cxn>
                  <a:cxn ang="0">
                    <a:pos x="100" y="2"/>
                  </a:cxn>
                  <a:cxn ang="0">
                    <a:pos x="100" y="2"/>
                  </a:cxn>
                </a:cxnLst>
                <a:rect l="0" t="0" r="r" b="b"/>
                <a:pathLst>
                  <a:path w="108" h="171">
                    <a:moveTo>
                      <a:pt x="100" y="2"/>
                    </a:moveTo>
                    <a:lnTo>
                      <a:pt x="100" y="2"/>
                    </a:lnTo>
                    <a:lnTo>
                      <a:pt x="94" y="12"/>
                    </a:lnTo>
                    <a:lnTo>
                      <a:pt x="85" y="20"/>
                    </a:lnTo>
                    <a:lnTo>
                      <a:pt x="79" y="28"/>
                    </a:lnTo>
                    <a:lnTo>
                      <a:pt x="73" y="37"/>
                    </a:lnTo>
                    <a:lnTo>
                      <a:pt x="73" y="37"/>
                    </a:lnTo>
                    <a:lnTo>
                      <a:pt x="63" y="58"/>
                    </a:lnTo>
                    <a:lnTo>
                      <a:pt x="51" y="79"/>
                    </a:lnTo>
                    <a:lnTo>
                      <a:pt x="51" y="79"/>
                    </a:lnTo>
                    <a:lnTo>
                      <a:pt x="26" y="122"/>
                    </a:lnTo>
                    <a:lnTo>
                      <a:pt x="14" y="143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6"/>
                    </a:lnTo>
                    <a:lnTo>
                      <a:pt x="1" y="169"/>
                    </a:lnTo>
                    <a:lnTo>
                      <a:pt x="2" y="170"/>
                    </a:lnTo>
                    <a:lnTo>
                      <a:pt x="5" y="171"/>
                    </a:lnTo>
                    <a:lnTo>
                      <a:pt x="7" y="170"/>
                    </a:lnTo>
                    <a:lnTo>
                      <a:pt x="8" y="169"/>
                    </a:lnTo>
                    <a:lnTo>
                      <a:pt x="8" y="169"/>
                    </a:lnTo>
                    <a:lnTo>
                      <a:pt x="20" y="149"/>
                    </a:lnTo>
                    <a:lnTo>
                      <a:pt x="32" y="129"/>
                    </a:lnTo>
                    <a:lnTo>
                      <a:pt x="43" y="110"/>
                    </a:lnTo>
                    <a:lnTo>
                      <a:pt x="55" y="91"/>
                    </a:lnTo>
                    <a:lnTo>
                      <a:pt x="55" y="91"/>
                    </a:lnTo>
                    <a:lnTo>
                      <a:pt x="62" y="81"/>
                    </a:lnTo>
                    <a:lnTo>
                      <a:pt x="68" y="70"/>
                    </a:lnTo>
                    <a:lnTo>
                      <a:pt x="78" y="49"/>
                    </a:lnTo>
                    <a:lnTo>
                      <a:pt x="78" y="49"/>
                    </a:lnTo>
                    <a:lnTo>
                      <a:pt x="81" y="43"/>
                    </a:lnTo>
                    <a:lnTo>
                      <a:pt x="84" y="37"/>
                    </a:lnTo>
                    <a:lnTo>
                      <a:pt x="93" y="27"/>
                    </a:lnTo>
                    <a:lnTo>
                      <a:pt x="101" y="18"/>
                    </a:lnTo>
                    <a:lnTo>
                      <a:pt x="108" y="7"/>
                    </a:lnTo>
                    <a:lnTo>
                      <a:pt x="108" y="7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07" y="2"/>
                    </a:lnTo>
                    <a:lnTo>
                      <a:pt x="106" y="0"/>
                    </a:lnTo>
                    <a:lnTo>
                      <a:pt x="105" y="0"/>
                    </a:lnTo>
                    <a:lnTo>
                      <a:pt x="103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5" name="chenying0907 883"/>
              <p:cNvSpPr/>
              <p:nvPr/>
            </p:nvSpPr>
            <p:spPr bwMode="auto">
              <a:xfrm>
                <a:off x="4575175" y="1773238"/>
                <a:ext cx="30163" cy="47625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7" y="3"/>
                  </a:cxn>
                  <a:cxn ang="0">
                    <a:pos x="57" y="3"/>
                  </a:cxn>
                  <a:cxn ang="0">
                    <a:pos x="56" y="1"/>
                  </a:cxn>
                  <a:cxn ang="0">
                    <a:pos x="54" y="0"/>
                  </a:cxn>
                  <a:cxn ang="0">
                    <a:pos x="51" y="0"/>
                  </a:cxn>
                  <a:cxn ang="0">
                    <a:pos x="49" y="1"/>
                  </a:cxn>
                  <a:cxn ang="0">
                    <a:pos x="49" y="1"/>
                  </a:cxn>
                  <a:cxn ang="0">
                    <a:pos x="45" y="6"/>
                  </a:cxn>
                  <a:cxn ang="0">
                    <a:pos x="41" y="11"/>
                  </a:cxn>
                  <a:cxn ang="0">
                    <a:pos x="34" y="23"/>
                  </a:cxn>
                  <a:cxn ang="0">
                    <a:pos x="34" y="23"/>
                  </a:cxn>
                  <a:cxn ang="0">
                    <a:pos x="27" y="38"/>
                  </a:cxn>
                  <a:cxn ang="0">
                    <a:pos x="19" y="54"/>
                  </a:cxn>
                  <a:cxn ang="0">
                    <a:pos x="1" y="84"/>
                  </a:cxn>
                  <a:cxn ang="0">
                    <a:pos x="1" y="84"/>
                  </a:cxn>
                  <a:cxn ang="0">
                    <a:pos x="0" y="86"/>
                  </a:cxn>
                  <a:cxn ang="0">
                    <a:pos x="0" y="87"/>
                  </a:cxn>
                  <a:cxn ang="0">
                    <a:pos x="1" y="89"/>
                  </a:cxn>
                  <a:cxn ang="0">
                    <a:pos x="3" y="90"/>
                  </a:cxn>
                  <a:cxn ang="0">
                    <a:pos x="4" y="90"/>
                  </a:cxn>
                  <a:cxn ang="0">
                    <a:pos x="6" y="90"/>
                  </a:cxn>
                  <a:cxn ang="0">
                    <a:pos x="8" y="90"/>
                  </a:cxn>
                  <a:cxn ang="0">
                    <a:pos x="10" y="88"/>
                  </a:cxn>
                  <a:cxn ang="0">
                    <a:pos x="10" y="88"/>
                  </a:cxn>
                  <a:cxn ang="0">
                    <a:pos x="25" y="61"/>
                  </a:cxn>
                  <a:cxn ang="0">
                    <a:pos x="41" y="33"/>
                  </a:cxn>
                  <a:cxn ang="0">
                    <a:pos x="41" y="33"/>
                  </a:cxn>
                  <a:cxn ang="0">
                    <a:pos x="47" y="21"/>
                  </a:cxn>
                  <a:cxn ang="0">
                    <a:pos x="50" y="14"/>
                  </a:cxn>
                  <a:cxn ang="0">
                    <a:pos x="54" y="9"/>
                  </a:cxn>
                  <a:cxn ang="0">
                    <a:pos x="54" y="9"/>
                  </a:cxn>
                  <a:cxn ang="0">
                    <a:pos x="57" y="7"/>
                  </a:cxn>
                  <a:cxn ang="0">
                    <a:pos x="57" y="6"/>
                  </a:cxn>
                  <a:cxn ang="0">
                    <a:pos x="57" y="4"/>
                  </a:cxn>
                  <a:cxn ang="0">
                    <a:pos x="57" y="4"/>
                  </a:cxn>
                </a:cxnLst>
                <a:rect l="0" t="0" r="r" b="b"/>
                <a:pathLst>
                  <a:path w="57" h="90">
                    <a:moveTo>
                      <a:pt x="57" y="4"/>
                    </a:moveTo>
                    <a:lnTo>
                      <a:pt x="57" y="3"/>
                    </a:lnTo>
                    <a:lnTo>
                      <a:pt x="57" y="3"/>
                    </a:lnTo>
                    <a:lnTo>
                      <a:pt x="56" y="1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49" y="1"/>
                    </a:lnTo>
                    <a:lnTo>
                      <a:pt x="49" y="1"/>
                    </a:lnTo>
                    <a:lnTo>
                      <a:pt x="45" y="6"/>
                    </a:lnTo>
                    <a:lnTo>
                      <a:pt x="41" y="11"/>
                    </a:lnTo>
                    <a:lnTo>
                      <a:pt x="34" y="23"/>
                    </a:lnTo>
                    <a:lnTo>
                      <a:pt x="34" y="23"/>
                    </a:lnTo>
                    <a:lnTo>
                      <a:pt x="27" y="38"/>
                    </a:lnTo>
                    <a:lnTo>
                      <a:pt x="19" y="54"/>
                    </a:lnTo>
                    <a:lnTo>
                      <a:pt x="1" y="84"/>
                    </a:lnTo>
                    <a:lnTo>
                      <a:pt x="1" y="84"/>
                    </a:lnTo>
                    <a:lnTo>
                      <a:pt x="0" y="86"/>
                    </a:lnTo>
                    <a:lnTo>
                      <a:pt x="0" y="87"/>
                    </a:lnTo>
                    <a:lnTo>
                      <a:pt x="1" y="89"/>
                    </a:lnTo>
                    <a:lnTo>
                      <a:pt x="3" y="90"/>
                    </a:lnTo>
                    <a:lnTo>
                      <a:pt x="4" y="90"/>
                    </a:lnTo>
                    <a:lnTo>
                      <a:pt x="6" y="90"/>
                    </a:lnTo>
                    <a:lnTo>
                      <a:pt x="8" y="90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25" y="61"/>
                    </a:lnTo>
                    <a:lnTo>
                      <a:pt x="41" y="33"/>
                    </a:lnTo>
                    <a:lnTo>
                      <a:pt x="41" y="33"/>
                    </a:lnTo>
                    <a:lnTo>
                      <a:pt x="47" y="21"/>
                    </a:lnTo>
                    <a:lnTo>
                      <a:pt x="50" y="14"/>
                    </a:lnTo>
                    <a:lnTo>
                      <a:pt x="54" y="9"/>
                    </a:lnTo>
                    <a:lnTo>
                      <a:pt x="54" y="9"/>
                    </a:lnTo>
                    <a:lnTo>
                      <a:pt x="57" y="7"/>
                    </a:lnTo>
                    <a:lnTo>
                      <a:pt x="57" y="6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6" name="chenying0907 884"/>
              <p:cNvSpPr/>
              <p:nvPr/>
            </p:nvSpPr>
            <p:spPr bwMode="auto">
              <a:xfrm>
                <a:off x="4257675" y="1222375"/>
                <a:ext cx="34925" cy="82550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7" y="4"/>
                  </a:cxn>
                  <a:cxn ang="0">
                    <a:pos x="56" y="12"/>
                  </a:cxn>
                  <a:cxn ang="0">
                    <a:pos x="53" y="21"/>
                  </a:cxn>
                  <a:cxn ang="0">
                    <a:pos x="45" y="39"/>
                  </a:cxn>
                  <a:cxn ang="0">
                    <a:pos x="37" y="56"/>
                  </a:cxn>
                  <a:cxn ang="0">
                    <a:pos x="30" y="72"/>
                  </a:cxn>
                  <a:cxn ang="0">
                    <a:pos x="30" y="72"/>
                  </a:cxn>
                  <a:cxn ang="0">
                    <a:pos x="24" y="89"/>
                  </a:cxn>
                  <a:cxn ang="0">
                    <a:pos x="18" y="107"/>
                  </a:cxn>
                  <a:cxn ang="0">
                    <a:pos x="11" y="125"/>
                  </a:cxn>
                  <a:cxn ang="0">
                    <a:pos x="4" y="142"/>
                  </a:cxn>
                  <a:cxn ang="0">
                    <a:pos x="4" y="142"/>
                  </a:cxn>
                  <a:cxn ang="0">
                    <a:pos x="1" y="143"/>
                  </a:cxn>
                  <a:cxn ang="0">
                    <a:pos x="1" y="144"/>
                  </a:cxn>
                  <a:cxn ang="0">
                    <a:pos x="0" y="146"/>
                  </a:cxn>
                  <a:cxn ang="0">
                    <a:pos x="0" y="150"/>
                  </a:cxn>
                  <a:cxn ang="0">
                    <a:pos x="0" y="150"/>
                  </a:cxn>
                  <a:cxn ang="0">
                    <a:pos x="1" y="154"/>
                  </a:cxn>
                  <a:cxn ang="0">
                    <a:pos x="4" y="156"/>
                  </a:cxn>
                  <a:cxn ang="0">
                    <a:pos x="7" y="156"/>
                  </a:cxn>
                  <a:cxn ang="0">
                    <a:pos x="8" y="155"/>
                  </a:cxn>
                  <a:cxn ang="0">
                    <a:pos x="9" y="154"/>
                  </a:cxn>
                  <a:cxn ang="0">
                    <a:pos x="9" y="154"/>
                  </a:cxn>
                  <a:cxn ang="0">
                    <a:pos x="17" y="136"/>
                  </a:cxn>
                  <a:cxn ang="0">
                    <a:pos x="23" y="118"/>
                  </a:cxn>
                  <a:cxn ang="0">
                    <a:pos x="36" y="83"/>
                  </a:cxn>
                  <a:cxn ang="0">
                    <a:pos x="36" y="83"/>
                  </a:cxn>
                  <a:cxn ang="0">
                    <a:pos x="44" y="64"/>
                  </a:cxn>
                  <a:cxn ang="0">
                    <a:pos x="54" y="44"/>
                  </a:cxn>
                  <a:cxn ang="0">
                    <a:pos x="58" y="35"/>
                  </a:cxn>
                  <a:cxn ang="0">
                    <a:pos x="62" y="24"/>
                  </a:cxn>
                  <a:cxn ang="0">
                    <a:pos x="65" y="14"/>
                  </a:cxn>
                  <a:cxn ang="0">
                    <a:pos x="67" y="4"/>
                  </a:cxn>
                  <a:cxn ang="0">
                    <a:pos x="67" y="4"/>
                  </a:cxn>
                  <a:cxn ang="0">
                    <a:pos x="66" y="2"/>
                  </a:cxn>
                  <a:cxn ang="0">
                    <a:pos x="66" y="1"/>
                  </a:cxn>
                  <a:cxn ang="0">
                    <a:pos x="64" y="0"/>
                  </a:cxn>
                  <a:cxn ang="0">
                    <a:pos x="63" y="0"/>
                  </a:cxn>
                  <a:cxn ang="0">
                    <a:pos x="59" y="1"/>
                  </a:cxn>
                  <a:cxn ang="0">
                    <a:pos x="58" y="2"/>
                  </a:cxn>
                  <a:cxn ang="0">
                    <a:pos x="57" y="4"/>
                  </a:cxn>
                  <a:cxn ang="0">
                    <a:pos x="57" y="4"/>
                  </a:cxn>
                </a:cxnLst>
                <a:rect l="0" t="0" r="r" b="b"/>
                <a:pathLst>
                  <a:path w="67" h="156">
                    <a:moveTo>
                      <a:pt x="57" y="4"/>
                    </a:moveTo>
                    <a:lnTo>
                      <a:pt x="57" y="4"/>
                    </a:lnTo>
                    <a:lnTo>
                      <a:pt x="56" y="12"/>
                    </a:lnTo>
                    <a:lnTo>
                      <a:pt x="53" y="21"/>
                    </a:lnTo>
                    <a:lnTo>
                      <a:pt x="45" y="39"/>
                    </a:lnTo>
                    <a:lnTo>
                      <a:pt x="37" y="5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24" y="89"/>
                    </a:lnTo>
                    <a:lnTo>
                      <a:pt x="18" y="107"/>
                    </a:lnTo>
                    <a:lnTo>
                      <a:pt x="11" y="125"/>
                    </a:lnTo>
                    <a:lnTo>
                      <a:pt x="4" y="142"/>
                    </a:lnTo>
                    <a:lnTo>
                      <a:pt x="4" y="142"/>
                    </a:lnTo>
                    <a:lnTo>
                      <a:pt x="1" y="143"/>
                    </a:lnTo>
                    <a:lnTo>
                      <a:pt x="1" y="144"/>
                    </a:lnTo>
                    <a:lnTo>
                      <a:pt x="0" y="14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1" y="154"/>
                    </a:lnTo>
                    <a:lnTo>
                      <a:pt x="4" y="156"/>
                    </a:lnTo>
                    <a:lnTo>
                      <a:pt x="7" y="156"/>
                    </a:lnTo>
                    <a:lnTo>
                      <a:pt x="8" y="155"/>
                    </a:lnTo>
                    <a:lnTo>
                      <a:pt x="9" y="154"/>
                    </a:lnTo>
                    <a:lnTo>
                      <a:pt x="9" y="154"/>
                    </a:lnTo>
                    <a:lnTo>
                      <a:pt x="17" y="136"/>
                    </a:lnTo>
                    <a:lnTo>
                      <a:pt x="23" y="118"/>
                    </a:lnTo>
                    <a:lnTo>
                      <a:pt x="36" y="83"/>
                    </a:lnTo>
                    <a:lnTo>
                      <a:pt x="36" y="83"/>
                    </a:lnTo>
                    <a:lnTo>
                      <a:pt x="44" y="64"/>
                    </a:lnTo>
                    <a:lnTo>
                      <a:pt x="54" y="44"/>
                    </a:lnTo>
                    <a:lnTo>
                      <a:pt x="58" y="35"/>
                    </a:lnTo>
                    <a:lnTo>
                      <a:pt x="62" y="24"/>
                    </a:lnTo>
                    <a:lnTo>
                      <a:pt x="65" y="1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6" y="2"/>
                    </a:lnTo>
                    <a:lnTo>
                      <a:pt x="66" y="1"/>
                    </a:lnTo>
                    <a:lnTo>
                      <a:pt x="64" y="0"/>
                    </a:lnTo>
                    <a:lnTo>
                      <a:pt x="63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7" name="chenying0907 885"/>
              <p:cNvSpPr/>
              <p:nvPr/>
            </p:nvSpPr>
            <p:spPr bwMode="auto">
              <a:xfrm>
                <a:off x="4297363" y="1228725"/>
                <a:ext cx="57150" cy="93663"/>
              </a:xfrm>
              <a:custGeom>
                <a:avLst/>
                <a:gdLst/>
                <a:ahLst/>
                <a:cxnLst>
                  <a:cxn ang="0">
                    <a:pos x="101" y="3"/>
                  </a:cxn>
                  <a:cxn ang="0">
                    <a:pos x="101" y="3"/>
                  </a:cxn>
                  <a:cxn ang="0">
                    <a:pos x="88" y="23"/>
                  </a:cxn>
                  <a:cxn ang="0">
                    <a:pos x="76" y="43"/>
                  </a:cxn>
                  <a:cxn ang="0">
                    <a:pos x="63" y="63"/>
                  </a:cxn>
                  <a:cxn ang="0">
                    <a:pos x="57" y="73"/>
                  </a:cxn>
                  <a:cxn ang="0">
                    <a:pos x="53" y="85"/>
                  </a:cxn>
                  <a:cxn ang="0">
                    <a:pos x="53" y="85"/>
                  </a:cxn>
                  <a:cxn ang="0">
                    <a:pos x="42" y="109"/>
                  </a:cxn>
                  <a:cxn ang="0">
                    <a:pos x="36" y="121"/>
                  </a:cxn>
                  <a:cxn ang="0">
                    <a:pos x="28" y="132"/>
                  </a:cxn>
                  <a:cxn ang="0">
                    <a:pos x="28" y="132"/>
                  </a:cxn>
                  <a:cxn ang="0">
                    <a:pos x="17" y="151"/>
                  </a:cxn>
                  <a:cxn ang="0">
                    <a:pos x="10" y="161"/>
                  </a:cxn>
                  <a:cxn ang="0">
                    <a:pos x="6" y="164"/>
                  </a:cxn>
                  <a:cxn ang="0">
                    <a:pos x="3" y="167"/>
                  </a:cxn>
                  <a:cxn ang="0">
                    <a:pos x="3" y="167"/>
                  </a:cxn>
                  <a:cxn ang="0">
                    <a:pos x="2" y="168"/>
                  </a:cxn>
                  <a:cxn ang="0">
                    <a:pos x="0" y="169"/>
                  </a:cxn>
                  <a:cxn ang="0">
                    <a:pos x="0" y="172"/>
                  </a:cxn>
                  <a:cxn ang="0">
                    <a:pos x="0" y="173"/>
                  </a:cxn>
                  <a:cxn ang="0">
                    <a:pos x="4" y="176"/>
                  </a:cxn>
                  <a:cxn ang="0">
                    <a:pos x="6" y="176"/>
                  </a:cxn>
                  <a:cxn ang="0">
                    <a:pos x="8" y="175"/>
                  </a:cxn>
                  <a:cxn ang="0">
                    <a:pos x="8" y="175"/>
                  </a:cxn>
                  <a:cxn ang="0">
                    <a:pos x="13" y="172"/>
                  </a:cxn>
                  <a:cxn ang="0">
                    <a:pos x="16" y="167"/>
                  </a:cxn>
                  <a:cxn ang="0">
                    <a:pos x="23" y="156"/>
                  </a:cxn>
                  <a:cxn ang="0">
                    <a:pos x="23" y="156"/>
                  </a:cxn>
                  <a:cxn ang="0">
                    <a:pos x="37" y="137"/>
                  </a:cxn>
                  <a:cxn ang="0">
                    <a:pos x="43" y="127"/>
                  </a:cxn>
                  <a:cxn ang="0">
                    <a:pos x="48" y="118"/>
                  </a:cxn>
                  <a:cxn ang="0">
                    <a:pos x="48" y="118"/>
                  </a:cxn>
                  <a:cxn ang="0">
                    <a:pos x="60" y="91"/>
                  </a:cxn>
                  <a:cxn ang="0">
                    <a:pos x="67" y="79"/>
                  </a:cxn>
                  <a:cxn ang="0">
                    <a:pos x="74" y="66"/>
                  </a:cxn>
                  <a:cxn ang="0">
                    <a:pos x="74" y="66"/>
                  </a:cxn>
                  <a:cxn ang="0">
                    <a:pos x="91" y="37"/>
                  </a:cxn>
                  <a:cxn ang="0">
                    <a:pos x="101" y="23"/>
                  </a:cxn>
                  <a:cxn ang="0">
                    <a:pos x="109" y="7"/>
                  </a:cxn>
                  <a:cxn ang="0">
                    <a:pos x="109" y="7"/>
                  </a:cxn>
                  <a:cxn ang="0">
                    <a:pos x="109" y="5"/>
                  </a:cxn>
                  <a:cxn ang="0">
                    <a:pos x="109" y="4"/>
                  </a:cxn>
                  <a:cxn ang="0">
                    <a:pos x="108" y="2"/>
                  </a:cxn>
                  <a:cxn ang="0">
                    <a:pos x="107" y="1"/>
                  </a:cxn>
                  <a:cxn ang="0">
                    <a:pos x="105" y="0"/>
                  </a:cxn>
                  <a:cxn ang="0">
                    <a:pos x="104" y="0"/>
                  </a:cxn>
                  <a:cxn ang="0">
                    <a:pos x="102" y="1"/>
                  </a:cxn>
                  <a:cxn ang="0">
                    <a:pos x="101" y="3"/>
                  </a:cxn>
                  <a:cxn ang="0">
                    <a:pos x="101" y="3"/>
                  </a:cxn>
                </a:cxnLst>
                <a:rect l="0" t="0" r="r" b="b"/>
                <a:pathLst>
                  <a:path w="109" h="176">
                    <a:moveTo>
                      <a:pt x="101" y="3"/>
                    </a:moveTo>
                    <a:lnTo>
                      <a:pt x="101" y="3"/>
                    </a:lnTo>
                    <a:lnTo>
                      <a:pt x="88" y="23"/>
                    </a:lnTo>
                    <a:lnTo>
                      <a:pt x="76" y="43"/>
                    </a:lnTo>
                    <a:lnTo>
                      <a:pt x="63" y="63"/>
                    </a:lnTo>
                    <a:lnTo>
                      <a:pt x="57" y="73"/>
                    </a:lnTo>
                    <a:lnTo>
                      <a:pt x="53" y="85"/>
                    </a:lnTo>
                    <a:lnTo>
                      <a:pt x="53" y="85"/>
                    </a:lnTo>
                    <a:lnTo>
                      <a:pt x="42" y="109"/>
                    </a:lnTo>
                    <a:lnTo>
                      <a:pt x="36" y="121"/>
                    </a:lnTo>
                    <a:lnTo>
                      <a:pt x="28" y="132"/>
                    </a:lnTo>
                    <a:lnTo>
                      <a:pt x="28" y="132"/>
                    </a:lnTo>
                    <a:lnTo>
                      <a:pt x="17" y="151"/>
                    </a:lnTo>
                    <a:lnTo>
                      <a:pt x="10" y="161"/>
                    </a:lnTo>
                    <a:lnTo>
                      <a:pt x="6" y="164"/>
                    </a:lnTo>
                    <a:lnTo>
                      <a:pt x="3" y="167"/>
                    </a:lnTo>
                    <a:lnTo>
                      <a:pt x="3" y="167"/>
                    </a:lnTo>
                    <a:lnTo>
                      <a:pt x="2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0" y="173"/>
                    </a:lnTo>
                    <a:lnTo>
                      <a:pt x="4" y="176"/>
                    </a:lnTo>
                    <a:lnTo>
                      <a:pt x="6" y="176"/>
                    </a:lnTo>
                    <a:lnTo>
                      <a:pt x="8" y="175"/>
                    </a:lnTo>
                    <a:lnTo>
                      <a:pt x="8" y="175"/>
                    </a:lnTo>
                    <a:lnTo>
                      <a:pt x="13" y="172"/>
                    </a:lnTo>
                    <a:lnTo>
                      <a:pt x="16" y="167"/>
                    </a:lnTo>
                    <a:lnTo>
                      <a:pt x="23" y="156"/>
                    </a:lnTo>
                    <a:lnTo>
                      <a:pt x="23" y="156"/>
                    </a:lnTo>
                    <a:lnTo>
                      <a:pt x="37" y="137"/>
                    </a:lnTo>
                    <a:lnTo>
                      <a:pt x="43" y="127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60" y="91"/>
                    </a:lnTo>
                    <a:lnTo>
                      <a:pt x="67" y="79"/>
                    </a:lnTo>
                    <a:lnTo>
                      <a:pt x="74" y="66"/>
                    </a:lnTo>
                    <a:lnTo>
                      <a:pt x="74" y="66"/>
                    </a:lnTo>
                    <a:lnTo>
                      <a:pt x="91" y="37"/>
                    </a:lnTo>
                    <a:lnTo>
                      <a:pt x="101" y="23"/>
                    </a:lnTo>
                    <a:lnTo>
                      <a:pt x="109" y="7"/>
                    </a:lnTo>
                    <a:lnTo>
                      <a:pt x="109" y="7"/>
                    </a:lnTo>
                    <a:lnTo>
                      <a:pt x="109" y="5"/>
                    </a:lnTo>
                    <a:lnTo>
                      <a:pt x="109" y="4"/>
                    </a:lnTo>
                    <a:lnTo>
                      <a:pt x="108" y="2"/>
                    </a:lnTo>
                    <a:lnTo>
                      <a:pt x="107" y="1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1"/>
                    </a:lnTo>
                    <a:lnTo>
                      <a:pt x="101" y="3"/>
                    </a:lnTo>
                    <a:lnTo>
                      <a:pt x="10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8" name="chenying0907 886"/>
              <p:cNvSpPr/>
              <p:nvPr/>
            </p:nvSpPr>
            <p:spPr bwMode="auto">
              <a:xfrm>
                <a:off x="4352925" y="1239838"/>
                <a:ext cx="50800" cy="92075"/>
              </a:xfrm>
              <a:custGeom>
                <a:avLst/>
                <a:gdLst/>
                <a:ahLst/>
                <a:cxnLst>
                  <a:cxn ang="0">
                    <a:pos x="85" y="4"/>
                  </a:cxn>
                  <a:cxn ang="0">
                    <a:pos x="85" y="4"/>
                  </a:cxn>
                  <a:cxn ang="0">
                    <a:pos x="82" y="12"/>
                  </a:cxn>
                  <a:cxn ang="0">
                    <a:pos x="79" y="21"/>
                  </a:cxn>
                  <a:cxn ang="0">
                    <a:pos x="75" y="31"/>
                  </a:cxn>
                  <a:cxn ang="0">
                    <a:pos x="71" y="39"/>
                  </a:cxn>
                  <a:cxn ang="0">
                    <a:pos x="71" y="39"/>
                  </a:cxn>
                  <a:cxn ang="0">
                    <a:pos x="63" y="60"/>
                  </a:cxn>
                  <a:cxn ang="0">
                    <a:pos x="54" y="80"/>
                  </a:cxn>
                  <a:cxn ang="0">
                    <a:pos x="54" y="80"/>
                  </a:cxn>
                  <a:cxn ang="0">
                    <a:pos x="43" y="103"/>
                  </a:cxn>
                  <a:cxn ang="0">
                    <a:pos x="31" y="126"/>
                  </a:cxn>
                  <a:cxn ang="0">
                    <a:pos x="16" y="146"/>
                  </a:cxn>
                  <a:cxn ang="0">
                    <a:pos x="1" y="167"/>
                  </a:cxn>
                  <a:cxn ang="0">
                    <a:pos x="1" y="167"/>
                  </a:cxn>
                  <a:cxn ang="0">
                    <a:pos x="0" y="169"/>
                  </a:cxn>
                  <a:cxn ang="0">
                    <a:pos x="0" y="172"/>
                  </a:cxn>
                  <a:cxn ang="0">
                    <a:pos x="2" y="174"/>
                  </a:cxn>
                  <a:cxn ang="0">
                    <a:pos x="4" y="174"/>
                  </a:cxn>
                  <a:cxn ang="0">
                    <a:pos x="9" y="174"/>
                  </a:cxn>
                  <a:cxn ang="0">
                    <a:pos x="9" y="174"/>
                  </a:cxn>
                  <a:cxn ang="0">
                    <a:pos x="12" y="174"/>
                  </a:cxn>
                  <a:cxn ang="0">
                    <a:pos x="13" y="172"/>
                  </a:cxn>
                  <a:cxn ang="0">
                    <a:pos x="13" y="169"/>
                  </a:cxn>
                  <a:cxn ang="0">
                    <a:pos x="12" y="167"/>
                  </a:cxn>
                  <a:cxn ang="0">
                    <a:pos x="12" y="167"/>
                  </a:cxn>
                  <a:cxn ang="0">
                    <a:pos x="27" y="147"/>
                  </a:cxn>
                  <a:cxn ang="0">
                    <a:pos x="40" y="128"/>
                  </a:cxn>
                  <a:cxn ang="0">
                    <a:pos x="51" y="107"/>
                  </a:cxn>
                  <a:cxn ang="0">
                    <a:pos x="62" y="85"/>
                  </a:cxn>
                  <a:cxn ang="0">
                    <a:pos x="62" y="85"/>
                  </a:cxn>
                  <a:cxn ang="0">
                    <a:pos x="72" y="64"/>
                  </a:cxn>
                  <a:cxn ang="0">
                    <a:pos x="80" y="41"/>
                  </a:cxn>
                  <a:cxn ang="0">
                    <a:pos x="80" y="41"/>
                  </a:cxn>
                  <a:cxn ang="0">
                    <a:pos x="85" y="32"/>
                  </a:cxn>
                  <a:cxn ang="0">
                    <a:pos x="89" y="23"/>
                  </a:cxn>
                  <a:cxn ang="0">
                    <a:pos x="92" y="14"/>
                  </a:cxn>
                  <a:cxn ang="0">
                    <a:pos x="95" y="4"/>
                  </a:cxn>
                  <a:cxn ang="0">
                    <a:pos x="95" y="4"/>
                  </a:cxn>
                  <a:cxn ang="0">
                    <a:pos x="94" y="2"/>
                  </a:cxn>
                  <a:cxn ang="0">
                    <a:pos x="94" y="1"/>
                  </a:cxn>
                  <a:cxn ang="0">
                    <a:pos x="92" y="0"/>
                  </a:cxn>
                  <a:cxn ang="0">
                    <a:pos x="91" y="0"/>
                  </a:cxn>
                  <a:cxn ang="0">
                    <a:pos x="87" y="1"/>
                  </a:cxn>
                  <a:cxn ang="0">
                    <a:pos x="86" y="2"/>
                  </a:cxn>
                  <a:cxn ang="0">
                    <a:pos x="85" y="4"/>
                  </a:cxn>
                  <a:cxn ang="0">
                    <a:pos x="85" y="4"/>
                  </a:cxn>
                </a:cxnLst>
                <a:rect l="0" t="0" r="r" b="b"/>
                <a:pathLst>
                  <a:path w="95" h="174">
                    <a:moveTo>
                      <a:pt x="85" y="4"/>
                    </a:moveTo>
                    <a:lnTo>
                      <a:pt x="85" y="4"/>
                    </a:lnTo>
                    <a:lnTo>
                      <a:pt x="82" y="12"/>
                    </a:lnTo>
                    <a:lnTo>
                      <a:pt x="79" y="21"/>
                    </a:lnTo>
                    <a:lnTo>
                      <a:pt x="75" y="31"/>
                    </a:lnTo>
                    <a:lnTo>
                      <a:pt x="71" y="39"/>
                    </a:lnTo>
                    <a:lnTo>
                      <a:pt x="71" y="39"/>
                    </a:lnTo>
                    <a:lnTo>
                      <a:pt x="63" y="60"/>
                    </a:lnTo>
                    <a:lnTo>
                      <a:pt x="54" y="80"/>
                    </a:lnTo>
                    <a:lnTo>
                      <a:pt x="54" y="80"/>
                    </a:lnTo>
                    <a:lnTo>
                      <a:pt x="43" y="103"/>
                    </a:lnTo>
                    <a:lnTo>
                      <a:pt x="31" y="126"/>
                    </a:lnTo>
                    <a:lnTo>
                      <a:pt x="16" y="146"/>
                    </a:lnTo>
                    <a:lnTo>
                      <a:pt x="1" y="167"/>
                    </a:lnTo>
                    <a:lnTo>
                      <a:pt x="1" y="167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2" y="174"/>
                    </a:lnTo>
                    <a:lnTo>
                      <a:pt x="4" y="174"/>
                    </a:lnTo>
                    <a:lnTo>
                      <a:pt x="9" y="174"/>
                    </a:lnTo>
                    <a:lnTo>
                      <a:pt x="9" y="174"/>
                    </a:lnTo>
                    <a:lnTo>
                      <a:pt x="12" y="174"/>
                    </a:lnTo>
                    <a:lnTo>
                      <a:pt x="13" y="172"/>
                    </a:lnTo>
                    <a:lnTo>
                      <a:pt x="13" y="169"/>
                    </a:lnTo>
                    <a:lnTo>
                      <a:pt x="12" y="167"/>
                    </a:lnTo>
                    <a:lnTo>
                      <a:pt x="12" y="167"/>
                    </a:lnTo>
                    <a:lnTo>
                      <a:pt x="27" y="147"/>
                    </a:lnTo>
                    <a:lnTo>
                      <a:pt x="40" y="128"/>
                    </a:lnTo>
                    <a:lnTo>
                      <a:pt x="51" y="107"/>
                    </a:lnTo>
                    <a:lnTo>
                      <a:pt x="62" y="85"/>
                    </a:lnTo>
                    <a:lnTo>
                      <a:pt x="62" y="85"/>
                    </a:lnTo>
                    <a:lnTo>
                      <a:pt x="72" y="64"/>
                    </a:lnTo>
                    <a:lnTo>
                      <a:pt x="80" y="41"/>
                    </a:lnTo>
                    <a:lnTo>
                      <a:pt x="80" y="41"/>
                    </a:lnTo>
                    <a:lnTo>
                      <a:pt x="85" y="32"/>
                    </a:lnTo>
                    <a:lnTo>
                      <a:pt x="89" y="23"/>
                    </a:lnTo>
                    <a:lnTo>
                      <a:pt x="92" y="14"/>
                    </a:lnTo>
                    <a:lnTo>
                      <a:pt x="95" y="4"/>
                    </a:lnTo>
                    <a:lnTo>
                      <a:pt x="95" y="4"/>
                    </a:lnTo>
                    <a:lnTo>
                      <a:pt x="94" y="2"/>
                    </a:lnTo>
                    <a:lnTo>
                      <a:pt x="94" y="1"/>
                    </a:lnTo>
                    <a:lnTo>
                      <a:pt x="92" y="0"/>
                    </a:lnTo>
                    <a:lnTo>
                      <a:pt x="91" y="0"/>
                    </a:lnTo>
                    <a:lnTo>
                      <a:pt x="87" y="1"/>
                    </a:lnTo>
                    <a:lnTo>
                      <a:pt x="86" y="2"/>
                    </a:lnTo>
                    <a:lnTo>
                      <a:pt x="85" y="4"/>
                    </a:lnTo>
                    <a:lnTo>
                      <a:pt x="8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9" name="chenying0907 887"/>
              <p:cNvSpPr/>
              <p:nvPr/>
            </p:nvSpPr>
            <p:spPr bwMode="auto">
              <a:xfrm>
                <a:off x="4408488" y="1254125"/>
                <a:ext cx="52388" cy="79375"/>
              </a:xfrm>
              <a:custGeom>
                <a:avLst/>
                <a:gdLst/>
                <a:ahLst/>
                <a:cxnLst>
                  <a:cxn ang="0">
                    <a:pos x="90" y="5"/>
                  </a:cxn>
                  <a:cxn ang="0">
                    <a:pos x="90" y="5"/>
                  </a:cxn>
                  <a:cxn ang="0">
                    <a:pos x="88" y="14"/>
                  </a:cxn>
                  <a:cxn ang="0">
                    <a:pos x="85" y="24"/>
                  </a:cxn>
                  <a:cxn ang="0">
                    <a:pos x="80" y="34"/>
                  </a:cxn>
                  <a:cxn ang="0">
                    <a:pos x="74" y="44"/>
                  </a:cxn>
                  <a:cxn ang="0">
                    <a:pos x="61" y="63"/>
                  </a:cxn>
                  <a:cxn ang="0">
                    <a:pos x="49" y="79"/>
                  </a:cxn>
                  <a:cxn ang="0">
                    <a:pos x="49" y="79"/>
                  </a:cxn>
                  <a:cxn ang="0">
                    <a:pos x="23" y="111"/>
                  </a:cxn>
                  <a:cxn ang="0">
                    <a:pos x="11" y="128"/>
                  </a:cxn>
                  <a:cxn ang="0">
                    <a:pos x="0" y="144"/>
                  </a:cxn>
                  <a:cxn ang="0">
                    <a:pos x="0" y="144"/>
                  </a:cxn>
                  <a:cxn ang="0">
                    <a:pos x="0" y="146"/>
                  </a:cxn>
                  <a:cxn ang="0">
                    <a:pos x="0" y="148"/>
                  </a:cxn>
                  <a:cxn ang="0">
                    <a:pos x="1" y="149"/>
                  </a:cxn>
                  <a:cxn ang="0">
                    <a:pos x="2" y="150"/>
                  </a:cxn>
                  <a:cxn ang="0">
                    <a:pos x="4" y="151"/>
                  </a:cxn>
                  <a:cxn ang="0">
                    <a:pos x="5" y="151"/>
                  </a:cxn>
                  <a:cxn ang="0">
                    <a:pos x="7" y="150"/>
                  </a:cxn>
                  <a:cxn ang="0">
                    <a:pos x="8" y="149"/>
                  </a:cxn>
                  <a:cxn ang="0">
                    <a:pos x="8" y="149"/>
                  </a:cxn>
                  <a:cxn ang="0">
                    <a:pos x="16" y="139"/>
                  </a:cxn>
                  <a:cxn ang="0">
                    <a:pos x="22" y="129"/>
                  </a:cxn>
                  <a:cxn ang="0">
                    <a:pos x="37" y="110"/>
                  </a:cxn>
                  <a:cxn ang="0">
                    <a:pos x="37" y="110"/>
                  </a:cxn>
                  <a:cxn ang="0">
                    <a:pos x="52" y="93"/>
                  </a:cxn>
                  <a:cxn ang="0">
                    <a:pos x="60" y="82"/>
                  </a:cxn>
                  <a:cxn ang="0">
                    <a:pos x="65" y="73"/>
                  </a:cxn>
                  <a:cxn ang="0">
                    <a:pos x="65" y="73"/>
                  </a:cxn>
                  <a:cxn ang="0">
                    <a:pos x="76" y="56"/>
                  </a:cxn>
                  <a:cxn ang="0">
                    <a:pos x="86" y="40"/>
                  </a:cxn>
                  <a:cxn ang="0">
                    <a:pos x="91" y="32"/>
                  </a:cxn>
                  <a:cxn ang="0">
                    <a:pos x="95" y="23"/>
                  </a:cxn>
                  <a:cxn ang="0">
                    <a:pos x="98" y="14"/>
                  </a:cxn>
                  <a:cxn ang="0">
                    <a:pos x="99" y="5"/>
                  </a:cxn>
                  <a:cxn ang="0">
                    <a:pos x="99" y="5"/>
                  </a:cxn>
                  <a:cxn ang="0">
                    <a:pos x="99" y="3"/>
                  </a:cxn>
                  <a:cxn ang="0">
                    <a:pos x="98" y="1"/>
                  </a:cxn>
                  <a:cxn ang="0">
                    <a:pos x="97" y="1"/>
                  </a:cxn>
                  <a:cxn ang="0">
                    <a:pos x="95" y="0"/>
                  </a:cxn>
                  <a:cxn ang="0">
                    <a:pos x="92" y="1"/>
                  </a:cxn>
                  <a:cxn ang="0">
                    <a:pos x="91" y="3"/>
                  </a:cxn>
                  <a:cxn ang="0">
                    <a:pos x="90" y="5"/>
                  </a:cxn>
                  <a:cxn ang="0">
                    <a:pos x="90" y="5"/>
                  </a:cxn>
                </a:cxnLst>
                <a:rect l="0" t="0" r="r" b="b"/>
                <a:pathLst>
                  <a:path w="99" h="151">
                    <a:moveTo>
                      <a:pt x="90" y="5"/>
                    </a:moveTo>
                    <a:lnTo>
                      <a:pt x="90" y="5"/>
                    </a:lnTo>
                    <a:lnTo>
                      <a:pt x="88" y="14"/>
                    </a:lnTo>
                    <a:lnTo>
                      <a:pt x="85" y="24"/>
                    </a:lnTo>
                    <a:lnTo>
                      <a:pt x="80" y="34"/>
                    </a:lnTo>
                    <a:lnTo>
                      <a:pt x="74" y="44"/>
                    </a:lnTo>
                    <a:lnTo>
                      <a:pt x="61" y="63"/>
                    </a:lnTo>
                    <a:lnTo>
                      <a:pt x="49" y="79"/>
                    </a:lnTo>
                    <a:lnTo>
                      <a:pt x="49" y="79"/>
                    </a:lnTo>
                    <a:lnTo>
                      <a:pt x="23" y="111"/>
                    </a:lnTo>
                    <a:lnTo>
                      <a:pt x="11" y="128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46"/>
                    </a:lnTo>
                    <a:lnTo>
                      <a:pt x="0" y="148"/>
                    </a:lnTo>
                    <a:lnTo>
                      <a:pt x="1" y="149"/>
                    </a:lnTo>
                    <a:lnTo>
                      <a:pt x="2" y="150"/>
                    </a:lnTo>
                    <a:lnTo>
                      <a:pt x="4" y="151"/>
                    </a:lnTo>
                    <a:lnTo>
                      <a:pt x="5" y="151"/>
                    </a:lnTo>
                    <a:lnTo>
                      <a:pt x="7" y="150"/>
                    </a:lnTo>
                    <a:lnTo>
                      <a:pt x="8" y="149"/>
                    </a:lnTo>
                    <a:lnTo>
                      <a:pt x="8" y="149"/>
                    </a:lnTo>
                    <a:lnTo>
                      <a:pt x="16" y="139"/>
                    </a:lnTo>
                    <a:lnTo>
                      <a:pt x="22" y="129"/>
                    </a:lnTo>
                    <a:lnTo>
                      <a:pt x="37" y="110"/>
                    </a:lnTo>
                    <a:lnTo>
                      <a:pt x="37" y="110"/>
                    </a:lnTo>
                    <a:lnTo>
                      <a:pt x="52" y="93"/>
                    </a:lnTo>
                    <a:lnTo>
                      <a:pt x="60" y="82"/>
                    </a:lnTo>
                    <a:lnTo>
                      <a:pt x="65" y="73"/>
                    </a:lnTo>
                    <a:lnTo>
                      <a:pt x="65" y="73"/>
                    </a:lnTo>
                    <a:lnTo>
                      <a:pt x="76" y="56"/>
                    </a:lnTo>
                    <a:lnTo>
                      <a:pt x="86" y="40"/>
                    </a:lnTo>
                    <a:lnTo>
                      <a:pt x="91" y="32"/>
                    </a:lnTo>
                    <a:lnTo>
                      <a:pt x="95" y="23"/>
                    </a:lnTo>
                    <a:lnTo>
                      <a:pt x="98" y="14"/>
                    </a:lnTo>
                    <a:lnTo>
                      <a:pt x="99" y="5"/>
                    </a:lnTo>
                    <a:lnTo>
                      <a:pt x="99" y="5"/>
                    </a:lnTo>
                    <a:lnTo>
                      <a:pt x="99" y="3"/>
                    </a:lnTo>
                    <a:lnTo>
                      <a:pt x="98" y="1"/>
                    </a:lnTo>
                    <a:lnTo>
                      <a:pt x="97" y="1"/>
                    </a:lnTo>
                    <a:lnTo>
                      <a:pt x="95" y="0"/>
                    </a:lnTo>
                    <a:lnTo>
                      <a:pt x="92" y="1"/>
                    </a:lnTo>
                    <a:lnTo>
                      <a:pt x="91" y="3"/>
                    </a:lnTo>
                    <a:lnTo>
                      <a:pt x="90" y="5"/>
                    </a:lnTo>
                    <a:lnTo>
                      <a:pt x="9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0" name="chenying0907 888"/>
              <p:cNvSpPr/>
              <p:nvPr/>
            </p:nvSpPr>
            <p:spPr bwMode="auto">
              <a:xfrm>
                <a:off x="4465638" y="1258888"/>
                <a:ext cx="50800" cy="90488"/>
              </a:xfrm>
              <a:custGeom>
                <a:avLst/>
                <a:gdLst/>
                <a:ahLst/>
                <a:cxnLst>
                  <a:cxn ang="0">
                    <a:pos x="85" y="4"/>
                  </a:cxn>
                  <a:cxn ang="0">
                    <a:pos x="85" y="4"/>
                  </a:cxn>
                  <a:cxn ang="0">
                    <a:pos x="83" y="13"/>
                  </a:cxn>
                  <a:cxn ang="0">
                    <a:pos x="80" y="24"/>
                  </a:cxn>
                  <a:cxn ang="0">
                    <a:pos x="75" y="33"/>
                  </a:cxn>
                  <a:cxn ang="0">
                    <a:pos x="71" y="42"/>
                  </a:cxn>
                  <a:cxn ang="0">
                    <a:pos x="59" y="61"/>
                  </a:cxn>
                  <a:cxn ang="0">
                    <a:pos x="48" y="78"/>
                  </a:cxn>
                  <a:cxn ang="0">
                    <a:pos x="48" y="78"/>
                  </a:cxn>
                  <a:cxn ang="0">
                    <a:pos x="36" y="99"/>
                  </a:cxn>
                  <a:cxn ang="0">
                    <a:pos x="24" y="121"/>
                  </a:cxn>
                  <a:cxn ang="0">
                    <a:pos x="13" y="142"/>
                  </a:cxn>
                  <a:cxn ang="0">
                    <a:pos x="1" y="164"/>
                  </a:cxn>
                  <a:cxn ang="0">
                    <a:pos x="1" y="164"/>
                  </a:cxn>
                  <a:cxn ang="0">
                    <a:pos x="0" y="166"/>
                  </a:cxn>
                  <a:cxn ang="0">
                    <a:pos x="0" y="167"/>
                  </a:cxn>
                  <a:cxn ang="0">
                    <a:pos x="1" y="169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0"/>
                  </a:cxn>
                  <a:cxn ang="0">
                    <a:pos x="8" y="170"/>
                  </a:cxn>
                  <a:cxn ang="0">
                    <a:pos x="9" y="168"/>
                  </a:cxn>
                  <a:cxn ang="0">
                    <a:pos x="9" y="168"/>
                  </a:cxn>
                  <a:cxn ang="0">
                    <a:pos x="22" y="146"/>
                  </a:cxn>
                  <a:cxn ang="0">
                    <a:pos x="35" y="123"/>
                  </a:cxn>
                  <a:cxn ang="0">
                    <a:pos x="47" y="99"/>
                  </a:cxn>
                  <a:cxn ang="0">
                    <a:pos x="61" y="77"/>
                  </a:cxn>
                  <a:cxn ang="0">
                    <a:pos x="61" y="77"/>
                  </a:cxn>
                  <a:cxn ang="0">
                    <a:pos x="71" y="61"/>
                  </a:cxn>
                  <a:cxn ang="0">
                    <a:pos x="81" y="43"/>
                  </a:cxn>
                  <a:cxn ang="0">
                    <a:pos x="85" y="34"/>
                  </a:cxn>
                  <a:cxn ang="0">
                    <a:pos x="89" y="25"/>
                  </a:cxn>
                  <a:cxn ang="0">
                    <a:pos x="93" y="15"/>
                  </a:cxn>
                  <a:cxn ang="0">
                    <a:pos x="95" y="6"/>
                  </a:cxn>
                  <a:cxn ang="0">
                    <a:pos x="95" y="6"/>
                  </a:cxn>
                  <a:cxn ang="0">
                    <a:pos x="95" y="4"/>
                  </a:cxn>
                  <a:cxn ang="0">
                    <a:pos x="94" y="3"/>
                  </a:cxn>
                  <a:cxn ang="0">
                    <a:pos x="90" y="1"/>
                  </a:cxn>
                  <a:cxn ang="0">
                    <a:pos x="89" y="0"/>
                  </a:cxn>
                  <a:cxn ang="0">
                    <a:pos x="87" y="1"/>
                  </a:cxn>
                  <a:cxn ang="0">
                    <a:pos x="86" y="2"/>
                  </a:cxn>
                  <a:cxn ang="0">
                    <a:pos x="85" y="4"/>
                  </a:cxn>
                  <a:cxn ang="0">
                    <a:pos x="85" y="4"/>
                  </a:cxn>
                </a:cxnLst>
                <a:rect l="0" t="0" r="r" b="b"/>
                <a:pathLst>
                  <a:path w="95" h="170">
                    <a:moveTo>
                      <a:pt x="85" y="4"/>
                    </a:moveTo>
                    <a:lnTo>
                      <a:pt x="85" y="4"/>
                    </a:lnTo>
                    <a:lnTo>
                      <a:pt x="83" y="13"/>
                    </a:lnTo>
                    <a:lnTo>
                      <a:pt x="80" y="24"/>
                    </a:lnTo>
                    <a:lnTo>
                      <a:pt x="75" y="33"/>
                    </a:lnTo>
                    <a:lnTo>
                      <a:pt x="71" y="42"/>
                    </a:lnTo>
                    <a:lnTo>
                      <a:pt x="59" y="61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36" y="99"/>
                    </a:lnTo>
                    <a:lnTo>
                      <a:pt x="24" y="121"/>
                    </a:lnTo>
                    <a:lnTo>
                      <a:pt x="13" y="142"/>
                    </a:lnTo>
                    <a:lnTo>
                      <a:pt x="1" y="164"/>
                    </a:lnTo>
                    <a:lnTo>
                      <a:pt x="1" y="164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1" y="169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0"/>
                    </a:lnTo>
                    <a:lnTo>
                      <a:pt x="8" y="170"/>
                    </a:lnTo>
                    <a:lnTo>
                      <a:pt x="9" y="168"/>
                    </a:lnTo>
                    <a:lnTo>
                      <a:pt x="9" y="168"/>
                    </a:lnTo>
                    <a:lnTo>
                      <a:pt x="22" y="146"/>
                    </a:lnTo>
                    <a:lnTo>
                      <a:pt x="35" y="123"/>
                    </a:lnTo>
                    <a:lnTo>
                      <a:pt x="47" y="99"/>
                    </a:lnTo>
                    <a:lnTo>
                      <a:pt x="61" y="77"/>
                    </a:lnTo>
                    <a:lnTo>
                      <a:pt x="61" y="77"/>
                    </a:lnTo>
                    <a:lnTo>
                      <a:pt x="71" y="61"/>
                    </a:lnTo>
                    <a:lnTo>
                      <a:pt x="81" y="43"/>
                    </a:lnTo>
                    <a:lnTo>
                      <a:pt x="85" y="34"/>
                    </a:lnTo>
                    <a:lnTo>
                      <a:pt x="89" y="25"/>
                    </a:lnTo>
                    <a:lnTo>
                      <a:pt x="93" y="15"/>
                    </a:lnTo>
                    <a:lnTo>
                      <a:pt x="95" y="6"/>
                    </a:lnTo>
                    <a:lnTo>
                      <a:pt x="95" y="6"/>
                    </a:lnTo>
                    <a:lnTo>
                      <a:pt x="95" y="4"/>
                    </a:lnTo>
                    <a:lnTo>
                      <a:pt x="94" y="3"/>
                    </a:lnTo>
                    <a:lnTo>
                      <a:pt x="90" y="1"/>
                    </a:lnTo>
                    <a:lnTo>
                      <a:pt x="89" y="0"/>
                    </a:lnTo>
                    <a:lnTo>
                      <a:pt x="87" y="1"/>
                    </a:lnTo>
                    <a:lnTo>
                      <a:pt x="86" y="2"/>
                    </a:lnTo>
                    <a:lnTo>
                      <a:pt x="85" y="4"/>
                    </a:lnTo>
                    <a:lnTo>
                      <a:pt x="8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1" name="chenying0907 889"/>
              <p:cNvSpPr/>
              <p:nvPr/>
            </p:nvSpPr>
            <p:spPr bwMode="auto">
              <a:xfrm>
                <a:off x="4513263" y="1276350"/>
                <a:ext cx="47625" cy="93663"/>
              </a:xfrm>
              <a:custGeom>
                <a:avLst/>
                <a:gdLst/>
                <a:ahLst/>
                <a:cxnLst>
                  <a:cxn ang="0">
                    <a:pos x="81" y="3"/>
                  </a:cxn>
                  <a:cxn ang="0">
                    <a:pos x="81" y="3"/>
                  </a:cxn>
                  <a:cxn ang="0">
                    <a:pos x="66" y="45"/>
                  </a:cxn>
                  <a:cxn ang="0">
                    <a:pos x="57" y="66"/>
                  </a:cxn>
                  <a:cxn ang="0">
                    <a:pos x="48" y="87"/>
                  </a:cxn>
                  <a:cxn ang="0">
                    <a:pos x="48" y="87"/>
                  </a:cxn>
                  <a:cxn ang="0">
                    <a:pos x="38" y="107"/>
                  </a:cxn>
                  <a:cxn ang="0">
                    <a:pos x="27" y="128"/>
                  </a:cxn>
                  <a:cxn ang="0">
                    <a:pos x="15" y="149"/>
                  </a:cxn>
                  <a:cxn ang="0">
                    <a:pos x="2" y="167"/>
                  </a:cxn>
                  <a:cxn ang="0">
                    <a:pos x="2" y="167"/>
                  </a:cxn>
                  <a:cxn ang="0">
                    <a:pos x="0" y="168"/>
                  </a:cxn>
                  <a:cxn ang="0">
                    <a:pos x="0" y="170"/>
                  </a:cxn>
                  <a:cxn ang="0">
                    <a:pos x="2" y="173"/>
                  </a:cxn>
                  <a:cxn ang="0">
                    <a:pos x="4" y="175"/>
                  </a:cxn>
                  <a:cxn ang="0">
                    <a:pos x="5" y="175"/>
                  </a:cxn>
                  <a:cxn ang="0">
                    <a:pos x="7" y="175"/>
                  </a:cxn>
                  <a:cxn ang="0">
                    <a:pos x="8" y="173"/>
                  </a:cxn>
                  <a:cxn ang="0">
                    <a:pos x="13" y="168"/>
                  </a:cxn>
                  <a:cxn ang="0">
                    <a:pos x="13" y="168"/>
                  </a:cxn>
                  <a:cxn ang="0">
                    <a:pos x="14" y="167"/>
                  </a:cxn>
                  <a:cxn ang="0">
                    <a:pos x="14" y="165"/>
                  </a:cxn>
                  <a:cxn ang="0">
                    <a:pos x="14" y="165"/>
                  </a:cxn>
                  <a:cxn ang="0">
                    <a:pos x="24" y="150"/>
                  </a:cxn>
                  <a:cxn ang="0">
                    <a:pos x="34" y="132"/>
                  </a:cxn>
                  <a:cxn ang="0">
                    <a:pos x="42" y="116"/>
                  </a:cxn>
                  <a:cxn ang="0">
                    <a:pos x="51" y="99"/>
                  </a:cxn>
                  <a:cxn ang="0">
                    <a:pos x="51" y="99"/>
                  </a:cxn>
                  <a:cxn ang="0">
                    <a:pos x="57" y="88"/>
                  </a:cxn>
                  <a:cxn ang="0">
                    <a:pos x="63" y="76"/>
                  </a:cxn>
                  <a:cxn ang="0">
                    <a:pos x="73" y="54"/>
                  </a:cxn>
                  <a:cxn ang="0">
                    <a:pos x="82" y="30"/>
                  </a:cxn>
                  <a:cxn ang="0">
                    <a:pos x="90" y="5"/>
                  </a:cxn>
                  <a:cxn ang="0">
                    <a:pos x="90" y="5"/>
                  </a:cxn>
                  <a:cxn ang="0">
                    <a:pos x="90" y="3"/>
                  </a:cxn>
                  <a:cxn ang="0">
                    <a:pos x="89" y="2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83" y="0"/>
                  </a:cxn>
                  <a:cxn ang="0">
                    <a:pos x="82" y="1"/>
                  </a:cxn>
                  <a:cxn ang="0">
                    <a:pos x="81" y="3"/>
                  </a:cxn>
                  <a:cxn ang="0">
                    <a:pos x="81" y="3"/>
                  </a:cxn>
                </a:cxnLst>
                <a:rect l="0" t="0" r="r" b="b"/>
                <a:pathLst>
                  <a:path w="90" h="175">
                    <a:moveTo>
                      <a:pt x="81" y="3"/>
                    </a:moveTo>
                    <a:lnTo>
                      <a:pt x="81" y="3"/>
                    </a:lnTo>
                    <a:lnTo>
                      <a:pt x="66" y="45"/>
                    </a:lnTo>
                    <a:lnTo>
                      <a:pt x="57" y="66"/>
                    </a:lnTo>
                    <a:lnTo>
                      <a:pt x="48" y="87"/>
                    </a:lnTo>
                    <a:lnTo>
                      <a:pt x="48" y="87"/>
                    </a:lnTo>
                    <a:lnTo>
                      <a:pt x="38" y="107"/>
                    </a:lnTo>
                    <a:lnTo>
                      <a:pt x="27" y="128"/>
                    </a:lnTo>
                    <a:lnTo>
                      <a:pt x="15" y="149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2" y="173"/>
                    </a:lnTo>
                    <a:lnTo>
                      <a:pt x="4" y="175"/>
                    </a:lnTo>
                    <a:lnTo>
                      <a:pt x="5" y="175"/>
                    </a:lnTo>
                    <a:lnTo>
                      <a:pt x="7" y="175"/>
                    </a:lnTo>
                    <a:lnTo>
                      <a:pt x="8" y="173"/>
                    </a:lnTo>
                    <a:lnTo>
                      <a:pt x="13" y="168"/>
                    </a:lnTo>
                    <a:lnTo>
                      <a:pt x="13" y="168"/>
                    </a:lnTo>
                    <a:lnTo>
                      <a:pt x="14" y="167"/>
                    </a:lnTo>
                    <a:lnTo>
                      <a:pt x="14" y="165"/>
                    </a:lnTo>
                    <a:lnTo>
                      <a:pt x="14" y="165"/>
                    </a:lnTo>
                    <a:lnTo>
                      <a:pt x="24" y="150"/>
                    </a:lnTo>
                    <a:lnTo>
                      <a:pt x="34" y="132"/>
                    </a:lnTo>
                    <a:lnTo>
                      <a:pt x="42" y="116"/>
                    </a:lnTo>
                    <a:lnTo>
                      <a:pt x="51" y="99"/>
                    </a:lnTo>
                    <a:lnTo>
                      <a:pt x="51" y="99"/>
                    </a:lnTo>
                    <a:lnTo>
                      <a:pt x="57" y="88"/>
                    </a:lnTo>
                    <a:lnTo>
                      <a:pt x="63" y="76"/>
                    </a:lnTo>
                    <a:lnTo>
                      <a:pt x="73" y="54"/>
                    </a:lnTo>
                    <a:lnTo>
                      <a:pt x="82" y="30"/>
                    </a:lnTo>
                    <a:lnTo>
                      <a:pt x="90" y="5"/>
                    </a:lnTo>
                    <a:lnTo>
                      <a:pt x="90" y="5"/>
                    </a:lnTo>
                    <a:lnTo>
                      <a:pt x="90" y="3"/>
                    </a:lnTo>
                    <a:lnTo>
                      <a:pt x="89" y="2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2" y="1"/>
                    </a:lnTo>
                    <a:lnTo>
                      <a:pt x="81" y="3"/>
                    </a:lnTo>
                    <a:lnTo>
                      <a:pt x="8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2" name="chenying0907 890"/>
              <p:cNvSpPr/>
              <p:nvPr/>
            </p:nvSpPr>
            <p:spPr bwMode="auto">
              <a:xfrm>
                <a:off x="4538663" y="1304925"/>
                <a:ext cx="44450" cy="92075"/>
              </a:xfrm>
              <a:custGeom>
                <a:avLst/>
                <a:gdLst/>
                <a:ahLst/>
                <a:cxnLst>
                  <a:cxn ang="0">
                    <a:pos x="75" y="5"/>
                  </a:cxn>
                  <a:cxn ang="0">
                    <a:pos x="75" y="5"/>
                  </a:cxn>
                  <a:cxn ang="0">
                    <a:pos x="74" y="16"/>
                  </a:cxn>
                  <a:cxn ang="0">
                    <a:pos x="71" y="26"/>
                  </a:cxn>
                  <a:cxn ang="0">
                    <a:pos x="68" y="38"/>
                  </a:cxn>
                  <a:cxn ang="0">
                    <a:pos x="64" y="48"/>
                  </a:cxn>
                  <a:cxn ang="0">
                    <a:pos x="54" y="69"/>
                  </a:cxn>
                  <a:cxn ang="0">
                    <a:pos x="43" y="88"/>
                  </a:cxn>
                  <a:cxn ang="0">
                    <a:pos x="43" y="88"/>
                  </a:cxn>
                  <a:cxn ang="0">
                    <a:pos x="22" y="128"/>
                  </a:cxn>
                  <a:cxn ang="0">
                    <a:pos x="10" y="148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0" y="170"/>
                  </a:cxn>
                  <a:cxn ang="0">
                    <a:pos x="0" y="172"/>
                  </a:cxn>
                  <a:cxn ang="0">
                    <a:pos x="1" y="173"/>
                  </a:cxn>
                  <a:cxn ang="0">
                    <a:pos x="2" y="174"/>
                  </a:cxn>
                  <a:cxn ang="0">
                    <a:pos x="4" y="175"/>
                  </a:cxn>
                  <a:cxn ang="0">
                    <a:pos x="5" y="175"/>
                  </a:cxn>
                  <a:cxn ang="0">
                    <a:pos x="7" y="174"/>
                  </a:cxn>
                  <a:cxn ang="0">
                    <a:pos x="8" y="173"/>
                  </a:cxn>
                  <a:cxn ang="0">
                    <a:pos x="8" y="173"/>
                  </a:cxn>
                  <a:cxn ang="0">
                    <a:pos x="21" y="148"/>
                  </a:cxn>
                  <a:cxn ang="0">
                    <a:pos x="34" y="125"/>
                  </a:cxn>
                  <a:cxn ang="0">
                    <a:pos x="61" y="78"/>
                  </a:cxn>
                  <a:cxn ang="0">
                    <a:pos x="61" y="78"/>
                  </a:cxn>
                  <a:cxn ang="0">
                    <a:pos x="69" y="61"/>
                  </a:cxn>
                  <a:cxn ang="0">
                    <a:pos x="77" y="42"/>
                  </a:cxn>
                  <a:cxn ang="0">
                    <a:pos x="80" y="33"/>
                  </a:cxn>
                  <a:cxn ang="0">
                    <a:pos x="83" y="23"/>
                  </a:cxn>
                  <a:cxn ang="0">
                    <a:pos x="84" y="14"/>
                  </a:cxn>
                  <a:cxn ang="0">
                    <a:pos x="85" y="5"/>
                  </a:cxn>
                  <a:cxn ang="0">
                    <a:pos x="85" y="5"/>
                  </a:cxn>
                  <a:cxn ang="0">
                    <a:pos x="85" y="3"/>
                  </a:cxn>
                  <a:cxn ang="0">
                    <a:pos x="84" y="1"/>
                  </a:cxn>
                  <a:cxn ang="0">
                    <a:pos x="82" y="0"/>
                  </a:cxn>
                  <a:cxn ang="0">
                    <a:pos x="81" y="0"/>
                  </a:cxn>
                  <a:cxn ang="0">
                    <a:pos x="78" y="0"/>
                  </a:cxn>
                  <a:cxn ang="0">
                    <a:pos x="77" y="1"/>
                  </a:cxn>
                  <a:cxn ang="0">
                    <a:pos x="75" y="3"/>
                  </a:cxn>
                  <a:cxn ang="0">
                    <a:pos x="75" y="5"/>
                  </a:cxn>
                  <a:cxn ang="0">
                    <a:pos x="75" y="5"/>
                  </a:cxn>
                </a:cxnLst>
                <a:rect l="0" t="0" r="r" b="b"/>
                <a:pathLst>
                  <a:path w="85" h="175">
                    <a:moveTo>
                      <a:pt x="75" y="5"/>
                    </a:moveTo>
                    <a:lnTo>
                      <a:pt x="75" y="5"/>
                    </a:lnTo>
                    <a:lnTo>
                      <a:pt x="74" y="16"/>
                    </a:lnTo>
                    <a:lnTo>
                      <a:pt x="71" y="26"/>
                    </a:lnTo>
                    <a:lnTo>
                      <a:pt x="68" y="38"/>
                    </a:lnTo>
                    <a:lnTo>
                      <a:pt x="64" y="48"/>
                    </a:lnTo>
                    <a:lnTo>
                      <a:pt x="54" y="69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22" y="128"/>
                    </a:lnTo>
                    <a:lnTo>
                      <a:pt x="10" y="14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0" y="172"/>
                    </a:lnTo>
                    <a:lnTo>
                      <a:pt x="1" y="173"/>
                    </a:lnTo>
                    <a:lnTo>
                      <a:pt x="2" y="174"/>
                    </a:lnTo>
                    <a:lnTo>
                      <a:pt x="4" y="175"/>
                    </a:lnTo>
                    <a:lnTo>
                      <a:pt x="5" y="175"/>
                    </a:lnTo>
                    <a:lnTo>
                      <a:pt x="7" y="174"/>
                    </a:lnTo>
                    <a:lnTo>
                      <a:pt x="8" y="173"/>
                    </a:lnTo>
                    <a:lnTo>
                      <a:pt x="8" y="173"/>
                    </a:lnTo>
                    <a:lnTo>
                      <a:pt x="21" y="148"/>
                    </a:lnTo>
                    <a:lnTo>
                      <a:pt x="34" y="125"/>
                    </a:lnTo>
                    <a:lnTo>
                      <a:pt x="61" y="78"/>
                    </a:lnTo>
                    <a:lnTo>
                      <a:pt x="61" y="78"/>
                    </a:lnTo>
                    <a:lnTo>
                      <a:pt x="69" y="61"/>
                    </a:lnTo>
                    <a:lnTo>
                      <a:pt x="77" y="42"/>
                    </a:lnTo>
                    <a:lnTo>
                      <a:pt x="80" y="33"/>
                    </a:lnTo>
                    <a:lnTo>
                      <a:pt x="83" y="23"/>
                    </a:lnTo>
                    <a:lnTo>
                      <a:pt x="84" y="14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4" y="1"/>
                    </a:lnTo>
                    <a:lnTo>
                      <a:pt x="82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7" y="1"/>
                    </a:lnTo>
                    <a:lnTo>
                      <a:pt x="75" y="3"/>
                    </a:lnTo>
                    <a:lnTo>
                      <a:pt x="75" y="5"/>
                    </a:lnTo>
                    <a:lnTo>
                      <a:pt x="7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3" name="chenying0907 891"/>
              <p:cNvSpPr/>
              <p:nvPr/>
            </p:nvSpPr>
            <p:spPr bwMode="auto">
              <a:xfrm>
                <a:off x="4568825" y="1336675"/>
                <a:ext cx="44450" cy="87313"/>
              </a:xfrm>
              <a:custGeom>
                <a:avLst/>
                <a:gdLst/>
                <a:ahLst/>
                <a:cxnLst>
                  <a:cxn ang="0">
                    <a:pos x="85" y="4"/>
                  </a:cxn>
                  <a:cxn ang="0">
                    <a:pos x="85" y="4"/>
                  </a:cxn>
                  <a:cxn ang="0">
                    <a:pos x="85" y="2"/>
                  </a:cxn>
                  <a:cxn ang="0">
                    <a:pos x="82" y="1"/>
                  </a:cxn>
                  <a:cxn ang="0">
                    <a:pos x="79" y="0"/>
                  </a:cxn>
                  <a:cxn ang="0">
                    <a:pos x="78" y="0"/>
                  </a:cxn>
                  <a:cxn ang="0">
                    <a:pos x="76" y="1"/>
                  </a:cxn>
                  <a:cxn ang="0">
                    <a:pos x="75" y="2"/>
                  </a:cxn>
                  <a:cxn ang="0">
                    <a:pos x="75" y="4"/>
                  </a:cxn>
                  <a:cxn ang="0">
                    <a:pos x="75" y="4"/>
                  </a:cxn>
                  <a:cxn ang="0">
                    <a:pos x="75" y="14"/>
                  </a:cxn>
                  <a:cxn ang="0">
                    <a:pos x="73" y="23"/>
                  </a:cxn>
                  <a:cxn ang="0">
                    <a:pos x="69" y="33"/>
                  </a:cxn>
                  <a:cxn ang="0">
                    <a:pos x="64" y="42"/>
                  </a:cxn>
                  <a:cxn ang="0">
                    <a:pos x="52" y="59"/>
                  </a:cxn>
                  <a:cxn ang="0">
                    <a:pos x="47" y="69"/>
                  </a:cxn>
                  <a:cxn ang="0">
                    <a:pos x="43" y="77"/>
                  </a:cxn>
                  <a:cxn ang="0">
                    <a:pos x="43" y="77"/>
                  </a:cxn>
                  <a:cxn ang="0">
                    <a:pos x="35" y="96"/>
                  </a:cxn>
                  <a:cxn ang="0">
                    <a:pos x="27" y="113"/>
                  </a:cxn>
                  <a:cxn ang="0">
                    <a:pos x="27" y="113"/>
                  </a:cxn>
                  <a:cxn ang="0">
                    <a:pos x="16" y="137"/>
                  </a:cxn>
                  <a:cxn ang="0">
                    <a:pos x="10" y="147"/>
                  </a:cxn>
                  <a:cxn ang="0">
                    <a:pos x="6" y="152"/>
                  </a:cxn>
                  <a:cxn ang="0">
                    <a:pos x="2" y="157"/>
                  </a:cxn>
                  <a:cxn ang="0">
                    <a:pos x="2" y="157"/>
                  </a:cxn>
                  <a:cxn ang="0">
                    <a:pos x="0" y="159"/>
                  </a:cxn>
                  <a:cxn ang="0">
                    <a:pos x="0" y="162"/>
                  </a:cxn>
                  <a:cxn ang="0">
                    <a:pos x="1" y="164"/>
                  </a:cxn>
                  <a:cxn ang="0">
                    <a:pos x="4" y="165"/>
                  </a:cxn>
                  <a:cxn ang="0">
                    <a:pos x="9" y="165"/>
                  </a:cxn>
                  <a:cxn ang="0">
                    <a:pos x="9" y="165"/>
                  </a:cxn>
                  <a:cxn ang="0">
                    <a:pos x="11" y="165"/>
                  </a:cxn>
                  <a:cxn ang="0">
                    <a:pos x="13" y="163"/>
                  </a:cxn>
                  <a:cxn ang="0">
                    <a:pos x="13" y="161"/>
                  </a:cxn>
                  <a:cxn ang="0">
                    <a:pos x="13" y="159"/>
                  </a:cxn>
                  <a:cxn ang="0">
                    <a:pos x="13" y="159"/>
                  </a:cxn>
                  <a:cxn ang="0">
                    <a:pos x="16" y="155"/>
                  </a:cxn>
                  <a:cxn ang="0">
                    <a:pos x="19" y="149"/>
                  </a:cxn>
                  <a:cxn ang="0">
                    <a:pos x="25" y="139"/>
                  </a:cxn>
                  <a:cxn ang="0">
                    <a:pos x="25" y="139"/>
                  </a:cxn>
                  <a:cxn ang="0">
                    <a:pos x="37" y="113"/>
                  </a:cxn>
                  <a:cxn ang="0">
                    <a:pos x="49" y="87"/>
                  </a:cxn>
                  <a:cxn ang="0">
                    <a:pos x="49" y="87"/>
                  </a:cxn>
                  <a:cxn ang="0">
                    <a:pos x="54" y="77"/>
                  </a:cxn>
                  <a:cxn ang="0">
                    <a:pos x="60" y="68"/>
                  </a:cxn>
                  <a:cxn ang="0">
                    <a:pos x="72" y="47"/>
                  </a:cxn>
                  <a:cxn ang="0">
                    <a:pos x="77" y="37"/>
                  </a:cxn>
                  <a:cxn ang="0">
                    <a:pos x="81" y="26"/>
                  </a:cxn>
                  <a:cxn ang="0">
                    <a:pos x="85" y="15"/>
                  </a:cxn>
                  <a:cxn ang="0">
                    <a:pos x="85" y="10"/>
                  </a:cxn>
                  <a:cxn ang="0">
                    <a:pos x="85" y="4"/>
                  </a:cxn>
                  <a:cxn ang="0">
                    <a:pos x="85" y="4"/>
                  </a:cxn>
                </a:cxnLst>
                <a:rect l="0" t="0" r="r" b="b"/>
                <a:pathLst>
                  <a:path w="85" h="165">
                    <a:moveTo>
                      <a:pt x="85" y="4"/>
                    </a:moveTo>
                    <a:lnTo>
                      <a:pt x="85" y="4"/>
                    </a:lnTo>
                    <a:lnTo>
                      <a:pt x="85" y="2"/>
                    </a:lnTo>
                    <a:lnTo>
                      <a:pt x="82" y="1"/>
                    </a:lnTo>
                    <a:lnTo>
                      <a:pt x="79" y="0"/>
                    </a:lnTo>
                    <a:lnTo>
                      <a:pt x="78" y="0"/>
                    </a:lnTo>
                    <a:lnTo>
                      <a:pt x="76" y="1"/>
                    </a:lnTo>
                    <a:lnTo>
                      <a:pt x="75" y="2"/>
                    </a:lnTo>
                    <a:lnTo>
                      <a:pt x="75" y="4"/>
                    </a:lnTo>
                    <a:lnTo>
                      <a:pt x="75" y="4"/>
                    </a:lnTo>
                    <a:lnTo>
                      <a:pt x="75" y="14"/>
                    </a:lnTo>
                    <a:lnTo>
                      <a:pt x="73" y="23"/>
                    </a:lnTo>
                    <a:lnTo>
                      <a:pt x="69" y="33"/>
                    </a:lnTo>
                    <a:lnTo>
                      <a:pt x="64" y="42"/>
                    </a:lnTo>
                    <a:lnTo>
                      <a:pt x="52" y="59"/>
                    </a:lnTo>
                    <a:lnTo>
                      <a:pt x="47" y="69"/>
                    </a:lnTo>
                    <a:lnTo>
                      <a:pt x="43" y="77"/>
                    </a:lnTo>
                    <a:lnTo>
                      <a:pt x="43" y="77"/>
                    </a:lnTo>
                    <a:lnTo>
                      <a:pt x="35" y="96"/>
                    </a:lnTo>
                    <a:lnTo>
                      <a:pt x="27" y="113"/>
                    </a:lnTo>
                    <a:lnTo>
                      <a:pt x="27" y="113"/>
                    </a:lnTo>
                    <a:lnTo>
                      <a:pt x="16" y="137"/>
                    </a:lnTo>
                    <a:lnTo>
                      <a:pt x="10" y="147"/>
                    </a:lnTo>
                    <a:lnTo>
                      <a:pt x="6" y="152"/>
                    </a:lnTo>
                    <a:lnTo>
                      <a:pt x="2" y="157"/>
                    </a:lnTo>
                    <a:lnTo>
                      <a:pt x="2" y="157"/>
                    </a:lnTo>
                    <a:lnTo>
                      <a:pt x="0" y="159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4" y="165"/>
                    </a:lnTo>
                    <a:lnTo>
                      <a:pt x="9" y="165"/>
                    </a:lnTo>
                    <a:lnTo>
                      <a:pt x="9" y="165"/>
                    </a:lnTo>
                    <a:lnTo>
                      <a:pt x="11" y="165"/>
                    </a:lnTo>
                    <a:lnTo>
                      <a:pt x="13" y="163"/>
                    </a:lnTo>
                    <a:lnTo>
                      <a:pt x="13" y="161"/>
                    </a:lnTo>
                    <a:lnTo>
                      <a:pt x="13" y="159"/>
                    </a:lnTo>
                    <a:lnTo>
                      <a:pt x="13" y="159"/>
                    </a:lnTo>
                    <a:lnTo>
                      <a:pt x="16" y="155"/>
                    </a:lnTo>
                    <a:lnTo>
                      <a:pt x="19" y="149"/>
                    </a:lnTo>
                    <a:lnTo>
                      <a:pt x="25" y="139"/>
                    </a:lnTo>
                    <a:lnTo>
                      <a:pt x="25" y="139"/>
                    </a:lnTo>
                    <a:lnTo>
                      <a:pt x="37" y="113"/>
                    </a:lnTo>
                    <a:lnTo>
                      <a:pt x="49" y="87"/>
                    </a:lnTo>
                    <a:lnTo>
                      <a:pt x="49" y="87"/>
                    </a:lnTo>
                    <a:lnTo>
                      <a:pt x="54" y="77"/>
                    </a:lnTo>
                    <a:lnTo>
                      <a:pt x="60" y="68"/>
                    </a:lnTo>
                    <a:lnTo>
                      <a:pt x="72" y="47"/>
                    </a:lnTo>
                    <a:lnTo>
                      <a:pt x="77" y="37"/>
                    </a:lnTo>
                    <a:lnTo>
                      <a:pt x="81" y="26"/>
                    </a:lnTo>
                    <a:lnTo>
                      <a:pt x="85" y="15"/>
                    </a:lnTo>
                    <a:lnTo>
                      <a:pt x="85" y="10"/>
                    </a:lnTo>
                    <a:lnTo>
                      <a:pt x="85" y="4"/>
                    </a:lnTo>
                    <a:lnTo>
                      <a:pt x="8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4" name="chenying0907 892"/>
              <p:cNvSpPr/>
              <p:nvPr/>
            </p:nvSpPr>
            <p:spPr bwMode="auto">
              <a:xfrm>
                <a:off x="4608513" y="1366838"/>
                <a:ext cx="47625" cy="85725"/>
              </a:xfrm>
              <a:custGeom>
                <a:avLst/>
                <a:gdLst/>
                <a:ahLst/>
                <a:cxnLst>
                  <a:cxn ang="0">
                    <a:pos x="81" y="5"/>
                  </a:cxn>
                  <a:cxn ang="0">
                    <a:pos x="81" y="5"/>
                  </a:cxn>
                  <a:cxn ang="0">
                    <a:pos x="80" y="15"/>
                  </a:cxn>
                  <a:cxn ang="0">
                    <a:pos x="77" y="25"/>
                  </a:cxn>
                  <a:cxn ang="0">
                    <a:pos x="73" y="36"/>
                  </a:cxn>
                  <a:cxn ang="0">
                    <a:pos x="67" y="46"/>
                  </a:cxn>
                  <a:cxn ang="0">
                    <a:pos x="56" y="6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34" y="101"/>
                  </a:cxn>
                  <a:cxn ang="0">
                    <a:pos x="23" y="119"/>
                  </a:cxn>
                  <a:cxn ang="0">
                    <a:pos x="1" y="154"/>
                  </a:cxn>
                  <a:cxn ang="0">
                    <a:pos x="1" y="154"/>
                  </a:cxn>
                  <a:cxn ang="0">
                    <a:pos x="0" y="156"/>
                  </a:cxn>
                  <a:cxn ang="0">
                    <a:pos x="0" y="158"/>
                  </a:cxn>
                  <a:cxn ang="0">
                    <a:pos x="1" y="159"/>
                  </a:cxn>
                  <a:cxn ang="0">
                    <a:pos x="2" y="160"/>
                  </a:cxn>
                  <a:cxn ang="0">
                    <a:pos x="4" y="162"/>
                  </a:cxn>
                  <a:cxn ang="0">
                    <a:pos x="6" y="162"/>
                  </a:cxn>
                  <a:cxn ang="0">
                    <a:pos x="7" y="160"/>
                  </a:cxn>
                  <a:cxn ang="0">
                    <a:pos x="10" y="159"/>
                  </a:cxn>
                  <a:cxn ang="0">
                    <a:pos x="10" y="159"/>
                  </a:cxn>
                  <a:cxn ang="0">
                    <a:pos x="33" y="120"/>
                  </a:cxn>
                  <a:cxn ang="0">
                    <a:pos x="46" y="101"/>
                  </a:cxn>
                  <a:cxn ang="0">
                    <a:pos x="57" y="81"/>
                  </a:cxn>
                  <a:cxn ang="0">
                    <a:pos x="57" y="81"/>
                  </a:cxn>
                  <a:cxn ang="0">
                    <a:pos x="68" y="62"/>
                  </a:cxn>
                  <a:cxn ang="0">
                    <a:pos x="79" y="45"/>
                  </a:cxn>
                  <a:cxn ang="0">
                    <a:pos x="83" y="34"/>
                  </a:cxn>
                  <a:cxn ang="0">
                    <a:pos x="86" y="25"/>
                  </a:cxn>
                  <a:cxn ang="0">
                    <a:pos x="89" y="15"/>
                  </a:cxn>
                  <a:cxn ang="0">
                    <a:pos x="90" y="5"/>
                  </a:cxn>
                  <a:cxn ang="0">
                    <a:pos x="90" y="5"/>
                  </a:cxn>
                  <a:cxn ang="0">
                    <a:pos x="90" y="2"/>
                  </a:cxn>
                  <a:cxn ang="0">
                    <a:pos x="89" y="1"/>
                  </a:cxn>
                  <a:cxn ang="0">
                    <a:pos x="88" y="0"/>
                  </a:cxn>
                  <a:cxn ang="0">
                    <a:pos x="86" y="0"/>
                  </a:cxn>
                  <a:cxn ang="0">
                    <a:pos x="83" y="1"/>
                  </a:cxn>
                  <a:cxn ang="0">
                    <a:pos x="82" y="2"/>
                  </a:cxn>
                  <a:cxn ang="0">
                    <a:pos x="81" y="5"/>
                  </a:cxn>
                  <a:cxn ang="0">
                    <a:pos x="81" y="5"/>
                  </a:cxn>
                </a:cxnLst>
                <a:rect l="0" t="0" r="r" b="b"/>
                <a:pathLst>
                  <a:path w="90" h="162">
                    <a:moveTo>
                      <a:pt x="81" y="5"/>
                    </a:moveTo>
                    <a:lnTo>
                      <a:pt x="81" y="5"/>
                    </a:lnTo>
                    <a:lnTo>
                      <a:pt x="80" y="15"/>
                    </a:lnTo>
                    <a:lnTo>
                      <a:pt x="77" y="25"/>
                    </a:lnTo>
                    <a:lnTo>
                      <a:pt x="73" y="36"/>
                    </a:lnTo>
                    <a:lnTo>
                      <a:pt x="67" y="46"/>
                    </a:lnTo>
                    <a:lnTo>
                      <a:pt x="56" y="6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34" y="101"/>
                    </a:lnTo>
                    <a:lnTo>
                      <a:pt x="23" y="119"/>
                    </a:lnTo>
                    <a:lnTo>
                      <a:pt x="1" y="154"/>
                    </a:lnTo>
                    <a:lnTo>
                      <a:pt x="1" y="154"/>
                    </a:lnTo>
                    <a:lnTo>
                      <a:pt x="0" y="156"/>
                    </a:lnTo>
                    <a:lnTo>
                      <a:pt x="0" y="158"/>
                    </a:lnTo>
                    <a:lnTo>
                      <a:pt x="1" y="159"/>
                    </a:lnTo>
                    <a:lnTo>
                      <a:pt x="2" y="160"/>
                    </a:lnTo>
                    <a:lnTo>
                      <a:pt x="4" y="162"/>
                    </a:lnTo>
                    <a:lnTo>
                      <a:pt x="6" y="162"/>
                    </a:lnTo>
                    <a:lnTo>
                      <a:pt x="7" y="160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33" y="120"/>
                    </a:lnTo>
                    <a:lnTo>
                      <a:pt x="46" y="101"/>
                    </a:lnTo>
                    <a:lnTo>
                      <a:pt x="57" y="81"/>
                    </a:lnTo>
                    <a:lnTo>
                      <a:pt x="57" y="81"/>
                    </a:lnTo>
                    <a:lnTo>
                      <a:pt x="68" y="62"/>
                    </a:lnTo>
                    <a:lnTo>
                      <a:pt x="79" y="45"/>
                    </a:lnTo>
                    <a:lnTo>
                      <a:pt x="83" y="34"/>
                    </a:lnTo>
                    <a:lnTo>
                      <a:pt x="86" y="25"/>
                    </a:lnTo>
                    <a:lnTo>
                      <a:pt x="89" y="15"/>
                    </a:lnTo>
                    <a:lnTo>
                      <a:pt x="90" y="5"/>
                    </a:lnTo>
                    <a:lnTo>
                      <a:pt x="90" y="5"/>
                    </a:lnTo>
                    <a:lnTo>
                      <a:pt x="90" y="2"/>
                    </a:lnTo>
                    <a:lnTo>
                      <a:pt x="89" y="1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3" y="1"/>
                    </a:lnTo>
                    <a:lnTo>
                      <a:pt x="82" y="2"/>
                    </a:lnTo>
                    <a:lnTo>
                      <a:pt x="81" y="5"/>
                    </a:lnTo>
                    <a:lnTo>
                      <a:pt x="8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5" name="chenying0907 893"/>
              <p:cNvSpPr/>
              <p:nvPr/>
            </p:nvSpPr>
            <p:spPr bwMode="auto">
              <a:xfrm>
                <a:off x="4632325" y="1397000"/>
                <a:ext cx="49213" cy="85725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84" y="0"/>
                  </a:cxn>
                  <a:cxn ang="0">
                    <a:pos x="81" y="3"/>
                  </a:cxn>
                  <a:cxn ang="0">
                    <a:pos x="78" y="6"/>
                  </a:cxn>
                  <a:cxn ang="0">
                    <a:pos x="73" y="14"/>
                  </a:cxn>
                  <a:cxn ang="0">
                    <a:pos x="65" y="29"/>
                  </a:cxn>
                  <a:cxn ang="0">
                    <a:pos x="65" y="29"/>
                  </a:cxn>
                  <a:cxn ang="0">
                    <a:pos x="56" y="46"/>
                  </a:cxn>
                  <a:cxn ang="0">
                    <a:pos x="47" y="61"/>
                  </a:cxn>
                  <a:cxn ang="0">
                    <a:pos x="31" y="93"/>
                  </a:cxn>
                  <a:cxn ang="0">
                    <a:pos x="31" y="93"/>
                  </a:cxn>
                  <a:cxn ang="0">
                    <a:pos x="19" y="114"/>
                  </a:cxn>
                  <a:cxn ang="0">
                    <a:pos x="6" y="133"/>
                  </a:cxn>
                  <a:cxn ang="0">
                    <a:pos x="6" y="133"/>
                  </a:cxn>
                  <a:cxn ang="0">
                    <a:pos x="2" y="140"/>
                  </a:cxn>
                  <a:cxn ang="0">
                    <a:pos x="0" y="146"/>
                  </a:cxn>
                  <a:cxn ang="0">
                    <a:pos x="0" y="152"/>
                  </a:cxn>
                  <a:cxn ang="0">
                    <a:pos x="1" y="156"/>
                  </a:cxn>
                  <a:cxn ang="0">
                    <a:pos x="3" y="159"/>
                  </a:cxn>
                  <a:cxn ang="0">
                    <a:pos x="3" y="159"/>
                  </a:cxn>
                  <a:cxn ang="0">
                    <a:pos x="5" y="160"/>
                  </a:cxn>
                  <a:cxn ang="0">
                    <a:pos x="7" y="161"/>
                  </a:cxn>
                  <a:cxn ang="0">
                    <a:pos x="10" y="160"/>
                  </a:cxn>
                  <a:cxn ang="0">
                    <a:pos x="11" y="158"/>
                  </a:cxn>
                  <a:cxn ang="0">
                    <a:pos x="12" y="156"/>
                  </a:cxn>
                  <a:cxn ang="0">
                    <a:pos x="12" y="156"/>
                  </a:cxn>
                  <a:cxn ang="0">
                    <a:pos x="14" y="155"/>
                  </a:cxn>
                  <a:cxn ang="0">
                    <a:pos x="15" y="154"/>
                  </a:cxn>
                  <a:cxn ang="0">
                    <a:pos x="15" y="150"/>
                  </a:cxn>
                  <a:cxn ang="0">
                    <a:pos x="15" y="149"/>
                  </a:cxn>
                  <a:cxn ang="0">
                    <a:pos x="13" y="148"/>
                  </a:cxn>
                  <a:cxn ang="0">
                    <a:pos x="12" y="147"/>
                  </a:cxn>
                  <a:cxn ang="0">
                    <a:pos x="10" y="147"/>
                  </a:cxn>
                  <a:cxn ang="0">
                    <a:pos x="10" y="147"/>
                  </a:cxn>
                  <a:cxn ang="0">
                    <a:pos x="9" y="148"/>
                  </a:cxn>
                  <a:cxn ang="0">
                    <a:pos x="9" y="148"/>
                  </a:cxn>
                  <a:cxn ang="0">
                    <a:pos x="10" y="145"/>
                  </a:cxn>
                  <a:cxn ang="0">
                    <a:pos x="11" y="142"/>
                  </a:cxn>
                  <a:cxn ang="0">
                    <a:pos x="16" y="136"/>
                  </a:cxn>
                  <a:cxn ang="0">
                    <a:pos x="21" y="130"/>
                  </a:cxn>
                  <a:cxn ang="0">
                    <a:pos x="24" y="125"/>
                  </a:cxn>
                  <a:cxn ang="0">
                    <a:pos x="24" y="125"/>
                  </a:cxn>
                  <a:cxn ang="0">
                    <a:pos x="47" y="83"/>
                  </a:cxn>
                  <a:cxn ang="0">
                    <a:pos x="47" y="83"/>
                  </a:cxn>
                  <a:cxn ang="0">
                    <a:pos x="59" y="61"/>
                  </a:cxn>
                  <a:cxn ang="0">
                    <a:pos x="70" y="40"/>
                  </a:cxn>
                  <a:cxn ang="0">
                    <a:pos x="70" y="40"/>
                  </a:cxn>
                  <a:cxn ang="0">
                    <a:pos x="78" y="24"/>
                  </a:cxn>
                  <a:cxn ang="0">
                    <a:pos x="83" y="15"/>
                  </a:cxn>
                  <a:cxn ang="0">
                    <a:pos x="86" y="12"/>
                  </a:cxn>
                  <a:cxn ang="0">
                    <a:pos x="90" y="8"/>
                  </a:cxn>
                  <a:cxn ang="0">
                    <a:pos x="90" y="8"/>
                  </a:cxn>
                  <a:cxn ang="0">
                    <a:pos x="91" y="7"/>
                  </a:cxn>
                  <a:cxn ang="0">
                    <a:pos x="92" y="6"/>
                  </a:cxn>
                  <a:cxn ang="0">
                    <a:pos x="92" y="4"/>
                  </a:cxn>
                  <a:cxn ang="0">
                    <a:pos x="91" y="2"/>
                  </a:cxn>
                  <a:cxn ang="0">
                    <a:pos x="90" y="1"/>
                  </a:cxn>
                  <a:cxn ang="0">
                    <a:pos x="88" y="0"/>
                  </a:cxn>
                  <a:cxn ang="0">
                    <a:pos x="86" y="0"/>
                  </a:cxn>
                  <a:cxn ang="0">
                    <a:pos x="84" y="0"/>
                  </a:cxn>
                  <a:cxn ang="0">
                    <a:pos x="84" y="0"/>
                  </a:cxn>
                </a:cxnLst>
                <a:rect l="0" t="0" r="r" b="b"/>
                <a:pathLst>
                  <a:path w="92" h="161">
                    <a:moveTo>
                      <a:pt x="84" y="0"/>
                    </a:moveTo>
                    <a:lnTo>
                      <a:pt x="84" y="0"/>
                    </a:lnTo>
                    <a:lnTo>
                      <a:pt x="81" y="3"/>
                    </a:lnTo>
                    <a:lnTo>
                      <a:pt x="78" y="6"/>
                    </a:lnTo>
                    <a:lnTo>
                      <a:pt x="73" y="14"/>
                    </a:lnTo>
                    <a:lnTo>
                      <a:pt x="65" y="29"/>
                    </a:lnTo>
                    <a:lnTo>
                      <a:pt x="65" y="29"/>
                    </a:lnTo>
                    <a:lnTo>
                      <a:pt x="56" y="46"/>
                    </a:lnTo>
                    <a:lnTo>
                      <a:pt x="47" y="61"/>
                    </a:lnTo>
                    <a:lnTo>
                      <a:pt x="31" y="93"/>
                    </a:lnTo>
                    <a:lnTo>
                      <a:pt x="31" y="93"/>
                    </a:lnTo>
                    <a:lnTo>
                      <a:pt x="19" y="114"/>
                    </a:lnTo>
                    <a:lnTo>
                      <a:pt x="6" y="133"/>
                    </a:lnTo>
                    <a:lnTo>
                      <a:pt x="6" y="133"/>
                    </a:lnTo>
                    <a:lnTo>
                      <a:pt x="2" y="140"/>
                    </a:lnTo>
                    <a:lnTo>
                      <a:pt x="0" y="146"/>
                    </a:lnTo>
                    <a:lnTo>
                      <a:pt x="0" y="152"/>
                    </a:lnTo>
                    <a:lnTo>
                      <a:pt x="1" y="156"/>
                    </a:lnTo>
                    <a:lnTo>
                      <a:pt x="3" y="159"/>
                    </a:lnTo>
                    <a:lnTo>
                      <a:pt x="3" y="159"/>
                    </a:lnTo>
                    <a:lnTo>
                      <a:pt x="5" y="160"/>
                    </a:lnTo>
                    <a:lnTo>
                      <a:pt x="7" y="161"/>
                    </a:lnTo>
                    <a:lnTo>
                      <a:pt x="10" y="160"/>
                    </a:lnTo>
                    <a:lnTo>
                      <a:pt x="11" y="158"/>
                    </a:lnTo>
                    <a:lnTo>
                      <a:pt x="12" y="156"/>
                    </a:lnTo>
                    <a:lnTo>
                      <a:pt x="12" y="156"/>
                    </a:lnTo>
                    <a:lnTo>
                      <a:pt x="14" y="155"/>
                    </a:lnTo>
                    <a:lnTo>
                      <a:pt x="15" y="154"/>
                    </a:lnTo>
                    <a:lnTo>
                      <a:pt x="15" y="150"/>
                    </a:lnTo>
                    <a:lnTo>
                      <a:pt x="15" y="149"/>
                    </a:lnTo>
                    <a:lnTo>
                      <a:pt x="13" y="148"/>
                    </a:lnTo>
                    <a:lnTo>
                      <a:pt x="12" y="147"/>
                    </a:lnTo>
                    <a:lnTo>
                      <a:pt x="10" y="147"/>
                    </a:lnTo>
                    <a:lnTo>
                      <a:pt x="10" y="147"/>
                    </a:lnTo>
                    <a:lnTo>
                      <a:pt x="9" y="148"/>
                    </a:lnTo>
                    <a:lnTo>
                      <a:pt x="9" y="148"/>
                    </a:lnTo>
                    <a:lnTo>
                      <a:pt x="10" y="145"/>
                    </a:lnTo>
                    <a:lnTo>
                      <a:pt x="11" y="142"/>
                    </a:lnTo>
                    <a:lnTo>
                      <a:pt x="16" y="136"/>
                    </a:lnTo>
                    <a:lnTo>
                      <a:pt x="21" y="130"/>
                    </a:lnTo>
                    <a:lnTo>
                      <a:pt x="24" y="125"/>
                    </a:lnTo>
                    <a:lnTo>
                      <a:pt x="24" y="125"/>
                    </a:lnTo>
                    <a:lnTo>
                      <a:pt x="47" y="83"/>
                    </a:lnTo>
                    <a:lnTo>
                      <a:pt x="47" y="83"/>
                    </a:lnTo>
                    <a:lnTo>
                      <a:pt x="59" y="61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8" y="24"/>
                    </a:lnTo>
                    <a:lnTo>
                      <a:pt x="83" y="15"/>
                    </a:lnTo>
                    <a:lnTo>
                      <a:pt x="86" y="12"/>
                    </a:lnTo>
                    <a:lnTo>
                      <a:pt x="90" y="8"/>
                    </a:lnTo>
                    <a:lnTo>
                      <a:pt x="90" y="8"/>
                    </a:lnTo>
                    <a:lnTo>
                      <a:pt x="91" y="7"/>
                    </a:lnTo>
                    <a:lnTo>
                      <a:pt x="92" y="6"/>
                    </a:lnTo>
                    <a:lnTo>
                      <a:pt x="92" y="4"/>
                    </a:lnTo>
                    <a:lnTo>
                      <a:pt x="91" y="2"/>
                    </a:lnTo>
                    <a:lnTo>
                      <a:pt x="90" y="1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6" name="chenying0907 894"/>
              <p:cNvSpPr/>
              <p:nvPr/>
            </p:nvSpPr>
            <p:spPr bwMode="auto">
              <a:xfrm>
                <a:off x="4654550" y="1414463"/>
                <a:ext cx="52388" cy="85725"/>
              </a:xfrm>
              <a:custGeom>
                <a:avLst/>
                <a:gdLst/>
                <a:ahLst/>
                <a:cxnLst>
                  <a:cxn ang="0">
                    <a:pos x="90" y="3"/>
                  </a:cxn>
                  <a:cxn ang="0">
                    <a:pos x="90" y="3"/>
                  </a:cxn>
                  <a:cxn ang="0">
                    <a:pos x="89" y="9"/>
                  </a:cxn>
                  <a:cxn ang="0">
                    <a:pos x="86" y="13"/>
                  </a:cxn>
                  <a:cxn ang="0">
                    <a:pos x="79" y="23"/>
                  </a:cxn>
                  <a:cxn ang="0">
                    <a:pos x="67" y="41"/>
                  </a:cxn>
                  <a:cxn ang="0">
                    <a:pos x="67" y="41"/>
                  </a:cxn>
                  <a:cxn ang="0">
                    <a:pos x="53" y="61"/>
                  </a:cxn>
                  <a:cxn ang="0">
                    <a:pos x="38" y="83"/>
                  </a:cxn>
                  <a:cxn ang="0">
                    <a:pos x="38" y="83"/>
                  </a:cxn>
                  <a:cxn ang="0">
                    <a:pos x="33" y="94"/>
                  </a:cxn>
                  <a:cxn ang="0">
                    <a:pos x="28" y="107"/>
                  </a:cxn>
                  <a:cxn ang="0">
                    <a:pos x="23" y="119"/>
                  </a:cxn>
                  <a:cxn ang="0">
                    <a:pos x="20" y="124"/>
                  </a:cxn>
                  <a:cxn ang="0">
                    <a:pos x="15" y="129"/>
                  </a:cxn>
                  <a:cxn ang="0">
                    <a:pos x="15" y="129"/>
                  </a:cxn>
                  <a:cxn ang="0">
                    <a:pos x="10" y="136"/>
                  </a:cxn>
                  <a:cxn ang="0">
                    <a:pos x="6" y="142"/>
                  </a:cxn>
                  <a:cxn ang="0">
                    <a:pos x="3" y="148"/>
                  </a:cxn>
                  <a:cxn ang="0">
                    <a:pos x="0" y="155"/>
                  </a:cxn>
                  <a:cxn ang="0">
                    <a:pos x="0" y="155"/>
                  </a:cxn>
                  <a:cxn ang="0">
                    <a:pos x="0" y="157"/>
                  </a:cxn>
                  <a:cxn ang="0">
                    <a:pos x="0" y="159"/>
                  </a:cxn>
                  <a:cxn ang="0">
                    <a:pos x="1" y="160"/>
                  </a:cxn>
                  <a:cxn ang="0">
                    <a:pos x="3" y="161"/>
                  </a:cxn>
                  <a:cxn ang="0">
                    <a:pos x="6" y="160"/>
                  </a:cxn>
                  <a:cxn ang="0">
                    <a:pos x="8" y="159"/>
                  </a:cxn>
                  <a:cxn ang="0">
                    <a:pos x="9" y="158"/>
                  </a:cxn>
                  <a:cxn ang="0">
                    <a:pos x="9" y="158"/>
                  </a:cxn>
                  <a:cxn ang="0">
                    <a:pos x="13" y="149"/>
                  </a:cxn>
                  <a:cxn ang="0">
                    <a:pos x="20" y="141"/>
                  </a:cxn>
                  <a:cxn ang="0">
                    <a:pos x="26" y="132"/>
                  </a:cxn>
                  <a:cxn ang="0">
                    <a:pos x="31" y="123"/>
                  </a:cxn>
                  <a:cxn ang="0">
                    <a:pos x="31" y="123"/>
                  </a:cxn>
                  <a:cxn ang="0">
                    <a:pos x="40" y="101"/>
                  </a:cxn>
                  <a:cxn ang="0">
                    <a:pos x="45" y="91"/>
                  </a:cxn>
                  <a:cxn ang="0">
                    <a:pos x="51" y="81"/>
                  </a:cxn>
                  <a:cxn ang="0">
                    <a:pos x="51" y="81"/>
                  </a:cxn>
                  <a:cxn ang="0">
                    <a:pos x="65" y="59"/>
                  </a:cxn>
                  <a:cxn ang="0">
                    <a:pos x="79" y="38"/>
                  </a:cxn>
                  <a:cxn ang="0">
                    <a:pos x="79" y="38"/>
                  </a:cxn>
                  <a:cxn ang="0">
                    <a:pos x="91" y="23"/>
                  </a:cxn>
                  <a:cxn ang="0">
                    <a:pos x="96" y="15"/>
                  </a:cxn>
                  <a:cxn ang="0">
                    <a:pos x="98" y="11"/>
                  </a:cxn>
                  <a:cxn ang="0">
                    <a:pos x="99" y="6"/>
                  </a:cxn>
                  <a:cxn ang="0">
                    <a:pos x="99" y="6"/>
                  </a:cxn>
                  <a:cxn ang="0">
                    <a:pos x="99" y="4"/>
                  </a:cxn>
                  <a:cxn ang="0">
                    <a:pos x="98" y="2"/>
                  </a:cxn>
                  <a:cxn ang="0">
                    <a:pos x="97" y="1"/>
                  </a:cxn>
                  <a:cxn ang="0">
                    <a:pos x="95" y="0"/>
                  </a:cxn>
                  <a:cxn ang="0">
                    <a:pos x="94" y="0"/>
                  </a:cxn>
                  <a:cxn ang="0">
                    <a:pos x="92" y="0"/>
                  </a:cxn>
                  <a:cxn ang="0">
                    <a:pos x="91" y="2"/>
                  </a:cxn>
                  <a:cxn ang="0">
                    <a:pos x="90" y="3"/>
                  </a:cxn>
                  <a:cxn ang="0">
                    <a:pos x="90" y="3"/>
                  </a:cxn>
                </a:cxnLst>
                <a:rect l="0" t="0" r="r" b="b"/>
                <a:pathLst>
                  <a:path w="99" h="161">
                    <a:moveTo>
                      <a:pt x="90" y="3"/>
                    </a:moveTo>
                    <a:lnTo>
                      <a:pt x="90" y="3"/>
                    </a:lnTo>
                    <a:lnTo>
                      <a:pt x="89" y="9"/>
                    </a:lnTo>
                    <a:lnTo>
                      <a:pt x="86" y="13"/>
                    </a:lnTo>
                    <a:lnTo>
                      <a:pt x="79" y="23"/>
                    </a:lnTo>
                    <a:lnTo>
                      <a:pt x="67" y="41"/>
                    </a:lnTo>
                    <a:lnTo>
                      <a:pt x="67" y="41"/>
                    </a:lnTo>
                    <a:lnTo>
                      <a:pt x="53" y="61"/>
                    </a:lnTo>
                    <a:lnTo>
                      <a:pt x="38" y="83"/>
                    </a:lnTo>
                    <a:lnTo>
                      <a:pt x="38" y="83"/>
                    </a:lnTo>
                    <a:lnTo>
                      <a:pt x="33" y="94"/>
                    </a:lnTo>
                    <a:lnTo>
                      <a:pt x="28" y="107"/>
                    </a:lnTo>
                    <a:lnTo>
                      <a:pt x="23" y="119"/>
                    </a:lnTo>
                    <a:lnTo>
                      <a:pt x="20" y="124"/>
                    </a:lnTo>
                    <a:lnTo>
                      <a:pt x="15" y="129"/>
                    </a:lnTo>
                    <a:lnTo>
                      <a:pt x="15" y="129"/>
                    </a:lnTo>
                    <a:lnTo>
                      <a:pt x="10" y="136"/>
                    </a:lnTo>
                    <a:lnTo>
                      <a:pt x="6" y="142"/>
                    </a:lnTo>
                    <a:lnTo>
                      <a:pt x="3" y="148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157"/>
                    </a:lnTo>
                    <a:lnTo>
                      <a:pt x="0" y="159"/>
                    </a:lnTo>
                    <a:lnTo>
                      <a:pt x="1" y="160"/>
                    </a:lnTo>
                    <a:lnTo>
                      <a:pt x="3" y="161"/>
                    </a:lnTo>
                    <a:lnTo>
                      <a:pt x="6" y="160"/>
                    </a:lnTo>
                    <a:lnTo>
                      <a:pt x="8" y="159"/>
                    </a:lnTo>
                    <a:lnTo>
                      <a:pt x="9" y="158"/>
                    </a:lnTo>
                    <a:lnTo>
                      <a:pt x="9" y="158"/>
                    </a:lnTo>
                    <a:lnTo>
                      <a:pt x="13" y="149"/>
                    </a:lnTo>
                    <a:lnTo>
                      <a:pt x="20" y="141"/>
                    </a:lnTo>
                    <a:lnTo>
                      <a:pt x="26" y="132"/>
                    </a:lnTo>
                    <a:lnTo>
                      <a:pt x="31" y="123"/>
                    </a:lnTo>
                    <a:lnTo>
                      <a:pt x="31" y="123"/>
                    </a:lnTo>
                    <a:lnTo>
                      <a:pt x="40" y="101"/>
                    </a:lnTo>
                    <a:lnTo>
                      <a:pt x="45" y="91"/>
                    </a:lnTo>
                    <a:lnTo>
                      <a:pt x="51" y="81"/>
                    </a:lnTo>
                    <a:lnTo>
                      <a:pt x="51" y="81"/>
                    </a:lnTo>
                    <a:lnTo>
                      <a:pt x="65" y="5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91" y="23"/>
                    </a:lnTo>
                    <a:lnTo>
                      <a:pt x="96" y="15"/>
                    </a:lnTo>
                    <a:lnTo>
                      <a:pt x="98" y="11"/>
                    </a:lnTo>
                    <a:lnTo>
                      <a:pt x="99" y="6"/>
                    </a:lnTo>
                    <a:lnTo>
                      <a:pt x="99" y="6"/>
                    </a:lnTo>
                    <a:lnTo>
                      <a:pt x="99" y="4"/>
                    </a:lnTo>
                    <a:lnTo>
                      <a:pt x="98" y="2"/>
                    </a:lnTo>
                    <a:lnTo>
                      <a:pt x="97" y="1"/>
                    </a:lnTo>
                    <a:lnTo>
                      <a:pt x="95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1" y="2"/>
                    </a:lnTo>
                    <a:lnTo>
                      <a:pt x="90" y="3"/>
                    </a:lnTo>
                    <a:lnTo>
                      <a:pt x="9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7" name="chenying0907 895"/>
              <p:cNvSpPr/>
              <p:nvPr/>
            </p:nvSpPr>
            <p:spPr bwMode="auto">
              <a:xfrm>
                <a:off x="4678363" y="1439863"/>
                <a:ext cx="60325" cy="100013"/>
              </a:xfrm>
              <a:custGeom>
                <a:avLst/>
                <a:gdLst/>
                <a:ahLst/>
                <a:cxnLst>
                  <a:cxn ang="0">
                    <a:pos x="106" y="1"/>
                  </a:cxn>
                  <a:cxn ang="0">
                    <a:pos x="106" y="1"/>
                  </a:cxn>
                  <a:cxn ang="0">
                    <a:pos x="89" y="20"/>
                  </a:cxn>
                  <a:cxn ang="0">
                    <a:pos x="74" y="41"/>
                  </a:cxn>
                  <a:cxn ang="0">
                    <a:pos x="59" y="62"/>
                  </a:cxn>
                  <a:cxn ang="0">
                    <a:pos x="53" y="73"/>
                  </a:cxn>
                  <a:cxn ang="0">
                    <a:pos x="47" y="84"/>
                  </a:cxn>
                  <a:cxn ang="0">
                    <a:pos x="47" y="84"/>
                  </a:cxn>
                  <a:cxn ang="0">
                    <a:pos x="35" y="109"/>
                  </a:cxn>
                  <a:cxn ang="0">
                    <a:pos x="23" y="133"/>
                  </a:cxn>
                  <a:cxn ang="0">
                    <a:pos x="13" y="158"/>
                  </a:cxn>
                  <a:cxn ang="0">
                    <a:pos x="0" y="183"/>
                  </a:cxn>
                  <a:cxn ang="0">
                    <a:pos x="0" y="183"/>
                  </a:cxn>
                  <a:cxn ang="0">
                    <a:pos x="0" y="184"/>
                  </a:cxn>
                  <a:cxn ang="0">
                    <a:pos x="0" y="186"/>
                  </a:cxn>
                  <a:cxn ang="0">
                    <a:pos x="1" y="188"/>
                  </a:cxn>
                  <a:cxn ang="0">
                    <a:pos x="3" y="189"/>
                  </a:cxn>
                  <a:cxn ang="0">
                    <a:pos x="5" y="189"/>
                  </a:cxn>
                  <a:cxn ang="0">
                    <a:pos x="6" y="189"/>
                  </a:cxn>
                  <a:cxn ang="0">
                    <a:pos x="8" y="189"/>
                  </a:cxn>
                  <a:cxn ang="0">
                    <a:pos x="9" y="187"/>
                  </a:cxn>
                  <a:cxn ang="0">
                    <a:pos x="9" y="187"/>
                  </a:cxn>
                  <a:cxn ang="0">
                    <a:pos x="19" y="166"/>
                  </a:cxn>
                  <a:cxn ang="0">
                    <a:pos x="28" y="144"/>
                  </a:cxn>
                  <a:cxn ang="0">
                    <a:pos x="38" y="124"/>
                  </a:cxn>
                  <a:cxn ang="0">
                    <a:pos x="48" y="103"/>
                  </a:cxn>
                  <a:cxn ang="0">
                    <a:pos x="48" y="103"/>
                  </a:cxn>
                  <a:cxn ang="0">
                    <a:pos x="62" y="78"/>
                  </a:cxn>
                  <a:cxn ang="0">
                    <a:pos x="78" y="53"/>
                  </a:cxn>
                  <a:cxn ang="0">
                    <a:pos x="94" y="31"/>
                  </a:cxn>
                  <a:cxn ang="0">
                    <a:pos x="112" y="8"/>
                  </a:cxn>
                  <a:cxn ang="0">
                    <a:pos x="112" y="8"/>
                  </a:cxn>
                  <a:cxn ang="0">
                    <a:pos x="113" y="6"/>
                  </a:cxn>
                  <a:cxn ang="0">
                    <a:pos x="113" y="4"/>
                  </a:cxn>
                  <a:cxn ang="0">
                    <a:pos x="112" y="1"/>
                  </a:cxn>
                  <a:cxn ang="0">
                    <a:pos x="111" y="0"/>
                  </a:cxn>
                  <a:cxn ang="0">
                    <a:pos x="109" y="0"/>
                  </a:cxn>
                  <a:cxn ang="0">
                    <a:pos x="107" y="0"/>
                  </a:cxn>
                  <a:cxn ang="0">
                    <a:pos x="106" y="1"/>
                  </a:cxn>
                  <a:cxn ang="0">
                    <a:pos x="106" y="1"/>
                  </a:cxn>
                </a:cxnLst>
                <a:rect l="0" t="0" r="r" b="b"/>
                <a:pathLst>
                  <a:path w="113" h="189">
                    <a:moveTo>
                      <a:pt x="106" y="1"/>
                    </a:moveTo>
                    <a:lnTo>
                      <a:pt x="106" y="1"/>
                    </a:lnTo>
                    <a:lnTo>
                      <a:pt x="89" y="20"/>
                    </a:lnTo>
                    <a:lnTo>
                      <a:pt x="74" y="41"/>
                    </a:lnTo>
                    <a:lnTo>
                      <a:pt x="59" y="62"/>
                    </a:lnTo>
                    <a:lnTo>
                      <a:pt x="53" y="73"/>
                    </a:lnTo>
                    <a:lnTo>
                      <a:pt x="47" y="84"/>
                    </a:lnTo>
                    <a:lnTo>
                      <a:pt x="47" y="84"/>
                    </a:lnTo>
                    <a:lnTo>
                      <a:pt x="35" y="109"/>
                    </a:lnTo>
                    <a:lnTo>
                      <a:pt x="23" y="133"/>
                    </a:lnTo>
                    <a:lnTo>
                      <a:pt x="13" y="158"/>
                    </a:lnTo>
                    <a:lnTo>
                      <a:pt x="0" y="183"/>
                    </a:lnTo>
                    <a:lnTo>
                      <a:pt x="0" y="183"/>
                    </a:lnTo>
                    <a:lnTo>
                      <a:pt x="0" y="184"/>
                    </a:lnTo>
                    <a:lnTo>
                      <a:pt x="0" y="186"/>
                    </a:lnTo>
                    <a:lnTo>
                      <a:pt x="1" y="188"/>
                    </a:lnTo>
                    <a:lnTo>
                      <a:pt x="3" y="189"/>
                    </a:lnTo>
                    <a:lnTo>
                      <a:pt x="5" y="189"/>
                    </a:lnTo>
                    <a:lnTo>
                      <a:pt x="6" y="189"/>
                    </a:lnTo>
                    <a:lnTo>
                      <a:pt x="8" y="189"/>
                    </a:lnTo>
                    <a:lnTo>
                      <a:pt x="9" y="187"/>
                    </a:lnTo>
                    <a:lnTo>
                      <a:pt x="9" y="187"/>
                    </a:lnTo>
                    <a:lnTo>
                      <a:pt x="19" y="166"/>
                    </a:lnTo>
                    <a:lnTo>
                      <a:pt x="28" y="144"/>
                    </a:lnTo>
                    <a:lnTo>
                      <a:pt x="38" y="124"/>
                    </a:lnTo>
                    <a:lnTo>
                      <a:pt x="48" y="103"/>
                    </a:lnTo>
                    <a:lnTo>
                      <a:pt x="48" y="103"/>
                    </a:lnTo>
                    <a:lnTo>
                      <a:pt x="62" y="78"/>
                    </a:lnTo>
                    <a:lnTo>
                      <a:pt x="78" y="53"/>
                    </a:lnTo>
                    <a:lnTo>
                      <a:pt x="94" y="31"/>
                    </a:lnTo>
                    <a:lnTo>
                      <a:pt x="112" y="8"/>
                    </a:lnTo>
                    <a:lnTo>
                      <a:pt x="112" y="8"/>
                    </a:lnTo>
                    <a:lnTo>
                      <a:pt x="113" y="6"/>
                    </a:lnTo>
                    <a:lnTo>
                      <a:pt x="113" y="4"/>
                    </a:lnTo>
                    <a:lnTo>
                      <a:pt x="112" y="1"/>
                    </a:lnTo>
                    <a:lnTo>
                      <a:pt x="111" y="0"/>
                    </a:lnTo>
                    <a:lnTo>
                      <a:pt x="109" y="0"/>
                    </a:lnTo>
                    <a:lnTo>
                      <a:pt x="107" y="0"/>
                    </a:lnTo>
                    <a:lnTo>
                      <a:pt x="106" y="1"/>
                    </a:lnTo>
                    <a:lnTo>
                      <a:pt x="106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8" name="chenying0907 896"/>
              <p:cNvSpPr/>
              <p:nvPr/>
            </p:nvSpPr>
            <p:spPr bwMode="auto">
              <a:xfrm>
                <a:off x="4706938" y="1471613"/>
                <a:ext cx="66675" cy="10636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0" y="2"/>
                  </a:cxn>
                  <a:cxn ang="0">
                    <a:pos x="112" y="12"/>
                  </a:cxn>
                  <a:cxn ang="0">
                    <a:pos x="104" y="23"/>
                  </a:cxn>
                  <a:cxn ang="0">
                    <a:pos x="90" y="46"/>
                  </a:cxn>
                  <a:cxn ang="0">
                    <a:pos x="77" y="70"/>
                  </a:cxn>
                  <a:cxn ang="0">
                    <a:pos x="62" y="93"/>
                  </a:cxn>
                  <a:cxn ang="0">
                    <a:pos x="62" y="93"/>
                  </a:cxn>
                  <a:cxn ang="0">
                    <a:pos x="32" y="138"/>
                  </a:cxn>
                  <a:cxn ang="0">
                    <a:pos x="18" y="162"/>
                  </a:cxn>
                  <a:cxn ang="0">
                    <a:pos x="4" y="186"/>
                  </a:cxn>
                  <a:cxn ang="0">
                    <a:pos x="4" y="186"/>
                  </a:cxn>
                  <a:cxn ang="0">
                    <a:pos x="1" y="187"/>
                  </a:cxn>
                  <a:cxn ang="0">
                    <a:pos x="0" y="188"/>
                  </a:cxn>
                  <a:cxn ang="0">
                    <a:pos x="0" y="190"/>
                  </a:cxn>
                  <a:cxn ang="0">
                    <a:pos x="0" y="195"/>
                  </a:cxn>
                  <a:cxn ang="0">
                    <a:pos x="0" y="195"/>
                  </a:cxn>
                  <a:cxn ang="0">
                    <a:pos x="1" y="198"/>
                  </a:cxn>
                  <a:cxn ang="0">
                    <a:pos x="4" y="199"/>
                  </a:cxn>
                  <a:cxn ang="0">
                    <a:pos x="6" y="199"/>
                  </a:cxn>
                  <a:cxn ang="0">
                    <a:pos x="8" y="198"/>
                  </a:cxn>
                  <a:cxn ang="0">
                    <a:pos x="9" y="197"/>
                  </a:cxn>
                  <a:cxn ang="0">
                    <a:pos x="9" y="197"/>
                  </a:cxn>
                  <a:cxn ang="0">
                    <a:pos x="22" y="174"/>
                  </a:cxn>
                  <a:cxn ang="0">
                    <a:pos x="35" y="154"/>
                  </a:cxn>
                  <a:cxn ang="0">
                    <a:pos x="63" y="110"/>
                  </a:cxn>
                  <a:cxn ang="0">
                    <a:pos x="63" y="110"/>
                  </a:cxn>
                  <a:cxn ang="0">
                    <a:pos x="79" y="84"/>
                  </a:cxn>
                  <a:cxn ang="0">
                    <a:pos x="93" y="59"/>
                  </a:cxn>
                  <a:cxn ang="0">
                    <a:pos x="110" y="33"/>
                  </a:cxn>
                  <a:cxn ang="0">
                    <a:pos x="118" y="20"/>
                  </a:cxn>
                  <a:cxn ang="0">
                    <a:pos x="127" y="8"/>
                  </a:cxn>
                  <a:cxn ang="0">
                    <a:pos x="127" y="8"/>
                  </a:cxn>
                  <a:cxn ang="0">
                    <a:pos x="128" y="7"/>
                  </a:cxn>
                  <a:cxn ang="0">
                    <a:pos x="128" y="5"/>
                  </a:cxn>
                  <a:cxn ang="0">
                    <a:pos x="126" y="2"/>
                  </a:cxn>
                  <a:cxn ang="0">
                    <a:pos x="125" y="1"/>
                  </a:cxn>
                  <a:cxn ang="0">
                    <a:pos x="123" y="0"/>
                  </a:cxn>
                  <a:cxn ang="0">
                    <a:pos x="122" y="1"/>
                  </a:cxn>
                  <a:cxn ang="0">
                    <a:pos x="120" y="2"/>
                  </a:cxn>
                  <a:cxn ang="0">
                    <a:pos x="120" y="2"/>
                  </a:cxn>
                </a:cxnLst>
                <a:rect l="0" t="0" r="r" b="b"/>
                <a:pathLst>
                  <a:path w="128" h="199">
                    <a:moveTo>
                      <a:pt x="120" y="2"/>
                    </a:moveTo>
                    <a:lnTo>
                      <a:pt x="120" y="2"/>
                    </a:lnTo>
                    <a:lnTo>
                      <a:pt x="112" y="12"/>
                    </a:lnTo>
                    <a:lnTo>
                      <a:pt x="104" y="23"/>
                    </a:lnTo>
                    <a:lnTo>
                      <a:pt x="90" y="46"/>
                    </a:lnTo>
                    <a:lnTo>
                      <a:pt x="77" y="70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32" y="138"/>
                    </a:lnTo>
                    <a:lnTo>
                      <a:pt x="18" y="162"/>
                    </a:lnTo>
                    <a:lnTo>
                      <a:pt x="4" y="186"/>
                    </a:lnTo>
                    <a:lnTo>
                      <a:pt x="4" y="186"/>
                    </a:lnTo>
                    <a:lnTo>
                      <a:pt x="1" y="187"/>
                    </a:lnTo>
                    <a:lnTo>
                      <a:pt x="0" y="188"/>
                    </a:lnTo>
                    <a:lnTo>
                      <a:pt x="0" y="190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1" y="198"/>
                    </a:lnTo>
                    <a:lnTo>
                      <a:pt x="4" y="199"/>
                    </a:lnTo>
                    <a:lnTo>
                      <a:pt x="6" y="199"/>
                    </a:lnTo>
                    <a:lnTo>
                      <a:pt x="8" y="198"/>
                    </a:lnTo>
                    <a:lnTo>
                      <a:pt x="9" y="197"/>
                    </a:lnTo>
                    <a:lnTo>
                      <a:pt x="9" y="197"/>
                    </a:lnTo>
                    <a:lnTo>
                      <a:pt x="22" y="174"/>
                    </a:lnTo>
                    <a:lnTo>
                      <a:pt x="35" y="154"/>
                    </a:lnTo>
                    <a:lnTo>
                      <a:pt x="63" y="110"/>
                    </a:lnTo>
                    <a:lnTo>
                      <a:pt x="63" y="110"/>
                    </a:lnTo>
                    <a:lnTo>
                      <a:pt x="79" y="84"/>
                    </a:lnTo>
                    <a:lnTo>
                      <a:pt x="93" y="59"/>
                    </a:lnTo>
                    <a:lnTo>
                      <a:pt x="110" y="33"/>
                    </a:lnTo>
                    <a:lnTo>
                      <a:pt x="118" y="20"/>
                    </a:lnTo>
                    <a:lnTo>
                      <a:pt x="127" y="8"/>
                    </a:lnTo>
                    <a:lnTo>
                      <a:pt x="127" y="8"/>
                    </a:lnTo>
                    <a:lnTo>
                      <a:pt x="128" y="7"/>
                    </a:lnTo>
                    <a:lnTo>
                      <a:pt x="128" y="5"/>
                    </a:lnTo>
                    <a:lnTo>
                      <a:pt x="126" y="2"/>
                    </a:lnTo>
                    <a:lnTo>
                      <a:pt x="125" y="1"/>
                    </a:lnTo>
                    <a:lnTo>
                      <a:pt x="123" y="0"/>
                    </a:lnTo>
                    <a:lnTo>
                      <a:pt x="122" y="1"/>
                    </a:lnTo>
                    <a:lnTo>
                      <a:pt x="120" y="2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9" name="chenying0907 897"/>
              <p:cNvSpPr/>
              <p:nvPr/>
            </p:nvSpPr>
            <p:spPr bwMode="auto">
              <a:xfrm>
                <a:off x="4729163" y="1522413"/>
                <a:ext cx="65088" cy="112713"/>
              </a:xfrm>
              <a:custGeom>
                <a:avLst/>
                <a:gdLst/>
                <a:ahLst/>
                <a:cxnLst>
                  <a:cxn ang="0">
                    <a:pos x="115" y="4"/>
                  </a:cxn>
                  <a:cxn ang="0">
                    <a:pos x="115" y="4"/>
                  </a:cxn>
                  <a:cxn ang="0">
                    <a:pos x="110" y="18"/>
                  </a:cxn>
                  <a:cxn ang="0">
                    <a:pos x="105" y="32"/>
                  </a:cxn>
                  <a:cxn ang="0">
                    <a:pos x="99" y="45"/>
                  </a:cxn>
                  <a:cxn ang="0">
                    <a:pos x="91" y="59"/>
                  </a:cxn>
                  <a:cxn ang="0">
                    <a:pos x="77" y="85"/>
                  </a:cxn>
                  <a:cxn ang="0">
                    <a:pos x="63" y="111"/>
                  </a:cxn>
                  <a:cxn ang="0">
                    <a:pos x="63" y="111"/>
                  </a:cxn>
                  <a:cxn ang="0">
                    <a:pos x="56" y="124"/>
                  </a:cxn>
                  <a:cxn ang="0">
                    <a:pos x="49" y="137"/>
                  </a:cxn>
                  <a:cxn ang="0">
                    <a:pos x="35" y="162"/>
                  </a:cxn>
                  <a:cxn ang="0">
                    <a:pos x="35" y="162"/>
                  </a:cxn>
                  <a:cxn ang="0">
                    <a:pos x="26" y="173"/>
                  </a:cxn>
                  <a:cxn ang="0">
                    <a:pos x="18" y="185"/>
                  </a:cxn>
                  <a:cxn ang="0">
                    <a:pos x="10" y="195"/>
                  </a:cxn>
                  <a:cxn ang="0">
                    <a:pos x="1" y="206"/>
                  </a:cxn>
                  <a:cxn ang="0">
                    <a:pos x="1" y="206"/>
                  </a:cxn>
                  <a:cxn ang="0">
                    <a:pos x="0" y="208"/>
                  </a:cxn>
                  <a:cxn ang="0">
                    <a:pos x="1" y="210"/>
                  </a:cxn>
                  <a:cxn ang="0">
                    <a:pos x="1" y="212"/>
                  </a:cxn>
                  <a:cxn ang="0">
                    <a:pos x="4" y="213"/>
                  </a:cxn>
                  <a:cxn ang="0">
                    <a:pos x="5" y="214"/>
                  </a:cxn>
                  <a:cxn ang="0">
                    <a:pos x="7" y="214"/>
                  </a:cxn>
                  <a:cxn ang="0">
                    <a:pos x="9" y="213"/>
                  </a:cxn>
                  <a:cxn ang="0">
                    <a:pos x="10" y="212"/>
                  </a:cxn>
                  <a:cxn ang="0">
                    <a:pos x="10" y="212"/>
                  </a:cxn>
                  <a:cxn ang="0">
                    <a:pos x="18" y="200"/>
                  </a:cxn>
                  <a:cxn ang="0">
                    <a:pos x="26" y="189"/>
                  </a:cxn>
                  <a:cxn ang="0">
                    <a:pos x="35" y="178"/>
                  </a:cxn>
                  <a:cxn ang="0">
                    <a:pos x="42" y="167"/>
                  </a:cxn>
                  <a:cxn ang="0">
                    <a:pos x="42" y="167"/>
                  </a:cxn>
                  <a:cxn ang="0">
                    <a:pos x="59" y="138"/>
                  </a:cxn>
                  <a:cxn ang="0">
                    <a:pos x="75" y="109"/>
                  </a:cxn>
                  <a:cxn ang="0">
                    <a:pos x="75" y="109"/>
                  </a:cxn>
                  <a:cxn ang="0">
                    <a:pos x="88" y="83"/>
                  </a:cxn>
                  <a:cxn ang="0">
                    <a:pos x="102" y="59"/>
                  </a:cxn>
                  <a:cxn ang="0">
                    <a:pos x="109" y="46"/>
                  </a:cxn>
                  <a:cxn ang="0">
                    <a:pos x="114" y="33"/>
                  </a:cxn>
                  <a:cxn ang="0">
                    <a:pos x="119" y="19"/>
                  </a:cxn>
                  <a:cxn ang="0">
                    <a:pos x="124" y="6"/>
                  </a:cxn>
                  <a:cxn ang="0">
                    <a:pos x="124" y="6"/>
                  </a:cxn>
                  <a:cxn ang="0">
                    <a:pos x="124" y="4"/>
                  </a:cxn>
                  <a:cxn ang="0">
                    <a:pos x="123" y="3"/>
                  </a:cxn>
                  <a:cxn ang="0">
                    <a:pos x="122" y="1"/>
                  </a:cxn>
                  <a:cxn ang="0">
                    <a:pos x="120" y="1"/>
                  </a:cxn>
                  <a:cxn ang="0">
                    <a:pos x="119" y="0"/>
                  </a:cxn>
                  <a:cxn ang="0">
                    <a:pos x="117" y="1"/>
                  </a:cxn>
                  <a:cxn ang="0">
                    <a:pos x="116" y="2"/>
                  </a:cxn>
                  <a:cxn ang="0">
                    <a:pos x="115" y="4"/>
                  </a:cxn>
                  <a:cxn ang="0">
                    <a:pos x="115" y="4"/>
                  </a:cxn>
                </a:cxnLst>
                <a:rect l="0" t="0" r="r" b="b"/>
                <a:pathLst>
                  <a:path w="124" h="214">
                    <a:moveTo>
                      <a:pt x="115" y="4"/>
                    </a:moveTo>
                    <a:lnTo>
                      <a:pt x="115" y="4"/>
                    </a:lnTo>
                    <a:lnTo>
                      <a:pt x="110" y="18"/>
                    </a:lnTo>
                    <a:lnTo>
                      <a:pt x="105" y="32"/>
                    </a:lnTo>
                    <a:lnTo>
                      <a:pt x="99" y="45"/>
                    </a:lnTo>
                    <a:lnTo>
                      <a:pt x="91" y="59"/>
                    </a:lnTo>
                    <a:lnTo>
                      <a:pt x="77" y="85"/>
                    </a:lnTo>
                    <a:lnTo>
                      <a:pt x="63" y="111"/>
                    </a:lnTo>
                    <a:lnTo>
                      <a:pt x="63" y="111"/>
                    </a:lnTo>
                    <a:lnTo>
                      <a:pt x="56" y="124"/>
                    </a:lnTo>
                    <a:lnTo>
                      <a:pt x="49" y="137"/>
                    </a:lnTo>
                    <a:lnTo>
                      <a:pt x="35" y="162"/>
                    </a:lnTo>
                    <a:lnTo>
                      <a:pt x="35" y="162"/>
                    </a:lnTo>
                    <a:lnTo>
                      <a:pt x="26" y="173"/>
                    </a:lnTo>
                    <a:lnTo>
                      <a:pt x="18" y="185"/>
                    </a:lnTo>
                    <a:lnTo>
                      <a:pt x="10" y="195"/>
                    </a:lnTo>
                    <a:lnTo>
                      <a:pt x="1" y="206"/>
                    </a:lnTo>
                    <a:lnTo>
                      <a:pt x="1" y="206"/>
                    </a:lnTo>
                    <a:lnTo>
                      <a:pt x="0" y="208"/>
                    </a:lnTo>
                    <a:lnTo>
                      <a:pt x="1" y="210"/>
                    </a:lnTo>
                    <a:lnTo>
                      <a:pt x="1" y="212"/>
                    </a:lnTo>
                    <a:lnTo>
                      <a:pt x="4" y="213"/>
                    </a:lnTo>
                    <a:lnTo>
                      <a:pt x="5" y="214"/>
                    </a:lnTo>
                    <a:lnTo>
                      <a:pt x="7" y="214"/>
                    </a:lnTo>
                    <a:lnTo>
                      <a:pt x="9" y="213"/>
                    </a:lnTo>
                    <a:lnTo>
                      <a:pt x="10" y="212"/>
                    </a:lnTo>
                    <a:lnTo>
                      <a:pt x="10" y="212"/>
                    </a:lnTo>
                    <a:lnTo>
                      <a:pt x="18" y="200"/>
                    </a:lnTo>
                    <a:lnTo>
                      <a:pt x="26" y="189"/>
                    </a:lnTo>
                    <a:lnTo>
                      <a:pt x="35" y="178"/>
                    </a:lnTo>
                    <a:lnTo>
                      <a:pt x="42" y="167"/>
                    </a:lnTo>
                    <a:lnTo>
                      <a:pt x="42" y="167"/>
                    </a:lnTo>
                    <a:lnTo>
                      <a:pt x="59" y="138"/>
                    </a:lnTo>
                    <a:lnTo>
                      <a:pt x="75" y="109"/>
                    </a:lnTo>
                    <a:lnTo>
                      <a:pt x="75" y="109"/>
                    </a:lnTo>
                    <a:lnTo>
                      <a:pt x="88" y="83"/>
                    </a:lnTo>
                    <a:lnTo>
                      <a:pt x="102" y="59"/>
                    </a:lnTo>
                    <a:lnTo>
                      <a:pt x="109" y="46"/>
                    </a:lnTo>
                    <a:lnTo>
                      <a:pt x="114" y="33"/>
                    </a:lnTo>
                    <a:lnTo>
                      <a:pt x="119" y="19"/>
                    </a:lnTo>
                    <a:lnTo>
                      <a:pt x="124" y="6"/>
                    </a:lnTo>
                    <a:lnTo>
                      <a:pt x="124" y="6"/>
                    </a:lnTo>
                    <a:lnTo>
                      <a:pt x="124" y="4"/>
                    </a:lnTo>
                    <a:lnTo>
                      <a:pt x="123" y="3"/>
                    </a:lnTo>
                    <a:lnTo>
                      <a:pt x="122" y="1"/>
                    </a:lnTo>
                    <a:lnTo>
                      <a:pt x="120" y="1"/>
                    </a:lnTo>
                    <a:lnTo>
                      <a:pt x="119" y="0"/>
                    </a:lnTo>
                    <a:lnTo>
                      <a:pt x="117" y="1"/>
                    </a:lnTo>
                    <a:lnTo>
                      <a:pt x="116" y="2"/>
                    </a:lnTo>
                    <a:lnTo>
                      <a:pt x="115" y="4"/>
                    </a:lnTo>
                    <a:lnTo>
                      <a:pt x="11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10" name="chenying0907 898"/>
              <p:cNvSpPr/>
              <p:nvPr/>
            </p:nvSpPr>
            <p:spPr bwMode="auto">
              <a:xfrm>
                <a:off x="4733925" y="1582738"/>
                <a:ext cx="63500" cy="107950"/>
              </a:xfrm>
              <a:custGeom>
                <a:avLst/>
                <a:gdLst/>
                <a:ahLst/>
                <a:cxnLst>
                  <a:cxn ang="0">
                    <a:pos x="109" y="2"/>
                  </a:cxn>
                  <a:cxn ang="0">
                    <a:pos x="109" y="2"/>
                  </a:cxn>
                  <a:cxn ang="0">
                    <a:pos x="101" y="14"/>
                  </a:cxn>
                  <a:cxn ang="0">
                    <a:pos x="94" y="25"/>
                  </a:cxn>
                  <a:cxn ang="0">
                    <a:pos x="80" y="48"/>
                  </a:cxn>
                  <a:cxn ang="0">
                    <a:pos x="68" y="73"/>
                  </a:cxn>
                  <a:cxn ang="0">
                    <a:pos x="57" y="99"/>
                  </a:cxn>
                  <a:cxn ang="0">
                    <a:pos x="57" y="99"/>
                  </a:cxn>
                  <a:cxn ang="0">
                    <a:pos x="50" y="111"/>
                  </a:cxn>
                  <a:cxn ang="0">
                    <a:pos x="44" y="123"/>
                  </a:cxn>
                  <a:cxn ang="0">
                    <a:pos x="29" y="148"/>
                  </a:cxn>
                  <a:cxn ang="0">
                    <a:pos x="14" y="173"/>
                  </a:cxn>
                  <a:cxn ang="0">
                    <a:pos x="7" y="185"/>
                  </a:cxn>
                  <a:cxn ang="0">
                    <a:pos x="0" y="198"/>
                  </a:cxn>
                  <a:cxn ang="0">
                    <a:pos x="0" y="198"/>
                  </a:cxn>
                  <a:cxn ang="0">
                    <a:pos x="0" y="200"/>
                  </a:cxn>
                  <a:cxn ang="0">
                    <a:pos x="0" y="202"/>
                  </a:cxn>
                  <a:cxn ang="0">
                    <a:pos x="1" y="203"/>
                  </a:cxn>
                  <a:cxn ang="0">
                    <a:pos x="2" y="204"/>
                  </a:cxn>
                  <a:cxn ang="0">
                    <a:pos x="4" y="205"/>
                  </a:cxn>
                  <a:cxn ang="0">
                    <a:pos x="5" y="205"/>
                  </a:cxn>
                  <a:cxn ang="0">
                    <a:pos x="7" y="204"/>
                  </a:cxn>
                  <a:cxn ang="0">
                    <a:pos x="8" y="203"/>
                  </a:cxn>
                  <a:cxn ang="0">
                    <a:pos x="8" y="203"/>
                  </a:cxn>
                  <a:cxn ang="0">
                    <a:pos x="19" y="180"/>
                  </a:cxn>
                  <a:cxn ang="0">
                    <a:pos x="32" y="158"/>
                  </a:cxn>
                  <a:cxn ang="0">
                    <a:pos x="58" y="116"/>
                  </a:cxn>
                  <a:cxn ang="0">
                    <a:pos x="58" y="116"/>
                  </a:cxn>
                  <a:cxn ang="0">
                    <a:pos x="65" y="103"/>
                  </a:cxn>
                  <a:cxn ang="0">
                    <a:pos x="72" y="89"/>
                  </a:cxn>
                  <a:cxn ang="0">
                    <a:pos x="84" y="61"/>
                  </a:cxn>
                  <a:cxn ang="0">
                    <a:pos x="92" y="48"/>
                  </a:cxn>
                  <a:cxn ang="0">
                    <a:pos x="99" y="34"/>
                  </a:cxn>
                  <a:cxn ang="0">
                    <a:pos x="107" y="21"/>
                  </a:cxn>
                  <a:cxn ang="0">
                    <a:pos x="116" y="9"/>
                  </a:cxn>
                  <a:cxn ang="0">
                    <a:pos x="116" y="9"/>
                  </a:cxn>
                  <a:cxn ang="0">
                    <a:pos x="118" y="8"/>
                  </a:cxn>
                  <a:cxn ang="0">
                    <a:pos x="118" y="6"/>
                  </a:cxn>
                  <a:cxn ang="0">
                    <a:pos x="115" y="2"/>
                  </a:cxn>
                  <a:cxn ang="0">
                    <a:pos x="114" y="1"/>
                  </a:cxn>
                  <a:cxn ang="0">
                    <a:pos x="113" y="0"/>
                  </a:cxn>
                  <a:cxn ang="0">
                    <a:pos x="111" y="1"/>
                  </a:cxn>
                  <a:cxn ang="0">
                    <a:pos x="109" y="2"/>
                  </a:cxn>
                  <a:cxn ang="0">
                    <a:pos x="109" y="2"/>
                  </a:cxn>
                </a:cxnLst>
                <a:rect l="0" t="0" r="r" b="b"/>
                <a:pathLst>
                  <a:path w="118" h="205">
                    <a:moveTo>
                      <a:pt x="109" y="2"/>
                    </a:moveTo>
                    <a:lnTo>
                      <a:pt x="109" y="2"/>
                    </a:lnTo>
                    <a:lnTo>
                      <a:pt x="101" y="14"/>
                    </a:lnTo>
                    <a:lnTo>
                      <a:pt x="94" y="25"/>
                    </a:lnTo>
                    <a:lnTo>
                      <a:pt x="80" y="48"/>
                    </a:lnTo>
                    <a:lnTo>
                      <a:pt x="68" y="73"/>
                    </a:lnTo>
                    <a:lnTo>
                      <a:pt x="57" y="99"/>
                    </a:lnTo>
                    <a:lnTo>
                      <a:pt x="57" y="99"/>
                    </a:lnTo>
                    <a:lnTo>
                      <a:pt x="50" y="111"/>
                    </a:lnTo>
                    <a:lnTo>
                      <a:pt x="44" y="123"/>
                    </a:lnTo>
                    <a:lnTo>
                      <a:pt x="29" y="148"/>
                    </a:lnTo>
                    <a:lnTo>
                      <a:pt x="14" y="173"/>
                    </a:lnTo>
                    <a:lnTo>
                      <a:pt x="7" y="185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0" y="200"/>
                    </a:lnTo>
                    <a:lnTo>
                      <a:pt x="0" y="202"/>
                    </a:lnTo>
                    <a:lnTo>
                      <a:pt x="1" y="203"/>
                    </a:lnTo>
                    <a:lnTo>
                      <a:pt x="2" y="204"/>
                    </a:lnTo>
                    <a:lnTo>
                      <a:pt x="4" y="205"/>
                    </a:lnTo>
                    <a:lnTo>
                      <a:pt x="5" y="205"/>
                    </a:lnTo>
                    <a:lnTo>
                      <a:pt x="7" y="204"/>
                    </a:lnTo>
                    <a:lnTo>
                      <a:pt x="8" y="203"/>
                    </a:lnTo>
                    <a:lnTo>
                      <a:pt x="8" y="203"/>
                    </a:lnTo>
                    <a:lnTo>
                      <a:pt x="19" y="180"/>
                    </a:lnTo>
                    <a:lnTo>
                      <a:pt x="32" y="158"/>
                    </a:lnTo>
                    <a:lnTo>
                      <a:pt x="58" y="116"/>
                    </a:lnTo>
                    <a:lnTo>
                      <a:pt x="58" y="116"/>
                    </a:lnTo>
                    <a:lnTo>
                      <a:pt x="65" y="103"/>
                    </a:lnTo>
                    <a:lnTo>
                      <a:pt x="72" y="89"/>
                    </a:lnTo>
                    <a:lnTo>
                      <a:pt x="84" y="61"/>
                    </a:lnTo>
                    <a:lnTo>
                      <a:pt x="92" y="48"/>
                    </a:lnTo>
                    <a:lnTo>
                      <a:pt x="99" y="34"/>
                    </a:lnTo>
                    <a:lnTo>
                      <a:pt x="107" y="21"/>
                    </a:lnTo>
                    <a:lnTo>
                      <a:pt x="116" y="9"/>
                    </a:lnTo>
                    <a:lnTo>
                      <a:pt x="116" y="9"/>
                    </a:lnTo>
                    <a:lnTo>
                      <a:pt x="118" y="8"/>
                    </a:lnTo>
                    <a:lnTo>
                      <a:pt x="118" y="6"/>
                    </a:lnTo>
                    <a:lnTo>
                      <a:pt x="115" y="2"/>
                    </a:lnTo>
                    <a:lnTo>
                      <a:pt x="114" y="1"/>
                    </a:lnTo>
                    <a:lnTo>
                      <a:pt x="113" y="0"/>
                    </a:lnTo>
                    <a:lnTo>
                      <a:pt x="111" y="1"/>
                    </a:lnTo>
                    <a:lnTo>
                      <a:pt x="109" y="2"/>
                    </a:lnTo>
                    <a:lnTo>
                      <a:pt x="109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11" name="chenying0907 899"/>
              <p:cNvSpPr/>
              <p:nvPr/>
            </p:nvSpPr>
            <p:spPr bwMode="auto">
              <a:xfrm>
                <a:off x="4746625" y="1630363"/>
                <a:ext cx="68263" cy="120650"/>
              </a:xfrm>
              <a:custGeom>
                <a:avLst/>
                <a:gdLst/>
                <a:ahLst/>
                <a:cxnLst>
                  <a:cxn ang="0">
                    <a:pos x="119" y="3"/>
                  </a:cxn>
                  <a:cxn ang="0">
                    <a:pos x="119" y="3"/>
                  </a:cxn>
                  <a:cxn ang="0">
                    <a:pos x="118" y="10"/>
                  </a:cxn>
                  <a:cxn ang="0">
                    <a:pos x="116" y="16"/>
                  </a:cxn>
                  <a:cxn ang="0">
                    <a:pos x="109" y="29"/>
                  </a:cxn>
                  <a:cxn ang="0">
                    <a:pos x="96" y="54"/>
                  </a:cxn>
                  <a:cxn ang="0">
                    <a:pos x="96" y="54"/>
                  </a:cxn>
                  <a:cxn ang="0">
                    <a:pos x="86" y="69"/>
                  </a:cxn>
                  <a:cxn ang="0">
                    <a:pos x="77" y="84"/>
                  </a:cxn>
                  <a:cxn ang="0">
                    <a:pos x="58" y="112"/>
                  </a:cxn>
                  <a:cxn ang="0">
                    <a:pos x="58" y="112"/>
                  </a:cxn>
                  <a:cxn ang="0">
                    <a:pos x="43" y="137"/>
                  </a:cxn>
                  <a:cxn ang="0">
                    <a:pos x="27" y="161"/>
                  </a:cxn>
                  <a:cxn ang="0">
                    <a:pos x="20" y="174"/>
                  </a:cxn>
                  <a:cxn ang="0">
                    <a:pos x="14" y="187"/>
                  </a:cxn>
                  <a:cxn ang="0">
                    <a:pos x="9" y="201"/>
                  </a:cxn>
                  <a:cxn ang="0">
                    <a:pos x="4" y="214"/>
                  </a:cxn>
                  <a:cxn ang="0">
                    <a:pos x="4" y="214"/>
                  </a:cxn>
                  <a:cxn ang="0">
                    <a:pos x="2" y="215"/>
                  </a:cxn>
                  <a:cxn ang="0">
                    <a:pos x="0" y="218"/>
                  </a:cxn>
                  <a:cxn ang="0">
                    <a:pos x="0" y="222"/>
                  </a:cxn>
                  <a:cxn ang="0">
                    <a:pos x="0" y="222"/>
                  </a:cxn>
                  <a:cxn ang="0">
                    <a:pos x="2" y="224"/>
                  </a:cxn>
                  <a:cxn ang="0">
                    <a:pos x="3" y="226"/>
                  </a:cxn>
                  <a:cxn ang="0">
                    <a:pos x="5" y="228"/>
                  </a:cxn>
                  <a:cxn ang="0">
                    <a:pos x="9" y="226"/>
                  </a:cxn>
                  <a:cxn ang="0">
                    <a:pos x="10" y="225"/>
                  </a:cxn>
                  <a:cxn ang="0">
                    <a:pos x="10" y="224"/>
                  </a:cxn>
                  <a:cxn ang="0">
                    <a:pos x="10" y="224"/>
                  </a:cxn>
                  <a:cxn ang="0">
                    <a:pos x="15" y="208"/>
                  </a:cxn>
                  <a:cxn ang="0">
                    <a:pos x="22" y="192"/>
                  </a:cxn>
                  <a:cxn ang="0">
                    <a:pos x="29" y="176"/>
                  </a:cxn>
                  <a:cxn ang="0">
                    <a:pos x="39" y="160"/>
                  </a:cxn>
                  <a:cxn ang="0">
                    <a:pos x="57" y="130"/>
                  </a:cxn>
                  <a:cxn ang="0">
                    <a:pos x="76" y="101"/>
                  </a:cxn>
                  <a:cxn ang="0">
                    <a:pos x="76" y="101"/>
                  </a:cxn>
                  <a:cxn ang="0">
                    <a:pos x="94" y="74"/>
                  </a:cxn>
                  <a:cxn ang="0">
                    <a:pos x="103" y="59"/>
                  </a:cxn>
                  <a:cxn ang="0">
                    <a:pos x="111" y="44"/>
                  </a:cxn>
                  <a:cxn ang="0">
                    <a:pos x="111" y="44"/>
                  </a:cxn>
                  <a:cxn ang="0">
                    <a:pos x="116" y="34"/>
                  </a:cxn>
                  <a:cxn ang="0">
                    <a:pos x="121" y="25"/>
                  </a:cxn>
                  <a:cxn ang="0">
                    <a:pos x="125" y="16"/>
                  </a:cxn>
                  <a:cxn ang="0">
                    <a:pos x="128" y="12"/>
                  </a:cxn>
                  <a:cxn ang="0">
                    <a:pos x="129" y="6"/>
                  </a:cxn>
                  <a:cxn ang="0">
                    <a:pos x="129" y="6"/>
                  </a:cxn>
                  <a:cxn ang="0">
                    <a:pos x="129" y="4"/>
                  </a:cxn>
                  <a:cxn ang="0">
                    <a:pos x="128" y="2"/>
                  </a:cxn>
                  <a:cxn ang="0">
                    <a:pos x="124" y="0"/>
                  </a:cxn>
                  <a:cxn ang="0">
                    <a:pos x="123" y="0"/>
                  </a:cxn>
                  <a:cxn ang="0">
                    <a:pos x="121" y="0"/>
                  </a:cxn>
                  <a:cxn ang="0">
                    <a:pos x="120" y="1"/>
                  </a:cxn>
                  <a:cxn ang="0">
                    <a:pos x="119" y="3"/>
                  </a:cxn>
                  <a:cxn ang="0">
                    <a:pos x="119" y="3"/>
                  </a:cxn>
                </a:cxnLst>
                <a:rect l="0" t="0" r="r" b="b"/>
                <a:pathLst>
                  <a:path w="129" h="228">
                    <a:moveTo>
                      <a:pt x="119" y="3"/>
                    </a:moveTo>
                    <a:lnTo>
                      <a:pt x="119" y="3"/>
                    </a:lnTo>
                    <a:lnTo>
                      <a:pt x="118" y="10"/>
                    </a:lnTo>
                    <a:lnTo>
                      <a:pt x="116" y="16"/>
                    </a:lnTo>
                    <a:lnTo>
                      <a:pt x="109" y="29"/>
                    </a:lnTo>
                    <a:lnTo>
                      <a:pt x="96" y="54"/>
                    </a:lnTo>
                    <a:lnTo>
                      <a:pt x="96" y="54"/>
                    </a:lnTo>
                    <a:lnTo>
                      <a:pt x="86" y="69"/>
                    </a:lnTo>
                    <a:lnTo>
                      <a:pt x="77" y="84"/>
                    </a:lnTo>
                    <a:lnTo>
                      <a:pt x="58" y="112"/>
                    </a:lnTo>
                    <a:lnTo>
                      <a:pt x="58" y="112"/>
                    </a:lnTo>
                    <a:lnTo>
                      <a:pt x="43" y="137"/>
                    </a:lnTo>
                    <a:lnTo>
                      <a:pt x="27" y="161"/>
                    </a:lnTo>
                    <a:lnTo>
                      <a:pt x="20" y="174"/>
                    </a:lnTo>
                    <a:lnTo>
                      <a:pt x="14" y="187"/>
                    </a:lnTo>
                    <a:lnTo>
                      <a:pt x="9" y="201"/>
                    </a:lnTo>
                    <a:lnTo>
                      <a:pt x="4" y="214"/>
                    </a:lnTo>
                    <a:lnTo>
                      <a:pt x="4" y="214"/>
                    </a:lnTo>
                    <a:lnTo>
                      <a:pt x="2" y="215"/>
                    </a:lnTo>
                    <a:lnTo>
                      <a:pt x="0" y="218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2" y="224"/>
                    </a:lnTo>
                    <a:lnTo>
                      <a:pt x="3" y="226"/>
                    </a:lnTo>
                    <a:lnTo>
                      <a:pt x="5" y="228"/>
                    </a:lnTo>
                    <a:lnTo>
                      <a:pt x="9" y="226"/>
                    </a:lnTo>
                    <a:lnTo>
                      <a:pt x="10" y="225"/>
                    </a:lnTo>
                    <a:lnTo>
                      <a:pt x="10" y="224"/>
                    </a:lnTo>
                    <a:lnTo>
                      <a:pt x="10" y="224"/>
                    </a:lnTo>
                    <a:lnTo>
                      <a:pt x="15" y="208"/>
                    </a:lnTo>
                    <a:lnTo>
                      <a:pt x="22" y="192"/>
                    </a:lnTo>
                    <a:lnTo>
                      <a:pt x="29" y="176"/>
                    </a:lnTo>
                    <a:lnTo>
                      <a:pt x="39" y="160"/>
                    </a:lnTo>
                    <a:lnTo>
                      <a:pt x="57" y="130"/>
                    </a:lnTo>
                    <a:lnTo>
                      <a:pt x="76" y="101"/>
                    </a:lnTo>
                    <a:lnTo>
                      <a:pt x="76" y="101"/>
                    </a:lnTo>
                    <a:lnTo>
                      <a:pt x="94" y="74"/>
                    </a:lnTo>
                    <a:lnTo>
                      <a:pt x="103" y="59"/>
                    </a:lnTo>
                    <a:lnTo>
                      <a:pt x="111" y="44"/>
                    </a:lnTo>
                    <a:lnTo>
                      <a:pt x="111" y="44"/>
                    </a:lnTo>
                    <a:lnTo>
                      <a:pt x="116" y="34"/>
                    </a:lnTo>
                    <a:lnTo>
                      <a:pt x="121" y="25"/>
                    </a:lnTo>
                    <a:lnTo>
                      <a:pt x="125" y="16"/>
                    </a:lnTo>
                    <a:lnTo>
                      <a:pt x="128" y="12"/>
                    </a:lnTo>
                    <a:lnTo>
                      <a:pt x="129" y="6"/>
                    </a:lnTo>
                    <a:lnTo>
                      <a:pt x="129" y="6"/>
                    </a:lnTo>
                    <a:lnTo>
                      <a:pt x="129" y="4"/>
                    </a:lnTo>
                    <a:lnTo>
                      <a:pt x="128" y="2"/>
                    </a:lnTo>
                    <a:lnTo>
                      <a:pt x="124" y="0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20" y="1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12" name="chenying0907 900"/>
              <p:cNvSpPr/>
              <p:nvPr/>
            </p:nvSpPr>
            <p:spPr bwMode="auto">
              <a:xfrm>
                <a:off x="4746625" y="1685925"/>
                <a:ext cx="85725" cy="127000"/>
              </a:xfrm>
              <a:custGeom>
                <a:avLst/>
                <a:gdLst/>
                <a:ahLst/>
                <a:cxnLst>
                  <a:cxn ang="0">
                    <a:pos x="153" y="2"/>
                  </a:cxn>
                  <a:cxn ang="0">
                    <a:pos x="153" y="2"/>
                  </a:cxn>
                  <a:cxn ang="0">
                    <a:pos x="130" y="34"/>
                  </a:cxn>
                  <a:cxn ang="0">
                    <a:pos x="119" y="49"/>
                  </a:cxn>
                  <a:cxn ang="0">
                    <a:pos x="109" y="67"/>
                  </a:cxn>
                  <a:cxn ang="0">
                    <a:pos x="109" y="67"/>
                  </a:cxn>
                  <a:cxn ang="0">
                    <a:pos x="89" y="101"/>
                  </a:cxn>
                  <a:cxn ang="0">
                    <a:pos x="69" y="135"/>
                  </a:cxn>
                  <a:cxn ang="0">
                    <a:pos x="69" y="135"/>
                  </a:cxn>
                  <a:cxn ang="0">
                    <a:pos x="57" y="151"/>
                  </a:cxn>
                  <a:cxn ang="0">
                    <a:pos x="45" y="167"/>
                  </a:cxn>
                  <a:cxn ang="0">
                    <a:pos x="33" y="183"/>
                  </a:cxn>
                  <a:cxn ang="0">
                    <a:pos x="20" y="199"/>
                  </a:cxn>
                  <a:cxn ang="0">
                    <a:pos x="20" y="199"/>
                  </a:cxn>
                  <a:cxn ang="0">
                    <a:pos x="13" y="208"/>
                  </a:cxn>
                  <a:cxn ang="0">
                    <a:pos x="6" y="217"/>
                  </a:cxn>
                  <a:cxn ang="0">
                    <a:pos x="4" y="222"/>
                  </a:cxn>
                  <a:cxn ang="0">
                    <a:pos x="2" y="227"/>
                  </a:cxn>
                  <a:cxn ang="0">
                    <a:pos x="0" y="232"/>
                  </a:cxn>
                  <a:cxn ang="0">
                    <a:pos x="2" y="237"/>
                  </a:cxn>
                  <a:cxn ang="0">
                    <a:pos x="2" y="237"/>
                  </a:cxn>
                  <a:cxn ang="0">
                    <a:pos x="2" y="239"/>
                  </a:cxn>
                  <a:cxn ang="0">
                    <a:pos x="4" y="240"/>
                  </a:cxn>
                  <a:cxn ang="0">
                    <a:pos x="5" y="241"/>
                  </a:cxn>
                  <a:cxn ang="0">
                    <a:pos x="7" y="241"/>
                  </a:cxn>
                  <a:cxn ang="0">
                    <a:pos x="9" y="240"/>
                  </a:cxn>
                  <a:cxn ang="0">
                    <a:pos x="10" y="239"/>
                  </a:cxn>
                  <a:cxn ang="0">
                    <a:pos x="11" y="237"/>
                  </a:cxn>
                  <a:cxn ang="0">
                    <a:pos x="10" y="235"/>
                  </a:cxn>
                  <a:cxn ang="0">
                    <a:pos x="10" y="235"/>
                  </a:cxn>
                  <a:cxn ang="0">
                    <a:pos x="10" y="232"/>
                  </a:cxn>
                  <a:cxn ang="0">
                    <a:pos x="11" y="229"/>
                  </a:cxn>
                  <a:cxn ang="0">
                    <a:pos x="14" y="222"/>
                  </a:cxn>
                  <a:cxn ang="0">
                    <a:pos x="19" y="214"/>
                  </a:cxn>
                  <a:cxn ang="0">
                    <a:pos x="25" y="205"/>
                  </a:cxn>
                  <a:cxn ang="0">
                    <a:pos x="38" y="190"/>
                  </a:cxn>
                  <a:cxn ang="0">
                    <a:pos x="47" y="179"/>
                  </a:cxn>
                  <a:cxn ang="0">
                    <a:pos x="47" y="179"/>
                  </a:cxn>
                  <a:cxn ang="0">
                    <a:pos x="67" y="152"/>
                  </a:cxn>
                  <a:cxn ang="0">
                    <a:pos x="77" y="139"/>
                  </a:cxn>
                  <a:cxn ang="0">
                    <a:pos x="85" y="125"/>
                  </a:cxn>
                  <a:cxn ang="0">
                    <a:pos x="85" y="125"/>
                  </a:cxn>
                  <a:cxn ang="0">
                    <a:pos x="104" y="95"/>
                  </a:cxn>
                  <a:cxn ang="0">
                    <a:pos x="120" y="64"/>
                  </a:cxn>
                  <a:cxn ang="0">
                    <a:pos x="120" y="64"/>
                  </a:cxn>
                  <a:cxn ang="0">
                    <a:pos x="130" y="49"/>
                  </a:cxn>
                  <a:cxn ang="0">
                    <a:pos x="140" y="35"/>
                  </a:cxn>
                  <a:cxn ang="0">
                    <a:pos x="162" y="7"/>
                  </a:cxn>
                  <a:cxn ang="0">
                    <a:pos x="162" y="7"/>
                  </a:cxn>
                  <a:cxn ang="0">
                    <a:pos x="163" y="5"/>
                  </a:cxn>
                  <a:cxn ang="0">
                    <a:pos x="163" y="3"/>
                  </a:cxn>
                  <a:cxn ang="0">
                    <a:pos x="162" y="2"/>
                  </a:cxn>
                  <a:cxn ang="0">
                    <a:pos x="161" y="1"/>
                  </a:cxn>
                  <a:cxn ang="0">
                    <a:pos x="156" y="0"/>
                  </a:cxn>
                  <a:cxn ang="0">
                    <a:pos x="154" y="1"/>
                  </a:cxn>
                  <a:cxn ang="0">
                    <a:pos x="153" y="2"/>
                  </a:cxn>
                  <a:cxn ang="0">
                    <a:pos x="153" y="2"/>
                  </a:cxn>
                </a:cxnLst>
                <a:rect l="0" t="0" r="r" b="b"/>
                <a:pathLst>
                  <a:path w="163" h="241">
                    <a:moveTo>
                      <a:pt x="153" y="2"/>
                    </a:moveTo>
                    <a:lnTo>
                      <a:pt x="153" y="2"/>
                    </a:lnTo>
                    <a:lnTo>
                      <a:pt x="130" y="34"/>
                    </a:lnTo>
                    <a:lnTo>
                      <a:pt x="119" y="49"/>
                    </a:lnTo>
                    <a:lnTo>
                      <a:pt x="109" y="67"/>
                    </a:lnTo>
                    <a:lnTo>
                      <a:pt x="109" y="67"/>
                    </a:lnTo>
                    <a:lnTo>
                      <a:pt x="89" y="101"/>
                    </a:lnTo>
                    <a:lnTo>
                      <a:pt x="69" y="135"/>
                    </a:lnTo>
                    <a:lnTo>
                      <a:pt x="69" y="135"/>
                    </a:lnTo>
                    <a:lnTo>
                      <a:pt x="57" y="151"/>
                    </a:lnTo>
                    <a:lnTo>
                      <a:pt x="45" y="167"/>
                    </a:lnTo>
                    <a:lnTo>
                      <a:pt x="33" y="183"/>
                    </a:lnTo>
                    <a:lnTo>
                      <a:pt x="20" y="199"/>
                    </a:lnTo>
                    <a:lnTo>
                      <a:pt x="20" y="199"/>
                    </a:lnTo>
                    <a:lnTo>
                      <a:pt x="13" y="208"/>
                    </a:lnTo>
                    <a:lnTo>
                      <a:pt x="6" y="217"/>
                    </a:lnTo>
                    <a:lnTo>
                      <a:pt x="4" y="222"/>
                    </a:lnTo>
                    <a:lnTo>
                      <a:pt x="2" y="227"/>
                    </a:lnTo>
                    <a:lnTo>
                      <a:pt x="0" y="232"/>
                    </a:lnTo>
                    <a:lnTo>
                      <a:pt x="2" y="237"/>
                    </a:lnTo>
                    <a:lnTo>
                      <a:pt x="2" y="237"/>
                    </a:lnTo>
                    <a:lnTo>
                      <a:pt x="2" y="239"/>
                    </a:lnTo>
                    <a:lnTo>
                      <a:pt x="4" y="240"/>
                    </a:lnTo>
                    <a:lnTo>
                      <a:pt x="5" y="241"/>
                    </a:lnTo>
                    <a:lnTo>
                      <a:pt x="7" y="241"/>
                    </a:lnTo>
                    <a:lnTo>
                      <a:pt x="9" y="240"/>
                    </a:lnTo>
                    <a:lnTo>
                      <a:pt x="10" y="239"/>
                    </a:lnTo>
                    <a:lnTo>
                      <a:pt x="11" y="237"/>
                    </a:lnTo>
                    <a:lnTo>
                      <a:pt x="10" y="235"/>
                    </a:lnTo>
                    <a:lnTo>
                      <a:pt x="10" y="235"/>
                    </a:lnTo>
                    <a:lnTo>
                      <a:pt x="10" y="232"/>
                    </a:lnTo>
                    <a:lnTo>
                      <a:pt x="11" y="229"/>
                    </a:lnTo>
                    <a:lnTo>
                      <a:pt x="14" y="222"/>
                    </a:lnTo>
                    <a:lnTo>
                      <a:pt x="19" y="214"/>
                    </a:lnTo>
                    <a:lnTo>
                      <a:pt x="25" y="205"/>
                    </a:lnTo>
                    <a:lnTo>
                      <a:pt x="38" y="190"/>
                    </a:lnTo>
                    <a:lnTo>
                      <a:pt x="47" y="179"/>
                    </a:lnTo>
                    <a:lnTo>
                      <a:pt x="47" y="179"/>
                    </a:lnTo>
                    <a:lnTo>
                      <a:pt x="67" y="152"/>
                    </a:lnTo>
                    <a:lnTo>
                      <a:pt x="77" y="139"/>
                    </a:lnTo>
                    <a:lnTo>
                      <a:pt x="85" y="125"/>
                    </a:lnTo>
                    <a:lnTo>
                      <a:pt x="85" y="125"/>
                    </a:lnTo>
                    <a:lnTo>
                      <a:pt x="104" y="95"/>
                    </a:lnTo>
                    <a:lnTo>
                      <a:pt x="120" y="64"/>
                    </a:lnTo>
                    <a:lnTo>
                      <a:pt x="120" y="64"/>
                    </a:lnTo>
                    <a:lnTo>
                      <a:pt x="130" y="49"/>
                    </a:lnTo>
                    <a:lnTo>
                      <a:pt x="140" y="35"/>
                    </a:lnTo>
                    <a:lnTo>
                      <a:pt x="162" y="7"/>
                    </a:lnTo>
                    <a:lnTo>
                      <a:pt x="162" y="7"/>
                    </a:lnTo>
                    <a:lnTo>
                      <a:pt x="163" y="5"/>
                    </a:lnTo>
                    <a:lnTo>
                      <a:pt x="163" y="3"/>
                    </a:lnTo>
                    <a:lnTo>
                      <a:pt x="162" y="2"/>
                    </a:lnTo>
                    <a:lnTo>
                      <a:pt x="161" y="1"/>
                    </a:lnTo>
                    <a:lnTo>
                      <a:pt x="156" y="0"/>
                    </a:lnTo>
                    <a:lnTo>
                      <a:pt x="154" y="1"/>
                    </a:lnTo>
                    <a:lnTo>
                      <a:pt x="153" y="2"/>
                    </a:lnTo>
                    <a:lnTo>
                      <a:pt x="15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13" name="chenying0907 901"/>
              <p:cNvSpPr/>
              <p:nvPr/>
            </p:nvSpPr>
            <p:spPr bwMode="auto">
              <a:xfrm>
                <a:off x="4772025" y="1747838"/>
                <a:ext cx="61913" cy="90488"/>
              </a:xfrm>
              <a:custGeom>
                <a:avLst/>
                <a:gdLst/>
                <a:ahLst/>
                <a:cxnLst>
                  <a:cxn ang="0">
                    <a:pos x="109" y="3"/>
                  </a:cxn>
                  <a:cxn ang="0">
                    <a:pos x="109" y="3"/>
                  </a:cxn>
                  <a:cxn ang="0">
                    <a:pos x="105" y="12"/>
                  </a:cxn>
                  <a:cxn ang="0">
                    <a:pos x="101" y="21"/>
                  </a:cxn>
                  <a:cxn ang="0">
                    <a:pos x="95" y="29"/>
                  </a:cxn>
                  <a:cxn ang="0">
                    <a:pos x="88" y="38"/>
                  </a:cxn>
                  <a:cxn ang="0">
                    <a:pos x="74" y="53"/>
                  </a:cxn>
                  <a:cxn ang="0">
                    <a:pos x="67" y="61"/>
                  </a:cxn>
                  <a:cxn ang="0">
                    <a:pos x="62" y="69"/>
                  </a:cxn>
                  <a:cxn ang="0">
                    <a:pos x="62" y="69"/>
                  </a:cxn>
                  <a:cxn ang="0">
                    <a:pos x="29" y="114"/>
                  </a:cxn>
                  <a:cxn ang="0">
                    <a:pos x="13" y="138"/>
                  </a:cxn>
                  <a:cxn ang="0">
                    <a:pos x="6" y="150"/>
                  </a:cxn>
                  <a:cxn ang="0">
                    <a:pos x="0" y="164"/>
                  </a:cxn>
                  <a:cxn ang="0">
                    <a:pos x="0" y="164"/>
                  </a:cxn>
                  <a:cxn ang="0">
                    <a:pos x="0" y="166"/>
                  </a:cxn>
                  <a:cxn ang="0">
                    <a:pos x="0" y="168"/>
                  </a:cxn>
                  <a:cxn ang="0">
                    <a:pos x="2" y="170"/>
                  </a:cxn>
                  <a:cxn ang="0">
                    <a:pos x="4" y="171"/>
                  </a:cxn>
                  <a:cxn ang="0">
                    <a:pos x="5" y="171"/>
                  </a:cxn>
                  <a:cxn ang="0">
                    <a:pos x="7" y="170"/>
                  </a:cxn>
                  <a:cxn ang="0">
                    <a:pos x="8" y="168"/>
                  </a:cxn>
                  <a:cxn ang="0">
                    <a:pos x="8" y="168"/>
                  </a:cxn>
                  <a:cxn ang="0">
                    <a:pos x="15" y="155"/>
                  </a:cxn>
                  <a:cxn ang="0">
                    <a:pos x="22" y="143"/>
                  </a:cxn>
                  <a:cxn ang="0">
                    <a:pos x="36" y="119"/>
                  </a:cxn>
                  <a:cxn ang="0">
                    <a:pos x="53" y="96"/>
                  </a:cxn>
                  <a:cxn ang="0">
                    <a:pos x="70" y="74"/>
                  </a:cxn>
                  <a:cxn ang="0">
                    <a:pos x="70" y="74"/>
                  </a:cxn>
                  <a:cxn ang="0">
                    <a:pos x="83" y="58"/>
                  </a:cxn>
                  <a:cxn ang="0">
                    <a:pos x="97" y="42"/>
                  </a:cxn>
                  <a:cxn ang="0">
                    <a:pos x="103" y="32"/>
                  </a:cxn>
                  <a:cxn ang="0">
                    <a:pos x="110" y="24"/>
                  </a:cxn>
                  <a:cxn ang="0">
                    <a:pos x="115" y="15"/>
                  </a:cxn>
                  <a:cxn ang="0">
                    <a:pos x="118" y="6"/>
                  </a:cxn>
                  <a:cxn ang="0">
                    <a:pos x="118" y="6"/>
                  </a:cxn>
                  <a:cxn ang="0">
                    <a:pos x="118" y="3"/>
                  </a:cxn>
                  <a:cxn ang="0">
                    <a:pos x="117" y="2"/>
                  </a:cxn>
                  <a:cxn ang="0">
                    <a:pos x="116" y="0"/>
                  </a:cxn>
                  <a:cxn ang="0">
                    <a:pos x="115" y="0"/>
                  </a:cxn>
                  <a:cxn ang="0">
                    <a:pos x="113" y="0"/>
                  </a:cxn>
                  <a:cxn ang="0">
                    <a:pos x="111" y="0"/>
                  </a:cxn>
                  <a:cxn ang="0">
                    <a:pos x="110" y="1"/>
                  </a:cxn>
                  <a:cxn ang="0">
                    <a:pos x="109" y="3"/>
                  </a:cxn>
                  <a:cxn ang="0">
                    <a:pos x="109" y="3"/>
                  </a:cxn>
                </a:cxnLst>
                <a:rect l="0" t="0" r="r" b="b"/>
                <a:pathLst>
                  <a:path w="118" h="171">
                    <a:moveTo>
                      <a:pt x="109" y="3"/>
                    </a:moveTo>
                    <a:lnTo>
                      <a:pt x="109" y="3"/>
                    </a:lnTo>
                    <a:lnTo>
                      <a:pt x="105" y="12"/>
                    </a:lnTo>
                    <a:lnTo>
                      <a:pt x="101" y="21"/>
                    </a:lnTo>
                    <a:lnTo>
                      <a:pt x="95" y="29"/>
                    </a:lnTo>
                    <a:lnTo>
                      <a:pt x="88" y="38"/>
                    </a:lnTo>
                    <a:lnTo>
                      <a:pt x="74" y="53"/>
                    </a:lnTo>
                    <a:lnTo>
                      <a:pt x="67" y="61"/>
                    </a:lnTo>
                    <a:lnTo>
                      <a:pt x="62" y="69"/>
                    </a:lnTo>
                    <a:lnTo>
                      <a:pt x="62" y="69"/>
                    </a:lnTo>
                    <a:lnTo>
                      <a:pt x="29" y="114"/>
                    </a:lnTo>
                    <a:lnTo>
                      <a:pt x="13" y="138"/>
                    </a:lnTo>
                    <a:lnTo>
                      <a:pt x="6" y="15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66"/>
                    </a:lnTo>
                    <a:lnTo>
                      <a:pt x="0" y="168"/>
                    </a:lnTo>
                    <a:lnTo>
                      <a:pt x="2" y="170"/>
                    </a:lnTo>
                    <a:lnTo>
                      <a:pt x="4" y="171"/>
                    </a:lnTo>
                    <a:lnTo>
                      <a:pt x="5" y="171"/>
                    </a:lnTo>
                    <a:lnTo>
                      <a:pt x="7" y="170"/>
                    </a:lnTo>
                    <a:lnTo>
                      <a:pt x="8" y="168"/>
                    </a:lnTo>
                    <a:lnTo>
                      <a:pt x="8" y="168"/>
                    </a:lnTo>
                    <a:lnTo>
                      <a:pt x="15" y="155"/>
                    </a:lnTo>
                    <a:lnTo>
                      <a:pt x="22" y="143"/>
                    </a:lnTo>
                    <a:lnTo>
                      <a:pt x="36" y="119"/>
                    </a:lnTo>
                    <a:lnTo>
                      <a:pt x="53" y="96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83" y="58"/>
                    </a:lnTo>
                    <a:lnTo>
                      <a:pt x="97" y="42"/>
                    </a:lnTo>
                    <a:lnTo>
                      <a:pt x="103" y="32"/>
                    </a:lnTo>
                    <a:lnTo>
                      <a:pt x="110" y="24"/>
                    </a:lnTo>
                    <a:lnTo>
                      <a:pt x="115" y="15"/>
                    </a:lnTo>
                    <a:lnTo>
                      <a:pt x="118" y="6"/>
                    </a:lnTo>
                    <a:lnTo>
                      <a:pt x="118" y="6"/>
                    </a:lnTo>
                    <a:lnTo>
                      <a:pt x="118" y="3"/>
                    </a:lnTo>
                    <a:lnTo>
                      <a:pt x="117" y="2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3" y="0"/>
                    </a:lnTo>
                    <a:lnTo>
                      <a:pt x="111" y="0"/>
                    </a:lnTo>
                    <a:lnTo>
                      <a:pt x="110" y="1"/>
                    </a:lnTo>
                    <a:lnTo>
                      <a:pt x="109" y="3"/>
                    </a:lnTo>
                    <a:lnTo>
                      <a:pt x="10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14" name="chenying0907 902"/>
              <p:cNvSpPr>
                <a:spLocks noEditPoints="1"/>
              </p:cNvSpPr>
              <p:nvPr/>
            </p:nvSpPr>
            <p:spPr bwMode="auto">
              <a:xfrm>
                <a:off x="4194175" y="1665288"/>
                <a:ext cx="217488" cy="206375"/>
              </a:xfrm>
              <a:custGeom>
                <a:avLst/>
                <a:gdLst/>
                <a:ahLst/>
                <a:cxnLst>
                  <a:cxn ang="0">
                    <a:pos x="213" y="391"/>
                  </a:cxn>
                  <a:cxn ang="0">
                    <a:pos x="160" y="381"/>
                  </a:cxn>
                  <a:cxn ang="0">
                    <a:pos x="109" y="359"/>
                  </a:cxn>
                  <a:cxn ang="0">
                    <a:pos x="63" y="328"/>
                  </a:cxn>
                  <a:cxn ang="0">
                    <a:pos x="27" y="289"/>
                  </a:cxn>
                  <a:cxn ang="0">
                    <a:pos x="5" y="241"/>
                  </a:cxn>
                  <a:cxn ang="0">
                    <a:pos x="1" y="216"/>
                  </a:cxn>
                  <a:cxn ang="0">
                    <a:pos x="0" y="182"/>
                  </a:cxn>
                  <a:cxn ang="0">
                    <a:pos x="6" y="151"/>
                  </a:cxn>
                  <a:cxn ang="0">
                    <a:pos x="29" y="103"/>
                  </a:cxn>
                  <a:cxn ang="0">
                    <a:pos x="46" y="80"/>
                  </a:cxn>
                  <a:cxn ang="0">
                    <a:pos x="75" y="52"/>
                  </a:cxn>
                  <a:cxn ang="0">
                    <a:pos x="109" y="30"/>
                  </a:cxn>
                  <a:cxn ang="0">
                    <a:pos x="146" y="14"/>
                  </a:cxn>
                  <a:cxn ang="0">
                    <a:pos x="186" y="3"/>
                  </a:cxn>
                  <a:cxn ang="0">
                    <a:pos x="227" y="0"/>
                  </a:cxn>
                  <a:cxn ang="0">
                    <a:pos x="234" y="0"/>
                  </a:cxn>
                  <a:cxn ang="0">
                    <a:pos x="246" y="5"/>
                  </a:cxn>
                  <a:cxn ang="0">
                    <a:pos x="267" y="6"/>
                  </a:cxn>
                  <a:cxn ang="0">
                    <a:pos x="312" y="18"/>
                  </a:cxn>
                  <a:cxn ang="0">
                    <a:pos x="348" y="41"/>
                  </a:cxn>
                  <a:cxn ang="0">
                    <a:pos x="376" y="72"/>
                  </a:cxn>
                  <a:cxn ang="0">
                    <a:pos x="396" y="108"/>
                  </a:cxn>
                  <a:cxn ang="0">
                    <a:pos x="407" y="146"/>
                  </a:cxn>
                  <a:cxn ang="0">
                    <a:pos x="411" y="179"/>
                  </a:cxn>
                  <a:cxn ang="0">
                    <a:pos x="408" y="230"/>
                  </a:cxn>
                  <a:cxn ang="0">
                    <a:pos x="395" y="278"/>
                  </a:cxn>
                  <a:cxn ang="0">
                    <a:pos x="369" y="324"/>
                  </a:cxn>
                  <a:cxn ang="0">
                    <a:pos x="331" y="360"/>
                  </a:cxn>
                  <a:cxn ang="0">
                    <a:pos x="299" y="378"/>
                  </a:cxn>
                  <a:cxn ang="0">
                    <a:pos x="249" y="390"/>
                  </a:cxn>
                  <a:cxn ang="0">
                    <a:pos x="203" y="45"/>
                  </a:cxn>
                  <a:cxn ang="0">
                    <a:pos x="178" y="51"/>
                  </a:cxn>
                  <a:cxn ang="0">
                    <a:pos x="141" y="65"/>
                  </a:cxn>
                  <a:cxn ang="0">
                    <a:pos x="106" y="87"/>
                  </a:cxn>
                  <a:cxn ang="0">
                    <a:pos x="75" y="113"/>
                  </a:cxn>
                  <a:cxn ang="0">
                    <a:pos x="52" y="144"/>
                  </a:cxn>
                  <a:cxn ang="0">
                    <a:pos x="42" y="167"/>
                  </a:cxn>
                  <a:cxn ang="0">
                    <a:pos x="37" y="203"/>
                  </a:cxn>
                  <a:cxn ang="0">
                    <a:pos x="47" y="239"/>
                  </a:cxn>
                  <a:cxn ang="0">
                    <a:pos x="60" y="263"/>
                  </a:cxn>
                  <a:cxn ang="0">
                    <a:pos x="75" y="278"/>
                  </a:cxn>
                  <a:cxn ang="0">
                    <a:pos x="125" y="316"/>
                  </a:cxn>
                  <a:cxn ang="0">
                    <a:pos x="188" y="344"/>
                  </a:cxn>
                  <a:cxn ang="0">
                    <a:pos x="222" y="350"/>
                  </a:cxn>
                  <a:cxn ang="0">
                    <a:pos x="245" y="350"/>
                  </a:cxn>
                  <a:cxn ang="0">
                    <a:pos x="278" y="342"/>
                  </a:cxn>
                  <a:cxn ang="0">
                    <a:pos x="306" y="327"/>
                  </a:cxn>
                  <a:cxn ang="0">
                    <a:pos x="324" y="310"/>
                  </a:cxn>
                  <a:cxn ang="0">
                    <a:pos x="346" y="278"/>
                  </a:cxn>
                  <a:cxn ang="0">
                    <a:pos x="362" y="241"/>
                  </a:cxn>
                  <a:cxn ang="0">
                    <a:pos x="370" y="203"/>
                  </a:cxn>
                  <a:cxn ang="0">
                    <a:pos x="369" y="164"/>
                  </a:cxn>
                  <a:cxn ang="0">
                    <a:pos x="359" y="126"/>
                  </a:cxn>
                  <a:cxn ang="0">
                    <a:pos x="350" y="108"/>
                  </a:cxn>
                  <a:cxn ang="0">
                    <a:pos x="334" y="85"/>
                  </a:cxn>
                  <a:cxn ang="0">
                    <a:pos x="313" y="68"/>
                  </a:cxn>
                  <a:cxn ang="0">
                    <a:pos x="289" y="55"/>
                  </a:cxn>
                  <a:cxn ang="0">
                    <a:pos x="262" y="48"/>
                  </a:cxn>
                  <a:cxn ang="0">
                    <a:pos x="241" y="47"/>
                  </a:cxn>
                  <a:cxn ang="0">
                    <a:pos x="218" y="49"/>
                  </a:cxn>
                  <a:cxn ang="0">
                    <a:pos x="210" y="47"/>
                  </a:cxn>
                </a:cxnLst>
                <a:rect l="0" t="0" r="r" b="b"/>
                <a:pathLst>
                  <a:path w="411" h="391">
                    <a:moveTo>
                      <a:pt x="231" y="391"/>
                    </a:moveTo>
                    <a:lnTo>
                      <a:pt x="231" y="391"/>
                    </a:lnTo>
                    <a:lnTo>
                      <a:pt x="213" y="391"/>
                    </a:lnTo>
                    <a:lnTo>
                      <a:pt x="195" y="389"/>
                    </a:lnTo>
                    <a:lnTo>
                      <a:pt x="178" y="385"/>
                    </a:lnTo>
                    <a:lnTo>
                      <a:pt x="160" y="381"/>
                    </a:lnTo>
                    <a:lnTo>
                      <a:pt x="143" y="374"/>
                    </a:lnTo>
                    <a:lnTo>
                      <a:pt x="125" y="367"/>
                    </a:lnTo>
                    <a:lnTo>
                      <a:pt x="109" y="359"/>
                    </a:lnTo>
                    <a:lnTo>
                      <a:pt x="92" y="350"/>
                    </a:lnTo>
                    <a:lnTo>
                      <a:pt x="78" y="339"/>
                    </a:lnTo>
                    <a:lnTo>
                      <a:pt x="63" y="328"/>
                    </a:lnTo>
                    <a:lnTo>
                      <a:pt x="50" y="315"/>
                    </a:lnTo>
                    <a:lnTo>
                      <a:pt x="37" y="303"/>
                    </a:lnTo>
                    <a:lnTo>
                      <a:pt x="27" y="289"/>
                    </a:lnTo>
                    <a:lnTo>
                      <a:pt x="18" y="273"/>
                    </a:lnTo>
                    <a:lnTo>
                      <a:pt x="11" y="258"/>
                    </a:lnTo>
                    <a:lnTo>
                      <a:pt x="5" y="241"/>
                    </a:lnTo>
                    <a:lnTo>
                      <a:pt x="5" y="241"/>
                    </a:lnTo>
                    <a:lnTo>
                      <a:pt x="3" y="229"/>
                    </a:lnTo>
                    <a:lnTo>
                      <a:pt x="1" y="216"/>
                    </a:lnTo>
                    <a:lnTo>
                      <a:pt x="0" y="204"/>
                    </a:lnTo>
                    <a:lnTo>
                      <a:pt x="0" y="193"/>
                    </a:lnTo>
                    <a:lnTo>
                      <a:pt x="0" y="182"/>
                    </a:lnTo>
                    <a:lnTo>
                      <a:pt x="1" y="171"/>
                    </a:lnTo>
                    <a:lnTo>
                      <a:pt x="3" y="160"/>
                    </a:lnTo>
                    <a:lnTo>
                      <a:pt x="6" y="151"/>
                    </a:lnTo>
                    <a:lnTo>
                      <a:pt x="13" y="133"/>
                    </a:lnTo>
                    <a:lnTo>
                      <a:pt x="20" y="117"/>
                    </a:lnTo>
                    <a:lnTo>
                      <a:pt x="29" y="103"/>
                    </a:lnTo>
                    <a:lnTo>
                      <a:pt x="37" y="89"/>
                    </a:lnTo>
                    <a:lnTo>
                      <a:pt x="37" y="89"/>
                    </a:lnTo>
                    <a:lnTo>
                      <a:pt x="46" y="80"/>
                    </a:lnTo>
                    <a:lnTo>
                      <a:pt x="55" y="70"/>
                    </a:lnTo>
                    <a:lnTo>
                      <a:pt x="64" y="61"/>
                    </a:lnTo>
                    <a:lnTo>
                      <a:pt x="75" y="52"/>
                    </a:lnTo>
                    <a:lnTo>
                      <a:pt x="86" y="45"/>
                    </a:lnTo>
                    <a:lnTo>
                      <a:pt x="97" y="38"/>
                    </a:lnTo>
                    <a:lnTo>
                      <a:pt x="109" y="30"/>
                    </a:lnTo>
                    <a:lnTo>
                      <a:pt x="121" y="24"/>
                    </a:lnTo>
                    <a:lnTo>
                      <a:pt x="134" y="19"/>
                    </a:lnTo>
                    <a:lnTo>
                      <a:pt x="146" y="14"/>
                    </a:lnTo>
                    <a:lnTo>
                      <a:pt x="159" y="10"/>
                    </a:lnTo>
                    <a:lnTo>
                      <a:pt x="173" y="7"/>
                    </a:lnTo>
                    <a:lnTo>
                      <a:pt x="186" y="3"/>
                    </a:lnTo>
                    <a:lnTo>
                      <a:pt x="200" y="1"/>
                    </a:lnTo>
                    <a:lnTo>
                      <a:pt x="213" y="0"/>
                    </a:lnTo>
                    <a:lnTo>
                      <a:pt x="227" y="0"/>
                    </a:lnTo>
                    <a:lnTo>
                      <a:pt x="227" y="0"/>
                    </a:lnTo>
                    <a:lnTo>
                      <a:pt x="234" y="0"/>
                    </a:lnTo>
                    <a:lnTo>
                      <a:pt x="234" y="0"/>
                    </a:lnTo>
                    <a:lnTo>
                      <a:pt x="239" y="1"/>
                    </a:lnTo>
                    <a:lnTo>
                      <a:pt x="243" y="3"/>
                    </a:lnTo>
                    <a:lnTo>
                      <a:pt x="246" y="5"/>
                    </a:lnTo>
                    <a:lnTo>
                      <a:pt x="249" y="5"/>
                    </a:lnTo>
                    <a:lnTo>
                      <a:pt x="249" y="5"/>
                    </a:lnTo>
                    <a:lnTo>
                      <a:pt x="267" y="6"/>
                    </a:lnTo>
                    <a:lnTo>
                      <a:pt x="283" y="9"/>
                    </a:lnTo>
                    <a:lnTo>
                      <a:pt x="299" y="13"/>
                    </a:lnTo>
                    <a:lnTo>
                      <a:pt x="312" y="18"/>
                    </a:lnTo>
                    <a:lnTo>
                      <a:pt x="326" y="24"/>
                    </a:lnTo>
                    <a:lnTo>
                      <a:pt x="338" y="32"/>
                    </a:lnTo>
                    <a:lnTo>
                      <a:pt x="348" y="41"/>
                    </a:lnTo>
                    <a:lnTo>
                      <a:pt x="359" y="50"/>
                    </a:lnTo>
                    <a:lnTo>
                      <a:pt x="368" y="60"/>
                    </a:lnTo>
                    <a:lnTo>
                      <a:pt x="376" y="72"/>
                    </a:lnTo>
                    <a:lnTo>
                      <a:pt x="383" y="83"/>
                    </a:lnTo>
                    <a:lnTo>
                      <a:pt x="390" y="95"/>
                    </a:lnTo>
                    <a:lnTo>
                      <a:pt x="396" y="108"/>
                    </a:lnTo>
                    <a:lnTo>
                      <a:pt x="400" y="120"/>
                    </a:lnTo>
                    <a:lnTo>
                      <a:pt x="404" y="134"/>
                    </a:lnTo>
                    <a:lnTo>
                      <a:pt x="407" y="146"/>
                    </a:lnTo>
                    <a:lnTo>
                      <a:pt x="407" y="146"/>
                    </a:lnTo>
                    <a:lnTo>
                      <a:pt x="409" y="163"/>
                    </a:lnTo>
                    <a:lnTo>
                      <a:pt x="411" y="179"/>
                    </a:lnTo>
                    <a:lnTo>
                      <a:pt x="411" y="196"/>
                    </a:lnTo>
                    <a:lnTo>
                      <a:pt x="410" y="212"/>
                    </a:lnTo>
                    <a:lnTo>
                      <a:pt x="408" y="230"/>
                    </a:lnTo>
                    <a:lnTo>
                      <a:pt x="405" y="246"/>
                    </a:lnTo>
                    <a:lnTo>
                      <a:pt x="400" y="263"/>
                    </a:lnTo>
                    <a:lnTo>
                      <a:pt x="395" y="278"/>
                    </a:lnTo>
                    <a:lnTo>
                      <a:pt x="388" y="295"/>
                    </a:lnTo>
                    <a:lnTo>
                      <a:pt x="378" y="309"/>
                    </a:lnTo>
                    <a:lnTo>
                      <a:pt x="369" y="324"/>
                    </a:lnTo>
                    <a:lnTo>
                      <a:pt x="358" y="337"/>
                    </a:lnTo>
                    <a:lnTo>
                      <a:pt x="345" y="348"/>
                    </a:lnTo>
                    <a:lnTo>
                      <a:pt x="331" y="360"/>
                    </a:lnTo>
                    <a:lnTo>
                      <a:pt x="315" y="370"/>
                    </a:lnTo>
                    <a:lnTo>
                      <a:pt x="299" y="378"/>
                    </a:lnTo>
                    <a:lnTo>
                      <a:pt x="299" y="378"/>
                    </a:lnTo>
                    <a:lnTo>
                      <a:pt x="283" y="384"/>
                    </a:lnTo>
                    <a:lnTo>
                      <a:pt x="267" y="388"/>
                    </a:lnTo>
                    <a:lnTo>
                      <a:pt x="249" y="390"/>
                    </a:lnTo>
                    <a:lnTo>
                      <a:pt x="231" y="391"/>
                    </a:lnTo>
                    <a:lnTo>
                      <a:pt x="231" y="391"/>
                    </a:lnTo>
                    <a:close/>
                    <a:moveTo>
                      <a:pt x="203" y="45"/>
                    </a:moveTo>
                    <a:lnTo>
                      <a:pt x="203" y="45"/>
                    </a:lnTo>
                    <a:lnTo>
                      <a:pt x="190" y="48"/>
                    </a:lnTo>
                    <a:lnTo>
                      <a:pt x="178" y="51"/>
                    </a:lnTo>
                    <a:lnTo>
                      <a:pt x="166" y="55"/>
                    </a:lnTo>
                    <a:lnTo>
                      <a:pt x="153" y="60"/>
                    </a:lnTo>
                    <a:lnTo>
                      <a:pt x="141" y="65"/>
                    </a:lnTo>
                    <a:lnTo>
                      <a:pt x="128" y="72"/>
                    </a:lnTo>
                    <a:lnTo>
                      <a:pt x="117" y="79"/>
                    </a:lnTo>
                    <a:lnTo>
                      <a:pt x="106" y="87"/>
                    </a:lnTo>
                    <a:lnTo>
                      <a:pt x="95" y="95"/>
                    </a:lnTo>
                    <a:lnTo>
                      <a:pt x="85" y="104"/>
                    </a:lnTo>
                    <a:lnTo>
                      <a:pt x="75" y="113"/>
                    </a:lnTo>
                    <a:lnTo>
                      <a:pt x="66" y="123"/>
                    </a:lnTo>
                    <a:lnTo>
                      <a:pt x="58" y="134"/>
                    </a:lnTo>
                    <a:lnTo>
                      <a:pt x="52" y="144"/>
                    </a:lnTo>
                    <a:lnTo>
                      <a:pt x="46" y="155"/>
                    </a:lnTo>
                    <a:lnTo>
                      <a:pt x="42" y="167"/>
                    </a:lnTo>
                    <a:lnTo>
                      <a:pt x="42" y="167"/>
                    </a:lnTo>
                    <a:lnTo>
                      <a:pt x="40" y="178"/>
                    </a:lnTo>
                    <a:lnTo>
                      <a:pt x="37" y="189"/>
                    </a:lnTo>
                    <a:lnTo>
                      <a:pt x="37" y="203"/>
                    </a:lnTo>
                    <a:lnTo>
                      <a:pt x="38" y="217"/>
                    </a:lnTo>
                    <a:lnTo>
                      <a:pt x="44" y="232"/>
                    </a:lnTo>
                    <a:lnTo>
                      <a:pt x="47" y="239"/>
                    </a:lnTo>
                    <a:lnTo>
                      <a:pt x="50" y="247"/>
                    </a:lnTo>
                    <a:lnTo>
                      <a:pt x="55" y="254"/>
                    </a:lnTo>
                    <a:lnTo>
                      <a:pt x="60" y="263"/>
                    </a:lnTo>
                    <a:lnTo>
                      <a:pt x="67" y="270"/>
                    </a:lnTo>
                    <a:lnTo>
                      <a:pt x="75" y="278"/>
                    </a:lnTo>
                    <a:lnTo>
                      <a:pt x="75" y="278"/>
                    </a:lnTo>
                    <a:lnTo>
                      <a:pt x="89" y="292"/>
                    </a:lnTo>
                    <a:lnTo>
                      <a:pt x="107" y="305"/>
                    </a:lnTo>
                    <a:lnTo>
                      <a:pt x="125" y="316"/>
                    </a:lnTo>
                    <a:lnTo>
                      <a:pt x="145" y="328"/>
                    </a:lnTo>
                    <a:lnTo>
                      <a:pt x="167" y="337"/>
                    </a:lnTo>
                    <a:lnTo>
                      <a:pt x="188" y="344"/>
                    </a:lnTo>
                    <a:lnTo>
                      <a:pt x="200" y="346"/>
                    </a:lnTo>
                    <a:lnTo>
                      <a:pt x="211" y="348"/>
                    </a:lnTo>
                    <a:lnTo>
                      <a:pt x="222" y="350"/>
                    </a:lnTo>
                    <a:lnTo>
                      <a:pt x="233" y="351"/>
                    </a:lnTo>
                    <a:lnTo>
                      <a:pt x="233" y="351"/>
                    </a:lnTo>
                    <a:lnTo>
                      <a:pt x="245" y="350"/>
                    </a:lnTo>
                    <a:lnTo>
                      <a:pt x="256" y="348"/>
                    </a:lnTo>
                    <a:lnTo>
                      <a:pt x="267" y="346"/>
                    </a:lnTo>
                    <a:lnTo>
                      <a:pt x="278" y="342"/>
                    </a:lnTo>
                    <a:lnTo>
                      <a:pt x="287" y="338"/>
                    </a:lnTo>
                    <a:lnTo>
                      <a:pt x="297" y="333"/>
                    </a:lnTo>
                    <a:lnTo>
                      <a:pt x="306" y="327"/>
                    </a:lnTo>
                    <a:lnTo>
                      <a:pt x="314" y="320"/>
                    </a:lnTo>
                    <a:lnTo>
                      <a:pt x="314" y="320"/>
                    </a:lnTo>
                    <a:lnTo>
                      <a:pt x="324" y="310"/>
                    </a:lnTo>
                    <a:lnTo>
                      <a:pt x="332" y="300"/>
                    </a:lnTo>
                    <a:lnTo>
                      <a:pt x="340" y="290"/>
                    </a:lnTo>
                    <a:lnTo>
                      <a:pt x="346" y="278"/>
                    </a:lnTo>
                    <a:lnTo>
                      <a:pt x="352" y="266"/>
                    </a:lnTo>
                    <a:lnTo>
                      <a:pt x="358" y="254"/>
                    </a:lnTo>
                    <a:lnTo>
                      <a:pt x="362" y="241"/>
                    </a:lnTo>
                    <a:lnTo>
                      <a:pt x="366" y="229"/>
                    </a:lnTo>
                    <a:lnTo>
                      <a:pt x="368" y="215"/>
                    </a:lnTo>
                    <a:lnTo>
                      <a:pt x="370" y="203"/>
                    </a:lnTo>
                    <a:lnTo>
                      <a:pt x="370" y="189"/>
                    </a:lnTo>
                    <a:lnTo>
                      <a:pt x="370" y="176"/>
                    </a:lnTo>
                    <a:lnTo>
                      <a:pt x="369" y="164"/>
                    </a:lnTo>
                    <a:lnTo>
                      <a:pt x="367" y="151"/>
                    </a:lnTo>
                    <a:lnTo>
                      <a:pt x="364" y="138"/>
                    </a:lnTo>
                    <a:lnTo>
                      <a:pt x="359" y="126"/>
                    </a:lnTo>
                    <a:lnTo>
                      <a:pt x="359" y="126"/>
                    </a:lnTo>
                    <a:lnTo>
                      <a:pt x="356" y="117"/>
                    </a:lnTo>
                    <a:lnTo>
                      <a:pt x="350" y="108"/>
                    </a:lnTo>
                    <a:lnTo>
                      <a:pt x="345" y="101"/>
                    </a:lnTo>
                    <a:lnTo>
                      <a:pt x="340" y="92"/>
                    </a:lnTo>
                    <a:lnTo>
                      <a:pt x="334" y="85"/>
                    </a:lnTo>
                    <a:lnTo>
                      <a:pt x="328" y="79"/>
                    </a:lnTo>
                    <a:lnTo>
                      <a:pt x="320" y="73"/>
                    </a:lnTo>
                    <a:lnTo>
                      <a:pt x="313" y="68"/>
                    </a:lnTo>
                    <a:lnTo>
                      <a:pt x="306" y="63"/>
                    </a:lnTo>
                    <a:lnTo>
                      <a:pt x="298" y="59"/>
                    </a:lnTo>
                    <a:lnTo>
                      <a:pt x="289" y="55"/>
                    </a:lnTo>
                    <a:lnTo>
                      <a:pt x="280" y="52"/>
                    </a:lnTo>
                    <a:lnTo>
                      <a:pt x="271" y="50"/>
                    </a:lnTo>
                    <a:lnTo>
                      <a:pt x="262" y="48"/>
                    </a:lnTo>
                    <a:lnTo>
                      <a:pt x="251" y="47"/>
                    </a:lnTo>
                    <a:lnTo>
                      <a:pt x="241" y="47"/>
                    </a:lnTo>
                    <a:lnTo>
                      <a:pt x="241" y="47"/>
                    </a:lnTo>
                    <a:lnTo>
                      <a:pt x="221" y="48"/>
                    </a:lnTo>
                    <a:lnTo>
                      <a:pt x="221" y="48"/>
                    </a:lnTo>
                    <a:lnTo>
                      <a:pt x="218" y="49"/>
                    </a:lnTo>
                    <a:lnTo>
                      <a:pt x="218" y="49"/>
                    </a:lnTo>
                    <a:lnTo>
                      <a:pt x="214" y="48"/>
                    </a:lnTo>
                    <a:lnTo>
                      <a:pt x="210" y="47"/>
                    </a:lnTo>
                    <a:lnTo>
                      <a:pt x="207" y="45"/>
                    </a:lnTo>
                    <a:lnTo>
                      <a:pt x="203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15" name="chenying0907 903"/>
              <p:cNvSpPr>
                <a:spLocks noEditPoints="1"/>
              </p:cNvSpPr>
              <p:nvPr/>
            </p:nvSpPr>
            <p:spPr bwMode="auto">
              <a:xfrm>
                <a:off x="4197350" y="1404938"/>
                <a:ext cx="449263" cy="444500"/>
              </a:xfrm>
              <a:custGeom>
                <a:avLst/>
                <a:gdLst/>
                <a:ahLst/>
                <a:cxnLst>
                  <a:cxn ang="0">
                    <a:pos x="735" y="833"/>
                  </a:cxn>
                  <a:cxn ang="0">
                    <a:pos x="616" y="832"/>
                  </a:cxn>
                  <a:cxn ang="0">
                    <a:pos x="603" y="831"/>
                  </a:cxn>
                  <a:cxn ang="0">
                    <a:pos x="588" y="829"/>
                  </a:cxn>
                  <a:cxn ang="0">
                    <a:pos x="575" y="811"/>
                  </a:cxn>
                  <a:cxn ang="0">
                    <a:pos x="562" y="767"/>
                  </a:cxn>
                  <a:cxn ang="0">
                    <a:pos x="559" y="714"/>
                  </a:cxn>
                  <a:cxn ang="0">
                    <a:pos x="551" y="661"/>
                  </a:cxn>
                  <a:cxn ang="0">
                    <a:pos x="522" y="582"/>
                  </a:cxn>
                  <a:cxn ang="0">
                    <a:pos x="482" y="510"/>
                  </a:cxn>
                  <a:cxn ang="0">
                    <a:pos x="432" y="444"/>
                  </a:cxn>
                  <a:cxn ang="0">
                    <a:pos x="375" y="389"/>
                  </a:cxn>
                  <a:cxn ang="0">
                    <a:pos x="339" y="363"/>
                  </a:cxn>
                  <a:cxn ang="0">
                    <a:pos x="270" y="330"/>
                  </a:cxn>
                  <a:cxn ang="0">
                    <a:pos x="134" y="299"/>
                  </a:cxn>
                  <a:cxn ang="0">
                    <a:pos x="93" y="296"/>
                  </a:cxn>
                  <a:cxn ang="0">
                    <a:pos x="50" y="287"/>
                  </a:cxn>
                  <a:cxn ang="0">
                    <a:pos x="35" y="271"/>
                  </a:cxn>
                  <a:cxn ang="0">
                    <a:pos x="27" y="263"/>
                  </a:cxn>
                  <a:cxn ang="0">
                    <a:pos x="14" y="223"/>
                  </a:cxn>
                  <a:cxn ang="0">
                    <a:pos x="0" y="99"/>
                  </a:cxn>
                  <a:cxn ang="0">
                    <a:pos x="11" y="14"/>
                  </a:cxn>
                  <a:cxn ang="0">
                    <a:pos x="19" y="3"/>
                  </a:cxn>
                  <a:cxn ang="0">
                    <a:pos x="34" y="1"/>
                  </a:cxn>
                  <a:cxn ang="0">
                    <a:pos x="50" y="11"/>
                  </a:cxn>
                  <a:cxn ang="0">
                    <a:pos x="151" y="17"/>
                  </a:cxn>
                  <a:cxn ang="0">
                    <a:pos x="325" y="50"/>
                  </a:cxn>
                  <a:cxn ang="0">
                    <a:pos x="471" y="111"/>
                  </a:cxn>
                  <a:cxn ang="0">
                    <a:pos x="593" y="201"/>
                  </a:cxn>
                  <a:cxn ang="0">
                    <a:pos x="667" y="284"/>
                  </a:cxn>
                  <a:cxn ang="0">
                    <a:pos x="739" y="398"/>
                  </a:cxn>
                  <a:cxn ang="0">
                    <a:pos x="792" y="526"/>
                  </a:cxn>
                  <a:cxn ang="0">
                    <a:pos x="825" y="672"/>
                  </a:cxn>
                  <a:cxn ang="0">
                    <a:pos x="837" y="799"/>
                  </a:cxn>
                  <a:cxn ang="0">
                    <a:pos x="847" y="815"/>
                  </a:cxn>
                  <a:cxn ang="0">
                    <a:pos x="843" y="833"/>
                  </a:cxn>
                  <a:cxn ang="0">
                    <a:pos x="831" y="838"/>
                  </a:cxn>
                  <a:cxn ang="0">
                    <a:pos x="45" y="65"/>
                  </a:cxn>
                  <a:cxn ang="0">
                    <a:pos x="46" y="157"/>
                  </a:cxn>
                  <a:cxn ang="0">
                    <a:pos x="61" y="237"/>
                  </a:cxn>
                  <a:cxn ang="0">
                    <a:pos x="76" y="249"/>
                  </a:cxn>
                  <a:cxn ang="0">
                    <a:pos x="92" y="257"/>
                  </a:cxn>
                  <a:cxn ang="0">
                    <a:pos x="174" y="267"/>
                  </a:cxn>
                  <a:cxn ang="0">
                    <a:pos x="232" y="274"/>
                  </a:cxn>
                  <a:cxn ang="0">
                    <a:pos x="298" y="295"/>
                  </a:cxn>
                  <a:cxn ang="0">
                    <a:pos x="376" y="335"/>
                  </a:cxn>
                  <a:cxn ang="0">
                    <a:pos x="406" y="360"/>
                  </a:cxn>
                  <a:cxn ang="0">
                    <a:pos x="498" y="465"/>
                  </a:cxn>
                  <a:cxn ang="0">
                    <a:pos x="565" y="574"/>
                  </a:cxn>
                  <a:cxn ang="0">
                    <a:pos x="578" y="611"/>
                  </a:cxn>
                  <a:cxn ang="0">
                    <a:pos x="588" y="680"/>
                  </a:cxn>
                  <a:cxn ang="0">
                    <a:pos x="601" y="759"/>
                  </a:cxn>
                  <a:cxn ang="0">
                    <a:pos x="625" y="791"/>
                  </a:cxn>
                  <a:cxn ang="0">
                    <a:pos x="781" y="793"/>
                  </a:cxn>
                  <a:cxn ang="0">
                    <a:pos x="791" y="740"/>
                  </a:cxn>
                  <a:cxn ang="0">
                    <a:pos x="768" y="594"/>
                  </a:cxn>
                  <a:cxn ang="0">
                    <a:pos x="728" y="467"/>
                  </a:cxn>
                  <a:cxn ang="0">
                    <a:pos x="671" y="358"/>
                  </a:cxn>
                  <a:cxn ang="0">
                    <a:pos x="616" y="287"/>
                  </a:cxn>
                  <a:cxn ang="0">
                    <a:pos x="506" y="187"/>
                  </a:cxn>
                  <a:cxn ang="0">
                    <a:pos x="379" y="115"/>
                  </a:cxn>
                  <a:cxn ang="0">
                    <a:pos x="231" y="71"/>
                  </a:cxn>
                  <a:cxn ang="0">
                    <a:pos x="58" y="53"/>
                  </a:cxn>
                </a:cxnLst>
                <a:rect l="0" t="0" r="r" b="b"/>
                <a:pathLst>
                  <a:path w="847" h="838">
                    <a:moveTo>
                      <a:pt x="829" y="838"/>
                    </a:moveTo>
                    <a:lnTo>
                      <a:pt x="829" y="838"/>
                    </a:lnTo>
                    <a:lnTo>
                      <a:pt x="782" y="835"/>
                    </a:lnTo>
                    <a:lnTo>
                      <a:pt x="735" y="833"/>
                    </a:lnTo>
                    <a:lnTo>
                      <a:pt x="686" y="833"/>
                    </a:lnTo>
                    <a:lnTo>
                      <a:pt x="635" y="832"/>
                    </a:lnTo>
                    <a:lnTo>
                      <a:pt x="616" y="832"/>
                    </a:lnTo>
                    <a:lnTo>
                      <a:pt x="616" y="832"/>
                    </a:lnTo>
                    <a:lnTo>
                      <a:pt x="609" y="831"/>
                    </a:lnTo>
                    <a:lnTo>
                      <a:pt x="606" y="830"/>
                    </a:lnTo>
                    <a:lnTo>
                      <a:pt x="603" y="831"/>
                    </a:lnTo>
                    <a:lnTo>
                      <a:pt x="603" y="831"/>
                    </a:lnTo>
                    <a:lnTo>
                      <a:pt x="599" y="831"/>
                    </a:lnTo>
                    <a:lnTo>
                      <a:pt x="599" y="831"/>
                    </a:lnTo>
                    <a:lnTo>
                      <a:pt x="593" y="831"/>
                    </a:lnTo>
                    <a:lnTo>
                      <a:pt x="588" y="829"/>
                    </a:lnTo>
                    <a:lnTo>
                      <a:pt x="584" y="826"/>
                    </a:lnTo>
                    <a:lnTo>
                      <a:pt x="581" y="822"/>
                    </a:lnTo>
                    <a:lnTo>
                      <a:pt x="581" y="822"/>
                    </a:lnTo>
                    <a:lnTo>
                      <a:pt x="575" y="811"/>
                    </a:lnTo>
                    <a:lnTo>
                      <a:pt x="571" y="800"/>
                    </a:lnTo>
                    <a:lnTo>
                      <a:pt x="567" y="789"/>
                    </a:lnTo>
                    <a:lnTo>
                      <a:pt x="564" y="779"/>
                    </a:lnTo>
                    <a:lnTo>
                      <a:pt x="562" y="767"/>
                    </a:lnTo>
                    <a:lnTo>
                      <a:pt x="561" y="756"/>
                    </a:lnTo>
                    <a:lnTo>
                      <a:pt x="560" y="732"/>
                    </a:lnTo>
                    <a:lnTo>
                      <a:pt x="560" y="732"/>
                    </a:lnTo>
                    <a:lnTo>
                      <a:pt x="559" y="714"/>
                    </a:lnTo>
                    <a:lnTo>
                      <a:pt x="558" y="697"/>
                    </a:lnTo>
                    <a:lnTo>
                      <a:pt x="555" y="679"/>
                    </a:lnTo>
                    <a:lnTo>
                      <a:pt x="551" y="661"/>
                    </a:lnTo>
                    <a:lnTo>
                      <a:pt x="551" y="661"/>
                    </a:lnTo>
                    <a:lnTo>
                      <a:pt x="545" y="641"/>
                    </a:lnTo>
                    <a:lnTo>
                      <a:pt x="538" y="622"/>
                    </a:lnTo>
                    <a:lnTo>
                      <a:pt x="530" y="602"/>
                    </a:lnTo>
                    <a:lnTo>
                      <a:pt x="522" y="582"/>
                    </a:lnTo>
                    <a:lnTo>
                      <a:pt x="513" y="564"/>
                    </a:lnTo>
                    <a:lnTo>
                      <a:pt x="504" y="545"/>
                    </a:lnTo>
                    <a:lnTo>
                      <a:pt x="493" y="528"/>
                    </a:lnTo>
                    <a:lnTo>
                      <a:pt x="482" y="510"/>
                    </a:lnTo>
                    <a:lnTo>
                      <a:pt x="470" y="492"/>
                    </a:lnTo>
                    <a:lnTo>
                      <a:pt x="458" y="476"/>
                    </a:lnTo>
                    <a:lnTo>
                      <a:pt x="446" y="459"/>
                    </a:lnTo>
                    <a:lnTo>
                      <a:pt x="432" y="444"/>
                    </a:lnTo>
                    <a:lnTo>
                      <a:pt x="419" y="429"/>
                    </a:lnTo>
                    <a:lnTo>
                      <a:pt x="404" y="415"/>
                    </a:lnTo>
                    <a:lnTo>
                      <a:pt x="390" y="403"/>
                    </a:lnTo>
                    <a:lnTo>
                      <a:pt x="375" y="389"/>
                    </a:lnTo>
                    <a:lnTo>
                      <a:pt x="375" y="389"/>
                    </a:lnTo>
                    <a:lnTo>
                      <a:pt x="364" y="380"/>
                    </a:lnTo>
                    <a:lnTo>
                      <a:pt x="352" y="372"/>
                    </a:lnTo>
                    <a:lnTo>
                      <a:pt x="339" y="363"/>
                    </a:lnTo>
                    <a:lnTo>
                      <a:pt x="326" y="356"/>
                    </a:lnTo>
                    <a:lnTo>
                      <a:pt x="313" y="349"/>
                    </a:lnTo>
                    <a:lnTo>
                      <a:pt x="299" y="342"/>
                    </a:lnTo>
                    <a:lnTo>
                      <a:pt x="270" y="330"/>
                    </a:lnTo>
                    <a:lnTo>
                      <a:pt x="239" y="320"/>
                    </a:lnTo>
                    <a:lnTo>
                      <a:pt x="206" y="312"/>
                    </a:lnTo>
                    <a:lnTo>
                      <a:pt x="171" y="304"/>
                    </a:lnTo>
                    <a:lnTo>
                      <a:pt x="134" y="299"/>
                    </a:lnTo>
                    <a:lnTo>
                      <a:pt x="134" y="299"/>
                    </a:lnTo>
                    <a:lnTo>
                      <a:pt x="112" y="297"/>
                    </a:lnTo>
                    <a:lnTo>
                      <a:pt x="112" y="297"/>
                    </a:lnTo>
                    <a:lnTo>
                      <a:pt x="93" y="296"/>
                    </a:lnTo>
                    <a:lnTo>
                      <a:pt x="75" y="294"/>
                    </a:lnTo>
                    <a:lnTo>
                      <a:pt x="66" y="292"/>
                    </a:lnTo>
                    <a:lnTo>
                      <a:pt x="57" y="290"/>
                    </a:lnTo>
                    <a:lnTo>
                      <a:pt x="50" y="287"/>
                    </a:lnTo>
                    <a:lnTo>
                      <a:pt x="43" y="283"/>
                    </a:lnTo>
                    <a:lnTo>
                      <a:pt x="43" y="283"/>
                    </a:lnTo>
                    <a:lnTo>
                      <a:pt x="38" y="278"/>
                    </a:lnTo>
                    <a:lnTo>
                      <a:pt x="35" y="271"/>
                    </a:lnTo>
                    <a:lnTo>
                      <a:pt x="33" y="268"/>
                    </a:lnTo>
                    <a:lnTo>
                      <a:pt x="29" y="266"/>
                    </a:lnTo>
                    <a:lnTo>
                      <a:pt x="29" y="266"/>
                    </a:lnTo>
                    <a:lnTo>
                      <a:pt x="27" y="263"/>
                    </a:lnTo>
                    <a:lnTo>
                      <a:pt x="25" y="261"/>
                    </a:lnTo>
                    <a:lnTo>
                      <a:pt x="22" y="255"/>
                    </a:lnTo>
                    <a:lnTo>
                      <a:pt x="22" y="255"/>
                    </a:lnTo>
                    <a:lnTo>
                      <a:pt x="14" y="223"/>
                    </a:lnTo>
                    <a:lnTo>
                      <a:pt x="8" y="191"/>
                    </a:lnTo>
                    <a:lnTo>
                      <a:pt x="4" y="160"/>
                    </a:lnTo>
                    <a:lnTo>
                      <a:pt x="2" y="129"/>
                    </a:lnTo>
                    <a:lnTo>
                      <a:pt x="0" y="99"/>
                    </a:lnTo>
                    <a:lnTo>
                      <a:pt x="3" y="70"/>
                    </a:lnTo>
                    <a:lnTo>
                      <a:pt x="6" y="41"/>
                    </a:lnTo>
                    <a:lnTo>
                      <a:pt x="11" y="14"/>
                    </a:lnTo>
                    <a:lnTo>
                      <a:pt x="11" y="14"/>
                    </a:lnTo>
                    <a:lnTo>
                      <a:pt x="13" y="10"/>
                    </a:lnTo>
                    <a:lnTo>
                      <a:pt x="14" y="7"/>
                    </a:lnTo>
                    <a:lnTo>
                      <a:pt x="16" y="5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4" y="1"/>
                    </a:lnTo>
                    <a:lnTo>
                      <a:pt x="39" y="2"/>
                    </a:lnTo>
                    <a:lnTo>
                      <a:pt x="43" y="5"/>
                    </a:lnTo>
                    <a:lnTo>
                      <a:pt x="47" y="8"/>
                    </a:lnTo>
                    <a:lnTo>
                      <a:pt x="50" y="11"/>
                    </a:lnTo>
                    <a:lnTo>
                      <a:pt x="55" y="11"/>
                    </a:lnTo>
                    <a:lnTo>
                      <a:pt x="55" y="11"/>
                    </a:lnTo>
                    <a:lnTo>
                      <a:pt x="105" y="13"/>
                    </a:lnTo>
                    <a:lnTo>
                      <a:pt x="151" y="17"/>
                    </a:lnTo>
                    <a:lnTo>
                      <a:pt x="198" y="23"/>
                    </a:lnTo>
                    <a:lnTo>
                      <a:pt x="241" y="31"/>
                    </a:lnTo>
                    <a:lnTo>
                      <a:pt x="284" y="40"/>
                    </a:lnTo>
                    <a:lnTo>
                      <a:pt x="325" y="50"/>
                    </a:lnTo>
                    <a:lnTo>
                      <a:pt x="364" y="63"/>
                    </a:lnTo>
                    <a:lnTo>
                      <a:pt x="401" y="77"/>
                    </a:lnTo>
                    <a:lnTo>
                      <a:pt x="437" y="94"/>
                    </a:lnTo>
                    <a:lnTo>
                      <a:pt x="471" y="111"/>
                    </a:lnTo>
                    <a:lnTo>
                      <a:pt x="504" y="131"/>
                    </a:lnTo>
                    <a:lnTo>
                      <a:pt x="536" y="153"/>
                    </a:lnTo>
                    <a:lnTo>
                      <a:pt x="564" y="175"/>
                    </a:lnTo>
                    <a:lnTo>
                      <a:pt x="593" y="201"/>
                    </a:lnTo>
                    <a:lnTo>
                      <a:pt x="620" y="228"/>
                    </a:lnTo>
                    <a:lnTo>
                      <a:pt x="645" y="256"/>
                    </a:lnTo>
                    <a:lnTo>
                      <a:pt x="645" y="256"/>
                    </a:lnTo>
                    <a:lnTo>
                      <a:pt x="667" y="284"/>
                    </a:lnTo>
                    <a:lnTo>
                      <a:pt x="686" y="312"/>
                    </a:lnTo>
                    <a:lnTo>
                      <a:pt x="706" y="340"/>
                    </a:lnTo>
                    <a:lnTo>
                      <a:pt x="724" y="368"/>
                    </a:lnTo>
                    <a:lnTo>
                      <a:pt x="739" y="398"/>
                    </a:lnTo>
                    <a:lnTo>
                      <a:pt x="755" y="429"/>
                    </a:lnTo>
                    <a:lnTo>
                      <a:pt x="768" y="460"/>
                    </a:lnTo>
                    <a:lnTo>
                      <a:pt x="780" y="493"/>
                    </a:lnTo>
                    <a:lnTo>
                      <a:pt x="792" y="526"/>
                    </a:lnTo>
                    <a:lnTo>
                      <a:pt x="801" y="562"/>
                    </a:lnTo>
                    <a:lnTo>
                      <a:pt x="810" y="597"/>
                    </a:lnTo>
                    <a:lnTo>
                      <a:pt x="818" y="634"/>
                    </a:lnTo>
                    <a:lnTo>
                      <a:pt x="825" y="672"/>
                    </a:lnTo>
                    <a:lnTo>
                      <a:pt x="830" y="711"/>
                    </a:lnTo>
                    <a:lnTo>
                      <a:pt x="834" y="752"/>
                    </a:lnTo>
                    <a:lnTo>
                      <a:pt x="837" y="794"/>
                    </a:lnTo>
                    <a:lnTo>
                      <a:pt x="837" y="799"/>
                    </a:lnTo>
                    <a:lnTo>
                      <a:pt x="840" y="802"/>
                    </a:lnTo>
                    <a:lnTo>
                      <a:pt x="840" y="802"/>
                    </a:lnTo>
                    <a:lnTo>
                      <a:pt x="844" y="808"/>
                    </a:lnTo>
                    <a:lnTo>
                      <a:pt x="847" y="815"/>
                    </a:lnTo>
                    <a:lnTo>
                      <a:pt x="847" y="822"/>
                    </a:lnTo>
                    <a:lnTo>
                      <a:pt x="846" y="829"/>
                    </a:lnTo>
                    <a:lnTo>
                      <a:pt x="846" y="829"/>
                    </a:lnTo>
                    <a:lnTo>
                      <a:pt x="843" y="833"/>
                    </a:lnTo>
                    <a:lnTo>
                      <a:pt x="840" y="836"/>
                    </a:lnTo>
                    <a:lnTo>
                      <a:pt x="836" y="837"/>
                    </a:lnTo>
                    <a:lnTo>
                      <a:pt x="831" y="838"/>
                    </a:lnTo>
                    <a:lnTo>
                      <a:pt x="831" y="838"/>
                    </a:lnTo>
                    <a:lnTo>
                      <a:pt x="829" y="838"/>
                    </a:lnTo>
                    <a:lnTo>
                      <a:pt x="829" y="838"/>
                    </a:lnTo>
                    <a:close/>
                    <a:moveTo>
                      <a:pt x="45" y="65"/>
                    </a:moveTo>
                    <a:lnTo>
                      <a:pt x="45" y="65"/>
                    </a:lnTo>
                    <a:lnTo>
                      <a:pt x="44" y="89"/>
                    </a:lnTo>
                    <a:lnTo>
                      <a:pt x="43" y="112"/>
                    </a:lnTo>
                    <a:lnTo>
                      <a:pt x="44" y="135"/>
                    </a:lnTo>
                    <a:lnTo>
                      <a:pt x="46" y="157"/>
                    </a:lnTo>
                    <a:lnTo>
                      <a:pt x="49" y="177"/>
                    </a:lnTo>
                    <a:lnTo>
                      <a:pt x="52" y="197"/>
                    </a:lnTo>
                    <a:lnTo>
                      <a:pt x="59" y="232"/>
                    </a:lnTo>
                    <a:lnTo>
                      <a:pt x="61" y="237"/>
                    </a:lnTo>
                    <a:lnTo>
                      <a:pt x="67" y="239"/>
                    </a:lnTo>
                    <a:lnTo>
                      <a:pt x="67" y="239"/>
                    </a:lnTo>
                    <a:lnTo>
                      <a:pt x="72" y="243"/>
                    </a:lnTo>
                    <a:lnTo>
                      <a:pt x="76" y="249"/>
                    </a:lnTo>
                    <a:lnTo>
                      <a:pt x="78" y="253"/>
                    </a:lnTo>
                    <a:lnTo>
                      <a:pt x="82" y="254"/>
                    </a:lnTo>
                    <a:lnTo>
                      <a:pt x="82" y="254"/>
                    </a:lnTo>
                    <a:lnTo>
                      <a:pt x="92" y="257"/>
                    </a:lnTo>
                    <a:lnTo>
                      <a:pt x="103" y="259"/>
                    </a:lnTo>
                    <a:lnTo>
                      <a:pt x="125" y="263"/>
                    </a:lnTo>
                    <a:lnTo>
                      <a:pt x="149" y="265"/>
                    </a:lnTo>
                    <a:lnTo>
                      <a:pt x="174" y="267"/>
                    </a:lnTo>
                    <a:lnTo>
                      <a:pt x="174" y="267"/>
                    </a:lnTo>
                    <a:lnTo>
                      <a:pt x="207" y="270"/>
                    </a:lnTo>
                    <a:lnTo>
                      <a:pt x="220" y="272"/>
                    </a:lnTo>
                    <a:lnTo>
                      <a:pt x="232" y="274"/>
                    </a:lnTo>
                    <a:lnTo>
                      <a:pt x="232" y="274"/>
                    </a:lnTo>
                    <a:lnTo>
                      <a:pt x="254" y="281"/>
                    </a:lnTo>
                    <a:lnTo>
                      <a:pt x="275" y="287"/>
                    </a:lnTo>
                    <a:lnTo>
                      <a:pt x="298" y="295"/>
                    </a:lnTo>
                    <a:lnTo>
                      <a:pt x="321" y="304"/>
                    </a:lnTo>
                    <a:lnTo>
                      <a:pt x="343" y="316"/>
                    </a:lnTo>
                    <a:lnTo>
                      <a:pt x="366" y="328"/>
                    </a:lnTo>
                    <a:lnTo>
                      <a:pt x="376" y="335"/>
                    </a:lnTo>
                    <a:lnTo>
                      <a:pt x="387" y="344"/>
                    </a:lnTo>
                    <a:lnTo>
                      <a:pt x="397" y="352"/>
                    </a:lnTo>
                    <a:lnTo>
                      <a:pt x="406" y="360"/>
                    </a:lnTo>
                    <a:lnTo>
                      <a:pt x="406" y="360"/>
                    </a:lnTo>
                    <a:lnTo>
                      <a:pt x="432" y="386"/>
                    </a:lnTo>
                    <a:lnTo>
                      <a:pt x="456" y="413"/>
                    </a:lnTo>
                    <a:lnTo>
                      <a:pt x="478" y="439"/>
                    </a:lnTo>
                    <a:lnTo>
                      <a:pt x="498" y="465"/>
                    </a:lnTo>
                    <a:lnTo>
                      <a:pt x="517" y="491"/>
                    </a:lnTo>
                    <a:lnTo>
                      <a:pt x="535" y="518"/>
                    </a:lnTo>
                    <a:lnTo>
                      <a:pt x="550" y="545"/>
                    </a:lnTo>
                    <a:lnTo>
                      <a:pt x="565" y="574"/>
                    </a:lnTo>
                    <a:lnTo>
                      <a:pt x="565" y="574"/>
                    </a:lnTo>
                    <a:lnTo>
                      <a:pt x="571" y="585"/>
                    </a:lnTo>
                    <a:lnTo>
                      <a:pt x="575" y="598"/>
                    </a:lnTo>
                    <a:lnTo>
                      <a:pt x="578" y="611"/>
                    </a:lnTo>
                    <a:lnTo>
                      <a:pt x="581" y="625"/>
                    </a:lnTo>
                    <a:lnTo>
                      <a:pt x="585" y="653"/>
                    </a:lnTo>
                    <a:lnTo>
                      <a:pt x="588" y="680"/>
                    </a:lnTo>
                    <a:lnTo>
                      <a:pt x="588" y="680"/>
                    </a:lnTo>
                    <a:lnTo>
                      <a:pt x="591" y="707"/>
                    </a:lnTo>
                    <a:lnTo>
                      <a:pt x="594" y="734"/>
                    </a:lnTo>
                    <a:lnTo>
                      <a:pt x="598" y="747"/>
                    </a:lnTo>
                    <a:lnTo>
                      <a:pt x="601" y="759"/>
                    </a:lnTo>
                    <a:lnTo>
                      <a:pt x="604" y="771"/>
                    </a:lnTo>
                    <a:lnTo>
                      <a:pt x="609" y="783"/>
                    </a:lnTo>
                    <a:lnTo>
                      <a:pt x="612" y="791"/>
                    </a:lnTo>
                    <a:lnTo>
                      <a:pt x="625" y="791"/>
                    </a:lnTo>
                    <a:lnTo>
                      <a:pt x="625" y="791"/>
                    </a:lnTo>
                    <a:lnTo>
                      <a:pt x="704" y="791"/>
                    </a:lnTo>
                    <a:lnTo>
                      <a:pt x="742" y="792"/>
                    </a:lnTo>
                    <a:lnTo>
                      <a:pt x="781" y="793"/>
                    </a:lnTo>
                    <a:lnTo>
                      <a:pt x="795" y="794"/>
                    </a:lnTo>
                    <a:lnTo>
                      <a:pt x="794" y="780"/>
                    </a:lnTo>
                    <a:lnTo>
                      <a:pt x="794" y="780"/>
                    </a:lnTo>
                    <a:lnTo>
                      <a:pt x="791" y="740"/>
                    </a:lnTo>
                    <a:lnTo>
                      <a:pt x="787" y="701"/>
                    </a:lnTo>
                    <a:lnTo>
                      <a:pt x="781" y="664"/>
                    </a:lnTo>
                    <a:lnTo>
                      <a:pt x="775" y="628"/>
                    </a:lnTo>
                    <a:lnTo>
                      <a:pt x="768" y="594"/>
                    </a:lnTo>
                    <a:lnTo>
                      <a:pt x="760" y="560"/>
                    </a:lnTo>
                    <a:lnTo>
                      <a:pt x="750" y="528"/>
                    </a:lnTo>
                    <a:lnTo>
                      <a:pt x="739" y="497"/>
                    </a:lnTo>
                    <a:lnTo>
                      <a:pt x="728" y="467"/>
                    </a:lnTo>
                    <a:lnTo>
                      <a:pt x="715" y="439"/>
                    </a:lnTo>
                    <a:lnTo>
                      <a:pt x="702" y="411"/>
                    </a:lnTo>
                    <a:lnTo>
                      <a:pt x="686" y="384"/>
                    </a:lnTo>
                    <a:lnTo>
                      <a:pt x="671" y="358"/>
                    </a:lnTo>
                    <a:lnTo>
                      <a:pt x="654" y="333"/>
                    </a:lnTo>
                    <a:lnTo>
                      <a:pt x="636" y="310"/>
                    </a:lnTo>
                    <a:lnTo>
                      <a:pt x="616" y="287"/>
                    </a:lnTo>
                    <a:lnTo>
                      <a:pt x="616" y="287"/>
                    </a:lnTo>
                    <a:lnTo>
                      <a:pt x="590" y="259"/>
                    </a:lnTo>
                    <a:lnTo>
                      <a:pt x="562" y="233"/>
                    </a:lnTo>
                    <a:lnTo>
                      <a:pt x="535" y="209"/>
                    </a:lnTo>
                    <a:lnTo>
                      <a:pt x="506" y="187"/>
                    </a:lnTo>
                    <a:lnTo>
                      <a:pt x="476" y="166"/>
                    </a:lnTo>
                    <a:lnTo>
                      <a:pt x="445" y="147"/>
                    </a:lnTo>
                    <a:lnTo>
                      <a:pt x="412" y="131"/>
                    </a:lnTo>
                    <a:lnTo>
                      <a:pt x="379" y="115"/>
                    </a:lnTo>
                    <a:lnTo>
                      <a:pt x="343" y="102"/>
                    </a:lnTo>
                    <a:lnTo>
                      <a:pt x="307" y="90"/>
                    </a:lnTo>
                    <a:lnTo>
                      <a:pt x="270" y="80"/>
                    </a:lnTo>
                    <a:lnTo>
                      <a:pt x="231" y="71"/>
                    </a:lnTo>
                    <a:lnTo>
                      <a:pt x="190" y="65"/>
                    </a:lnTo>
                    <a:lnTo>
                      <a:pt x="147" y="60"/>
                    </a:lnTo>
                    <a:lnTo>
                      <a:pt x="104" y="55"/>
                    </a:lnTo>
                    <a:lnTo>
                      <a:pt x="58" y="53"/>
                    </a:lnTo>
                    <a:lnTo>
                      <a:pt x="47" y="53"/>
                    </a:lnTo>
                    <a:lnTo>
                      <a:pt x="45" y="6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16" name="chenying0907 904"/>
              <p:cNvSpPr>
                <a:spLocks noEditPoints="1"/>
              </p:cNvSpPr>
              <p:nvPr/>
            </p:nvSpPr>
            <p:spPr bwMode="auto">
              <a:xfrm>
                <a:off x="4214813" y="1193800"/>
                <a:ext cx="649288" cy="658813"/>
              </a:xfrm>
              <a:custGeom>
                <a:avLst/>
                <a:gdLst/>
                <a:ahLst/>
                <a:cxnLst>
                  <a:cxn ang="0">
                    <a:pos x="980" y="1233"/>
                  </a:cxn>
                  <a:cxn ang="0">
                    <a:pos x="957" y="1244"/>
                  </a:cxn>
                  <a:cxn ang="0">
                    <a:pos x="943" y="1233"/>
                  </a:cxn>
                  <a:cxn ang="0">
                    <a:pos x="933" y="1152"/>
                  </a:cxn>
                  <a:cxn ang="0">
                    <a:pos x="929" y="1000"/>
                  </a:cxn>
                  <a:cxn ang="0">
                    <a:pos x="911" y="872"/>
                  </a:cxn>
                  <a:cxn ang="0">
                    <a:pos x="879" y="776"/>
                  </a:cxn>
                  <a:cxn ang="0">
                    <a:pos x="828" y="668"/>
                  </a:cxn>
                  <a:cxn ang="0">
                    <a:pos x="764" y="576"/>
                  </a:cxn>
                  <a:cxn ang="0">
                    <a:pos x="699" y="508"/>
                  </a:cxn>
                  <a:cxn ang="0">
                    <a:pos x="604" y="435"/>
                  </a:cxn>
                  <a:cxn ang="0">
                    <a:pos x="504" y="380"/>
                  </a:cxn>
                  <a:cxn ang="0">
                    <a:pos x="287" y="307"/>
                  </a:cxn>
                  <a:cxn ang="0">
                    <a:pos x="25" y="257"/>
                  </a:cxn>
                  <a:cxn ang="0">
                    <a:pos x="14" y="251"/>
                  </a:cxn>
                  <a:cxn ang="0">
                    <a:pos x="13" y="231"/>
                  </a:cxn>
                  <a:cxn ang="0">
                    <a:pos x="5" y="215"/>
                  </a:cxn>
                  <a:cxn ang="0">
                    <a:pos x="1" y="69"/>
                  </a:cxn>
                  <a:cxn ang="0">
                    <a:pos x="3" y="8"/>
                  </a:cxn>
                  <a:cxn ang="0">
                    <a:pos x="16" y="0"/>
                  </a:cxn>
                  <a:cxn ang="0">
                    <a:pos x="33" y="2"/>
                  </a:cxn>
                  <a:cxn ang="0">
                    <a:pos x="79" y="13"/>
                  </a:cxn>
                  <a:cxn ang="0">
                    <a:pos x="281" y="38"/>
                  </a:cxn>
                  <a:cxn ang="0">
                    <a:pos x="459" y="74"/>
                  </a:cxn>
                  <a:cxn ang="0">
                    <a:pos x="545" y="107"/>
                  </a:cxn>
                  <a:cxn ang="0">
                    <a:pos x="768" y="239"/>
                  </a:cxn>
                  <a:cxn ang="0">
                    <a:pos x="867" y="321"/>
                  </a:cxn>
                  <a:cxn ang="0">
                    <a:pos x="942" y="400"/>
                  </a:cxn>
                  <a:cxn ang="0">
                    <a:pos x="1027" y="510"/>
                  </a:cxn>
                  <a:cxn ang="0">
                    <a:pos x="1093" y="622"/>
                  </a:cxn>
                  <a:cxn ang="0">
                    <a:pos x="1131" y="712"/>
                  </a:cxn>
                  <a:cxn ang="0">
                    <a:pos x="1178" y="904"/>
                  </a:cxn>
                  <a:cxn ang="0">
                    <a:pos x="1215" y="1189"/>
                  </a:cxn>
                  <a:cxn ang="0">
                    <a:pos x="1227" y="1208"/>
                  </a:cxn>
                  <a:cxn ang="0">
                    <a:pos x="1219" y="1230"/>
                  </a:cxn>
                  <a:cxn ang="0">
                    <a:pos x="1208" y="1232"/>
                  </a:cxn>
                  <a:cxn ang="0">
                    <a:pos x="1106" y="1233"/>
                  </a:cxn>
                  <a:cxn ang="0">
                    <a:pos x="997" y="1244"/>
                  </a:cxn>
                  <a:cxn ang="0">
                    <a:pos x="45" y="117"/>
                  </a:cxn>
                  <a:cxn ang="0">
                    <a:pos x="66" y="221"/>
                  </a:cxn>
                  <a:cxn ang="0">
                    <a:pos x="362" y="283"/>
                  </a:cxn>
                  <a:cxn ang="0">
                    <a:pos x="548" y="352"/>
                  </a:cxn>
                  <a:cxn ang="0">
                    <a:pos x="654" y="414"/>
                  </a:cxn>
                  <a:cxn ang="0">
                    <a:pos x="750" y="498"/>
                  </a:cxn>
                  <a:cxn ang="0">
                    <a:pos x="839" y="609"/>
                  </a:cxn>
                  <a:cxn ang="0">
                    <a:pos x="931" y="792"/>
                  </a:cxn>
                  <a:cxn ang="0">
                    <a:pos x="958" y="912"/>
                  </a:cxn>
                  <a:cxn ang="0">
                    <a:pos x="968" y="1048"/>
                  </a:cxn>
                  <a:cxn ang="0">
                    <a:pos x="995" y="1203"/>
                  </a:cxn>
                  <a:cxn ang="0">
                    <a:pos x="1048" y="1197"/>
                  </a:cxn>
                  <a:cxn ang="0">
                    <a:pos x="1172" y="1175"/>
                  </a:cxn>
                  <a:cxn ang="0">
                    <a:pos x="1146" y="947"/>
                  </a:cxn>
                  <a:cxn ang="0">
                    <a:pos x="1106" y="764"/>
                  </a:cxn>
                  <a:cxn ang="0">
                    <a:pos x="1065" y="665"/>
                  </a:cxn>
                  <a:cxn ang="0">
                    <a:pos x="993" y="536"/>
                  </a:cxn>
                  <a:cxn ang="0">
                    <a:pos x="905" y="420"/>
                  </a:cxn>
                  <a:cxn ang="0">
                    <a:pos x="825" y="340"/>
                  </a:cxn>
                  <a:cxn ang="0">
                    <a:pos x="671" y="222"/>
                  </a:cxn>
                  <a:cxn ang="0">
                    <a:pos x="536" y="148"/>
                  </a:cxn>
                  <a:cxn ang="0">
                    <a:pos x="419" y="106"/>
                  </a:cxn>
                  <a:cxn ang="0">
                    <a:pos x="181" y="68"/>
                  </a:cxn>
                  <a:cxn ang="0">
                    <a:pos x="43" y="65"/>
                  </a:cxn>
                </a:cxnLst>
                <a:rect l="0" t="0" r="r" b="b"/>
                <a:pathLst>
                  <a:path w="1227" h="1244">
                    <a:moveTo>
                      <a:pt x="997" y="1244"/>
                    </a:moveTo>
                    <a:lnTo>
                      <a:pt x="997" y="1244"/>
                    </a:lnTo>
                    <a:lnTo>
                      <a:pt x="992" y="1243"/>
                    </a:lnTo>
                    <a:lnTo>
                      <a:pt x="987" y="1241"/>
                    </a:lnTo>
                    <a:lnTo>
                      <a:pt x="980" y="1233"/>
                    </a:lnTo>
                    <a:lnTo>
                      <a:pt x="971" y="1239"/>
                    </a:lnTo>
                    <a:lnTo>
                      <a:pt x="971" y="1239"/>
                    </a:lnTo>
                    <a:lnTo>
                      <a:pt x="965" y="1243"/>
                    </a:lnTo>
                    <a:lnTo>
                      <a:pt x="957" y="1244"/>
                    </a:lnTo>
                    <a:lnTo>
                      <a:pt x="957" y="1244"/>
                    </a:lnTo>
                    <a:lnTo>
                      <a:pt x="953" y="1243"/>
                    </a:lnTo>
                    <a:lnTo>
                      <a:pt x="948" y="1241"/>
                    </a:lnTo>
                    <a:lnTo>
                      <a:pt x="946" y="1239"/>
                    </a:lnTo>
                    <a:lnTo>
                      <a:pt x="945" y="1236"/>
                    </a:lnTo>
                    <a:lnTo>
                      <a:pt x="943" y="1233"/>
                    </a:lnTo>
                    <a:lnTo>
                      <a:pt x="942" y="1229"/>
                    </a:lnTo>
                    <a:lnTo>
                      <a:pt x="942" y="1229"/>
                    </a:lnTo>
                    <a:lnTo>
                      <a:pt x="939" y="1211"/>
                    </a:lnTo>
                    <a:lnTo>
                      <a:pt x="936" y="1191"/>
                    </a:lnTo>
                    <a:lnTo>
                      <a:pt x="933" y="1152"/>
                    </a:lnTo>
                    <a:lnTo>
                      <a:pt x="932" y="1113"/>
                    </a:lnTo>
                    <a:lnTo>
                      <a:pt x="931" y="1075"/>
                    </a:lnTo>
                    <a:lnTo>
                      <a:pt x="931" y="1075"/>
                    </a:lnTo>
                    <a:lnTo>
                      <a:pt x="930" y="1025"/>
                    </a:lnTo>
                    <a:lnTo>
                      <a:pt x="929" y="1000"/>
                    </a:lnTo>
                    <a:lnTo>
                      <a:pt x="927" y="974"/>
                    </a:lnTo>
                    <a:lnTo>
                      <a:pt x="925" y="948"/>
                    </a:lnTo>
                    <a:lnTo>
                      <a:pt x="921" y="923"/>
                    </a:lnTo>
                    <a:lnTo>
                      <a:pt x="917" y="898"/>
                    </a:lnTo>
                    <a:lnTo>
                      <a:pt x="911" y="872"/>
                    </a:lnTo>
                    <a:lnTo>
                      <a:pt x="911" y="872"/>
                    </a:lnTo>
                    <a:lnTo>
                      <a:pt x="903" y="847"/>
                    </a:lnTo>
                    <a:lnTo>
                      <a:pt x="896" y="822"/>
                    </a:lnTo>
                    <a:lnTo>
                      <a:pt x="888" y="798"/>
                    </a:lnTo>
                    <a:lnTo>
                      <a:pt x="879" y="776"/>
                    </a:lnTo>
                    <a:lnTo>
                      <a:pt x="870" y="753"/>
                    </a:lnTo>
                    <a:lnTo>
                      <a:pt x="860" y="730"/>
                    </a:lnTo>
                    <a:lnTo>
                      <a:pt x="850" y="710"/>
                    </a:lnTo>
                    <a:lnTo>
                      <a:pt x="839" y="688"/>
                    </a:lnTo>
                    <a:lnTo>
                      <a:pt x="828" y="668"/>
                    </a:lnTo>
                    <a:lnTo>
                      <a:pt x="817" y="649"/>
                    </a:lnTo>
                    <a:lnTo>
                      <a:pt x="804" y="629"/>
                    </a:lnTo>
                    <a:lnTo>
                      <a:pt x="791" y="610"/>
                    </a:lnTo>
                    <a:lnTo>
                      <a:pt x="777" y="593"/>
                    </a:lnTo>
                    <a:lnTo>
                      <a:pt x="764" y="576"/>
                    </a:lnTo>
                    <a:lnTo>
                      <a:pt x="749" y="559"/>
                    </a:lnTo>
                    <a:lnTo>
                      <a:pt x="735" y="543"/>
                    </a:lnTo>
                    <a:lnTo>
                      <a:pt x="735" y="543"/>
                    </a:lnTo>
                    <a:lnTo>
                      <a:pt x="717" y="526"/>
                    </a:lnTo>
                    <a:lnTo>
                      <a:pt x="699" y="508"/>
                    </a:lnTo>
                    <a:lnTo>
                      <a:pt x="680" y="493"/>
                    </a:lnTo>
                    <a:lnTo>
                      <a:pt x="662" y="477"/>
                    </a:lnTo>
                    <a:lnTo>
                      <a:pt x="643" y="462"/>
                    </a:lnTo>
                    <a:lnTo>
                      <a:pt x="623" y="448"/>
                    </a:lnTo>
                    <a:lnTo>
                      <a:pt x="604" y="435"/>
                    </a:lnTo>
                    <a:lnTo>
                      <a:pt x="584" y="422"/>
                    </a:lnTo>
                    <a:lnTo>
                      <a:pt x="565" y="411"/>
                    </a:lnTo>
                    <a:lnTo>
                      <a:pt x="544" y="400"/>
                    </a:lnTo>
                    <a:lnTo>
                      <a:pt x="523" y="389"/>
                    </a:lnTo>
                    <a:lnTo>
                      <a:pt x="504" y="380"/>
                    </a:lnTo>
                    <a:lnTo>
                      <a:pt x="461" y="361"/>
                    </a:lnTo>
                    <a:lnTo>
                      <a:pt x="419" y="346"/>
                    </a:lnTo>
                    <a:lnTo>
                      <a:pt x="375" y="332"/>
                    </a:lnTo>
                    <a:lnTo>
                      <a:pt x="331" y="318"/>
                    </a:lnTo>
                    <a:lnTo>
                      <a:pt x="287" y="307"/>
                    </a:lnTo>
                    <a:lnTo>
                      <a:pt x="241" y="296"/>
                    </a:lnTo>
                    <a:lnTo>
                      <a:pt x="195" y="287"/>
                    </a:lnTo>
                    <a:lnTo>
                      <a:pt x="149" y="279"/>
                    </a:lnTo>
                    <a:lnTo>
                      <a:pt x="55" y="262"/>
                    </a:lnTo>
                    <a:lnTo>
                      <a:pt x="25" y="257"/>
                    </a:lnTo>
                    <a:lnTo>
                      <a:pt x="25" y="257"/>
                    </a:lnTo>
                    <a:lnTo>
                      <a:pt x="18" y="254"/>
                    </a:lnTo>
                    <a:lnTo>
                      <a:pt x="16" y="253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2" y="248"/>
                    </a:lnTo>
                    <a:lnTo>
                      <a:pt x="11" y="245"/>
                    </a:lnTo>
                    <a:lnTo>
                      <a:pt x="11" y="241"/>
                    </a:lnTo>
                    <a:lnTo>
                      <a:pt x="12" y="236"/>
                    </a:lnTo>
                    <a:lnTo>
                      <a:pt x="13" y="231"/>
                    </a:lnTo>
                    <a:lnTo>
                      <a:pt x="9" y="227"/>
                    </a:lnTo>
                    <a:lnTo>
                      <a:pt x="9" y="227"/>
                    </a:lnTo>
                    <a:lnTo>
                      <a:pt x="6" y="221"/>
                    </a:lnTo>
                    <a:lnTo>
                      <a:pt x="5" y="215"/>
                    </a:lnTo>
                    <a:lnTo>
                      <a:pt x="5" y="215"/>
                    </a:lnTo>
                    <a:lnTo>
                      <a:pt x="4" y="165"/>
                    </a:lnTo>
                    <a:lnTo>
                      <a:pt x="3" y="117"/>
                    </a:lnTo>
                    <a:lnTo>
                      <a:pt x="3" y="116"/>
                    </a:lnTo>
                    <a:lnTo>
                      <a:pt x="3" y="116"/>
                    </a:lnTo>
                    <a:lnTo>
                      <a:pt x="1" y="69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8" y="1"/>
                    </a:lnTo>
                    <a:lnTo>
                      <a:pt x="33" y="2"/>
                    </a:lnTo>
                    <a:lnTo>
                      <a:pt x="36" y="4"/>
                    </a:lnTo>
                    <a:lnTo>
                      <a:pt x="38" y="7"/>
                    </a:lnTo>
                    <a:lnTo>
                      <a:pt x="41" y="7"/>
                    </a:lnTo>
                    <a:lnTo>
                      <a:pt x="41" y="7"/>
                    </a:lnTo>
                    <a:lnTo>
                      <a:pt x="79" y="13"/>
                    </a:lnTo>
                    <a:lnTo>
                      <a:pt x="116" y="19"/>
                    </a:lnTo>
                    <a:lnTo>
                      <a:pt x="191" y="27"/>
                    </a:lnTo>
                    <a:lnTo>
                      <a:pt x="191" y="27"/>
                    </a:lnTo>
                    <a:lnTo>
                      <a:pt x="236" y="32"/>
                    </a:lnTo>
                    <a:lnTo>
                      <a:pt x="281" y="38"/>
                    </a:lnTo>
                    <a:lnTo>
                      <a:pt x="326" y="44"/>
                    </a:lnTo>
                    <a:lnTo>
                      <a:pt x="371" y="53"/>
                    </a:lnTo>
                    <a:lnTo>
                      <a:pt x="416" y="62"/>
                    </a:lnTo>
                    <a:lnTo>
                      <a:pt x="437" y="68"/>
                    </a:lnTo>
                    <a:lnTo>
                      <a:pt x="459" y="74"/>
                    </a:lnTo>
                    <a:lnTo>
                      <a:pt x="481" y="82"/>
                    </a:lnTo>
                    <a:lnTo>
                      <a:pt x="503" y="90"/>
                    </a:lnTo>
                    <a:lnTo>
                      <a:pt x="524" y="98"/>
                    </a:lnTo>
                    <a:lnTo>
                      <a:pt x="545" y="107"/>
                    </a:lnTo>
                    <a:lnTo>
                      <a:pt x="545" y="107"/>
                    </a:lnTo>
                    <a:lnTo>
                      <a:pt x="600" y="135"/>
                    </a:lnTo>
                    <a:lnTo>
                      <a:pt x="651" y="163"/>
                    </a:lnTo>
                    <a:lnTo>
                      <a:pt x="701" y="193"/>
                    </a:lnTo>
                    <a:lnTo>
                      <a:pt x="746" y="223"/>
                    </a:lnTo>
                    <a:lnTo>
                      <a:pt x="768" y="239"/>
                    </a:lnTo>
                    <a:lnTo>
                      <a:pt x="790" y="255"/>
                    </a:lnTo>
                    <a:lnTo>
                      <a:pt x="809" y="271"/>
                    </a:lnTo>
                    <a:lnTo>
                      <a:pt x="830" y="287"/>
                    </a:lnTo>
                    <a:lnTo>
                      <a:pt x="849" y="304"/>
                    </a:lnTo>
                    <a:lnTo>
                      <a:pt x="867" y="321"/>
                    </a:lnTo>
                    <a:lnTo>
                      <a:pt x="885" y="338"/>
                    </a:lnTo>
                    <a:lnTo>
                      <a:pt x="902" y="355"/>
                    </a:lnTo>
                    <a:lnTo>
                      <a:pt x="902" y="355"/>
                    </a:lnTo>
                    <a:lnTo>
                      <a:pt x="922" y="377"/>
                    </a:lnTo>
                    <a:lnTo>
                      <a:pt x="942" y="400"/>
                    </a:lnTo>
                    <a:lnTo>
                      <a:pt x="960" y="421"/>
                    </a:lnTo>
                    <a:lnTo>
                      <a:pt x="979" y="443"/>
                    </a:lnTo>
                    <a:lnTo>
                      <a:pt x="995" y="466"/>
                    </a:lnTo>
                    <a:lnTo>
                      <a:pt x="1012" y="487"/>
                    </a:lnTo>
                    <a:lnTo>
                      <a:pt x="1027" y="510"/>
                    </a:lnTo>
                    <a:lnTo>
                      <a:pt x="1042" y="532"/>
                    </a:lnTo>
                    <a:lnTo>
                      <a:pt x="1056" y="555"/>
                    </a:lnTo>
                    <a:lnTo>
                      <a:pt x="1070" y="577"/>
                    </a:lnTo>
                    <a:lnTo>
                      <a:pt x="1082" y="599"/>
                    </a:lnTo>
                    <a:lnTo>
                      <a:pt x="1093" y="622"/>
                    </a:lnTo>
                    <a:lnTo>
                      <a:pt x="1104" y="645"/>
                    </a:lnTo>
                    <a:lnTo>
                      <a:pt x="1114" y="666"/>
                    </a:lnTo>
                    <a:lnTo>
                      <a:pt x="1122" y="689"/>
                    </a:lnTo>
                    <a:lnTo>
                      <a:pt x="1131" y="712"/>
                    </a:lnTo>
                    <a:lnTo>
                      <a:pt x="1131" y="712"/>
                    </a:lnTo>
                    <a:lnTo>
                      <a:pt x="1139" y="735"/>
                    </a:lnTo>
                    <a:lnTo>
                      <a:pt x="1146" y="759"/>
                    </a:lnTo>
                    <a:lnTo>
                      <a:pt x="1158" y="807"/>
                    </a:lnTo>
                    <a:lnTo>
                      <a:pt x="1169" y="855"/>
                    </a:lnTo>
                    <a:lnTo>
                      <a:pt x="1178" y="904"/>
                    </a:lnTo>
                    <a:lnTo>
                      <a:pt x="1186" y="952"/>
                    </a:lnTo>
                    <a:lnTo>
                      <a:pt x="1193" y="1002"/>
                    </a:lnTo>
                    <a:lnTo>
                      <a:pt x="1205" y="1099"/>
                    </a:lnTo>
                    <a:lnTo>
                      <a:pt x="1205" y="1099"/>
                    </a:lnTo>
                    <a:lnTo>
                      <a:pt x="1215" y="1189"/>
                    </a:lnTo>
                    <a:lnTo>
                      <a:pt x="1216" y="1193"/>
                    </a:lnTo>
                    <a:lnTo>
                      <a:pt x="1219" y="1196"/>
                    </a:lnTo>
                    <a:lnTo>
                      <a:pt x="1219" y="1196"/>
                    </a:lnTo>
                    <a:lnTo>
                      <a:pt x="1224" y="1201"/>
                    </a:lnTo>
                    <a:lnTo>
                      <a:pt x="1227" y="1208"/>
                    </a:lnTo>
                    <a:lnTo>
                      <a:pt x="1227" y="1216"/>
                    </a:lnTo>
                    <a:lnTo>
                      <a:pt x="1226" y="1223"/>
                    </a:lnTo>
                    <a:lnTo>
                      <a:pt x="1226" y="1223"/>
                    </a:lnTo>
                    <a:lnTo>
                      <a:pt x="1222" y="1227"/>
                    </a:lnTo>
                    <a:lnTo>
                      <a:pt x="1219" y="1230"/>
                    </a:lnTo>
                    <a:lnTo>
                      <a:pt x="1215" y="1232"/>
                    </a:lnTo>
                    <a:lnTo>
                      <a:pt x="1210" y="1233"/>
                    </a:lnTo>
                    <a:lnTo>
                      <a:pt x="1210" y="1233"/>
                    </a:lnTo>
                    <a:lnTo>
                      <a:pt x="1208" y="1232"/>
                    </a:lnTo>
                    <a:lnTo>
                      <a:pt x="1208" y="1232"/>
                    </a:lnTo>
                    <a:lnTo>
                      <a:pt x="1188" y="1231"/>
                    </a:lnTo>
                    <a:lnTo>
                      <a:pt x="1167" y="1231"/>
                    </a:lnTo>
                    <a:lnTo>
                      <a:pt x="1167" y="1231"/>
                    </a:lnTo>
                    <a:lnTo>
                      <a:pt x="1137" y="1232"/>
                    </a:lnTo>
                    <a:lnTo>
                      <a:pt x="1106" y="1233"/>
                    </a:lnTo>
                    <a:lnTo>
                      <a:pt x="1046" y="1239"/>
                    </a:lnTo>
                    <a:lnTo>
                      <a:pt x="1046" y="1239"/>
                    </a:lnTo>
                    <a:lnTo>
                      <a:pt x="1000" y="1244"/>
                    </a:lnTo>
                    <a:lnTo>
                      <a:pt x="1000" y="1244"/>
                    </a:lnTo>
                    <a:lnTo>
                      <a:pt x="997" y="1244"/>
                    </a:lnTo>
                    <a:lnTo>
                      <a:pt x="997" y="1244"/>
                    </a:lnTo>
                    <a:close/>
                    <a:moveTo>
                      <a:pt x="43" y="65"/>
                    </a:moveTo>
                    <a:lnTo>
                      <a:pt x="43" y="65"/>
                    </a:lnTo>
                    <a:lnTo>
                      <a:pt x="45" y="117"/>
                    </a:lnTo>
                    <a:lnTo>
                      <a:pt x="45" y="117"/>
                    </a:lnTo>
                    <a:lnTo>
                      <a:pt x="46" y="162"/>
                    </a:lnTo>
                    <a:lnTo>
                      <a:pt x="47" y="208"/>
                    </a:lnTo>
                    <a:lnTo>
                      <a:pt x="47" y="218"/>
                    </a:lnTo>
                    <a:lnTo>
                      <a:pt x="66" y="221"/>
                    </a:lnTo>
                    <a:lnTo>
                      <a:pt x="66" y="221"/>
                    </a:lnTo>
                    <a:lnTo>
                      <a:pt x="166" y="240"/>
                    </a:lnTo>
                    <a:lnTo>
                      <a:pt x="215" y="249"/>
                    </a:lnTo>
                    <a:lnTo>
                      <a:pt x="265" y="259"/>
                    </a:lnTo>
                    <a:lnTo>
                      <a:pt x="314" y="271"/>
                    </a:lnTo>
                    <a:lnTo>
                      <a:pt x="362" y="283"/>
                    </a:lnTo>
                    <a:lnTo>
                      <a:pt x="411" y="297"/>
                    </a:lnTo>
                    <a:lnTo>
                      <a:pt x="457" y="313"/>
                    </a:lnTo>
                    <a:lnTo>
                      <a:pt x="504" y="332"/>
                    </a:lnTo>
                    <a:lnTo>
                      <a:pt x="526" y="341"/>
                    </a:lnTo>
                    <a:lnTo>
                      <a:pt x="548" y="352"/>
                    </a:lnTo>
                    <a:lnTo>
                      <a:pt x="571" y="363"/>
                    </a:lnTo>
                    <a:lnTo>
                      <a:pt x="592" y="375"/>
                    </a:lnTo>
                    <a:lnTo>
                      <a:pt x="613" y="387"/>
                    </a:lnTo>
                    <a:lnTo>
                      <a:pt x="634" y="401"/>
                    </a:lnTo>
                    <a:lnTo>
                      <a:pt x="654" y="414"/>
                    </a:lnTo>
                    <a:lnTo>
                      <a:pt x="675" y="430"/>
                    </a:lnTo>
                    <a:lnTo>
                      <a:pt x="695" y="445"/>
                    </a:lnTo>
                    <a:lnTo>
                      <a:pt x="713" y="462"/>
                    </a:lnTo>
                    <a:lnTo>
                      <a:pt x="732" y="479"/>
                    </a:lnTo>
                    <a:lnTo>
                      <a:pt x="750" y="498"/>
                    </a:lnTo>
                    <a:lnTo>
                      <a:pt x="768" y="516"/>
                    </a:lnTo>
                    <a:lnTo>
                      <a:pt x="786" y="537"/>
                    </a:lnTo>
                    <a:lnTo>
                      <a:pt x="786" y="537"/>
                    </a:lnTo>
                    <a:lnTo>
                      <a:pt x="813" y="573"/>
                    </a:lnTo>
                    <a:lnTo>
                      <a:pt x="839" y="609"/>
                    </a:lnTo>
                    <a:lnTo>
                      <a:pt x="862" y="646"/>
                    </a:lnTo>
                    <a:lnTo>
                      <a:pt x="884" y="683"/>
                    </a:lnTo>
                    <a:lnTo>
                      <a:pt x="902" y="719"/>
                    </a:lnTo>
                    <a:lnTo>
                      <a:pt x="918" y="756"/>
                    </a:lnTo>
                    <a:lnTo>
                      <a:pt x="931" y="792"/>
                    </a:lnTo>
                    <a:lnTo>
                      <a:pt x="943" y="829"/>
                    </a:lnTo>
                    <a:lnTo>
                      <a:pt x="943" y="829"/>
                    </a:lnTo>
                    <a:lnTo>
                      <a:pt x="949" y="856"/>
                    </a:lnTo>
                    <a:lnTo>
                      <a:pt x="954" y="884"/>
                    </a:lnTo>
                    <a:lnTo>
                      <a:pt x="958" y="912"/>
                    </a:lnTo>
                    <a:lnTo>
                      <a:pt x="961" y="939"/>
                    </a:lnTo>
                    <a:lnTo>
                      <a:pt x="964" y="967"/>
                    </a:lnTo>
                    <a:lnTo>
                      <a:pt x="965" y="994"/>
                    </a:lnTo>
                    <a:lnTo>
                      <a:pt x="968" y="1048"/>
                    </a:lnTo>
                    <a:lnTo>
                      <a:pt x="968" y="1048"/>
                    </a:lnTo>
                    <a:lnTo>
                      <a:pt x="971" y="1120"/>
                    </a:lnTo>
                    <a:lnTo>
                      <a:pt x="975" y="1157"/>
                    </a:lnTo>
                    <a:lnTo>
                      <a:pt x="979" y="1193"/>
                    </a:lnTo>
                    <a:lnTo>
                      <a:pt x="981" y="1208"/>
                    </a:lnTo>
                    <a:lnTo>
                      <a:pt x="995" y="1203"/>
                    </a:lnTo>
                    <a:lnTo>
                      <a:pt x="995" y="1203"/>
                    </a:lnTo>
                    <a:lnTo>
                      <a:pt x="1002" y="1201"/>
                    </a:lnTo>
                    <a:lnTo>
                      <a:pt x="1002" y="1201"/>
                    </a:lnTo>
                    <a:lnTo>
                      <a:pt x="1048" y="1197"/>
                    </a:lnTo>
                    <a:lnTo>
                      <a:pt x="1048" y="1197"/>
                    </a:lnTo>
                    <a:lnTo>
                      <a:pt x="1104" y="1192"/>
                    </a:lnTo>
                    <a:lnTo>
                      <a:pt x="1132" y="1190"/>
                    </a:lnTo>
                    <a:lnTo>
                      <a:pt x="1159" y="1189"/>
                    </a:lnTo>
                    <a:lnTo>
                      <a:pt x="1174" y="1189"/>
                    </a:lnTo>
                    <a:lnTo>
                      <a:pt x="1172" y="1175"/>
                    </a:lnTo>
                    <a:lnTo>
                      <a:pt x="1172" y="1175"/>
                    </a:lnTo>
                    <a:lnTo>
                      <a:pt x="1162" y="1087"/>
                    </a:lnTo>
                    <a:lnTo>
                      <a:pt x="1162" y="1087"/>
                    </a:lnTo>
                    <a:lnTo>
                      <a:pt x="1151" y="994"/>
                    </a:lnTo>
                    <a:lnTo>
                      <a:pt x="1146" y="947"/>
                    </a:lnTo>
                    <a:lnTo>
                      <a:pt x="1138" y="901"/>
                    </a:lnTo>
                    <a:lnTo>
                      <a:pt x="1130" y="855"/>
                    </a:lnTo>
                    <a:lnTo>
                      <a:pt x="1118" y="810"/>
                    </a:lnTo>
                    <a:lnTo>
                      <a:pt x="1112" y="787"/>
                    </a:lnTo>
                    <a:lnTo>
                      <a:pt x="1106" y="764"/>
                    </a:lnTo>
                    <a:lnTo>
                      <a:pt x="1097" y="743"/>
                    </a:lnTo>
                    <a:lnTo>
                      <a:pt x="1089" y="721"/>
                    </a:lnTo>
                    <a:lnTo>
                      <a:pt x="1089" y="721"/>
                    </a:lnTo>
                    <a:lnTo>
                      <a:pt x="1078" y="693"/>
                    </a:lnTo>
                    <a:lnTo>
                      <a:pt x="1065" y="665"/>
                    </a:lnTo>
                    <a:lnTo>
                      <a:pt x="1052" y="638"/>
                    </a:lnTo>
                    <a:lnTo>
                      <a:pt x="1039" y="612"/>
                    </a:lnTo>
                    <a:lnTo>
                      <a:pt x="1024" y="586"/>
                    </a:lnTo>
                    <a:lnTo>
                      <a:pt x="1010" y="561"/>
                    </a:lnTo>
                    <a:lnTo>
                      <a:pt x="993" y="536"/>
                    </a:lnTo>
                    <a:lnTo>
                      <a:pt x="978" y="511"/>
                    </a:lnTo>
                    <a:lnTo>
                      <a:pt x="960" y="487"/>
                    </a:lnTo>
                    <a:lnTo>
                      <a:pt x="943" y="465"/>
                    </a:lnTo>
                    <a:lnTo>
                      <a:pt x="924" y="442"/>
                    </a:lnTo>
                    <a:lnTo>
                      <a:pt x="905" y="420"/>
                    </a:lnTo>
                    <a:lnTo>
                      <a:pt x="886" y="399"/>
                    </a:lnTo>
                    <a:lnTo>
                      <a:pt x="866" y="378"/>
                    </a:lnTo>
                    <a:lnTo>
                      <a:pt x="845" y="358"/>
                    </a:lnTo>
                    <a:lnTo>
                      <a:pt x="825" y="340"/>
                    </a:lnTo>
                    <a:lnTo>
                      <a:pt x="825" y="340"/>
                    </a:lnTo>
                    <a:lnTo>
                      <a:pt x="786" y="307"/>
                    </a:lnTo>
                    <a:lnTo>
                      <a:pt x="743" y="273"/>
                    </a:lnTo>
                    <a:lnTo>
                      <a:pt x="719" y="256"/>
                    </a:lnTo>
                    <a:lnTo>
                      <a:pt x="696" y="239"/>
                    </a:lnTo>
                    <a:lnTo>
                      <a:pt x="671" y="222"/>
                    </a:lnTo>
                    <a:lnTo>
                      <a:pt x="645" y="206"/>
                    </a:lnTo>
                    <a:lnTo>
                      <a:pt x="619" y="190"/>
                    </a:lnTo>
                    <a:lnTo>
                      <a:pt x="591" y="176"/>
                    </a:lnTo>
                    <a:lnTo>
                      <a:pt x="565" y="161"/>
                    </a:lnTo>
                    <a:lnTo>
                      <a:pt x="536" y="148"/>
                    </a:lnTo>
                    <a:lnTo>
                      <a:pt x="507" y="135"/>
                    </a:lnTo>
                    <a:lnTo>
                      <a:pt x="478" y="124"/>
                    </a:lnTo>
                    <a:lnTo>
                      <a:pt x="449" y="115"/>
                    </a:lnTo>
                    <a:lnTo>
                      <a:pt x="419" y="106"/>
                    </a:lnTo>
                    <a:lnTo>
                      <a:pt x="419" y="106"/>
                    </a:lnTo>
                    <a:lnTo>
                      <a:pt x="389" y="100"/>
                    </a:lnTo>
                    <a:lnTo>
                      <a:pt x="359" y="94"/>
                    </a:lnTo>
                    <a:lnTo>
                      <a:pt x="299" y="84"/>
                    </a:lnTo>
                    <a:lnTo>
                      <a:pt x="240" y="75"/>
                    </a:lnTo>
                    <a:lnTo>
                      <a:pt x="181" y="68"/>
                    </a:lnTo>
                    <a:lnTo>
                      <a:pt x="181" y="68"/>
                    </a:lnTo>
                    <a:lnTo>
                      <a:pt x="119" y="61"/>
                    </a:lnTo>
                    <a:lnTo>
                      <a:pt x="56" y="53"/>
                    </a:lnTo>
                    <a:lnTo>
                      <a:pt x="42" y="50"/>
                    </a:lnTo>
                    <a:lnTo>
                      <a:pt x="43" y="6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</p:grpSp>
      <p:grpSp>
        <p:nvGrpSpPr>
          <p:cNvPr id="117" name="chenying0907 116"/>
          <p:cNvGrpSpPr/>
          <p:nvPr/>
        </p:nvGrpSpPr>
        <p:grpSpPr>
          <a:xfrm>
            <a:off x="6417652" y="1820269"/>
            <a:ext cx="1734699" cy="1296724"/>
            <a:chOff x="6417751" y="1820268"/>
            <a:chExt cx="1735234" cy="1296724"/>
          </a:xfrm>
          <a:solidFill>
            <a:srgbClr val="005188"/>
          </a:solidFill>
        </p:grpSpPr>
        <p:sp>
          <p:nvSpPr>
            <p:cNvPr id="118" name="椭圆 31"/>
            <p:cNvSpPr/>
            <p:nvPr/>
          </p:nvSpPr>
          <p:spPr>
            <a:xfrm rot="16200000">
              <a:off x="6637006" y="1601013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999" dirty="0">
                <a:solidFill>
                  <a:srgbClr val="60544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grpSp>
          <p:nvGrpSpPr>
            <p:cNvPr id="119" name="chenying0907 118"/>
            <p:cNvGrpSpPr/>
            <p:nvPr/>
          </p:nvGrpSpPr>
          <p:grpSpPr>
            <a:xfrm>
              <a:off x="6974092" y="1996635"/>
              <a:ext cx="774866" cy="794236"/>
              <a:chOff x="3282950" y="1154113"/>
              <a:chExt cx="698501" cy="715963"/>
            </a:xfrm>
            <a:grpFill/>
          </p:grpSpPr>
          <p:sp>
            <p:nvSpPr>
              <p:cNvPr id="120" name="chenying0907 905"/>
              <p:cNvSpPr/>
              <p:nvPr/>
            </p:nvSpPr>
            <p:spPr bwMode="auto">
              <a:xfrm>
                <a:off x="3324225" y="1268413"/>
                <a:ext cx="55563" cy="153988"/>
              </a:xfrm>
              <a:custGeom>
                <a:avLst/>
                <a:gdLst/>
                <a:ahLst/>
                <a:cxnLst>
                  <a:cxn ang="0">
                    <a:pos x="96" y="3"/>
                  </a:cxn>
                  <a:cxn ang="0">
                    <a:pos x="96" y="3"/>
                  </a:cxn>
                  <a:cxn ang="0">
                    <a:pos x="86" y="18"/>
                  </a:cxn>
                  <a:cxn ang="0">
                    <a:pos x="77" y="35"/>
                  </a:cxn>
                  <a:cxn ang="0">
                    <a:pos x="70" y="51"/>
                  </a:cxn>
                  <a:cxn ang="0">
                    <a:pos x="63" y="69"/>
                  </a:cxn>
                  <a:cxn ang="0">
                    <a:pos x="50" y="104"/>
                  </a:cxn>
                  <a:cxn ang="0">
                    <a:pos x="39" y="138"/>
                  </a:cxn>
                  <a:cxn ang="0">
                    <a:pos x="39" y="138"/>
                  </a:cxn>
                  <a:cxn ang="0">
                    <a:pos x="27" y="174"/>
                  </a:cxn>
                  <a:cxn ang="0">
                    <a:pos x="15" y="210"/>
                  </a:cxn>
                  <a:cxn ang="0">
                    <a:pos x="10" y="229"/>
                  </a:cxn>
                  <a:cxn ang="0">
                    <a:pos x="5" y="247"/>
                  </a:cxn>
                  <a:cxn ang="0">
                    <a:pos x="2" y="266"/>
                  </a:cxn>
                  <a:cxn ang="0">
                    <a:pos x="0" y="285"/>
                  </a:cxn>
                  <a:cxn ang="0">
                    <a:pos x="0" y="285"/>
                  </a:cxn>
                  <a:cxn ang="0">
                    <a:pos x="1" y="287"/>
                  </a:cxn>
                  <a:cxn ang="0">
                    <a:pos x="2" y="288"/>
                  </a:cxn>
                  <a:cxn ang="0">
                    <a:pos x="3" y="289"/>
                  </a:cxn>
                  <a:cxn ang="0">
                    <a:pos x="5" y="290"/>
                  </a:cxn>
                  <a:cxn ang="0">
                    <a:pos x="6" y="289"/>
                  </a:cxn>
                  <a:cxn ang="0">
                    <a:pos x="8" y="288"/>
                  </a:cxn>
                  <a:cxn ang="0">
                    <a:pos x="9" y="287"/>
                  </a:cxn>
                  <a:cxn ang="0">
                    <a:pos x="10" y="285"/>
                  </a:cxn>
                  <a:cxn ang="0">
                    <a:pos x="10" y="285"/>
                  </a:cxn>
                  <a:cxn ang="0">
                    <a:pos x="11" y="266"/>
                  </a:cxn>
                  <a:cxn ang="0">
                    <a:pos x="15" y="247"/>
                  </a:cxn>
                  <a:cxn ang="0">
                    <a:pos x="19" y="230"/>
                  </a:cxn>
                  <a:cxn ang="0">
                    <a:pos x="25" y="211"/>
                  </a:cxn>
                  <a:cxn ang="0">
                    <a:pos x="36" y="176"/>
                  </a:cxn>
                  <a:cxn ang="0">
                    <a:pos x="48" y="141"/>
                  </a:cxn>
                  <a:cxn ang="0">
                    <a:pos x="48" y="141"/>
                  </a:cxn>
                  <a:cxn ang="0">
                    <a:pos x="60" y="107"/>
                  </a:cxn>
                  <a:cxn ang="0">
                    <a:pos x="71" y="72"/>
                  </a:cxn>
                  <a:cxn ang="0">
                    <a:pos x="78" y="55"/>
                  </a:cxn>
                  <a:cxn ang="0">
                    <a:pos x="86" y="39"/>
                  </a:cxn>
                  <a:cxn ang="0">
                    <a:pos x="94" y="22"/>
                  </a:cxn>
                  <a:cxn ang="0">
                    <a:pos x="104" y="8"/>
                  </a:cxn>
                  <a:cxn ang="0">
                    <a:pos x="104" y="8"/>
                  </a:cxn>
                  <a:cxn ang="0">
                    <a:pos x="105" y="6"/>
                  </a:cxn>
                  <a:cxn ang="0">
                    <a:pos x="104" y="4"/>
                  </a:cxn>
                  <a:cxn ang="0">
                    <a:pos x="104" y="3"/>
                  </a:cxn>
                  <a:cxn ang="0">
                    <a:pos x="102" y="2"/>
                  </a:cxn>
                  <a:cxn ang="0">
                    <a:pos x="99" y="0"/>
                  </a:cxn>
                  <a:cxn ang="0">
                    <a:pos x="97" y="2"/>
                  </a:cxn>
                  <a:cxn ang="0">
                    <a:pos x="96" y="3"/>
                  </a:cxn>
                  <a:cxn ang="0">
                    <a:pos x="96" y="3"/>
                  </a:cxn>
                </a:cxnLst>
                <a:rect l="0" t="0" r="r" b="b"/>
                <a:pathLst>
                  <a:path w="105" h="290">
                    <a:moveTo>
                      <a:pt x="96" y="3"/>
                    </a:moveTo>
                    <a:lnTo>
                      <a:pt x="96" y="3"/>
                    </a:lnTo>
                    <a:lnTo>
                      <a:pt x="86" y="18"/>
                    </a:lnTo>
                    <a:lnTo>
                      <a:pt x="77" y="35"/>
                    </a:lnTo>
                    <a:lnTo>
                      <a:pt x="70" y="51"/>
                    </a:lnTo>
                    <a:lnTo>
                      <a:pt x="63" y="69"/>
                    </a:lnTo>
                    <a:lnTo>
                      <a:pt x="50" y="104"/>
                    </a:lnTo>
                    <a:lnTo>
                      <a:pt x="39" y="138"/>
                    </a:lnTo>
                    <a:lnTo>
                      <a:pt x="39" y="138"/>
                    </a:lnTo>
                    <a:lnTo>
                      <a:pt x="27" y="174"/>
                    </a:lnTo>
                    <a:lnTo>
                      <a:pt x="15" y="210"/>
                    </a:lnTo>
                    <a:lnTo>
                      <a:pt x="10" y="229"/>
                    </a:lnTo>
                    <a:lnTo>
                      <a:pt x="5" y="247"/>
                    </a:lnTo>
                    <a:lnTo>
                      <a:pt x="2" y="266"/>
                    </a:lnTo>
                    <a:lnTo>
                      <a:pt x="0" y="285"/>
                    </a:lnTo>
                    <a:lnTo>
                      <a:pt x="0" y="285"/>
                    </a:lnTo>
                    <a:lnTo>
                      <a:pt x="1" y="287"/>
                    </a:lnTo>
                    <a:lnTo>
                      <a:pt x="2" y="288"/>
                    </a:lnTo>
                    <a:lnTo>
                      <a:pt x="3" y="289"/>
                    </a:lnTo>
                    <a:lnTo>
                      <a:pt x="5" y="290"/>
                    </a:lnTo>
                    <a:lnTo>
                      <a:pt x="6" y="289"/>
                    </a:lnTo>
                    <a:lnTo>
                      <a:pt x="8" y="288"/>
                    </a:lnTo>
                    <a:lnTo>
                      <a:pt x="9" y="287"/>
                    </a:lnTo>
                    <a:lnTo>
                      <a:pt x="10" y="285"/>
                    </a:lnTo>
                    <a:lnTo>
                      <a:pt x="10" y="285"/>
                    </a:lnTo>
                    <a:lnTo>
                      <a:pt x="11" y="266"/>
                    </a:lnTo>
                    <a:lnTo>
                      <a:pt x="15" y="247"/>
                    </a:lnTo>
                    <a:lnTo>
                      <a:pt x="19" y="230"/>
                    </a:lnTo>
                    <a:lnTo>
                      <a:pt x="25" y="211"/>
                    </a:lnTo>
                    <a:lnTo>
                      <a:pt x="36" y="176"/>
                    </a:lnTo>
                    <a:lnTo>
                      <a:pt x="48" y="141"/>
                    </a:lnTo>
                    <a:lnTo>
                      <a:pt x="48" y="141"/>
                    </a:lnTo>
                    <a:lnTo>
                      <a:pt x="60" y="107"/>
                    </a:lnTo>
                    <a:lnTo>
                      <a:pt x="71" y="72"/>
                    </a:lnTo>
                    <a:lnTo>
                      <a:pt x="78" y="55"/>
                    </a:lnTo>
                    <a:lnTo>
                      <a:pt x="86" y="39"/>
                    </a:lnTo>
                    <a:lnTo>
                      <a:pt x="94" y="22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6"/>
                    </a:lnTo>
                    <a:lnTo>
                      <a:pt x="104" y="4"/>
                    </a:lnTo>
                    <a:lnTo>
                      <a:pt x="104" y="3"/>
                    </a:lnTo>
                    <a:lnTo>
                      <a:pt x="102" y="2"/>
                    </a:lnTo>
                    <a:lnTo>
                      <a:pt x="99" y="0"/>
                    </a:lnTo>
                    <a:lnTo>
                      <a:pt x="97" y="2"/>
                    </a:lnTo>
                    <a:lnTo>
                      <a:pt x="96" y="3"/>
                    </a:lnTo>
                    <a:lnTo>
                      <a:pt x="9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1" name="chenying0907 906"/>
              <p:cNvSpPr/>
              <p:nvPr/>
            </p:nvSpPr>
            <p:spPr bwMode="auto">
              <a:xfrm>
                <a:off x="3325813" y="1239838"/>
                <a:ext cx="88900" cy="280988"/>
              </a:xfrm>
              <a:custGeom>
                <a:avLst/>
                <a:gdLst/>
                <a:ahLst/>
                <a:cxnLst>
                  <a:cxn ang="0">
                    <a:pos x="156" y="4"/>
                  </a:cxn>
                  <a:cxn ang="0">
                    <a:pos x="152" y="37"/>
                  </a:cxn>
                  <a:cxn ang="0">
                    <a:pos x="143" y="70"/>
                  </a:cxn>
                  <a:cxn ang="0">
                    <a:pos x="121" y="134"/>
                  </a:cxn>
                  <a:cxn ang="0">
                    <a:pos x="108" y="168"/>
                  </a:cxn>
                  <a:cxn ang="0">
                    <a:pos x="82" y="235"/>
                  </a:cxn>
                  <a:cxn ang="0">
                    <a:pos x="68" y="268"/>
                  </a:cxn>
                  <a:cxn ang="0">
                    <a:pos x="58" y="301"/>
                  </a:cxn>
                  <a:cxn ang="0">
                    <a:pos x="38" y="399"/>
                  </a:cxn>
                  <a:cxn ang="0">
                    <a:pos x="35" y="416"/>
                  </a:cxn>
                  <a:cxn ang="0">
                    <a:pos x="26" y="446"/>
                  </a:cxn>
                  <a:cxn ang="0">
                    <a:pos x="20" y="461"/>
                  </a:cxn>
                  <a:cxn ang="0">
                    <a:pos x="11" y="492"/>
                  </a:cxn>
                  <a:cxn ang="0">
                    <a:pos x="2" y="522"/>
                  </a:cxn>
                  <a:cxn ang="0">
                    <a:pos x="0" y="524"/>
                  </a:cxn>
                  <a:cxn ang="0">
                    <a:pos x="1" y="528"/>
                  </a:cxn>
                  <a:cxn ang="0">
                    <a:pos x="1" y="529"/>
                  </a:cxn>
                  <a:cxn ang="0">
                    <a:pos x="3" y="531"/>
                  </a:cxn>
                  <a:cxn ang="0">
                    <a:pos x="7" y="531"/>
                  </a:cxn>
                  <a:cxn ang="0">
                    <a:pos x="9" y="529"/>
                  </a:cxn>
                  <a:cxn ang="0">
                    <a:pos x="18" y="505"/>
                  </a:cxn>
                  <a:cxn ang="0">
                    <a:pos x="23" y="480"/>
                  </a:cxn>
                  <a:cxn ang="0">
                    <a:pos x="29" y="462"/>
                  </a:cxn>
                  <a:cxn ang="0">
                    <a:pos x="41" y="428"/>
                  </a:cxn>
                  <a:cxn ang="0">
                    <a:pos x="46" y="410"/>
                  </a:cxn>
                  <a:cxn ang="0">
                    <a:pos x="59" y="341"/>
                  </a:cxn>
                  <a:cxn ang="0">
                    <a:pos x="71" y="288"/>
                  </a:cxn>
                  <a:cxn ang="0">
                    <a:pos x="77" y="271"/>
                  </a:cxn>
                  <a:cxn ang="0">
                    <a:pos x="105" y="200"/>
                  </a:cxn>
                  <a:cxn ang="0">
                    <a:pos x="132" y="129"/>
                  </a:cxn>
                  <a:cxn ang="0">
                    <a:pos x="143" y="98"/>
                  </a:cxn>
                  <a:cxn ang="0">
                    <a:pos x="158" y="51"/>
                  </a:cxn>
                  <a:cxn ang="0">
                    <a:pos x="164" y="20"/>
                  </a:cxn>
                  <a:cxn ang="0">
                    <a:pos x="166" y="4"/>
                  </a:cxn>
                  <a:cxn ang="0">
                    <a:pos x="164" y="1"/>
                  </a:cxn>
                  <a:cxn ang="0">
                    <a:pos x="161" y="0"/>
                  </a:cxn>
                  <a:cxn ang="0">
                    <a:pos x="158" y="1"/>
                  </a:cxn>
                  <a:cxn ang="0">
                    <a:pos x="156" y="4"/>
                  </a:cxn>
                </a:cxnLst>
                <a:rect l="0" t="0" r="r" b="b"/>
                <a:pathLst>
                  <a:path w="166" h="531">
                    <a:moveTo>
                      <a:pt x="156" y="4"/>
                    </a:moveTo>
                    <a:lnTo>
                      <a:pt x="156" y="4"/>
                    </a:lnTo>
                    <a:lnTo>
                      <a:pt x="155" y="20"/>
                    </a:lnTo>
                    <a:lnTo>
                      <a:pt x="152" y="37"/>
                    </a:lnTo>
                    <a:lnTo>
                      <a:pt x="148" y="53"/>
                    </a:lnTo>
                    <a:lnTo>
                      <a:pt x="143" y="70"/>
                    </a:lnTo>
                    <a:lnTo>
                      <a:pt x="132" y="103"/>
                    </a:lnTo>
                    <a:lnTo>
                      <a:pt x="121" y="134"/>
                    </a:lnTo>
                    <a:lnTo>
                      <a:pt x="121" y="134"/>
                    </a:lnTo>
                    <a:lnTo>
                      <a:pt x="108" y="168"/>
                    </a:lnTo>
                    <a:lnTo>
                      <a:pt x="95" y="202"/>
                    </a:lnTo>
                    <a:lnTo>
                      <a:pt x="82" y="235"/>
                    </a:lnTo>
                    <a:lnTo>
                      <a:pt x="68" y="268"/>
                    </a:lnTo>
                    <a:lnTo>
                      <a:pt x="68" y="268"/>
                    </a:lnTo>
                    <a:lnTo>
                      <a:pt x="63" y="285"/>
                    </a:lnTo>
                    <a:lnTo>
                      <a:pt x="58" y="301"/>
                    </a:lnTo>
                    <a:lnTo>
                      <a:pt x="51" y="333"/>
                    </a:lnTo>
                    <a:lnTo>
                      <a:pt x="38" y="399"/>
                    </a:lnTo>
                    <a:lnTo>
                      <a:pt x="38" y="399"/>
                    </a:lnTo>
                    <a:lnTo>
                      <a:pt x="35" y="416"/>
                    </a:lnTo>
                    <a:lnTo>
                      <a:pt x="31" y="431"/>
                    </a:lnTo>
                    <a:lnTo>
                      <a:pt x="26" y="446"/>
                    </a:lnTo>
                    <a:lnTo>
                      <a:pt x="20" y="461"/>
                    </a:lnTo>
                    <a:lnTo>
                      <a:pt x="20" y="461"/>
                    </a:lnTo>
                    <a:lnTo>
                      <a:pt x="15" y="476"/>
                    </a:lnTo>
                    <a:lnTo>
                      <a:pt x="11" y="492"/>
                    </a:lnTo>
                    <a:lnTo>
                      <a:pt x="7" y="507"/>
                    </a:lnTo>
                    <a:lnTo>
                      <a:pt x="2" y="522"/>
                    </a:lnTo>
                    <a:lnTo>
                      <a:pt x="2" y="522"/>
                    </a:lnTo>
                    <a:lnTo>
                      <a:pt x="0" y="524"/>
                    </a:lnTo>
                    <a:lnTo>
                      <a:pt x="0" y="526"/>
                    </a:lnTo>
                    <a:lnTo>
                      <a:pt x="1" y="528"/>
                    </a:lnTo>
                    <a:lnTo>
                      <a:pt x="1" y="528"/>
                    </a:lnTo>
                    <a:lnTo>
                      <a:pt x="1" y="529"/>
                    </a:lnTo>
                    <a:lnTo>
                      <a:pt x="1" y="529"/>
                    </a:lnTo>
                    <a:lnTo>
                      <a:pt x="3" y="531"/>
                    </a:lnTo>
                    <a:lnTo>
                      <a:pt x="5" y="531"/>
                    </a:lnTo>
                    <a:lnTo>
                      <a:pt x="7" y="531"/>
                    </a:lnTo>
                    <a:lnTo>
                      <a:pt x="9" y="529"/>
                    </a:lnTo>
                    <a:lnTo>
                      <a:pt x="9" y="529"/>
                    </a:lnTo>
                    <a:lnTo>
                      <a:pt x="13" y="517"/>
                    </a:lnTo>
                    <a:lnTo>
                      <a:pt x="18" y="505"/>
                    </a:lnTo>
                    <a:lnTo>
                      <a:pt x="20" y="492"/>
                    </a:lnTo>
                    <a:lnTo>
                      <a:pt x="23" y="480"/>
                    </a:lnTo>
                    <a:lnTo>
                      <a:pt x="23" y="480"/>
                    </a:lnTo>
                    <a:lnTo>
                      <a:pt x="29" y="462"/>
                    </a:lnTo>
                    <a:lnTo>
                      <a:pt x="35" y="446"/>
                    </a:lnTo>
                    <a:lnTo>
                      <a:pt x="41" y="428"/>
                    </a:lnTo>
                    <a:lnTo>
                      <a:pt x="46" y="410"/>
                    </a:lnTo>
                    <a:lnTo>
                      <a:pt x="46" y="410"/>
                    </a:lnTo>
                    <a:lnTo>
                      <a:pt x="53" y="375"/>
                    </a:lnTo>
                    <a:lnTo>
                      <a:pt x="59" y="341"/>
                    </a:lnTo>
                    <a:lnTo>
                      <a:pt x="67" y="305"/>
                    </a:lnTo>
                    <a:lnTo>
                      <a:pt x="71" y="288"/>
                    </a:lnTo>
                    <a:lnTo>
                      <a:pt x="77" y="271"/>
                    </a:lnTo>
                    <a:lnTo>
                      <a:pt x="77" y="271"/>
                    </a:lnTo>
                    <a:lnTo>
                      <a:pt x="91" y="235"/>
                    </a:lnTo>
                    <a:lnTo>
                      <a:pt x="105" y="200"/>
                    </a:lnTo>
                    <a:lnTo>
                      <a:pt x="120" y="165"/>
                    </a:lnTo>
                    <a:lnTo>
                      <a:pt x="132" y="129"/>
                    </a:lnTo>
                    <a:lnTo>
                      <a:pt x="132" y="129"/>
                    </a:lnTo>
                    <a:lnTo>
                      <a:pt x="143" y="98"/>
                    </a:lnTo>
                    <a:lnTo>
                      <a:pt x="154" y="67"/>
                    </a:lnTo>
                    <a:lnTo>
                      <a:pt x="158" y="51"/>
                    </a:lnTo>
                    <a:lnTo>
                      <a:pt x="162" y="36"/>
                    </a:lnTo>
                    <a:lnTo>
                      <a:pt x="164" y="20"/>
                    </a:lnTo>
                    <a:lnTo>
                      <a:pt x="166" y="4"/>
                    </a:lnTo>
                    <a:lnTo>
                      <a:pt x="166" y="4"/>
                    </a:lnTo>
                    <a:lnTo>
                      <a:pt x="165" y="2"/>
                    </a:lnTo>
                    <a:lnTo>
                      <a:pt x="164" y="1"/>
                    </a:lnTo>
                    <a:lnTo>
                      <a:pt x="163" y="0"/>
                    </a:lnTo>
                    <a:lnTo>
                      <a:pt x="161" y="0"/>
                    </a:lnTo>
                    <a:lnTo>
                      <a:pt x="160" y="0"/>
                    </a:lnTo>
                    <a:lnTo>
                      <a:pt x="158" y="1"/>
                    </a:lnTo>
                    <a:lnTo>
                      <a:pt x="157" y="2"/>
                    </a:lnTo>
                    <a:lnTo>
                      <a:pt x="156" y="4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2" name="chenying0907 907"/>
              <p:cNvSpPr/>
              <p:nvPr/>
            </p:nvSpPr>
            <p:spPr bwMode="auto">
              <a:xfrm>
                <a:off x="3338513" y="1404938"/>
                <a:ext cx="58738" cy="168275"/>
              </a:xfrm>
              <a:custGeom>
                <a:avLst/>
                <a:gdLst/>
                <a:ahLst/>
                <a:cxnLst>
                  <a:cxn ang="0">
                    <a:pos x="99" y="4"/>
                  </a:cxn>
                  <a:cxn ang="0">
                    <a:pos x="99" y="4"/>
                  </a:cxn>
                  <a:cxn ang="0">
                    <a:pos x="98" y="14"/>
                  </a:cxn>
                  <a:cxn ang="0">
                    <a:pos x="97" y="23"/>
                  </a:cxn>
                  <a:cxn ang="0">
                    <a:pos x="92" y="43"/>
                  </a:cxn>
                  <a:cxn ang="0">
                    <a:pos x="79" y="81"/>
                  </a:cxn>
                  <a:cxn ang="0">
                    <a:pos x="79" y="81"/>
                  </a:cxn>
                  <a:cxn ang="0">
                    <a:pos x="73" y="103"/>
                  </a:cxn>
                  <a:cxn ang="0">
                    <a:pos x="68" y="125"/>
                  </a:cxn>
                  <a:cxn ang="0">
                    <a:pos x="57" y="169"/>
                  </a:cxn>
                  <a:cxn ang="0">
                    <a:pos x="57" y="169"/>
                  </a:cxn>
                  <a:cxn ang="0">
                    <a:pos x="51" y="188"/>
                  </a:cxn>
                  <a:cxn ang="0">
                    <a:pos x="43" y="205"/>
                  </a:cxn>
                  <a:cxn ang="0">
                    <a:pos x="35" y="223"/>
                  </a:cxn>
                  <a:cxn ang="0">
                    <a:pos x="26" y="239"/>
                  </a:cxn>
                  <a:cxn ang="0">
                    <a:pos x="17" y="257"/>
                  </a:cxn>
                  <a:cxn ang="0">
                    <a:pos x="10" y="274"/>
                  </a:cxn>
                  <a:cxn ang="0">
                    <a:pos x="4" y="293"/>
                  </a:cxn>
                  <a:cxn ang="0">
                    <a:pos x="1" y="302"/>
                  </a:cxn>
                  <a:cxn ang="0">
                    <a:pos x="0" y="313"/>
                  </a:cxn>
                  <a:cxn ang="0">
                    <a:pos x="0" y="313"/>
                  </a:cxn>
                  <a:cxn ang="0">
                    <a:pos x="0" y="314"/>
                  </a:cxn>
                  <a:cxn ang="0">
                    <a:pos x="1" y="316"/>
                  </a:cxn>
                  <a:cxn ang="0">
                    <a:pos x="2" y="317"/>
                  </a:cxn>
                  <a:cxn ang="0">
                    <a:pos x="4" y="317"/>
                  </a:cxn>
                  <a:cxn ang="0">
                    <a:pos x="7" y="316"/>
                  </a:cxn>
                  <a:cxn ang="0">
                    <a:pos x="9" y="314"/>
                  </a:cxn>
                  <a:cxn ang="0">
                    <a:pos x="9" y="313"/>
                  </a:cxn>
                  <a:cxn ang="0">
                    <a:pos x="9" y="313"/>
                  </a:cxn>
                  <a:cxn ang="0">
                    <a:pos x="11" y="302"/>
                  </a:cxn>
                  <a:cxn ang="0">
                    <a:pos x="13" y="292"/>
                  </a:cxn>
                  <a:cxn ang="0">
                    <a:pos x="19" y="273"/>
                  </a:cxn>
                  <a:cxn ang="0">
                    <a:pos x="28" y="255"/>
                  </a:cxn>
                  <a:cxn ang="0">
                    <a:pos x="36" y="237"/>
                  </a:cxn>
                  <a:cxn ang="0">
                    <a:pos x="45" y="220"/>
                  </a:cxn>
                  <a:cxn ang="0">
                    <a:pos x="54" y="201"/>
                  </a:cxn>
                  <a:cxn ang="0">
                    <a:pos x="62" y="182"/>
                  </a:cxn>
                  <a:cxn ang="0">
                    <a:pos x="68" y="164"/>
                  </a:cxn>
                  <a:cxn ang="0">
                    <a:pos x="68" y="164"/>
                  </a:cxn>
                  <a:cxn ang="0">
                    <a:pos x="79" y="119"/>
                  </a:cxn>
                  <a:cxn ang="0">
                    <a:pos x="91" y="76"/>
                  </a:cxn>
                  <a:cxn ang="0">
                    <a:pos x="91" y="76"/>
                  </a:cxn>
                  <a:cxn ang="0">
                    <a:pos x="102" y="40"/>
                  </a:cxn>
                  <a:cxn ang="0">
                    <a:pos x="106" y="22"/>
                  </a:cxn>
                  <a:cxn ang="0">
                    <a:pos x="109" y="4"/>
                  </a:cxn>
                  <a:cxn ang="0">
                    <a:pos x="109" y="4"/>
                  </a:cxn>
                  <a:cxn ang="0">
                    <a:pos x="108" y="2"/>
                  </a:cxn>
                  <a:cxn ang="0">
                    <a:pos x="107" y="1"/>
                  </a:cxn>
                  <a:cxn ang="0">
                    <a:pos x="106" y="0"/>
                  </a:cxn>
                  <a:cxn ang="0">
                    <a:pos x="104" y="0"/>
                  </a:cxn>
                  <a:cxn ang="0">
                    <a:pos x="101" y="1"/>
                  </a:cxn>
                  <a:cxn ang="0">
                    <a:pos x="100" y="2"/>
                  </a:cxn>
                  <a:cxn ang="0">
                    <a:pos x="99" y="4"/>
                  </a:cxn>
                  <a:cxn ang="0">
                    <a:pos x="99" y="4"/>
                  </a:cxn>
                </a:cxnLst>
                <a:rect l="0" t="0" r="r" b="b"/>
                <a:pathLst>
                  <a:path w="109" h="317">
                    <a:moveTo>
                      <a:pt x="99" y="4"/>
                    </a:moveTo>
                    <a:lnTo>
                      <a:pt x="99" y="4"/>
                    </a:lnTo>
                    <a:lnTo>
                      <a:pt x="98" y="14"/>
                    </a:lnTo>
                    <a:lnTo>
                      <a:pt x="97" y="23"/>
                    </a:lnTo>
                    <a:lnTo>
                      <a:pt x="92" y="43"/>
                    </a:lnTo>
                    <a:lnTo>
                      <a:pt x="79" y="81"/>
                    </a:lnTo>
                    <a:lnTo>
                      <a:pt x="79" y="81"/>
                    </a:lnTo>
                    <a:lnTo>
                      <a:pt x="73" y="103"/>
                    </a:lnTo>
                    <a:lnTo>
                      <a:pt x="68" y="125"/>
                    </a:lnTo>
                    <a:lnTo>
                      <a:pt x="57" y="169"/>
                    </a:lnTo>
                    <a:lnTo>
                      <a:pt x="57" y="169"/>
                    </a:lnTo>
                    <a:lnTo>
                      <a:pt x="51" y="188"/>
                    </a:lnTo>
                    <a:lnTo>
                      <a:pt x="43" y="205"/>
                    </a:lnTo>
                    <a:lnTo>
                      <a:pt x="35" y="223"/>
                    </a:lnTo>
                    <a:lnTo>
                      <a:pt x="26" y="239"/>
                    </a:lnTo>
                    <a:lnTo>
                      <a:pt x="17" y="257"/>
                    </a:lnTo>
                    <a:lnTo>
                      <a:pt x="10" y="274"/>
                    </a:lnTo>
                    <a:lnTo>
                      <a:pt x="4" y="293"/>
                    </a:lnTo>
                    <a:lnTo>
                      <a:pt x="1" y="302"/>
                    </a:lnTo>
                    <a:lnTo>
                      <a:pt x="0" y="313"/>
                    </a:lnTo>
                    <a:lnTo>
                      <a:pt x="0" y="313"/>
                    </a:lnTo>
                    <a:lnTo>
                      <a:pt x="0" y="314"/>
                    </a:lnTo>
                    <a:lnTo>
                      <a:pt x="1" y="316"/>
                    </a:lnTo>
                    <a:lnTo>
                      <a:pt x="2" y="317"/>
                    </a:lnTo>
                    <a:lnTo>
                      <a:pt x="4" y="317"/>
                    </a:lnTo>
                    <a:lnTo>
                      <a:pt x="7" y="316"/>
                    </a:lnTo>
                    <a:lnTo>
                      <a:pt x="9" y="314"/>
                    </a:lnTo>
                    <a:lnTo>
                      <a:pt x="9" y="313"/>
                    </a:lnTo>
                    <a:lnTo>
                      <a:pt x="9" y="313"/>
                    </a:lnTo>
                    <a:lnTo>
                      <a:pt x="11" y="302"/>
                    </a:lnTo>
                    <a:lnTo>
                      <a:pt x="13" y="292"/>
                    </a:lnTo>
                    <a:lnTo>
                      <a:pt x="19" y="273"/>
                    </a:lnTo>
                    <a:lnTo>
                      <a:pt x="28" y="255"/>
                    </a:lnTo>
                    <a:lnTo>
                      <a:pt x="36" y="237"/>
                    </a:lnTo>
                    <a:lnTo>
                      <a:pt x="45" y="220"/>
                    </a:lnTo>
                    <a:lnTo>
                      <a:pt x="54" y="201"/>
                    </a:lnTo>
                    <a:lnTo>
                      <a:pt x="62" y="182"/>
                    </a:lnTo>
                    <a:lnTo>
                      <a:pt x="68" y="164"/>
                    </a:lnTo>
                    <a:lnTo>
                      <a:pt x="68" y="164"/>
                    </a:lnTo>
                    <a:lnTo>
                      <a:pt x="79" y="119"/>
                    </a:lnTo>
                    <a:lnTo>
                      <a:pt x="91" y="76"/>
                    </a:lnTo>
                    <a:lnTo>
                      <a:pt x="91" y="76"/>
                    </a:lnTo>
                    <a:lnTo>
                      <a:pt x="102" y="40"/>
                    </a:lnTo>
                    <a:lnTo>
                      <a:pt x="106" y="22"/>
                    </a:lnTo>
                    <a:lnTo>
                      <a:pt x="109" y="4"/>
                    </a:lnTo>
                    <a:lnTo>
                      <a:pt x="109" y="4"/>
                    </a:lnTo>
                    <a:lnTo>
                      <a:pt x="108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99" y="4"/>
                    </a:lnTo>
                    <a:lnTo>
                      <a:pt x="9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3" name="chenying0907 908"/>
              <p:cNvSpPr/>
              <p:nvPr/>
            </p:nvSpPr>
            <p:spPr bwMode="auto">
              <a:xfrm>
                <a:off x="3365500" y="1427163"/>
                <a:ext cx="58738" cy="169863"/>
              </a:xfrm>
              <a:custGeom>
                <a:avLst/>
                <a:gdLst/>
                <a:ahLst/>
                <a:cxnLst>
                  <a:cxn ang="0">
                    <a:pos x="102" y="1"/>
                  </a:cxn>
                  <a:cxn ang="0">
                    <a:pos x="102" y="1"/>
                  </a:cxn>
                  <a:cxn ang="0">
                    <a:pos x="97" y="7"/>
                  </a:cxn>
                  <a:cxn ang="0">
                    <a:pos x="93" y="13"/>
                  </a:cxn>
                  <a:cxn ang="0">
                    <a:pos x="87" y="26"/>
                  </a:cxn>
                  <a:cxn ang="0">
                    <a:pos x="82" y="39"/>
                  </a:cxn>
                  <a:cxn ang="0">
                    <a:pos x="79" y="54"/>
                  </a:cxn>
                  <a:cxn ang="0">
                    <a:pos x="79" y="54"/>
                  </a:cxn>
                  <a:cxn ang="0">
                    <a:pos x="72" y="77"/>
                  </a:cxn>
                  <a:cxn ang="0">
                    <a:pos x="65" y="101"/>
                  </a:cxn>
                  <a:cxn ang="0">
                    <a:pos x="51" y="148"/>
                  </a:cxn>
                  <a:cxn ang="0">
                    <a:pos x="51" y="148"/>
                  </a:cxn>
                  <a:cxn ang="0">
                    <a:pos x="44" y="168"/>
                  </a:cxn>
                  <a:cxn ang="0">
                    <a:pos x="37" y="190"/>
                  </a:cxn>
                  <a:cxn ang="0">
                    <a:pos x="20" y="231"/>
                  </a:cxn>
                  <a:cxn ang="0">
                    <a:pos x="13" y="252"/>
                  </a:cxn>
                  <a:cxn ang="0">
                    <a:pos x="7" y="274"/>
                  </a:cxn>
                  <a:cxn ang="0">
                    <a:pos x="2" y="295"/>
                  </a:cxn>
                  <a:cxn ang="0">
                    <a:pos x="1" y="307"/>
                  </a:cxn>
                  <a:cxn ang="0">
                    <a:pos x="0" y="317"/>
                  </a:cxn>
                  <a:cxn ang="0">
                    <a:pos x="0" y="317"/>
                  </a:cxn>
                  <a:cxn ang="0">
                    <a:pos x="1" y="319"/>
                  </a:cxn>
                  <a:cxn ang="0">
                    <a:pos x="2" y="321"/>
                  </a:cxn>
                  <a:cxn ang="0">
                    <a:pos x="3" y="322"/>
                  </a:cxn>
                  <a:cxn ang="0">
                    <a:pos x="6" y="322"/>
                  </a:cxn>
                  <a:cxn ang="0">
                    <a:pos x="8" y="322"/>
                  </a:cxn>
                  <a:cxn ang="0">
                    <a:pos x="9" y="321"/>
                  </a:cxn>
                  <a:cxn ang="0">
                    <a:pos x="10" y="319"/>
                  </a:cxn>
                  <a:cxn ang="0">
                    <a:pos x="11" y="317"/>
                  </a:cxn>
                  <a:cxn ang="0">
                    <a:pos x="11" y="317"/>
                  </a:cxn>
                  <a:cxn ang="0">
                    <a:pos x="11" y="307"/>
                  </a:cxn>
                  <a:cxn ang="0">
                    <a:pos x="12" y="296"/>
                  </a:cxn>
                  <a:cxn ang="0">
                    <a:pos x="16" y="276"/>
                  </a:cxn>
                  <a:cxn ang="0">
                    <a:pos x="22" y="256"/>
                  </a:cxn>
                  <a:cxn ang="0">
                    <a:pos x="29" y="237"/>
                  </a:cxn>
                  <a:cxn ang="0">
                    <a:pos x="44" y="198"/>
                  </a:cxn>
                  <a:cxn ang="0">
                    <a:pos x="51" y="179"/>
                  </a:cxn>
                  <a:cxn ang="0">
                    <a:pos x="57" y="159"/>
                  </a:cxn>
                  <a:cxn ang="0">
                    <a:pos x="57" y="159"/>
                  </a:cxn>
                  <a:cxn ang="0">
                    <a:pos x="70" y="120"/>
                  </a:cxn>
                  <a:cxn ang="0">
                    <a:pos x="81" y="81"/>
                  </a:cxn>
                  <a:cxn ang="0">
                    <a:pos x="81" y="81"/>
                  </a:cxn>
                  <a:cxn ang="0">
                    <a:pos x="86" y="62"/>
                  </a:cxn>
                  <a:cxn ang="0">
                    <a:pos x="91" y="42"/>
                  </a:cxn>
                  <a:cxn ang="0">
                    <a:pos x="94" y="33"/>
                  </a:cxn>
                  <a:cxn ang="0">
                    <a:pos x="97" y="25"/>
                  </a:cxn>
                  <a:cxn ang="0">
                    <a:pos x="103" y="16"/>
                  </a:cxn>
                  <a:cxn ang="0">
                    <a:pos x="109" y="8"/>
                  </a:cxn>
                  <a:cxn ang="0">
                    <a:pos x="109" y="8"/>
                  </a:cxn>
                  <a:cxn ang="0">
                    <a:pos x="110" y="6"/>
                  </a:cxn>
                  <a:cxn ang="0">
                    <a:pos x="110" y="4"/>
                  </a:cxn>
                  <a:cxn ang="0">
                    <a:pos x="109" y="3"/>
                  </a:cxn>
                  <a:cxn ang="0">
                    <a:pos x="108" y="1"/>
                  </a:cxn>
                  <a:cxn ang="0">
                    <a:pos x="107" y="0"/>
                  </a:cxn>
                  <a:cxn ang="0">
                    <a:pos x="105" y="0"/>
                  </a:cxn>
                  <a:cxn ang="0">
                    <a:pos x="104" y="0"/>
                  </a:cxn>
                  <a:cxn ang="0">
                    <a:pos x="102" y="1"/>
                  </a:cxn>
                  <a:cxn ang="0">
                    <a:pos x="102" y="1"/>
                  </a:cxn>
                </a:cxnLst>
                <a:rect l="0" t="0" r="r" b="b"/>
                <a:pathLst>
                  <a:path w="110" h="322">
                    <a:moveTo>
                      <a:pt x="102" y="1"/>
                    </a:moveTo>
                    <a:lnTo>
                      <a:pt x="102" y="1"/>
                    </a:lnTo>
                    <a:lnTo>
                      <a:pt x="97" y="7"/>
                    </a:lnTo>
                    <a:lnTo>
                      <a:pt x="93" y="13"/>
                    </a:lnTo>
                    <a:lnTo>
                      <a:pt x="87" y="26"/>
                    </a:lnTo>
                    <a:lnTo>
                      <a:pt x="82" y="39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72" y="77"/>
                    </a:lnTo>
                    <a:lnTo>
                      <a:pt x="65" y="101"/>
                    </a:lnTo>
                    <a:lnTo>
                      <a:pt x="51" y="148"/>
                    </a:lnTo>
                    <a:lnTo>
                      <a:pt x="51" y="148"/>
                    </a:lnTo>
                    <a:lnTo>
                      <a:pt x="44" y="168"/>
                    </a:lnTo>
                    <a:lnTo>
                      <a:pt x="37" y="190"/>
                    </a:lnTo>
                    <a:lnTo>
                      <a:pt x="20" y="231"/>
                    </a:lnTo>
                    <a:lnTo>
                      <a:pt x="13" y="252"/>
                    </a:lnTo>
                    <a:lnTo>
                      <a:pt x="7" y="274"/>
                    </a:lnTo>
                    <a:lnTo>
                      <a:pt x="2" y="295"/>
                    </a:lnTo>
                    <a:lnTo>
                      <a:pt x="1" y="307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1" y="319"/>
                    </a:lnTo>
                    <a:lnTo>
                      <a:pt x="2" y="321"/>
                    </a:lnTo>
                    <a:lnTo>
                      <a:pt x="3" y="322"/>
                    </a:lnTo>
                    <a:lnTo>
                      <a:pt x="6" y="322"/>
                    </a:lnTo>
                    <a:lnTo>
                      <a:pt x="8" y="322"/>
                    </a:lnTo>
                    <a:lnTo>
                      <a:pt x="9" y="321"/>
                    </a:lnTo>
                    <a:lnTo>
                      <a:pt x="10" y="319"/>
                    </a:lnTo>
                    <a:lnTo>
                      <a:pt x="11" y="317"/>
                    </a:lnTo>
                    <a:lnTo>
                      <a:pt x="11" y="317"/>
                    </a:lnTo>
                    <a:lnTo>
                      <a:pt x="11" y="307"/>
                    </a:lnTo>
                    <a:lnTo>
                      <a:pt x="12" y="296"/>
                    </a:lnTo>
                    <a:lnTo>
                      <a:pt x="16" y="276"/>
                    </a:lnTo>
                    <a:lnTo>
                      <a:pt x="22" y="256"/>
                    </a:lnTo>
                    <a:lnTo>
                      <a:pt x="29" y="237"/>
                    </a:lnTo>
                    <a:lnTo>
                      <a:pt x="44" y="198"/>
                    </a:lnTo>
                    <a:lnTo>
                      <a:pt x="51" y="179"/>
                    </a:lnTo>
                    <a:lnTo>
                      <a:pt x="57" y="159"/>
                    </a:lnTo>
                    <a:lnTo>
                      <a:pt x="57" y="159"/>
                    </a:lnTo>
                    <a:lnTo>
                      <a:pt x="70" y="120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6" y="62"/>
                    </a:lnTo>
                    <a:lnTo>
                      <a:pt x="91" y="42"/>
                    </a:lnTo>
                    <a:lnTo>
                      <a:pt x="94" y="33"/>
                    </a:lnTo>
                    <a:lnTo>
                      <a:pt x="97" y="25"/>
                    </a:lnTo>
                    <a:lnTo>
                      <a:pt x="103" y="16"/>
                    </a:lnTo>
                    <a:lnTo>
                      <a:pt x="109" y="8"/>
                    </a:lnTo>
                    <a:lnTo>
                      <a:pt x="109" y="8"/>
                    </a:lnTo>
                    <a:lnTo>
                      <a:pt x="110" y="6"/>
                    </a:lnTo>
                    <a:lnTo>
                      <a:pt x="110" y="4"/>
                    </a:lnTo>
                    <a:lnTo>
                      <a:pt x="109" y="3"/>
                    </a:lnTo>
                    <a:lnTo>
                      <a:pt x="108" y="1"/>
                    </a:lnTo>
                    <a:lnTo>
                      <a:pt x="107" y="0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1"/>
                    </a:lnTo>
                    <a:lnTo>
                      <a:pt x="10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4" name="chenying0907 909"/>
              <p:cNvSpPr/>
              <p:nvPr/>
            </p:nvSpPr>
            <p:spPr bwMode="auto">
              <a:xfrm>
                <a:off x="3403600" y="1430338"/>
                <a:ext cx="41275" cy="182563"/>
              </a:xfrm>
              <a:custGeom>
                <a:avLst/>
                <a:gdLst/>
                <a:ahLst/>
                <a:cxnLst>
                  <a:cxn ang="0">
                    <a:pos x="67" y="4"/>
                  </a:cxn>
                  <a:cxn ang="0">
                    <a:pos x="62" y="52"/>
                  </a:cxn>
                  <a:cxn ang="0">
                    <a:pos x="53" y="99"/>
                  </a:cxn>
                  <a:cxn ang="0">
                    <a:pos x="39" y="171"/>
                  </a:cxn>
                  <a:cxn ang="0">
                    <a:pos x="35" y="193"/>
                  </a:cxn>
                  <a:cxn ang="0">
                    <a:pos x="30" y="215"/>
                  </a:cxn>
                  <a:cxn ang="0">
                    <a:pos x="15" y="255"/>
                  </a:cxn>
                  <a:cxn ang="0">
                    <a:pos x="10" y="277"/>
                  </a:cxn>
                  <a:cxn ang="0">
                    <a:pos x="7" y="294"/>
                  </a:cxn>
                  <a:cxn ang="0">
                    <a:pos x="5" y="310"/>
                  </a:cxn>
                  <a:cxn ang="0">
                    <a:pos x="5" y="325"/>
                  </a:cxn>
                  <a:cxn ang="0">
                    <a:pos x="4" y="335"/>
                  </a:cxn>
                  <a:cxn ang="0">
                    <a:pos x="3" y="337"/>
                  </a:cxn>
                  <a:cxn ang="0">
                    <a:pos x="0" y="340"/>
                  </a:cxn>
                  <a:cxn ang="0">
                    <a:pos x="1" y="343"/>
                  </a:cxn>
                  <a:cxn ang="0">
                    <a:pos x="4" y="345"/>
                  </a:cxn>
                  <a:cxn ang="0">
                    <a:pos x="7" y="345"/>
                  </a:cxn>
                  <a:cxn ang="0">
                    <a:pos x="10" y="342"/>
                  </a:cxn>
                  <a:cxn ang="0">
                    <a:pos x="13" y="334"/>
                  </a:cxn>
                  <a:cxn ang="0">
                    <a:pos x="14" y="318"/>
                  </a:cxn>
                  <a:cxn ang="0">
                    <a:pos x="14" y="310"/>
                  </a:cxn>
                  <a:cxn ang="0">
                    <a:pos x="17" y="285"/>
                  </a:cxn>
                  <a:cxn ang="0">
                    <a:pos x="23" y="260"/>
                  </a:cxn>
                  <a:cxn ang="0">
                    <a:pos x="40" y="213"/>
                  </a:cxn>
                  <a:cxn ang="0">
                    <a:pos x="44" y="201"/>
                  </a:cxn>
                  <a:cxn ang="0">
                    <a:pos x="47" y="176"/>
                  </a:cxn>
                  <a:cxn ang="0">
                    <a:pos x="49" y="163"/>
                  </a:cxn>
                  <a:cxn ang="0">
                    <a:pos x="63" y="107"/>
                  </a:cxn>
                  <a:cxn ang="0">
                    <a:pos x="65" y="93"/>
                  </a:cxn>
                  <a:cxn ang="0">
                    <a:pos x="70" y="52"/>
                  </a:cxn>
                  <a:cxn ang="0">
                    <a:pos x="73" y="28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3" y="0"/>
                  </a:cxn>
                  <a:cxn ang="0">
                    <a:pos x="70" y="0"/>
                  </a:cxn>
                  <a:cxn ang="0">
                    <a:pos x="67" y="2"/>
                  </a:cxn>
                  <a:cxn ang="0">
                    <a:pos x="67" y="4"/>
                  </a:cxn>
                </a:cxnLst>
                <a:rect l="0" t="0" r="r" b="b"/>
                <a:pathLst>
                  <a:path w="76" h="346">
                    <a:moveTo>
                      <a:pt x="67" y="4"/>
                    </a:moveTo>
                    <a:lnTo>
                      <a:pt x="67" y="4"/>
                    </a:lnTo>
                    <a:lnTo>
                      <a:pt x="65" y="28"/>
                    </a:lnTo>
                    <a:lnTo>
                      <a:pt x="62" y="52"/>
                    </a:lnTo>
                    <a:lnTo>
                      <a:pt x="58" y="76"/>
                    </a:lnTo>
                    <a:lnTo>
                      <a:pt x="53" y="99"/>
                    </a:lnTo>
                    <a:lnTo>
                      <a:pt x="43" y="147"/>
                    </a:lnTo>
                    <a:lnTo>
                      <a:pt x="39" y="171"/>
                    </a:lnTo>
                    <a:lnTo>
                      <a:pt x="35" y="193"/>
                    </a:lnTo>
                    <a:lnTo>
                      <a:pt x="35" y="193"/>
                    </a:lnTo>
                    <a:lnTo>
                      <a:pt x="33" y="205"/>
                    </a:lnTo>
                    <a:lnTo>
                      <a:pt x="30" y="215"/>
                    </a:lnTo>
                    <a:lnTo>
                      <a:pt x="22" y="236"/>
                    </a:lnTo>
                    <a:lnTo>
                      <a:pt x="15" y="255"/>
                    </a:lnTo>
                    <a:lnTo>
                      <a:pt x="12" y="267"/>
                    </a:lnTo>
                    <a:lnTo>
                      <a:pt x="10" y="277"/>
                    </a:lnTo>
                    <a:lnTo>
                      <a:pt x="10" y="277"/>
                    </a:lnTo>
                    <a:lnTo>
                      <a:pt x="7" y="294"/>
                    </a:lnTo>
                    <a:lnTo>
                      <a:pt x="6" y="302"/>
                    </a:lnTo>
                    <a:lnTo>
                      <a:pt x="5" y="310"/>
                    </a:lnTo>
                    <a:lnTo>
                      <a:pt x="5" y="310"/>
                    </a:lnTo>
                    <a:lnTo>
                      <a:pt x="5" y="325"/>
                    </a:lnTo>
                    <a:lnTo>
                      <a:pt x="5" y="333"/>
                    </a:lnTo>
                    <a:lnTo>
                      <a:pt x="4" y="335"/>
                    </a:lnTo>
                    <a:lnTo>
                      <a:pt x="3" y="337"/>
                    </a:lnTo>
                    <a:lnTo>
                      <a:pt x="3" y="337"/>
                    </a:lnTo>
                    <a:lnTo>
                      <a:pt x="1" y="338"/>
                    </a:lnTo>
                    <a:lnTo>
                      <a:pt x="0" y="340"/>
                    </a:lnTo>
                    <a:lnTo>
                      <a:pt x="1" y="342"/>
                    </a:lnTo>
                    <a:lnTo>
                      <a:pt x="1" y="343"/>
                    </a:lnTo>
                    <a:lnTo>
                      <a:pt x="2" y="345"/>
                    </a:lnTo>
                    <a:lnTo>
                      <a:pt x="4" y="345"/>
                    </a:lnTo>
                    <a:lnTo>
                      <a:pt x="5" y="346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10" y="342"/>
                    </a:lnTo>
                    <a:lnTo>
                      <a:pt x="12" y="339"/>
                    </a:lnTo>
                    <a:lnTo>
                      <a:pt x="13" y="334"/>
                    </a:lnTo>
                    <a:lnTo>
                      <a:pt x="14" y="329"/>
                    </a:lnTo>
                    <a:lnTo>
                      <a:pt x="14" y="318"/>
                    </a:lnTo>
                    <a:lnTo>
                      <a:pt x="14" y="310"/>
                    </a:lnTo>
                    <a:lnTo>
                      <a:pt x="14" y="310"/>
                    </a:lnTo>
                    <a:lnTo>
                      <a:pt x="15" y="298"/>
                    </a:lnTo>
                    <a:lnTo>
                      <a:pt x="17" y="285"/>
                    </a:lnTo>
                    <a:lnTo>
                      <a:pt x="19" y="273"/>
                    </a:lnTo>
                    <a:lnTo>
                      <a:pt x="23" y="260"/>
                    </a:lnTo>
                    <a:lnTo>
                      <a:pt x="32" y="236"/>
                    </a:lnTo>
                    <a:lnTo>
                      <a:pt x="40" y="213"/>
                    </a:lnTo>
                    <a:lnTo>
                      <a:pt x="40" y="213"/>
                    </a:lnTo>
                    <a:lnTo>
                      <a:pt x="44" y="201"/>
                    </a:lnTo>
                    <a:lnTo>
                      <a:pt x="46" y="188"/>
                    </a:lnTo>
                    <a:lnTo>
                      <a:pt x="47" y="176"/>
                    </a:lnTo>
                    <a:lnTo>
                      <a:pt x="49" y="163"/>
                    </a:lnTo>
                    <a:lnTo>
                      <a:pt x="49" y="163"/>
                    </a:lnTo>
                    <a:lnTo>
                      <a:pt x="56" y="135"/>
                    </a:lnTo>
                    <a:lnTo>
                      <a:pt x="63" y="107"/>
                    </a:lnTo>
                    <a:lnTo>
                      <a:pt x="63" y="107"/>
                    </a:lnTo>
                    <a:lnTo>
                      <a:pt x="65" y="93"/>
                    </a:lnTo>
                    <a:lnTo>
                      <a:pt x="66" y="79"/>
                    </a:lnTo>
                    <a:lnTo>
                      <a:pt x="70" y="52"/>
                    </a:lnTo>
                    <a:lnTo>
                      <a:pt x="70" y="52"/>
                    </a:lnTo>
                    <a:lnTo>
                      <a:pt x="73" y="28"/>
                    </a:lnTo>
                    <a:lnTo>
                      <a:pt x="75" y="17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3" y="0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8" y="1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5" name="chenying0907 910"/>
              <p:cNvSpPr/>
              <p:nvPr/>
            </p:nvSpPr>
            <p:spPr bwMode="auto">
              <a:xfrm>
                <a:off x="3436938" y="1397000"/>
                <a:ext cx="47625" cy="252413"/>
              </a:xfrm>
              <a:custGeom>
                <a:avLst/>
                <a:gdLst/>
                <a:ahLst/>
                <a:cxnLst>
                  <a:cxn ang="0">
                    <a:pos x="80" y="4"/>
                  </a:cxn>
                  <a:cxn ang="0">
                    <a:pos x="80" y="4"/>
                  </a:cxn>
                  <a:cxn ang="0">
                    <a:pos x="78" y="20"/>
                  </a:cxn>
                  <a:cxn ang="0">
                    <a:pos x="76" y="34"/>
                  </a:cxn>
                  <a:cxn ang="0">
                    <a:pos x="69" y="63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40" y="180"/>
                  </a:cxn>
                  <a:cxn ang="0">
                    <a:pos x="26" y="238"/>
                  </a:cxn>
                  <a:cxn ang="0">
                    <a:pos x="26" y="238"/>
                  </a:cxn>
                  <a:cxn ang="0">
                    <a:pos x="23" y="253"/>
                  </a:cxn>
                  <a:cxn ang="0">
                    <a:pos x="21" y="269"/>
                  </a:cxn>
                  <a:cxn ang="0">
                    <a:pos x="19" y="301"/>
                  </a:cxn>
                  <a:cxn ang="0">
                    <a:pos x="16" y="332"/>
                  </a:cxn>
                  <a:cxn ang="0">
                    <a:pos x="15" y="347"/>
                  </a:cxn>
                  <a:cxn ang="0">
                    <a:pos x="12" y="363"/>
                  </a:cxn>
                  <a:cxn ang="0">
                    <a:pos x="12" y="363"/>
                  </a:cxn>
                  <a:cxn ang="0">
                    <a:pos x="8" y="391"/>
                  </a:cxn>
                  <a:cxn ang="0">
                    <a:pos x="4" y="419"/>
                  </a:cxn>
                  <a:cxn ang="0">
                    <a:pos x="2" y="446"/>
                  </a:cxn>
                  <a:cxn ang="0">
                    <a:pos x="0" y="474"/>
                  </a:cxn>
                  <a:cxn ang="0">
                    <a:pos x="0" y="474"/>
                  </a:cxn>
                  <a:cxn ang="0">
                    <a:pos x="0" y="476"/>
                  </a:cxn>
                  <a:cxn ang="0">
                    <a:pos x="1" y="477"/>
                  </a:cxn>
                  <a:cxn ang="0">
                    <a:pos x="3" y="478"/>
                  </a:cxn>
                  <a:cxn ang="0">
                    <a:pos x="4" y="478"/>
                  </a:cxn>
                  <a:cxn ang="0">
                    <a:pos x="6" y="478"/>
                  </a:cxn>
                  <a:cxn ang="0">
                    <a:pos x="8" y="477"/>
                  </a:cxn>
                  <a:cxn ang="0">
                    <a:pos x="9" y="476"/>
                  </a:cxn>
                  <a:cxn ang="0">
                    <a:pos x="9" y="474"/>
                  </a:cxn>
                  <a:cxn ang="0">
                    <a:pos x="9" y="474"/>
                  </a:cxn>
                  <a:cxn ang="0">
                    <a:pos x="11" y="444"/>
                  </a:cxn>
                  <a:cxn ang="0">
                    <a:pos x="14" y="415"/>
                  </a:cxn>
                  <a:cxn ang="0">
                    <a:pos x="18" y="385"/>
                  </a:cxn>
                  <a:cxn ang="0">
                    <a:pos x="23" y="357"/>
                  </a:cxn>
                  <a:cxn ang="0">
                    <a:pos x="23" y="357"/>
                  </a:cxn>
                  <a:cxn ang="0">
                    <a:pos x="25" y="341"/>
                  </a:cxn>
                  <a:cxn ang="0">
                    <a:pos x="28" y="326"/>
                  </a:cxn>
                  <a:cxn ang="0">
                    <a:pos x="30" y="295"/>
                  </a:cxn>
                  <a:cxn ang="0">
                    <a:pos x="33" y="263"/>
                  </a:cxn>
                  <a:cxn ang="0">
                    <a:pos x="35" y="247"/>
                  </a:cxn>
                  <a:cxn ang="0">
                    <a:pos x="38" y="232"/>
                  </a:cxn>
                  <a:cxn ang="0">
                    <a:pos x="38" y="232"/>
                  </a:cxn>
                  <a:cxn ang="0">
                    <a:pos x="51" y="174"/>
                  </a:cxn>
                  <a:cxn ang="0">
                    <a:pos x="66" y="116"/>
                  </a:cxn>
                  <a:cxn ang="0">
                    <a:pos x="66" y="116"/>
                  </a:cxn>
                  <a:cxn ang="0">
                    <a:pos x="79" y="61"/>
                  </a:cxn>
                  <a:cxn ang="0">
                    <a:pos x="85" y="32"/>
                  </a:cxn>
                  <a:cxn ang="0">
                    <a:pos x="90" y="4"/>
                  </a:cxn>
                  <a:cxn ang="0">
                    <a:pos x="90" y="4"/>
                  </a:cxn>
                  <a:cxn ang="0">
                    <a:pos x="90" y="3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82" y="1"/>
                  </a:cxn>
                  <a:cxn ang="0">
                    <a:pos x="81" y="3"/>
                  </a:cxn>
                  <a:cxn ang="0">
                    <a:pos x="80" y="4"/>
                  </a:cxn>
                  <a:cxn ang="0">
                    <a:pos x="80" y="4"/>
                  </a:cxn>
                </a:cxnLst>
                <a:rect l="0" t="0" r="r" b="b"/>
                <a:pathLst>
                  <a:path w="90" h="478">
                    <a:moveTo>
                      <a:pt x="80" y="4"/>
                    </a:moveTo>
                    <a:lnTo>
                      <a:pt x="80" y="4"/>
                    </a:lnTo>
                    <a:lnTo>
                      <a:pt x="78" y="20"/>
                    </a:lnTo>
                    <a:lnTo>
                      <a:pt x="76" y="34"/>
                    </a:lnTo>
                    <a:lnTo>
                      <a:pt x="69" y="63"/>
                    </a:lnTo>
                    <a:lnTo>
                      <a:pt x="54" y="121"/>
                    </a:lnTo>
                    <a:lnTo>
                      <a:pt x="54" y="121"/>
                    </a:lnTo>
                    <a:lnTo>
                      <a:pt x="40" y="180"/>
                    </a:lnTo>
                    <a:lnTo>
                      <a:pt x="26" y="238"/>
                    </a:lnTo>
                    <a:lnTo>
                      <a:pt x="26" y="238"/>
                    </a:lnTo>
                    <a:lnTo>
                      <a:pt x="23" y="253"/>
                    </a:lnTo>
                    <a:lnTo>
                      <a:pt x="21" y="269"/>
                    </a:lnTo>
                    <a:lnTo>
                      <a:pt x="19" y="301"/>
                    </a:lnTo>
                    <a:lnTo>
                      <a:pt x="16" y="332"/>
                    </a:lnTo>
                    <a:lnTo>
                      <a:pt x="15" y="347"/>
                    </a:lnTo>
                    <a:lnTo>
                      <a:pt x="12" y="363"/>
                    </a:lnTo>
                    <a:lnTo>
                      <a:pt x="12" y="363"/>
                    </a:lnTo>
                    <a:lnTo>
                      <a:pt x="8" y="391"/>
                    </a:lnTo>
                    <a:lnTo>
                      <a:pt x="4" y="419"/>
                    </a:lnTo>
                    <a:lnTo>
                      <a:pt x="2" y="446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6"/>
                    </a:lnTo>
                    <a:lnTo>
                      <a:pt x="1" y="477"/>
                    </a:lnTo>
                    <a:lnTo>
                      <a:pt x="3" y="478"/>
                    </a:lnTo>
                    <a:lnTo>
                      <a:pt x="4" y="478"/>
                    </a:lnTo>
                    <a:lnTo>
                      <a:pt x="6" y="478"/>
                    </a:lnTo>
                    <a:lnTo>
                      <a:pt x="8" y="477"/>
                    </a:lnTo>
                    <a:lnTo>
                      <a:pt x="9" y="476"/>
                    </a:lnTo>
                    <a:lnTo>
                      <a:pt x="9" y="474"/>
                    </a:lnTo>
                    <a:lnTo>
                      <a:pt x="9" y="474"/>
                    </a:lnTo>
                    <a:lnTo>
                      <a:pt x="11" y="444"/>
                    </a:lnTo>
                    <a:lnTo>
                      <a:pt x="14" y="415"/>
                    </a:lnTo>
                    <a:lnTo>
                      <a:pt x="18" y="385"/>
                    </a:lnTo>
                    <a:lnTo>
                      <a:pt x="23" y="357"/>
                    </a:lnTo>
                    <a:lnTo>
                      <a:pt x="23" y="357"/>
                    </a:lnTo>
                    <a:lnTo>
                      <a:pt x="25" y="341"/>
                    </a:lnTo>
                    <a:lnTo>
                      <a:pt x="28" y="326"/>
                    </a:lnTo>
                    <a:lnTo>
                      <a:pt x="30" y="295"/>
                    </a:lnTo>
                    <a:lnTo>
                      <a:pt x="33" y="263"/>
                    </a:lnTo>
                    <a:lnTo>
                      <a:pt x="35" y="247"/>
                    </a:lnTo>
                    <a:lnTo>
                      <a:pt x="38" y="232"/>
                    </a:lnTo>
                    <a:lnTo>
                      <a:pt x="38" y="232"/>
                    </a:lnTo>
                    <a:lnTo>
                      <a:pt x="51" y="174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79" y="61"/>
                    </a:lnTo>
                    <a:lnTo>
                      <a:pt x="85" y="32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3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2" y="1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8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6" name="chenying0907 911"/>
              <p:cNvSpPr/>
              <p:nvPr/>
            </p:nvSpPr>
            <p:spPr bwMode="auto">
              <a:xfrm>
                <a:off x="3457575" y="1241425"/>
                <a:ext cx="104775" cy="455613"/>
              </a:xfrm>
              <a:custGeom>
                <a:avLst/>
                <a:gdLst/>
                <a:ahLst/>
                <a:cxnLst>
                  <a:cxn ang="0">
                    <a:pos x="189" y="5"/>
                  </a:cxn>
                  <a:cxn ang="0">
                    <a:pos x="187" y="12"/>
                  </a:cxn>
                  <a:cxn ang="0">
                    <a:pos x="185" y="19"/>
                  </a:cxn>
                  <a:cxn ang="0">
                    <a:pos x="183" y="34"/>
                  </a:cxn>
                  <a:cxn ang="0">
                    <a:pos x="181" y="47"/>
                  </a:cxn>
                  <a:cxn ang="0">
                    <a:pos x="173" y="98"/>
                  </a:cxn>
                  <a:cxn ang="0">
                    <a:pos x="167" y="127"/>
                  </a:cxn>
                  <a:cxn ang="0">
                    <a:pos x="152" y="182"/>
                  </a:cxn>
                  <a:cxn ang="0">
                    <a:pos x="142" y="208"/>
                  </a:cxn>
                  <a:cxn ang="0">
                    <a:pos x="108" y="307"/>
                  </a:cxn>
                  <a:cxn ang="0">
                    <a:pos x="101" y="334"/>
                  </a:cxn>
                  <a:cxn ang="0">
                    <a:pos x="88" y="420"/>
                  </a:cxn>
                  <a:cxn ang="0">
                    <a:pos x="82" y="448"/>
                  </a:cxn>
                  <a:cxn ang="0">
                    <a:pos x="66" y="533"/>
                  </a:cxn>
                  <a:cxn ang="0">
                    <a:pos x="41" y="644"/>
                  </a:cxn>
                  <a:cxn ang="0">
                    <a:pos x="30" y="698"/>
                  </a:cxn>
                  <a:cxn ang="0">
                    <a:pos x="7" y="804"/>
                  </a:cxn>
                  <a:cxn ang="0">
                    <a:pos x="0" y="858"/>
                  </a:cxn>
                  <a:cxn ang="0">
                    <a:pos x="0" y="860"/>
                  </a:cxn>
                  <a:cxn ang="0">
                    <a:pos x="2" y="862"/>
                  </a:cxn>
                  <a:cxn ang="0">
                    <a:pos x="7" y="861"/>
                  </a:cxn>
                  <a:cxn ang="0">
                    <a:pos x="9" y="858"/>
                  </a:cxn>
                  <a:cxn ang="0">
                    <a:pos x="12" y="830"/>
                  </a:cxn>
                  <a:cxn ang="0">
                    <a:pos x="29" y="748"/>
                  </a:cxn>
                  <a:cxn ang="0">
                    <a:pos x="53" y="638"/>
                  </a:cxn>
                  <a:cxn ang="0">
                    <a:pos x="64" y="580"/>
                  </a:cxn>
                  <a:cxn ang="0">
                    <a:pos x="89" y="464"/>
                  </a:cxn>
                  <a:cxn ang="0">
                    <a:pos x="99" y="405"/>
                  </a:cxn>
                  <a:cxn ang="0">
                    <a:pos x="103" y="379"/>
                  </a:cxn>
                  <a:cxn ang="0">
                    <a:pos x="113" y="326"/>
                  </a:cxn>
                  <a:cxn ang="0">
                    <a:pos x="121" y="301"/>
                  </a:cxn>
                  <a:cxn ang="0">
                    <a:pos x="158" y="195"/>
                  </a:cxn>
                  <a:cxn ang="0">
                    <a:pos x="174" y="140"/>
                  </a:cxn>
                  <a:cxn ang="0">
                    <a:pos x="186" y="83"/>
                  </a:cxn>
                  <a:cxn ang="0">
                    <a:pos x="189" y="60"/>
                  </a:cxn>
                  <a:cxn ang="0">
                    <a:pos x="192" y="36"/>
                  </a:cxn>
                  <a:cxn ang="0">
                    <a:pos x="196" y="20"/>
                  </a:cxn>
                  <a:cxn ang="0">
                    <a:pos x="198" y="5"/>
                  </a:cxn>
                  <a:cxn ang="0">
                    <a:pos x="198" y="3"/>
                  </a:cxn>
                  <a:cxn ang="0">
                    <a:pos x="196" y="1"/>
                  </a:cxn>
                  <a:cxn ang="0">
                    <a:pos x="192" y="1"/>
                  </a:cxn>
                  <a:cxn ang="0">
                    <a:pos x="190" y="3"/>
                  </a:cxn>
                  <a:cxn ang="0">
                    <a:pos x="189" y="5"/>
                  </a:cxn>
                </a:cxnLst>
                <a:rect l="0" t="0" r="r" b="b"/>
                <a:pathLst>
                  <a:path w="198" h="862">
                    <a:moveTo>
                      <a:pt x="189" y="5"/>
                    </a:moveTo>
                    <a:lnTo>
                      <a:pt x="189" y="5"/>
                    </a:lnTo>
                    <a:lnTo>
                      <a:pt x="189" y="9"/>
                    </a:lnTo>
                    <a:lnTo>
                      <a:pt x="187" y="12"/>
                    </a:lnTo>
                    <a:lnTo>
                      <a:pt x="186" y="15"/>
                    </a:lnTo>
                    <a:lnTo>
                      <a:pt x="185" y="19"/>
                    </a:lnTo>
                    <a:lnTo>
                      <a:pt x="185" y="19"/>
                    </a:lnTo>
                    <a:lnTo>
                      <a:pt x="183" y="34"/>
                    </a:lnTo>
                    <a:lnTo>
                      <a:pt x="181" y="47"/>
                    </a:lnTo>
                    <a:lnTo>
                      <a:pt x="181" y="47"/>
                    </a:lnTo>
                    <a:lnTo>
                      <a:pt x="178" y="73"/>
                    </a:lnTo>
                    <a:lnTo>
                      <a:pt x="173" y="98"/>
                    </a:lnTo>
                    <a:lnTo>
                      <a:pt x="173" y="98"/>
                    </a:lnTo>
                    <a:lnTo>
                      <a:pt x="167" y="127"/>
                    </a:lnTo>
                    <a:lnTo>
                      <a:pt x="160" y="154"/>
                    </a:lnTo>
                    <a:lnTo>
                      <a:pt x="152" y="182"/>
                    </a:lnTo>
                    <a:lnTo>
                      <a:pt x="142" y="208"/>
                    </a:lnTo>
                    <a:lnTo>
                      <a:pt x="142" y="208"/>
                    </a:lnTo>
                    <a:lnTo>
                      <a:pt x="108" y="307"/>
                    </a:lnTo>
                    <a:lnTo>
                      <a:pt x="108" y="307"/>
                    </a:lnTo>
                    <a:lnTo>
                      <a:pt x="104" y="321"/>
                    </a:lnTo>
                    <a:lnTo>
                      <a:pt x="101" y="334"/>
                    </a:lnTo>
                    <a:lnTo>
                      <a:pt x="96" y="363"/>
                    </a:lnTo>
                    <a:lnTo>
                      <a:pt x="88" y="420"/>
                    </a:lnTo>
                    <a:lnTo>
                      <a:pt x="88" y="420"/>
                    </a:lnTo>
                    <a:lnTo>
                      <a:pt x="82" y="448"/>
                    </a:lnTo>
                    <a:lnTo>
                      <a:pt x="77" y="476"/>
                    </a:lnTo>
                    <a:lnTo>
                      <a:pt x="66" y="533"/>
                    </a:lnTo>
                    <a:lnTo>
                      <a:pt x="54" y="589"/>
                    </a:lnTo>
                    <a:lnTo>
                      <a:pt x="41" y="644"/>
                    </a:lnTo>
                    <a:lnTo>
                      <a:pt x="41" y="644"/>
                    </a:lnTo>
                    <a:lnTo>
                      <a:pt x="30" y="698"/>
                    </a:lnTo>
                    <a:lnTo>
                      <a:pt x="18" y="751"/>
                    </a:lnTo>
                    <a:lnTo>
                      <a:pt x="7" y="804"/>
                    </a:lnTo>
                    <a:lnTo>
                      <a:pt x="3" y="831"/>
                    </a:lnTo>
                    <a:lnTo>
                      <a:pt x="0" y="858"/>
                    </a:lnTo>
                    <a:lnTo>
                      <a:pt x="0" y="858"/>
                    </a:lnTo>
                    <a:lnTo>
                      <a:pt x="0" y="860"/>
                    </a:lnTo>
                    <a:lnTo>
                      <a:pt x="1" y="861"/>
                    </a:lnTo>
                    <a:lnTo>
                      <a:pt x="2" y="862"/>
                    </a:lnTo>
                    <a:lnTo>
                      <a:pt x="4" y="862"/>
                    </a:lnTo>
                    <a:lnTo>
                      <a:pt x="7" y="861"/>
                    </a:lnTo>
                    <a:lnTo>
                      <a:pt x="8" y="860"/>
                    </a:lnTo>
                    <a:lnTo>
                      <a:pt x="9" y="858"/>
                    </a:lnTo>
                    <a:lnTo>
                      <a:pt x="9" y="858"/>
                    </a:lnTo>
                    <a:lnTo>
                      <a:pt x="12" y="830"/>
                    </a:lnTo>
                    <a:lnTo>
                      <a:pt x="17" y="803"/>
                    </a:lnTo>
                    <a:lnTo>
                      <a:pt x="29" y="748"/>
                    </a:lnTo>
                    <a:lnTo>
                      <a:pt x="40" y="693"/>
                    </a:lnTo>
                    <a:lnTo>
                      <a:pt x="53" y="638"/>
                    </a:lnTo>
                    <a:lnTo>
                      <a:pt x="53" y="638"/>
                    </a:lnTo>
                    <a:lnTo>
                      <a:pt x="64" y="580"/>
                    </a:lnTo>
                    <a:lnTo>
                      <a:pt x="77" y="522"/>
                    </a:lnTo>
                    <a:lnTo>
                      <a:pt x="89" y="464"/>
                    </a:lnTo>
                    <a:lnTo>
                      <a:pt x="95" y="435"/>
                    </a:lnTo>
                    <a:lnTo>
                      <a:pt x="99" y="405"/>
                    </a:lnTo>
                    <a:lnTo>
                      <a:pt x="99" y="405"/>
                    </a:lnTo>
                    <a:lnTo>
                      <a:pt x="103" y="379"/>
                    </a:lnTo>
                    <a:lnTo>
                      <a:pt x="107" y="353"/>
                    </a:lnTo>
                    <a:lnTo>
                      <a:pt x="113" y="326"/>
                    </a:lnTo>
                    <a:lnTo>
                      <a:pt x="121" y="301"/>
                    </a:lnTo>
                    <a:lnTo>
                      <a:pt x="121" y="301"/>
                    </a:lnTo>
                    <a:lnTo>
                      <a:pt x="158" y="195"/>
                    </a:lnTo>
                    <a:lnTo>
                      <a:pt x="158" y="195"/>
                    </a:lnTo>
                    <a:lnTo>
                      <a:pt x="166" y="167"/>
                    </a:lnTo>
                    <a:lnTo>
                      <a:pt x="174" y="140"/>
                    </a:lnTo>
                    <a:lnTo>
                      <a:pt x="181" y="112"/>
                    </a:lnTo>
                    <a:lnTo>
                      <a:pt x="186" y="83"/>
                    </a:lnTo>
                    <a:lnTo>
                      <a:pt x="186" y="83"/>
                    </a:lnTo>
                    <a:lnTo>
                      <a:pt x="189" y="60"/>
                    </a:lnTo>
                    <a:lnTo>
                      <a:pt x="190" y="47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6" y="20"/>
                    </a:lnTo>
                    <a:lnTo>
                      <a:pt x="198" y="12"/>
                    </a:lnTo>
                    <a:lnTo>
                      <a:pt x="198" y="5"/>
                    </a:lnTo>
                    <a:lnTo>
                      <a:pt x="198" y="5"/>
                    </a:lnTo>
                    <a:lnTo>
                      <a:pt x="198" y="3"/>
                    </a:lnTo>
                    <a:lnTo>
                      <a:pt x="197" y="2"/>
                    </a:lnTo>
                    <a:lnTo>
                      <a:pt x="196" y="1"/>
                    </a:lnTo>
                    <a:lnTo>
                      <a:pt x="194" y="0"/>
                    </a:lnTo>
                    <a:lnTo>
                      <a:pt x="192" y="1"/>
                    </a:lnTo>
                    <a:lnTo>
                      <a:pt x="191" y="2"/>
                    </a:lnTo>
                    <a:lnTo>
                      <a:pt x="190" y="3"/>
                    </a:lnTo>
                    <a:lnTo>
                      <a:pt x="189" y="5"/>
                    </a:lnTo>
                    <a:lnTo>
                      <a:pt x="189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7" name="chenying0907 912"/>
              <p:cNvSpPr/>
              <p:nvPr/>
            </p:nvSpPr>
            <p:spPr bwMode="auto">
              <a:xfrm>
                <a:off x="3494088" y="1250950"/>
                <a:ext cx="98425" cy="452438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4" y="29"/>
                  </a:cxn>
                  <a:cxn ang="0">
                    <a:pos x="159" y="100"/>
                  </a:cxn>
                  <a:cxn ang="0">
                    <a:pos x="150" y="153"/>
                  </a:cxn>
                  <a:cxn ang="0">
                    <a:pos x="141" y="207"/>
                  </a:cxn>
                  <a:cxn ang="0">
                    <a:pos x="121" y="315"/>
                  </a:cxn>
                  <a:cxn ang="0">
                    <a:pos x="104" y="426"/>
                  </a:cxn>
                  <a:cxn ang="0">
                    <a:pos x="99" y="449"/>
                  </a:cxn>
                  <a:cxn ang="0">
                    <a:pos x="93" y="472"/>
                  </a:cxn>
                  <a:cxn ang="0">
                    <a:pos x="91" y="488"/>
                  </a:cxn>
                  <a:cxn ang="0">
                    <a:pos x="81" y="531"/>
                  </a:cxn>
                  <a:cxn ang="0">
                    <a:pos x="51" y="644"/>
                  </a:cxn>
                  <a:cxn ang="0">
                    <a:pos x="44" y="672"/>
                  </a:cxn>
                  <a:cxn ang="0">
                    <a:pos x="19" y="753"/>
                  </a:cxn>
                  <a:cxn ang="0">
                    <a:pos x="13" y="780"/>
                  </a:cxn>
                  <a:cxn ang="0">
                    <a:pos x="7" y="806"/>
                  </a:cxn>
                  <a:cxn ang="0">
                    <a:pos x="0" y="838"/>
                  </a:cxn>
                  <a:cxn ang="0">
                    <a:pos x="0" y="848"/>
                  </a:cxn>
                  <a:cxn ang="0">
                    <a:pos x="1" y="853"/>
                  </a:cxn>
                  <a:cxn ang="0">
                    <a:pos x="4" y="854"/>
                  </a:cxn>
                  <a:cxn ang="0">
                    <a:pos x="7" y="853"/>
                  </a:cxn>
                  <a:cxn ang="0">
                    <a:pos x="9" y="848"/>
                  </a:cxn>
                  <a:cxn ang="0">
                    <a:pos x="10" y="837"/>
                  </a:cxn>
                  <a:cxn ang="0">
                    <a:pos x="18" y="800"/>
                  </a:cxn>
                  <a:cxn ang="0">
                    <a:pos x="23" y="774"/>
                  </a:cxn>
                  <a:cxn ang="0">
                    <a:pos x="30" y="747"/>
                  </a:cxn>
                  <a:cxn ang="0">
                    <a:pos x="63" y="638"/>
                  </a:cxn>
                  <a:cxn ang="0">
                    <a:pos x="92" y="525"/>
                  </a:cxn>
                  <a:cxn ang="0">
                    <a:pos x="98" y="500"/>
                  </a:cxn>
                  <a:cxn ang="0">
                    <a:pos x="102" y="476"/>
                  </a:cxn>
                  <a:cxn ang="0">
                    <a:pos x="109" y="447"/>
                  </a:cxn>
                  <a:cxn ang="0">
                    <a:pos x="115" y="419"/>
                  </a:cxn>
                  <a:cxn ang="0">
                    <a:pos x="131" y="309"/>
                  </a:cxn>
                  <a:cxn ang="0">
                    <a:pos x="151" y="201"/>
                  </a:cxn>
                  <a:cxn ang="0">
                    <a:pos x="160" y="147"/>
                  </a:cxn>
                  <a:cxn ang="0">
                    <a:pos x="170" y="93"/>
                  </a:cxn>
                  <a:cxn ang="0">
                    <a:pos x="183" y="27"/>
                  </a:cxn>
                  <a:cxn ang="0">
                    <a:pos x="185" y="5"/>
                  </a:cxn>
                  <a:cxn ang="0">
                    <a:pos x="184" y="3"/>
                  </a:cxn>
                  <a:cxn ang="0">
                    <a:pos x="182" y="0"/>
                  </a:cxn>
                  <a:cxn ang="0">
                    <a:pos x="178" y="0"/>
                  </a:cxn>
                  <a:cxn ang="0">
                    <a:pos x="176" y="3"/>
                  </a:cxn>
                  <a:cxn ang="0">
                    <a:pos x="175" y="5"/>
                  </a:cxn>
                </a:cxnLst>
                <a:rect l="0" t="0" r="r" b="b"/>
                <a:pathLst>
                  <a:path w="185" h="854">
                    <a:moveTo>
                      <a:pt x="175" y="5"/>
                    </a:moveTo>
                    <a:lnTo>
                      <a:pt x="175" y="5"/>
                    </a:lnTo>
                    <a:lnTo>
                      <a:pt x="175" y="17"/>
                    </a:lnTo>
                    <a:lnTo>
                      <a:pt x="174" y="29"/>
                    </a:lnTo>
                    <a:lnTo>
                      <a:pt x="170" y="52"/>
                    </a:lnTo>
                    <a:lnTo>
                      <a:pt x="159" y="100"/>
                    </a:lnTo>
                    <a:lnTo>
                      <a:pt x="159" y="100"/>
                    </a:lnTo>
                    <a:lnTo>
                      <a:pt x="150" y="153"/>
                    </a:lnTo>
                    <a:lnTo>
                      <a:pt x="141" y="207"/>
                    </a:lnTo>
                    <a:lnTo>
                      <a:pt x="141" y="207"/>
                    </a:lnTo>
                    <a:lnTo>
                      <a:pt x="130" y="261"/>
                    </a:lnTo>
                    <a:lnTo>
                      <a:pt x="121" y="315"/>
                    </a:lnTo>
                    <a:lnTo>
                      <a:pt x="104" y="426"/>
                    </a:lnTo>
                    <a:lnTo>
                      <a:pt x="104" y="426"/>
                    </a:lnTo>
                    <a:lnTo>
                      <a:pt x="101" y="437"/>
                    </a:lnTo>
                    <a:lnTo>
                      <a:pt x="99" y="449"/>
                    </a:lnTo>
                    <a:lnTo>
                      <a:pt x="96" y="461"/>
                    </a:lnTo>
                    <a:lnTo>
                      <a:pt x="93" y="472"/>
                    </a:lnTo>
                    <a:lnTo>
                      <a:pt x="93" y="472"/>
                    </a:lnTo>
                    <a:lnTo>
                      <a:pt x="91" y="488"/>
                    </a:lnTo>
                    <a:lnTo>
                      <a:pt x="88" y="502"/>
                    </a:lnTo>
                    <a:lnTo>
                      <a:pt x="81" y="531"/>
                    </a:lnTo>
                    <a:lnTo>
                      <a:pt x="81" y="531"/>
                    </a:lnTo>
                    <a:lnTo>
                      <a:pt x="51" y="644"/>
                    </a:lnTo>
                    <a:lnTo>
                      <a:pt x="51" y="644"/>
                    </a:lnTo>
                    <a:lnTo>
                      <a:pt x="44" y="672"/>
                    </a:lnTo>
                    <a:lnTo>
                      <a:pt x="35" y="699"/>
                    </a:lnTo>
                    <a:lnTo>
                      <a:pt x="19" y="753"/>
                    </a:lnTo>
                    <a:lnTo>
                      <a:pt x="19" y="753"/>
                    </a:lnTo>
                    <a:lnTo>
                      <a:pt x="13" y="780"/>
                    </a:lnTo>
                    <a:lnTo>
                      <a:pt x="7" y="806"/>
                    </a:lnTo>
                    <a:lnTo>
                      <a:pt x="7" y="806"/>
                    </a:lnTo>
                    <a:lnTo>
                      <a:pt x="2" y="828"/>
                    </a:lnTo>
                    <a:lnTo>
                      <a:pt x="0" y="838"/>
                    </a:lnTo>
                    <a:lnTo>
                      <a:pt x="0" y="848"/>
                    </a:lnTo>
                    <a:lnTo>
                      <a:pt x="0" y="848"/>
                    </a:lnTo>
                    <a:lnTo>
                      <a:pt x="0" y="851"/>
                    </a:lnTo>
                    <a:lnTo>
                      <a:pt x="1" y="853"/>
                    </a:lnTo>
                    <a:lnTo>
                      <a:pt x="2" y="853"/>
                    </a:lnTo>
                    <a:lnTo>
                      <a:pt x="4" y="854"/>
                    </a:lnTo>
                    <a:lnTo>
                      <a:pt x="6" y="853"/>
                    </a:lnTo>
                    <a:lnTo>
                      <a:pt x="7" y="853"/>
                    </a:lnTo>
                    <a:lnTo>
                      <a:pt x="8" y="851"/>
                    </a:lnTo>
                    <a:lnTo>
                      <a:pt x="9" y="848"/>
                    </a:lnTo>
                    <a:lnTo>
                      <a:pt x="9" y="848"/>
                    </a:lnTo>
                    <a:lnTo>
                      <a:pt x="10" y="837"/>
                    </a:lnTo>
                    <a:lnTo>
                      <a:pt x="13" y="825"/>
                    </a:lnTo>
                    <a:lnTo>
                      <a:pt x="18" y="800"/>
                    </a:lnTo>
                    <a:lnTo>
                      <a:pt x="18" y="800"/>
                    </a:lnTo>
                    <a:lnTo>
                      <a:pt x="23" y="774"/>
                    </a:lnTo>
                    <a:lnTo>
                      <a:pt x="30" y="747"/>
                    </a:lnTo>
                    <a:lnTo>
                      <a:pt x="30" y="747"/>
                    </a:lnTo>
                    <a:lnTo>
                      <a:pt x="47" y="693"/>
                    </a:lnTo>
                    <a:lnTo>
                      <a:pt x="63" y="638"/>
                    </a:lnTo>
                    <a:lnTo>
                      <a:pt x="63" y="638"/>
                    </a:lnTo>
                    <a:lnTo>
                      <a:pt x="92" y="525"/>
                    </a:lnTo>
                    <a:lnTo>
                      <a:pt x="92" y="525"/>
                    </a:lnTo>
                    <a:lnTo>
                      <a:pt x="98" y="500"/>
                    </a:lnTo>
                    <a:lnTo>
                      <a:pt x="102" y="476"/>
                    </a:lnTo>
                    <a:lnTo>
                      <a:pt x="102" y="476"/>
                    </a:lnTo>
                    <a:lnTo>
                      <a:pt x="105" y="461"/>
                    </a:lnTo>
                    <a:lnTo>
                      <a:pt x="109" y="447"/>
                    </a:lnTo>
                    <a:lnTo>
                      <a:pt x="112" y="433"/>
                    </a:lnTo>
                    <a:lnTo>
                      <a:pt x="115" y="419"/>
                    </a:lnTo>
                    <a:lnTo>
                      <a:pt x="115" y="419"/>
                    </a:lnTo>
                    <a:lnTo>
                      <a:pt x="131" y="309"/>
                    </a:lnTo>
                    <a:lnTo>
                      <a:pt x="141" y="255"/>
                    </a:lnTo>
                    <a:lnTo>
                      <a:pt x="151" y="201"/>
                    </a:lnTo>
                    <a:lnTo>
                      <a:pt x="151" y="201"/>
                    </a:lnTo>
                    <a:lnTo>
                      <a:pt x="160" y="147"/>
                    </a:lnTo>
                    <a:lnTo>
                      <a:pt x="170" y="93"/>
                    </a:lnTo>
                    <a:lnTo>
                      <a:pt x="170" y="93"/>
                    </a:lnTo>
                    <a:lnTo>
                      <a:pt x="180" y="50"/>
                    </a:lnTo>
                    <a:lnTo>
                      <a:pt x="183" y="27"/>
                    </a:lnTo>
                    <a:lnTo>
                      <a:pt x="184" y="16"/>
                    </a:lnTo>
                    <a:lnTo>
                      <a:pt x="185" y="5"/>
                    </a:lnTo>
                    <a:lnTo>
                      <a:pt x="185" y="5"/>
                    </a:lnTo>
                    <a:lnTo>
                      <a:pt x="184" y="3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8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8" name="chenying0907 913"/>
              <p:cNvSpPr/>
              <p:nvPr/>
            </p:nvSpPr>
            <p:spPr bwMode="auto">
              <a:xfrm>
                <a:off x="3532188" y="1266825"/>
                <a:ext cx="103188" cy="504825"/>
              </a:xfrm>
              <a:custGeom>
                <a:avLst/>
                <a:gdLst/>
                <a:ahLst/>
                <a:cxnLst>
                  <a:cxn ang="0">
                    <a:pos x="185" y="5"/>
                  </a:cxn>
                  <a:cxn ang="0">
                    <a:pos x="181" y="67"/>
                  </a:cxn>
                  <a:cxn ang="0">
                    <a:pos x="169" y="127"/>
                  </a:cxn>
                  <a:cxn ang="0">
                    <a:pos x="153" y="187"/>
                  </a:cxn>
                  <a:cxn ang="0">
                    <a:pos x="136" y="246"/>
                  </a:cxn>
                  <a:cxn ang="0">
                    <a:pos x="129" y="273"/>
                  </a:cxn>
                  <a:cxn ang="0">
                    <a:pos x="124" y="327"/>
                  </a:cxn>
                  <a:cxn ang="0">
                    <a:pos x="123" y="355"/>
                  </a:cxn>
                  <a:cxn ang="0">
                    <a:pos x="118" y="418"/>
                  </a:cxn>
                  <a:cxn ang="0">
                    <a:pos x="108" y="481"/>
                  </a:cxn>
                  <a:cxn ang="0">
                    <a:pos x="101" y="511"/>
                  </a:cxn>
                  <a:cxn ang="0">
                    <a:pos x="74" y="596"/>
                  </a:cxn>
                  <a:cxn ang="0">
                    <a:pos x="65" y="627"/>
                  </a:cxn>
                  <a:cxn ang="0">
                    <a:pos x="53" y="691"/>
                  </a:cxn>
                  <a:cxn ang="0">
                    <a:pos x="47" y="723"/>
                  </a:cxn>
                  <a:cxn ang="0">
                    <a:pos x="23" y="846"/>
                  </a:cxn>
                  <a:cxn ang="0">
                    <a:pos x="20" y="863"/>
                  </a:cxn>
                  <a:cxn ang="0">
                    <a:pos x="14" y="897"/>
                  </a:cxn>
                  <a:cxn ang="0">
                    <a:pos x="9" y="913"/>
                  </a:cxn>
                  <a:cxn ang="0">
                    <a:pos x="6" y="922"/>
                  </a:cxn>
                  <a:cxn ang="0">
                    <a:pos x="1" y="939"/>
                  </a:cxn>
                  <a:cxn ang="0">
                    <a:pos x="0" y="949"/>
                  </a:cxn>
                  <a:cxn ang="0">
                    <a:pos x="2" y="952"/>
                  </a:cxn>
                  <a:cxn ang="0">
                    <a:pos x="6" y="954"/>
                  </a:cxn>
                  <a:cxn ang="0">
                    <a:pos x="9" y="952"/>
                  </a:cxn>
                  <a:cxn ang="0">
                    <a:pos x="11" y="949"/>
                  </a:cxn>
                  <a:cxn ang="0">
                    <a:pos x="12" y="937"/>
                  </a:cxn>
                  <a:cxn ang="0">
                    <a:pos x="18" y="914"/>
                  </a:cxn>
                  <a:cxn ang="0">
                    <a:pos x="21" y="903"/>
                  </a:cxn>
                  <a:cxn ang="0">
                    <a:pos x="33" y="840"/>
                  </a:cxn>
                  <a:cxn ang="0">
                    <a:pos x="47" y="774"/>
                  </a:cxn>
                  <a:cxn ang="0">
                    <a:pos x="59" y="709"/>
                  </a:cxn>
                  <a:cxn ang="0">
                    <a:pos x="71" y="650"/>
                  </a:cxn>
                  <a:cxn ang="0">
                    <a:pos x="85" y="591"/>
                  </a:cxn>
                  <a:cxn ang="0">
                    <a:pos x="94" y="563"/>
                  </a:cxn>
                  <a:cxn ang="0">
                    <a:pos x="105" y="534"/>
                  </a:cxn>
                  <a:cxn ang="0">
                    <a:pos x="114" y="500"/>
                  </a:cxn>
                  <a:cxn ang="0">
                    <a:pos x="120" y="465"/>
                  </a:cxn>
                  <a:cxn ang="0">
                    <a:pos x="128" y="407"/>
                  </a:cxn>
                  <a:cxn ang="0">
                    <a:pos x="135" y="320"/>
                  </a:cxn>
                  <a:cxn ang="0">
                    <a:pos x="143" y="262"/>
                  </a:cxn>
                  <a:cxn ang="0">
                    <a:pos x="150" y="233"/>
                  </a:cxn>
                  <a:cxn ang="0">
                    <a:pos x="167" y="177"/>
                  </a:cxn>
                  <a:cxn ang="0">
                    <a:pos x="181" y="120"/>
                  </a:cxn>
                  <a:cxn ang="0">
                    <a:pos x="191" y="63"/>
                  </a:cxn>
                  <a:cxn ang="0">
                    <a:pos x="196" y="5"/>
                  </a:cxn>
                  <a:cxn ang="0">
                    <a:pos x="195" y="3"/>
                  </a:cxn>
                  <a:cxn ang="0">
                    <a:pos x="192" y="1"/>
                  </a:cxn>
                  <a:cxn ang="0">
                    <a:pos x="188" y="1"/>
                  </a:cxn>
                  <a:cxn ang="0">
                    <a:pos x="186" y="3"/>
                  </a:cxn>
                  <a:cxn ang="0">
                    <a:pos x="185" y="5"/>
                  </a:cxn>
                </a:cxnLst>
                <a:rect l="0" t="0" r="r" b="b"/>
                <a:pathLst>
                  <a:path w="196" h="954">
                    <a:moveTo>
                      <a:pt x="185" y="5"/>
                    </a:moveTo>
                    <a:lnTo>
                      <a:pt x="185" y="5"/>
                    </a:lnTo>
                    <a:lnTo>
                      <a:pt x="184" y="36"/>
                    </a:lnTo>
                    <a:lnTo>
                      <a:pt x="181" y="67"/>
                    </a:lnTo>
                    <a:lnTo>
                      <a:pt x="176" y="97"/>
                    </a:lnTo>
                    <a:lnTo>
                      <a:pt x="169" y="127"/>
                    </a:lnTo>
                    <a:lnTo>
                      <a:pt x="162" y="157"/>
                    </a:lnTo>
                    <a:lnTo>
                      <a:pt x="153" y="187"/>
                    </a:lnTo>
                    <a:lnTo>
                      <a:pt x="136" y="246"/>
                    </a:lnTo>
                    <a:lnTo>
                      <a:pt x="136" y="246"/>
                    </a:lnTo>
                    <a:lnTo>
                      <a:pt x="133" y="261"/>
                    </a:lnTo>
                    <a:lnTo>
                      <a:pt x="129" y="273"/>
                    </a:lnTo>
                    <a:lnTo>
                      <a:pt x="126" y="300"/>
                    </a:lnTo>
                    <a:lnTo>
                      <a:pt x="124" y="327"/>
                    </a:lnTo>
                    <a:lnTo>
                      <a:pt x="123" y="355"/>
                    </a:lnTo>
                    <a:lnTo>
                      <a:pt x="123" y="355"/>
                    </a:lnTo>
                    <a:lnTo>
                      <a:pt x="121" y="386"/>
                    </a:lnTo>
                    <a:lnTo>
                      <a:pt x="118" y="418"/>
                    </a:lnTo>
                    <a:lnTo>
                      <a:pt x="113" y="449"/>
                    </a:lnTo>
                    <a:lnTo>
                      <a:pt x="108" y="481"/>
                    </a:lnTo>
                    <a:lnTo>
                      <a:pt x="108" y="481"/>
                    </a:lnTo>
                    <a:lnTo>
                      <a:pt x="101" y="511"/>
                    </a:lnTo>
                    <a:lnTo>
                      <a:pt x="92" y="538"/>
                    </a:lnTo>
                    <a:lnTo>
                      <a:pt x="74" y="596"/>
                    </a:lnTo>
                    <a:lnTo>
                      <a:pt x="74" y="596"/>
                    </a:lnTo>
                    <a:lnTo>
                      <a:pt x="65" y="627"/>
                    </a:lnTo>
                    <a:lnTo>
                      <a:pt x="58" y="659"/>
                    </a:lnTo>
                    <a:lnTo>
                      <a:pt x="53" y="691"/>
                    </a:lnTo>
                    <a:lnTo>
                      <a:pt x="47" y="723"/>
                    </a:lnTo>
                    <a:lnTo>
                      <a:pt x="47" y="723"/>
                    </a:lnTo>
                    <a:lnTo>
                      <a:pt x="34" y="784"/>
                    </a:lnTo>
                    <a:lnTo>
                      <a:pt x="23" y="846"/>
                    </a:lnTo>
                    <a:lnTo>
                      <a:pt x="23" y="846"/>
                    </a:lnTo>
                    <a:lnTo>
                      <a:pt x="20" y="863"/>
                    </a:lnTo>
                    <a:lnTo>
                      <a:pt x="18" y="880"/>
                    </a:lnTo>
                    <a:lnTo>
                      <a:pt x="14" y="897"/>
                    </a:lnTo>
                    <a:lnTo>
                      <a:pt x="12" y="905"/>
                    </a:lnTo>
                    <a:lnTo>
                      <a:pt x="9" y="913"/>
                    </a:lnTo>
                    <a:lnTo>
                      <a:pt x="9" y="913"/>
                    </a:lnTo>
                    <a:lnTo>
                      <a:pt x="6" y="922"/>
                    </a:lnTo>
                    <a:lnTo>
                      <a:pt x="3" y="931"/>
                    </a:lnTo>
                    <a:lnTo>
                      <a:pt x="1" y="939"/>
                    </a:lnTo>
                    <a:lnTo>
                      <a:pt x="0" y="949"/>
                    </a:lnTo>
                    <a:lnTo>
                      <a:pt x="0" y="949"/>
                    </a:lnTo>
                    <a:lnTo>
                      <a:pt x="1" y="951"/>
                    </a:lnTo>
                    <a:lnTo>
                      <a:pt x="2" y="952"/>
                    </a:lnTo>
                    <a:lnTo>
                      <a:pt x="3" y="953"/>
                    </a:lnTo>
                    <a:lnTo>
                      <a:pt x="6" y="954"/>
                    </a:lnTo>
                    <a:lnTo>
                      <a:pt x="7" y="953"/>
                    </a:lnTo>
                    <a:lnTo>
                      <a:pt x="9" y="952"/>
                    </a:lnTo>
                    <a:lnTo>
                      <a:pt x="10" y="951"/>
                    </a:lnTo>
                    <a:lnTo>
                      <a:pt x="11" y="949"/>
                    </a:lnTo>
                    <a:lnTo>
                      <a:pt x="11" y="949"/>
                    </a:lnTo>
                    <a:lnTo>
                      <a:pt x="12" y="937"/>
                    </a:lnTo>
                    <a:lnTo>
                      <a:pt x="15" y="926"/>
                    </a:lnTo>
                    <a:lnTo>
                      <a:pt x="18" y="914"/>
                    </a:lnTo>
                    <a:lnTo>
                      <a:pt x="21" y="903"/>
                    </a:lnTo>
                    <a:lnTo>
                      <a:pt x="21" y="903"/>
                    </a:lnTo>
                    <a:lnTo>
                      <a:pt x="27" y="871"/>
                    </a:lnTo>
                    <a:lnTo>
                      <a:pt x="33" y="840"/>
                    </a:lnTo>
                    <a:lnTo>
                      <a:pt x="33" y="840"/>
                    </a:lnTo>
                    <a:lnTo>
                      <a:pt x="47" y="774"/>
                    </a:lnTo>
                    <a:lnTo>
                      <a:pt x="53" y="741"/>
                    </a:lnTo>
                    <a:lnTo>
                      <a:pt x="59" y="709"/>
                    </a:lnTo>
                    <a:lnTo>
                      <a:pt x="59" y="709"/>
                    </a:lnTo>
                    <a:lnTo>
                      <a:pt x="71" y="650"/>
                    </a:lnTo>
                    <a:lnTo>
                      <a:pt x="77" y="620"/>
                    </a:lnTo>
                    <a:lnTo>
                      <a:pt x="85" y="591"/>
                    </a:lnTo>
                    <a:lnTo>
                      <a:pt x="85" y="591"/>
                    </a:lnTo>
                    <a:lnTo>
                      <a:pt x="94" y="563"/>
                    </a:lnTo>
                    <a:lnTo>
                      <a:pt x="105" y="534"/>
                    </a:lnTo>
                    <a:lnTo>
                      <a:pt x="105" y="534"/>
                    </a:lnTo>
                    <a:lnTo>
                      <a:pt x="110" y="518"/>
                    </a:lnTo>
                    <a:lnTo>
                      <a:pt x="114" y="500"/>
                    </a:lnTo>
                    <a:lnTo>
                      <a:pt x="120" y="465"/>
                    </a:lnTo>
                    <a:lnTo>
                      <a:pt x="120" y="465"/>
                    </a:lnTo>
                    <a:lnTo>
                      <a:pt x="125" y="436"/>
                    </a:lnTo>
                    <a:lnTo>
                      <a:pt x="128" y="407"/>
                    </a:lnTo>
                    <a:lnTo>
                      <a:pt x="133" y="348"/>
                    </a:lnTo>
                    <a:lnTo>
                      <a:pt x="135" y="320"/>
                    </a:lnTo>
                    <a:lnTo>
                      <a:pt x="138" y="291"/>
                    </a:lnTo>
                    <a:lnTo>
                      <a:pt x="143" y="262"/>
                    </a:lnTo>
                    <a:lnTo>
                      <a:pt x="146" y="247"/>
                    </a:lnTo>
                    <a:lnTo>
                      <a:pt x="150" y="233"/>
                    </a:lnTo>
                    <a:lnTo>
                      <a:pt x="150" y="233"/>
                    </a:lnTo>
                    <a:lnTo>
                      <a:pt x="167" y="177"/>
                    </a:lnTo>
                    <a:lnTo>
                      <a:pt x="174" y="149"/>
                    </a:lnTo>
                    <a:lnTo>
                      <a:pt x="181" y="120"/>
                    </a:lnTo>
                    <a:lnTo>
                      <a:pt x="186" y="92"/>
                    </a:lnTo>
                    <a:lnTo>
                      <a:pt x="191" y="63"/>
                    </a:lnTo>
                    <a:lnTo>
                      <a:pt x="195" y="34"/>
                    </a:lnTo>
                    <a:lnTo>
                      <a:pt x="196" y="5"/>
                    </a:lnTo>
                    <a:lnTo>
                      <a:pt x="196" y="5"/>
                    </a:lnTo>
                    <a:lnTo>
                      <a:pt x="195" y="3"/>
                    </a:lnTo>
                    <a:lnTo>
                      <a:pt x="194" y="1"/>
                    </a:lnTo>
                    <a:lnTo>
                      <a:pt x="192" y="1"/>
                    </a:lnTo>
                    <a:lnTo>
                      <a:pt x="190" y="0"/>
                    </a:lnTo>
                    <a:lnTo>
                      <a:pt x="188" y="1"/>
                    </a:lnTo>
                    <a:lnTo>
                      <a:pt x="187" y="1"/>
                    </a:lnTo>
                    <a:lnTo>
                      <a:pt x="186" y="3"/>
                    </a:lnTo>
                    <a:lnTo>
                      <a:pt x="185" y="5"/>
                    </a:lnTo>
                    <a:lnTo>
                      <a:pt x="18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9" name="chenying0907 914"/>
              <p:cNvSpPr/>
              <p:nvPr/>
            </p:nvSpPr>
            <p:spPr bwMode="auto">
              <a:xfrm>
                <a:off x="3570288" y="1301750"/>
                <a:ext cx="96838" cy="488950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2" y="13"/>
                  </a:cxn>
                  <a:cxn ang="0">
                    <a:pos x="163" y="30"/>
                  </a:cxn>
                  <a:cxn ang="0">
                    <a:pos x="161" y="39"/>
                  </a:cxn>
                  <a:cxn ang="0">
                    <a:pos x="161" y="62"/>
                  </a:cxn>
                  <a:cxn ang="0">
                    <a:pos x="159" y="87"/>
                  </a:cxn>
                  <a:cxn ang="0">
                    <a:pos x="149" y="148"/>
                  </a:cxn>
                  <a:cxn ang="0">
                    <a:pos x="146" y="164"/>
                  </a:cxn>
                  <a:cxn ang="0">
                    <a:pos x="138" y="193"/>
                  </a:cxn>
                  <a:cxn ang="0">
                    <a:pos x="135" y="207"/>
                  </a:cxn>
                  <a:cxn ang="0">
                    <a:pos x="128" y="268"/>
                  </a:cxn>
                  <a:cxn ang="0">
                    <a:pos x="117" y="361"/>
                  </a:cxn>
                  <a:cxn ang="0">
                    <a:pos x="106" y="422"/>
                  </a:cxn>
                  <a:cxn ang="0">
                    <a:pos x="99" y="452"/>
                  </a:cxn>
                  <a:cxn ang="0">
                    <a:pos x="72" y="538"/>
                  </a:cxn>
                  <a:cxn ang="0">
                    <a:pos x="64" y="568"/>
                  </a:cxn>
                  <a:cxn ang="0">
                    <a:pos x="50" y="630"/>
                  </a:cxn>
                  <a:cxn ang="0">
                    <a:pos x="38" y="691"/>
                  </a:cxn>
                  <a:cxn ang="0">
                    <a:pos x="15" y="809"/>
                  </a:cxn>
                  <a:cxn ang="0">
                    <a:pos x="6" y="865"/>
                  </a:cxn>
                  <a:cxn ang="0">
                    <a:pos x="1" y="906"/>
                  </a:cxn>
                  <a:cxn ang="0">
                    <a:pos x="0" y="921"/>
                  </a:cxn>
                  <a:cxn ang="0">
                    <a:pos x="2" y="924"/>
                  </a:cxn>
                  <a:cxn ang="0">
                    <a:pos x="5" y="925"/>
                  </a:cxn>
                  <a:cxn ang="0">
                    <a:pos x="8" y="924"/>
                  </a:cxn>
                  <a:cxn ang="0">
                    <a:pos x="9" y="921"/>
                  </a:cxn>
                  <a:cxn ang="0">
                    <a:pos x="10" y="906"/>
                  </a:cxn>
                  <a:cxn ang="0">
                    <a:pos x="13" y="875"/>
                  </a:cxn>
                  <a:cxn ang="0">
                    <a:pos x="16" y="862"/>
                  </a:cxn>
                  <a:cxn ang="0">
                    <a:pos x="25" y="803"/>
                  </a:cxn>
                  <a:cxn ang="0">
                    <a:pos x="31" y="774"/>
                  </a:cxn>
                  <a:cxn ang="0">
                    <a:pos x="48" y="685"/>
                  </a:cxn>
                  <a:cxn ang="0">
                    <a:pos x="62" y="623"/>
                  </a:cxn>
                  <a:cxn ang="0">
                    <a:pos x="75" y="560"/>
                  </a:cxn>
                  <a:cxn ang="0">
                    <a:pos x="83" y="531"/>
                  </a:cxn>
                  <a:cxn ang="0">
                    <a:pos x="110" y="446"/>
                  </a:cxn>
                  <a:cxn ang="0">
                    <a:pos x="117" y="417"/>
                  </a:cxn>
                  <a:cxn ang="0">
                    <a:pos x="129" y="355"/>
                  </a:cxn>
                  <a:cxn ang="0">
                    <a:pos x="138" y="262"/>
                  </a:cxn>
                  <a:cxn ang="0">
                    <a:pos x="145" y="201"/>
                  </a:cxn>
                  <a:cxn ang="0">
                    <a:pos x="148" y="186"/>
                  </a:cxn>
                  <a:cxn ang="0">
                    <a:pos x="157" y="157"/>
                  </a:cxn>
                  <a:cxn ang="0">
                    <a:pos x="161" y="143"/>
                  </a:cxn>
                  <a:cxn ang="0">
                    <a:pos x="167" y="94"/>
                  </a:cxn>
                  <a:cxn ang="0">
                    <a:pos x="169" y="70"/>
                  </a:cxn>
                  <a:cxn ang="0">
                    <a:pos x="171" y="45"/>
                  </a:cxn>
                  <a:cxn ang="0">
                    <a:pos x="172" y="36"/>
                  </a:cxn>
                  <a:cxn ang="0">
                    <a:pos x="181" y="17"/>
                  </a:cxn>
                  <a:cxn ang="0">
                    <a:pos x="185" y="7"/>
                  </a:cxn>
                  <a:cxn ang="0">
                    <a:pos x="185" y="5"/>
                  </a:cxn>
                  <a:cxn ang="0">
                    <a:pos x="180" y="1"/>
                  </a:cxn>
                  <a:cxn ang="0">
                    <a:pos x="177" y="1"/>
                  </a:cxn>
                  <a:cxn ang="0">
                    <a:pos x="175" y="5"/>
                  </a:cxn>
                </a:cxnLst>
                <a:rect l="0" t="0" r="r" b="b"/>
                <a:pathLst>
                  <a:path w="185" h="925">
                    <a:moveTo>
                      <a:pt x="175" y="5"/>
                    </a:moveTo>
                    <a:lnTo>
                      <a:pt x="175" y="5"/>
                    </a:lnTo>
                    <a:lnTo>
                      <a:pt x="174" y="9"/>
                    </a:lnTo>
                    <a:lnTo>
                      <a:pt x="172" y="13"/>
                    </a:lnTo>
                    <a:lnTo>
                      <a:pt x="168" y="22"/>
                    </a:lnTo>
                    <a:lnTo>
                      <a:pt x="163" y="30"/>
                    </a:lnTo>
                    <a:lnTo>
                      <a:pt x="162" y="35"/>
                    </a:lnTo>
                    <a:lnTo>
                      <a:pt x="161" y="39"/>
                    </a:lnTo>
                    <a:lnTo>
                      <a:pt x="161" y="39"/>
                    </a:lnTo>
                    <a:lnTo>
                      <a:pt x="161" y="62"/>
                    </a:lnTo>
                    <a:lnTo>
                      <a:pt x="159" y="87"/>
                    </a:lnTo>
                    <a:lnTo>
                      <a:pt x="159" y="87"/>
                    </a:lnTo>
                    <a:lnTo>
                      <a:pt x="155" y="118"/>
                    </a:lnTo>
                    <a:lnTo>
                      <a:pt x="149" y="148"/>
                    </a:lnTo>
                    <a:lnTo>
                      <a:pt x="149" y="148"/>
                    </a:lnTo>
                    <a:lnTo>
                      <a:pt x="146" y="164"/>
                    </a:lnTo>
                    <a:lnTo>
                      <a:pt x="142" y="178"/>
                    </a:lnTo>
                    <a:lnTo>
                      <a:pt x="138" y="193"/>
                    </a:lnTo>
                    <a:lnTo>
                      <a:pt x="135" y="207"/>
                    </a:lnTo>
                    <a:lnTo>
                      <a:pt x="135" y="207"/>
                    </a:lnTo>
                    <a:lnTo>
                      <a:pt x="131" y="238"/>
                    </a:lnTo>
                    <a:lnTo>
                      <a:pt x="128" y="268"/>
                    </a:lnTo>
                    <a:lnTo>
                      <a:pt x="122" y="330"/>
                    </a:lnTo>
                    <a:lnTo>
                      <a:pt x="117" y="361"/>
                    </a:lnTo>
                    <a:lnTo>
                      <a:pt x="112" y="392"/>
                    </a:lnTo>
                    <a:lnTo>
                      <a:pt x="106" y="422"/>
                    </a:lnTo>
                    <a:lnTo>
                      <a:pt x="99" y="452"/>
                    </a:lnTo>
                    <a:lnTo>
                      <a:pt x="99" y="452"/>
                    </a:lnTo>
                    <a:lnTo>
                      <a:pt x="80" y="510"/>
                    </a:lnTo>
                    <a:lnTo>
                      <a:pt x="72" y="538"/>
                    </a:lnTo>
                    <a:lnTo>
                      <a:pt x="64" y="568"/>
                    </a:lnTo>
                    <a:lnTo>
                      <a:pt x="64" y="568"/>
                    </a:lnTo>
                    <a:lnTo>
                      <a:pt x="56" y="599"/>
                    </a:lnTo>
                    <a:lnTo>
                      <a:pt x="50" y="630"/>
                    </a:lnTo>
                    <a:lnTo>
                      <a:pt x="38" y="691"/>
                    </a:lnTo>
                    <a:lnTo>
                      <a:pt x="38" y="691"/>
                    </a:lnTo>
                    <a:lnTo>
                      <a:pt x="25" y="750"/>
                    </a:lnTo>
                    <a:lnTo>
                      <a:pt x="15" y="809"/>
                    </a:lnTo>
                    <a:lnTo>
                      <a:pt x="15" y="809"/>
                    </a:lnTo>
                    <a:lnTo>
                      <a:pt x="6" y="865"/>
                    </a:lnTo>
                    <a:lnTo>
                      <a:pt x="2" y="893"/>
                    </a:lnTo>
                    <a:lnTo>
                      <a:pt x="1" y="906"/>
                    </a:lnTo>
                    <a:lnTo>
                      <a:pt x="0" y="921"/>
                    </a:lnTo>
                    <a:lnTo>
                      <a:pt x="0" y="921"/>
                    </a:lnTo>
                    <a:lnTo>
                      <a:pt x="1" y="923"/>
                    </a:lnTo>
                    <a:lnTo>
                      <a:pt x="2" y="924"/>
                    </a:lnTo>
                    <a:lnTo>
                      <a:pt x="3" y="925"/>
                    </a:lnTo>
                    <a:lnTo>
                      <a:pt x="5" y="925"/>
                    </a:lnTo>
                    <a:lnTo>
                      <a:pt x="7" y="925"/>
                    </a:lnTo>
                    <a:lnTo>
                      <a:pt x="8" y="924"/>
                    </a:lnTo>
                    <a:lnTo>
                      <a:pt x="9" y="923"/>
                    </a:lnTo>
                    <a:lnTo>
                      <a:pt x="9" y="921"/>
                    </a:lnTo>
                    <a:lnTo>
                      <a:pt x="9" y="921"/>
                    </a:lnTo>
                    <a:lnTo>
                      <a:pt x="10" y="906"/>
                    </a:lnTo>
                    <a:lnTo>
                      <a:pt x="11" y="891"/>
                    </a:lnTo>
                    <a:lnTo>
                      <a:pt x="13" y="875"/>
                    </a:lnTo>
                    <a:lnTo>
                      <a:pt x="16" y="862"/>
                    </a:lnTo>
                    <a:lnTo>
                      <a:pt x="16" y="862"/>
                    </a:lnTo>
                    <a:lnTo>
                      <a:pt x="21" y="833"/>
                    </a:lnTo>
                    <a:lnTo>
                      <a:pt x="25" y="803"/>
                    </a:lnTo>
                    <a:lnTo>
                      <a:pt x="25" y="803"/>
                    </a:lnTo>
                    <a:lnTo>
                      <a:pt x="31" y="774"/>
                    </a:lnTo>
                    <a:lnTo>
                      <a:pt x="37" y="744"/>
                    </a:lnTo>
                    <a:lnTo>
                      <a:pt x="48" y="685"/>
                    </a:lnTo>
                    <a:lnTo>
                      <a:pt x="48" y="685"/>
                    </a:lnTo>
                    <a:lnTo>
                      <a:pt x="62" y="623"/>
                    </a:lnTo>
                    <a:lnTo>
                      <a:pt x="68" y="592"/>
                    </a:lnTo>
                    <a:lnTo>
                      <a:pt x="75" y="560"/>
                    </a:lnTo>
                    <a:lnTo>
                      <a:pt x="75" y="560"/>
                    </a:lnTo>
                    <a:lnTo>
                      <a:pt x="83" y="531"/>
                    </a:lnTo>
                    <a:lnTo>
                      <a:pt x="93" y="503"/>
                    </a:lnTo>
                    <a:lnTo>
                      <a:pt x="110" y="446"/>
                    </a:lnTo>
                    <a:lnTo>
                      <a:pt x="110" y="446"/>
                    </a:lnTo>
                    <a:lnTo>
                      <a:pt x="117" y="417"/>
                    </a:lnTo>
                    <a:lnTo>
                      <a:pt x="124" y="386"/>
                    </a:lnTo>
                    <a:lnTo>
                      <a:pt x="129" y="355"/>
                    </a:lnTo>
                    <a:lnTo>
                      <a:pt x="132" y="324"/>
                    </a:lnTo>
                    <a:lnTo>
                      <a:pt x="138" y="262"/>
                    </a:lnTo>
                    <a:lnTo>
                      <a:pt x="141" y="231"/>
                    </a:lnTo>
                    <a:lnTo>
                      <a:pt x="145" y="201"/>
                    </a:lnTo>
                    <a:lnTo>
                      <a:pt x="145" y="201"/>
                    </a:lnTo>
                    <a:lnTo>
                      <a:pt x="148" y="186"/>
                    </a:lnTo>
                    <a:lnTo>
                      <a:pt x="153" y="172"/>
                    </a:lnTo>
                    <a:lnTo>
                      <a:pt x="157" y="157"/>
                    </a:lnTo>
                    <a:lnTo>
                      <a:pt x="161" y="143"/>
                    </a:lnTo>
                    <a:lnTo>
                      <a:pt x="161" y="143"/>
                    </a:lnTo>
                    <a:lnTo>
                      <a:pt x="164" y="119"/>
                    </a:lnTo>
                    <a:lnTo>
                      <a:pt x="167" y="94"/>
                    </a:lnTo>
                    <a:lnTo>
                      <a:pt x="167" y="94"/>
                    </a:lnTo>
                    <a:lnTo>
                      <a:pt x="169" y="70"/>
                    </a:lnTo>
                    <a:lnTo>
                      <a:pt x="171" y="45"/>
                    </a:lnTo>
                    <a:lnTo>
                      <a:pt x="171" y="45"/>
                    </a:lnTo>
                    <a:lnTo>
                      <a:pt x="171" y="40"/>
                    </a:lnTo>
                    <a:lnTo>
                      <a:pt x="172" y="36"/>
                    </a:lnTo>
                    <a:lnTo>
                      <a:pt x="177" y="26"/>
                    </a:lnTo>
                    <a:lnTo>
                      <a:pt x="181" y="17"/>
                    </a:lnTo>
                    <a:lnTo>
                      <a:pt x="183" y="12"/>
                    </a:lnTo>
                    <a:lnTo>
                      <a:pt x="185" y="7"/>
                    </a:lnTo>
                    <a:lnTo>
                      <a:pt x="185" y="7"/>
                    </a:lnTo>
                    <a:lnTo>
                      <a:pt x="185" y="5"/>
                    </a:lnTo>
                    <a:lnTo>
                      <a:pt x="183" y="4"/>
                    </a:lnTo>
                    <a:lnTo>
                      <a:pt x="180" y="1"/>
                    </a:lnTo>
                    <a:lnTo>
                      <a:pt x="179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0" name="chenying0907 915"/>
              <p:cNvSpPr/>
              <p:nvPr/>
            </p:nvSpPr>
            <p:spPr bwMode="auto">
              <a:xfrm>
                <a:off x="3605213" y="1336675"/>
                <a:ext cx="98425" cy="500063"/>
              </a:xfrm>
              <a:custGeom>
                <a:avLst/>
                <a:gdLst/>
                <a:ahLst/>
                <a:cxnLst>
                  <a:cxn ang="0">
                    <a:pos x="174" y="4"/>
                  </a:cxn>
                  <a:cxn ang="0">
                    <a:pos x="173" y="62"/>
                  </a:cxn>
                  <a:cxn ang="0">
                    <a:pos x="167" y="119"/>
                  </a:cxn>
                  <a:cxn ang="0">
                    <a:pos x="157" y="179"/>
                  </a:cxn>
                  <a:cxn ang="0">
                    <a:pos x="147" y="239"/>
                  </a:cxn>
                  <a:cxn ang="0">
                    <a:pos x="136" y="302"/>
                  </a:cxn>
                  <a:cxn ang="0">
                    <a:pos x="126" y="365"/>
                  </a:cxn>
                  <a:cxn ang="0">
                    <a:pos x="118" y="428"/>
                  </a:cxn>
                  <a:cxn ang="0">
                    <a:pos x="107" y="490"/>
                  </a:cxn>
                  <a:cxn ang="0">
                    <a:pos x="101" y="519"/>
                  </a:cxn>
                  <a:cxn ang="0">
                    <a:pos x="78" y="605"/>
                  </a:cxn>
                  <a:cxn ang="0">
                    <a:pos x="47" y="719"/>
                  </a:cxn>
                  <a:cxn ang="0">
                    <a:pos x="41" y="747"/>
                  </a:cxn>
                  <a:cxn ang="0">
                    <a:pos x="32" y="806"/>
                  </a:cxn>
                  <a:cxn ang="0">
                    <a:pos x="27" y="835"/>
                  </a:cxn>
                  <a:cxn ang="0">
                    <a:pos x="20" y="859"/>
                  </a:cxn>
                  <a:cxn ang="0">
                    <a:pos x="5" y="907"/>
                  </a:cxn>
                  <a:cxn ang="0">
                    <a:pos x="0" y="931"/>
                  </a:cxn>
                  <a:cxn ang="0">
                    <a:pos x="0" y="933"/>
                  </a:cxn>
                  <a:cxn ang="0">
                    <a:pos x="0" y="939"/>
                  </a:cxn>
                  <a:cxn ang="0">
                    <a:pos x="1" y="942"/>
                  </a:cxn>
                  <a:cxn ang="0">
                    <a:pos x="4" y="943"/>
                  </a:cxn>
                  <a:cxn ang="0">
                    <a:pos x="7" y="942"/>
                  </a:cxn>
                  <a:cxn ang="0">
                    <a:pos x="9" y="939"/>
                  </a:cxn>
                  <a:cxn ang="0">
                    <a:pos x="10" y="924"/>
                  </a:cxn>
                  <a:cxn ang="0">
                    <a:pos x="16" y="897"/>
                  </a:cxn>
                  <a:cxn ang="0">
                    <a:pos x="30" y="857"/>
                  </a:cxn>
                  <a:cxn ang="0">
                    <a:pos x="37" y="829"/>
                  </a:cxn>
                  <a:cxn ang="0">
                    <a:pos x="42" y="800"/>
                  </a:cxn>
                  <a:cxn ang="0">
                    <a:pos x="52" y="741"/>
                  </a:cxn>
                  <a:cxn ang="0">
                    <a:pos x="58" y="712"/>
                  </a:cxn>
                  <a:cxn ang="0">
                    <a:pos x="90" y="595"/>
                  </a:cxn>
                  <a:cxn ang="0">
                    <a:pos x="113" y="506"/>
                  </a:cxn>
                  <a:cxn ang="0">
                    <a:pos x="120" y="476"/>
                  </a:cxn>
                  <a:cxn ang="0">
                    <a:pos x="129" y="417"/>
                  </a:cxn>
                  <a:cxn ang="0">
                    <a:pos x="136" y="359"/>
                  </a:cxn>
                  <a:cxn ang="0">
                    <a:pos x="146" y="296"/>
                  </a:cxn>
                  <a:cxn ang="0">
                    <a:pos x="158" y="233"/>
                  </a:cxn>
                  <a:cxn ang="0">
                    <a:pos x="168" y="173"/>
                  </a:cxn>
                  <a:cxn ang="0">
                    <a:pos x="178" y="113"/>
                  </a:cxn>
                  <a:cxn ang="0">
                    <a:pos x="184" y="58"/>
                  </a:cxn>
                  <a:cxn ang="0">
                    <a:pos x="185" y="4"/>
                  </a:cxn>
                  <a:cxn ang="0">
                    <a:pos x="184" y="2"/>
                  </a:cxn>
                  <a:cxn ang="0">
                    <a:pos x="182" y="0"/>
                  </a:cxn>
                  <a:cxn ang="0">
                    <a:pos x="177" y="0"/>
                  </a:cxn>
                  <a:cxn ang="0">
                    <a:pos x="175" y="2"/>
                  </a:cxn>
                  <a:cxn ang="0">
                    <a:pos x="174" y="4"/>
                  </a:cxn>
                </a:cxnLst>
                <a:rect l="0" t="0" r="r" b="b"/>
                <a:pathLst>
                  <a:path w="185" h="943">
                    <a:moveTo>
                      <a:pt x="174" y="4"/>
                    </a:moveTo>
                    <a:lnTo>
                      <a:pt x="174" y="4"/>
                    </a:lnTo>
                    <a:lnTo>
                      <a:pt x="174" y="33"/>
                    </a:lnTo>
                    <a:lnTo>
                      <a:pt x="173" y="62"/>
                    </a:lnTo>
                    <a:lnTo>
                      <a:pt x="171" y="90"/>
                    </a:lnTo>
                    <a:lnTo>
                      <a:pt x="167" y="119"/>
                    </a:lnTo>
                    <a:lnTo>
                      <a:pt x="167" y="119"/>
                    </a:lnTo>
                    <a:lnTo>
                      <a:pt x="157" y="179"/>
                    </a:lnTo>
                    <a:lnTo>
                      <a:pt x="147" y="239"/>
                    </a:lnTo>
                    <a:lnTo>
                      <a:pt x="147" y="239"/>
                    </a:lnTo>
                    <a:lnTo>
                      <a:pt x="142" y="271"/>
                    </a:lnTo>
                    <a:lnTo>
                      <a:pt x="136" y="302"/>
                    </a:lnTo>
                    <a:lnTo>
                      <a:pt x="131" y="334"/>
                    </a:lnTo>
                    <a:lnTo>
                      <a:pt x="126" y="365"/>
                    </a:lnTo>
                    <a:lnTo>
                      <a:pt x="126" y="365"/>
                    </a:lnTo>
                    <a:lnTo>
                      <a:pt x="118" y="428"/>
                    </a:lnTo>
                    <a:lnTo>
                      <a:pt x="112" y="459"/>
                    </a:lnTo>
                    <a:lnTo>
                      <a:pt x="107" y="490"/>
                    </a:lnTo>
                    <a:lnTo>
                      <a:pt x="107" y="490"/>
                    </a:lnTo>
                    <a:lnTo>
                      <a:pt x="101" y="519"/>
                    </a:lnTo>
                    <a:lnTo>
                      <a:pt x="94" y="547"/>
                    </a:lnTo>
                    <a:lnTo>
                      <a:pt x="78" y="605"/>
                    </a:lnTo>
                    <a:lnTo>
                      <a:pt x="62" y="662"/>
                    </a:lnTo>
                    <a:lnTo>
                      <a:pt x="47" y="719"/>
                    </a:lnTo>
                    <a:lnTo>
                      <a:pt x="47" y="719"/>
                    </a:lnTo>
                    <a:lnTo>
                      <a:pt x="41" y="747"/>
                    </a:lnTo>
                    <a:lnTo>
                      <a:pt x="36" y="776"/>
                    </a:lnTo>
                    <a:lnTo>
                      <a:pt x="32" y="806"/>
                    </a:lnTo>
                    <a:lnTo>
                      <a:pt x="27" y="835"/>
                    </a:lnTo>
                    <a:lnTo>
                      <a:pt x="27" y="835"/>
                    </a:lnTo>
                    <a:lnTo>
                      <a:pt x="24" y="848"/>
                    </a:lnTo>
                    <a:lnTo>
                      <a:pt x="20" y="859"/>
                    </a:lnTo>
                    <a:lnTo>
                      <a:pt x="12" y="883"/>
                    </a:lnTo>
                    <a:lnTo>
                      <a:pt x="5" y="907"/>
                    </a:lnTo>
                    <a:lnTo>
                      <a:pt x="2" y="919"/>
                    </a:lnTo>
                    <a:lnTo>
                      <a:pt x="0" y="931"/>
                    </a:lnTo>
                    <a:lnTo>
                      <a:pt x="0" y="931"/>
                    </a:lnTo>
                    <a:lnTo>
                      <a:pt x="0" y="933"/>
                    </a:lnTo>
                    <a:lnTo>
                      <a:pt x="0" y="939"/>
                    </a:lnTo>
                    <a:lnTo>
                      <a:pt x="0" y="939"/>
                    </a:lnTo>
                    <a:lnTo>
                      <a:pt x="0" y="940"/>
                    </a:lnTo>
                    <a:lnTo>
                      <a:pt x="1" y="942"/>
                    </a:lnTo>
                    <a:lnTo>
                      <a:pt x="2" y="943"/>
                    </a:lnTo>
                    <a:lnTo>
                      <a:pt x="4" y="943"/>
                    </a:lnTo>
                    <a:lnTo>
                      <a:pt x="6" y="943"/>
                    </a:lnTo>
                    <a:lnTo>
                      <a:pt x="7" y="942"/>
                    </a:lnTo>
                    <a:lnTo>
                      <a:pt x="8" y="940"/>
                    </a:lnTo>
                    <a:lnTo>
                      <a:pt x="9" y="939"/>
                    </a:lnTo>
                    <a:lnTo>
                      <a:pt x="9" y="939"/>
                    </a:lnTo>
                    <a:lnTo>
                      <a:pt x="10" y="924"/>
                    </a:lnTo>
                    <a:lnTo>
                      <a:pt x="13" y="911"/>
                    </a:lnTo>
                    <a:lnTo>
                      <a:pt x="16" y="897"/>
                    </a:lnTo>
                    <a:lnTo>
                      <a:pt x="21" y="884"/>
                    </a:lnTo>
                    <a:lnTo>
                      <a:pt x="30" y="857"/>
                    </a:lnTo>
                    <a:lnTo>
                      <a:pt x="34" y="843"/>
                    </a:lnTo>
                    <a:lnTo>
                      <a:pt x="37" y="829"/>
                    </a:lnTo>
                    <a:lnTo>
                      <a:pt x="37" y="829"/>
                    </a:lnTo>
                    <a:lnTo>
                      <a:pt x="42" y="800"/>
                    </a:lnTo>
                    <a:lnTo>
                      <a:pt x="47" y="771"/>
                    </a:lnTo>
                    <a:lnTo>
                      <a:pt x="52" y="741"/>
                    </a:lnTo>
                    <a:lnTo>
                      <a:pt x="58" y="712"/>
                    </a:lnTo>
                    <a:lnTo>
                      <a:pt x="58" y="712"/>
                    </a:lnTo>
                    <a:lnTo>
                      <a:pt x="73" y="653"/>
                    </a:lnTo>
                    <a:lnTo>
                      <a:pt x="90" y="595"/>
                    </a:lnTo>
                    <a:lnTo>
                      <a:pt x="106" y="535"/>
                    </a:lnTo>
                    <a:lnTo>
                      <a:pt x="113" y="506"/>
                    </a:lnTo>
                    <a:lnTo>
                      <a:pt x="120" y="476"/>
                    </a:lnTo>
                    <a:lnTo>
                      <a:pt x="120" y="476"/>
                    </a:lnTo>
                    <a:lnTo>
                      <a:pt x="125" y="447"/>
                    </a:lnTo>
                    <a:lnTo>
                      <a:pt x="129" y="417"/>
                    </a:lnTo>
                    <a:lnTo>
                      <a:pt x="136" y="359"/>
                    </a:lnTo>
                    <a:lnTo>
                      <a:pt x="136" y="359"/>
                    </a:lnTo>
                    <a:lnTo>
                      <a:pt x="141" y="327"/>
                    </a:lnTo>
                    <a:lnTo>
                      <a:pt x="146" y="296"/>
                    </a:lnTo>
                    <a:lnTo>
                      <a:pt x="153" y="264"/>
                    </a:lnTo>
                    <a:lnTo>
                      <a:pt x="158" y="233"/>
                    </a:lnTo>
                    <a:lnTo>
                      <a:pt x="158" y="233"/>
                    </a:lnTo>
                    <a:lnTo>
                      <a:pt x="168" y="173"/>
                    </a:lnTo>
                    <a:lnTo>
                      <a:pt x="178" y="113"/>
                    </a:lnTo>
                    <a:lnTo>
                      <a:pt x="178" y="113"/>
                    </a:lnTo>
                    <a:lnTo>
                      <a:pt x="182" y="86"/>
                    </a:lnTo>
                    <a:lnTo>
                      <a:pt x="184" y="58"/>
                    </a:lnTo>
                    <a:lnTo>
                      <a:pt x="184" y="32"/>
                    </a:lnTo>
                    <a:lnTo>
                      <a:pt x="185" y="4"/>
                    </a:lnTo>
                    <a:lnTo>
                      <a:pt x="185" y="4"/>
                    </a:lnTo>
                    <a:lnTo>
                      <a:pt x="184" y="2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7" y="0"/>
                    </a:lnTo>
                    <a:lnTo>
                      <a:pt x="176" y="1"/>
                    </a:lnTo>
                    <a:lnTo>
                      <a:pt x="175" y="2"/>
                    </a:lnTo>
                    <a:lnTo>
                      <a:pt x="174" y="4"/>
                    </a:lnTo>
                    <a:lnTo>
                      <a:pt x="17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1" name="chenying0907 916"/>
              <p:cNvSpPr/>
              <p:nvPr/>
            </p:nvSpPr>
            <p:spPr bwMode="auto">
              <a:xfrm>
                <a:off x="3649663" y="1366838"/>
                <a:ext cx="90488" cy="492125"/>
              </a:xfrm>
              <a:custGeom>
                <a:avLst/>
                <a:gdLst/>
                <a:ahLst/>
                <a:cxnLst>
                  <a:cxn ang="0">
                    <a:pos x="162" y="5"/>
                  </a:cxn>
                  <a:cxn ang="0">
                    <a:pos x="161" y="67"/>
                  </a:cxn>
                  <a:cxn ang="0">
                    <a:pos x="155" y="128"/>
                  </a:cxn>
                  <a:cxn ang="0">
                    <a:pos x="151" y="156"/>
                  </a:cxn>
                  <a:cxn ang="0">
                    <a:pos x="141" y="214"/>
                  </a:cxn>
                  <a:cxn ang="0">
                    <a:pos x="137" y="243"/>
                  </a:cxn>
                  <a:cxn ang="0">
                    <a:pos x="123" y="335"/>
                  </a:cxn>
                  <a:cxn ang="0">
                    <a:pos x="111" y="397"/>
                  </a:cxn>
                  <a:cxn ang="0">
                    <a:pos x="97" y="457"/>
                  </a:cxn>
                  <a:cxn ang="0">
                    <a:pos x="87" y="487"/>
                  </a:cxn>
                  <a:cxn ang="0">
                    <a:pos x="69" y="543"/>
                  </a:cxn>
                  <a:cxn ang="0">
                    <a:pos x="51" y="599"/>
                  </a:cxn>
                  <a:cxn ang="0">
                    <a:pos x="48" y="614"/>
                  </a:cxn>
                  <a:cxn ang="0">
                    <a:pos x="44" y="658"/>
                  </a:cxn>
                  <a:cxn ang="0">
                    <a:pos x="40" y="702"/>
                  </a:cxn>
                  <a:cxn ang="0">
                    <a:pos x="38" y="717"/>
                  </a:cxn>
                  <a:cxn ang="0">
                    <a:pos x="23" y="796"/>
                  </a:cxn>
                  <a:cxn ang="0">
                    <a:pos x="17" y="822"/>
                  </a:cxn>
                  <a:cxn ang="0">
                    <a:pos x="12" y="846"/>
                  </a:cxn>
                  <a:cxn ang="0">
                    <a:pos x="6" y="898"/>
                  </a:cxn>
                  <a:cxn ang="0">
                    <a:pos x="0" y="924"/>
                  </a:cxn>
                  <a:cxn ang="0">
                    <a:pos x="0" y="926"/>
                  </a:cxn>
                  <a:cxn ang="0">
                    <a:pos x="3" y="928"/>
                  </a:cxn>
                  <a:cxn ang="0">
                    <a:pos x="6" y="929"/>
                  </a:cxn>
                  <a:cxn ang="0">
                    <a:pos x="9" y="928"/>
                  </a:cxn>
                  <a:cxn ang="0">
                    <a:pos x="10" y="926"/>
                  </a:cxn>
                  <a:cxn ang="0">
                    <a:pos x="14" y="902"/>
                  </a:cxn>
                  <a:cxn ang="0">
                    <a:pos x="20" y="855"/>
                  </a:cxn>
                  <a:cxn ang="0">
                    <a:pos x="25" y="831"/>
                  </a:cxn>
                  <a:cxn ang="0">
                    <a:pos x="30" y="805"/>
                  </a:cxn>
                  <a:cxn ang="0">
                    <a:pos x="45" y="727"/>
                  </a:cxn>
                  <a:cxn ang="0">
                    <a:pos x="49" y="698"/>
                  </a:cxn>
                  <a:cxn ang="0">
                    <a:pos x="54" y="640"/>
                  </a:cxn>
                  <a:cxn ang="0">
                    <a:pos x="58" y="610"/>
                  </a:cxn>
                  <a:cxn ang="0">
                    <a:pos x="66" y="580"/>
                  </a:cxn>
                  <a:cxn ang="0">
                    <a:pos x="86" y="519"/>
                  </a:cxn>
                  <a:cxn ang="0">
                    <a:pos x="97" y="490"/>
                  </a:cxn>
                  <a:cxn ang="0">
                    <a:pos x="113" y="431"/>
                  </a:cxn>
                  <a:cxn ang="0">
                    <a:pos x="126" y="372"/>
                  </a:cxn>
                  <a:cxn ang="0">
                    <a:pos x="137" y="312"/>
                  </a:cxn>
                  <a:cxn ang="0">
                    <a:pos x="145" y="252"/>
                  </a:cxn>
                  <a:cxn ang="0">
                    <a:pos x="155" y="186"/>
                  </a:cxn>
                  <a:cxn ang="0">
                    <a:pos x="166" y="121"/>
                  </a:cxn>
                  <a:cxn ang="0">
                    <a:pos x="169" y="92"/>
                  </a:cxn>
                  <a:cxn ang="0">
                    <a:pos x="171" y="34"/>
                  </a:cxn>
                  <a:cxn ang="0">
                    <a:pos x="171" y="5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4" y="1"/>
                  </a:cxn>
                  <a:cxn ang="0">
                    <a:pos x="162" y="5"/>
                  </a:cxn>
                </a:cxnLst>
                <a:rect l="0" t="0" r="r" b="b"/>
                <a:pathLst>
                  <a:path w="171" h="929">
                    <a:moveTo>
                      <a:pt x="162" y="5"/>
                    </a:moveTo>
                    <a:lnTo>
                      <a:pt x="162" y="5"/>
                    </a:lnTo>
                    <a:lnTo>
                      <a:pt x="162" y="36"/>
                    </a:lnTo>
                    <a:lnTo>
                      <a:pt x="161" y="67"/>
                    </a:lnTo>
                    <a:lnTo>
                      <a:pt x="160" y="97"/>
                    </a:lnTo>
                    <a:lnTo>
                      <a:pt x="155" y="128"/>
                    </a:lnTo>
                    <a:lnTo>
                      <a:pt x="155" y="128"/>
                    </a:lnTo>
                    <a:lnTo>
                      <a:pt x="151" y="156"/>
                    </a:lnTo>
                    <a:lnTo>
                      <a:pt x="146" y="185"/>
                    </a:lnTo>
                    <a:lnTo>
                      <a:pt x="141" y="214"/>
                    </a:lnTo>
                    <a:lnTo>
                      <a:pt x="137" y="243"/>
                    </a:lnTo>
                    <a:lnTo>
                      <a:pt x="137" y="243"/>
                    </a:lnTo>
                    <a:lnTo>
                      <a:pt x="129" y="305"/>
                    </a:lnTo>
                    <a:lnTo>
                      <a:pt x="123" y="335"/>
                    </a:lnTo>
                    <a:lnTo>
                      <a:pt x="117" y="366"/>
                    </a:lnTo>
                    <a:lnTo>
                      <a:pt x="111" y="397"/>
                    </a:lnTo>
                    <a:lnTo>
                      <a:pt x="104" y="427"/>
                    </a:lnTo>
                    <a:lnTo>
                      <a:pt x="97" y="457"/>
                    </a:lnTo>
                    <a:lnTo>
                      <a:pt x="87" y="487"/>
                    </a:lnTo>
                    <a:lnTo>
                      <a:pt x="87" y="487"/>
                    </a:lnTo>
                    <a:lnTo>
                      <a:pt x="78" y="515"/>
                    </a:lnTo>
                    <a:lnTo>
                      <a:pt x="69" y="543"/>
                    </a:lnTo>
                    <a:lnTo>
                      <a:pt x="59" y="572"/>
                    </a:lnTo>
                    <a:lnTo>
                      <a:pt x="51" y="599"/>
                    </a:lnTo>
                    <a:lnTo>
                      <a:pt x="51" y="599"/>
                    </a:lnTo>
                    <a:lnTo>
                      <a:pt x="48" y="614"/>
                    </a:lnTo>
                    <a:lnTo>
                      <a:pt x="46" y="628"/>
                    </a:lnTo>
                    <a:lnTo>
                      <a:pt x="44" y="658"/>
                    </a:lnTo>
                    <a:lnTo>
                      <a:pt x="42" y="687"/>
                    </a:lnTo>
                    <a:lnTo>
                      <a:pt x="40" y="702"/>
                    </a:lnTo>
                    <a:lnTo>
                      <a:pt x="38" y="717"/>
                    </a:lnTo>
                    <a:lnTo>
                      <a:pt x="38" y="717"/>
                    </a:lnTo>
                    <a:lnTo>
                      <a:pt x="28" y="769"/>
                    </a:lnTo>
                    <a:lnTo>
                      <a:pt x="23" y="796"/>
                    </a:lnTo>
                    <a:lnTo>
                      <a:pt x="17" y="822"/>
                    </a:lnTo>
                    <a:lnTo>
                      <a:pt x="17" y="822"/>
                    </a:lnTo>
                    <a:lnTo>
                      <a:pt x="15" y="834"/>
                    </a:lnTo>
                    <a:lnTo>
                      <a:pt x="12" y="846"/>
                    </a:lnTo>
                    <a:lnTo>
                      <a:pt x="9" y="872"/>
                    </a:lnTo>
                    <a:lnTo>
                      <a:pt x="6" y="898"/>
                    </a:lnTo>
                    <a:lnTo>
                      <a:pt x="4" y="910"/>
                    </a:lnTo>
                    <a:lnTo>
                      <a:pt x="0" y="924"/>
                    </a:lnTo>
                    <a:lnTo>
                      <a:pt x="0" y="924"/>
                    </a:lnTo>
                    <a:lnTo>
                      <a:pt x="0" y="926"/>
                    </a:lnTo>
                    <a:lnTo>
                      <a:pt x="2" y="927"/>
                    </a:lnTo>
                    <a:lnTo>
                      <a:pt x="3" y="928"/>
                    </a:lnTo>
                    <a:lnTo>
                      <a:pt x="5" y="929"/>
                    </a:lnTo>
                    <a:lnTo>
                      <a:pt x="6" y="929"/>
                    </a:lnTo>
                    <a:lnTo>
                      <a:pt x="8" y="929"/>
                    </a:lnTo>
                    <a:lnTo>
                      <a:pt x="9" y="928"/>
                    </a:lnTo>
                    <a:lnTo>
                      <a:pt x="10" y="926"/>
                    </a:lnTo>
                    <a:lnTo>
                      <a:pt x="10" y="926"/>
                    </a:lnTo>
                    <a:lnTo>
                      <a:pt x="13" y="915"/>
                    </a:lnTo>
                    <a:lnTo>
                      <a:pt x="14" y="902"/>
                    </a:lnTo>
                    <a:lnTo>
                      <a:pt x="17" y="878"/>
                    </a:lnTo>
                    <a:lnTo>
                      <a:pt x="20" y="855"/>
                    </a:lnTo>
                    <a:lnTo>
                      <a:pt x="22" y="842"/>
                    </a:lnTo>
                    <a:lnTo>
                      <a:pt x="25" y="831"/>
                    </a:lnTo>
                    <a:lnTo>
                      <a:pt x="25" y="831"/>
                    </a:lnTo>
                    <a:lnTo>
                      <a:pt x="30" y="805"/>
                    </a:lnTo>
                    <a:lnTo>
                      <a:pt x="36" y="778"/>
                    </a:lnTo>
                    <a:lnTo>
                      <a:pt x="45" y="727"/>
                    </a:lnTo>
                    <a:lnTo>
                      <a:pt x="45" y="727"/>
                    </a:lnTo>
                    <a:lnTo>
                      <a:pt x="49" y="698"/>
                    </a:lnTo>
                    <a:lnTo>
                      <a:pt x="52" y="669"/>
                    </a:lnTo>
                    <a:lnTo>
                      <a:pt x="54" y="640"/>
                    </a:lnTo>
                    <a:lnTo>
                      <a:pt x="58" y="610"/>
                    </a:lnTo>
                    <a:lnTo>
                      <a:pt x="58" y="610"/>
                    </a:lnTo>
                    <a:lnTo>
                      <a:pt x="61" y="595"/>
                    </a:lnTo>
                    <a:lnTo>
                      <a:pt x="66" y="580"/>
                    </a:lnTo>
                    <a:lnTo>
                      <a:pt x="76" y="550"/>
                    </a:lnTo>
                    <a:lnTo>
                      <a:pt x="86" y="519"/>
                    </a:lnTo>
                    <a:lnTo>
                      <a:pt x="97" y="490"/>
                    </a:lnTo>
                    <a:lnTo>
                      <a:pt x="97" y="490"/>
                    </a:lnTo>
                    <a:lnTo>
                      <a:pt x="106" y="461"/>
                    </a:lnTo>
                    <a:lnTo>
                      <a:pt x="113" y="431"/>
                    </a:lnTo>
                    <a:lnTo>
                      <a:pt x="120" y="402"/>
                    </a:lnTo>
                    <a:lnTo>
                      <a:pt x="126" y="372"/>
                    </a:lnTo>
                    <a:lnTo>
                      <a:pt x="132" y="342"/>
                    </a:lnTo>
                    <a:lnTo>
                      <a:pt x="137" y="312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9" y="219"/>
                    </a:lnTo>
                    <a:lnTo>
                      <a:pt x="155" y="186"/>
                    </a:lnTo>
                    <a:lnTo>
                      <a:pt x="161" y="154"/>
                    </a:lnTo>
                    <a:lnTo>
                      <a:pt x="166" y="121"/>
                    </a:lnTo>
                    <a:lnTo>
                      <a:pt x="166" y="121"/>
                    </a:lnTo>
                    <a:lnTo>
                      <a:pt x="169" y="92"/>
                    </a:lnTo>
                    <a:lnTo>
                      <a:pt x="171" y="63"/>
                    </a:lnTo>
                    <a:lnTo>
                      <a:pt x="171" y="34"/>
                    </a:lnTo>
                    <a:lnTo>
                      <a:pt x="171" y="5"/>
                    </a:lnTo>
                    <a:lnTo>
                      <a:pt x="171" y="5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5" y="0"/>
                    </a:lnTo>
                    <a:lnTo>
                      <a:pt x="164" y="1"/>
                    </a:lnTo>
                    <a:lnTo>
                      <a:pt x="163" y="2"/>
                    </a:lnTo>
                    <a:lnTo>
                      <a:pt x="162" y="5"/>
                    </a:lnTo>
                    <a:lnTo>
                      <a:pt x="16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2" name="chenying0907 917"/>
              <p:cNvSpPr/>
              <p:nvPr/>
            </p:nvSpPr>
            <p:spPr bwMode="auto">
              <a:xfrm>
                <a:off x="3692525" y="1401763"/>
                <a:ext cx="90488" cy="436563"/>
              </a:xfrm>
              <a:custGeom>
                <a:avLst/>
                <a:gdLst/>
                <a:ahLst/>
                <a:cxnLst>
                  <a:cxn ang="0">
                    <a:pos x="161" y="5"/>
                  </a:cxn>
                  <a:cxn ang="0">
                    <a:pos x="157" y="61"/>
                  </a:cxn>
                  <a:cxn ang="0">
                    <a:pos x="148" y="118"/>
                  </a:cxn>
                  <a:cxn ang="0">
                    <a:pos x="143" y="143"/>
                  </a:cxn>
                  <a:cxn ang="0">
                    <a:pos x="130" y="192"/>
                  </a:cxn>
                  <a:cxn ang="0">
                    <a:pos x="126" y="216"/>
                  </a:cxn>
                  <a:cxn ang="0">
                    <a:pos x="124" y="236"/>
                  </a:cxn>
                  <a:cxn ang="0">
                    <a:pos x="124" y="257"/>
                  </a:cxn>
                  <a:cxn ang="0">
                    <a:pos x="120" y="285"/>
                  </a:cxn>
                  <a:cxn ang="0">
                    <a:pos x="115" y="314"/>
                  </a:cxn>
                  <a:cxn ang="0">
                    <a:pos x="97" y="395"/>
                  </a:cxn>
                  <a:cxn ang="0">
                    <a:pos x="93" y="422"/>
                  </a:cxn>
                  <a:cxn ang="0">
                    <a:pos x="88" y="472"/>
                  </a:cxn>
                  <a:cxn ang="0">
                    <a:pos x="82" y="520"/>
                  </a:cxn>
                  <a:cxn ang="0">
                    <a:pos x="74" y="547"/>
                  </a:cxn>
                  <a:cxn ang="0">
                    <a:pos x="56" y="599"/>
                  </a:cxn>
                  <a:cxn ang="0">
                    <a:pos x="47" y="624"/>
                  </a:cxn>
                  <a:cxn ang="0">
                    <a:pos x="24" y="696"/>
                  </a:cxn>
                  <a:cxn ang="0">
                    <a:pos x="10" y="745"/>
                  </a:cxn>
                  <a:cxn ang="0">
                    <a:pos x="2" y="795"/>
                  </a:cxn>
                  <a:cxn ang="0">
                    <a:pos x="0" y="820"/>
                  </a:cxn>
                  <a:cxn ang="0">
                    <a:pos x="2" y="823"/>
                  </a:cxn>
                  <a:cxn ang="0">
                    <a:pos x="5" y="825"/>
                  </a:cxn>
                  <a:cxn ang="0">
                    <a:pos x="8" y="823"/>
                  </a:cxn>
                  <a:cxn ang="0">
                    <a:pos x="9" y="820"/>
                  </a:cxn>
                  <a:cxn ang="0">
                    <a:pos x="11" y="794"/>
                  </a:cxn>
                  <a:cxn ang="0">
                    <a:pos x="21" y="743"/>
                  </a:cxn>
                  <a:cxn ang="0">
                    <a:pos x="34" y="693"/>
                  </a:cxn>
                  <a:cxn ang="0">
                    <a:pos x="58" y="618"/>
                  </a:cxn>
                  <a:cxn ang="0">
                    <a:pos x="66" y="594"/>
                  </a:cxn>
                  <a:cxn ang="0">
                    <a:pos x="84" y="547"/>
                  </a:cxn>
                  <a:cxn ang="0">
                    <a:pos x="90" y="522"/>
                  </a:cxn>
                  <a:cxn ang="0">
                    <a:pos x="95" y="496"/>
                  </a:cxn>
                  <a:cxn ang="0">
                    <a:pos x="100" y="443"/>
                  </a:cxn>
                  <a:cxn ang="0">
                    <a:pos x="103" y="416"/>
                  </a:cxn>
                  <a:cxn ang="0">
                    <a:pos x="113" y="366"/>
                  </a:cxn>
                  <a:cxn ang="0">
                    <a:pos x="123" y="316"/>
                  </a:cxn>
                  <a:cxn ang="0">
                    <a:pos x="133" y="266"/>
                  </a:cxn>
                  <a:cxn ang="0">
                    <a:pos x="134" y="253"/>
                  </a:cxn>
                  <a:cxn ang="0">
                    <a:pos x="134" y="226"/>
                  </a:cxn>
                  <a:cxn ang="0">
                    <a:pos x="136" y="212"/>
                  </a:cxn>
                  <a:cxn ang="0">
                    <a:pos x="147" y="162"/>
                  </a:cxn>
                  <a:cxn ang="0">
                    <a:pos x="159" y="112"/>
                  </a:cxn>
                  <a:cxn ang="0">
                    <a:pos x="163" y="85"/>
                  </a:cxn>
                  <a:cxn ang="0">
                    <a:pos x="169" y="32"/>
                  </a:cxn>
                  <a:cxn ang="0">
                    <a:pos x="170" y="5"/>
                  </a:cxn>
                  <a:cxn ang="0">
                    <a:pos x="169" y="1"/>
                  </a:cxn>
                  <a:cxn ang="0">
                    <a:pos x="166" y="0"/>
                  </a:cxn>
                  <a:cxn ang="0">
                    <a:pos x="163" y="1"/>
                  </a:cxn>
                  <a:cxn ang="0">
                    <a:pos x="161" y="5"/>
                  </a:cxn>
                </a:cxnLst>
                <a:rect l="0" t="0" r="r" b="b"/>
                <a:pathLst>
                  <a:path w="170" h="825">
                    <a:moveTo>
                      <a:pt x="161" y="5"/>
                    </a:moveTo>
                    <a:lnTo>
                      <a:pt x="161" y="5"/>
                    </a:lnTo>
                    <a:lnTo>
                      <a:pt x="160" y="34"/>
                    </a:lnTo>
                    <a:lnTo>
                      <a:pt x="157" y="61"/>
                    </a:lnTo>
                    <a:lnTo>
                      <a:pt x="153" y="90"/>
                    </a:lnTo>
                    <a:lnTo>
                      <a:pt x="148" y="118"/>
                    </a:lnTo>
                    <a:lnTo>
                      <a:pt x="148" y="118"/>
                    </a:lnTo>
                    <a:lnTo>
                      <a:pt x="143" y="143"/>
                    </a:lnTo>
                    <a:lnTo>
                      <a:pt x="136" y="168"/>
                    </a:lnTo>
                    <a:lnTo>
                      <a:pt x="130" y="192"/>
                    </a:lnTo>
                    <a:lnTo>
                      <a:pt x="126" y="216"/>
                    </a:lnTo>
                    <a:lnTo>
                      <a:pt x="126" y="216"/>
                    </a:lnTo>
                    <a:lnTo>
                      <a:pt x="124" y="227"/>
                    </a:lnTo>
                    <a:lnTo>
                      <a:pt x="124" y="236"/>
                    </a:lnTo>
                    <a:lnTo>
                      <a:pt x="124" y="257"/>
                    </a:lnTo>
                    <a:lnTo>
                      <a:pt x="124" y="257"/>
                    </a:lnTo>
                    <a:lnTo>
                      <a:pt x="123" y="271"/>
                    </a:lnTo>
                    <a:lnTo>
                      <a:pt x="120" y="285"/>
                    </a:lnTo>
                    <a:lnTo>
                      <a:pt x="115" y="314"/>
                    </a:lnTo>
                    <a:lnTo>
                      <a:pt x="115" y="314"/>
                    </a:lnTo>
                    <a:lnTo>
                      <a:pt x="102" y="367"/>
                    </a:lnTo>
                    <a:lnTo>
                      <a:pt x="97" y="395"/>
                    </a:lnTo>
                    <a:lnTo>
                      <a:pt x="93" y="422"/>
                    </a:lnTo>
                    <a:lnTo>
                      <a:pt x="93" y="422"/>
                    </a:lnTo>
                    <a:lnTo>
                      <a:pt x="91" y="447"/>
                    </a:lnTo>
                    <a:lnTo>
                      <a:pt x="88" y="472"/>
                    </a:lnTo>
                    <a:lnTo>
                      <a:pt x="86" y="495"/>
                    </a:lnTo>
                    <a:lnTo>
                      <a:pt x="82" y="520"/>
                    </a:lnTo>
                    <a:lnTo>
                      <a:pt x="82" y="520"/>
                    </a:lnTo>
                    <a:lnTo>
                      <a:pt x="74" y="547"/>
                    </a:lnTo>
                    <a:lnTo>
                      <a:pt x="65" y="573"/>
                    </a:lnTo>
                    <a:lnTo>
                      <a:pt x="56" y="599"/>
                    </a:lnTo>
                    <a:lnTo>
                      <a:pt x="47" y="624"/>
                    </a:lnTo>
                    <a:lnTo>
                      <a:pt x="47" y="624"/>
                    </a:lnTo>
                    <a:lnTo>
                      <a:pt x="31" y="672"/>
                    </a:lnTo>
                    <a:lnTo>
                      <a:pt x="24" y="696"/>
                    </a:lnTo>
                    <a:lnTo>
                      <a:pt x="17" y="720"/>
                    </a:lnTo>
                    <a:lnTo>
                      <a:pt x="10" y="745"/>
                    </a:lnTo>
                    <a:lnTo>
                      <a:pt x="5" y="770"/>
                    </a:lnTo>
                    <a:lnTo>
                      <a:pt x="2" y="795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" y="822"/>
                    </a:lnTo>
                    <a:lnTo>
                      <a:pt x="2" y="823"/>
                    </a:lnTo>
                    <a:lnTo>
                      <a:pt x="3" y="824"/>
                    </a:lnTo>
                    <a:lnTo>
                      <a:pt x="5" y="825"/>
                    </a:lnTo>
                    <a:lnTo>
                      <a:pt x="6" y="824"/>
                    </a:lnTo>
                    <a:lnTo>
                      <a:pt x="8" y="823"/>
                    </a:lnTo>
                    <a:lnTo>
                      <a:pt x="9" y="822"/>
                    </a:lnTo>
                    <a:lnTo>
                      <a:pt x="9" y="820"/>
                    </a:lnTo>
                    <a:lnTo>
                      <a:pt x="9" y="820"/>
                    </a:lnTo>
                    <a:lnTo>
                      <a:pt x="11" y="794"/>
                    </a:lnTo>
                    <a:lnTo>
                      <a:pt x="15" y="769"/>
                    </a:lnTo>
                    <a:lnTo>
                      <a:pt x="21" y="743"/>
                    </a:lnTo>
                    <a:lnTo>
                      <a:pt x="27" y="717"/>
                    </a:lnTo>
                    <a:lnTo>
                      <a:pt x="34" y="693"/>
                    </a:lnTo>
                    <a:lnTo>
                      <a:pt x="42" y="668"/>
                    </a:lnTo>
                    <a:lnTo>
                      <a:pt x="58" y="618"/>
                    </a:lnTo>
                    <a:lnTo>
                      <a:pt x="58" y="618"/>
                    </a:lnTo>
                    <a:lnTo>
                      <a:pt x="66" y="594"/>
                    </a:lnTo>
                    <a:lnTo>
                      <a:pt x="75" y="571"/>
                    </a:lnTo>
                    <a:lnTo>
                      <a:pt x="84" y="547"/>
                    </a:lnTo>
                    <a:lnTo>
                      <a:pt x="90" y="522"/>
                    </a:lnTo>
                    <a:lnTo>
                      <a:pt x="90" y="522"/>
                    </a:lnTo>
                    <a:lnTo>
                      <a:pt x="93" y="510"/>
                    </a:lnTo>
                    <a:lnTo>
                      <a:pt x="95" y="496"/>
                    </a:lnTo>
                    <a:lnTo>
                      <a:pt x="98" y="469"/>
                    </a:lnTo>
                    <a:lnTo>
                      <a:pt x="100" y="443"/>
                    </a:lnTo>
                    <a:lnTo>
                      <a:pt x="103" y="416"/>
                    </a:lnTo>
                    <a:lnTo>
                      <a:pt x="103" y="416"/>
                    </a:lnTo>
                    <a:lnTo>
                      <a:pt x="107" y="391"/>
                    </a:lnTo>
                    <a:lnTo>
                      <a:pt x="113" y="366"/>
                    </a:lnTo>
                    <a:lnTo>
                      <a:pt x="123" y="316"/>
                    </a:lnTo>
                    <a:lnTo>
                      <a:pt x="123" y="316"/>
                    </a:lnTo>
                    <a:lnTo>
                      <a:pt x="128" y="291"/>
                    </a:lnTo>
                    <a:lnTo>
                      <a:pt x="133" y="266"/>
                    </a:lnTo>
                    <a:lnTo>
                      <a:pt x="133" y="266"/>
                    </a:lnTo>
                    <a:lnTo>
                      <a:pt x="134" y="253"/>
                    </a:lnTo>
                    <a:lnTo>
                      <a:pt x="134" y="239"/>
                    </a:lnTo>
                    <a:lnTo>
                      <a:pt x="134" y="226"/>
                    </a:lnTo>
                    <a:lnTo>
                      <a:pt x="136" y="212"/>
                    </a:lnTo>
                    <a:lnTo>
                      <a:pt x="136" y="212"/>
                    </a:lnTo>
                    <a:lnTo>
                      <a:pt x="141" y="186"/>
                    </a:lnTo>
                    <a:lnTo>
                      <a:pt x="147" y="162"/>
                    </a:lnTo>
                    <a:lnTo>
                      <a:pt x="153" y="137"/>
                    </a:lnTo>
                    <a:lnTo>
                      <a:pt x="159" y="112"/>
                    </a:lnTo>
                    <a:lnTo>
                      <a:pt x="159" y="112"/>
                    </a:lnTo>
                    <a:lnTo>
                      <a:pt x="163" y="85"/>
                    </a:lnTo>
                    <a:lnTo>
                      <a:pt x="167" y="58"/>
                    </a:lnTo>
                    <a:lnTo>
                      <a:pt x="169" y="32"/>
                    </a:lnTo>
                    <a:lnTo>
                      <a:pt x="170" y="5"/>
                    </a:lnTo>
                    <a:lnTo>
                      <a:pt x="170" y="5"/>
                    </a:lnTo>
                    <a:lnTo>
                      <a:pt x="170" y="3"/>
                    </a:lnTo>
                    <a:lnTo>
                      <a:pt x="169" y="1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2" y="3"/>
                    </a:lnTo>
                    <a:lnTo>
                      <a:pt x="161" y="5"/>
                    </a:lnTo>
                    <a:lnTo>
                      <a:pt x="16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3" name="chenying0907 918"/>
              <p:cNvSpPr/>
              <p:nvPr/>
            </p:nvSpPr>
            <p:spPr bwMode="auto">
              <a:xfrm>
                <a:off x="3751263" y="1443038"/>
                <a:ext cx="66675" cy="360363"/>
              </a:xfrm>
              <a:custGeom>
                <a:avLst/>
                <a:gdLst/>
                <a:ahLst/>
                <a:cxnLst>
                  <a:cxn ang="0">
                    <a:pos x="117" y="4"/>
                  </a:cxn>
                  <a:cxn ang="0">
                    <a:pos x="116" y="50"/>
                  </a:cxn>
                  <a:cxn ang="0">
                    <a:pos x="108" y="139"/>
                  </a:cxn>
                  <a:cxn ang="0">
                    <a:pos x="94" y="228"/>
                  </a:cxn>
                  <a:cxn ang="0">
                    <a:pos x="68" y="361"/>
                  </a:cxn>
                  <a:cxn ang="0">
                    <a:pos x="63" y="383"/>
                  </a:cxn>
                  <a:cxn ang="0">
                    <a:pos x="57" y="404"/>
                  </a:cxn>
                  <a:cxn ang="0">
                    <a:pos x="48" y="432"/>
                  </a:cxn>
                  <a:cxn ang="0">
                    <a:pos x="47" y="440"/>
                  </a:cxn>
                  <a:cxn ang="0">
                    <a:pos x="44" y="482"/>
                  </a:cxn>
                  <a:cxn ang="0">
                    <a:pos x="38" y="523"/>
                  </a:cxn>
                  <a:cxn ang="0">
                    <a:pos x="32" y="542"/>
                  </a:cxn>
                  <a:cxn ang="0">
                    <a:pos x="10" y="598"/>
                  </a:cxn>
                  <a:cxn ang="0">
                    <a:pos x="7" y="608"/>
                  </a:cxn>
                  <a:cxn ang="0">
                    <a:pos x="2" y="637"/>
                  </a:cxn>
                  <a:cxn ang="0">
                    <a:pos x="0" y="678"/>
                  </a:cxn>
                  <a:cxn ang="0">
                    <a:pos x="0" y="680"/>
                  </a:cxn>
                  <a:cxn ang="0">
                    <a:pos x="3" y="682"/>
                  </a:cxn>
                  <a:cxn ang="0">
                    <a:pos x="6" y="682"/>
                  </a:cxn>
                  <a:cxn ang="0">
                    <a:pos x="9" y="680"/>
                  </a:cxn>
                  <a:cxn ang="0">
                    <a:pos x="9" y="678"/>
                  </a:cxn>
                  <a:cxn ang="0">
                    <a:pos x="12" y="635"/>
                  </a:cxn>
                  <a:cxn ang="0">
                    <a:pos x="22" y="594"/>
                  </a:cxn>
                  <a:cxn ang="0">
                    <a:pos x="36" y="556"/>
                  </a:cxn>
                  <a:cxn ang="0">
                    <a:pos x="48" y="517"/>
                  </a:cxn>
                  <a:cxn ang="0">
                    <a:pos x="51" y="501"/>
                  </a:cxn>
                  <a:cxn ang="0">
                    <a:pos x="56" y="448"/>
                  </a:cxn>
                  <a:cxn ang="0">
                    <a:pos x="57" y="436"/>
                  </a:cxn>
                  <a:cxn ang="0">
                    <a:pos x="67" y="398"/>
                  </a:cxn>
                  <a:cxn ang="0">
                    <a:pos x="77" y="359"/>
                  </a:cxn>
                  <a:cxn ang="0">
                    <a:pos x="80" y="347"/>
                  </a:cxn>
                  <a:cxn ang="0">
                    <a:pos x="96" y="262"/>
                  </a:cxn>
                  <a:cxn ang="0">
                    <a:pos x="112" y="178"/>
                  </a:cxn>
                  <a:cxn ang="0">
                    <a:pos x="119" y="134"/>
                  </a:cxn>
                  <a:cxn ang="0">
                    <a:pos x="127" y="48"/>
                  </a:cxn>
                  <a:cxn ang="0">
                    <a:pos x="128" y="4"/>
                  </a:cxn>
                  <a:cxn ang="0">
                    <a:pos x="126" y="1"/>
                  </a:cxn>
                  <a:cxn ang="0">
                    <a:pos x="122" y="0"/>
                  </a:cxn>
                  <a:cxn ang="0">
                    <a:pos x="119" y="1"/>
                  </a:cxn>
                  <a:cxn ang="0">
                    <a:pos x="117" y="4"/>
                  </a:cxn>
                </a:cxnLst>
                <a:rect l="0" t="0" r="r" b="b"/>
                <a:pathLst>
                  <a:path w="128" h="682">
                    <a:moveTo>
                      <a:pt x="117" y="4"/>
                    </a:moveTo>
                    <a:lnTo>
                      <a:pt x="117" y="4"/>
                    </a:lnTo>
                    <a:lnTo>
                      <a:pt x="117" y="27"/>
                    </a:lnTo>
                    <a:lnTo>
                      <a:pt x="116" y="50"/>
                    </a:lnTo>
                    <a:lnTo>
                      <a:pt x="113" y="95"/>
                    </a:lnTo>
                    <a:lnTo>
                      <a:pt x="108" y="139"/>
                    </a:lnTo>
                    <a:lnTo>
                      <a:pt x="101" y="184"/>
                    </a:lnTo>
                    <a:lnTo>
                      <a:pt x="94" y="228"/>
                    </a:lnTo>
                    <a:lnTo>
                      <a:pt x="84" y="273"/>
                    </a:lnTo>
                    <a:lnTo>
                      <a:pt x="68" y="361"/>
                    </a:lnTo>
                    <a:lnTo>
                      <a:pt x="68" y="361"/>
                    </a:lnTo>
                    <a:lnTo>
                      <a:pt x="63" y="383"/>
                    </a:lnTo>
                    <a:lnTo>
                      <a:pt x="57" y="404"/>
                    </a:lnTo>
                    <a:lnTo>
                      <a:pt x="57" y="404"/>
                    </a:lnTo>
                    <a:lnTo>
                      <a:pt x="51" y="422"/>
                    </a:lnTo>
                    <a:lnTo>
                      <a:pt x="48" y="432"/>
                    </a:lnTo>
                    <a:lnTo>
                      <a:pt x="47" y="440"/>
                    </a:lnTo>
                    <a:lnTo>
                      <a:pt x="47" y="440"/>
                    </a:lnTo>
                    <a:lnTo>
                      <a:pt x="46" y="461"/>
                    </a:lnTo>
                    <a:lnTo>
                      <a:pt x="44" y="482"/>
                    </a:lnTo>
                    <a:lnTo>
                      <a:pt x="41" y="503"/>
                    </a:lnTo>
                    <a:lnTo>
                      <a:pt x="38" y="523"/>
                    </a:lnTo>
                    <a:lnTo>
                      <a:pt x="38" y="523"/>
                    </a:lnTo>
                    <a:lnTo>
                      <a:pt x="32" y="542"/>
                    </a:lnTo>
                    <a:lnTo>
                      <a:pt x="24" y="561"/>
                    </a:lnTo>
                    <a:lnTo>
                      <a:pt x="10" y="598"/>
                    </a:lnTo>
                    <a:lnTo>
                      <a:pt x="10" y="598"/>
                    </a:lnTo>
                    <a:lnTo>
                      <a:pt x="7" y="608"/>
                    </a:lnTo>
                    <a:lnTo>
                      <a:pt x="5" y="618"/>
                    </a:lnTo>
                    <a:lnTo>
                      <a:pt x="2" y="637"/>
                    </a:lnTo>
                    <a:lnTo>
                      <a:pt x="0" y="657"/>
                    </a:lnTo>
                    <a:lnTo>
                      <a:pt x="0" y="678"/>
                    </a:lnTo>
                    <a:lnTo>
                      <a:pt x="0" y="678"/>
                    </a:lnTo>
                    <a:lnTo>
                      <a:pt x="0" y="680"/>
                    </a:lnTo>
                    <a:lnTo>
                      <a:pt x="1" y="681"/>
                    </a:lnTo>
                    <a:lnTo>
                      <a:pt x="3" y="682"/>
                    </a:lnTo>
                    <a:lnTo>
                      <a:pt x="4" y="682"/>
                    </a:lnTo>
                    <a:lnTo>
                      <a:pt x="6" y="682"/>
                    </a:lnTo>
                    <a:lnTo>
                      <a:pt x="7" y="681"/>
                    </a:lnTo>
                    <a:lnTo>
                      <a:pt x="9" y="680"/>
                    </a:lnTo>
                    <a:lnTo>
                      <a:pt x="9" y="678"/>
                    </a:lnTo>
                    <a:lnTo>
                      <a:pt x="9" y="678"/>
                    </a:lnTo>
                    <a:lnTo>
                      <a:pt x="10" y="656"/>
                    </a:lnTo>
                    <a:lnTo>
                      <a:pt x="12" y="635"/>
                    </a:lnTo>
                    <a:lnTo>
                      <a:pt x="16" y="615"/>
                    </a:lnTo>
                    <a:lnTo>
                      <a:pt x="22" y="594"/>
                    </a:lnTo>
                    <a:lnTo>
                      <a:pt x="22" y="594"/>
                    </a:lnTo>
                    <a:lnTo>
                      <a:pt x="36" y="556"/>
                    </a:lnTo>
                    <a:lnTo>
                      <a:pt x="43" y="537"/>
                    </a:lnTo>
                    <a:lnTo>
                      <a:pt x="48" y="517"/>
                    </a:lnTo>
                    <a:lnTo>
                      <a:pt x="48" y="517"/>
                    </a:lnTo>
                    <a:lnTo>
                      <a:pt x="51" y="501"/>
                    </a:lnTo>
                    <a:lnTo>
                      <a:pt x="53" y="483"/>
                    </a:lnTo>
                    <a:lnTo>
                      <a:pt x="56" y="448"/>
                    </a:lnTo>
                    <a:lnTo>
                      <a:pt x="56" y="448"/>
                    </a:lnTo>
                    <a:lnTo>
                      <a:pt x="57" y="436"/>
                    </a:lnTo>
                    <a:lnTo>
                      <a:pt x="60" y="422"/>
                    </a:lnTo>
                    <a:lnTo>
                      <a:pt x="67" y="398"/>
                    </a:lnTo>
                    <a:lnTo>
                      <a:pt x="74" y="372"/>
                    </a:lnTo>
                    <a:lnTo>
                      <a:pt x="77" y="35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87" y="305"/>
                    </a:lnTo>
                    <a:lnTo>
                      <a:pt x="96" y="262"/>
                    </a:lnTo>
                    <a:lnTo>
                      <a:pt x="104" y="220"/>
                    </a:lnTo>
                    <a:lnTo>
                      <a:pt x="112" y="178"/>
                    </a:lnTo>
                    <a:lnTo>
                      <a:pt x="112" y="178"/>
                    </a:lnTo>
                    <a:lnTo>
                      <a:pt x="119" y="134"/>
                    </a:lnTo>
                    <a:lnTo>
                      <a:pt x="123" y="92"/>
                    </a:lnTo>
                    <a:lnTo>
                      <a:pt x="127" y="48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7" y="2"/>
                    </a:lnTo>
                    <a:lnTo>
                      <a:pt x="126" y="1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20" y="0"/>
                    </a:lnTo>
                    <a:lnTo>
                      <a:pt x="119" y="1"/>
                    </a:lnTo>
                    <a:lnTo>
                      <a:pt x="118" y="2"/>
                    </a:lnTo>
                    <a:lnTo>
                      <a:pt x="117" y="4"/>
                    </a:lnTo>
                    <a:lnTo>
                      <a:pt x="11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4" name="chenying0907 919"/>
              <p:cNvSpPr/>
              <p:nvPr/>
            </p:nvSpPr>
            <p:spPr bwMode="auto">
              <a:xfrm>
                <a:off x="3797300" y="1477963"/>
                <a:ext cx="60325" cy="268288"/>
              </a:xfrm>
              <a:custGeom>
                <a:avLst/>
                <a:gdLst/>
                <a:ahLst/>
                <a:cxnLst>
                  <a:cxn ang="0">
                    <a:pos x="114" y="4"/>
                  </a:cxn>
                  <a:cxn ang="0">
                    <a:pos x="113" y="1"/>
                  </a:cxn>
                  <a:cxn ang="0">
                    <a:pos x="110" y="0"/>
                  </a:cxn>
                  <a:cxn ang="0">
                    <a:pos x="106" y="1"/>
                  </a:cxn>
                  <a:cxn ang="0">
                    <a:pos x="105" y="4"/>
                  </a:cxn>
                  <a:cxn ang="0">
                    <a:pos x="104" y="38"/>
                  </a:cxn>
                  <a:cxn ang="0">
                    <a:pos x="94" y="104"/>
                  </a:cxn>
                  <a:cxn ang="0">
                    <a:pos x="81" y="170"/>
                  </a:cxn>
                  <a:cxn ang="0">
                    <a:pos x="58" y="268"/>
                  </a:cxn>
                  <a:cxn ang="0">
                    <a:pos x="47" y="324"/>
                  </a:cxn>
                  <a:cxn ang="0">
                    <a:pos x="37" y="366"/>
                  </a:cxn>
                  <a:cxn ang="0">
                    <a:pos x="31" y="379"/>
                  </a:cxn>
                  <a:cxn ang="0">
                    <a:pos x="28" y="393"/>
                  </a:cxn>
                  <a:cxn ang="0">
                    <a:pos x="25" y="419"/>
                  </a:cxn>
                  <a:cxn ang="0">
                    <a:pos x="22" y="433"/>
                  </a:cxn>
                  <a:cxn ang="0">
                    <a:pos x="8" y="483"/>
                  </a:cxn>
                  <a:cxn ang="0">
                    <a:pos x="1" y="500"/>
                  </a:cxn>
                  <a:cxn ang="0">
                    <a:pos x="0" y="504"/>
                  </a:cxn>
                  <a:cxn ang="0">
                    <a:pos x="5" y="507"/>
                  </a:cxn>
                  <a:cxn ang="0">
                    <a:pos x="8" y="506"/>
                  </a:cxn>
                  <a:cxn ang="0">
                    <a:pos x="10" y="505"/>
                  </a:cxn>
                  <a:cxn ang="0">
                    <a:pos x="25" y="465"/>
                  </a:cxn>
                  <a:cxn ang="0">
                    <a:pos x="32" y="437"/>
                  </a:cxn>
                  <a:cxn ang="0">
                    <a:pos x="38" y="409"/>
                  </a:cxn>
                  <a:cxn ang="0">
                    <a:pos x="39" y="396"/>
                  </a:cxn>
                  <a:cxn ang="0">
                    <a:pos x="41" y="380"/>
                  </a:cxn>
                  <a:cxn ang="0">
                    <a:pos x="55" y="335"/>
                  </a:cxn>
                  <a:cxn ang="0">
                    <a:pos x="59" y="319"/>
                  </a:cxn>
                  <a:cxn ang="0">
                    <a:pos x="64" y="286"/>
                  </a:cxn>
                  <a:cxn ang="0">
                    <a:pos x="68" y="271"/>
                  </a:cxn>
                  <a:cxn ang="0">
                    <a:pos x="96" y="142"/>
                  </a:cxn>
                  <a:cxn ang="0">
                    <a:pos x="109" y="76"/>
                  </a:cxn>
                  <a:cxn ang="0">
                    <a:pos x="114" y="10"/>
                  </a:cxn>
                  <a:cxn ang="0">
                    <a:pos x="114" y="9"/>
                  </a:cxn>
                </a:cxnLst>
                <a:rect l="0" t="0" r="r" b="b"/>
                <a:pathLst>
                  <a:path w="114" h="507">
                    <a:moveTo>
                      <a:pt x="114" y="4"/>
                    </a:moveTo>
                    <a:lnTo>
                      <a:pt x="114" y="4"/>
                    </a:lnTo>
                    <a:lnTo>
                      <a:pt x="114" y="2"/>
                    </a:lnTo>
                    <a:lnTo>
                      <a:pt x="113" y="1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6" y="1"/>
                    </a:lnTo>
                    <a:lnTo>
                      <a:pt x="105" y="2"/>
                    </a:lnTo>
                    <a:lnTo>
                      <a:pt x="105" y="4"/>
                    </a:lnTo>
                    <a:lnTo>
                      <a:pt x="105" y="4"/>
                    </a:lnTo>
                    <a:lnTo>
                      <a:pt x="104" y="38"/>
                    </a:lnTo>
                    <a:lnTo>
                      <a:pt x="100" y="71"/>
                    </a:lnTo>
                    <a:lnTo>
                      <a:pt x="94" y="104"/>
                    </a:lnTo>
                    <a:lnTo>
                      <a:pt x="88" y="137"/>
                    </a:lnTo>
                    <a:lnTo>
                      <a:pt x="81" y="170"/>
                    </a:lnTo>
                    <a:lnTo>
                      <a:pt x="74" y="203"/>
                    </a:lnTo>
                    <a:lnTo>
                      <a:pt x="58" y="268"/>
                    </a:lnTo>
                    <a:lnTo>
                      <a:pt x="58" y="268"/>
                    </a:lnTo>
                    <a:lnTo>
                      <a:pt x="47" y="324"/>
                    </a:lnTo>
                    <a:lnTo>
                      <a:pt x="40" y="352"/>
                    </a:lnTo>
                    <a:lnTo>
                      <a:pt x="37" y="366"/>
                    </a:lnTo>
                    <a:lnTo>
                      <a:pt x="31" y="379"/>
                    </a:lnTo>
                    <a:lnTo>
                      <a:pt x="31" y="379"/>
                    </a:lnTo>
                    <a:lnTo>
                      <a:pt x="29" y="385"/>
                    </a:lnTo>
                    <a:lnTo>
                      <a:pt x="28" y="393"/>
                    </a:lnTo>
                    <a:lnTo>
                      <a:pt x="26" y="406"/>
                    </a:lnTo>
                    <a:lnTo>
                      <a:pt x="25" y="419"/>
                    </a:lnTo>
                    <a:lnTo>
                      <a:pt x="22" y="433"/>
                    </a:lnTo>
                    <a:lnTo>
                      <a:pt x="22" y="433"/>
                    </a:lnTo>
                    <a:lnTo>
                      <a:pt x="13" y="467"/>
                    </a:lnTo>
                    <a:lnTo>
                      <a:pt x="8" y="483"/>
                    </a:lnTo>
                    <a:lnTo>
                      <a:pt x="1" y="500"/>
                    </a:lnTo>
                    <a:lnTo>
                      <a:pt x="1" y="500"/>
                    </a:lnTo>
                    <a:lnTo>
                      <a:pt x="0" y="502"/>
                    </a:lnTo>
                    <a:lnTo>
                      <a:pt x="0" y="504"/>
                    </a:lnTo>
                    <a:lnTo>
                      <a:pt x="3" y="506"/>
                    </a:lnTo>
                    <a:lnTo>
                      <a:pt x="5" y="507"/>
                    </a:lnTo>
                    <a:lnTo>
                      <a:pt x="7" y="507"/>
                    </a:lnTo>
                    <a:lnTo>
                      <a:pt x="8" y="506"/>
                    </a:lnTo>
                    <a:lnTo>
                      <a:pt x="10" y="505"/>
                    </a:lnTo>
                    <a:lnTo>
                      <a:pt x="10" y="505"/>
                    </a:lnTo>
                    <a:lnTo>
                      <a:pt x="20" y="479"/>
                    </a:lnTo>
                    <a:lnTo>
                      <a:pt x="25" y="465"/>
                    </a:lnTo>
                    <a:lnTo>
                      <a:pt x="29" y="451"/>
                    </a:lnTo>
                    <a:lnTo>
                      <a:pt x="32" y="437"/>
                    </a:lnTo>
                    <a:lnTo>
                      <a:pt x="36" y="424"/>
                    </a:lnTo>
                    <a:lnTo>
                      <a:pt x="38" y="409"/>
                    </a:lnTo>
                    <a:lnTo>
                      <a:pt x="39" y="396"/>
                    </a:lnTo>
                    <a:lnTo>
                      <a:pt x="39" y="396"/>
                    </a:lnTo>
                    <a:lnTo>
                      <a:pt x="40" y="387"/>
                    </a:lnTo>
                    <a:lnTo>
                      <a:pt x="41" y="380"/>
                    </a:lnTo>
                    <a:lnTo>
                      <a:pt x="45" y="365"/>
                    </a:lnTo>
                    <a:lnTo>
                      <a:pt x="55" y="335"/>
                    </a:lnTo>
                    <a:lnTo>
                      <a:pt x="55" y="335"/>
                    </a:lnTo>
                    <a:lnTo>
                      <a:pt x="59" y="319"/>
                    </a:lnTo>
                    <a:lnTo>
                      <a:pt x="62" y="303"/>
                    </a:lnTo>
                    <a:lnTo>
                      <a:pt x="64" y="286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82" y="206"/>
                    </a:lnTo>
                    <a:lnTo>
                      <a:pt x="96" y="142"/>
                    </a:lnTo>
                    <a:lnTo>
                      <a:pt x="103" y="109"/>
                    </a:lnTo>
                    <a:lnTo>
                      <a:pt x="109" y="76"/>
                    </a:lnTo>
                    <a:lnTo>
                      <a:pt x="112" y="43"/>
                    </a:lnTo>
                    <a:lnTo>
                      <a:pt x="114" y="10"/>
                    </a:lnTo>
                    <a:lnTo>
                      <a:pt x="114" y="10"/>
                    </a:lnTo>
                    <a:lnTo>
                      <a:pt x="114" y="9"/>
                    </a:lnTo>
                    <a:lnTo>
                      <a:pt x="11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5" name="chenying0907 920"/>
              <p:cNvSpPr/>
              <p:nvPr/>
            </p:nvSpPr>
            <p:spPr bwMode="auto">
              <a:xfrm>
                <a:off x="3857625" y="1504950"/>
                <a:ext cx="33338" cy="19050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48" y="11"/>
                  </a:cxn>
                  <a:cxn ang="0">
                    <a:pos x="45" y="24"/>
                  </a:cxn>
                  <a:cxn ang="0">
                    <a:pos x="46" y="44"/>
                  </a:cxn>
                  <a:cxn ang="0">
                    <a:pos x="46" y="50"/>
                  </a:cxn>
                  <a:cxn ang="0">
                    <a:pos x="42" y="74"/>
                  </a:cxn>
                  <a:cxn ang="0">
                    <a:pos x="31" y="123"/>
                  </a:cxn>
                  <a:cxn ang="0">
                    <a:pos x="29" y="147"/>
                  </a:cxn>
                  <a:cxn ang="0">
                    <a:pos x="28" y="162"/>
                  </a:cxn>
                  <a:cxn ang="0">
                    <a:pos x="24" y="206"/>
                  </a:cxn>
                  <a:cxn ang="0">
                    <a:pos x="13" y="265"/>
                  </a:cxn>
                  <a:cxn ang="0">
                    <a:pos x="11" y="275"/>
                  </a:cxn>
                  <a:cxn ang="0">
                    <a:pos x="9" y="306"/>
                  </a:cxn>
                  <a:cxn ang="0">
                    <a:pos x="8" y="319"/>
                  </a:cxn>
                  <a:cxn ang="0">
                    <a:pos x="0" y="354"/>
                  </a:cxn>
                  <a:cxn ang="0">
                    <a:pos x="0" y="356"/>
                  </a:cxn>
                  <a:cxn ang="0">
                    <a:pos x="4" y="360"/>
                  </a:cxn>
                  <a:cxn ang="0">
                    <a:pos x="7" y="360"/>
                  </a:cxn>
                  <a:cxn ang="0">
                    <a:pos x="9" y="357"/>
                  </a:cxn>
                  <a:cxn ang="0">
                    <a:pos x="16" y="325"/>
                  </a:cxn>
                  <a:cxn ang="0">
                    <a:pos x="19" y="292"/>
                  </a:cxn>
                  <a:cxn ang="0">
                    <a:pos x="20" y="280"/>
                  </a:cxn>
                  <a:cxn ang="0">
                    <a:pos x="27" y="240"/>
                  </a:cxn>
                  <a:cxn ang="0">
                    <a:pos x="35" y="201"/>
                  </a:cxn>
                  <a:cxn ang="0">
                    <a:pos x="37" y="188"/>
                  </a:cxn>
                  <a:cxn ang="0">
                    <a:pos x="38" y="161"/>
                  </a:cxn>
                  <a:cxn ang="0">
                    <a:pos x="40" y="133"/>
                  </a:cxn>
                  <a:cxn ang="0">
                    <a:pos x="44" y="109"/>
                  </a:cxn>
                  <a:cxn ang="0">
                    <a:pos x="50" y="85"/>
                  </a:cxn>
                  <a:cxn ang="0">
                    <a:pos x="57" y="53"/>
                  </a:cxn>
                  <a:cxn ang="0">
                    <a:pos x="57" y="43"/>
                  </a:cxn>
                  <a:cxn ang="0">
                    <a:pos x="56" y="24"/>
                  </a:cxn>
                  <a:cxn ang="0">
                    <a:pos x="56" y="15"/>
                  </a:cxn>
                  <a:cxn ang="0">
                    <a:pos x="60" y="8"/>
                  </a:cxn>
                  <a:cxn ang="0">
                    <a:pos x="62" y="7"/>
                  </a:cxn>
                  <a:cxn ang="0">
                    <a:pos x="62" y="3"/>
                  </a:cxn>
                  <a:cxn ang="0">
                    <a:pos x="58" y="0"/>
                  </a:cxn>
                  <a:cxn ang="0">
                    <a:pos x="54" y="2"/>
                  </a:cxn>
                </a:cxnLst>
                <a:rect l="0" t="0" r="r" b="b"/>
                <a:pathLst>
                  <a:path w="62" h="360">
                    <a:moveTo>
                      <a:pt x="54" y="2"/>
                    </a:moveTo>
                    <a:lnTo>
                      <a:pt x="54" y="2"/>
                    </a:lnTo>
                    <a:lnTo>
                      <a:pt x="50" y="6"/>
                    </a:lnTo>
                    <a:lnTo>
                      <a:pt x="48" y="11"/>
                    </a:lnTo>
                    <a:lnTo>
                      <a:pt x="46" y="17"/>
                    </a:lnTo>
                    <a:lnTo>
                      <a:pt x="45" y="24"/>
                    </a:lnTo>
                    <a:lnTo>
                      <a:pt x="46" y="38"/>
                    </a:lnTo>
                    <a:lnTo>
                      <a:pt x="46" y="44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44" y="62"/>
                    </a:lnTo>
                    <a:lnTo>
                      <a:pt x="42" y="74"/>
                    </a:lnTo>
                    <a:lnTo>
                      <a:pt x="36" y="99"/>
                    </a:lnTo>
                    <a:lnTo>
                      <a:pt x="31" y="123"/>
                    </a:lnTo>
                    <a:lnTo>
                      <a:pt x="29" y="135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8" y="162"/>
                    </a:lnTo>
                    <a:lnTo>
                      <a:pt x="27" y="177"/>
                    </a:lnTo>
                    <a:lnTo>
                      <a:pt x="24" y="206"/>
                    </a:lnTo>
                    <a:lnTo>
                      <a:pt x="19" y="236"/>
                    </a:lnTo>
                    <a:lnTo>
                      <a:pt x="13" y="265"/>
                    </a:lnTo>
                    <a:lnTo>
                      <a:pt x="13" y="265"/>
                    </a:lnTo>
                    <a:lnTo>
                      <a:pt x="11" y="275"/>
                    </a:lnTo>
                    <a:lnTo>
                      <a:pt x="10" y="286"/>
                    </a:lnTo>
                    <a:lnTo>
                      <a:pt x="9" y="306"/>
                    </a:lnTo>
                    <a:lnTo>
                      <a:pt x="9" y="306"/>
                    </a:lnTo>
                    <a:lnTo>
                      <a:pt x="8" y="319"/>
                    </a:lnTo>
                    <a:lnTo>
                      <a:pt x="5" y="331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0" y="356"/>
                    </a:lnTo>
                    <a:lnTo>
                      <a:pt x="1" y="358"/>
                    </a:lnTo>
                    <a:lnTo>
                      <a:pt x="4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8" y="359"/>
                    </a:lnTo>
                    <a:lnTo>
                      <a:pt x="9" y="357"/>
                    </a:lnTo>
                    <a:lnTo>
                      <a:pt x="9" y="357"/>
                    </a:lnTo>
                    <a:lnTo>
                      <a:pt x="16" y="325"/>
                    </a:lnTo>
                    <a:lnTo>
                      <a:pt x="18" y="309"/>
                    </a:lnTo>
                    <a:lnTo>
                      <a:pt x="19" y="292"/>
                    </a:lnTo>
                    <a:lnTo>
                      <a:pt x="19" y="292"/>
                    </a:lnTo>
                    <a:lnTo>
                      <a:pt x="20" y="280"/>
                    </a:lnTo>
                    <a:lnTo>
                      <a:pt x="22" y="266"/>
                    </a:lnTo>
                    <a:lnTo>
                      <a:pt x="27" y="240"/>
                    </a:lnTo>
                    <a:lnTo>
                      <a:pt x="33" y="215"/>
                    </a:lnTo>
                    <a:lnTo>
                      <a:pt x="35" y="201"/>
                    </a:lnTo>
                    <a:lnTo>
                      <a:pt x="37" y="188"/>
                    </a:lnTo>
                    <a:lnTo>
                      <a:pt x="37" y="188"/>
                    </a:lnTo>
                    <a:lnTo>
                      <a:pt x="38" y="174"/>
                    </a:lnTo>
                    <a:lnTo>
                      <a:pt x="38" y="161"/>
                    </a:lnTo>
                    <a:lnTo>
                      <a:pt x="39" y="146"/>
                    </a:lnTo>
                    <a:lnTo>
                      <a:pt x="40" y="133"/>
                    </a:lnTo>
                    <a:lnTo>
                      <a:pt x="40" y="133"/>
                    </a:lnTo>
                    <a:lnTo>
                      <a:pt x="44" y="109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55" y="65"/>
                    </a:lnTo>
                    <a:lnTo>
                      <a:pt x="57" y="53"/>
                    </a:lnTo>
                    <a:lnTo>
                      <a:pt x="57" y="43"/>
                    </a:lnTo>
                    <a:lnTo>
                      <a:pt x="57" y="43"/>
                    </a:lnTo>
                    <a:lnTo>
                      <a:pt x="56" y="34"/>
                    </a:lnTo>
                    <a:lnTo>
                      <a:pt x="56" y="24"/>
                    </a:lnTo>
                    <a:lnTo>
                      <a:pt x="56" y="19"/>
                    </a:lnTo>
                    <a:lnTo>
                      <a:pt x="56" y="15"/>
                    </a:lnTo>
                    <a:lnTo>
                      <a:pt x="58" y="11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2" y="3"/>
                    </a:lnTo>
                    <a:lnTo>
                      <a:pt x="61" y="2"/>
                    </a:lnTo>
                    <a:lnTo>
                      <a:pt x="58" y="0"/>
                    </a:lnTo>
                    <a:lnTo>
                      <a:pt x="56" y="1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6" name="chenying0907 921"/>
              <p:cNvSpPr/>
              <p:nvPr/>
            </p:nvSpPr>
            <p:spPr bwMode="auto">
              <a:xfrm>
                <a:off x="3883025" y="1544638"/>
                <a:ext cx="22225" cy="130175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4"/>
                  </a:cxn>
                  <a:cxn ang="0">
                    <a:pos x="33" y="37"/>
                  </a:cxn>
                  <a:cxn ang="0">
                    <a:pos x="29" y="69"/>
                  </a:cxn>
                  <a:cxn ang="0">
                    <a:pos x="25" y="101"/>
                  </a:cxn>
                  <a:cxn ang="0">
                    <a:pos x="23" y="117"/>
                  </a:cxn>
                  <a:cxn ang="0">
                    <a:pos x="19" y="133"/>
                  </a:cxn>
                  <a:cxn ang="0">
                    <a:pos x="19" y="133"/>
                  </a:cxn>
                  <a:cxn ang="0">
                    <a:pos x="13" y="156"/>
                  </a:cxn>
                  <a:cxn ang="0">
                    <a:pos x="11" y="167"/>
                  </a:cxn>
                  <a:cxn ang="0">
                    <a:pos x="10" y="179"/>
                  </a:cxn>
                  <a:cxn ang="0">
                    <a:pos x="10" y="179"/>
                  </a:cxn>
                  <a:cxn ang="0">
                    <a:pos x="8" y="194"/>
                  </a:cxn>
                  <a:cxn ang="0">
                    <a:pos x="5" y="210"/>
                  </a:cxn>
                  <a:cxn ang="0">
                    <a:pos x="2" y="225"/>
                  </a:cxn>
                  <a:cxn ang="0">
                    <a:pos x="0" y="242"/>
                  </a:cxn>
                  <a:cxn ang="0">
                    <a:pos x="0" y="242"/>
                  </a:cxn>
                  <a:cxn ang="0">
                    <a:pos x="0" y="244"/>
                  </a:cxn>
                  <a:cxn ang="0">
                    <a:pos x="1" y="245"/>
                  </a:cxn>
                  <a:cxn ang="0">
                    <a:pos x="3" y="246"/>
                  </a:cxn>
                  <a:cxn ang="0">
                    <a:pos x="4" y="246"/>
                  </a:cxn>
                  <a:cxn ang="0">
                    <a:pos x="6" y="246"/>
                  </a:cxn>
                  <a:cxn ang="0">
                    <a:pos x="8" y="245"/>
                  </a:cxn>
                  <a:cxn ang="0">
                    <a:pos x="9" y="244"/>
                  </a:cxn>
                  <a:cxn ang="0">
                    <a:pos x="9" y="242"/>
                  </a:cxn>
                  <a:cxn ang="0">
                    <a:pos x="9" y="242"/>
                  </a:cxn>
                  <a:cxn ang="0">
                    <a:pos x="11" y="227"/>
                  </a:cxn>
                  <a:cxn ang="0">
                    <a:pos x="14" y="214"/>
                  </a:cxn>
                  <a:cxn ang="0">
                    <a:pos x="17" y="199"/>
                  </a:cxn>
                  <a:cxn ang="0">
                    <a:pos x="18" y="193"/>
                  </a:cxn>
                  <a:cxn ang="0">
                    <a:pos x="18" y="186"/>
                  </a:cxn>
                  <a:cxn ang="0">
                    <a:pos x="18" y="186"/>
                  </a:cxn>
                  <a:cxn ang="0">
                    <a:pos x="19" y="177"/>
                  </a:cxn>
                  <a:cxn ang="0">
                    <a:pos x="20" y="169"/>
                  </a:cxn>
                  <a:cxn ang="0">
                    <a:pos x="24" y="152"/>
                  </a:cxn>
                  <a:cxn ang="0">
                    <a:pos x="28" y="135"/>
                  </a:cxn>
                  <a:cxn ang="0">
                    <a:pos x="32" y="119"/>
                  </a:cxn>
                  <a:cxn ang="0">
                    <a:pos x="32" y="119"/>
                  </a:cxn>
                  <a:cxn ang="0">
                    <a:pos x="37" y="90"/>
                  </a:cxn>
                  <a:cxn ang="0">
                    <a:pos x="40" y="62"/>
                  </a:cxn>
                  <a:cxn ang="0">
                    <a:pos x="42" y="33"/>
                  </a:cxn>
                  <a:cxn ang="0">
                    <a:pos x="42" y="4"/>
                  </a:cxn>
                  <a:cxn ang="0">
                    <a:pos x="42" y="4"/>
                  </a:cxn>
                  <a:cxn ang="0">
                    <a:pos x="42" y="2"/>
                  </a:cxn>
                  <a:cxn ang="0">
                    <a:pos x="41" y="1"/>
                  </a:cxn>
                  <a:cxn ang="0">
                    <a:pos x="39" y="0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1"/>
                  </a:cxn>
                  <a:cxn ang="0">
                    <a:pos x="34" y="2"/>
                  </a:cxn>
                  <a:cxn ang="0">
                    <a:pos x="33" y="4"/>
                  </a:cxn>
                  <a:cxn ang="0">
                    <a:pos x="33" y="4"/>
                  </a:cxn>
                </a:cxnLst>
                <a:rect l="0" t="0" r="r" b="b"/>
                <a:pathLst>
                  <a:path w="42" h="246">
                    <a:moveTo>
                      <a:pt x="33" y="4"/>
                    </a:moveTo>
                    <a:lnTo>
                      <a:pt x="33" y="4"/>
                    </a:lnTo>
                    <a:lnTo>
                      <a:pt x="33" y="37"/>
                    </a:lnTo>
                    <a:lnTo>
                      <a:pt x="29" y="69"/>
                    </a:lnTo>
                    <a:lnTo>
                      <a:pt x="25" y="101"/>
                    </a:lnTo>
                    <a:lnTo>
                      <a:pt x="23" y="117"/>
                    </a:lnTo>
                    <a:lnTo>
                      <a:pt x="19" y="133"/>
                    </a:lnTo>
                    <a:lnTo>
                      <a:pt x="19" y="133"/>
                    </a:lnTo>
                    <a:lnTo>
                      <a:pt x="13" y="156"/>
                    </a:lnTo>
                    <a:lnTo>
                      <a:pt x="11" y="167"/>
                    </a:lnTo>
                    <a:lnTo>
                      <a:pt x="10" y="179"/>
                    </a:lnTo>
                    <a:lnTo>
                      <a:pt x="10" y="179"/>
                    </a:lnTo>
                    <a:lnTo>
                      <a:pt x="8" y="194"/>
                    </a:lnTo>
                    <a:lnTo>
                      <a:pt x="5" y="210"/>
                    </a:lnTo>
                    <a:lnTo>
                      <a:pt x="2" y="225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4"/>
                    </a:lnTo>
                    <a:lnTo>
                      <a:pt x="1" y="245"/>
                    </a:lnTo>
                    <a:lnTo>
                      <a:pt x="3" y="246"/>
                    </a:lnTo>
                    <a:lnTo>
                      <a:pt x="4" y="246"/>
                    </a:lnTo>
                    <a:lnTo>
                      <a:pt x="6" y="246"/>
                    </a:lnTo>
                    <a:lnTo>
                      <a:pt x="8" y="245"/>
                    </a:lnTo>
                    <a:lnTo>
                      <a:pt x="9" y="244"/>
                    </a:lnTo>
                    <a:lnTo>
                      <a:pt x="9" y="242"/>
                    </a:lnTo>
                    <a:lnTo>
                      <a:pt x="9" y="242"/>
                    </a:lnTo>
                    <a:lnTo>
                      <a:pt x="11" y="227"/>
                    </a:lnTo>
                    <a:lnTo>
                      <a:pt x="14" y="214"/>
                    </a:lnTo>
                    <a:lnTo>
                      <a:pt x="17" y="199"/>
                    </a:lnTo>
                    <a:lnTo>
                      <a:pt x="18" y="193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19" y="177"/>
                    </a:lnTo>
                    <a:lnTo>
                      <a:pt x="20" y="169"/>
                    </a:lnTo>
                    <a:lnTo>
                      <a:pt x="24" y="152"/>
                    </a:lnTo>
                    <a:lnTo>
                      <a:pt x="28" y="135"/>
                    </a:lnTo>
                    <a:lnTo>
                      <a:pt x="32" y="119"/>
                    </a:lnTo>
                    <a:lnTo>
                      <a:pt x="32" y="119"/>
                    </a:lnTo>
                    <a:lnTo>
                      <a:pt x="37" y="90"/>
                    </a:lnTo>
                    <a:lnTo>
                      <a:pt x="40" y="62"/>
                    </a:lnTo>
                    <a:lnTo>
                      <a:pt x="42" y="33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41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1"/>
                    </a:lnTo>
                    <a:lnTo>
                      <a:pt x="34" y="2"/>
                    </a:lnTo>
                    <a:lnTo>
                      <a:pt x="33" y="4"/>
                    </a:lnTo>
                    <a:lnTo>
                      <a:pt x="3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7" name="chenying0907 922"/>
              <p:cNvSpPr/>
              <p:nvPr/>
            </p:nvSpPr>
            <p:spPr bwMode="auto">
              <a:xfrm>
                <a:off x="3454400" y="1239838"/>
                <a:ext cx="25400" cy="65088"/>
              </a:xfrm>
              <a:custGeom>
                <a:avLst/>
                <a:gdLst/>
                <a:ahLst/>
                <a:cxnLst>
                  <a:cxn ang="0">
                    <a:pos x="38" y="4"/>
                  </a:cxn>
                  <a:cxn ang="0">
                    <a:pos x="38" y="4"/>
                  </a:cxn>
                  <a:cxn ang="0">
                    <a:pos x="37" y="12"/>
                  </a:cxn>
                  <a:cxn ang="0">
                    <a:pos x="36" y="19"/>
                  </a:cxn>
                  <a:cxn ang="0">
                    <a:pos x="31" y="34"/>
                  </a:cxn>
                  <a:cxn ang="0">
                    <a:pos x="26" y="47"/>
                  </a:cxn>
                  <a:cxn ang="0">
                    <a:pos x="18" y="62"/>
                  </a:cxn>
                  <a:cxn ang="0">
                    <a:pos x="12" y="75"/>
                  </a:cxn>
                  <a:cxn ang="0">
                    <a:pos x="6" y="89"/>
                  </a:cxn>
                  <a:cxn ang="0">
                    <a:pos x="2" y="103"/>
                  </a:cxn>
                  <a:cxn ang="0">
                    <a:pos x="1" y="110"/>
                  </a:cxn>
                  <a:cxn ang="0">
                    <a:pos x="0" y="117"/>
                  </a:cxn>
                  <a:cxn ang="0">
                    <a:pos x="0" y="117"/>
                  </a:cxn>
                  <a:cxn ang="0">
                    <a:pos x="0" y="120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0"/>
                  </a:cxn>
                  <a:cxn ang="0">
                    <a:pos x="9" y="117"/>
                  </a:cxn>
                  <a:cxn ang="0">
                    <a:pos x="9" y="117"/>
                  </a:cxn>
                  <a:cxn ang="0">
                    <a:pos x="10" y="109"/>
                  </a:cxn>
                  <a:cxn ang="0">
                    <a:pos x="12" y="101"/>
                  </a:cxn>
                  <a:cxn ang="0">
                    <a:pos x="15" y="94"/>
                  </a:cxn>
                  <a:cxn ang="0">
                    <a:pos x="19" y="86"/>
                  </a:cxn>
                  <a:cxn ang="0">
                    <a:pos x="27" y="73"/>
                  </a:cxn>
                  <a:cxn ang="0">
                    <a:pos x="30" y="65"/>
                  </a:cxn>
                  <a:cxn ang="0">
                    <a:pos x="33" y="58"/>
                  </a:cxn>
                  <a:cxn ang="0">
                    <a:pos x="33" y="58"/>
                  </a:cxn>
                  <a:cxn ang="0">
                    <a:pos x="42" y="32"/>
                  </a:cxn>
                  <a:cxn ang="0">
                    <a:pos x="45" y="18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4" y="0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8" y="4"/>
                  </a:cxn>
                  <a:cxn ang="0">
                    <a:pos x="38" y="4"/>
                  </a:cxn>
                </a:cxnLst>
                <a:rect l="0" t="0" r="r" b="b"/>
                <a:pathLst>
                  <a:path w="47" h="123">
                    <a:moveTo>
                      <a:pt x="38" y="4"/>
                    </a:moveTo>
                    <a:lnTo>
                      <a:pt x="38" y="4"/>
                    </a:lnTo>
                    <a:lnTo>
                      <a:pt x="37" y="12"/>
                    </a:lnTo>
                    <a:lnTo>
                      <a:pt x="36" y="19"/>
                    </a:lnTo>
                    <a:lnTo>
                      <a:pt x="31" y="34"/>
                    </a:lnTo>
                    <a:lnTo>
                      <a:pt x="26" y="47"/>
                    </a:lnTo>
                    <a:lnTo>
                      <a:pt x="18" y="62"/>
                    </a:lnTo>
                    <a:lnTo>
                      <a:pt x="12" y="75"/>
                    </a:lnTo>
                    <a:lnTo>
                      <a:pt x="6" y="89"/>
                    </a:lnTo>
                    <a:lnTo>
                      <a:pt x="2" y="103"/>
                    </a:lnTo>
                    <a:lnTo>
                      <a:pt x="1" y="110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0"/>
                    </a:lnTo>
                    <a:lnTo>
                      <a:pt x="9" y="117"/>
                    </a:lnTo>
                    <a:lnTo>
                      <a:pt x="9" y="117"/>
                    </a:lnTo>
                    <a:lnTo>
                      <a:pt x="10" y="109"/>
                    </a:lnTo>
                    <a:lnTo>
                      <a:pt x="12" y="101"/>
                    </a:lnTo>
                    <a:lnTo>
                      <a:pt x="15" y="94"/>
                    </a:lnTo>
                    <a:lnTo>
                      <a:pt x="19" y="86"/>
                    </a:lnTo>
                    <a:lnTo>
                      <a:pt x="27" y="73"/>
                    </a:lnTo>
                    <a:lnTo>
                      <a:pt x="30" y="6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42" y="32"/>
                    </a:lnTo>
                    <a:lnTo>
                      <a:pt x="45" y="18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3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8" name="chenying0907 923"/>
              <p:cNvSpPr/>
              <p:nvPr/>
            </p:nvSpPr>
            <p:spPr bwMode="auto">
              <a:xfrm>
                <a:off x="3471863" y="1241425"/>
                <a:ext cx="26988" cy="77788"/>
              </a:xfrm>
              <a:custGeom>
                <a:avLst/>
                <a:gdLst/>
                <a:ahLst/>
                <a:cxnLst>
                  <a:cxn ang="0">
                    <a:pos x="43" y="5"/>
                  </a:cxn>
                  <a:cxn ang="0">
                    <a:pos x="43" y="5"/>
                  </a:cxn>
                  <a:cxn ang="0">
                    <a:pos x="42" y="13"/>
                  </a:cxn>
                  <a:cxn ang="0">
                    <a:pos x="40" y="23"/>
                  </a:cxn>
                  <a:cxn ang="0">
                    <a:pos x="35" y="40"/>
                  </a:cxn>
                  <a:cxn ang="0">
                    <a:pos x="29" y="57"/>
                  </a:cxn>
                  <a:cxn ang="0">
                    <a:pos x="21" y="73"/>
                  </a:cxn>
                  <a:cxn ang="0">
                    <a:pos x="14" y="91"/>
                  </a:cxn>
                  <a:cxn ang="0">
                    <a:pos x="7" y="107"/>
                  </a:cxn>
                  <a:cxn ang="0">
                    <a:pos x="3" y="125"/>
                  </a:cxn>
                  <a:cxn ang="0">
                    <a:pos x="1" y="133"/>
                  </a:cxn>
                  <a:cxn ang="0">
                    <a:pos x="0" y="142"/>
                  </a:cxn>
                  <a:cxn ang="0">
                    <a:pos x="0" y="142"/>
                  </a:cxn>
                  <a:cxn ang="0">
                    <a:pos x="1" y="144"/>
                  </a:cxn>
                  <a:cxn ang="0">
                    <a:pos x="1" y="145"/>
                  </a:cxn>
                  <a:cxn ang="0">
                    <a:pos x="3" y="146"/>
                  </a:cxn>
                  <a:cxn ang="0">
                    <a:pos x="5" y="146"/>
                  </a:cxn>
                  <a:cxn ang="0">
                    <a:pos x="6" y="146"/>
                  </a:cxn>
                  <a:cxn ang="0">
                    <a:pos x="8" y="145"/>
                  </a:cxn>
                  <a:cxn ang="0">
                    <a:pos x="9" y="144"/>
                  </a:cxn>
                  <a:cxn ang="0">
                    <a:pos x="9" y="142"/>
                  </a:cxn>
                  <a:cxn ang="0">
                    <a:pos x="9" y="142"/>
                  </a:cxn>
                  <a:cxn ang="0">
                    <a:pos x="10" y="133"/>
                  </a:cxn>
                  <a:cxn ang="0">
                    <a:pos x="12" y="125"/>
                  </a:cxn>
                  <a:cxn ang="0">
                    <a:pos x="17" y="107"/>
                  </a:cxn>
                  <a:cxn ang="0">
                    <a:pos x="24" y="91"/>
                  </a:cxn>
                  <a:cxn ang="0">
                    <a:pos x="31" y="73"/>
                  </a:cxn>
                  <a:cxn ang="0">
                    <a:pos x="38" y="57"/>
                  </a:cxn>
                  <a:cxn ang="0">
                    <a:pos x="44" y="40"/>
                  </a:cxn>
                  <a:cxn ang="0">
                    <a:pos x="49" y="23"/>
                  </a:cxn>
                  <a:cxn ang="0">
                    <a:pos x="51" y="13"/>
                  </a:cxn>
                  <a:cxn ang="0">
                    <a:pos x="52" y="5"/>
                  </a:cxn>
                  <a:cxn ang="0">
                    <a:pos x="52" y="5"/>
                  </a:cxn>
                  <a:cxn ang="0">
                    <a:pos x="51" y="3"/>
                  </a:cxn>
                  <a:cxn ang="0">
                    <a:pos x="51" y="2"/>
                  </a:cxn>
                  <a:cxn ang="0">
                    <a:pos x="49" y="1"/>
                  </a:cxn>
                  <a:cxn ang="0">
                    <a:pos x="47" y="0"/>
                  </a:cxn>
                  <a:cxn ang="0">
                    <a:pos x="44" y="2"/>
                  </a:cxn>
                  <a:cxn ang="0">
                    <a:pos x="43" y="3"/>
                  </a:cxn>
                  <a:cxn ang="0">
                    <a:pos x="43" y="5"/>
                  </a:cxn>
                  <a:cxn ang="0">
                    <a:pos x="43" y="5"/>
                  </a:cxn>
                </a:cxnLst>
                <a:rect l="0" t="0" r="r" b="b"/>
                <a:pathLst>
                  <a:path w="52" h="146">
                    <a:moveTo>
                      <a:pt x="43" y="5"/>
                    </a:moveTo>
                    <a:lnTo>
                      <a:pt x="43" y="5"/>
                    </a:lnTo>
                    <a:lnTo>
                      <a:pt x="42" y="13"/>
                    </a:lnTo>
                    <a:lnTo>
                      <a:pt x="40" y="23"/>
                    </a:lnTo>
                    <a:lnTo>
                      <a:pt x="35" y="40"/>
                    </a:lnTo>
                    <a:lnTo>
                      <a:pt x="29" y="57"/>
                    </a:lnTo>
                    <a:lnTo>
                      <a:pt x="21" y="73"/>
                    </a:lnTo>
                    <a:lnTo>
                      <a:pt x="14" y="91"/>
                    </a:lnTo>
                    <a:lnTo>
                      <a:pt x="7" y="107"/>
                    </a:lnTo>
                    <a:lnTo>
                      <a:pt x="3" y="125"/>
                    </a:lnTo>
                    <a:lnTo>
                      <a:pt x="1" y="133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44"/>
                    </a:lnTo>
                    <a:lnTo>
                      <a:pt x="1" y="145"/>
                    </a:lnTo>
                    <a:lnTo>
                      <a:pt x="3" y="146"/>
                    </a:lnTo>
                    <a:lnTo>
                      <a:pt x="5" y="146"/>
                    </a:lnTo>
                    <a:lnTo>
                      <a:pt x="6" y="146"/>
                    </a:lnTo>
                    <a:lnTo>
                      <a:pt x="8" y="145"/>
                    </a:lnTo>
                    <a:lnTo>
                      <a:pt x="9" y="144"/>
                    </a:lnTo>
                    <a:lnTo>
                      <a:pt x="9" y="142"/>
                    </a:lnTo>
                    <a:lnTo>
                      <a:pt x="9" y="142"/>
                    </a:lnTo>
                    <a:lnTo>
                      <a:pt x="10" y="133"/>
                    </a:lnTo>
                    <a:lnTo>
                      <a:pt x="12" y="125"/>
                    </a:lnTo>
                    <a:lnTo>
                      <a:pt x="17" y="107"/>
                    </a:lnTo>
                    <a:lnTo>
                      <a:pt x="24" y="91"/>
                    </a:lnTo>
                    <a:lnTo>
                      <a:pt x="31" y="73"/>
                    </a:lnTo>
                    <a:lnTo>
                      <a:pt x="38" y="57"/>
                    </a:lnTo>
                    <a:lnTo>
                      <a:pt x="44" y="40"/>
                    </a:lnTo>
                    <a:lnTo>
                      <a:pt x="49" y="23"/>
                    </a:lnTo>
                    <a:lnTo>
                      <a:pt x="51" y="13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1" y="3"/>
                    </a:lnTo>
                    <a:lnTo>
                      <a:pt x="51" y="2"/>
                    </a:lnTo>
                    <a:lnTo>
                      <a:pt x="49" y="1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3" y="3"/>
                    </a:lnTo>
                    <a:lnTo>
                      <a:pt x="43" y="5"/>
                    </a:lnTo>
                    <a:lnTo>
                      <a:pt x="4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9" name="chenying0907 924"/>
              <p:cNvSpPr/>
              <p:nvPr/>
            </p:nvSpPr>
            <p:spPr bwMode="auto">
              <a:xfrm>
                <a:off x="3497263" y="1241425"/>
                <a:ext cx="34925" cy="100013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4" y="12"/>
                  </a:cxn>
                  <a:cxn ang="0">
                    <a:pos x="50" y="20"/>
                  </a:cxn>
                  <a:cxn ang="0">
                    <a:pos x="47" y="31"/>
                  </a:cxn>
                  <a:cxn ang="0">
                    <a:pos x="45" y="42"/>
                  </a:cxn>
                  <a:cxn ang="0">
                    <a:pos x="30" y="86"/>
                  </a:cxn>
                  <a:cxn ang="0">
                    <a:pos x="24" y="99"/>
                  </a:cxn>
                  <a:cxn ang="0">
                    <a:pos x="12" y="128"/>
                  </a:cxn>
                  <a:cxn ang="0">
                    <a:pos x="9" y="138"/>
                  </a:cxn>
                  <a:cxn ang="0">
                    <a:pos x="7" y="149"/>
                  </a:cxn>
                  <a:cxn ang="0">
                    <a:pos x="6" y="167"/>
                  </a:cxn>
                  <a:cxn ang="0">
                    <a:pos x="4" y="179"/>
                  </a:cxn>
                  <a:cxn ang="0">
                    <a:pos x="1" y="182"/>
                  </a:cxn>
                  <a:cxn ang="0">
                    <a:pos x="0" y="185"/>
                  </a:cxn>
                  <a:cxn ang="0">
                    <a:pos x="1" y="188"/>
                  </a:cxn>
                  <a:cxn ang="0">
                    <a:pos x="6" y="189"/>
                  </a:cxn>
                  <a:cxn ang="0">
                    <a:pos x="9" y="189"/>
                  </a:cxn>
                  <a:cxn ang="0">
                    <a:pos x="15" y="179"/>
                  </a:cxn>
                  <a:cxn ang="0">
                    <a:pos x="16" y="167"/>
                  </a:cxn>
                  <a:cxn ang="0">
                    <a:pos x="15" y="159"/>
                  </a:cxn>
                  <a:cxn ang="0">
                    <a:pos x="17" y="142"/>
                  </a:cxn>
                  <a:cxn ang="0">
                    <a:pos x="25" y="119"/>
                  </a:cxn>
                  <a:cxn ang="0">
                    <a:pos x="32" y="103"/>
                  </a:cxn>
                  <a:cxn ang="0">
                    <a:pos x="42" y="80"/>
                  </a:cxn>
                  <a:cxn ang="0">
                    <a:pos x="49" y="58"/>
                  </a:cxn>
                  <a:cxn ang="0">
                    <a:pos x="57" y="30"/>
                  </a:cxn>
                  <a:cxn ang="0">
                    <a:pos x="59" y="24"/>
                  </a:cxn>
                  <a:cxn ang="0">
                    <a:pos x="64" y="12"/>
                  </a:cxn>
                  <a:cxn ang="0">
                    <a:pos x="66" y="6"/>
                  </a:cxn>
                  <a:cxn ang="0">
                    <a:pos x="65" y="2"/>
                  </a:cxn>
                  <a:cxn ang="0">
                    <a:pos x="61" y="0"/>
                  </a:cxn>
                  <a:cxn ang="0">
                    <a:pos x="58" y="2"/>
                  </a:cxn>
                  <a:cxn ang="0">
                    <a:pos x="57" y="4"/>
                  </a:cxn>
                </a:cxnLst>
                <a:rect l="0" t="0" r="r" b="b"/>
                <a:pathLst>
                  <a:path w="66" h="190">
                    <a:moveTo>
                      <a:pt x="57" y="4"/>
                    </a:moveTo>
                    <a:lnTo>
                      <a:pt x="57" y="4"/>
                    </a:lnTo>
                    <a:lnTo>
                      <a:pt x="56" y="8"/>
                    </a:lnTo>
                    <a:lnTo>
                      <a:pt x="54" y="1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8" y="26"/>
                    </a:lnTo>
                    <a:lnTo>
                      <a:pt x="47" y="31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35" y="71"/>
                    </a:lnTo>
                    <a:lnTo>
                      <a:pt x="30" y="86"/>
                    </a:lnTo>
                    <a:lnTo>
                      <a:pt x="24" y="99"/>
                    </a:lnTo>
                    <a:lnTo>
                      <a:pt x="24" y="99"/>
                    </a:lnTo>
                    <a:lnTo>
                      <a:pt x="15" y="118"/>
                    </a:lnTo>
                    <a:lnTo>
                      <a:pt x="12" y="128"/>
                    </a:lnTo>
                    <a:lnTo>
                      <a:pt x="9" y="138"/>
                    </a:lnTo>
                    <a:lnTo>
                      <a:pt x="9" y="138"/>
                    </a:lnTo>
                    <a:lnTo>
                      <a:pt x="7" y="142"/>
                    </a:lnTo>
                    <a:lnTo>
                      <a:pt x="7" y="149"/>
                    </a:lnTo>
                    <a:lnTo>
                      <a:pt x="6" y="161"/>
                    </a:lnTo>
                    <a:lnTo>
                      <a:pt x="6" y="167"/>
                    </a:lnTo>
                    <a:lnTo>
                      <a:pt x="5" y="173"/>
                    </a:lnTo>
                    <a:lnTo>
                      <a:pt x="4" y="179"/>
                    </a:lnTo>
                    <a:lnTo>
                      <a:pt x="1" y="182"/>
                    </a:lnTo>
                    <a:lnTo>
                      <a:pt x="1" y="182"/>
                    </a:lnTo>
                    <a:lnTo>
                      <a:pt x="0" y="184"/>
                    </a:lnTo>
                    <a:lnTo>
                      <a:pt x="0" y="185"/>
                    </a:lnTo>
                    <a:lnTo>
                      <a:pt x="0" y="187"/>
                    </a:lnTo>
                    <a:lnTo>
                      <a:pt x="1" y="188"/>
                    </a:lnTo>
                    <a:lnTo>
                      <a:pt x="4" y="190"/>
                    </a:lnTo>
                    <a:lnTo>
                      <a:pt x="6" y="189"/>
                    </a:lnTo>
                    <a:lnTo>
                      <a:pt x="9" y="189"/>
                    </a:lnTo>
                    <a:lnTo>
                      <a:pt x="9" y="189"/>
                    </a:lnTo>
                    <a:lnTo>
                      <a:pt x="13" y="184"/>
                    </a:lnTo>
                    <a:lnTo>
                      <a:pt x="15" y="179"/>
                    </a:lnTo>
                    <a:lnTo>
                      <a:pt x="16" y="173"/>
                    </a:lnTo>
                    <a:lnTo>
                      <a:pt x="16" y="167"/>
                    </a:lnTo>
                    <a:lnTo>
                      <a:pt x="16" y="167"/>
                    </a:lnTo>
                    <a:lnTo>
                      <a:pt x="15" y="159"/>
                    </a:lnTo>
                    <a:lnTo>
                      <a:pt x="16" y="151"/>
                    </a:lnTo>
                    <a:lnTo>
                      <a:pt x="17" y="142"/>
                    </a:lnTo>
                    <a:lnTo>
                      <a:pt x="19" y="134"/>
                    </a:lnTo>
                    <a:lnTo>
                      <a:pt x="25" y="119"/>
                    </a:lnTo>
                    <a:lnTo>
                      <a:pt x="32" y="103"/>
                    </a:lnTo>
                    <a:lnTo>
                      <a:pt x="32" y="103"/>
                    </a:lnTo>
                    <a:lnTo>
                      <a:pt x="37" y="92"/>
                    </a:lnTo>
                    <a:lnTo>
                      <a:pt x="42" y="80"/>
                    </a:lnTo>
                    <a:lnTo>
                      <a:pt x="49" y="58"/>
                    </a:lnTo>
                    <a:lnTo>
                      <a:pt x="49" y="58"/>
                    </a:lnTo>
                    <a:lnTo>
                      <a:pt x="53" y="44"/>
                    </a:lnTo>
                    <a:lnTo>
                      <a:pt x="57" y="30"/>
                    </a:lnTo>
                    <a:lnTo>
                      <a:pt x="57" y="30"/>
                    </a:lnTo>
                    <a:lnTo>
                      <a:pt x="59" y="24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5" y="2"/>
                    </a:lnTo>
                    <a:lnTo>
                      <a:pt x="63" y="1"/>
                    </a:lnTo>
                    <a:lnTo>
                      <a:pt x="61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40" name="chenying0907 925"/>
              <p:cNvSpPr>
                <a:spLocks noEditPoints="1"/>
              </p:cNvSpPr>
              <p:nvPr/>
            </p:nvSpPr>
            <p:spPr bwMode="auto">
              <a:xfrm>
                <a:off x="3362325" y="1298575"/>
                <a:ext cx="142875" cy="146050"/>
              </a:xfrm>
              <a:custGeom>
                <a:avLst/>
                <a:gdLst/>
                <a:ahLst/>
                <a:cxnLst>
                  <a:cxn ang="0">
                    <a:pos x="131" y="277"/>
                  </a:cxn>
                  <a:cxn ang="0">
                    <a:pos x="96" y="271"/>
                  </a:cxn>
                  <a:cxn ang="0">
                    <a:pos x="62" y="257"/>
                  </a:cxn>
                  <a:cxn ang="0">
                    <a:pos x="34" y="236"/>
                  </a:cxn>
                  <a:cxn ang="0">
                    <a:pos x="13" y="206"/>
                  </a:cxn>
                  <a:cxn ang="0">
                    <a:pos x="1" y="168"/>
                  </a:cxn>
                  <a:cxn ang="0">
                    <a:pos x="0" y="139"/>
                  </a:cxn>
                  <a:cxn ang="0">
                    <a:pos x="8" y="98"/>
                  </a:cxn>
                  <a:cxn ang="0">
                    <a:pos x="27" y="61"/>
                  </a:cxn>
                  <a:cxn ang="0">
                    <a:pos x="55" y="31"/>
                  </a:cxn>
                  <a:cxn ang="0">
                    <a:pos x="91" y="10"/>
                  </a:cxn>
                  <a:cxn ang="0">
                    <a:pos x="118" y="0"/>
                  </a:cxn>
                  <a:cxn ang="0">
                    <a:pos x="128" y="1"/>
                  </a:cxn>
                  <a:cxn ang="0">
                    <a:pos x="138" y="9"/>
                  </a:cxn>
                  <a:cxn ang="0">
                    <a:pos x="146" y="14"/>
                  </a:cxn>
                  <a:cxn ang="0">
                    <a:pos x="183" y="24"/>
                  </a:cxn>
                  <a:cxn ang="0">
                    <a:pos x="214" y="41"/>
                  </a:cxn>
                  <a:cxn ang="0">
                    <a:pos x="239" y="63"/>
                  </a:cxn>
                  <a:cxn ang="0">
                    <a:pos x="257" y="90"/>
                  </a:cxn>
                  <a:cxn ang="0">
                    <a:pos x="268" y="122"/>
                  </a:cxn>
                  <a:cxn ang="0">
                    <a:pos x="271" y="145"/>
                  </a:cxn>
                  <a:cxn ang="0">
                    <a:pos x="268" y="179"/>
                  </a:cxn>
                  <a:cxn ang="0">
                    <a:pos x="255" y="212"/>
                  </a:cxn>
                  <a:cxn ang="0">
                    <a:pos x="236" y="241"/>
                  </a:cxn>
                  <a:cxn ang="0">
                    <a:pos x="209" y="263"/>
                  </a:cxn>
                  <a:cxn ang="0">
                    <a:pos x="174" y="275"/>
                  </a:cxn>
                  <a:cxn ang="0">
                    <a:pos x="144" y="277"/>
                  </a:cxn>
                  <a:cxn ang="0">
                    <a:pos x="101" y="48"/>
                  </a:cxn>
                  <a:cxn ang="0">
                    <a:pos x="62" y="79"/>
                  </a:cxn>
                  <a:cxn ang="0">
                    <a:pos x="48" y="100"/>
                  </a:cxn>
                  <a:cxn ang="0">
                    <a:pos x="38" y="126"/>
                  </a:cxn>
                  <a:cxn ang="0">
                    <a:pos x="37" y="153"/>
                  </a:cxn>
                  <a:cxn ang="0">
                    <a:pos x="41" y="172"/>
                  </a:cxn>
                  <a:cxn ang="0">
                    <a:pos x="52" y="194"/>
                  </a:cxn>
                  <a:cxn ang="0">
                    <a:pos x="67" y="214"/>
                  </a:cxn>
                  <a:cxn ang="0">
                    <a:pos x="88" y="229"/>
                  </a:cxn>
                  <a:cxn ang="0">
                    <a:pos x="112" y="238"/>
                  </a:cxn>
                  <a:cxn ang="0">
                    <a:pos x="139" y="241"/>
                  </a:cxn>
                  <a:cxn ang="0">
                    <a:pos x="155" y="240"/>
                  </a:cxn>
                  <a:cxn ang="0">
                    <a:pos x="171" y="236"/>
                  </a:cxn>
                  <a:cxn ang="0">
                    <a:pos x="194" y="224"/>
                  </a:cxn>
                  <a:cxn ang="0">
                    <a:pos x="213" y="208"/>
                  </a:cxn>
                  <a:cxn ang="0">
                    <a:pos x="225" y="187"/>
                  </a:cxn>
                  <a:cxn ang="0">
                    <a:pos x="233" y="163"/>
                  </a:cxn>
                  <a:cxn ang="0">
                    <a:pos x="233" y="139"/>
                  </a:cxn>
                  <a:cxn ang="0">
                    <a:pos x="228" y="121"/>
                  </a:cxn>
                  <a:cxn ang="0">
                    <a:pos x="216" y="97"/>
                  </a:cxn>
                  <a:cxn ang="0">
                    <a:pos x="199" y="78"/>
                  </a:cxn>
                  <a:cxn ang="0">
                    <a:pos x="177" y="63"/>
                  </a:cxn>
                  <a:cxn ang="0">
                    <a:pos x="150" y="53"/>
                  </a:cxn>
                  <a:cxn ang="0">
                    <a:pos x="119" y="49"/>
                  </a:cxn>
                  <a:cxn ang="0">
                    <a:pos x="112" y="47"/>
                  </a:cxn>
                </a:cxnLst>
                <a:rect l="0" t="0" r="r" b="b"/>
                <a:pathLst>
                  <a:path w="271" h="277">
                    <a:moveTo>
                      <a:pt x="144" y="277"/>
                    </a:moveTo>
                    <a:lnTo>
                      <a:pt x="144" y="277"/>
                    </a:lnTo>
                    <a:lnTo>
                      <a:pt x="131" y="277"/>
                    </a:lnTo>
                    <a:lnTo>
                      <a:pt x="120" y="276"/>
                    </a:lnTo>
                    <a:lnTo>
                      <a:pt x="108" y="274"/>
                    </a:lnTo>
                    <a:lnTo>
                      <a:pt x="96" y="271"/>
                    </a:lnTo>
                    <a:lnTo>
                      <a:pt x="85" y="267"/>
                    </a:lnTo>
                    <a:lnTo>
                      <a:pt x="73" y="263"/>
                    </a:lnTo>
                    <a:lnTo>
                      <a:pt x="62" y="257"/>
                    </a:lnTo>
                    <a:lnTo>
                      <a:pt x="53" y="251"/>
                    </a:lnTo>
                    <a:lnTo>
                      <a:pt x="42" y="244"/>
                    </a:lnTo>
                    <a:lnTo>
                      <a:pt x="34" y="236"/>
                    </a:lnTo>
                    <a:lnTo>
                      <a:pt x="26" y="226"/>
                    </a:lnTo>
                    <a:lnTo>
                      <a:pt x="19" y="217"/>
                    </a:lnTo>
                    <a:lnTo>
                      <a:pt x="13" y="206"/>
                    </a:lnTo>
                    <a:lnTo>
                      <a:pt x="7" y="194"/>
                    </a:lnTo>
                    <a:lnTo>
                      <a:pt x="3" y="181"/>
                    </a:lnTo>
                    <a:lnTo>
                      <a:pt x="1" y="168"/>
                    </a:lnTo>
                    <a:lnTo>
                      <a:pt x="1" y="168"/>
                    </a:lnTo>
                    <a:lnTo>
                      <a:pt x="0" y="153"/>
                    </a:lnTo>
                    <a:lnTo>
                      <a:pt x="0" y="139"/>
                    </a:lnTo>
                    <a:lnTo>
                      <a:pt x="1" y="125"/>
                    </a:lnTo>
                    <a:lnTo>
                      <a:pt x="4" y="112"/>
                    </a:lnTo>
                    <a:lnTo>
                      <a:pt x="8" y="98"/>
                    </a:lnTo>
                    <a:lnTo>
                      <a:pt x="14" y="86"/>
                    </a:lnTo>
                    <a:lnTo>
                      <a:pt x="20" y="74"/>
                    </a:lnTo>
                    <a:lnTo>
                      <a:pt x="27" y="61"/>
                    </a:lnTo>
                    <a:lnTo>
                      <a:pt x="35" y="51"/>
                    </a:lnTo>
                    <a:lnTo>
                      <a:pt x="45" y="41"/>
                    </a:lnTo>
                    <a:lnTo>
                      <a:pt x="55" y="31"/>
                    </a:lnTo>
                    <a:lnTo>
                      <a:pt x="66" y="23"/>
                    </a:lnTo>
                    <a:lnTo>
                      <a:pt x="78" y="16"/>
                    </a:lnTo>
                    <a:lnTo>
                      <a:pt x="91" y="10"/>
                    </a:lnTo>
                    <a:lnTo>
                      <a:pt x="103" y="4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28" y="1"/>
                    </a:lnTo>
                    <a:lnTo>
                      <a:pt x="132" y="2"/>
                    </a:lnTo>
                    <a:lnTo>
                      <a:pt x="135" y="5"/>
                    </a:lnTo>
                    <a:lnTo>
                      <a:pt x="138" y="9"/>
                    </a:lnTo>
                    <a:lnTo>
                      <a:pt x="141" y="13"/>
                    </a:lnTo>
                    <a:lnTo>
                      <a:pt x="146" y="14"/>
                    </a:lnTo>
                    <a:lnTo>
                      <a:pt x="146" y="14"/>
                    </a:lnTo>
                    <a:lnTo>
                      <a:pt x="158" y="17"/>
                    </a:lnTo>
                    <a:lnTo>
                      <a:pt x="171" y="20"/>
                    </a:lnTo>
                    <a:lnTo>
                      <a:pt x="183" y="24"/>
                    </a:lnTo>
                    <a:lnTo>
                      <a:pt x="193" y="29"/>
                    </a:lnTo>
                    <a:lnTo>
                      <a:pt x="204" y="34"/>
                    </a:lnTo>
                    <a:lnTo>
                      <a:pt x="214" y="41"/>
                    </a:lnTo>
                    <a:lnTo>
                      <a:pt x="223" y="48"/>
                    </a:lnTo>
                    <a:lnTo>
                      <a:pt x="232" y="55"/>
                    </a:lnTo>
                    <a:lnTo>
                      <a:pt x="239" y="63"/>
                    </a:lnTo>
                    <a:lnTo>
                      <a:pt x="246" y="72"/>
                    </a:lnTo>
                    <a:lnTo>
                      <a:pt x="252" y="81"/>
                    </a:lnTo>
                    <a:lnTo>
                      <a:pt x="257" y="90"/>
                    </a:lnTo>
                    <a:lnTo>
                      <a:pt x="261" y="100"/>
                    </a:lnTo>
                    <a:lnTo>
                      <a:pt x="266" y="111"/>
                    </a:lnTo>
                    <a:lnTo>
                      <a:pt x="268" y="122"/>
                    </a:lnTo>
                    <a:lnTo>
                      <a:pt x="270" y="134"/>
                    </a:lnTo>
                    <a:lnTo>
                      <a:pt x="270" y="134"/>
                    </a:lnTo>
                    <a:lnTo>
                      <a:pt x="271" y="145"/>
                    </a:lnTo>
                    <a:lnTo>
                      <a:pt x="271" y="156"/>
                    </a:lnTo>
                    <a:lnTo>
                      <a:pt x="270" y="168"/>
                    </a:lnTo>
                    <a:lnTo>
                      <a:pt x="268" y="179"/>
                    </a:lnTo>
                    <a:lnTo>
                      <a:pt x="265" y="190"/>
                    </a:lnTo>
                    <a:lnTo>
                      <a:pt x="260" y="202"/>
                    </a:lnTo>
                    <a:lnTo>
                      <a:pt x="255" y="212"/>
                    </a:lnTo>
                    <a:lnTo>
                      <a:pt x="250" y="222"/>
                    </a:lnTo>
                    <a:lnTo>
                      <a:pt x="243" y="232"/>
                    </a:lnTo>
                    <a:lnTo>
                      <a:pt x="236" y="241"/>
                    </a:lnTo>
                    <a:lnTo>
                      <a:pt x="227" y="249"/>
                    </a:lnTo>
                    <a:lnTo>
                      <a:pt x="218" y="256"/>
                    </a:lnTo>
                    <a:lnTo>
                      <a:pt x="209" y="263"/>
                    </a:lnTo>
                    <a:lnTo>
                      <a:pt x="197" y="268"/>
                    </a:lnTo>
                    <a:lnTo>
                      <a:pt x="186" y="272"/>
                    </a:lnTo>
                    <a:lnTo>
                      <a:pt x="174" y="275"/>
                    </a:lnTo>
                    <a:lnTo>
                      <a:pt x="174" y="275"/>
                    </a:lnTo>
                    <a:lnTo>
                      <a:pt x="159" y="277"/>
                    </a:lnTo>
                    <a:lnTo>
                      <a:pt x="144" y="277"/>
                    </a:lnTo>
                    <a:lnTo>
                      <a:pt x="144" y="277"/>
                    </a:lnTo>
                    <a:close/>
                    <a:moveTo>
                      <a:pt x="101" y="48"/>
                    </a:moveTo>
                    <a:lnTo>
                      <a:pt x="101" y="48"/>
                    </a:lnTo>
                    <a:lnTo>
                      <a:pt x="87" y="56"/>
                    </a:lnTo>
                    <a:lnTo>
                      <a:pt x="73" y="66"/>
                    </a:lnTo>
                    <a:lnTo>
                      <a:pt x="62" y="79"/>
                    </a:lnTo>
                    <a:lnTo>
                      <a:pt x="57" y="86"/>
                    </a:lnTo>
                    <a:lnTo>
                      <a:pt x="52" y="93"/>
                    </a:lnTo>
                    <a:lnTo>
                      <a:pt x="48" y="100"/>
                    </a:lnTo>
                    <a:lnTo>
                      <a:pt x="44" y="109"/>
                    </a:lnTo>
                    <a:lnTo>
                      <a:pt x="40" y="117"/>
                    </a:lnTo>
                    <a:lnTo>
                      <a:pt x="38" y="126"/>
                    </a:lnTo>
                    <a:lnTo>
                      <a:pt x="37" y="135"/>
                    </a:lnTo>
                    <a:lnTo>
                      <a:pt x="36" y="144"/>
                    </a:lnTo>
                    <a:lnTo>
                      <a:pt x="37" y="153"/>
                    </a:lnTo>
                    <a:lnTo>
                      <a:pt x="38" y="163"/>
                    </a:lnTo>
                    <a:lnTo>
                      <a:pt x="38" y="163"/>
                    </a:lnTo>
                    <a:lnTo>
                      <a:pt x="41" y="172"/>
                    </a:lnTo>
                    <a:lnTo>
                      <a:pt x="44" y="180"/>
                    </a:lnTo>
                    <a:lnTo>
                      <a:pt x="48" y="187"/>
                    </a:lnTo>
                    <a:lnTo>
                      <a:pt x="52" y="194"/>
                    </a:lnTo>
                    <a:lnTo>
                      <a:pt x="56" y="202"/>
                    </a:lnTo>
                    <a:lnTo>
                      <a:pt x="62" y="208"/>
                    </a:lnTo>
                    <a:lnTo>
                      <a:pt x="67" y="214"/>
                    </a:lnTo>
                    <a:lnTo>
                      <a:pt x="73" y="219"/>
                    </a:lnTo>
                    <a:lnTo>
                      <a:pt x="81" y="224"/>
                    </a:lnTo>
                    <a:lnTo>
                      <a:pt x="88" y="229"/>
                    </a:lnTo>
                    <a:lnTo>
                      <a:pt x="95" y="232"/>
                    </a:lnTo>
                    <a:lnTo>
                      <a:pt x="103" y="235"/>
                    </a:lnTo>
                    <a:lnTo>
                      <a:pt x="112" y="238"/>
                    </a:lnTo>
                    <a:lnTo>
                      <a:pt x="121" y="239"/>
                    </a:lnTo>
                    <a:lnTo>
                      <a:pt x="129" y="241"/>
                    </a:lnTo>
                    <a:lnTo>
                      <a:pt x="139" y="241"/>
                    </a:lnTo>
                    <a:lnTo>
                      <a:pt x="139" y="241"/>
                    </a:lnTo>
                    <a:lnTo>
                      <a:pt x="147" y="241"/>
                    </a:lnTo>
                    <a:lnTo>
                      <a:pt x="155" y="240"/>
                    </a:lnTo>
                    <a:lnTo>
                      <a:pt x="163" y="238"/>
                    </a:lnTo>
                    <a:lnTo>
                      <a:pt x="171" y="236"/>
                    </a:lnTo>
                    <a:lnTo>
                      <a:pt x="171" y="236"/>
                    </a:lnTo>
                    <a:lnTo>
                      <a:pt x="179" y="233"/>
                    </a:lnTo>
                    <a:lnTo>
                      <a:pt x="187" y="229"/>
                    </a:lnTo>
                    <a:lnTo>
                      <a:pt x="194" y="224"/>
                    </a:lnTo>
                    <a:lnTo>
                      <a:pt x="201" y="219"/>
                    </a:lnTo>
                    <a:lnTo>
                      <a:pt x="207" y="214"/>
                    </a:lnTo>
                    <a:lnTo>
                      <a:pt x="213" y="208"/>
                    </a:lnTo>
                    <a:lnTo>
                      <a:pt x="217" y="202"/>
                    </a:lnTo>
                    <a:lnTo>
                      <a:pt x="222" y="194"/>
                    </a:lnTo>
                    <a:lnTo>
                      <a:pt x="225" y="187"/>
                    </a:lnTo>
                    <a:lnTo>
                      <a:pt x="228" y="180"/>
                    </a:lnTo>
                    <a:lnTo>
                      <a:pt x="230" y="172"/>
                    </a:lnTo>
                    <a:lnTo>
                      <a:pt x="233" y="163"/>
                    </a:lnTo>
                    <a:lnTo>
                      <a:pt x="234" y="155"/>
                    </a:lnTo>
                    <a:lnTo>
                      <a:pt x="234" y="147"/>
                    </a:lnTo>
                    <a:lnTo>
                      <a:pt x="233" y="139"/>
                    </a:lnTo>
                    <a:lnTo>
                      <a:pt x="230" y="130"/>
                    </a:lnTo>
                    <a:lnTo>
                      <a:pt x="230" y="130"/>
                    </a:lnTo>
                    <a:lnTo>
                      <a:pt x="228" y="121"/>
                    </a:lnTo>
                    <a:lnTo>
                      <a:pt x="225" y="113"/>
                    </a:lnTo>
                    <a:lnTo>
                      <a:pt x="221" y="105"/>
                    </a:lnTo>
                    <a:lnTo>
                      <a:pt x="216" y="97"/>
                    </a:lnTo>
                    <a:lnTo>
                      <a:pt x="212" y="90"/>
                    </a:lnTo>
                    <a:lnTo>
                      <a:pt x="206" y="84"/>
                    </a:lnTo>
                    <a:lnTo>
                      <a:pt x="199" y="78"/>
                    </a:lnTo>
                    <a:lnTo>
                      <a:pt x="192" y="73"/>
                    </a:lnTo>
                    <a:lnTo>
                      <a:pt x="185" y="67"/>
                    </a:lnTo>
                    <a:lnTo>
                      <a:pt x="177" y="63"/>
                    </a:lnTo>
                    <a:lnTo>
                      <a:pt x="168" y="59"/>
                    </a:lnTo>
                    <a:lnTo>
                      <a:pt x="160" y="56"/>
                    </a:lnTo>
                    <a:lnTo>
                      <a:pt x="150" y="53"/>
                    </a:lnTo>
                    <a:lnTo>
                      <a:pt x="141" y="51"/>
                    </a:lnTo>
                    <a:lnTo>
                      <a:pt x="129" y="50"/>
                    </a:lnTo>
                    <a:lnTo>
                      <a:pt x="119" y="49"/>
                    </a:lnTo>
                    <a:lnTo>
                      <a:pt x="119" y="49"/>
                    </a:lnTo>
                    <a:lnTo>
                      <a:pt x="115" y="49"/>
                    </a:lnTo>
                    <a:lnTo>
                      <a:pt x="112" y="47"/>
                    </a:lnTo>
                    <a:lnTo>
                      <a:pt x="107" y="45"/>
                    </a:lnTo>
                    <a:lnTo>
                      <a:pt x="101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41" name="chenying0907 926"/>
              <p:cNvSpPr>
                <a:spLocks noEditPoints="1"/>
              </p:cNvSpPr>
              <p:nvPr/>
            </p:nvSpPr>
            <p:spPr bwMode="auto">
              <a:xfrm>
                <a:off x="3282950" y="1227138"/>
                <a:ext cx="644525" cy="642938"/>
              </a:xfrm>
              <a:custGeom>
                <a:avLst/>
                <a:gdLst/>
                <a:ahLst/>
                <a:cxnLst>
                  <a:cxn ang="0">
                    <a:pos x="653" y="1206"/>
                  </a:cxn>
                  <a:cxn ang="0">
                    <a:pos x="563" y="1160"/>
                  </a:cxn>
                  <a:cxn ang="0">
                    <a:pos x="550" y="1153"/>
                  </a:cxn>
                  <a:cxn ang="0">
                    <a:pos x="236" y="832"/>
                  </a:cxn>
                  <a:cxn ang="0">
                    <a:pos x="143" y="731"/>
                  </a:cxn>
                  <a:cxn ang="0">
                    <a:pos x="77" y="679"/>
                  </a:cxn>
                  <a:cxn ang="0">
                    <a:pos x="72" y="657"/>
                  </a:cxn>
                  <a:cxn ang="0">
                    <a:pos x="40" y="570"/>
                  </a:cxn>
                  <a:cxn ang="0">
                    <a:pos x="11" y="425"/>
                  </a:cxn>
                  <a:cxn ang="0">
                    <a:pos x="1" y="212"/>
                  </a:cxn>
                  <a:cxn ang="0">
                    <a:pos x="10" y="196"/>
                  </a:cxn>
                  <a:cxn ang="0">
                    <a:pos x="19" y="182"/>
                  </a:cxn>
                  <a:cxn ang="0">
                    <a:pos x="110" y="81"/>
                  </a:cxn>
                  <a:cxn ang="0">
                    <a:pos x="210" y="10"/>
                  </a:cxn>
                  <a:cxn ang="0">
                    <a:pos x="228" y="8"/>
                  </a:cxn>
                  <a:cxn ang="0">
                    <a:pos x="242" y="2"/>
                  </a:cxn>
                  <a:cxn ang="0">
                    <a:pos x="419" y="2"/>
                  </a:cxn>
                  <a:cxn ang="0">
                    <a:pos x="599" y="26"/>
                  </a:cxn>
                  <a:cxn ang="0">
                    <a:pos x="638" y="36"/>
                  </a:cxn>
                  <a:cxn ang="0">
                    <a:pos x="656" y="46"/>
                  </a:cxn>
                  <a:cxn ang="0">
                    <a:pos x="887" y="256"/>
                  </a:cxn>
                  <a:cxn ang="0">
                    <a:pos x="1107" y="475"/>
                  </a:cxn>
                  <a:cxn ang="0">
                    <a:pos x="1167" y="525"/>
                  </a:cxn>
                  <a:cxn ang="0">
                    <a:pos x="1185" y="553"/>
                  </a:cxn>
                  <a:cxn ang="0">
                    <a:pos x="1215" y="644"/>
                  </a:cxn>
                  <a:cxn ang="0">
                    <a:pos x="1218" y="725"/>
                  </a:cxn>
                  <a:cxn ang="0">
                    <a:pos x="1194" y="798"/>
                  </a:cxn>
                  <a:cxn ang="0">
                    <a:pos x="1193" y="817"/>
                  </a:cxn>
                  <a:cxn ang="0">
                    <a:pos x="1109" y="909"/>
                  </a:cxn>
                  <a:cxn ang="0">
                    <a:pos x="862" y="1146"/>
                  </a:cxn>
                  <a:cxn ang="0">
                    <a:pos x="853" y="1157"/>
                  </a:cxn>
                  <a:cxn ang="0">
                    <a:pos x="761" y="1206"/>
                  </a:cxn>
                  <a:cxn ang="0">
                    <a:pos x="231" y="43"/>
                  </a:cxn>
                  <a:cxn ang="0">
                    <a:pos x="137" y="108"/>
                  </a:cxn>
                  <a:cxn ang="0">
                    <a:pos x="54" y="198"/>
                  </a:cxn>
                  <a:cxn ang="0">
                    <a:pos x="40" y="216"/>
                  </a:cxn>
                  <a:cxn ang="0">
                    <a:pos x="45" y="400"/>
                  </a:cxn>
                  <a:cxn ang="0">
                    <a:pos x="68" y="529"/>
                  </a:cxn>
                  <a:cxn ang="0">
                    <a:pos x="105" y="637"/>
                  </a:cxn>
                  <a:cxn ang="0">
                    <a:pos x="112" y="658"/>
                  </a:cxn>
                  <a:cxn ang="0">
                    <a:pos x="181" y="718"/>
                  </a:cxn>
                  <a:cxn ang="0">
                    <a:pos x="294" y="841"/>
                  </a:cxn>
                  <a:cxn ang="0">
                    <a:pos x="585" y="1129"/>
                  </a:cxn>
                  <a:cxn ang="0">
                    <a:pos x="633" y="1159"/>
                  </a:cxn>
                  <a:cxn ang="0">
                    <a:pos x="706" y="1177"/>
                  </a:cxn>
                  <a:cxn ang="0">
                    <a:pos x="765" y="1165"/>
                  </a:cxn>
                  <a:cxn ang="0">
                    <a:pos x="823" y="1131"/>
                  </a:cxn>
                  <a:cxn ang="0">
                    <a:pos x="865" y="1090"/>
                  </a:cxn>
                  <a:cxn ang="0">
                    <a:pos x="1140" y="817"/>
                  </a:cxn>
                  <a:cxn ang="0">
                    <a:pos x="1147" y="803"/>
                  </a:cxn>
                  <a:cxn ang="0">
                    <a:pos x="1177" y="736"/>
                  </a:cxn>
                  <a:cxn ang="0">
                    <a:pos x="1179" y="657"/>
                  </a:cxn>
                  <a:cxn ang="0">
                    <a:pos x="1148" y="564"/>
                  </a:cxn>
                  <a:cxn ang="0">
                    <a:pos x="1140" y="556"/>
                  </a:cxn>
                  <a:cxn ang="0">
                    <a:pos x="894" y="335"/>
                  </a:cxn>
                  <a:cxn ang="0">
                    <a:pos x="627" y="72"/>
                  </a:cxn>
                  <a:cxn ang="0">
                    <a:pos x="558" y="57"/>
                  </a:cxn>
                  <a:cxn ang="0">
                    <a:pos x="377" y="39"/>
                  </a:cxn>
                  <a:cxn ang="0">
                    <a:pos x="236" y="40"/>
                  </a:cxn>
                </a:cxnLst>
                <a:rect l="0" t="0" r="r" b="b"/>
                <a:pathLst>
                  <a:path w="1220" h="1215">
                    <a:moveTo>
                      <a:pt x="706" y="1215"/>
                    </a:moveTo>
                    <a:lnTo>
                      <a:pt x="706" y="1215"/>
                    </a:lnTo>
                    <a:lnTo>
                      <a:pt x="688" y="1214"/>
                    </a:lnTo>
                    <a:lnTo>
                      <a:pt x="671" y="1211"/>
                    </a:lnTo>
                    <a:lnTo>
                      <a:pt x="653" y="1206"/>
                    </a:lnTo>
                    <a:lnTo>
                      <a:pt x="636" y="1200"/>
                    </a:lnTo>
                    <a:lnTo>
                      <a:pt x="617" y="1193"/>
                    </a:lnTo>
                    <a:lnTo>
                      <a:pt x="599" y="1184"/>
                    </a:lnTo>
                    <a:lnTo>
                      <a:pt x="581" y="1172"/>
                    </a:lnTo>
                    <a:lnTo>
                      <a:pt x="563" y="1160"/>
                    </a:lnTo>
                    <a:lnTo>
                      <a:pt x="561" y="1158"/>
                    </a:lnTo>
                    <a:lnTo>
                      <a:pt x="558" y="1158"/>
                    </a:lnTo>
                    <a:lnTo>
                      <a:pt x="558" y="1158"/>
                    </a:lnTo>
                    <a:lnTo>
                      <a:pt x="554" y="1156"/>
                    </a:lnTo>
                    <a:lnTo>
                      <a:pt x="550" y="1153"/>
                    </a:lnTo>
                    <a:lnTo>
                      <a:pt x="307" y="910"/>
                    </a:lnTo>
                    <a:lnTo>
                      <a:pt x="307" y="910"/>
                    </a:lnTo>
                    <a:lnTo>
                      <a:pt x="290" y="891"/>
                    </a:lnTo>
                    <a:lnTo>
                      <a:pt x="271" y="872"/>
                    </a:lnTo>
                    <a:lnTo>
                      <a:pt x="236" y="832"/>
                    </a:lnTo>
                    <a:lnTo>
                      <a:pt x="236" y="832"/>
                    </a:lnTo>
                    <a:lnTo>
                      <a:pt x="200" y="790"/>
                    </a:lnTo>
                    <a:lnTo>
                      <a:pt x="181" y="771"/>
                    </a:lnTo>
                    <a:lnTo>
                      <a:pt x="163" y="751"/>
                    </a:lnTo>
                    <a:lnTo>
                      <a:pt x="143" y="731"/>
                    </a:lnTo>
                    <a:lnTo>
                      <a:pt x="123" y="714"/>
                    </a:lnTo>
                    <a:lnTo>
                      <a:pt x="102" y="697"/>
                    </a:lnTo>
                    <a:lnTo>
                      <a:pt x="80" y="682"/>
                    </a:lnTo>
                    <a:lnTo>
                      <a:pt x="80" y="682"/>
                    </a:lnTo>
                    <a:lnTo>
                      <a:pt x="77" y="679"/>
                    </a:lnTo>
                    <a:lnTo>
                      <a:pt x="74" y="677"/>
                    </a:lnTo>
                    <a:lnTo>
                      <a:pt x="72" y="670"/>
                    </a:lnTo>
                    <a:lnTo>
                      <a:pt x="71" y="665"/>
                    </a:lnTo>
                    <a:lnTo>
                      <a:pt x="71" y="661"/>
                    </a:lnTo>
                    <a:lnTo>
                      <a:pt x="72" y="657"/>
                    </a:lnTo>
                    <a:lnTo>
                      <a:pt x="71" y="654"/>
                    </a:lnTo>
                    <a:lnTo>
                      <a:pt x="71" y="654"/>
                    </a:lnTo>
                    <a:lnTo>
                      <a:pt x="59" y="626"/>
                    </a:lnTo>
                    <a:lnTo>
                      <a:pt x="49" y="598"/>
                    </a:lnTo>
                    <a:lnTo>
                      <a:pt x="40" y="570"/>
                    </a:lnTo>
                    <a:lnTo>
                      <a:pt x="32" y="541"/>
                    </a:lnTo>
                    <a:lnTo>
                      <a:pt x="25" y="512"/>
                    </a:lnTo>
                    <a:lnTo>
                      <a:pt x="19" y="483"/>
                    </a:lnTo>
                    <a:lnTo>
                      <a:pt x="15" y="453"/>
                    </a:lnTo>
                    <a:lnTo>
                      <a:pt x="11" y="425"/>
                    </a:lnTo>
                    <a:lnTo>
                      <a:pt x="7" y="396"/>
                    </a:lnTo>
                    <a:lnTo>
                      <a:pt x="4" y="368"/>
                    </a:lnTo>
                    <a:lnTo>
                      <a:pt x="1" y="312"/>
                    </a:lnTo>
                    <a:lnTo>
                      <a:pt x="0" y="259"/>
                    </a:lnTo>
                    <a:lnTo>
                      <a:pt x="1" y="212"/>
                    </a:lnTo>
                    <a:lnTo>
                      <a:pt x="1" y="212"/>
                    </a:lnTo>
                    <a:lnTo>
                      <a:pt x="1" y="207"/>
                    </a:lnTo>
                    <a:lnTo>
                      <a:pt x="3" y="202"/>
                    </a:lnTo>
                    <a:lnTo>
                      <a:pt x="6" y="198"/>
                    </a:lnTo>
                    <a:lnTo>
                      <a:pt x="10" y="196"/>
                    </a:lnTo>
                    <a:lnTo>
                      <a:pt x="14" y="193"/>
                    </a:lnTo>
                    <a:lnTo>
                      <a:pt x="16" y="188"/>
                    </a:lnTo>
                    <a:lnTo>
                      <a:pt x="16" y="188"/>
                    </a:lnTo>
                    <a:lnTo>
                      <a:pt x="17" y="185"/>
                    </a:lnTo>
                    <a:lnTo>
                      <a:pt x="19" y="182"/>
                    </a:lnTo>
                    <a:lnTo>
                      <a:pt x="19" y="182"/>
                    </a:lnTo>
                    <a:lnTo>
                      <a:pt x="41" y="154"/>
                    </a:lnTo>
                    <a:lnTo>
                      <a:pt x="63" y="127"/>
                    </a:lnTo>
                    <a:lnTo>
                      <a:pt x="86" y="103"/>
                    </a:lnTo>
                    <a:lnTo>
                      <a:pt x="110" y="81"/>
                    </a:lnTo>
                    <a:lnTo>
                      <a:pt x="135" y="60"/>
                    </a:lnTo>
                    <a:lnTo>
                      <a:pt x="159" y="41"/>
                    </a:lnTo>
                    <a:lnTo>
                      <a:pt x="185" y="25"/>
                    </a:lnTo>
                    <a:lnTo>
                      <a:pt x="210" y="10"/>
                    </a:lnTo>
                    <a:lnTo>
                      <a:pt x="210" y="10"/>
                    </a:lnTo>
                    <a:lnTo>
                      <a:pt x="215" y="8"/>
                    </a:lnTo>
                    <a:lnTo>
                      <a:pt x="219" y="7"/>
                    </a:lnTo>
                    <a:lnTo>
                      <a:pt x="219" y="7"/>
                    </a:lnTo>
                    <a:lnTo>
                      <a:pt x="222" y="8"/>
                    </a:lnTo>
                    <a:lnTo>
                      <a:pt x="228" y="8"/>
                    </a:lnTo>
                    <a:lnTo>
                      <a:pt x="232" y="5"/>
                    </a:lnTo>
                    <a:lnTo>
                      <a:pt x="232" y="5"/>
                    </a:lnTo>
                    <a:lnTo>
                      <a:pt x="236" y="3"/>
                    </a:lnTo>
                    <a:lnTo>
                      <a:pt x="242" y="2"/>
                    </a:lnTo>
                    <a:lnTo>
                      <a:pt x="242" y="2"/>
                    </a:lnTo>
                    <a:lnTo>
                      <a:pt x="291" y="0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377" y="0"/>
                    </a:lnTo>
                    <a:lnTo>
                      <a:pt x="419" y="2"/>
                    </a:lnTo>
                    <a:lnTo>
                      <a:pt x="458" y="5"/>
                    </a:lnTo>
                    <a:lnTo>
                      <a:pt x="495" y="8"/>
                    </a:lnTo>
                    <a:lnTo>
                      <a:pt x="531" y="13"/>
                    </a:lnTo>
                    <a:lnTo>
                      <a:pt x="566" y="20"/>
                    </a:lnTo>
                    <a:lnTo>
                      <a:pt x="599" y="26"/>
                    </a:lnTo>
                    <a:lnTo>
                      <a:pt x="631" y="34"/>
                    </a:lnTo>
                    <a:lnTo>
                      <a:pt x="631" y="34"/>
                    </a:lnTo>
                    <a:lnTo>
                      <a:pt x="634" y="35"/>
                    </a:lnTo>
                    <a:lnTo>
                      <a:pt x="636" y="36"/>
                    </a:lnTo>
                    <a:lnTo>
                      <a:pt x="638" y="36"/>
                    </a:lnTo>
                    <a:lnTo>
                      <a:pt x="638" y="36"/>
                    </a:lnTo>
                    <a:lnTo>
                      <a:pt x="642" y="36"/>
                    </a:lnTo>
                    <a:lnTo>
                      <a:pt x="646" y="38"/>
                    </a:lnTo>
                    <a:lnTo>
                      <a:pt x="656" y="46"/>
                    </a:lnTo>
                    <a:lnTo>
                      <a:pt x="656" y="46"/>
                    </a:lnTo>
                    <a:lnTo>
                      <a:pt x="697" y="80"/>
                    </a:lnTo>
                    <a:lnTo>
                      <a:pt x="736" y="114"/>
                    </a:lnTo>
                    <a:lnTo>
                      <a:pt x="775" y="149"/>
                    </a:lnTo>
                    <a:lnTo>
                      <a:pt x="812" y="184"/>
                    </a:lnTo>
                    <a:lnTo>
                      <a:pt x="887" y="256"/>
                    </a:lnTo>
                    <a:lnTo>
                      <a:pt x="958" y="328"/>
                    </a:lnTo>
                    <a:lnTo>
                      <a:pt x="958" y="328"/>
                    </a:lnTo>
                    <a:lnTo>
                      <a:pt x="1008" y="379"/>
                    </a:lnTo>
                    <a:lnTo>
                      <a:pt x="1057" y="428"/>
                    </a:lnTo>
                    <a:lnTo>
                      <a:pt x="1107" y="475"/>
                    </a:lnTo>
                    <a:lnTo>
                      <a:pt x="1156" y="521"/>
                    </a:lnTo>
                    <a:lnTo>
                      <a:pt x="1159" y="524"/>
                    </a:lnTo>
                    <a:lnTo>
                      <a:pt x="1163" y="524"/>
                    </a:lnTo>
                    <a:lnTo>
                      <a:pt x="1163" y="524"/>
                    </a:lnTo>
                    <a:lnTo>
                      <a:pt x="1167" y="525"/>
                    </a:lnTo>
                    <a:lnTo>
                      <a:pt x="1171" y="527"/>
                    </a:lnTo>
                    <a:lnTo>
                      <a:pt x="1173" y="529"/>
                    </a:lnTo>
                    <a:lnTo>
                      <a:pt x="1175" y="533"/>
                    </a:lnTo>
                    <a:lnTo>
                      <a:pt x="1175" y="533"/>
                    </a:lnTo>
                    <a:lnTo>
                      <a:pt x="1185" y="553"/>
                    </a:lnTo>
                    <a:lnTo>
                      <a:pt x="1193" y="571"/>
                    </a:lnTo>
                    <a:lnTo>
                      <a:pt x="1201" y="590"/>
                    </a:lnTo>
                    <a:lnTo>
                      <a:pt x="1207" y="607"/>
                    </a:lnTo>
                    <a:lnTo>
                      <a:pt x="1211" y="626"/>
                    </a:lnTo>
                    <a:lnTo>
                      <a:pt x="1215" y="644"/>
                    </a:lnTo>
                    <a:lnTo>
                      <a:pt x="1218" y="660"/>
                    </a:lnTo>
                    <a:lnTo>
                      <a:pt x="1220" y="677"/>
                    </a:lnTo>
                    <a:lnTo>
                      <a:pt x="1220" y="693"/>
                    </a:lnTo>
                    <a:lnTo>
                      <a:pt x="1220" y="710"/>
                    </a:lnTo>
                    <a:lnTo>
                      <a:pt x="1218" y="725"/>
                    </a:lnTo>
                    <a:lnTo>
                      <a:pt x="1216" y="741"/>
                    </a:lnTo>
                    <a:lnTo>
                      <a:pt x="1212" y="755"/>
                    </a:lnTo>
                    <a:lnTo>
                      <a:pt x="1208" y="771"/>
                    </a:lnTo>
                    <a:lnTo>
                      <a:pt x="1202" y="785"/>
                    </a:lnTo>
                    <a:lnTo>
                      <a:pt x="1194" y="798"/>
                    </a:lnTo>
                    <a:lnTo>
                      <a:pt x="1192" y="804"/>
                    </a:lnTo>
                    <a:lnTo>
                      <a:pt x="1193" y="809"/>
                    </a:lnTo>
                    <a:lnTo>
                      <a:pt x="1193" y="809"/>
                    </a:lnTo>
                    <a:lnTo>
                      <a:pt x="1194" y="813"/>
                    </a:lnTo>
                    <a:lnTo>
                      <a:pt x="1193" y="817"/>
                    </a:lnTo>
                    <a:lnTo>
                      <a:pt x="1191" y="821"/>
                    </a:lnTo>
                    <a:lnTo>
                      <a:pt x="1188" y="826"/>
                    </a:lnTo>
                    <a:lnTo>
                      <a:pt x="1188" y="826"/>
                    </a:lnTo>
                    <a:lnTo>
                      <a:pt x="1147" y="869"/>
                    </a:lnTo>
                    <a:lnTo>
                      <a:pt x="1109" y="909"/>
                    </a:lnTo>
                    <a:lnTo>
                      <a:pt x="1070" y="948"/>
                    </a:lnTo>
                    <a:lnTo>
                      <a:pt x="1031" y="985"/>
                    </a:lnTo>
                    <a:lnTo>
                      <a:pt x="952" y="1062"/>
                    </a:lnTo>
                    <a:lnTo>
                      <a:pt x="862" y="1146"/>
                    </a:lnTo>
                    <a:lnTo>
                      <a:pt x="862" y="1146"/>
                    </a:lnTo>
                    <a:lnTo>
                      <a:pt x="858" y="1151"/>
                    </a:lnTo>
                    <a:lnTo>
                      <a:pt x="857" y="1152"/>
                    </a:lnTo>
                    <a:lnTo>
                      <a:pt x="857" y="1152"/>
                    </a:lnTo>
                    <a:lnTo>
                      <a:pt x="853" y="1157"/>
                    </a:lnTo>
                    <a:lnTo>
                      <a:pt x="853" y="1157"/>
                    </a:lnTo>
                    <a:lnTo>
                      <a:pt x="834" y="1170"/>
                    </a:lnTo>
                    <a:lnTo>
                      <a:pt x="815" y="1182"/>
                    </a:lnTo>
                    <a:lnTo>
                      <a:pt x="798" y="1192"/>
                    </a:lnTo>
                    <a:lnTo>
                      <a:pt x="779" y="1200"/>
                    </a:lnTo>
                    <a:lnTo>
                      <a:pt x="761" y="1206"/>
                    </a:lnTo>
                    <a:lnTo>
                      <a:pt x="743" y="1211"/>
                    </a:lnTo>
                    <a:lnTo>
                      <a:pt x="724" y="1214"/>
                    </a:lnTo>
                    <a:lnTo>
                      <a:pt x="706" y="1215"/>
                    </a:lnTo>
                    <a:lnTo>
                      <a:pt x="706" y="1215"/>
                    </a:lnTo>
                    <a:close/>
                    <a:moveTo>
                      <a:pt x="231" y="43"/>
                    </a:moveTo>
                    <a:lnTo>
                      <a:pt x="231" y="43"/>
                    </a:lnTo>
                    <a:lnTo>
                      <a:pt x="206" y="57"/>
                    </a:lnTo>
                    <a:lnTo>
                      <a:pt x="182" y="72"/>
                    </a:lnTo>
                    <a:lnTo>
                      <a:pt x="159" y="90"/>
                    </a:lnTo>
                    <a:lnTo>
                      <a:pt x="137" y="108"/>
                    </a:lnTo>
                    <a:lnTo>
                      <a:pt x="114" y="129"/>
                    </a:lnTo>
                    <a:lnTo>
                      <a:pt x="93" y="151"/>
                    </a:lnTo>
                    <a:lnTo>
                      <a:pt x="73" y="175"/>
                    </a:lnTo>
                    <a:lnTo>
                      <a:pt x="54" y="198"/>
                    </a:lnTo>
                    <a:lnTo>
                      <a:pt x="54" y="198"/>
                    </a:lnTo>
                    <a:lnTo>
                      <a:pt x="50" y="202"/>
                    </a:lnTo>
                    <a:lnTo>
                      <a:pt x="46" y="205"/>
                    </a:lnTo>
                    <a:lnTo>
                      <a:pt x="40" y="208"/>
                    </a:lnTo>
                    <a:lnTo>
                      <a:pt x="40" y="216"/>
                    </a:lnTo>
                    <a:lnTo>
                      <a:pt x="40" y="216"/>
                    </a:lnTo>
                    <a:lnTo>
                      <a:pt x="39" y="280"/>
                    </a:lnTo>
                    <a:lnTo>
                      <a:pt x="40" y="311"/>
                    </a:lnTo>
                    <a:lnTo>
                      <a:pt x="41" y="342"/>
                    </a:lnTo>
                    <a:lnTo>
                      <a:pt x="43" y="371"/>
                    </a:lnTo>
                    <a:lnTo>
                      <a:pt x="45" y="400"/>
                    </a:lnTo>
                    <a:lnTo>
                      <a:pt x="49" y="427"/>
                    </a:lnTo>
                    <a:lnTo>
                      <a:pt x="52" y="453"/>
                    </a:lnTo>
                    <a:lnTo>
                      <a:pt x="56" y="479"/>
                    </a:lnTo>
                    <a:lnTo>
                      <a:pt x="61" y="504"/>
                    </a:lnTo>
                    <a:lnTo>
                      <a:pt x="68" y="529"/>
                    </a:lnTo>
                    <a:lnTo>
                      <a:pt x="74" y="552"/>
                    </a:lnTo>
                    <a:lnTo>
                      <a:pt x="80" y="574"/>
                    </a:lnTo>
                    <a:lnTo>
                      <a:pt x="88" y="596"/>
                    </a:lnTo>
                    <a:lnTo>
                      <a:pt x="96" y="618"/>
                    </a:lnTo>
                    <a:lnTo>
                      <a:pt x="105" y="637"/>
                    </a:lnTo>
                    <a:lnTo>
                      <a:pt x="105" y="637"/>
                    </a:lnTo>
                    <a:lnTo>
                      <a:pt x="107" y="642"/>
                    </a:lnTo>
                    <a:lnTo>
                      <a:pt x="107" y="648"/>
                    </a:lnTo>
                    <a:lnTo>
                      <a:pt x="107" y="654"/>
                    </a:lnTo>
                    <a:lnTo>
                      <a:pt x="112" y="658"/>
                    </a:lnTo>
                    <a:lnTo>
                      <a:pt x="112" y="658"/>
                    </a:lnTo>
                    <a:lnTo>
                      <a:pt x="131" y="671"/>
                    </a:lnTo>
                    <a:lnTo>
                      <a:pt x="148" y="686"/>
                    </a:lnTo>
                    <a:lnTo>
                      <a:pt x="165" y="701"/>
                    </a:lnTo>
                    <a:lnTo>
                      <a:pt x="181" y="718"/>
                    </a:lnTo>
                    <a:lnTo>
                      <a:pt x="213" y="751"/>
                    </a:lnTo>
                    <a:lnTo>
                      <a:pt x="243" y="785"/>
                    </a:lnTo>
                    <a:lnTo>
                      <a:pt x="243" y="785"/>
                    </a:lnTo>
                    <a:lnTo>
                      <a:pt x="276" y="822"/>
                    </a:lnTo>
                    <a:lnTo>
                      <a:pt x="294" y="841"/>
                    </a:lnTo>
                    <a:lnTo>
                      <a:pt x="311" y="859"/>
                    </a:lnTo>
                    <a:lnTo>
                      <a:pt x="579" y="1127"/>
                    </a:lnTo>
                    <a:lnTo>
                      <a:pt x="582" y="1128"/>
                    </a:lnTo>
                    <a:lnTo>
                      <a:pt x="582" y="1128"/>
                    </a:lnTo>
                    <a:lnTo>
                      <a:pt x="585" y="1129"/>
                    </a:lnTo>
                    <a:lnTo>
                      <a:pt x="588" y="1131"/>
                    </a:lnTo>
                    <a:lnTo>
                      <a:pt x="588" y="1131"/>
                    </a:lnTo>
                    <a:lnTo>
                      <a:pt x="604" y="1142"/>
                    </a:lnTo>
                    <a:lnTo>
                      <a:pt x="618" y="1152"/>
                    </a:lnTo>
                    <a:lnTo>
                      <a:pt x="633" y="1159"/>
                    </a:lnTo>
                    <a:lnTo>
                      <a:pt x="647" y="1165"/>
                    </a:lnTo>
                    <a:lnTo>
                      <a:pt x="662" y="1170"/>
                    </a:lnTo>
                    <a:lnTo>
                      <a:pt x="677" y="1174"/>
                    </a:lnTo>
                    <a:lnTo>
                      <a:pt x="691" y="1177"/>
                    </a:lnTo>
                    <a:lnTo>
                      <a:pt x="706" y="1177"/>
                    </a:lnTo>
                    <a:lnTo>
                      <a:pt x="706" y="1177"/>
                    </a:lnTo>
                    <a:lnTo>
                      <a:pt x="720" y="1177"/>
                    </a:lnTo>
                    <a:lnTo>
                      <a:pt x="735" y="1174"/>
                    </a:lnTo>
                    <a:lnTo>
                      <a:pt x="750" y="1170"/>
                    </a:lnTo>
                    <a:lnTo>
                      <a:pt x="765" y="1165"/>
                    </a:lnTo>
                    <a:lnTo>
                      <a:pt x="779" y="1159"/>
                    </a:lnTo>
                    <a:lnTo>
                      <a:pt x="794" y="1152"/>
                    </a:lnTo>
                    <a:lnTo>
                      <a:pt x="808" y="1142"/>
                    </a:lnTo>
                    <a:lnTo>
                      <a:pt x="823" y="1131"/>
                    </a:lnTo>
                    <a:lnTo>
                      <a:pt x="823" y="1131"/>
                    </a:lnTo>
                    <a:lnTo>
                      <a:pt x="824" y="1130"/>
                    </a:lnTo>
                    <a:lnTo>
                      <a:pt x="825" y="1130"/>
                    </a:lnTo>
                    <a:lnTo>
                      <a:pt x="826" y="1129"/>
                    </a:lnTo>
                    <a:lnTo>
                      <a:pt x="865" y="1090"/>
                    </a:lnTo>
                    <a:lnTo>
                      <a:pt x="865" y="1090"/>
                    </a:lnTo>
                    <a:lnTo>
                      <a:pt x="934" y="1017"/>
                    </a:lnTo>
                    <a:lnTo>
                      <a:pt x="1002" y="949"/>
                    </a:lnTo>
                    <a:lnTo>
                      <a:pt x="1069" y="883"/>
                    </a:lnTo>
                    <a:lnTo>
                      <a:pt x="1105" y="850"/>
                    </a:lnTo>
                    <a:lnTo>
                      <a:pt x="1140" y="817"/>
                    </a:lnTo>
                    <a:lnTo>
                      <a:pt x="1143" y="815"/>
                    </a:lnTo>
                    <a:lnTo>
                      <a:pt x="1144" y="811"/>
                    </a:lnTo>
                    <a:lnTo>
                      <a:pt x="1144" y="811"/>
                    </a:lnTo>
                    <a:lnTo>
                      <a:pt x="1145" y="807"/>
                    </a:lnTo>
                    <a:lnTo>
                      <a:pt x="1147" y="803"/>
                    </a:lnTo>
                    <a:lnTo>
                      <a:pt x="1147" y="803"/>
                    </a:lnTo>
                    <a:lnTo>
                      <a:pt x="1157" y="786"/>
                    </a:lnTo>
                    <a:lnTo>
                      <a:pt x="1165" y="770"/>
                    </a:lnTo>
                    <a:lnTo>
                      <a:pt x="1173" y="753"/>
                    </a:lnTo>
                    <a:lnTo>
                      <a:pt x="1177" y="736"/>
                    </a:lnTo>
                    <a:lnTo>
                      <a:pt x="1180" y="720"/>
                    </a:lnTo>
                    <a:lnTo>
                      <a:pt x="1182" y="703"/>
                    </a:lnTo>
                    <a:lnTo>
                      <a:pt x="1182" y="688"/>
                    </a:lnTo>
                    <a:lnTo>
                      <a:pt x="1181" y="672"/>
                    </a:lnTo>
                    <a:lnTo>
                      <a:pt x="1179" y="657"/>
                    </a:lnTo>
                    <a:lnTo>
                      <a:pt x="1176" y="642"/>
                    </a:lnTo>
                    <a:lnTo>
                      <a:pt x="1173" y="628"/>
                    </a:lnTo>
                    <a:lnTo>
                      <a:pt x="1169" y="614"/>
                    </a:lnTo>
                    <a:lnTo>
                      <a:pt x="1158" y="588"/>
                    </a:lnTo>
                    <a:lnTo>
                      <a:pt x="1148" y="564"/>
                    </a:lnTo>
                    <a:lnTo>
                      <a:pt x="1146" y="560"/>
                    </a:lnTo>
                    <a:lnTo>
                      <a:pt x="1143" y="558"/>
                    </a:lnTo>
                    <a:lnTo>
                      <a:pt x="1143" y="558"/>
                    </a:lnTo>
                    <a:lnTo>
                      <a:pt x="1140" y="556"/>
                    </a:lnTo>
                    <a:lnTo>
                      <a:pt x="1140" y="556"/>
                    </a:lnTo>
                    <a:lnTo>
                      <a:pt x="1089" y="514"/>
                    </a:lnTo>
                    <a:lnTo>
                      <a:pt x="1039" y="471"/>
                    </a:lnTo>
                    <a:lnTo>
                      <a:pt x="991" y="427"/>
                    </a:lnTo>
                    <a:lnTo>
                      <a:pt x="942" y="381"/>
                    </a:lnTo>
                    <a:lnTo>
                      <a:pt x="894" y="335"/>
                    </a:lnTo>
                    <a:lnTo>
                      <a:pt x="846" y="289"/>
                    </a:lnTo>
                    <a:lnTo>
                      <a:pt x="752" y="196"/>
                    </a:lnTo>
                    <a:lnTo>
                      <a:pt x="752" y="196"/>
                    </a:lnTo>
                    <a:lnTo>
                      <a:pt x="629" y="75"/>
                    </a:lnTo>
                    <a:lnTo>
                      <a:pt x="627" y="72"/>
                    </a:lnTo>
                    <a:lnTo>
                      <a:pt x="623" y="72"/>
                    </a:lnTo>
                    <a:lnTo>
                      <a:pt x="622" y="71"/>
                    </a:lnTo>
                    <a:lnTo>
                      <a:pt x="622" y="71"/>
                    </a:lnTo>
                    <a:lnTo>
                      <a:pt x="590" y="64"/>
                    </a:lnTo>
                    <a:lnTo>
                      <a:pt x="558" y="57"/>
                    </a:lnTo>
                    <a:lnTo>
                      <a:pt x="525" y="52"/>
                    </a:lnTo>
                    <a:lnTo>
                      <a:pt x="491" y="46"/>
                    </a:lnTo>
                    <a:lnTo>
                      <a:pt x="455" y="43"/>
                    </a:lnTo>
                    <a:lnTo>
                      <a:pt x="417" y="40"/>
                    </a:lnTo>
                    <a:lnTo>
                      <a:pt x="377" y="39"/>
                    </a:lnTo>
                    <a:lnTo>
                      <a:pt x="336" y="38"/>
                    </a:lnTo>
                    <a:lnTo>
                      <a:pt x="336" y="38"/>
                    </a:lnTo>
                    <a:lnTo>
                      <a:pt x="291" y="39"/>
                    </a:lnTo>
                    <a:lnTo>
                      <a:pt x="241" y="40"/>
                    </a:lnTo>
                    <a:lnTo>
                      <a:pt x="236" y="40"/>
                    </a:lnTo>
                    <a:lnTo>
                      <a:pt x="232" y="42"/>
                    </a:lnTo>
                    <a:lnTo>
                      <a:pt x="232" y="42"/>
                    </a:lnTo>
                    <a:lnTo>
                      <a:pt x="231" y="43"/>
                    </a:lnTo>
                    <a:lnTo>
                      <a:pt x="231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42" name="chenying0907 927"/>
              <p:cNvSpPr>
                <a:spLocks noEditPoints="1"/>
              </p:cNvSpPr>
              <p:nvPr/>
            </p:nvSpPr>
            <p:spPr bwMode="auto">
              <a:xfrm>
                <a:off x="3424238" y="1154113"/>
                <a:ext cx="557213" cy="225425"/>
              </a:xfrm>
              <a:custGeom>
                <a:avLst/>
                <a:gdLst/>
                <a:ahLst/>
                <a:cxnLst>
                  <a:cxn ang="0">
                    <a:pos x="77" y="421"/>
                  </a:cxn>
                  <a:cxn ang="0">
                    <a:pos x="65" y="420"/>
                  </a:cxn>
                  <a:cxn ang="0">
                    <a:pos x="28" y="385"/>
                  </a:cxn>
                  <a:cxn ang="0">
                    <a:pos x="2" y="324"/>
                  </a:cxn>
                  <a:cxn ang="0">
                    <a:pos x="1" y="253"/>
                  </a:cxn>
                  <a:cxn ang="0">
                    <a:pos x="3" y="188"/>
                  </a:cxn>
                  <a:cxn ang="0">
                    <a:pos x="40" y="100"/>
                  </a:cxn>
                  <a:cxn ang="0">
                    <a:pos x="87" y="65"/>
                  </a:cxn>
                  <a:cxn ang="0">
                    <a:pos x="160" y="37"/>
                  </a:cxn>
                  <a:cxn ang="0">
                    <a:pos x="250" y="24"/>
                  </a:cxn>
                  <a:cxn ang="0">
                    <a:pos x="311" y="37"/>
                  </a:cxn>
                  <a:cxn ang="0">
                    <a:pos x="412" y="72"/>
                  </a:cxn>
                  <a:cxn ang="0">
                    <a:pos x="529" y="127"/>
                  </a:cxn>
                  <a:cxn ang="0">
                    <a:pos x="587" y="70"/>
                  </a:cxn>
                  <a:cxn ang="0">
                    <a:pos x="661" y="29"/>
                  </a:cxn>
                  <a:cxn ang="0">
                    <a:pos x="790" y="1"/>
                  </a:cxn>
                  <a:cxn ang="0">
                    <a:pos x="894" y="10"/>
                  </a:cxn>
                  <a:cxn ang="0">
                    <a:pos x="971" y="35"/>
                  </a:cxn>
                  <a:cxn ang="0">
                    <a:pos x="1030" y="87"/>
                  </a:cxn>
                  <a:cxn ang="0">
                    <a:pos x="1052" y="163"/>
                  </a:cxn>
                  <a:cxn ang="0">
                    <a:pos x="1025" y="252"/>
                  </a:cxn>
                  <a:cxn ang="0">
                    <a:pos x="951" y="306"/>
                  </a:cxn>
                  <a:cxn ang="0">
                    <a:pos x="871" y="326"/>
                  </a:cxn>
                  <a:cxn ang="0">
                    <a:pos x="769" y="315"/>
                  </a:cxn>
                  <a:cxn ang="0">
                    <a:pos x="623" y="246"/>
                  </a:cxn>
                  <a:cxn ang="0">
                    <a:pos x="524" y="190"/>
                  </a:cxn>
                  <a:cxn ang="0">
                    <a:pos x="479" y="259"/>
                  </a:cxn>
                  <a:cxn ang="0">
                    <a:pos x="458" y="261"/>
                  </a:cxn>
                  <a:cxn ang="0">
                    <a:pos x="451" y="244"/>
                  </a:cxn>
                  <a:cxn ang="0">
                    <a:pos x="504" y="162"/>
                  </a:cxn>
                  <a:cxn ang="0">
                    <a:pos x="394" y="95"/>
                  </a:cxn>
                  <a:cxn ang="0">
                    <a:pos x="310" y="68"/>
                  </a:cxn>
                  <a:cxn ang="0">
                    <a:pos x="213" y="57"/>
                  </a:cxn>
                  <a:cxn ang="0">
                    <a:pos x="142" y="76"/>
                  </a:cxn>
                  <a:cxn ang="0">
                    <a:pos x="89" y="99"/>
                  </a:cxn>
                  <a:cxn ang="0">
                    <a:pos x="47" y="159"/>
                  </a:cxn>
                  <a:cxn ang="0">
                    <a:pos x="30" y="231"/>
                  </a:cxn>
                  <a:cxn ang="0">
                    <a:pos x="41" y="335"/>
                  </a:cxn>
                  <a:cxn ang="0">
                    <a:pos x="65" y="372"/>
                  </a:cxn>
                  <a:cxn ang="0">
                    <a:pos x="101" y="397"/>
                  </a:cxn>
                  <a:cxn ang="0">
                    <a:pos x="117" y="394"/>
                  </a:cxn>
                  <a:cxn ang="0">
                    <a:pos x="127" y="410"/>
                  </a:cxn>
                  <a:cxn ang="0">
                    <a:pos x="112" y="425"/>
                  </a:cxn>
                  <a:cxn ang="0">
                    <a:pos x="819" y="29"/>
                  </a:cxn>
                  <a:cxn ang="0">
                    <a:pos x="736" y="41"/>
                  </a:cxn>
                  <a:cxn ang="0">
                    <a:pos x="628" y="80"/>
                  </a:cxn>
                  <a:cxn ang="0">
                    <a:pos x="550" y="152"/>
                  </a:cxn>
                  <a:cxn ang="0">
                    <a:pos x="632" y="213"/>
                  </a:cxn>
                  <a:cxn ang="0">
                    <a:pos x="723" y="264"/>
                  </a:cxn>
                  <a:cxn ang="0">
                    <a:pos x="808" y="289"/>
                  </a:cxn>
                  <a:cxn ang="0">
                    <a:pos x="922" y="285"/>
                  </a:cxn>
                  <a:cxn ang="0">
                    <a:pos x="994" y="243"/>
                  </a:cxn>
                  <a:cxn ang="0">
                    <a:pos x="1021" y="169"/>
                  </a:cxn>
                  <a:cxn ang="0">
                    <a:pos x="1014" y="119"/>
                  </a:cxn>
                  <a:cxn ang="0">
                    <a:pos x="991" y="91"/>
                  </a:cxn>
                  <a:cxn ang="0">
                    <a:pos x="938" y="55"/>
                  </a:cxn>
                  <a:cxn ang="0">
                    <a:pos x="849" y="32"/>
                  </a:cxn>
                </a:cxnLst>
                <a:rect l="0" t="0" r="r" b="b"/>
                <a:pathLst>
                  <a:path w="1052" h="426">
                    <a:moveTo>
                      <a:pt x="96" y="426"/>
                    </a:moveTo>
                    <a:lnTo>
                      <a:pt x="96" y="426"/>
                    </a:lnTo>
                    <a:lnTo>
                      <a:pt x="90" y="425"/>
                    </a:lnTo>
                    <a:lnTo>
                      <a:pt x="85" y="425"/>
                    </a:lnTo>
                    <a:lnTo>
                      <a:pt x="80" y="423"/>
                    </a:lnTo>
                    <a:lnTo>
                      <a:pt x="77" y="421"/>
                    </a:lnTo>
                    <a:lnTo>
                      <a:pt x="74" y="418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8" y="421"/>
                    </a:lnTo>
                    <a:lnTo>
                      <a:pt x="65" y="420"/>
                    </a:lnTo>
                    <a:lnTo>
                      <a:pt x="65" y="420"/>
                    </a:lnTo>
                    <a:lnTo>
                      <a:pt x="59" y="417"/>
                    </a:lnTo>
                    <a:lnTo>
                      <a:pt x="53" y="413"/>
                    </a:lnTo>
                    <a:lnTo>
                      <a:pt x="53" y="413"/>
                    </a:lnTo>
                    <a:lnTo>
                      <a:pt x="44" y="405"/>
                    </a:lnTo>
                    <a:lnTo>
                      <a:pt x="36" y="396"/>
                    </a:lnTo>
                    <a:lnTo>
                      <a:pt x="28" y="385"/>
                    </a:lnTo>
                    <a:lnTo>
                      <a:pt x="21" y="373"/>
                    </a:lnTo>
                    <a:lnTo>
                      <a:pt x="14" y="361"/>
                    </a:lnTo>
                    <a:lnTo>
                      <a:pt x="9" y="349"/>
                    </a:lnTo>
                    <a:lnTo>
                      <a:pt x="5" y="336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0" y="313"/>
                    </a:lnTo>
                    <a:lnTo>
                      <a:pt x="0" y="300"/>
                    </a:lnTo>
                    <a:lnTo>
                      <a:pt x="0" y="275"/>
                    </a:lnTo>
                    <a:lnTo>
                      <a:pt x="0" y="275"/>
                    </a:lnTo>
                    <a:lnTo>
                      <a:pt x="1" y="253"/>
                    </a:lnTo>
                    <a:lnTo>
                      <a:pt x="1" y="253"/>
                    </a:lnTo>
                    <a:lnTo>
                      <a:pt x="1" y="234"/>
                    </a:lnTo>
                    <a:lnTo>
                      <a:pt x="1" y="234"/>
                    </a:lnTo>
                    <a:lnTo>
                      <a:pt x="0" y="210"/>
                    </a:lnTo>
                    <a:lnTo>
                      <a:pt x="1" y="198"/>
                    </a:lnTo>
                    <a:lnTo>
                      <a:pt x="3" y="188"/>
                    </a:lnTo>
                    <a:lnTo>
                      <a:pt x="3" y="188"/>
                    </a:lnTo>
                    <a:lnTo>
                      <a:pt x="8" y="166"/>
                    </a:lnTo>
                    <a:lnTo>
                      <a:pt x="13" y="153"/>
                    </a:lnTo>
                    <a:lnTo>
                      <a:pt x="18" y="139"/>
                    </a:lnTo>
                    <a:lnTo>
                      <a:pt x="25" y="126"/>
                    </a:lnTo>
                    <a:lnTo>
                      <a:pt x="32" y="112"/>
                    </a:lnTo>
                    <a:lnTo>
                      <a:pt x="40" y="100"/>
                    </a:lnTo>
                    <a:lnTo>
                      <a:pt x="44" y="95"/>
                    </a:lnTo>
                    <a:lnTo>
                      <a:pt x="49" y="89"/>
                    </a:lnTo>
                    <a:lnTo>
                      <a:pt x="49" y="89"/>
                    </a:lnTo>
                    <a:lnTo>
                      <a:pt x="62" y="80"/>
                    </a:lnTo>
                    <a:lnTo>
                      <a:pt x="73" y="72"/>
                    </a:lnTo>
                    <a:lnTo>
                      <a:pt x="87" y="65"/>
                    </a:lnTo>
                    <a:lnTo>
                      <a:pt x="100" y="58"/>
                    </a:lnTo>
                    <a:lnTo>
                      <a:pt x="114" y="53"/>
                    </a:lnTo>
                    <a:lnTo>
                      <a:pt x="127" y="47"/>
                    </a:lnTo>
                    <a:lnTo>
                      <a:pt x="156" y="38"/>
                    </a:lnTo>
                    <a:lnTo>
                      <a:pt x="160" y="37"/>
                    </a:lnTo>
                    <a:lnTo>
                      <a:pt x="160" y="37"/>
                    </a:lnTo>
                    <a:lnTo>
                      <a:pt x="180" y="31"/>
                    </a:lnTo>
                    <a:lnTo>
                      <a:pt x="198" y="27"/>
                    </a:lnTo>
                    <a:lnTo>
                      <a:pt x="218" y="24"/>
                    </a:lnTo>
                    <a:lnTo>
                      <a:pt x="236" y="24"/>
                    </a:lnTo>
                    <a:lnTo>
                      <a:pt x="236" y="24"/>
                    </a:lnTo>
                    <a:lnTo>
                      <a:pt x="250" y="24"/>
                    </a:lnTo>
                    <a:lnTo>
                      <a:pt x="262" y="25"/>
                    </a:lnTo>
                    <a:lnTo>
                      <a:pt x="275" y="27"/>
                    </a:lnTo>
                    <a:lnTo>
                      <a:pt x="287" y="31"/>
                    </a:lnTo>
                    <a:lnTo>
                      <a:pt x="287" y="31"/>
                    </a:lnTo>
                    <a:lnTo>
                      <a:pt x="309" y="36"/>
                    </a:lnTo>
                    <a:lnTo>
                      <a:pt x="311" y="37"/>
                    </a:lnTo>
                    <a:lnTo>
                      <a:pt x="311" y="37"/>
                    </a:lnTo>
                    <a:lnTo>
                      <a:pt x="338" y="44"/>
                    </a:lnTo>
                    <a:lnTo>
                      <a:pt x="362" y="51"/>
                    </a:lnTo>
                    <a:lnTo>
                      <a:pt x="387" y="60"/>
                    </a:lnTo>
                    <a:lnTo>
                      <a:pt x="400" y="66"/>
                    </a:lnTo>
                    <a:lnTo>
                      <a:pt x="412" y="72"/>
                    </a:lnTo>
                    <a:lnTo>
                      <a:pt x="412" y="72"/>
                    </a:lnTo>
                    <a:lnTo>
                      <a:pt x="438" y="85"/>
                    </a:lnTo>
                    <a:lnTo>
                      <a:pt x="464" y="100"/>
                    </a:lnTo>
                    <a:lnTo>
                      <a:pt x="513" y="130"/>
                    </a:lnTo>
                    <a:lnTo>
                      <a:pt x="523" y="136"/>
                    </a:lnTo>
                    <a:lnTo>
                      <a:pt x="529" y="127"/>
                    </a:lnTo>
                    <a:lnTo>
                      <a:pt x="529" y="127"/>
                    </a:lnTo>
                    <a:lnTo>
                      <a:pt x="540" y="113"/>
                    </a:lnTo>
                    <a:lnTo>
                      <a:pt x="551" y="101"/>
                    </a:lnTo>
                    <a:lnTo>
                      <a:pt x="563" y="89"/>
                    </a:lnTo>
                    <a:lnTo>
                      <a:pt x="574" y="79"/>
                    </a:lnTo>
                    <a:lnTo>
                      <a:pt x="587" y="70"/>
                    </a:lnTo>
                    <a:lnTo>
                      <a:pt x="599" y="60"/>
                    </a:lnTo>
                    <a:lnTo>
                      <a:pt x="611" y="52"/>
                    </a:lnTo>
                    <a:lnTo>
                      <a:pt x="625" y="45"/>
                    </a:lnTo>
                    <a:lnTo>
                      <a:pt x="625" y="45"/>
                    </a:lnTo>
                    <a:lnTo>
                      <a:pt x="642" y="37"/>
                    </a:lnTo>
                    <a:lnTo>
                      <a:pt x="661" y="29"/>
                    </a:lnTo>
                    <a:lnTo>
                      <a:pt x="680" y="23"/>
                    </a:lnTo>
                    <a:lnTo>
                      <a:pt x="698" y="18"/>
                    </a:lnTo>
                    <a:lnTo>
                      <a:pt x="734" y="10"/>
                    </a:lnTo>
                    <a:lnTo>
                      <a:pt x="767" y="4"/>
                    </a:lnTo>
                    <a:lnTo>
                      <a:pt x="767" y="4"/>
                    </a:lnTo>
                    <a:lnTo>
                      <a:pt x="790" y="1"/>
                    </a:lnTo>
                    <a:lnTo>
                      <a:pt x="813" y="0"/>
                    </a:lnTo>
                    <a:lnTo>
                      <a:pt x="813" y="0"/>
                    </a:lnTo>
                    <a:lnTo>
                      <a:pt x="826" y="0"/>
                    </a:lnTo>
                    <a:lnTo>
                      <a:pt x="841" y="1"/>
                    </a:lnTo>
                    <a:lnTo>
                      <a:pt x="868" y="5"/>
                    </a:lnTo>
                    <a:lnTo>
                      <a:pt x="894" y="10"/>
                    </a:lnTo>
                    <a:lnTo>
                      <a:pt x="922" y="16"/>
                    </a:lnTo>
                    <a:lnTo>
                      <a:pt x="922" y="16"/>
                    </a:lnTo>
                    <a:lnTo>
                      <a:pt x="935" y="19"/>
                    </a:lnTo>
                    <a:lnTo>
                      <a:pt x="947" y="23"/>
                    </a:lnTo>
                    <a:lnTo>
                      <a:pt x="959" y="28"/>
                    </a:lnTo>
                    <a:lnTo>
                      <a:pt x="971" y="35"/>
                    </a:lnTo>
                    <a:lnTo>
                      <a:pt x="982" y="42"/>
                    </a:lnTo>
                    <a:lnTo>
                      <a:pt x="994" y="49"/>
                    </a:lnTo>
                    <a:lnTo>
                      <a:pt x="1004" y="57"/>
                    </a:lnTo>
                    <a:lnTo>
                      <a:pt x="1013" y="67"/>
                    </a:lnTo>
                    <a:lnTo>
                      <a:pt x="1022" y="77"/>
                    </a:lnTo>
                    <a:lnTo>
                      <a:pt x="1030" y="87"/>
                    </a:lnTo>
                    <a:lnTo>
                      <a:pt x="1037" y="99"/>
                    </a:lnTo>
                    <a:lnTo>
                      <a:pt x="1043" y="110"/>
                    </a:lnTo>
                    <a:lnTo>
                      <a:pt x="1047" y="122"/>
                    </a:lnTo>
                    <a:lnTo>
                      <a:pt x="1050" y="135"/>
                    </a:lnTo>
                    <a:lnTo>
                      <a:pt x="1052" y="148"/>
                    </a:lnTo>
                    <a:lnTo>
                      <a:pt x="1052" y="163"/>
                    </a:lnTo>
                    <a:lnTo>
                      <a:pt x="1052" y="163"/>
                    </a:lnTo>
                    <a:lnTo>
                      <a:pt x="1050" y="183"/>
                    </a:lnTo>
                    <a:lnTo>
                      <a:pt x="1047" y="203"/>
                    </a:lnTo>
                    <a:lnTo>
                      <a:pt x="1041" y="221"/>
                    </a:lnTo>
                    <a:lnTo>
                      <a:pt x="1034" y="237"/>
                    </a:lnTo>
                    <a:lnTo>
                      <a:pt x="1025" y="252"/>
                    </a:lnTo>
                    <a:lnTo>
                      <a:pt x="1014" y="264"/>
                    </a:lnTo>
                    <a:lnTo>
                      <a:pt x="1003" y="275"/>
                    </a:lnTo>
                    <a:lnTo>
                      <a:pt x="991" y="285"/>
                    </a:lnTo>
                    <a:lnTo>
                      <a:pt x="978" y="293"/>
                    </a:lnTo>
                    <a:lnTo>
                      <a:pt x="965" y="300"/>
                    </a:lnTo>
                    <a:lnTo>
                      <a:pt x="951" y="306"/>
                    </a:lnTo>
                    <a:lnTo>
                      <a:pt x="938" y="311"/>
                    </a:lnTo>
                    <a:lnTo>
                      <a:pt x="924" y="316"/>
                    </a:lnTo>
                    <a:lnTo>
                      <a:pt x="912" y="320"/>
                    </a:lnTo>
                    <a:lnTo>
                      <a:pt x="887" y="324"/>
                    </a:lnTo>
                    <a:lnTo>
                      <a:pt x="887" y="324"/>
                    </a:lnTo>
                    <a:lnTo>
                      <a:pt x="871" y="326"/>
                    </a:lnTo>
                    <a:lnTo>
                      <a:pt x="854" y="327"/>
                    </a:lnTo>
                    <a:lnTo>
                      <a:pt x="854" y="327"/>
                    </a:lnTo>
                    <a:lnTo>
                      <a:pt x="841" y="326"/>
                    </a:lnTo>
                    <a:lnTo>
                      <a:pt x="827" y="325"/>
                    </a:lnTo>
                    <a:lnTo>
                      <a:pt x="799" y="321"/>
                    </a:lnTo>
                    <a:lnTo>
                      <a:pt x="769" y="315"/>
                    </a:lnTo>
                    <a:lnTo>
                      <a:pt x="740" y="305"/>
                    </a:lnTo>
                    <a:lnTo>
                      <a:pt x="711" y="294"/>
                    </a:lnTo>
                    <a:lnTo>
                      <a:pt x="681" y="281"/>
                    </a:lnTo>
                    <a:lnTo>
                      <a:pt x="652" y="265"/>
                    </a:lnTo>
                    <a:lnTo>
                      <a:pt x="623" y="246"/>
                    </a:lnTo>
                    <a:lnTo>
                      <a:pt x="623" y="246"/>
                    </a:lnTo>
                    <a:lnTo>
                      <a:pt x="597" y="229"/>
                    </a:lnTo>
                    <a:lnTo>
                      <a:pt x="571" y="209"/>
                    </a:lnTo>
                    <a:lnTo>
                      <a:pt x="571" y="209"/>
                    </a:lnTo>
                    <a:lnTo>
                      <a:pt x="541" y="187"/>
                    </a:lnTo>
                    <a:lnTo>
                      <a:pt x="531" y="179"/>
                    </a:lnTo>
                    <a:lnTo>
                      <a:pt x="524" y="190"/>
                    </a:lnTo>
                    <a:lnTo>
                      <a:pt x="524" y="190"/>
                    </a:lnTo>
                    <a:lnTo>
                      <a:pt x="500" y="227"/>
                    </a:lnTo>
                    <a:lnTo>
                      <a:pt x="500" y="227"/>
                    </a:lnTo>
                    <a:lnTo>
                      <a:pt x="482" y="256"/>
                    </a:lnTo>
                    <a:lnTo>
                      <a:pt x="482" y="256"/>
                    </a:lnTo>
                    <a:lnTo>
                      <a:pt x="479" y="259"/>
                    </a:lnTo>
                    <a:lnTo>
                      <a:pt x="476" y="262"/>
                    </a:lnTo>
                    <a:lnTo>
                      <a:pt x="473" y="263"/>
                    </a:lnTo>
                    <a:lnTo>
                      <a:pt x="469" y="263"/>
                    </a:lnTo>
                    <a:lnTo>
                      <a:pt x="469" y="263"/>
                    </a:lnTo>
                    <a:lnTo>
                      <a:pt x="464" y="263"/>
                    </a:lnTo>
                    <a:lnTo>
                      <a:pt x="458" y="261"/>
                    </a:lnTo>
                    <a:lnTo>
                      <a:pt x="455" y="258"/>
                    </a:lnTo>
                    <a:lnTo>
                      <a:pt x="452" y="254"/>
                    </a:lnTo>
                    <a:lnTo>
                      <a:pt x="452" y="254"/>
                    </a:lnTo>
                    <a:lnTo>
                      <a:pt x="451" y="251"/>
                    </a:lnTo>
                    <a:lnTo>
                      <a:pt x="450" y="247"/>
                    </a:lnTo>
                    <a:lnTo>
                      <a:pt x="451" y="244"/>
                    </a:lnTo>
                    <a:lnTo>
                      <a:pt x="453" y="240"/>
                    </a:lnTo>
                    <a:lnTo>
                      <a:pt x="453" y="240"/>
                    </a:lnTo>
                    <a:lnTo>
                      <a:pt x="474" y="208"/>
                    </a:lnTo>
                    <a:lnTo>
                      <a:pt x="474" y="208"/>
                    </a:lnTo>
                    <a:lnTo>
                      <a:pt x="498" y="172"/>
                    </a:lnTo>
                    <a:lnTo>
                      <a:pt x="504" y="162"/>
                    </a:lnTo>
                    <a:lnTo>
                      <a:pt x="477" y="144"/>
                    </a:lnTo>
                    <a:lnTo>
                      <a:pt x="477" y="144"/>
                    </a:lnTo>
                    <a:lnTo>
                      <a:pt x="445" y="123"/>
                    </a:lnTo>
                    <a:lnTo>
                      <a:pt x="429" y="113"/>
                    </a:lnTo>
                    <a:lnTo>
                      <a:pt x="412" y="104"/>
                    </a:lnTo>
                    <a:lnTo>
                      <a:pt x="394" y="95"/>
                    </a:lnTo>
                    <a:lnTo>
                      <a:pt x="377" y="86"/>
                    </a:lnTo>
                    <a:lnTo>
                      <a:pt x="359" y="80"/>
                    </a:lnTo>
                    <a:lnTo>
                      <a:pt x="343" y="75"/>
                    </a:lnTo>
                    <a:lnTo>
                      <a:pt x="335" y="74"/>
                    </a:lnTo>
                    <a:lnTo>
                      <a:pt x="335" y="74"/>
                    </a:lnTo>
                    <a:lnTo>
                      <a:pt x="310" y="68"/>
                    </a:lnTo>
                    <a:lnTo>
                      <a:pt x="284" y="63"/>
                    </a:lnTo>
                    <a:lnTo>
                      <a:pt x="256" y="58"/>
                    </a:lnTo>
                    <a:lnTo>
                      <a:pt x="243" y="57"/>
                    </a:lnTo>
                    <a:lnTo>
                      <a:pt x="229" y="57"/>
                    </a:lnTo>
                    <a:lnTo>
                      <a:pt x="229" y="57"/>
                    </a:lnTo>
                    <a:lnTo>
                      <a:pt x="213" y="57"/>
                    </a:lnTo>
                    <a:lnTo>
                      <a:pt x="196" y="59"/>
                    </a:lnTo>
                    <a:lnTo>
                      <a:pt x="182" y="64"/>
                    </a:lnTo>
                    <a:lnTo>
                      <a:pt x="167" y="68"/>
                    </a:lnTo>
                    <a:lnTo>
                      <a:pt x="167" y="68"/>
                    </a:lnTo>
                    <a:lnTo>
                      <a:pt x="156" y="72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28" y="81"/>
                    </a:lnTo>
                    <a:lnTo>
                      <a:pt x="115" y="86"/>
                    </a:lnTo>
                    <a:lnTo>
                      <a:pt x="101" y="91"/>
                    </a:lnTo>
                    <a:lnTo>
                      <a:pt x="89" y="99"/>
                    </a:lnTo>
                    <a:lnTo>
                      <a:pt x="89" y="99"/>
                    </a:lnTo>
                    <a:lnTo>
                      <a:pt x="81" y="106"/>
                    </a:lnTo>
                    <a:lnTo>
                      <a:pt x="74" y="112"/>
                    </a:lnTo>
                    <a:lnTo>
                      <a:pt x="68" y="119"/>
                    </a:lnTo>
                    <a:lnTo>
                      <a:pt x="63" y="127"/>
                    </a:lnTo>
                    <a:lnTo>
                      <a:pt x="55" y="143"/>
                    </a:lnTo>
                    <a:lnTo>
                      <a:pt x="47" y="159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0" y="175"/>
                    </a:lnTo>
                    <a:lnTo>
                      <a:pt x="37" y="184"/>
                    </a:lnTo>
                    <a:lnTo>
                      <a:pt x="33" y="207"/>
                    </a:lnTo>
                    <a:lnTo>
                      <a:pt x="30" y="231"/>
                    </a:lnTo>
                    <a:lnTo>
                      <a:pt x="29" y="256"/>
                    </a:lnTo>
                    <a:lnTo>
                      <a:pt x="30" y="281"/>
                    </a:lnTo>
                    <a:lnTo>
                      <a:pt x="33" y="304"/>
                    </a:lnTo>
                    <a:lnTo>
                      <a:pt x="35" y="316"/>
                    </a:lnTo>
                    <a:lnTo>
                      <a:pt x="38" y="326"/>
                    </a:lnTo>
                    <a:lnTo>
                      <a:pt x="41" y="335"/>
                    </a:lnTo>
                    <a:lnTo>
                      <a:pt x="45" y="344"/>
                    </a:lnTo>
                    <a:lnTo>
                      <a:pt x="45" y="344"/>
                    </a:lnTo>
                    <a:lnTo>
                      <a:pt x="49" y="353"/>
                    </a:lnTo>
                    <a:lnTo>
                      <a:pt x="55" y="360"/>
                    </a:lnTo>
                    <a:lnTo>
                      <a:pt x="60" y="366"/>
                    </a:lnTo>
                    <a:lnTo>
                      <a:pt x="65" y="372"/>
                    </a:lnTo>
                    <a:lnTo>
                      <a:pt x="71" y="378"/>
                    </a:lnTo>
                    <a:lnTo>
                      <a:pt x="77" y="382"/>
                    </a:lnTo>
                    <a:lnTo>
                      <a:pt x="92" y="391"/>
                    </a:lnTo>
                    <a:lnTo>
                      <a:pt x="92" y="391"/>
                    </a:lnTo>
                    <a:lnTo>
                      <a:pt x="97" y="394"/>
                    </a:lnTo>
                    <a:lnTo>
                      <a:pt x="101" y="397"/>
                    </a:lnTo>
                    <a:lnTo>
                      <a:pt x="108" y="390"/>
                    </a:lnTo>
                    <a:lnTo>
                      <a:pt x="109" y="393"/>
                    </a:lnTo>
                    <a:lnTo>
                      <a:pt x="109" y="393"/>
                    </a:lnTo>
                    <a:lnTo>
                      <a:pt x="112" y="393"/>
                    </a:lnTo>
                    <a:lnTo>
                      <a:pt x="112" y="393"/>
                    </a:lnTo>
                    <a:lnTo>
                      <a:pt x="117" y="394"/>
                    </a:lnTo>
                    <a:lnTo>
                      <a:pt x="121" y="395"/>
                    </a:lnTo>
                    <a:lnTo>
                      <a:pt x="123" y="397"/>
                    </a:lnTo>
                    <a:lnTo>
                      <a:pt x="125" y="400"/>
                    </a:lnTo>
                    <a:lnTo>
                      <a:pt x="127" y="405"/>
                    </a:lnTo>
                    <a:lnTo>
                      <a:pt x="127" y="410"/>
                    </a:lnTo>
                    <a:lnTo>
                      <a:pt x="127" y="410"/>
                    </a:lnTo>
                    <a:lnTo>
                      <a:pt x="127" y="413"/>
                    </a:lnTo>
                    <a:lnTo>
                      <a:pt x="125" y="419"/>
                    </a:lnTo>
                    <a:lnTo>
                      <a:pt x="123" y="421"/>
                    </a:lnTo>
                    <a:lnTo>
                      <a:pt x="121" y="423"/>
                    </a:lnTo>
                    <a:lnTo>
                      <a:pt x="117" y="425"/>
                    </a:lnTo>
                    <a:lnTo>
                      <a:pt x="112" y="425"/>
                    </a:lnTo>
                    <a:lnTo>
                      <a:pt x="112" y="425"/>
                    </a:lnTo>
                    <a:lnTo>
                      <a:pt x="103" y="426"/>
                    </a:lnTo>
                    <a:lnTo>
                      <a:pt x="103" y="426"/>
                    </a:lnTo>
                    <a:lnTo>
                      <a:pt x="96" y="426"/>
                    </a:lnTo>
                    <a:lnTo>
                      <a:pt x="96" y="426"/>
                    </a:lnTo>
                    <a:close/>
                    <a:moveTo>
                      <a:pt x="819" y="29"/>
                    </a:moveTo>
                    <a:lnTo>
                      <a:pt x="819" y="29"/>
                    </a:lnTo>
                    <a:lnTo>
                      <a:pt x="805" y="31"/>
                    </a:lnTo>
                    <a:lnTo>
                      <a:pt x="788" y="32"/>
                    </a:lnTo>
                    <a:lnTo>
                      <a:pt x="771" y="34"/>
                    </a:lnTo>
                    <a:lnTo>
                      <a:pt x="754" y="37"/>
                    </a:lnTo>
                    <a:lnTo>
                      <a:pt x="736" y="41"/>
                    </a:lnTo>
                    <a:lnTo>
                      <a:pt x="717" y="46"/>
                    </a:lnTo>
                    <a:lnTo>
                      <a:pt x="675" y="58"/>
                    </a:lnTo>
                    <a:lnTo>
                      <a:pt x="675" y="58"/>
                    </a:lnTo>
                    <a:lnTo>
                      <a:pt x="659" y="65"/>
                    </a:lnTo>
                    <a:lnTo>
                      <a:pt x="643" y="72"/>
                    </a:lnTo>
                    <a:lnTo>
                      <a:pt x="628" y="80"/>
                    </a:lnTo>
                    <a:lnTo>
                      <a:pt x="613" y="90"/>
                    </a:lnTo>
                    <a:lnTo>
                      <a:pt x="599" y="101"/>
                    </a:lnTo>
                    <a:lnTo>
                      <a:pt x="586" y="113"/>
                    </a:lnTo>
                    <a:lnTo>
                      <a:pt x="572" y="127"/>
                    </a:lnTo>
                    <a:lnTo>
                      <a:pt x="559" y="142"/>
                    </a:lnTo>
                    <a:lnTo>
                      <a:pt x="550" y="152"/>
                    </a:lnTo>
                    <a:lnTo>
                      <a:pt x="562" y="160"/>
                    </a:lnTo>
                    <a:lnTo>
                      <a:pt x="562" y="160"/>
                    </a:lnTo>
                    <a:lnTo>
                      <a:pt x="582" y="174"/>
                    </a:lnTo>
                    <a:lnTo>
                      <a:pt x="602" y="190"/>
                    </a:lnTo>
                    <a:lnTo>
                      <a:pt x="602" y="190"/>
                    </a:lnTo>
                    <a:lnTo>
                      <a:pt x="632" y="213"/>
                    </a:lnTo>
                    <a:lnTo>
                      <a:pt x="648" y="224"/>
                    </a:lnTo>
                    <a:lnTo>
                      <a:pt x="664" y="234"/>
                    </a:lnTo>
                    <a:lnTo>
                      <a:pt x="664" y="234"/>
                    </a:lnTo>
                    <a:lnTo>
                      <a:pt x="688" y="246"/>
                    </a:lnTo>
                    <a:lnTo>
                      <a:pt x="704" y="255"/>
                    </a:lnTo>
                    <a:lnTo>
                      <a:pt x="723" y="264"/>
                    </a:lnTo>
                    <a:lnTo>
                      <a:pt x="744" y="272"/>
                    </a:lnTo>
                    <a:lnTo>
                      <a:pt x="765" y="279"/>
                    </a:lnTo>
                    <a:lnTo>
                      <a:pt x="787" y="286"/>
                    </a:lnTo>
                    <a:lnTo>
                      <a:pt x="797" y="288"/>
                    </a:lnTo>
                    <a:lnTo>
                      <a:pt x="808" y="289"/>
                    </a:lnTo>
                    <a:lnTo>
                      <a:pt x="808" y="289"/>
                    </a:lnTo>
                    <a:lnTo>
                      <a:pt x="834" y="291"/>
                    </a:lnTo>
                    <a:lnTo>
                      <a:pt x="859" y="292"/>
                    </a:lnTo>
                    <a:lnTo>
                      <a:pt x="859" y="292"/>
                    </a:lnTo>
                    <a:lnTo>
                      <a:pt x="882" y="291"/>
                    </a:lnTo>
                    <a:lnTo>
                      <a:pt x="903" y="289"/>
                    </a:lnTo>
                    <a:lnTo>
                      <a:pt x="922" y="285"/>
                    </a:lnTo>
                    <a:lnTo>
                      <a:pt x="940" y="279"/>
                    </a:lnTo>
                    <a:lnTo>
                      <a:pt x="955" y="273"/>
                    </a:lnTo>
                    <a:lnTo>
                      <a:pt x="970" y="265"/>
                    </a:lnTo>
                    <a:lnTo>
                      <a:pt x="983" y="255"/>
                    </a:lnTo>
                    <a:lnTo>
                      <a:pt x="994" y="243"/>
                    </a:lnTo>
                    <a:lnTo>
                      <a:pt x="994" y="243"/>
                    </a:lnTo>
                    <a:lnTo>
                      <a:pt x="1001" y="233"/>
                    </a:lnTo>
                    <a:lnTo>
                      <a:pt x="1007" y="222"/>
                    </a:lnTo>
                    <a:lnTo>
                      <a:pt x="1012" y="209"/>
                    </a:lnTo>
                    <a:lnTo>
                      <a:pt x="1016" y="197"/>
                    </a:lnTo>
                    <a:lnTo>
                      <a:pt x="1019" y="182"/>
                    </a:lnTo>
                    <a:lnTo>
                      <a:pt x="1021" y="169"/>
                    </a:lnTo>
                    <a:lnTo>
                      <a:pt x="1021" y="156"/>
                    </a:lnTo>
                    <a:lnTo>
                      <a:pt x="1020" y="142"/>
                    </a:lnTo>
                    <a:lnTo>
                      <a:pt x="1020" y="142"/>
                    </a:lnTo>
                    <a:lnTo>
                      <a:pt x="1019" y="134"/>
                    </a:lnTo>
                    <a:lnTo>
                      <a:pt x="1016" y="127"/>
                    </a:lnTo>
                    <a:lnTo>
                      <a:pt x="1014" y="119"/>
                    </a:lnTo>
                    <a:lnTo>
                      <a:pt x="1010" y="113"/>
                    </a:lnTo>
                    <a:lnTo>
                      <a:pt x="1007" y="107"/>
                    </a:lnTo>
                    <a:lnTo>
                      <a:pt x="1002" y="101"/>
                    </a:lnTo>
                    <a:lnTo>
                      <a:pt x="997" y="96"/>
                    </a:lnTo>
                    <a:lnTo>
                      <a:pt x="991" y="91"/>
                    </a:lnTo>
                    <a:lnTo>
                      <a:pt x="991" y="91"/>
                    </a:lnTo>
                    <a:lnTo>
                      <a:pt x="973" y="79"/>
                    </a:lnTo>
                    <a:lnTo>
                      <a:pt x="973" y="79"/>
                    </a:lnTo>
                    <a:lnTo>
                      <a:pt x="956" y="67"/>
                    </a:lnTo>
                    <a:lnTo>
                      <a:pt x="947" y="60"/>
                    </a:lnTo>
                    <a:lnTo>
                      <a:pt x="938" y="55"/>
                    </a:lnTo>
                    <a:lnTo>
                      <a:pt x="938" y="55"/>
                    </a:lnTo>
                    <a:lnTo>
                      <a:pt x="926" y="50"/>
                    </a:lnTo>
                    <a:lnTo>
                      <a:pt x="914" y="46"/>
                    </a:lnTo>
                    <a:lnTo>
                      <a:pt x="889" y="39"/>
                    </a:lnTo>
                    <a:lnTo>
                      <a:pt x="865" y="35"/>
                    </a:lnTo>
                    <a:lnTo>
                      <a:pt x="849" y="32"/>
                    </a:lnTo>
                    <a:lnTo>
                      <a:pt x="849" y="32"/>
                    </a:lnTo>
                    <a:lnTo>
                      <a:pt x="834" y="31"/>
                    </a:lnTo>
                    <a:lnTo>
                      <a:pt x="819" y="29"/>
                    </a:lnTo>
                    <a:lnTo>
                      <a:pt x="819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</p:grpSp>
      <p:grpSp>
        <p:nvGrpSpPr>
          <p:cNvPr id="143" name="chenying0907 142"/>
          <p:cNvGrpSpPr/>
          <p:nvPr/>
        </p:nvGrpSpPr>
        <p:grpSpPr>
          <a:xfrm>
            <a:off x="815547" y="2077641"/>
            <a:ext cx="2383878" cy="1106630"/>
            <a:chOff x="813917" y="2077640"/>
            <a:chExt cx="2384613" cy="1106629"/>
          </a:xfrm>
        </p:grpSpPr>
        <p:sp>
          <p:nvSpPr>
            <p:cNvPr id="144" name="文本框 16"/>
            <p:cNvSpPr txBox="1">
              <a:spLocks noChangeArrowheads="1"/>
            </p:cNvSpPr>
            <p:nvPr/>
          </p:nvSpPr>
          <p:spPr bwMode="auto">
            <a:xfrm>
              <a:off x="813917" y="2538131"/>
              <a:ext cx="2373456" cy="646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r">
                <a:buNone/>
              </a:pPr>
              <a:r>
                <a:rPr lang="zh-CN" alt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您的内容打在这里，或者通过复制您的文本后，在此框中选择粘贴，</a:t>
              </a: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1774041" y="2077640"/>
              <a:ext cx="1424489" cy="39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999" b="1" dirty="0">
                  <a:solidFill>
                    <a:schemeClr val="accent4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小标题</a:t>
              </a:r>
              <a:endParaRPr lang="en-US" altLang="zh-CN" sz="1999" b="1" dirty="0">
                <a:solidFill>
                  <a:schemeClr val="accent4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46" name="chenying0907 145"/>
          <p:cNvGrpSpPr/>
          <p:nvPr/>
        </p:nvGrpSpPr>
        <p:grpSpPr>
          <a:xfrm>
            <a:off x="2332379" y="3800038"/>
            <a:ext cx="2357035" cy="1090793"/>
            <a:chOff x="2331218" y="3800039"/>
            <a:chExt cx="2357762" cy="1090794"/>
          </a:xfrm>
        </p:grpSpPr>
        <p:sp>
          <p:nvSpPr>
            <p:cNvPr id="147" name="文本框 17"/>
            <p:cNvSpPr txBox="1">
              <a:spLocks noChangeArrowheads="1"/>
            </p:cNvSpPr>
            <p:nvPr/>
          </p:nvSpPr>
          <p:spPr bwMode="auto">
            <a:xfrm>
              <a:off x="2331218" y="4244694"/>
              <a:ext cx="2340466" cy="64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r">
                <a:buNone/>
              </a:pPr>
              <a:r>
                <a:rPr lang="zh-CN" alt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您的内容打在这里，或者通过复制您的文本后，在此框中选择粘贴。</a:t>
              </a: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3264491" y="3800039"/>
              <a:ext cx="1424489" cy="39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999" b="1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小标题</a:t>
              </a:r>
              <a:endParaRPr lang="en-US" altLang="zh-CN" sz="1999" b="1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49" name="chenying0907 148"/>
          <p:cNvGrpSpPr/>
          <p:nvPr/>
        </p:nvGrpSpPr>
        <p:grpSpPr>
          <a:xfrm>
            <a:off x="8244760" y="1734928"/>
            <a:ext cx="2666265" cy="1050835"/>
            <a:chOff x="8245422" y="1734929"/>
            <a:chExt cx="2667088" cy="1050835"/>
          </a:xfrm>
        </p:grpSpPr>
        <p:sp>
          <p:nvSpPr>
            <p:cNvPr id="150" name="文本框 18"/>
            <p:cNvSpPr txBox="1">
              <a:spLocks noChangeArrowheads="1"/>
            </p:cNvSpPr>
            <p:nvPr/>
          </p:nvSpPr>
          <p:spPr bwMode="auto">
            <a:xfrm>
              <a:off x="8391525" y="2139625"/>
              <a:ext cx="2520985" cy="64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buNone/>
              </a:pPr>
              <a:r>
                <a:rPr lang="zh-CN" alt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您的内容打在这里，或者通过复制您的文本后，在此框中选择粘贴。</a:t>
              </a: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8245422" y="1734929"/>
              <a:ext cx="1424489" cy="39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99" b="1" dirty="0">
                  <a:solidFill>
                    <a:schemeClr val="accent4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小标题</a:t>
              </a:r>
              <a:endParaRPr lang="en-US" altLang="zh-CN" sz="1999" b="1" dirty="0">
                <a:solidFill>
                  <a:schemeClr val="accent4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52" name="chenying0907 151"/>
          <p:cNvGrpSpPr/>
          <p:nvPr/>
        </p:nvGrpSpPr>
        <p:grpSpPr>
          <a:xfrm>
            <a:off x="8309443" y="3975128"/>
            <a:ext cx="2601582" cy="808596"/>
            <a:chOff x="8310123" y="3975131"/>
            <a:chExt cx="2602385" cy="808597"/>
          </a:xfrm>
        </p:grpSpPr>
        <p:sp>
          <p:nvSpPr>
            <p:cNvPr id="153" name="文本框 19"/>
            <p:cNvSpPr txBox="1">
              <a:spLocks noChangeArrowheads="1"/>
            </p:cNvSpPr>
            <p:nvPr/>
          </p:nvSpPr>
          <p:spPr bwMode="auto">
            <a:xfrm>
              <a:off x="8383586" y="4358996"/>
              <a:ext cx="2528922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buNone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您的内容打在这里，或者通过复制您的文本后，在此框中选择粘贴，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310123" y="3975131"/>
              <a:ext cx="1424489" cy="39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99" b="1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小标题</a:t>
              </a:r>
              <a:endParaRPr lang="en-US" altLang="zh-CN" sz="1999" b="1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155" name="Freeform 9">
            <a:extLst>
              <a:ext uri="{FF2B5EF4-FFF2-40B4-BE49-F238E27FC236}">
                <a16:creationId xmlns="" xmlns:a16="http://schemas.microsoft.com/office/drawing/2014/main" id="{FDEA1E3D-79CE-4BF0-905C-F697B8082271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="" xmlns:a16="http://schemas.microsoft.com/office/drawing/2014/main" id="{A8EEB803-B071-489B-93C4-808341F28A1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77793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/>
          <p:cNvSpPr>
            <a:spLocks/>
          </p:cNvSpPr>
          <p:nvPr/>
        </p:nvSpPr>
        <p:spPr bwMode="auto">
          <a:xfrm>
            <a:off x="2986841" y="2004944"/>
            <a:ext cx="962266" cy="628650"/>
          </a:xfrm>
          <a:custGeom>
            <a:avLst/>
            <a:gdLst>
              <a:gd name="T0" fmla="*/ 316 w 340"/>
              <a:gd name="T1" fmla="*/ 12 h 292"/>
              <a:gd name="T2" fmla="*/ 204 w 340"/>
              <a:gd name="T3" fmla="*/ 19 h 292"/>
              <a:gd name="T4" fmla="*/ 112 w 340"/>
              <a:gd name="T5" fmla="*/ 19 h 292"/>
              <a:gd name="T6" fmla="*/ 71 w 340"/>
              <a:gd name="T7" fmla="*/ 27 h 292"/>
              <a:gd name="T8" fmla="*/ 5 w 340"/>
              <a:gd name="T9" fmla="*/ 21 h 292"/>
              <a:gd name="T10" fmla="*/ 11 w 340"/>
              <a:gd name="T11" fmla="*/ 50 h 292"/>
              <a:gd name="T12" fmla="*/ 34 w 340"/>
              <a:gd name="T13" fmla="*/ 276 h 292"/>
              <a:gd name="T14" fmla="*/ 47 w 340"/>
              <a:gd name="T15" fmla="*/ 268 h 292"/>
              <a:gd name="T16" fmla="*/ 20 w 340"/>
              <a:gd name="T17" fmla="*/ 38 h 292"/>
              <a:gd name="T18" fmla="*/ 59 w 340"/>
              <a:gd name="T19" fmla="*/ 39 h 292"/>
              <a:gd name="T20" fmla="*/ 105 w 340"/>
              <a:gd name="T21" fmla="*/ 31 h 292"/>
              <a:gd name="T22" fmla="*/ 158 w 340"/>
              <a:gd name="T23" fmla="*/ 31 h 292"/>
              <a:gd name="T24" fmla="*/ 209 w 340"/>
              <a:gd name="T25" fmla="*/ 31 h 292"/>
              <a:gd name="T26" fmla="*/ 294 w 340"/>
              <a:gd name="T27" fmla="*/ 22 h 292"/>
              <a:gd name="T28" fmla="*/ 297 w 340"/>
              <a:gd name="T29" fmla="*/ 61 h 292"/>
              <a:gd name="T30" fmla="*/ 304 w 340"/>
              <a:gd name="T31" fmla="*/ 73 h 292"/>
              <a:gd name="T32" fmla="*/ 316 w 340"/>
              <a:gd name="T33" fmla="*/ 160 h 292"/>
              <a:gd name="T34" fmla="*/ 325 w 340"/>
              <a:gd name="T35" fmla="*/ 257 h 292"/>
              <a:gd name="T36" fmla="*/ 255 w 340"/>
              <a:gd name="T37" fmla="*/ 264 h 292"/>
              <a:gd name="T38" fmla="*/ 180 w 340"/>
              <a:gd name="T39" fmla="*/ 268 h 292"/>
              <a:gd name="T40" fmla="*/ 110 w 340"/>
              <a:gd name="T41" fmla="*/ 268 h 292"/>
              <a:gd name="T42" fmla="*/ 54 w 340"/>
              <a:gd name="T43" fmla="*/ 281 h 292"/>
              <a:gd name="T44" fmla="*/ 107 w 340"/>
              <a:gd name="T45" fmla="*/ 278 h 292"/>
              <a:gd name="T46" fmla="*/ 192 w 340"/>
              <a:gd name="T47" fmla="*/ 278 h 292"/>
              <a:gd name="T48" fmla="*/ 228 w 340"/>
              <a:gd name="T49" fmla="*/ 271 h 292"/>
              <a:gd name="T50" fmla="*/ 270 w 340"/>
              <a:gd name="T51" fmla="*/ 276 h 292"/>
              <a:gd name="T52" fmla="*/ 309 w 340"/>
              <a:gd name="T53" fmla="*/ 268 h 292"/>
              <a:gd name="T54" fmla="*/ 340 w 340"/>
              <a:gd name="T55" fmla="*/ 271 h 292"/>
              <a:gd name="T56" fmla="*/ 309 w 340"/>
              <a:gd name="T57" fmla="*/ 26 h 292"/>
              <a:gd name="T58" fmla="*/ 316 w 340"/>
              <a:gd name="T59" fmla="*/ 1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0" h="292">
                <a:moveTo>
                  <a:pt x="316" y="12"/>
                </a:moveTo>
                <a:cubicBezTo>
                  <a:pt x="282" y="0"/>
                  <a:pt x="243" y="16"/>
                  <a:pt x="204" y="19"/>
                </a:cubicBezTo>
                <a:cubicBezTo>
                  <a:pt x="173" y="21"/>
                  <a:pt x="137" y="19"/>
                  <a:pt x="112" y="19"/>
                </a:cubicBezTo>
                <a:cubicBezTo>
                  <a:pt x="98" y="19"/>
                  <a:pt x="85" y="27"/>
                  <a:pt x="71" y="27"/>
                </a:cubicBezTo>
                <a:cubicBezTo>
                  <a:pt x="49" y="29"/>
                  <a:pt x="22" y="18"/>
                  <a:pt x="5" y="21"/>
                </a:cubicBezTo>
                <a:cubicBezTo>
                  <a:pt x="0" y="31"/>
                  <a:pt x="9" y="39"/>
                  <a:pt x="11" y="50"/>
                </a:cubicBezTo>
                <a:cubicBezTo>
                  <a:pt x="26" y="117"/>
                  <a:pt x="18" y="217"/>
                  <a:pt x="34" y="276"/>
                </a:cubicBezTo>
                <a:cubicBezTo>
                  <a:pt x="38" y="273"/>
                  <a:pt x="45" y="272"/>
                  <a:pt x="47" y="268"/>
                </a:cubicBezTo>
                <a:cubicBezTo>
                  <a:pt x="31" y="192"/>
                  <a:pt x="29" y="106"/>
                  <a:pt x="20" y="38"/>
                </a:cubicBezTo>
                <a:cubicBezTo>
                  <a:pt x="36" y="32"/>
                  <a:pt x="48" y="39"/>
                  <a:pt x="59" y="39"/>
                </a:cubicBezTo>
                <a:cubicBezTo>
                  <a:pt x="75" y="41"/>
                  <a:pt x="90" y="31"/>
                  <a:pt x="105" y="31"/>
                </a:cubicBezTo>
                <a:cubicBezTo>
                  <a:pt x="124" y="31"/>
                  <a:pt x="140" y="32"/>
                  <a:pt x="158" y="31"/>
                </a:cubicBezTo>
                <a:cubicBezTo>
                  <a:pt x="176" y="30"/>
                  <a:pt x="195" y="31"/>
                  <a:pt x="209" y="31"/>
                </a:cubicBezTo>
                <a:cubicBezTo>
                  <a:pt x="236" y="31"/>
                  <a:pt x="264" y="18"/>
                  <a:pt x="294" y="22"/>
                </a:cubicBezTo>
                <a:cubicBezTo>
                  <a:pt x="301" y="33"/>
                  <a:pt x="295" y="48"/>
                  <a:pt x="297" y="61"/>
                </a:cubicBezTo>
                <a:cubicBezTo>
                  <a:pt x="298" y="67"/>
                  <a:pt x="302" y="69"/>
                  <a:pt x="304" y="73"/>
                </a:cubicBezTo>
                <a:cubicBezTo>
                  <a:pt x="312" y="97"/>
                  <a:pt x="313" y="132"/>
                  <a:pt x="316" y="160"/>
                </a:cubicBezTo>
                <a:cubicBezTo>
                  <a:pt x="319" y="195"/>
                  <a:pt x="321" y="228"/>
                  <a:pt x="325" y="257"/>
                </a:cubicBezTo>
                <a:cubicBezTo>
                  <a:pt x="302" y="253"/>
                  <a:pt x="280" y="265"/>
                  <a:pt x="255" y="264"/>
                </a:cubicBezTo>
                <a:cubicBezTo>
                  <a:pt x="230" y="263"/>
                  <a:pt x="205" y="259"/>
                  <a:pt x="180" y="268"/>
                </a:cubicBezTo>
                <a:cubicBezTo>
                  <a:pt x="163" y="259"/>
                  <a:pt x="136" y="266"/>
                  <a:pt x="110" y="268"/>
                </a:cubicBezTo>
                <a:cubicBezTo>
                  <a:pt x="88" y="269"/>
                  <a:pt x="57" y="261"/>
                  <a:pt x="54" y="281"/>
                </a:cubicBezTo>
                <a:cubicBezTo>
                  <a:pt x="70" y="292"/>
                  <a:pt x="90" y="281"/>
                  <a:pt x="107" y="278"/>
                </a:cubicBezTo>
                <a:cubicBezTo>
                  <a:pt x="135" y="273"/>
                  <a:pt x="163" y="280"/>
                  <a:pt x="192" y="278"/>
                </a:cubicBezTo>
                <a:cubicBezTo>
                  <a:pt x="204" y="277"/>
                  <a:pt x="216" y="271"/>
                  <a:pt x="228" y="271"/>
                </a:cubicBezTo>
                <a:cubicBezTo>
                  <a:pt x="242" y="271"/>
                  <a:pt x="256" y="277"/>
                  <a:pt x="270" y="276"/>
                </a:cubicBezTo>
                <a:cubicBezTo>
                  <a:pt x="284" y="275"/>
                  <a:pt x="296" y="268"/>
                  <a:pt x="309" y="268"/>
                </a:cubicBezTo>
                <a:cubicBezTo>
                  <a:pt x="320" y="274"/>
                  <a:pt x="323" y="269"/>
                  <a:pt x="340" y="271"/>
                </a:cubicBezTo>
                <a:cubicBezTo>
                  <a:pt x="335" y="191"/>
                  <a:pt x="318" y="114"/>
                  <a:pt x="309" y="26"/>
                </a:cubicBezTo>
                <a:cubicBezTo>
                  <a:pt x="309" y="19"/>
                  <a:pt x="320" y="17"/>
                  <a:pt x="316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4" name="组合 29"/>
          <p:cNvGrpSpPr/>
          <p:nvPr/>
        </p:nvGrpSpPr>
        <p:grpSpPr>
          <a:xfrm>
            <a:off x="4537117" y="2004944"/>
            <a:ext cx="986406" cy="620712"/>
            <a:chOff x="6940551" y="2343151"/>
            <a:chExt cx="654050" cy="620713"/>
          </a:xfrm>
          <a:solidFill>
            <a:schemeClr val="accent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940551" y="2343151"/>
              <a:ext cx="654050" cy="620713"/>
            </a:xfrm>
            <a:custGeom>
              <a:avLst/>
              <a:gdLst>
                <a:gd name="T0" fmla="*/ 286 w 304"/>
                <a:gd name="T1" fmla="*/ 160 h 289"/>
                <a:gd name="T2" fmla="*/ 291 w 304"/>
                <a:gd name="T3" fmla="*/ 155 h 289"/>
                <a:gd name="T4" fmla="*/ 281 w 304"/>
                <a:gd name="T5" fmla="*/ 9 h 289"/>
                <a:gd name="T6" fmla="*/ 201 w 304"/>
                <a:gd name="T7" fmla="*/ 4 h 289"/>
                <a:gd name="T8" fmla="*/ 188 w 304"/>
                <a:gd name="T9" fmla="*/ 9 h 289"/>
                <a:gd name="T10" fmla="*/ 143 w 304"/>
                <a:gd name="T11" fmla="*/ 7 h 289"/>
                <a:gd name="T12" fmla="*/ 62 w 304"/>
                <a:gd name="T13" fmla="*/ 19 h 289"/>
                <a:gd name="T14" fmla="*/ 0 w 304"/>
                <a:gd name="T15" fmla="*/ 43 h 289"/>
                <a:gd name="T16" fmla="*/ 152 w 304"/>
                <a:gd name="T17" fmla="*/ 16 h 289"/>
                <a:gd name="T18" fmla="*/ 268 w 304"/>
                <a:gd name="T19" fmla="*/ 23 h 289"/>
                <a:gd name="T20" fmla="*/ 273 w 304"/>
                <a:gd name="T21" fmla="*/ 147 h 289"/>
                <a:gd name="T22" fmla="*/ 285 w 304"/>
                <a:gd name="T23" fmla="*/ 249 h 289"/>
                <a:gd name="T24" fmla="*/ 213 w 304"/>
                <a:gd name="T25" fmla="*/ 252 h 289"/>
                <a:gd name="T26" fmla="*/ 150 w 304"/>
                <a:gd name="T27" fmla="*/ 263 h 289"/>
                <a:gd name="T28" fmla="*/ 97 w 304"/>
                <a:gd name="T29" fmla="*/ 264 h 289"/>
                <a:gd name="T30" fmla="*/ 48 w 304"/>
                <a:gd name="T31" fmla="*/ 269 h 289"/>
                <a:gd name="T32" fmla="*/ 11 w 304"/>
                <a:gd name="T33" fmla="*/ 276 h 289"/>
                <a:gd name="T34" fmla="*/ 36 w 304"/>
                <a:gd name="T35" fmla="*/ 281 h 289"/>
                <a:gd name="T36" fmla="*/ 126 w 304"/>
                <a:gd name="T37" fmla="*/ 271 h 289"/>
                <a:gd name="T38" fmla="*/ 188 w 304"/>
                <a:gd name="T39" fmla="*/ 269 h 289"/>
                <a:gd name="T40" fmla="*/ 300 w 304"/>
                <a:gd name="T41" fmla="*/ 266 h 289"/>
                <a:gd name="T42" fmla="*/ 298 w 304"/>
                <a:gd name="T43" fmla="*/ 235 h 289"/>
                <a:gd name="T44" fmla="*/ 286 w 304"/>
                <a:gd name="T45" fmla="*/ 16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289">
                  <a:moveTo>
                    <a:pt x="286" y="160"/>
                  </a:moveTo>
                  <a:cubicBezTo>
                    <a:pt x="288" y="159"/>
                    <a:pt x="290" y="157"/>
                    <a:pt x="291" y="155"/>
                  </a:cubicBezTo>
                  <a:cubicBezTo>
                    <a:pt x="280" y="107"/>
                    <a:pt x="289" y="46"/>
                    <a:pt x="281" y="9"/>
                  </a:cubicBezTo>
                  <a:cubicBezTo>
                    <a:pt x="257" y="8"/>
                    <a:pt x="228" y="0"/>
                    <a:pt x="201" y="4"/>
                  </a:cubicBezTo>
                  <a:cubicBezTo>
                    <a:pt x="196" y="5"/>
                    <a:pt x="192" y="8"/>
                    <a:pt x="188" y="9"/>
                  </a:cubicBezTo>
                  <a:cubicBezTo>
                    <a:pt x="173" y="10"/>
                    <a:pt x="158" y="6"/>
                    <a:pt x="143" y="7"/>
                  </a:cubicBezTo>
                  <a:cubicBezTo>
                    <a:pt x="121" y="10"/>
                    <a:pt x="86" y="17"/>
                    <a:pt x="62" y="19"/>
                  </a:cubicBezTo>
                  <a:cubicBezTo>
                    <a:pt x="35" y="21"/>
                    <a:pt x="0" y="13"/>
                    <a:pt x="0" y="43"/>
                  </a:cubicBezTo>
                  <a:cubicBezTo>
                    <a:pt x="42" y="29"/>
                    <a:pt x="101" y="33"/>
                    <a:pt x="152" y="16"/>
                  </a:cubicBezTo>
                  <a:cubicBezTo>
                    <a:pt x="187" y="27"/>
                    <a:pt x="228" y="9"/>
                    <a:pt x="268" y="23"/>
                  </a:cubicBezTo>
                  <a:cubicBezTo>
                    <a:pt x="280" y="59"/>
                    <a:pt x="269" y="107"/>
                    <a:pt x="273" y="147"/>
                  </a:cubicBezTo>
                  <a:cubicBezTo>
                    <a:pt x="276" y="181"/>
                    <a:pt x="289" y="209"/>
                    <a:pt x="285" y="249"/>
                  </a:cubicBezTo>
                  <a:cubicBezTo>
                    <a:pt x="255" y="255"/>
                    <a:pt x="240" y="250"/>
                    <a:pt x="213" y="252"/>
                  </a:cubicBezTo>
                  <a:cubicBezTo>
                    <a:pt x="193" y="254"/>
                    <a:pt x="172" y="262"/>
                    <a:pt x="150" y="263"/>
                  </a:cubicBezTo>
                  <a:cubicBezTo>
                    <a:pt x="132" y="263"/>
                    <a:pt x="115" y="263"/>
                    <a:pt x="97" y="264"/>
                  </a:cubicBezTo>
                  <a:cubicBezTo>
                    <a:pt x="81" y="265"/>
                    <a:pt x="65" y="268"/>
                    <a:pt x="48" y="269"/>
                  </a:cubicBezTo>
                  <a:cubicBezTo>
                    <a:pt x="37" y="270"/>
                    <a:pt x="19" y="263"/>
                    <a:pt x="11" y="276"/>
                  </a:cubicBezTo>
                  <a:cubicBezTo>
                    <a:pt x="14" y="289"/>
                    <a:pt x="28" y="282"/>
                    <a:pt x="36" y="281"/>
                  </a:cubicBezTo>
                  <a:cubicBezTo>
                    <a:pt x="67" y="280"/>
                    <a:pt x="99" y="276"/>
                    <a:pt x="126" y="271"/>
                  </a:cubicBezTo>
                  <a:cubicBezTo>
                    <a:pt x="147" y="277"/>
                    <a:pt x="165" y="273"/>
                    <a:pt x="188" y="269"/>
                  </a:cubicBezTo>
                  <a:cubicBezTo>
                    <a:pt x="221" y="264"/>
                    <a:pt x="258" y="264"/>
                    <a:pt x="300" y="266"/>
                  </a:cubicBezTo>
                  <a:cubicBezTo>
                    <a:pt x="304" y="255"/>
                    <a:pt x="299" y="245"/>
                    <a:pt x="298" y="235"/>
                  </a:cubicBezTo>
                  <a:cubicBezTo>
                    <a:pt x="295" y="209"/>
                    <a:pt x="298" y="179"/>
                    <a:pt x="28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940551" y="2452688"/>
              <a:ext cx="79375" cy="420688"/>
            </a:xfrm>
            <a:custGeom>
              <a:avLst/>
              <a:gdLst>
                <a:gd name="T0" fmla="*/ 19 w 37"/>
                <a:gd name="T1" fmla="*/ 70 h 196"/>
                <a:gd name="T2" fmla="*/ 14 w 37"/>
                <a:gd name="T3" fmla="*/ 0 h 196"/>
                <a:gd name="T4" fmla="*/ 6 w 37"/>
                <a:gd name="T5" fmla="*/ 2 h 196"/>
                <a:gd name="T6" fmla="*/ 17 w 37"/>
                <a:gd name="T7" fmla="*/ 149 h 196"/>
                <a:gd name="T8" fmla="*/ 21 w 37"/>
                <a:gd name="T9" fmla="*/ 196 h 196"/>
                <a:gd name="T10" fmla="*/ 36 w 37"/>
                <a:gd name="T11" fmla="*/ 191 h 196"/>
                <a:gd name="T12" fmla="*/ 29 w 37"/>
                <a:gd name="T13" fmla="*/ 157 h 196"/>
                <a:gd name="T14" fmla="*/ 19 w 37"/>
                <a:gd name="T15" fmla="*/ 7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6">
                  <a:moveTo>
                    <a:pt x="19" y="70"/>
                  </a:moveTo>
                  <a:cubicBezTo>
                    <a:pt x="21" y="47"/>
                    <a:pt x="15" y="26"/>
                    <a:pt x="14" y="0"/>
                  </a:cubicBezTo>
                  <a:cubicBezTo>
                    <a:pt x="14" y="4"/>
                    <a:pt x="8" y="1"/>
                    <a:pt x="6" y="2"/>
                  </a:cubicBezTo>
                  <a:cubicBezTo>
                    <a:pt x="0" y="54"/>
                    <a:pt x="18" y="104"/>
                    <a:pt x="17" y="149"/>
                  </a:cubicBezTo>
                  <a:cubicBezTo>
                    <a:pt x="17" y="164"/>
                    <a:pt x="14" y="181"/>
                    <a:pt x="21" y="196"/>
                  </a:cubicBezTo>
                  <a:cubicBezTo>
                    <a:pt x="27" y="196"/>
                    <a:pt x="27" y="189"/>
                    <a:pt x="36" y="191"/>
                  </a:cubicBezTo>
                  <a:cubicBezTo>
                    <a:pt x="34" y="179"/>
                    <a:pt x="32" y="168"/>
                    <a:pt x="29" y="157"/>
                  </a:cubicBezTo>
                  <a:cubicBezTo>
                    <a:pt x="37" y="121"/>
                    <a:pt x="28" y="93"/>
                    <a:pt x="19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24" name="Freeform 10"/>
          <p:cNvSpPr>
            <a:spLocks/>
          </p:cNvSpPr>
          <p:nvPr/>
        </p:nvSpPr>
        <p:spPr bwMode="auto">
          <a:xfrm>
            <a:off x="2176218" y="2703260"/>
            <a:ext cx="523713" cy="736601"/>
          </a:xfrm>
          <a:custGeom>
            <a:avLst/>
            <a:gdLst>
              <a:gd name="T0" fmla="*/ 237 w 243"/>
              <a:gd name="T1" fmla="*/ 337 h 343"/>
              <a:gd name="T2" fmla="*/ 225 w 243"/>
              <a:gd name="T3" fmla="*/ 316 h 343"/>
              <a:gd name="T4" fmla="*/ 198 w 243"/>
              <a:gd name="T5" fmla="*/ 281 h 343"/>
              <a:gd name="T6" fmla="*/ 167 w 243"/>
              <a:gd name="T7" fmla="*/ 243 h 343"/>
              <a:gd name="T8" fmla="*/ 150 w 243"/>
              <a:gd name="T9" fmla="*/ 211 h 343"/>
              <a:gd name="T10" fmla="*/ 138 w 243"/>
              <a:gd name="T11" fmla="*/ 199 h 343"/>
              <a:gd name="T12" fmla="*/ 126 w 243"/>
              <a:gd name="T13" fmla="*/ 177 h 343"/>
              <a:gd name="T14" fmla="*/ 92 w 243"/>
              <a:gd name="T15" fmla="*/ 122 h 343"/>
              <a:gd name="T16" fmla="*/ 84 w 243"/>
              <a:gd name="T17" fmla="*/ 116 h 343"/>
              <a:gd name="T18" fmla="*/ 85 w 243"/>
              <a:gd name="T19" fmla="*/ 110 h 343"/>
              <a:gd name="T20" fmla="*/ 75 w 243"/>
              <a:gd name="T21" fmla="*/ 102 h 343"/>
              <a:gd name="T22" fmla="*/ 5 w 243"/>
              <a:gd name="T23" fmla="*/ 0 h 343"/>
              <a:gd name="T24" fmla="*/ 0 w 243"/>
              <a:gd name="T25" fmla="*/ 15 h 343"/>
              <a:gd name="T26" fmla="*/ 31 w 243"/>
              <a:gd name="T27" fmla="*/ 61 h 343"/>
              <a:gd name="T28" fmla="*/ 113 w 243"/>
              <a:gd name="T29" fmla="*/ 172 h 343"/>
              <a:gd name="T30" fmla="*/ 205 w 243"/>
              <a:gd name="T31" fmla="*/ 304 h 343"/>
              <a:gd name="T32" fmla="*/ 227 w 243"/>
              <a:gd name="T33" fmla="*/ 343 h 343"/>
              <a:gd name="T34" fmla="*/ 243 w 243"/>
              <a:gd name="T35" fmla="*/ 343 h 343"/>
              <a:gd name="T36" fmla="*/ 237 w 243"/>
              <a:gd name="T37" fmla="*/ 337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" h="343">
                <a:moveTo>
                  <a:pt x="237" y="337"/>
                </a:moveTo>
                <a:cubicBezTo>
                  <a:pt x="232" y="331"/>
                  <a:pt x="229" y="323"/>
                  <a:pt x="225" y="316"/>
                </a:cubicBezTo>
                <a:cubicBezTo>
                  <a:pt x="216" y="303"/>
                  <a:pt x="207" y="291"/>
                  <a:pt x="198" y="281"/>
                </a:cubicBezTo>
                <a:cubicBezTo>
                  <a:pt x="187" y="268"/>
                  <a:pt x="176" y="255"/>
                  <a:pt x="167" y="243"/>
                </a:cubicBezTo>
                <a:cubicBezTo>
                  <a:pt x="162" y="236"/>
                  <a:pt x="158" y="221"/>
                  <a:pt x="150" y="211"/>
                </a:cubicBezTo>
                <a:cubicBezTo>
                  <a:pt x="146" y="206"/>
                  <a:pt x="141" y="203"/>
                  <a:pt x="138" y="199"/>
                </a:cubicBezTo>
                <a:cubicBezTo>
                  <a:pt x="133" y="191"/>
                  <a:pt x="130" y="182"/>
                  <a:pt x="126" y="177"/>
                </a:cubicBezTo>
                <a:cubicBezTo>
                  <a:pt x="115" y="159"/>
                  <a:pt x="99" y="136"/>
                  <a:pt x="92" y="122"/>
                </a:cubicBezTo>
                <a:cubicBezTo>
                  <a:pt x="91" y="119"/>
                  <a:pt x="86" y="119"/>
                  <a:pt x="84" y="116"/>
                </a:cubicBezTo>
                <a:cubicBezTo>
                  <a:pt x="83" y="114"/>
                  <a:pt x="86" y="111"/>
                  <a:pt x="85" y="110"/>
                </a:cubicBezTo>
                <a:cubicBezTo>
                  <a:pt x="82" y="106"/>
                  <a:pt x="78" y="106"/>
                  <a:pt x="75" y="102"/>
                </a:cubicBezTo>
                <a:cubicBezTo>
                  <a:pt x="53" y="65"/>
                  <a:pt x="28" y="33"/>
                  <a:pt x="5" y="0"/>
                </a:cubicBezTo>
                <a:cubicBezTo>
                  <a:pt x="5" y="7"/>
                  <a:pt x="2" y="10"/>
                  <a:pt x="0" y="15"/>
                </a:cubicBezTo>
                <a:cubicBezTo>
                  <a:pt x="11" y="30"/>
                  <a:pt x="22" y="45"/>
                  <a:pt x="31" y="61"/>
                </a:cubicBezTo>
                <a:cubicBezTo>
                  <a:pt x="67" y="89"/>
                  <a:pt x="81" y="139"/>
                  <a:pt x="113" y="172"/>
                </a:cubicBezTo>
                <a:cubicBezTo>
                  <a:pt x="140" y="219"/>
                  <a:pt x="166" y="268"/>
                  <a:pt x="205" y="304"/>
                </a:cubicBezTo>
                <a:cubicBezTo>
                  <a:pt x="211" y="319"/>
                  <a:pt x="218" y="332"/>
                  <a:pt x="227" y="343"/>
                </a:cubicBezTo>
                <a:cubicBezTo>
                  <a:pt x="243" y="343"/>
                  <a:pt x="243" y="343"/>
                  <a:pt x="243" y="343"/>
                </a:cubicBezTo>
                <a:cubicBezTo>
                  <a:pt x="241" y="341"/>
                  <a:pt x="239" y="339"/>
                  <a:pt x="237" y="3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3446181" y="2680603"/>
            <a:ext cx="66654" cy="728663"/>
          </a:xfrm>
          <a:custGeom>
            <a:avLst/>
            <a:gdLst>
              <a:gd name="T0" fmla="*/ 24 w 31"/>
              <a:gd name="T1" fmla="*/ 270 h 339"/>
              <a:gd name="T2" fmla="*/ 27 w 31"/>
              <a:gd name="T3" fmla="*/ 268 h 339"/>
              <a:gd name="T4" fmla="*/ 24 w 31"/>
              <a:gd name="T5" fmla="*/ 226 h 339"/>
              <a:gd name="T6" fmla="*/ 27 w 31"/>
              <a:gd name="T7" fmla="*/ 215 h 339"/>
              <a:gd name="T8" fmla="*/ 15 w 31"/>
              <a:gd name="T9" fmla="*/ 3 h 339"/>
              <a:gd name="T10" fmla="*/ 0 w 31"/>
              <a:gd name="T11" fmla="*/ 8 h 339"/>
              <a:gd name="T12" fmla="*/ 12 w 31"/>
              <a:gd name="T13" fmla="*/ 244 h 339"/>
              <a:gd name="T14" fmla="*/ 15 w 31"/>
              <a:gd name="T15" fmla="*/ 307 h 339"/>
              <a:gd name="T16" fmla="*/ 13 w 31"/>
              <a:gd name="T17" fmla="*/ 339 h 339"/>
              <a:gd name="T18" fmla="*/ 28 w 31"/>
              <a:gd name="T19" fmla="*/ 339 h 339"/>
              <a:gd name="T20" fmla="*/ 24 w 31"/>
              <a:gd name="T21" fmla="*/ 27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339">
                <a:moveTo>
                  <a:pt x="24" y="270"/>
                </a:moveTo>
                <a:cubicBezTo>
                  <a:pt x="26" y="270"/>
                  <a:pt x="27" y="272"/>
                  <a:pt x="27" y="268"/>
                </a:cubicBezTo>
                <a:cubicBezTo>
                  <a:pt x="28" y="255"/>
                  <a:pt x="22" y="239"/>
                  <a:pt x="24" y="226"/>
                </a:cubicBezTo>
                <a:cubicBezTo>
                  <a:pt x="24" y="221"/>
                  <a:pt x="27" y="220"/>
                  <a:pt x="27" y="215"/>
                </a:cubicBezTo>
                <a:cubicBezTo>
                  <a:pt x="26" y="141"/>
                  <a:pt x="12" y="76"/>
                  <a:pt x="15" y="3"/>
                </a:cubicBezTo>
                <a:cubicBezTo>
                  <a:pt x="8" y="0"/>
                  <a:pt x="3" y="2"/>
                  <a:pt x="0" y="8"/>
                </a:cubicBezTo>
                <a:cubicBezTo>
                  <a:pt x="9" y="88"/>
                  <a:pt x="18" y="184"/>
                  <a:pt x="12" y="244"/>
                </a:cubicBezTo>
                <a:cubicBezTo>
                  <a:pt x="15" y="262"/>
                  <a:pt x="16" y="283"/>
                  <a:pt x="15" y="307"/>
                </a:cubicBezTo>
                <a:cubicBezTo>
                  <a:pt x="15" y="317"/>
                  <a:pt x="13" y="329"/>
                  <a:pt x="13" y="339"/>
                </a:cubicBezTo>
                <a:cubicBezTo>
                  <a:pt x="28" y="339"/>
                  <a:pt x="28" y="339"/>
                  <a:pt x="28" y="339"/>
                </a:cubicBezTo>
                <a:cubicBezTo>
                  <a:pt x="23" y="318"/>
                  <a:pt x="31" y="290"/>
                  <a:pt x="24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>
            <a:off x="4392394" y="2726280"/>
            <a:ext cx="430081" cy="722313"/>
          </a:xfrm>
          <a:custGeom>
            <a:avLst/>
            <a:gdLst>
              <a:gd name="T0" fmla="*/ 188 w 200"/>
              <a:gd name="T1" fmla="*/ 1 h 336"/>
              <a:gd name="T2" fmla="*/ 38 w 200"/>
              <a:gd name="T3" fmla="*/ 272 h 336"/>
              <a:gd name="T4" fmla="*/ 0 w 200"/>
              <a:gd name="T5" fmla="*/ 336 h 336"/>
              <a:gd name="T6" fmla="*/ 15 w 200"/>
              <a:gd name="T7" fmla="*/ 336 h 336"/>
              <a:gd name="T8" fmla="*/ 200 w 200"/>
              <a:gd name="T9" fmla="*/ 0 h 336"/>
              <a:gd name="T10" fmla="*/ 188 w 200"/>
              <a:gd name="T11" fmla="*/ 1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36">
                <a:moveTo>
                  <a:pt x="188" y="1"/>
                </a:moveTo>
                <a:cubicBezTo>
                  <a:pt x="138" y="91"/>
                  <a:pt x="82" y="176"/>
                  <a:pt x="38" y="272"/>
                </a:cubicBezTo>
                <a:cubicBezTo>
                  <a:pt x="22" y="290"/>
                  <a:pt x="11" y="313"/>
                  <a:pt x="0" y="336"/>
                </a:cubicBezTo>
                <a:cubicBezTo>
                  <a:pt x="15" y="336"/>
                  <a:pt x="15" y="336"/>
                  <a:pt x="15" y="336"/>
                </a:cubicBezTo>
                <a:cubicBezTo>
                  <a:pt x="74" y="220"/>
                  <a:pt x="139" y="108"/>
                  <a:pt x="200" y="0"/>
                </a:cubicBezTo>
                <a:cubicBezTo>
                  <a:pt x="192" y="0"/>
                  <a:pt x="196" y="4"/>
                  <a:pt x="1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5" name="组合 28"/>
          <p:cNvGrpSpPr/>
          <p:nvPr/>
        </p:nvGrpSpPr>
        <p:grpSpPr>
          <a:xfrm>
            <a:off x="1713829" y="2047949"/>
            <a:ext cx="945603" cy="614362"/>
            <a:chOff x="4594226" y="2330451"/>
            <a:chExt cx="720725" cy="614362"/>
          </a:xfrm>
          <a:solidFill>
            <a:schemeClr val="accent1"/>
          </a:solidFill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4594226" y="2330451"/>
              <a:ext cx="666750" cy="61913"/>
            </a:xfrm>
            <a:custGeom>
              <a:avLst/>
              <a:gdLst>
                <a:gd name="T0" fmla="*/ 270 w 309"/>
                <a:gd name="T1" fmla="*/ 10 h 29"/>
                <a:gd name="T2" fmla="*/ 226 w 309"/>
                <a:gd name="T3" fmla="*/ 8 h 29"/>
                <a:gd name="T4" fmla="*/ 139 w 309"/>
                <a:gd name="T5" fmla="*/ 10 h 29"/>
                <a:gd name="T6" fmla="*/ 13 w 309"/>
                <a:gd name="T7" fmla="*/ 5 h 29"/>
                <a:gd name="T8" fmla="*/ 4 w 309"/>
                <a:gd name="T9" fmla="*/ 23 h 29"/>
                <a:gd name="T10" fmla="*/ 186 w 309"/>
                <a:gd name="T11" fmla="*/ 20 h 29"/>
                <a:gd name="T12" fmla="*/ 271 w 309"/>
                <a:gd name="T13" fmla="*/ 20 h 29"/>
                <a:gd name="T14" fmla="*/ 309 w 309"/>
                <a:gd name="T15" fmla="*/ 18 h 29"/>
                <a:gd name="T16" fmla="*/ 270 w 309"/>
                <a:gd name="T17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9" h="29">
                  <a:moveTo>
                    <a:pt x="270" y="10"/>
                  </a:moveTo>
                  <a:cubicBezTo>
                    <a:pt x="255" y="11"/>
                    <a:pt x="240" y="8"/>
                    <a:pt x="226" y="8"/>
                  </a:cubicBezTo>
                  <a:cubicBezTo>
                    <a:pt x="198" y="8"/>
                    <a:pt x="168" y="12"/>
                    <a:pt x="139" y="10"/>
                  </a:cubicBezTo>
                  <a:cubicBezTo>
                    <a:pt x="97" y="7"/>
                    <a:pt x="51" y="0"/>
                    <a:pt x="13" y="5"/>
                  </a:cubicBezTo>
                  <a:cubicBezTo>
                    <a:pt x="8" y="9"/>
                    <a:pt x="0" y="16"/>
                    <a:pt x="4" y="23"/>
                  </a:cubicBezTo>
                  <a:cubicBezTo>
                    <a:pt x="63" y="5"/>
                    <a:pt x="127" y="23"/>
                    <a:pt x="186" y="20"/>
                  </a:cubicBezTo>
                  <a:cubicBezTo>
                    <a:pt x="216" y="19"/>
                    <a:pt x="245" y="19"/>
                    <a:pt x="271" y="20"/>
                  </a:cubicBezTo>
                  <a:cubicBezTo>
                    <a:pt x="284" y="26"/>
                    <a:pt x="301" y="29"/>
                    <a:pt x="309" y="18"/>
                  </a:cubicBezTo>
                  <a:cubicBezTo>
                    <a:pt x="302" y="2"/>
                    <a:pt x="282" y="9"/>
                    <a:pt x="27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611688" y="2403476"/>
              <a:ext cx="161925" cy="536575"/>
            </a:xfrm>
            <a:custGeom>
              <a:avLst/>
              <a:gdLst>
                <a:gd name="T0" fmla="*/ 25 w 75"/>
                <a:gd name="T1" fmla="*/ 229 h 250"/>
                <a:gd name="T2" fmla="*/ 17 w 75"/>
                <a:gd name="T3" fmla="*/ 6 h 250"/>
                <a:gd name="T4" fmla="*/ 12 w 75"/>
                <a:gd name="T5" fmla="*/ 0 h 250"/>
                <a:gd name="T6" fmla="*/ 3 w 75"/>
                <a:gd name="T7" fmla="*/ 0 h 250"/>
                <a:gd name="T8" fmla="*/ 5 w 75"/>
                <a:gd name="T9" fmla="*/ 102 h 250"/>
                <a:gd name="T10" fmla="*/ 12 w 75"/>
                <a:gd name="T11" fmla="*/ 175 h 250"/>
                <a:gd name="T12" fmla="*/ 8 w 75"/>
                <a:gd name="T13" fmla="*/ 189 h 250"/>
                <a:gd name="T14" fmla="*/ 0 w 75"/>
                <a:gd name="T15" fmla="*/ 240 h 250"/>
                <a:gd name="T16" fmla="*/ 75 w 75"/>
                <a:gd name="T17" fmla="*/ 240 h 250"/>
                <a:gd name="T18" fmla="*/ 69 w 75"/>
                <a:gd name="T19" fmla="*/ 228 h 250"/>
                <a:gd name="T20" fmla="*/ 25 w 75"/>
                <a:gd name="T21" fmla="*/ 22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250">
                  <a:moveTo>
                    <a:pt x="25" y="229"/>
                  </a:moveTo>
                  <a:cubicBezTo>
                    <a:pt x="24" y="175"/>
                    <a:pt x="11" y="82"/>
                    <a:pt x="17" y="6"/>
                  </a:cubicBezTo>
                  <a:cubicBezTo>
                    <a:pt x="13" y="6"/>
                    <a:pt x="13" y="2"/>
                    <a:pt x="12" y="0"/>
                  </a:cubicBezTo>
                  <a:cubicBezTo>
                    <a:pt x="9" y="0"/>
                    <a:pt x="6" y="0"/>
                    <a:pt x="3" y="0"/>
                  </a:cubicBezTo>
                  <a:cubicBezTo>
                    <a:pt x="1" y="35"/>
                    <a:pt x="6" y="72"/>
                    <a:pt x="5" y="102"/>
                  </a:cubicBezTo>
                  <a:cubicBezTo>
                    <a:pt x="4" y="126"/>
                    <a:pt x="11" y="153"/>
                    <a:pt x="12" y="175"/>
                  </a:cubicBezTo>
                  <a:cubicBezTo>
                    <a:pt x="12" y="180"/>
                    <a:pt x="8" y="184"/>
                    <a:pt x="8" y="189"/>
                  </a:cubicBezTo>
                  <a:cubicBezTo>
                    <a:pt x="8" y="212"/>
                    <a:pt x="18" y="232"/>
                    <a:pt x="0" y="240"/>
                  </a:cubicBezTo>
                  <a:cubicBezTo>
                    <a:pt x="26" y="250"/>
                    <a:pt x="50" y="237"/>
                    <a:pt x="75" y="240"/>
                  </a:cubicBezTo>
                  <a:cubicBezTo>
                    <a:pt x="73" y="235"/>
                    <a:pt x="72" y="231"/>
                    <a:pt x="69" y="228"/>
                  </a:cubicBezTo>
                  <a:cubicBezTo>
                    <a:pt x="55" y="233"/>
                    <a:pt x="45" y="229"/>
                    <a:pt x="25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4797426" y="2430463"/>
              <a:ext cx="517525" cy="514350"/>
            </a:xfrm>
            <a:custGeom>
              <a:avLst/>
              <a:gdLst>
                <a:gd name="T0" fmla="*/ 234 w 240"/>
                <a:gd name="T1" fmla="*/ 143 h 239"/>
                <a:gd name="T2" fmla="*/ 215 w 240"/>
                <a:gd name="T3" fmla="*/ 0 h 239"/>
                <a:gd name="T4" fmla="*/ 208 w 240"/>
                <a:gd name="T5" fmla="*/ 4 h 239"/>
                <a:gd name="T6" fmla="*/ 222 w 240"/>
                <a:gd name="T7" fmla="*/ 211 h 239"/>
                <a:gd name="T8" fmla="*/ 45 w 240"/>
                <a:gd name="T9" fmla="*/ 220 h 239"/>
                <a:gd name="T10" fmla="*/ 0 w 240"/>
                <a:gd name="T11" fmla="*/ 220 h 239"/>
                <a:gd name="T12" fmla="*/ 63 w 240"/>
                <a:gd name="T13" fmla="*/ 227 h 239"/>
                <a:gd name="T14" fmla="*/ 96 w 240"/>
                <a:gd name="T15" fmla="*/ 218 h 239"/>
                <a:gd name="T16" fmla="*/ 103 w 240"/>
                <a:gd name="T17" fmla="*/ 222 h 239"/>
                <a:gd name="T18" fmla="*/ 111 w 240"/>
                <a:gd name="T19" fmla="*/ 216 h 239"/>
                <a:gd name="T20" fmla="*/ 121 w 240"/>
                <a:gd name="T21" fmla="*/ 220 h 239"/>
                <a:gd name="T22" fmla="*/ 164 w 240"/>
                <a:gd name="T23" fmla="*/ 223 h 239"/>
                <a:gd name="T24" fmla="*/ 203 w 240"/>
                <a:gd name="T25" fmla="*/ 223 h 239"/>
                <a:gd name="T26" fmla="*/ 239 w 240"/>
                <a:gd name="T27" fmla="*/ 223 h 239"/>
                <a:gd name="T28" fmla="*/ 234 w 240"/>
                <a:gd name="T29" fmla="*/ 14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39">
                  <a:moveTo>
                    <a:pt x="234" y="143"/>
                  </a:moveTo>
                  <a:cubicBezTo>
                    <a:pt x="217" y="104"/>
                    <a:pt x="221" y="47"/>
                    <a:pt x="215" y="0"/>
                  </a:cubicBezTo>
                  <a:cubicBezTo>
                    <a:pt x="214" y="3"/>
                    <a:pt x="211" y="3"/>
                    <a:pt x="208" y="4"/>
                  </a:cubicBezTo>
                  <a:cubicBezTo>
                    <a:pt x="198" y="80"/>
                    <a:pt x="221" y="141"/>
                    <a:pt x="222" y="211"/>
                  </a:cubicBezTo>
                  <a:cubicBezTo>
                    <a:pt x="163" y="216"/>
                    <a:pt x="101" y="205"/>
                    <a:pt x="45" y="220"/>
                  </a:cubicBezTo>
                  <a:cubicBezTo>
                    <a:pt x="33" y="215"/>
                    <a:pt x="10" y="214"/>
                    <a:pt x="0" y="220"/>
                  </a:cubicBezTo>
                  <a:cubicBezTo>
                    <a:pt x="13" y="234"/>
                    <a:pt x="43" y="221"/>
                    <a:pt x="63" y="227"/>
                  </a:cubicBezTo>
                  <a:cubicBezTo>
                    <a:pt x="75" y="226"/>
                    <a:pt x="84" y="220"/>
                    <a:pt x="96" y="218"/>
                  </a:cubicBezTo>
                  <a:cubicBezTo>
                    <a:pt x="97" y="218"/>
                    <a:pt x="100" y="222"/>
                    <a:pt x="103" y="222"/>
                  </a:cubicBezTo>
                  <a:cubicBezTo>
                    <a:pt x="105" y="221"/>
                    <a:pt x="109" y="216"/>
                    <a:pt x="111" y="216"/>
                  </a:cubicBezTo>
                  <a:cubicBezTo>
                    <a:pt x="114" y="216"/>
                    <a:pt x="118" y="220"/>
                    <a:pt x="121" y="220"/>
                  </a:cubicBezTo>
                  <a:cubicBezTo>
                    <a:pt x="138" y="220"/>
                    <a:pt x="146" y="222"/>
                    <a:pt x="164" y="223"/>
                  </a:cubicBezTo>
                  <a:cubicBezTo>
                    <a:pt x="178" y="224"/>
                    <a:pt x="194" y="222"/>
                    <a:pt x="203" y="223"/>
                  </a:cubicBezTo>
                  <a:cubicBezTo>
                    <a:pt x="223" y="227"/>
                    <a:pt x="229" y="239"/>
                    <a:pt x="239" y="223"/>
                  </a:cubicBezTo>
                  <a:cubicBezTo>
                    <a:pt x="240" y="196"/>
                    <a:pt x="228" y="168"/>
                    <a:pt x="23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28" name="Freeform 14"/>
          <p:cNvSpPr>
            <a:spLocks noEditPoints="1"/>
          </p:cNvSpPr>
          <p:nvPr/>
        </p:nvSpPr>
        <p:spPr bwMode="auto">
          <a:xfrm>
            <a:off x="2176217" y="3448594"/>
            <a:ext cx="2789962" cy="708025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2986841" y="5017476"/>
            <a:ext cx="962266" cy="628650"/>
          </a:xfrm>
          <a:custGeom>
            <a:avLst/>
            <a:gdLst>
              <a:gd name="T0" fmla="*/ 316 w 340"/>
              <a:gd name="T1" fmla="*/ 12 h 292"/>
              <a:gd name="T2" fmla="*/ 204 w 340"/>
              <a:gd name="T3" fmla="*/ 19 h 292"/>
              <a:gd name="T4" fmla="*/ 112 w 340"/>
              <a:gd name="T5" fmla="*/ 19 h 292"/>
              <a:gd name="T6" fmla="*/ 71 w 340"/>
              <a:gd name="T7" fmla="*/ 27 h 292"/>
              <a:gd name="T8" fmla="*/ 5 w 340"/>
              <a:gd name="T9" fmla="*/ 21 h 292"/>
              <a:gd name="T10" fmla="*/ 11 w 340"/>
              <a:gd name="T11" fmla="*/ 50 h 292"/>
              <a:gd name="T12" fmla="*/ 34 w 340"/>
              <a:gd name="T13" fmla="*/ 276 h 292"/>
              <a:gd name="T14" fmla="*/ 47 w 340"/>
              <a:gd name="T15" fmla="*/ 268 h 292"/>
              <a:gd name="T16" fmla="*/ 20 w 340"/>
              <a:gd name="T17" fmla="*/ 38 h 292"/>
              <a:gd name="T18" fmla="*/ 59 w 340"/>
              <a:gd name="T19" fmla="*/ 39 h 292"/>
              <a:gd name="T20" fmla="*/ 105 w 340"/>
              <a:gd name="T21" fmla="*/ 31 h 292"/>
              <a:gd name="T22" fmla="*/ 158 w 340"/>
              <a:gd name="T23" fmla="*/ 31 h 292"/>
              <a:gd name="T24" fmla="*/ 209 w 340"/>
              <a:gd name="T25" fmla="*/ 31 h 292"/>
              <a:gd name="T26" fmla="*/ 294 w 340"/>
              <a:gd name="T27" fmla="*/ 22 h 292"/>
              <a:gd name="T28" fmla="*/ 297 w 340"/>
              <a:gd name="T29" fmla="*/ 61 h 292"/>
              <a:gd name="T30" fmla="*/ 304 w 340"/>
              <a:gd name="T31" fmla="*/ 73 h 292"/>
              <a:gd name="T32" fmla="*/ 316 w 340"/>
              <a:gd name="T33" fmla="*/ 160 h 292"/>
              <a:gd name="T34" fmla="*/ 325 w 340"/>
              <a:gd name="T35" fmla="*/ 257 h 292"/>
              <a:gd name="T36" fmla="*/ 255 w 340"/>
              <a:gd name="T37" fmla="*/ 264 h 292"/>
              <a:gd name="T38" fmla="*/ 180 w 340"/>
              <a:gd name="T39" fmla="*/ 268 h 292"/>
              <a:gd name="T40" fmla="*/ 110 w 340"/>
              <a:gd name="T41" fmla="*/ 268 h 292"/>
              <a:gd name="T42" fmla="*/ 54 w 340"/>
              <a:gd name="T43" fmla="*/ 281 h 292"/>
              <a:gd name="T44" fmla="*/ 107 w 340"/>
              <a:gd name="T45" fmla="*/ 278 h 292"/>
              <a:gd name="T46" fmla="*/ 192 w 340"/>
              <a:gd name="T47" fmla="*/ 278 h 292"/>
              <a:gd name="T48" fmla="*/ 228 w 340"/>
              <a:gd name="T49" fmla="*/ 271 h 292"/>
              <a:gd name="T50" fmla="*/ 270 w 340"/>
              <a:gd name="T51" fmla="*/ 276 h 292"/>
              <a:gd name="T52" fmla="*/ 309 w 340"/>
              <a:gd name="T53" fmla="*/ 268 h 292"/>
              <a:gd name="T54" fmla="*/ 340 w 340"/>
              <a:gd name="T55" fmla="*/ 271 h 292"/>
              <a:gd name="T56" fmla="*/ 309 w 340"/>
              <a:gd name="T57" fmla="*/ 26 h 292"/>
              <a:gd name="T58" fmla="*/ 316 w 340"/>
              <a:gd name="T59" fmla="*/ 1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0" h="292">
                <a:moveTo>
                  <a:pt x="316" y="12"/>
                </a:moveTo>
                <a:cubicBezTo>
                  <a:pt x="282" y="0"/>
                  <a:pt x="243" y="16"/>
                  <a:pt x="204" y="19"/>
                </a:cubicBezTo>
                <a:cubicBezTo>
                  <a:pt x="173" y="21"/>
                  <a:pt x="137" y="19"/>
                  <a:pt x="112" y="19"/>
                </a:cubicBezTo>
                <a:cubicBezTo>
                  <a:pt x="98" y="19"/>
                  <a:pt x="85" y="27"/>
                  <a:pt x="71" y="27"/>
                </a:cubicBezTo>
                <a:cubicBezTo>
                  <a:pt x="49" y="29"/>
                  <a:pt x="22" y="18"/>
                  <a:pt x="5" y="21"/>
                </a:cubicBezTo>
                <a:cubicBezTo>
                  <a:pt x="0" y="31"/>
                  <a:pt x="9" y="39"/>
                  <a:pt x="11" y="50"/>
                </a:cubicBezTo>
                <a:cubicBezTo>
                  <a:pt x="26" y="117"/>
                  <a:pt x="18" y="217"/>
                  <a:pt x="34" y="276"/>
                </a:cubicBezTo>
                <a:cubicBezTo>
                  <a:pt x="38" y="273"/>
                  <a:pt x="45" y="272"/>
                  <a:pt x="47" y="268"/>
                </a:cubicBezTo>
                <a:cubicBezTo>
                  <a:pt x="31" y="192"/>
                  <a:pt x="29" y="106"/>
                  <a:pt x="20" y="38"/>
                </a:cubicBezTo>
                <a:cubicBezTo>
                  <a:pt x="36" y="32"/>
                  <a:pt x="48" y="39"/>
                  <a:pt x="59" y="39"/>
                </a:cubicBezTo>
                <a:cubicBezTo>
                  <a:pt x="75" y="41"/>
                  <a:pt x="90" y="31"/>
                  <a:pt x="105" y="31"/>
                </a:cubicBezTo>
                <a:cubicBezTo>
                  <a:pt x="124" y="31"/>
                  <a:pt x="140" y="32"/>
                  <a:pt x="158" y="31"/>
                </a:cubicBezTo>
                <a:cubicBezTo>
                  <a:pt x="176" y="30"/>
                  <a:pt x="195" y="31"/>
                  <a:pt x="209" y="31"/>
                </a:cubicBezTo>
                <a:cubicBezTo>
                  <a:pt x="236" y="31"/>
                  <a:pt x="264" y="18"/>
                  <a:pt x="294" y="22"/>
                </a:cubicBezTo>
                <a:cubicBezTo>
                  <a:pt x="301" y="33"/>
                  <a:pt x="295" y="48"/>
                  <a:pt x="297" y="61"/>
                </a:cubicBezTo>
                <a:cubicBezTo>
                  <a:pt x="298" y="67"/>
                  <a:pt x="302" y="69"/>
                  <a:pt x="304" y="73"/>
                </a:cubicBezTo>
                <a:cubicBezTo>
                  <a:pt x="312" y="97"/>
                  <a:pt x="313" y="132"/>
                  <a:pt x="316" y="160"/>
                </a:cubicBezTo>
                <a:cubicBezTo>
                  <a:pt x="319" y="195"/>
                  <a:pt x="321" y="228"/>
                  <a:pt x="325" y="257"/>
                </a:cubicBezTo>
                <a:cubicBezTo>
                  <a:pt x="302" y="253"/>
                  <a:pt x="280" y="265"/>
                  <a:pt x="255" y="264"/>
                </a:cubicBezTo>
                <a:cubicBezTo>
                  <a:pt x="230" y="263"/>
                  <a:pt x="205" y="259"/>
                  <a:pt x="180" y="268"/>
                </a:cubicBezTo>
                <a:cubicBezTo>
                  <a:pt x="163" y="259"/>
                  <a:pt x="136" y="266"/>
                  <a:pt x="110" y="268"/>
                </a:cubicBezTo>
                <a:cubicBezTo>
                  <a:pt x="88" y="269"/>
                  <a:pt x="57" y="261"/>
                  <a:pt x="54" y="281"/>
                </a:cubicBezTo>
                <a:cubicBezTo>
                  <a:pt x="70" y="292"/>
                  <a:pt x="90" y="281"/>
                  <a:pt x="107" y="278"/>
                </a:cubicBezTo>
                <a:cubicBezTo>
                  <a:pt x="135" y="273"/>
                  <a:pt x="163" y="280"/>
                  <a:pt x="192" y="278"/>
                </a:cubicBezTo>
                <a:cubicBezTo>
                  <a:pt x="204" y="277"/>
                  <a:pt x="216" y="271"/>
                  <a:pt x="228" y="271"/>
                </a:cubicBezTo>
                <a:cubicBezTo>
                  <a:pt x="242" y="271"/>
                  <a:pt x="256" y="277"/>
                  <a:pt x="270" y="276"/>
                </a:cubicBezTo>
                <a:cubicBezTo>
                  <a:pt x="284" y="275"/>
                  <a:pt x="296" y="268"/>
                  <a:pt x="309" y="268"/>
                </a:cubicBezTo>
                <a:cubicBezTo>
                  <a:pt x="320" y="274"/>
                  <a:pt x="323" y="269"/>
                  <a:pt x="340" y="271"/>
                </a:cubicBezTo>
                <a:cubicBezTo>
                  <a:pt x="335" y="191"/>
                  <a:pt x="318" y="114"/>
                  <a:pt x="309" y="26"/>
                </a:cubicBezTo>
                <a:cubicBezTo>
                  <a:pt x="309" y="19"/>
                  <a:pt x="320" y="17"/>
                  <a:pt x="316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8" name="组合 31"/>
          <p:cNvGrpSpPr/>
          <p:nvPr/>
        </p:nvGrpSpPr>
        <p:grpSpPr>
          <a:xfrm>
            <a:off x="4572495" y="5034721"/>
            <a:ext cx="1034130" cy="620712"/>
            <a:chOff x="6940551" y="2343151"/>
            <a:chExt cx="654050" cy="620713"/>
          </a:xfrm>
          <a:solidFill>
            <a:schemeClr val="accent1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940551" y="2343151"/>
              <a:ext cx="654050" cy="620713"/>
            </a:xfrm>
            <a:custGeom>
              <a:avLst/>
              <a:gdLst>
                <a:gd name="T0" fmla="*/ 286 w 304"/>
                <a:gd name="T1" fmla="*/ 160 h 289"/>
                <a:gd name="T2" fmla="*/ 291 w 304"/>
                <a:gd name="T3" fmla="*/ 155 h 289"/>
                <a:gd name="T4" fmla="*/ 281 w 304"/>
                <a:gd name="T5" fmla="*/ 9 h 289"/>
                <a:gd name="T6" fmla="*/ 201 w 304"/>
                <a:gd name="T7" fmla="*/ 4 h 289"/>
                <a:gd name="T8" fmla="*/ 188 w 304"/>
                <a:gd name="T9" fmla="*/ 9 h 289"/>
                <a:gd name="T10" fmla="*/ 143 w 304"/>
                <a:gd name="T11" fmla="*/ 7 h 289"/>
                <a:gd name="T12" fmla="*/ 62 w 304"/>
                <a:gd name="T13" fmla="*/ 19 h 289"/>
                <a:gd name="T14" fmla="*/ 0 w 304"/>
                <a:gd name="T15" fmla="*/ 43 h 289"/>
                <a:gd name="T16" fmla="*/ 152 w 304"/>
                <a:gd name="T17" fmla="*/ 16 h 289"/>
                <a:gd name="T18" fmla="*/ 268 w 304"/>
                <a:gd name="T19" fmla="*/ 23 h 289"/>
                <a:gd name="T20" fmla="*/ 273 w 304"/>
                <a:gd name="T21" fmla="*/ 147 h 289"/>
                <a:gd name="T22" fmla="*/ 285 w 304"/>
                <a:gd name="T23" fmla="*/ 249 h 289"/>
                <a:gd name="T24" fmla="*/ 213 w 304"/>
                <a:gd name="T25" fmla="*/ 252 h 289"/>
                <a:gd name="T26" fmla="*/ 150 w 304"/>
                <a:gd name="T27" fmla="*/ 263 h 289"/>
                <a:gd name="T28" fmla="*/ 97 w 304"/>
                <a:gd name="T29" fmla="*/ 264 h 289"/>
                <a:gd name="T30" fmla="*/ 48 w 304"/>
                <a:gd name="T31" fmla="*/ 269 h 289"/>
                <a:gd name="T32" fmla="*/ 11 w 304"/>
                <a:gd name="T33" fmla="*/ 276 h 289"/>
                <a:gd name="T34" fmla="*/ 36 w 304"/>
                <a:gd name="T35" fmla="*/ 281 h 289"/>
                <a:gd name="T36" fmla="*/ 126 w 304"/>
                <a:gd name="T37" fmla="*/ 271 h 289"/>
                <a:gd name="T38" fmla="*/ 188 w 304"/>
                <a:gd name="T39" fmla="*/ 269 h 289"/>
                <a:gd name="T40" fmla="*/ 300 w 304"/>
                <a:gd name="T41" fmla="*/ 266 h 289"/>
                <a:gd name="T42" fmla="*/ 298 w 304"/>
                <a:gd name="T43" fmla="*/ 235 h 289"/>
                <a:gd name="T44" fmla="*/ 286 w 304"/>
                <a:gd name="T45" fmla="*/ 16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289">
                  <a:moveTo>
                    <a:pt x="286" y="160"/>
                  </a:moveTo>
                  <a:cubicBezTo>
                    <a:pt x="288" y="159"/>
                    <a:pt x="290" y="157"/>
                    <a:pt x="291" y="155"/>
                  </a:cubicBezTo>
                  <a:cubicBezTo>
                    <a:pt x="280" y="107"/>
                    <a:pt x="289" y="46"/>
                    <a:pt x="281" y="9"/>
                  </a:cubicBezTo>
                  <a:cubicBezTo>
                    <a:pt x="257" y="8"/>
                    <a:pt x="228" y="0"/>
                    <a:pt x="201" y="4"/>
                  </a:cubicBezTo>
                  <a:cubicBezTo>
                    <a:pt x="196" y="5"/>
                    <a:pt x="192" y="8"/>
                    <a:pt x="188" y="9"/>
                  </a:cubicBezTo>
                  <a:cubicBezTo>
                    <a:pt x="173" y="10"/>
                    <a:pt x="158" y="6"/>
                    <a:pt x="143" y="7"/>
                  </a:cubicBezTo>
                  <a:cubicBezTo>
                    <a:pt x="121" y="10"/>
                    <a:pt x="86" y="17"/>
                    <a:pt x="62" y="19"/>
                  </a:cubicBezTo>
                  <a:cubicBezTo>
                    <a:pt x="35" y="21"/>
                    <a:pt x="0" y="13"/>
                    <a:pt x="0" y="43"/>
                  </a:cubicBezTo>
                  <a:cubicBezTo>
                    <a:pt x="42" y="29"/>
                    <a:pt x="101" y="33"/>
                    <a:pt x="152" y="16"/>
                  </a:cubicBezTo>
                  <a:cubicBezTo>
                    <a:pt x="187" y="27"/>
                    <a:pt x="228" y="9"/>
                    <a:pt x="268" y="23"/>
                  </a:cubicBezTo>
                  <a:cubicBezTo>
                    <a:pt x="280" y="59"/>
                    <a:pt x="269" y="107"/>
                    <a:pt x="273" y="147"/>
                  </a:cubicBezTo>
                  <a:cubicBezTo>
                    <a:pt x="276" y="181"/>
                    <a:pt x="289" y="209"/>
                    <a:pt x="285" y="249"/>
                  </a:cubicBezTo>
                  <a:cubicBezTo>
                    <a:pt x="255" y="255"/>
                    <a:pt x="240" y="250"/>
                    <a:pt x="213" y="252"/>
                  </a:cubicBezTo>
                  <a:cubicBezTo>
                    <a:pt x="193" y="254"/>
                    <a:pt x="172" y="262"/>
                    <a:pt x="150" y="263"/>
                  </a:cubicBezTo>
                  <a:cubicBezTo>
                    <a:pt x="132" y="263"/>
                    <a:pt x="115" y="263"/>
                    <a:pt x="97" y="264"/>
                  </a:cubicBezTo>
                  <a:cubicBezTo>
                    <a:pt x="81" y="265"/>
                    <a:pt x="65" y="268"/>
                    <a:pt x="48" y="269"/>
                  </a:cubicBezTo>
                  <a:cubicBezTo>
                    <a:pt x="37" y="270"/>
                    <a:pt x="19" y="263"/>
                    <a:pt x="11" y="276"/>
                  </a:cubicBezTo>
                  <a:cubicBezTo>
                    <a:pt x="14" y="289"/>
                    <a:pt x="28" y="282"/>
                    <a:pt x="36" y="281"/>
                  </a:cubicBezTo>
                  <a:cubicBezTo>
                    <a:pt x="67" y="280"/>
                    <a:pt x="99" y="276"/>
                    <a:pt x="126" y="271"/>
                  </a:cubicBezTo>
                  <a:cubicBezTo>
                    <a:pt x="147" y="277"/>
                    <a:pt x="165" y="273"/>
                    <a:pt x="188" y="269"/>
                  </a:cubicBezTo>
                  <a:cubicBezTo>
                    <a:pt x="221" y="264"/>
                    <a:pt x="258" y="264"/>
                    <a:pt x="300" y="266"/>
                  </a:cubicBezTo>
                  <a:cubicBezTo>
                    <a:pt x="304" y="255"/>
                    <a:pt x="299" y="245"/>
                    <a:pt x="298" y="235"/>
                  </a:cubicBezTo>
                  <a:cubicBezTo>
                    <a:pt x="295" y="209"/>
                    <a:pt x="298" y="179"/>
                    <a:pt x="28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6940551" y="2452688"/>
              <a:ext cx="79375" cy="420688"/>
            </a:xfrm>
            <a:custGeom>
              <a:avLst/>
              <a:gdLst>
                <a:gd name="T0" fmla="*/ 19 w 37"/>
                <a:gd name="T1" fmla="*/ 70 h 196"/>
                <a:gd name="T2" fmla="*/ 14 w 37"/>
                <a:gd name="T3" fmla="*/ 0 h 196"/>
                <a:gd name="T4" fmla="*/ 6 w 37"/>
                <a:gd name="T5" fmla="*/ 2 h 196"/>
                <a:gd name="T6" fmla="*/ 17 w 37"/>
                <a:gd name="T7" fmla="*/ 149 h 196"/>
                <a:gd name="T8" fmla="*/ 21 w 37"/>
                <a:gd name="T9" fmla="*/ 196 h 196"/>
                <a:gd name="T10" fmla="*/ 36 w 37"/>
                <a:gd name="T11" fmla="*/ 191 h 196"/>
                <a:gd name="T12" fmla="*/ 29 w 37"/>
                <a:gd name="T13" fmla="*/ 157 h 196"/>
                <a:gd name="T14" fmla="*/ 19 w 37"/>
                <a:gd name="T15" fmla="*/ 7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6">
                  <a:moveTo>
                    <a:pt x="19" y="70"/>
                  </a:moveTo>
                  <a:cubicBezTo>
                    <a:pt x="21" y="47"/>
                    <a:pt x="15" y="26"/>
                    <a:pt x="14" y="0"/>
                  </a:cubicBezTo>
                  <a:cubicBezTo>
                    <a:pt x="14" y="4"/>
                    <a:pt x="8" y="1"/>
                    <a:pt x="6" y="2"/>
                  </a:cubicBezTo>
                  <a:cubicBezTo>
                    <a:pt x="0" y="54"/>
                    <a:pt x="18" y="104"/>
                    <a:pt x="17" y="149"/>
                  </a:cubicBezTo>
                  <a:cubicBezTo>
                    <a:pt x="17" y="164"/>
                    <a:pt x="14" y="181"/>
                    <a:pt x="21" y="196"/>
                  </a:cubicBezTo>
                  <a:cubicBezTo>
                    <a:pt x="27" y="196"/>
                    <a:pt x="27" y="189"/>
                    <a:pt x="36" y="191"/>
                  </a:cubicBezTo>
                  <a:cubicBezTo>
                    <a:pt x="34" y="179"/>
                    <a:pt x="32" y="168"/>
                    <a:pt x="29" y="157"/>
                  </a:cubicBezTo>
                  <a:cubicBezTo>
                    <a:pt x="37" y="121"/>
                    <a:pt x="28" y="93"/>
                    <a:pt x="19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3" name="组合 34"/>
          <p:cNvGrpSpPr/>
          <p:nvPr/>
        </p:nvGrpSpPr>
        <p:grpSpPr>
          <a:xfrm>
            <a:off x="1713829" y="5060481"/>
            <a:ext cx="945603" cy="614362"/>
            <a:chOff x="4594226" y="2330451"/>
            <a:chExt cx="720725" cy="614362"/>
          </a:xfrm>
          <a:solidFill>
            <a:schemeClr val="accent1"/>
          </a:solidFill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4594226" y="2330451"/>
              <a:ext cx="666750" cy="61913"/>
            </a:xfrm>
            <a:custGeom>
              <a:avLst/>
              <a:gdLst>
                <a:gd name="T0" fmla="*/ 270 w 309"/>
                <a:gd name="T1" fmla="*/ 10 h 29"/>
                <a:gd name="T2" fmla="*/ 226 w 309"/>
                <a:gd name="T3" fmla="*/ 8 h 29"/>
                <a:gd name="T4" fmla="*/ 139 w 309"/>
                <a:gd name="T5" fmla="*/ 10 h 29"/>
                <a:gd name="T6" fmla="*/ 13 w 309"/>
                <a:gd name="T7" fmla="*/ 5 h 29"/>
                <a:gd name="T8" fmla="*/ 4 w 309"/>
                <a:gd name="T9" fmla="*/ 23 h 29"/>
                <a:gd name="T10" fmla="*/ 186 w 309"/>
                <a:gd name="T11" fmla="*/ 20 h 29"/>
                <a:gd name="T12" fmla="*/ 271 w 309"/>
                <a:gd name="T13" fmla="*/ 20 h 29"/>
                <a:gd name="T14" fmla="*/ 309 w 309"/>
                <a:gd name="T15" fmla="*/ 18 h 29"/>
                <a:gd name="T16" fmla="*/ 270 w 309"/>
                <a:gd name="T17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9" h="29">
                  <a:moveTo>
                    <a:pt x="270" y="10"/>
                  </a:moveTo>
                  <a:cubicBezTo>
                    <a:pt x="255" y="11"/>
                    <a:pt x="240" y="8"/>
                    <a:pt x="226" y="8"/>
                  </a:cubicBezTo>
                  <a:cubicBezTo>
                    <a:pt x="198" y="8"/>
                    <a:pt x="168" y="12"/>
                    <a:pt x="139" y="10"/>
                  </a:cubicBezTo>
                  <a:cubicBezTo>
                    <a:pt x="97" y="7"/>
                    <a:pt x="51" y="0"/>
                    <a:pt x="13" y="5"/>
                  </a:cubicBezTo>
                  <a:cubicBezTo>
                    <a:pt x="8" y="9"/>
                    <a:pt x="0" y="16"/>
                    <a:pt x="4" y="23"/>
                  </a:cubicBezTo>
                  <a:cubicBezTo>
                    <a:pt x="63" y="5"/>
                    <a:pt x="127" y="23"/>
                    <a:pt x="186" y="20"/>
                  </a:cubicBezTo>
                  <a:cubicBezTo>
                    <a:pt x="216" y="19"/>
                    <a:pt x="245" y="19"/>
                    <a:pt x="271" y="20"/>
                  </a:cubicBezTo>
                  <a:cubicBezTo>
                    <a:pt x="284" y="26"/>
                    <a:pt x="301" y="29"/>
                    <a:pt x="309" y="18"/>
                  </a:cubicBezTo>
                  <a:cubicBezTo>
                    <a:pt x="302" y="2"/>
                    <a:pt x="282" y="9"/>
                    <a:pt x="27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4611688" y="2403476"/>
              <a:ext cx="161925" cy="536575"/>
            </a:xfrm>
            <a:custGeom>
              <a:avLst/>
              <a:gdLst>
                <a:gd name="T0" fmla="*/ 25 w 75"/>
                <a:gd name="T1" fmla="*/ 229 h 250"/>
                <a:gd name="T2" fmla="*/ 17 w 75"/>
                <a:gd name="T3" fmla="*/ 6 h 250"/>
                <a:gd name="T4" fmla="*/ 12 w 75"/>
                <a:gd name="T5" fmla="*/ 0 h 250"/>
                <a:gd name="T6" fmla="*/ 3 w 75"/>
                <a:gd name="T7" fmla="*/ 0 h 250"/>
                <a:gd name="T8" fmla="*/ 5 w 75"/>
                <a:gd name="T9" fmla="*/ 102 h 250"/>
                <a:gd name="T10" fmla="*/ 12 w 75"/>
                <a:gd name="T11" fmla="*/ 175 h 250"/>
                <a:gd name="T12" fmla="*/ 8 w 75"/>
                <a:gd name="T13" fmla="*/ 189 h 250"/>
                <a:gd name="T14" fmla="*/ 0 w 75"/>
                <a:gd name="T15" fmla="*/ 240 h 250"/>
                <a:gd name="T16" fmla="*/ 75 w 75"/>
                <a:gd name="T17" fmla="*/ 240 h 250"/>
                <a:gd name="T18" fmla="*/ 69 w 75"/>
                <a:gd name="T19" fmla="*/ 228 h 250"/>
                <a:gd name="T20" fmla="*/ 25 w 75"/>
                <a:gd name="T21" fmla="*/ 22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250">
                  <a:moveTo>
                    <a:pt x="25" y="229"/>
                  </a:moveTo>
                  <a:cubicBezTo>
                    <a:pt x="24" y="175"/>
                    <a:pt x="11" y="82"/>
                    <a:pt x="17" y="6"/>
                  </a:cubicBezTo>
                  <a:cubicBezTo>
                    <a:pt x="13" y="6"/>
                    <a:pt x="13" y="2"/>
                    <a:pt x="12" y="0"/>
                  </a:cubicBezTo>
                  <a:cubicBezTo>
                    <a:pt x="9" y="0"/>
                    <a:pt x="6" y="0"/>
                    <a:pt x="3" y="0"/>
                  </a:cubicBezTo>
                  <a:cubicBezTo>
                    <a:pt x="1" y="35"/>
                    <a:pt x="6" y="72"/>
                    <a:pt x="5" y="102"/>
                  </a:cubicBezTo>
                  <a:cubicBezTo>
                    <a:pt x="4" y="126"/>
                    <a:pt x="11" y="153"/>
                    <a:pt x="12" y="175"/>
                  </a:cubicBezTo>
                  <a:cubicBezTo>
                    <a:pt x="12" y="180"/>
                    <a:pt x="8" y="184"/>
                    <a:pt x="8" y="189"/>
                  </a:cubicBezTo>
                  <a:cubicBezTo>
                    <a:pt x="8" y="212"/>
                    <a:pt x="18" y="232"/>
                    <a:pt x="0" y="240"/>
                  </a:cubicBezTo>
                  <a:cubicBezTo>
                    <a:pt x="26" y="250"/>
                    <a:pt x="50" y="237"/>
                    <a:pt x="75" y="240"/>
                  </a:cubicBezTo>
                  <a:cubicBezTo>
                    <a:pt x="73" y="235"/>
                    <a:pt x="72" y="231"/>
                    <a:pt x="69" y="228"/>
                  </a:cubicBezTo>
                  <a:cubicBezTo>
                    <a:pt x="55" y="233"/>
                    <a:pt x="45" y="229"/>
                    <a:pt x="25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4797426" y="2430463"/>
              <a:ext cx="517525" cy="514350"/>
            </a:xfrm>
            <a:custGeom>
              <a:avLst/>
              <a:gdLst>
                <a:gd name="T0" fmla="*/ 234 w 240"/>
                <a:gd name="T1" fmla="*/ 143 h 239"/>
                <a:gd name="T2" fmla="*/ 215 w 240"/>
                <a:gd name="T3" fmla="*/ 0 h 239"/>
                <a:gd name="T4" fmla="*/ 208 w 240"/>
                <a:gd name="T5" fmla="*/ 4 h 239"/>
                <a:gd name="T6" fmla="*/ 222 w 240"/>
                <a:gd name="T7" fmla="*/ 211 h 239"/>
                <a:gd name="T8" fmla="*/ 45 w 240"/>
                <a:gd name="T9" fmla="*/ 220 h 239"/>
                <a:gd name="T10" fmla="*/ 0 w 240"/>
                <a:gd name="T11" fmla="*/ 220 h 239"/>
                <a:gd name="T12" fmla="*/ 63 w 240"/>
                <a:gd name="T13" fmla="*/ 227 h 239"/>
                <a:gd name="T14" fmla="*/ 96 w 240"/>
                <a:gd name="T15" fmla="*/ 218 h 239"/>
                <a:gd name="T16" fmla="*/ 103 w 240"/>
                <a:gd name="T17" fmla="*/ 222 h 239"/>
                <a:gd name="T18" fmla="*/ 111 w 240"/>
                <a:gd name="T19" fmla="*/ 216 h 239"/>
                <a:gd name="T20" fmla="*/ 121 w 240"/>
                <a:gd name="T21" fmla="*/ 220 h 239"/>
                <a:gd name="T22" fmla="*/ 164 w 240"/>
                <a:gd name="T23" fmla="*/ 223 h 239"/>
                <a:gd name="T24" fmla="*/ 203 w 240"/>
                <a:gd name="T25" fmla="*/ 223 h 239"/>
                <a:gd name="T26" fmla="*/ 239 w 240"/>
                <a:gd name="T27" fmla="*/ 223 h 239"/>
                <a:gd name="T28" fmla="*/ 234 w 240"/>
                <a:gd name="T29" fmla="*/ 14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39">
                  <a:moveTo>
                    <a:pt x="234" y="143"/>
                  </a:moveTo>
                  <a:cubicBezTo>
                    <a:pt x="217" y="104"/>
                    <a:pt x="221" y="47"/>
                    <a:pt x="215" y="0"/>
                  </a:cubicBezTo>
                  <a:cubicBezTo>
                    <a:pt x="214" y="3"/>
                    <a:pt x="211" y="3"/>
                    <a:pt x="208" y="4"/>
                  </a:cubicBezTo>
                  <a:cubicBezTo>
                    <a:pt x="198" y="80"/>
                    <a:pt x="221" y="141"/>
                    <a:pt x="222" y="211"/>
                  </a:cubicBezTo>
                  <a:cubicBezTo>
                    <a:pt x="163" y="216"/>
                    <a:pt x="101" y="205"/>
                    <a:pt x="45" y="220"/>
                  </a:cubicBezTo>
                  <a:cubicBezTo>
                    <a:pt x="33" y="215"/>
                    <a:pt x="10" y="214"/>
                    <a:pt x="0" y="220"/>
                  </a:cubicBezTo>
                  <a:cubicBezTo>
                    <a:pt x="13" y="234"/>
                    <a:pt x="43" y="221"/>
                    <a:pt x="63" y="227"/>
                  </a:cubicBezTo>
                  <a:cubicBezTo>
                    <a:pt x="75" y="226"/>
                    <a:pt x="84" y="220"/>
                    <a:pt x="96" y="218"/>
                  </a:cubicBezTo>
                  <a:cubicBezTo>
                    <a:pt x="97" y="218"/>
                    <a:pt x="100" y="222"/>
                    <a:pt x="103" y="222"/>
                  </a:cubicBezTo>
                  <a:cubicBezTo>
                    <a:pt x="105" y="221"/>
                    <a:pt x="109" y="216"/>
                    <a:pt x="111" y="216"/>
                  </a:cubicBezTo>
                  <a:cubicBezTo>
                    <a:pt x="114" y="216"/>
                    <a:pt x="118" y="220"/>
                    <a:pt x="121" y="220"/>
                  </a:cubicBezTo>
                  <a:cubicBezTo>
                    <a:pt x="138" y="220"/>
                    <a:pt x="146" y="222"/>
                    <a:pt x="164" y="223"/>
                  </a:cubicBezTo>
                  <a:cubicBezTo>
                    <a:pt x="178" y="224"/>
                    <a:pt x="194" y="222"/>
                    <a:pt x="203" y="223"/>
                  </a:cubicBezTo>
                  <a:cubicBezTo>
                    <a:pt x="223" y="227"/>
                    <a:pt x="229" y="239"/>
                    <a:pt x="239" y="223"/>
                  </a:cubicBezTo>
                  <a:cubicBezTo>
                    <a:pt x="240" y="196"/>
                    <a:pt x="228" y="168"/>
                    <a:pt x="23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9" name="Freeform 10"/>
          <p:cNvSpPr>
            <a:spLocks/>
          </p:cNvSpPr>
          <p:nvPr/>
        </p:nvSpPr>
        <p:spPr bwMode="auto">
          <a:xfrm flipH="1">
            <a:off x="2176218" y="4225420"/>
            <a:ext cx="523713" cy="736601"/>
          </a:xfrm>
          <a:custGeom>
            <a:avLst/>
            <a:gdLst>
              <a:gd name="T0" fmla="*/ 237 w 243"/>
              <a:gd name="T1" fmla="*/ 337 h 343"/>
              <a:gd name="T2" fmla="*/ 225 w 243"/>
              <a:gd name="T3" fmla="*/ 316 h 343"/>
              <a:gd name="T4" fmla="*/ 198 w 243"/>
              <a:gd name="T5" fmla="*/ 281 h 343"/>
              <a:gd name="T6" fmla="*/ 167 w 243"/>
              <a:gd name="T7" fmla="*/ 243 h 343"/>
              <a:gd name="T8" fmla="*/ 150 w 243"/>
              <a:gd name="T9" fmla="*/ 211 h 343"/>
              <a:gd name="T10" fmla="*/ 138 w 243"/>
              <a:gd name="T11" fmla="*/ 199 h 343"/>
              <a:gd name="T12" fmla="*/ 126 w 243"/>
              <a:gd name="T13" fmla="*/ 177 h 343"/>
              <a:gd name="T14" fmla="*/ 92 w 243"/>
              <a:gd name="T15" fmla="*/ 122 h 343"/>
              <a:gd name="T16" fmla="*/ 84 w 243"/>
              <a:gd name="T17" fmla="*/ 116 h 343"/>
              <a:gd name="T18" fmla="*/ 85 w 243"/>
              <a:gd name="T19" fmla="*/ 110 h 343"/>
              <a:gd name="T20" fmla="*/ 75 w 243"/>
              <a:gd name="T21" fmla="*/ 102 h 343"/>
              <a:gd name="T22" fmla="*/ 5 w 243"/>
              <a:gd name="T23" fmla="*/ 0 h 343"/>
              <a:gd name="T24" fmla="*/ 0 w 243"/>
              <a:gd name="T25" fmla="*/ 15 h 343"/>
              <a:gd name="T26" fmla="*/ 31 w 243"/>
              <a:gd name="T27" fmla="*/ 61 h 343"/>
              <a:gd name="T28" fmla="*/ 113 w 243"/>
              <a:gd name="T29" fmla="*/ 172 h 343"/>
              <a:gd name="T30" fmla="*/ 205 w 243"/>
              <a:gd name="T31" fmla="*/ 304 h 343"/>
              <a:gd name="T32" fmla="*/ 227 w 243"/>
              <a:gd name="T33" fmla="*/ 343 h 343"/>
              <a:gd name="T34" fmla="*/ 243 w 243"/>
              <a:gd name="T35" fmla="*/ 343 h 343"/>
              <a:gd name="T36" fmla="*/ 237 w 243"/>
              <a:gd name="T37" fmla="*/ 337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" h="343">
                <a:moveTo>
                  <a:pt x="237" y="337"/>
                </a:moveTo>
                <a:cubicBezTo>
                  <a:pt x="232" y="331"/>
                  <a:pt x="229" y="323"/>
                  <a:pt x="225" y="316"/>
                </a:cubicBezTo>
                <a:cubicBezTo>
                  <a:pt x="216" y="303"/>
                  <a:pt x="207" y="291"/>
                  <a:pt x="198" y="281"/>
                </a:cubicBezTo>
                <a:cubicBezTo>
                  <a:pt x="187" y="268"/>
                  <a:pt x="176" y="255"/>
                  <a:pt x="167" y="243"/>
                </a:cubicBezTo>
                <a:cubicBezTo>
                  <a:pt x="162" y="236"/>
                  <a:pt x="158" y="221"/>
                  <a:pt x="150" y="211"/>
                </a:cubicBezTo>
                <a:cubicBezTo>
                  <a:pt x="146" y="206"/>
                  <a:pt x="141" y="203"/>
                  <a:pt x="138" y="199"/>
                </a:cubicBezTo>
                <a:cubicBezTo>
                  <a:pt x="133" y="191"/>
                  <a:pt x="130" y="182"/>
                  <a:pt x="126" y="177"/>
                </a:cubicBezTo>
                <a:cubicBezTo>
                  <a:pt x="115" y="159"/>
                  <a:pt x="99" y="136"/>
                  <a:pt x="92" y="122"/>
                </a:cubicBezTo>
                <a:cubicBezTo>
                  <a:pt x="91" y="119"/>
                  <a:pt x="86" y="119"/>
                  <a:pt x="84" y="116"/>
                </a:cubicBezTo>
                <a:cubicBezTo>
                  <a:pt x="83" y="114"/>
                  <a:pt x="86" y="111"/>
                  <a:pt x="85" y="110"/>
                </a:cubicBezTo>
                <a:cubicBezTo>
                  <a:pt x="82" y="106"/>
                  <a:pt x="78" y="106"/>
                  <a:pt x="75" y="102"/>
                </a:cubicBezTo>
                <a:cubicBezTo>
                  <a:pt x="53" y="65"/>
                  <a:pt x="28" y="33"/>
                  <a:pt x="5" y="0"/>
                </a:cubicBezTo>
                <a:cubicBezTo>
                  <a:pt x="5" y="7"/>
                  <a:pt x="2" y="10"/>
                  <a:pt x="0" y="15"/>
                </a:cubicBezTo>
                <a:cubicBezTo>
                  <a:pt x="11" y="30"/>
                  <a:pt x="22" y="45"/>
                  <a:pt x="31" y="61"/>
                </a:cubicBezTo>
                <a:cubicBezTo>
                  <a:pt x="67" y="89"/>
                  <a:pt x="81" y="139"/>
                  <a:pt x="113" y="172"/>
                </a:cubicBezTo>
                <a:cubicBezTo>
                  <a:pt x="140" y="219"/>
                  <a:pt x="166" y="268"/>
                  <a:pt x="205" y="304"/>
                </a:cubicBezTo>
                <a:cubicBezTo>
                  <a:pt x="211" y="319"/>
                  <a:pt x="218" y="332"/>
                  <a:pt x="227" y="343"/>
                </a:cubicBezTo>
                <a:cubicBezTo>
                  <a:pt x="243" y="343"/>
                  <a:pt x="243" y="343"/>
                  <a:pt x="243" y="343"/>
                </a:cubicBezTo>
                <a:cubicBezTo>
                  <a:pt x="241" y="341"/>
                  <a:pt x="239" y="339"/>
                  <a:pt x="237" y="3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 flipH="1">
            <a:off x="3446181" y="4202763"/>
            <a:ext cx="66654" cy="728663"/>
          </a:xfrm>
          <a:custGeom>
            <a:avLst/>
            <a:gdLst>
              <a:gd name="T0" fmla="*/ 24 w 31"/>
              <a:gd name="T1" fmla="*/ 270 h 339"/>
              <a:gd name="T2" fmla="*/ 27 w 31"/>
              <a:gd name="T3" fmla="*/ 268 h 339"/>
              <a:gd name="T4" fmla="*/ 24 w 31"/>
              <a:gd name="T5" fmla="*/ 226 h 339"/>
              <a:gd name="T6" fmla="*/ 27 w 31"/>
              <a:gd name="T7" fmla="*/ 215 h 339"/>
              <a:gd name="T8" fmla="*/ 15 w 31"/>
              <a:gd name="T9" fmla="*/ 3 h 339"/>
              <a:gd name="T10" fmla="*/ 0 w 31"/>
              <a:gd name="T11" fmla="*/ 8 h 339"/>
              <a:gd name="T12" fmla="*/ 12 w 31"/>
              <a:gd name="T13" fmla="*/ 244 h 339"/>
              <a:gd name="T14" fmla="*/ 15 w 31"/>
              <a:gd name="T15" fmla="*/ 307 h 339"/>
              <a:gd name="T16" fmla="*/ 13 w 31"/>
              <a:gd name="T17" fmla="*/ 339 h 339"/>
              <a:gd name="T18" fmla="*/ 28 w 31"/>
              <a:gd name="T19" fmla="*/ 339 h 339"/>
              <a:gd name="T20" fmla="*/ 24 w 31"/>
              <a:gd name="T21" fmla="*/ 27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339">
                <a:moveTo>
                  <a:pt x="24" y="270"/>
                </a:moveTo>
                <a:cubicBezTo>
                  <a:pt x="26" y="270"/>
                  <a:pt x="27" y="272"/>
                  <a:pt x="27" y="268"/>
                </a:cubicBezTo>
                <a:cubicBezTo>
                  <a:pt x="28" y="255"/>
                  <a:pt x="22" y="239"/>
                  <a:pt x="24" y="226"/>
                </a:cubicBezTo>
                <a:cubicBezTo>
                  <a:pt x="24" y="221"/>
                  <a:pt x="27" y="220"/>
                  <a:pt x="27" y="215"/>
                </a:cubicBezTo>
                <a:cubicBezTo>
                  <a:pt x="26" y="141"/>
                  <a:pt x="12" y="76"/>
                  <a:pt x="15" y="3"/>
                </a:cubicBezTo>
                <a:cubicBezTo>
                  <a:pt x="8" y="0"/>
                  <a:pt x="3" y="2"/>
                  <a:pt x="0" y="8"/>
                </a:cubicBezTo>
                <a:cubicBezTo>
                  <a:pt x="9" y="88"/>
                  <a:pt x="18" y="184"/>
                  <a:pt x="12" y="244"/>
                </a:cubicBezTo>
                <a:cubicBezTo>
                  <a:pt x="15" y="262"/>
                  <a:pt x="16" y="283"/>
                  <a:pt x="15" y="307"/>
                </a:cubicBezTo>
                <a:cubicBezTo>
                  <a:pt x="15" y="317"/>
                  <a:pt x="13" y="329"/>
                  <a:pt x="13" y="339"/>
                </a:cubicBezTo>
                <a:cubicBezTo>
                  <a:pt x="28" y="339"/>
                  <a:pt x="28" y="339"/>
                  <a:pt x="28" y="339"/>
                </a:cubicBezTo>
                <a:cubicBezTo>
                  <a:pt x="23" y="318"/>
                  <a:pt x="31" y="290"/>
                  <a:pt x="24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1" name="Freeform 12"/>
          <p:cNvSpPr>
            <a:spLocks/>
          </p:cNvSpPr>
          <p:nvPr/>
        </p:nvSpPr>
        <p:spPr bwMode="auto">
          <a:xfrm flipH="1">
            <a:off x="4392394" y="4248439"/>
            <a:ext cx="430081" cy="722313"/>
          </a:xfrm>
          <a:custGeom>
            <a:avLst/>
            <a:gdLst>
              <a:gd name="T0" fmla="*/ 188 w 200"/>
              <a:gd name="T1" fmla="*/ 1 h 336"/>
              <a:gd name="T2" fmla="*/ 38 w 200"/>
              <a:gd name="T3" fmla="*/ 272 h 336"/>
              <a:gd name="T4" fmla="*/ 0 w 200"/>
              <a:gd name="T5" fmla="*/ 336 h 336"/>
              <a:gd name="T6" fmla="*/ 15 w 200"/>
              <a:gd name="T7" fmla="*/ 336 h 336"/>
              <a:gd name="T8" fmla="*/ 200 w 200"/>
              <a:gd name="T9" fmla="*/ 0 h 336"/>
              <a:gd name="T10" fmla="*/ 188 w 200"/>
              <a:gd name="T11" fmla="*/ 1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36">
                <a:moveTo>
                  <a:pt x="188" y="1"/>
                </a:moveTo>
                <a:cubicBezTo>
                  <a:pt x="138" y="91"/>
                  <a:pt x="82" y="176"/>
                  <a:pt x="38" y="272"/>
                </a:cubicBezTo>
                <a:cubicBezTo>
                  <a:pt x="22" y="290"/>
                  <a:pt x="11" y="313"/>
                  <a:pt x="0" y="336"/>
                </a:cubicBezTo>
                <a:cubicBezTo>
                  <a:pt x="15" y="336"/>
                  <a:pt x="15" y="336"/>
                  <a:pt x="15" y="336"/>
                </a:cubicBezTo>
                <a:cubicBezTo>
                  <a:pt x="74" y="220"/>
                  <a:pt x="139" y="108"/>
                  <a:pt x="200" y="0"/>
                </a:cubicBezTo>
                <a:cubicBezTo>
                  <a:pt x="192" y="0"/>
                  <a:pt x="196" y="4"/>
                  <a:pt x="1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075235" y="3617938"/>
            <a:ext cx="2991926" cy="461508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 algn="ctr"/>
            <a:r>
              <a: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3209908" y="2138834"/>
            <a:ext cx="662304" cy="666564"/>
          </a:xfrm>
          <a:prstGeom prst="rect">
            <a:avLst/>
          </a:prstGeom>
        </p:spPr>
        <p:txBody>
          <a:bodyPr wrap="none" lIns="91412" tIns="45706" rIns="91412" bIns="45706">
            <a:spAutoFit/>
          </a:bodyPr>
          <a:lstStyle/>
          <a:p>
            <a:pPr algn="r"/>
            <a:r>
              <a:rPr lang="zh-CN" altLang="en-US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</a:t>
            </a:r>
          </a:p>
          <a:p>
            <a:pPr algn="r"/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80685" y="2138833"/>
            <a:ext cx="662304" cy="379435"/>
          </a:xfrm>
          <a:prstGeom prst="rect">
            <a:avLst/>
          </a:prstGeom>
        </p:spPr>
        <p:txBody>
          <a:bodyPr wrap="none" lIns="91412" tIns="45706" rIns="91412" bIns="45706">
            <a:spAutoFit/>
          </a:bodyPr>
          <a:lstStyle/>
          <a:p>
            <a:pPr algn="ctr"/>
            <a:r>
              <a:rPr lang="zh-CN" altLang="en-US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4732135" y="2138834"/>
            <a:ext cx="662304" cy="666564"/>
          </a:xfrm>
          <a:prstGeom prst="rect">
            <a:avLst/>
          </a:prstGeom>
        </p:spPr>
        <p:txBody>
          <a:bodyPr wrap="none" lIns="91412" tIns="45706" rIns="91412" bIns="45706">
            <a:spAutoFit/>
          </a:bodyPr>
          <a:lstStyle/>
          <a:p>
            <a:pPr algn="r"/>
            <a:r>
              <a:rPr lang="zh-CN" altLang="en-US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</a:t>
            </a:r>
          </a:p>
          <a:p>
            <a:pPr algn="r"/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78142" y="5186424"/>
            <a:ext cx="662304" cy="666564"/>
          </a:xfrm>
          <a:prstGeom prst="rect">
            <a:avLst/>
          </a:prstGeom>
        </p:spPr>
        <p:txBody>
          <a:bodyPr wrap="none" lIns="91412" tIns="45706" rIns="91412" bIns="45706">
            <a:spAutoFit/>
          </a:bodyPr>
          <a:lstStyle/>
          <a:p>
            <a:pPr algn="r"/>
            <a:r>
              <a:rPr lang="zh-CN" altLang="en-US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</a:t>
            </a:r>
          </a:p>
          <a:p>
            <a:pPr algn="r"/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72834" y="5186424"/>
            <a:ext cx="662304" cy="666564"/>
          </a:xfrm>
          <a:prstGeom prst="rect">
            <a:avLst/>
          </a:prstGeom>
        </p:spPr>
        <p:txBody>
          <a:bodyPr wrap="none" lIns="91412" tIns="45706" rIns="91412" bIns="45706">
            <a:spAutoFit/>
          </a:bodyPr>
          <a:lstStyle/>
          <a:p>
            <a:r>
              <a:rPr lang="zh-CN" altLang="en-US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</a:t>
            </a:r>
          </a:p>
          <a:p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781909" y="5186424"/>
            <a:ext cx="662304" cy="666564"/>
          </a:xfrm>
          <a:prstGeom prst="rect">
            <a:avLst/>
          </a:prstGeom>
        </p:spPr>
        <p:txBody>
          <a:bodyPr wrap="none" lIns="91412" tIns="45706" rIns="91412" bIns="45706">
            <a:spAutoFit/>
          </a:bodyPr>
          <a:lstStyle/>
          <a:p>
            <a:pPr algn="r"/>
            <a:r>
              <a:rPr lang="zh-CN" altLang="en-US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</a:t>
            </a:r>
          </a:p>
          <a:p>
            <a:pPr algn="r"/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65285" y="2891232"/>
            <a:ext cx="5549611" cy="1029164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在此录入上述图表的描述说明，在此录入上述图表的综合描述说明。在此录入上述图表的描述说明，在此录入上述图表的综合描述说明。在此录入上述图表的描述说明，在此录入上述图表的综合描述说明。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22514" y="2402761"/>
            <a:ext cx="1415716" cy="461508"/>
          </a:xfrm>
          <a:prstGeom prst="rect">
            <a:avLst/>
          </a:prstGeom>
        </p:spPr>
        <p:txBody>
          <a:bodyPr wrap="none" lIns="91412" tIns="45706" rIns="91412" bIns="45706">
            <a:spAutoFit/>
          </a:bodyPr>
          <a:lstStyle/>
          <a:p>
            <a:pPr algn="ctr"/>
            <a:r>
              <a: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添加标题</a:t>
            </a:r>
          </a:p>
        </p:txBody>
      </p:sp>
      <p:sp>
        <p:nvSpPr>
          <p:cNvPr id="35" name="Freeform 9">
            <a:extLst>
              <a:ext uri="{FF2B5EF4-FFF2-40B4-BE49-F238E27FC236}">
                <a16:creationId xmlns="" xmlns:a16="http://schemas.microsoft.com/office/drawing/2014/main" id="{B94D705B-101E-4F7C-8196-D621E4201594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C86F0506-6904-4520-B95B-AC68C4B390F9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14183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25" grpId="0" animBg="1"/>
      <p:bldP spid="26" grpId="0" animBg="1"/>
      <p:bldP spid="28" grpId="0" animBg="1"/>
      <p:bldP spid="31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4263524" y="1976306"/>
            <a:ext cx="3758293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3</a:t>
            </a:r>
            <a:r>
              <a:rPr lang="zh-CN" altLang="en-US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41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5147483" y="3560620"/>
            <a:ext cx="223837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808965" y="2272826"/>
            <a:ext cx="2146071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96474" y="2901104"/>
            <a:ext cx="581087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56" y="3583700"/>
            <a:ext cx="3316419" cy="102916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在此录入上述图表的描述说明，在此录入上述图表的综合描述说明。在此录入上述图表的描述说明，在此录入上述图表的综合描述说明。</a:t>
            </a:r>
          </a:p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3071" y="3039154"/>
            <a:ext cx="2646822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CN" altLang="en-US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单击此处添加标题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7957023" y="2963189"/>
            <a:ext cx="581087" cy="581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47536" y="3567537"/>
            <a:ext cx="3311347" cy="102916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在此录入上述图表的描述说明，在此录入上述图表的综合描述说明。在此录入上述图表的描述说明，在此录入上述图表的综合描述说明。</a:t>
            </a:r>
          </a:p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38109" y="3022990"/>
            <a:ext cx="2646822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CN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单击此处添加标题</a:t>
            </a:r>
          </a:p>
        </p:txBody>
      </p:sp>
      <p:sp>
        <p:nvSpPr>
          <p:cNvPr id="14" name="Freeform 9">
            <a:extLst>
              <a:ext uri="{FF2B5EF4-FFF2-40B4-BE49-F238E27FC236}">
                <a16:creationId xmlns=""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9228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4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F81FA42C-07C7-4DB5-A47C-E6044D75E4E0}"/>
              </a:ext>
            </a:extLst>
          </p:cNvPr>
          <p:cNvGrpSpPr/>
          <p:nvPr/>
        </p:nvGrpSpPr>
        <p:grpSpPr>
          <a:xfrm>
            <a:off x="7658163" y="2829945"/>
            <a:ext cx="2934589" cy="907589"/>
            <a:chOff x="6818250" y="865572"/>
            <a:chExt cx="2934589" cy="907589"/>
          </a:xfrm>
        </p:grpSpPr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40D54F1A-6816-487B-9F02-EB5607E7E74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3A2DF27A-0D2B-478D-AFE0-B16B8931BE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FB9CAEE-B5D7-4641-A74B-B03AE5B7CB4D}"/>
              </a:ext>
            </a:extLst>
          </p:cNvPr>
          <p:cNvGrpSpPr/>
          <p:nvPr/>
        </p:nvGrpSpPr>
        <p:grpSpPr>
          <a:xfrm>
            <a:off x="1830018" y="3310236"/>
            <a:ext cx="2934589" cy="907589"/>
            <a:chOff x="6818250" y="865572"/>
            <a:chExt cx="2934589" cy="907589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C3E0D107-4BBB-42AB-8FAC-0974AB13A8BA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4C95BDA9-B15C-4D51-A95A-34F8D3289D75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412B125A-ECAB-4F12-87D5-29A8A1B2D167}"/>
              </a:ext>
            </a:extLst>
          </p:cNvPr>
          <p:cNvGrpSpPr/>
          <p:nvPr/>
        </p:nvGrpSpPr>
        <p:grpSpPr>
          <a:xfrm>
            <a:off x="3039982" y="1327449"/>
            <a:ext cx="2934589" cy="907589"/>
            <a:chOff x="6818250" y="865572"/>
            <a:chExt cx="2934589" cy="907589"/>
          </a:xfrm>
        </p:grpSpPr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CDC76C77-6B52-497F-BA99-3A7CFCC0EC01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C0144C27-09DC-4421-AD05-77CDF56346C4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EC12A5AA-D322-464D-8F9B-F2D56DF49805}"/>
              </a:ext>
            </a:extLst>
          </p:cNvPr>
          <p:cNvGrpSpPr/>
          <p:nvPr/>
        </p:nvGrpSpPr>
        <p:grpSpPr>
          <a:xfrm>
            <a:off x="6540564" y="4711353"/>
            <a:ext cx="2934589" cy="907589"/>
            <a:chOff x="6818250" y="865572"/>
            <a:chExt cx="2934589" cy="907589"/>
          </a:xfrm>
        </p:grpSpPr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3985F30B-479F-4BFE-A378-26722C9871CD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3886DA14-3197-41A7-AE86-71577E3D92F8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4D417755-7BD9-4F61-B350-54524E402745}"/>
              </a:ext>
            </a:extLst>
          </p:cNvPr>
          <p:cNvGrpSpPr/>
          <p:nvPr/>
        </p:nvGrpSpPr>
        <p:grpSpPr>
          <a:xfrm>
            <a:off x="4506164" y="2111476"/>
            <a:ext cx="3353842" cy="2635047"/>
            <a:chOff x="4419079" y="1125986"/>
            <a:chExt cx="3353842" cy="2635047"/>
          </a:xfrm>
        </p:grpSpPr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F5245F09-0F28-43A0-96A6-01476BB0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6827" y="1268413"/>
              <a:ext cx="2678346" cy="245745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2EEA2830-306D-4FD6-8A56-D26996B72631}"/>
                </a:ext>
              </a:extLst>
            </p:cNvPr>
            <p:cNvSpPr txBox="1"/>
            <p:nvPr/>
          </p:nvSpPr>
          <p:spPr>
            <a:xfrm rot="21326878">
              <a:off x="4419079" y="2229045"/>
              <a:ext cx="123251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04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42B17471-77A9-4B6C-B912-C1E4D52AC863}"/>
                </a:ext>
              </a:extLst>
            </p:cNvPr>
            <p:cNvSpPr txBox="1"/>
            <p:nvPr/>
          </p:nvSpPr>
          <p:spPr>
            <a:xfrm rot="21326878">
              <a:off x="5390920" y="1125986"/>
              <a:ext cx="123251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8AF07452-14AD-4047-9610-2D258088D518}"/>
                </a:ext>
              </a:extLst>
            </p:cNvPr>
            <p:cNvSpPr txBox="1"/>
            <p:nvPr/>
          </p:nvSpPr>
          <p:spPr>
            <a:xfrm rot="21326878">
              <a:off x="5534104" y="3053147"/>
              <a:ext cx="123251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03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02F9548A-A38F-4725-8D7B-4D6A3B2B3B61}"/>
                </a:ext>
              </a:extLst>
            </p:cNvPr>
            <p:cNvSpPr txBox="1"/>
            <p:nvPr/>
          </p:nvSpPr>
          <p:spPr>
            <a:xfrm rot="21326878">
              <a:off x="6540403" y="2081539"/>
              <a:ext cx="123251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20" name="Freeform 9">
            <a:extLst>
              <a:ext uri="{FF2B5EF4-FFF2-40B4-BE49-F238E27FC236}">
                <a16:creationId xmlns="" xmlns:a16="http://schemas.microsoft.com/office/drawing/2014/main" id="{34E02782-208F-4CD6-A109-BB79FA446E4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FEA2B9A5-951E-4983-90C8-A7B3FF4C4622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146356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9E0BD228-523F-4B92-93D9-7B97205EC8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27914" y="2435408"/>
            <a:ext cx="2032262" cy="2889251"/>
            <a:chOff x="2646" y="465"/>
            <a:chExt cx="2388" cy="3395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3F4919D-5ED5-45DD-9F0F-58A2541BBE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9" y="465"/>
              <a:ext cx="2379" cy="3395"/>
            </a:xfrm>
            <a:custGeom>
              <a:avLst/>
              <a:gdLst>
                <a:gd name="T0" fmla="*/ 815 w 890"/>
                <a:gd name="T1" fmla="*/ 404 h 1270"/>
                <a:gd name="T2" fmla="*/ 667 w 890"/>
                <a:gd name="T3" fmla="*/ 248 h 1270"/>
                <a:gd name="T4" fmla="*/ 640 w 890"/>
                <a:gd name="T5" fmla="*/ 223 h 1270"/>
                <a:gd name="T6" fmla="*/ 641 w 890"/>
                <a:gd name="T7" fmla="*/ 251 h 1270"/>
                <a:gd name="T8" fmla="*/ 560 w 890"/>
                <a:gd name="T9" fmla="*/ 434 h 1270"/>
                <a:gd name="T10" fmla="*/ 545 w 890"/>
                <a:gd name="T11" fmla="*/ 443 h 1270"/>
                <a:gd name="T12" fmla="*/ 375 w 890"/>
                <a:gd name="T13" fmla="*/ 120 h 1270"/>
                <a:gd name="T14" fmla="*/ 333 w 890"/>
                <a:gd name="T15" fmla="*/ 58 h 1270"/>
                <a:gd name="T16" fmla="*/ 209 w 890"/>
                <a:gd name="T17" fmla="*/ 61 h 1270"/>
                <a:gd name="T18" fmla="*/ 126 w 890"/>
                <a:gd name="T19" fmla="*/ 81 h 1270"/>
                <a:gd name="T20" fmla="*/ 196 w 890"/>
                <a:gd name="T21" fmla="*/ 300 h 1270"/>
                <a:gd name="T22" fmla="*/ 277 w 890"/>
                <a:gd name="T23" fmla="*/ 440 h 1270"/>
                <a:gd name="T24" fmla="*/ 295 w 890"/>
                <a:gd name="T25" fmla="*/ 326 h 1270"/>
                <a:gd name="T26" fmla="*/ 235 w 890"/>
                <a:gd name="T27" fmla="*/ 535 h 1270"/>
                <a:gd name="T28" fmla="*/ 263 w 890"/>
                <a:gd name="T29" fmla="*/ 798 h 1270"/>
                <a:gd name="T30" fmla="*/ 86 w 890"/>
                <a:gd name="T31" fmla="*/ 927 h 1270"/>
                <a:gd name="T32" fmla="*/ 232 w 890"/>
                <a:gd name="T33" fmla="*/ 963 h 1270"/>
                <a:gd name="T34" fmla="*/ 492 w 890"/>
                <a:gd name="T35" fmla="*/ 1250 h 1270"/>
                <a:gd name="T36" fmla="*/ 492 w 890"/>
                <a:gd name="T37" fmla="*/ 1262 h 1270"/>
                <a:gd name="T38" fmla="*/ 570 w 890"/>
                <a:gd name="T39" fmla="*/ 1103 h 1270"/>
                <a:gd name="T40" fmla="*/ 408 w 890"/>
                <a:gd name="T41" fmla="*/ 1075 h 1270"/>
                <a:gd name="T42" fmla="*/ 532 w 890"/>
                <a:gd name="T43" fmla="*/ 960 h 1270"/>
                <a:gd name="T44" fmla="*/ 749 w 890"/>
                <a:gd name="T45" fmla="*/ 598 h 1270"/>
                <a:gd name="T46" fmla="*/ 656 w 890"/>
                <a:gd name="T47" fmla="*/ 506 h 1270"/>
                <a:gd name="T48" fmla="*/ 832 w 890"/>
                <a:gd name="T49" fmla="*/ 438 h 1270"/>
                <a:gd name="T50" fmla="*/ 329 w 890"/>
                <a:gd name="T51" fmla="*/ 51 h 1270"/>
                <a:gd name="T52" fmla="*/ 138 w 890"/>
                <a:gd name="T53" fmla="*/ 389 h 1270"/>
                <a:gd name="T54" fmla="*/ 82 w 890"/>
                <a:gd name="T55" fmla="*/ 111 h 1270"/>
                <a:gd name="T56" fmla="*/ 74 w 890"/>
                <a:gd name="T57" fmla="*/ 203 h 1270"/>
                <a:gd name="T58" fmla="*/ 108 w 890"/>
                <a:gd name="T59" fmla="*/ 103 h 1270"/>
                <a:gd name="T60" fmla="*/ 197 w 890"/>
                <a:gd name="T61" fmla="*/ 88 h 1270"/>
                <a:gd name="T62" fmla="*/ 267 w 890"/>
                <a:gd name="T63" fmla="*/ 99 h 1270"/>
                <a:gd name="T64" fmla="*/ 243 w 890"/>
                <a:gd name="T65" fmla="*/ 527 h 1270"/>
                <a:gd name="T66" fmla="*/ 581 w 890"/>
                <a:gd name="T67" fmla="*/ 1090 h 1270"/>
                <a:gd name="T68" fmla="*/ 523 w 890"/>
                <a:gd name="T69" fmla="*/ 1070 h 1270"/>
                <a:gd name="T70" fmla="*/ 719 w 890"/>
                <a:gd name="T71" fmla="*/ 614 h 1270"/>
                <a:gd name="T72" fmla="*/ 595 w 890"/>
                <a:gd name="T73" fmla="*/ 311 h 1270"/>
                <a:gd name="T74" fmla="*/ 468 w 890"/>
                <a:gd name="T75" fmla="*/ 312 h 1270"/>
                <a:gd name="T76" fmla="*/ 509 w 890"/>
                <a:gd name="T77" fmla="*/ 473 h 1270"/>
                <a:gd name="T78" fmla="*/ 357 w 890"/>
                <a:gd name="T79" fmla="*/ 976 h 1270"/>
                <a:gd name="T80" fmla="*/ 427 w 890"/>
                <a:gd name="T81" fmla="*/ 163 h 1270"/>
                <a:gd name="T82" fmla="*/ 505 w 890"/>
                <a:gd name="T83" fmla="*/ 307 h 1270"/>
                <a:gd name="T84" fmla="*/ 418 w 890"/>
                <a:gd name="T85" fmla="*/ 295 h 1270"/>
                <a:gd name="T86" fmla="*/ 296 w 890"/>
                <a:gd name="T87" fmla="*/ 340 h 1270"/>
                <a:gd name="T88" fmla="*/ 295 w 890"/>
                <a:gd name="T89" fmla="*/ 341 h 1270"/>
                <a:gd name="T90" fmla="*/ 79 w 890"/>
                <a:gd name="T91" fmla="*/ 922 h 1270"/>
                <a:gd name="T92" fmla="*/ 61 w 890"/>
                <a:gd name="T93" fmla="*/ 807 h 1270"/>
                <a:gd name="T94" fmla="*/ 90 w 890"/>
                <a:gd name="T95" fmla="*/ 752 h 1270"/>
                <a:gd name="T96" fmla="*/ 158 w 890"/>
                <a:gd name="T97" fmla="*/ 693 h 1270"/>
                <a:gd name="T98" fmla="*/ 277 w 890"/>
                <a:gd name="T99" fmla="*/ 1000 h 1270"/>
                <a:gd name="T100" fmla="*/ 281 w 890"/>
                <a:gd name="T101" fmla="*/ 994 h 1270"/>
                <a:gd name="T102" fmla="*/ 287 w 890"/>
                <a:gd name="T103" fmla="*/ 960 h 1270"/>
                <a:gd name="T104" fmla="*/ 552 w 890"/>
                <a:gd name="T105" fmla="*/ 451 h 1270"/>
                <a:gd name="T106" fmla="*/ 744 w 890"/>
                <a:gd name="T107" fmla="*/ 511 h 1270"/>
                <a:gd name="T108" fmla="*/ 646 w 890"/>
                <a:gd name="T109" fmla="*/ 272 h 1270"/>
                <a:gd name="T110" fmla="*/ 698 w 890"/>
                <a:gd name="T111" fmla="*/ 321 h 1270"/>
                <a:gd name="T112" fmla="*/ 762 w 890"/>
                <a:gd name="T113" fmla="*/ 318 h 1270"/>
                <a:gd name="T114" fmla="*/ 784 w 890"/>
                <a:gd name="T115" fmla="*/ 347 h 1270"/>
                <a:gd name="T116" fmla="*/ 826 w 890"/>
                <a:gd name="T117" fmla="*/ 433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0" h="1270">
                  <a:moveTo>
                    <a:pt x="839" y="429"/>
                  </a:moveTo>
                  <a:cubicBezTo>
                    <a:pt x="857" y="425"/>
                    <a:pt x="874" y="417"/>
                    <a:pt x="888" y="404"/>
                  </a:cubicBezTo>
                  <a:cubicBezTo>
                    <a:pt x="890" y="402"/>
                    <a:pt x="887" y="397"/>
                    <a:pt x="884" y="399"/>
                  </a:cubicBezTo>
                  <a:cubicBezTo>
                    <a:pt x="870" y="410"/>
                    <a:pt x="856" y="418"/>
                    <a:pt x="839" y="423"/>
                  </a:cubicBezTo>
                  <a:cubicBezTo>
                    <a:pt x="840" y="419"/>
                    <a:pt x="838" y="416"/>
                    <a:pt x="836" y="413"/>
                  </a:cubicBezTo>
                  <a:cubicBezTo>
                    <a:pt x="853" y="402"/>
                    <a:pt x="866" y="385"/>
                    <a:pt x="867" y="364"/>
                  </a:cubicBezTo>
                  <a:cubicBezTo>
                    <a:pt x="867" y="361"/>
                    <a:pt x="862" y="360"/>
                    <a:pt x="861" y="364"/>
                  </a:cubicBezTo>
                  <a:cubicBezTo>
                    <a:pt x="857" y="382"/>
                    <a:pt x="848" y="397"/>
                    <a:pt x="833" y="408"/>
                  </a:cubicBezTo>
                  <a:cubicBezTo>
                    <a:pt x="828" y="404"/>
                    <a:pt x="822" y="402"/>
                    <a:pt x="816" y="403"/>
                  </a:cubicBezTo>
                  <a:cubicBezTo>
                    <a:pt x="815" y="403"/>
                    <a:pt x="815" y="403"/>
                    <a:pt x="815" y="404"/>
                  </a:cubicBezTo>
                  <a:cubicBezTo>
                    <a:pt x="812" y="383"/>
                    <a:pt x="805" y="363"/>
                    <a:pt x="793" y="345"/>
                  </a:cubicBezTo>
                  <a:cubicBezTo>
                    <a:pt x="782" y="327"/>
                    <a:pt x="767" y="309"/>
                    <a:pt x="750" y="295"/>
                  </a:cubicBezTo>
                  <a:cubicBezTo>
                    <a:pt x="750" y="295"/>
                    <a:pt x="751" y="295"/>
                    <a:pt x="751" y="294"/>
                  </a:cubicBezTo>
                  <a:cubicBezTo>
                    <a:pt x="753" y="293"/>
                    <a:pt x="753" y="290"/>
                    <a:pt x="751" y="290"/>
                  </a:cubicBezTo>
                  <a:cubicBezTo>
                    <a:pt x="748" y="289"/>
                    <a:pt x="746" y="289"/>
                    <a:pt x="744" y="290"/>
                  </a:cubicBezTo>
                  <a:cubicBezTo>
                    <a:pt x="737" y="285"/>
                    <a:pt x="730" y="280"/>
                    <a:pt x="723" y="277"/>
                  </a:cubicBezTo>
                  <a:cubicBezTo>
                    <a:pt x="723" y="275"/>
                    <a:pt x="723" y="274"/>
                    <a:pt x="721" y="274"/>
                  </a:cubicBezTo>
                  <a:cubicBezTo>
                    <a:pt x="720" y="274"/>
                    <a:pt x="719" y="274"/>
                    <a:pt x="718" y="274"/>
                  </a:cubicBezTo>
                  <a:cubicBezTo>
                    <a:pt x="705" y="267"/>
                    <a:pt x="690" y="263"/>
                    <a:pt x="675" y="262"/>
                  </a:cubicBezTo>
                  <a:cubicBezTo>
                    <a:pt x="675" y="257"/>
                    <a:pt x="671" y="252"/>
                    <a:pt x="667" y="248"/>
                  </a:cubicBezTo>
                  <a:cubicBezTo>
                    <a:pt x="680" y="227"/>
                    <a:pt x="698" y="211"/>
                    <a:pt x="721" y="203"/>
                  </a:cubicBezTo>
                  <a:cubicBezTo>
                    <a:pt x="725" y="201"/>
                    <a:pt x="724" y="195"/>
                    <a:pt x="720" y="196"/>
                  </a:cubicBezTo>
                  <a:cubicBezTo>
                    <a:pt x="696" y="203"/>
                    <a:pt x="675" y="220"/>
                    <a:pt x="664" y="242"/>
                  </a:cubicBezTo>
                  <a:cubicBezTo>
                    <a:pt x="660" y="237"/>
                    <a:pt x="671" y="205"/>
                    <a:pt x="672" y="204"/>
                  </a:cubicBezTo>
                  <a:cubicBezTo>
                    <a:pt x="677" y="191"/>
                    <a:pt x="683" y="179"/>
                    <a:pt x="689" y="167"/>
                  </a:cubicBezTo>
                  <a:cubicBezTo>
                    <a:pt x="691" y="163"/>
                    <a:pt x="686" y="160"/>
                    <a:pt x="684" y="163"/>
                  </a:cubicBezTo>
                  <a:cubicBezTo>
                    <a:pt x="670" y="183"/>
                    <a:pt x="661" y="206"/>
                    <a:pt x="656" y="229"/>
                  </a:cubicBezTo>
                  <a:cubicBezTo>
                    <a:pt x="656" y="234"/>
                    <a:pt x="655" y="239"/>
                    <a:pt x="657" y="243"/>
                  </a:cubicBezTo>
                  <a:cubicBezTo>
                    <a:pt x="656" y="243"/>
                    <a:pt x="654" y="243"/>
                    <a:pt x="653" y="243"/>
                  </a:cubicBezTo>
                  <a:cubicBezTo>
                    <a:pt x="647" y="239"/>
                    <a:pt x="642" y="227"/>
                    <a:pt x="640" y="223"/>
                  </a:cubicBezTo>
                  <a:cubicBezTo>
                    <a:pt x="636" y="214"/>
                    <a:pt x="633" y="204"/>
                    <a:pt x="632" y="194"/>
                  </a:cubicBezTo>
                  <a:cubicBezTo>
                    <a:pt x="632" y="190"/>
                    <a:pt x="626" y="190"/>
                    <a:pt x="626" y="194"/>
                  </a:cubicBezTo>
                  <a:cubicBezTo>
                    <a:pt x="626" y="208"/>
                    <a:pt x="629" y="222"/>
                    <a:pt x="638" y="234"/>
                  </a:cubicBezTo>
                  <a:cubicBezTo>
                    <a:pt x="640" y="238"/>
                    <a:pt x="643" y="242"/>
                    <a:pt x="646" y="245"/>
                  </a:cubicBezTo>
                  <a:cubicBezTo>
                    <a:pt x="646" y="245"/>
                    <a:pt x="646" y="245"/>
                    <a:pt x="645" y="246"/>
                  </a:cubicBezTo>
                  <a:cubicBezTo>
                    <a:pt x="645" y="246"/>
                    <a:pt x="645" y="246"/>
                    <a:pt x="645" y="246"/>
                  </a:cubicBezTo>
                  <a:cubicBezTo>
                    <a:pt x="629" y="234"/>
                    <a:pt x="602" y="230"/>
                    <a:pt x="585" y="240"/>
                  </a:cubicBezTo>
                  <a:cubicBezTo>
                    <a:pt x="581" y="242"/>
                    <a:pt x="584" y="247"/>
                    <a:pt x="588" y="247"/>
                  </a:cubicBezTo>
                  <a:cubicBezTo>
                    <a:pt x="597" y="245"/>
                    <a:pt x="606" y="242"/>
                    <a:pt x="615" y="243"/>
                  </a:cubicBezTo>
                  <a:cubicBezTo>
                    <a:pt x="625" y="244"/>
                    <a:pt x="633" y="247"/>
                    <a:pt x="641" y="251"/>
                  </a:cubicBezTo>
                  <a:cubicBezTo>
                    <a:pt x="640" y="254"/>
                    <a:pt x="639" y="257"/>
                    <a:pt x="639" y="260"/>
                  </a:cubicBezTo>
                  <a:cubicBezTo>
                    <a:pt x="640" y="262"/>
                    <a:pt x="640" y="264"/>
                    <a:pt x="641" y="265"/>
                  </a:cubicBezTo>
                  <a:cubicBezTo>
                    <a:pt x="639" y="266"/>
                    <a:pt x="639" y="268"/>
                    <a:pt x="639" y="269"/>
                  </a:cubicBezTo>
                  <a:cubicBezTo>
                    <a:pt x="629" y="275"/>
                    <a:pt x="620" y="283"/>
                    <a:pt x="612" y="291"/>
                  </a:cubicBezTo>
                  <a:cubicBezTo>
                    <a:pt x="602" y="283"/>
                    <a:pt x="586" y="284"/>
                    <a:pt x="580" y="295"/>
                  </a:cubicBezTo>
                  <a:cubicBezTo>
                    <a:pt x="574" y="305"/>
                    <a:pt x="581" y="318"/>
                    <a:pt x="592" y="317"/>
                  </a:cubicBezTo>
                  <a:cubicBezTo>
                    <a:pt x="579" y="339"/>
                    <a:pt x="573" y="364"/>
                    <a:pt x="574" y="389"/>
                  </a:cubicBezTo>
                  <a:cubicBezTo>
                    <a:pt x="574" y="399"/>
                    <a:pt x="576" y="408"/>
                    <a:pt x="579" y="418"/>
                  </a:cubicBezTo>
                  <a:cubicBezTo>
                    <a:pt x="578" y="418"/>
                    <a:pt x="578" y="418"/>
                    <a:pt x="577" y="418"/>
                  </a:cubicBezTo>
                  <a:cubicBezTo>
                    <a:pt x="572" y="424"/>
                    <a:pt x="566" y="429"/>
                    <a:pt x="560" y="434"/>
                  </a:cubicBezTo>
                  <a:cubicBezTo>
                    <a:pt x="560" y="434"/>
                    <a:pt x="560" y="433"/>
                    <a:pt x="559" y="433"/>
                  </a:cubicBezTo>
                  <a:cubicBezTo>
                    <a:pt x="550" y="411"/>
                    <a:pt x="542" y="390"/>
                    <a:pt x="538" y="367"/>
                  </a:cubicBezTo>
                  <a:cubicBezTo>
                    <a:pt x="534" y="345"/>
                    <a:pt x="535" y="325"/>
                    <a:pt x="534" y="303"/>
                  </a:cubicBezTo>
                  <a:cubicBezTo>
                    <a:pt x="544" y="305"/>
                    <a:pt x="553" y="293"/>
                    <a:pt x="555" y="284"/>
                  </a:cubicBezTo>
                  <a:cubicBezTo>
                    <a:pt x="557" y="273"/>
                    <a:pt x="548" y="263"/>
                    <a:pt x="537" y="262"/>
                  </a:cubicBezTo>
                  <a:cubicBezTo>
                    <a:pt x="526" y="260"/>
                    <a:pt x="516" y="266"/>
                    <a:pt x="515" y="277"/>
                  </a:cubicBezTo>
                  <a:cubicBezTo>
                    <a:pt x="513" y="286"/>
                    <a:pt x="518" y="296"/>
                    <a:pt x="526" y="299"/>
                  </a:cubicBezTo>
                  <a:cubicBezTo>
                    <a:pt x="517" y="343"/>
                    <a:pt x="531" y="398"/>
                    <a:pt x="553" y="436"/>
                  </a:cubicBezTo>
                  <a:cubicBezTo>
                    <a:pt x="554" y="437"/>
                    <a:pt x="554" y="437"/>
                    <a:pt x="554" y="438"/>
                  </a:cubicBezTo>
                  <a:cubicBezTo>
                    <a:pt x="551" y="440"/>
                    <a:pt x="548" y="441"/>
                    <a:pt x="545" y="443"/>
                  </a:cubicBezTo>
                  <a:cubicBezTo>
                    <a:pt x="537" y="447"/>
                    <a:pt x="527" y="448"/>
                    <a:pt x="519" y="452"/>
                  </a:cubicBezTo>
                  <a:cubicBezTo>
                    <a:pt x="517" y="408"/>
                    <a:pt x="516" y="363"/>
                    <a:pt x="510" y="320"/>
                  </a:cubicBezTo>
                  <a:cubicBezTo>
                    <a:pt x="512" y="319"/>
                    <a:pt x="513" y="317"/>
                    <a:pt x="515" y="316"/>
                  </a:cubicBezTo>
                  <a:cubicBezTo>
                    <a:pt x="516" y="314"/>
                    <a:pt x="516" y="312"/>
                    <a:pt x="515" y="311"/>
                  </a:cubicBezTo>
                  <a:cubicBezTo>
                    <a:pt x="515" y="310"/>
                    <a:pt x="515" y="309"/>
                    <a:pt x="515" y="308"/>
                  </a:cubicBezTo>
                  <a:cubicBezTo>
                    <a:pt x="508" y="286"/>
                    <a:pt x="496" y="264"/>
                    <a:pt x="486" y="243"/>
                  </a:cubicBezTo>
                  <a:cubicBezTo>
                    <a:pt x="453" y="173"/>
                    <a:pt x="453" y="173"/>
                    <a:pt x="453" y="173"/>
                  </a:cubicBezTo>
                  <a:cubicBezTo>
                    <a:pt x="442" y="150"/>
                    <a:pt x="432" y="126"/>
                    <a:pt x="420" y="103"/>
                  </a:cubicBezTo>
                  <a:cubicBezTo>
                    <a:pt x="415" y="94"/>
                    <a:pt x="407" y="83"/>
                    <a:pt x="396" y="87"/>
                  </a:cubicBezTo>
                  <a:cubicBezTo>
                    <a:pt x="383" y="90"/>
                    <a:pt x="379" y="109"/>
                    <a:pt x="375" y="120"/>
                  </a:cubicBezTo>
                  <a:cubicBezTo>
                    <a:pt x="365" y="143"/>
                    <a:pt x="355" y="167"/>
                    <a:pt x="346" y="191"/>
                  </a:cubicBezTo>
                  <a:cubicBezTo>
                    <a:pt x="339" y="206"/>
                    <a:pt x="333" y="222"/>
                    <a:pt x="327" y="237"/>
                  </a:cubicBezTo>
                  <a:cubicBezTo>
                    <a:pt x="317" y="236"/>
                    <a:pt x="308" y="233"/>
                    <a:pt x="300" y="230"/>
                  </a:cubicBezTo>
                  <a:cubicBezTo>
                    <a:pt x="332" y="183"/>
                    <a:pt x="354" y="112"/>
                    <a:pt x="340" y="55"/>
                  </a:cubicBezTo>
                  <a:cubicBezTo>
                    <a:pt x="346" y="50"/>
                    <a:pt x="352" y="41"/>
                    <a:pt x="354" y="37"/>
                  </a:cubicBezTo>
                  <a:cubicBezTo>
                    <a:pt x="360" y="23"/>
                    <a:pt x="356" y="6"/>
                    <a:pt x="338" y="3"/>
                  </a:cubicBezTo>
                  <a:cubicBezTo>
                    <a:pt x="324" y="0"/>
                    <a:pt x="308" y="10"/>
                    <a:pt x="305" y="24"/>
                  </a:cubicBezTo>
                  <a:cubicBezTo>
                    <a:pt x="302" y="38"/>
                    <a:pt x="311" y="56"/>
                    <a:pt x="326" y="57"/>
                  </a:cubicBezTo>
                  <a:cubicBezTo>
                    <a:pt x="327" y="57"/>
                    <a:pt x="328" y="57"/>
                    <a:pt x="329" y="55"/>
                  </a:cubicBezTo>
                  <a:cubicBezTo>
                    <a:pt x="330" y="57"/>
                    <a:pt x="331" y="58"/>
                    <a:pt x="333" y="58"/>
                  </a:cubicBezTo>
                  <a:cubicBezTo>
                    <a:pt x="332" y="87"/>
                    <a:pt x="334" y="115"/>
                    <a:pt x="327" y="145"/>
                  </a:cubicBezTo>
                  <a:cubicBezTo>
                    <a:pt x="320" y="174"/>
                    <a:pt x="308" y="202"/>
                    <a:pt x="293" y="228"/>
                  </a:cubicBezTo>
                  <a:cubicBezTo>
                    <a:pt x="286" y="224"/>
                    <a:pt x="278" y="220"/>
                    <a:pt x="271" y="215"/>
                  </a:cubicBezTo>
                  <a:cubicBezTo>
                    <a:pt x="271" y="215"/>
                    <a:pt x="271" y="215"/>
                    <a:pt x="271" y="215"/>
                  </a:cubicBezTo>
                  <a:cubicBezTo>
                    <a:pt x="285" y="185"/>
                    <a:pt x="294" y="151"/>
                    <a:pt x="286" y="120"/>
                  </a:cubicBezTo>
                  <a:cubicBezTo>
                    <a:pt x="291" y="119"/>
                    <a:pt x="295" y="114"/>
                    <a:pt x="297" y="110"/>
                  </a:cubicBezTo>
                  <a:cubicBezTo>
                    <a:pt x="300" y="103"/>
                    <a:pt x="300" y="95"/>
                    <a:pt x="296" y="90"/>
                  </a:cubicBezTo>
                  <a:cubicBezTo>
                    <a:pt x="291" y="84"/>
                    <a:pt x="284" y="83"/>
                    <a:pt x="278" y="84"/>
                  </a:cubicBezTo>
                  <a:cubicBezTo>
                    <a:pt x="275" y="84"/>
                    <a:pt x="272" y="86"/>
                    <a:pt x="270" y="87"/>
                  </a:cubicBezTo>
                  <a:cubicBezTo>
                    <a:pt x="255" y="69"/>
                    <a:pt x="233" y="62"/>
                    <a:pt x="209" y="61"/>
                  </a:cubicBezTo>
                  <a:cubicBezTo>
                    <a:pt x="205" y="61"/>
                    <a:pt x="201" y="61"/>
                    <a:pt x="198" y="61"/>
                  </a:cubicBezTo>
                  <a:cubicBezTo>
                    <a:pt x="197" y="61"/>
                    <a:pt x="197" y="60"/>
                    <a:pt x="196" y="60"/>
                  </a:cubicBezTo>
                  <a:cubicBezTo>
                    <a:pt x="195" y="58"/>
                    <a:pt x="193" y="60"/>
                    <a:pt x="192" y="61"/>
                  </a:cubicBezTo>
                  <a:cubicBezTo>
                    <a:pt x="183" y="61"/>
                    <a:pt x="174" y="62"/>
                    <a:pt x="165" y="64"/>
                  </a:cubicBezTo>
                  <a:cubicBezTo>
                    <a:pt x="164" y="63"/>
                    <a:pt x="163" y="62"/>
                    <a:pt x="162" y="61"/>
                  </a:cubicBezTo>
                  <a:cubicBezTo>
                    <a:pt x="160" y="59"/>
                    <a:pt x="157" y="62"/>
                    <a:pt x="159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49" y="68"/>
                    <a:pt x="140" y="72"/>
                    <a:pt x="131" y="79"/>
                  </a:cubicBezTo>
                  <a:cubicBezTo>
                    <a:pt x="131" y="79"/>
                    <a:pt x="130" y="79"/>
                    <a:pt x="129" y="79"/>
                  </a:cubicBezTo>
                  <a:cubicBezTo>
                    <a:pt x="128" y="79"/>
                    <a:pt x="127" y="79"/>
                    <a:pt x="126" y="81"/>
                  </a:cubicBezTo>
                  <a:cubicBezTo>
                    <a:pt x="118" y="83"/>
                    <a:pt x="110" y="87"/>
                    <a:pt x="103" y="92"/>
                  </a:cubicBezTo>
                  <a:cubicBezTo>
                    <a:pt x="96" y="80"/>
                    <a:pt x="75" y="79"/>
                    <a:pt x="68" y="93"/>
                  </a:cubicBezTo>
                  <a:cubicBezTo>
                    <a:pt x="62" y="102"/>
                    <a:pt x="68" y="114"/>
                    <a:pt x="78" y="116"/>
                  </a:cubicBezTo>
                  <a:cubicBezTo>
                    <a:pt x="58" y="139"/>
                    <a:pt x="46" y="169"/>
                    <a:pt x="44" y="197"/>
                  </a:cubicBezTo>
                  <a:cubicBezTo>
                    <a:pt x="41" y="226"/>
                    <a:pt x="51" y="257"/>
                    <a:pt x="70" y="279"/>
                  </a:cubicBezTo>
                  <a:cubicBezTo>
                    <a:pt x="63" y="284"/>
                    <a:pt x="59" y="294"/>
                    <a:pt x="63" y="303"/>
                  </a:cubicBezTo>
                  <a:cubicBezTo>
                    <a:pt x="70" y="318"/>
                    <a:pt x="92" y="317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5" y="306"/>
                    <a:pt x="109" y="308"/>
                    <a:pt x="112" y="309"/>
                  </a:cubicBezTo>
                  <a:cubicBezTo>
                    <a:pt x="141" y="320"/>
                    <a:pt x="171" y="314"/>
                    <a:pt x="196" y="300"/>
                  </a:cubicBezTo>
                  <a:cubicBezTo>
                    <a:pt x="203" y="313"/>
                    <a:pt x="212" y="326"/>
                    <a:pt x="221" y="338"/>
                  </a:cubicBezTo>
                  <a:cubicBezTo>
                    <a:pt x="212" y="352"/>
                    <a:pt x="202" y="364"/>
                    <a:pt x="188" y="372"/>
                  </a:cubicBezTo>
                  <a:cubicBezTo>
                    <a:pt x="173" y="380"/>
                    <a:pt x="160" y="381"/>
                    <a:pt x="144" y="384"/>
                  </a:cubicBezTo>
                  <a:cubicBezTo>
                    <a:pt x="142" y="375"/>
                    <a:pt x="136" y="368"/>
                    <a:pt x="126" y="367"/>
                  </a:cubicBezTo>
                  <a:cubicBezTo>
                    <a:pt x="114" y="365"/>
                    <a:pt x="103" y="376"/>
                    <a:pt x="102" y="389"/>
                  </a:cubicBezTo>
                  <a:cubicBezTo>
                    <a:pt x="101" y="401"/>
                    <a:pt x="113" y="412"/>
                    <a:pt x="125" y="412"/>
                  </a:cubicBezTo>
                  <a:cubicBezTo>
                    <a:pt x="135" y="412"/>
                    <a:pt x="147" y="403"/>
                    <a:pt x="147" y="393"/>
                  </a:cubicBezTo>
                  <a:cubicBezTo>
                    <a:pt x="178" y="397"/>
                    <a:pt x="212" y="371"/>
                    <a:pt x="225" y="343"/>
                  </a:cubicBezTo>
                  <a:cubicBezTo>
                    <a:pt x="229" y="349"/>
                    <a:pt x="234" y="356"/>
                    <a:pt x="238" y="362"/>
                  </a:cubicBezTo>
                  <a:cubicBezTo>
                    <a:pt x="253" y="387"/>
                    <a:pt x="266" y="413"/>
                    <a:pt x="277" y="440"/>
                  </a:cubicBezTo>
                  <a:cubicBezTo>
                    <a:pt x="279" y="445"/>
                    <a:pt x="287" y="443"/>
                    <a:pt x="285" y="438"/>
                  </a:cubicBezTo>
                  <a:cubicBezTo>
                    <a:pt x="276" y="412"/>
                    <a:pt x="265" y="387"/>
                    <a:pt x="251" y="363"/>
                  </a:cubicBezTo>
                  <a:cubicBezTo>
                    <a:pt x="236" y="339"/>
                    <a:pt x="218" y="319"/>
                    <a:pt x="202" y="297"/>
                  </a:cubicBezTo>
                  <a:cubicBezTo>
                    <a:pt x="221" y="285"/>
                    <a:pt x="237" y="269"/>
                    <a:pt x="250" y="251"/>
                  </a:cubicBezTo>
                  <a:cubicBezTo>
                    <a:pt x="256" y="242"/>
                    <a:pt x="262" y="232"/>
                    <a:pt x="267" y="222"/>
                  </a:cubicBezTo>
                  <a:cubicBezTo>
                    <a:pt x="268" y="222"/>
                    <a:pt x="268" y="222"/>
                    <a:pt x="268" y="222"/>
                  </a:cubicBezTo>
                  <a:cubicBezTo>
                    <a:pt x="284" y="234"/>
                    <a:pt x="303" y="243"/>
                    <a:pt x="323" y="246"/>
                  </a:cubicBezTo>
                  <a:cubicBezTo>
                    <a:pt x="314" y="268"/>
                    <a:pt x="306" y="290"/>
                    <a:pt x="299" y="312"/>
                  </a:cubicBezTo>
                  <a:cubicBezTo>
                    <a:pt x="298" y="312"/>
                    <a:pt x="297" y="312"/>
                    <a:pt x="296" y="314"/>
                  </a:cubicBezTo>
                  <a:cubicBezTo>
                    <a:pt x="295" y="318"/>
                    <a:pt x="294" y="322"/>
                    <a:pt x="295" y="326"/>
                  </a:cubicBezTo>
                  <a:cubicBezTo>
                    <a:pt x="294" y="330"/>
                    <a:pt x="293" y="334"/>
                    <a:pt x="292" y="338"/>
                  </a:cubicBezTo>
                  <a:cubicBezTo>
                    <a:pt x="290" y="338"/>
                    <a:pt x="289" y="339"/>
                    <a:pt x="289" y="340"/>
                  </a:cubicBezTo>
                  <a:cubicBezTo>
                    <a:pt x="285" y="392"/>
                    <a:pt x="287" y="444"/>
                    <a:pt x="287" y="495"/>
                  </a:cubicBezTo>
                  <a:cubicBezTo>
                    <a:pt x="287" y="506"/>
                    <a:pt x="287" y="516"/>
                    <a:pt x="287" y="527"/>
                  </a:cubicBezTo>
                  <a:cubicBezTo>
                    <a:pt x="279" y="528"/>
                    <a:pt x="270" y="529"/>
                    <a:pt x="261" y="528"/>
                  </a:cubicBezTo>
                  <a:cubicBezTo>
                    <a:pt x="258" y="528"/>
                    <a:pt x="255" y="528"/>
                    <a:pt x="253" y="528"/>
                  </a:cubicBezTo>
                  <a:cubicBezTo>
                    <a:pt x="255" y="519"/>
                    <a:pt x="253" y="510"/>
                    <a:pt x="248" y="503"/>
                  </a:cubicBezTo>
                  <a:cubicBezTo>
                    <a:pt x="242" y="496"/>
                    <a:pt x="230" y="492"/>
                    <a:pt x="222" y="501"/>
                  </a:cubicBezTo>
                  <a:cubicBezTo>
                    <a:pt x="215" y="508"/>
                    <a:pt x="217" y="520"/>
                    <a:pt x="221" y="528"/>
                  </a:cubicBezTo>
                  <a:cubicBezTo>
                    <a:pt x="223" y="532"/>
                    <a:pt x="231" y="539"/>
                    <a:pt x="235" y="535"/>
                  </a:cubicBezTo>
                  <a:cubicBezTo>
                    <a:pt x="237" y="536"/>
                    <a:pt x="239" y="537"/>
                    <a:pt x="241" y="537"/>
                  </a:cubicBezTo>
                  <a:cubicBezTo>
                    <a:pt x="241" y="537"/>
                    <a:pt x="241" y="538"/>
                    <a:pt x="241" y="538"/>
                  </a:cubicBezTo>
                  <a:cubicBezTo>
                    <a:pt x="240" y="542"/>
                    <a:pt x="245" y="543"/>
                    <a:pt x="247" y="540"/>
                  </a:cubicBezTo>
                  <a:cubicBezTo>
                    <a:pt x="248" y="539"/>
                    <a:pt x="248" y="539"/>
                    <a:pt x="249" y="538"/>
                  </a:cubicBezTo>
                  <a:cubicBezTo>
                    <a:pt x="261" y="539"/>
                    <a:pt x="276" y="536"/>
                    <a:pt x="287" y="533"/>
                  </a:cubicBezTo>
                  <a:cubicBezTo>
                    <a:pt x="287" y="572"/>
                    <a:pt x="287" y="611"/>
                    <a:pt x="287" y="650"/>
                  </a:cubicBezTo>
                  <a:cubicBezTo>
                    <a:pt x="287" y="709"/>
                    <a:pt x="287" y="768"/>
                    <a:pt x="287" y="827"/>
                  </a:cubicBezTo>
                  <a:cubicBezTo>
                    <a:pt x="286" y="826"/>
                    <a:pt x="286" y="825"/>
                    <a:pt x="284" y="825"/>
                  </a:cubicBezTo>
                  <a:cubicBezTo>
                    <a:pt x="275" y="823"/>
                    <a:pt x="265" y="823"/>
                    <a:pt x="256" y="823"/>
                  </a:cubicBezTo>
                  <a:cubicBezTo>
                    <a:pt x="259" y="814"/>
                    <a:pt x="261" y="806"/>
                    <a:pt x="263" y="798"/>
                  </a:cubicBezTo>
                  <a:cubicBezTo>
                    <a:pt x="267" y="776"/>
                    <a:pt x="265" y="751"/>
                    <a:pt x="255" y="731"/>
                  </a:cubicBezTo>
                  <a:cubicBezTo>
                    <a:pt x="262" y="732"/>
                    <a:pt x="267" y="726"/>
                    <a:pt x="269" y="720"/>
                  </a:cubicBezTo>
                  <a:cubicBezTo>
                    <a:pt x="271" y="714"/>
                    <a:pt x="270" y="707"/>
                    <a:pt x="266" y="702"/>
                  </a:cubicBezTo>
                  <a:cubicBezTo>
                    <a:pt x="258" y="693"/>
                    <a:pt x="244" y="696"/>
                    <a:pt x="237" y="704"/>
                  </a:cubicBezTo>
                  <a:cubicBezTo>
                    <a:pt x="225" y="693"/>
                    <a:pt x="209" y="685"/>
                    <a:pt x="190" y="685"/>
                  </a:cubicBezTo>
                  <a:cubicBezTo>
                    <a:pt x="188" y="685"/>
                    <a:pt x="187" y="685"/>
                    <a:pt x="186" y="686"/>
                  </a:cubicBezTo>
                  <a:cubicBezTo>
                    <a:pt x="82" y="653"/>
                    <a:pt x="0" y="814"/>
                    <a:pt x="53" y="895"/>
                  </a:cubicBezTo>
                  <a:cubicBezTo>
                    <a:pt x="55" y="898"/>
                    <a:pt x="58" y="901"/>
                    <a:pt x="60" y="904"/>
                  </a:cubicBezTo>
                  <a:cubicBezTo>
                    <a:pt x="50" y="913"/>
                    <a:pt x="40" y="927"/>
                    <a:pt x="52" y="938"/>
                  </a:cubicBezTo>
                  <a:cubicBezTo>
                    <a:pt x="63" y="949"/>
                    <a:pt x="80" y="939"/>
                    <a:pt x="86" y="927"/>
                  </a:cubicBezTo>
                  <a:cubicBezTo>
                    <a:pt x="111" y="942"/>
                    <a:pt x="141" y="946"/>
                    <a:pt x="169" y="933"/>
                  </a:cubicBezTo>
                  <a:cubicBezTo>
                    <a:pt x="177" y="929"/>
                    <a:pt x="185" y="924"/>
                    <a:pt x="192" y="918"/>
                  </a:cubicBezTo>
                  <a:cubicBezTo>
                    <a:pt x="200" y="927"/>
                    <a:pt x="208" y="936"/>
                    <a:pt x="216" y="945"/>
                  </a:cubicBezTo>
                  <a:cubicBezTo>
                    <a:pt x="205" y="961"/>
                    <a:pt x="195" y="978"/>
                    <a:pt x="184" y="994"/>
                  </a:cubicBezTo>
                  <a:cubicBezTo>
                    <a:pt x="174" y="1010"/>
                    <a:pt x="161" y="1025"/>
                    <a:pt x="152" y="1042"/>
                  </a:cubicBezTo>
                  <a:cubicBezTo>
                    <a:pt x="141" y="1039"/>
                    <a:pt x="130" y="1040"/>
                    <a:pt x="123" y="1049"/>
                  </a:cubicBezTo>
                  <a:cubicBezTo>
                    <a:pt x="117" y="1057"/>
                    <a:pt x="118" y="1068"/>
                    <a:pt x="126" y="1074"/>
                  </a:cubicBezTo>
                  <a:cubicBezTo>
                    <a:pt x="144" y="1087"/>
                    <a:pt x="167" y="1065"/>
                    <a:pt x="158" y="1046"/>
                  </a:cubicBezTo>
                  <a:cubicBezTo>
                    <a:pt x="184" y="1021"/>
                    <a:pt x="206" y="983"/>
                    <a:pt x="220" y="950"/>
                  </a:cubicBezTo>
                  <a:cubicBezTo>
                    <a:pt x="224" y="954"/>
                    <a:pt x="228" y="958"/>
                    <a:pt x="232" y="963"/>
                  </a:cubicBezTo>
                  <a:cubicBezTo>
                    <a:pt x="245" y="976"/>
                    <a:pt x="258" y="992"/>
                    <a:pt x="274" y="1002"/>
                  </a:cubicBezTo>
                  <a:cubicBezTo>
                    <a:pt x="275" y="1002"/>
                    <a:pt x="275" y="1002"/>
                    <a:pt x="276" y="1001"/>
                  </a:cubicBezTo>
                  <a:cubicBezTo>
                    <a:pt x="265" y="1020"/>
                    <a:pt x="264" y="1041"/>
                    <a:pt x="286" y="1055"/>
                  </a:cubicBezTo>
                  <a:cubicBezTo>
                    <a:pt x="274" y="1074"/>
                    <a:pt x="285" y="1098"/>
                    <a:pt x="302" y="1112"/>
                  </a:cubicBezTo>
                  <a:cubicBezTo>
                    <a:pt x="333" y="1135"/>
                    <a:pt x="376" y="1140"/>
                    <a:pt x="413" y="1141"/>
                  </a:cubicBezTo>
                  <a:cubicBezTo>
                    <a:pt x="447" y="1142"/>
                    <a:pt x="495" y="1147"/>
                    <a:pt x="523" y="1124"/>
                  </a:cubicBezTo>
                  <a:cubicBezTo>
                    <a:pt x="524" y="1123"/>
                    <a:pt x="525" y="1123"/>
                    <a:pt x="526" y="1122"/>
                  </a:cubicBezTo>
                  <a:cubicBezTo>
                    <a:pt x="531" y="1142"/>
                    <a:pt x="533" y="1163"/>
                    <a:pt x="535" y="1184"/>
                  </a:cubicBezTo>
                  <a:cubicBezTo>
                    <a:pt x="535" y="1199"/>
                    <a:pt x="541" y="1238"/>
                    <a:pt x="526" y="1246"/>
                  </a:cubicBezTo>
                  <a:cubicBezTo>
                    <a:pt x="518" y="1251"/>
                    <a:pt x="501" y="1249"/>
                    <a:pt x="492" y="1250"/>
                  </a:cubicBezTo>
                  <a:cubicBezTo>
                    <a:pt x="482" y="1251"/>
                    <a:pt x="471" y="1251"/>
                    <a:pt x="461" y="1252"/>
                  </a:cubicBezTo>
                  <a:cubicBezTo>
                    <a:pt x="441" y="1253"/>
                    <a:pt x="422" y="1254"/>
                    <a:pt x="403" y="1254"/>
                  </a:cubicBezTo>
                  <a:cubicBezTo>
                    <a:pt x="369" y="1254"/>
                    <a:pt x="320" y="1257"/>
                    <a:pt x="306" y="1218"/>
                  </a:cubicBezTo>
                  <a:cubicBezTo>
                    <a:pt x="299" y="1200"/>
                    <a:pt x="301" y="1178"/>
                    <a:pt x="299" y="1158"/>
                  </a:cubicBezTo>
                  <a:cubicBezTo>
                    <a:pt x="297" y="1141"/>
                    <a:pt x="295" y="1123"/>
                    <a:pt x="292" y="1105"/>
                  </a:cubicBezTo>
                  <a:cubicBezTo>
                    <a:pt x="292" y="1103"/>
                    <a:pt x="288" y="1104"/>
                    <a:pt x="288" y="1106"/>
                  </a:cubicBezTo>
                  <a:cubicBezTo>
                    <a:pt x="287" y="1133"/>
                    <a:pt x="288" y="1161"/>
                    <a:pt x="289" y="1188"/>
                  </a:cubicBezTo>
                  <a:cubicBezTo>
                    <a:pt x="290" y="1207"/>
                    <a:pt x="292" y="1225"/>
                    <a:pt x="304" y="1240"/>
                  </a:cubicBezTo>
                  <a:cubicBezTo>
                    <a:pt x="328" y="1270"/>
                    <a:pt x="376" y="1267"/>
                    <a:pt x="410" y="1266"/>
                  </a:cubicBezTo>
                  <a:cubicBezTo>
                    <a:pt x="438" y="1266"/>
                    <a:pt x="465" y="1264"/>
                    <a:pt x="492" y="1262"/>
                  </a:cubicBezTo>
                  <a:cubicBezTo>
                    <a:pt x="505" y="1261"/>
                    <a:pt x="531" y="1263"/>
                    <a:pt x="541" y="1251"/>
                  </a:cubicBezTo>
                  <a:cubicBezTo>
                    <a:pt x="552" y="1237"/>
                    <a:pt x="547" y="1208"/>
                    <a:pt x="546" y="1192"/>
                  </a:cubicBezTo>
                  <a:cubicBezTo>
                    <a:pt x="545" y="1167"/>
                    <a:pt x="540" y="1142"/>
                    <a:pt x="534" y="1118"/>
                  </a:cubicBezTo>
                  <a:cubicBezTo>
                    <a:pt x="533" y="1117"/>
                    <a:pt x="533" y="1116"/>
                    <a:pt x="532" y="1116"/>
                  </a:cubicBezTo>
                  <a:cubicBezTo>
                    <a:pt x="543" y="1100"/>
                    <a:pt x="544" y="1079"/>
                    <a:pt x="529" y="1065"/>
                  </a:cubicBezTo>
                  <a:cubicBezTo>
                    <a:pt x="535" y="1061"/>
                    <a:pt x="540" y="1055"/>
                    <a:pt x="542" y="1049"/>
                  </a:cubicBezTo>
                  <a:cubicBezTo>
                    <a:pt x="543" y="1049"/>
                    <a:pt x="543" y="1049"/>
                    <a:pt x="543" y="1049"/>
                  </a:cubicBezTo>
                  <a:cubicBezTo>
                    <a:pt x="553" y="1054"/>
                    <a:pt x="565" y="1059"/>
                    <a:pt x="577" y="1059"/>
                  </a:cubicBezTo>
                  <a:cubicBezTo>
                    <a:pt x="571" y="1065"/>
                    <a:pt x="567" y="1071"/>
                    <a:pt x="566" y="1079"/>
                  </a:cubicBezTo>
                  <a:cubicBezTo>
                    <a:pt x="564" y="1086"/>
                    <a:pt x="564" y="1098"/>
                    <a:pt x="570" y="1103"/>
                  </a:cubicBezTo>
                  <a:cubicBezTo>
                    <a:pt x="578" y="1110"/>
                    <a:pt x="585" y="1101"/>
                    <a:pt x="589" y="1094"/>
                  </a:cubicBezTo>
                  <a:cubicBezTo>
                    <a:pt x="595" y="1084"/>
                    <a:pt x="598" y="1072"/>
                    <a:pt x="597" y="1060"/>
                  </a:cubicBezTo>
                  <a:cubicBezTo>
                    <a:pt x="597" y="1056"/>
                    <a:pt x="593" y="1055"/>
                    <a:pt x="590" y="1057"/>
                  </a:cubicBezTo>
                  <a:cubicBezTo>
                    <a:pt x="591" y="1055"/>
                    <a:pt x="590" y="1052"/>
                    <a:pt x="588" y="1052"/>
                  </a:cubicBezTo>
                  <a:cubicBezTo>
                    <a:pt x="581" y="1050"/>
                    <a:pt x="574" y="1051"/>
                    <a:pt x="566" y="1050"/>
                  </a:cubicBezTo>
                  <a:cubicBezTo>
                    <a:pt x="559" y="1049"/>
                    <a:pt x="552" y="1047"/>
                    <a:pt x="545" y="1045"/>
                  </a:cubicBezTo>
                  <a:cubicBezTo>
                    <a:pt x="545" y="1044"/>
                    <a:pt x="545" y="1044"/>
                    <a:pt x="544" y="1044"/>
                  </a:cubicBezTo>
                  <a:cubicBezTo>
                    <a:pt x="548" y="1033"/>
                    <a:pt x="546" y="1020"/>
                    <a:pt x="537" y="1009"/>
                  </a:cubicBezTo>
                  <a:cubicBezTo>
                    <a:pt x="536" y="1008"/>
                    <a:pt x="534" y="1009"/>
                    <a:pt x="535" y="1011"/>
                  </a:cubicBezTo>
                  <a:cubicBezTo>
                    <a:pt x="560" y="1077"/>
                    <a:pt x="447" y="1077"/>
                    <a:pt x="408" y="1075"/>
                  </a:cubicBezTo>
                  <a:cubicBezTo>
                    <a:pt x="380" y="1074"/>
                    <a:pt x="352" y="1069"/>
                    <a:pt x="326" y="1060"/>
                  </a:cubicBezTo>
                  <a:cubicBezTo>
                    <a:pt x="316" y="1058"/>
                    <a:pt x="306" y="1054"/>
                    <a:pt x="297" y="1050"/>
                  </a:cubicBezTo>
                  <a:cubicBezTo>
                    <a:pt x="297" y="1048"/>
                    <a:pt x="294" y="1046"/>
                    <a:pt x="292" y="1047"/>
                  </a:cubicBezTo>
                  <a:cubicBezTo>
                    <a:pt x="292" y="1047"/>
                    <a:pt x="292" y="1047"/>
                    <a:pt x="292" y="1047"/>
                  </a:cubicBezTo>
                  <a:cubicBezTo>
                    <a:pt x="273" y="1035"/>
                    <a:pt x="277" y="1017"/>
                    <a:pt x="285" y="999"/>
                  </a:cubicBezTo>
                  <a:cubicBezTo>
                    <a:pt x="287" y="1001"/>
                    <a:pt x="289" y="1003"/>
                    <a:pt x="291" y="1004"/>
                  </a:cubicBezTo>
                  <a:cubicBezTo>
                    <a:pt x="323" y="1028"/>
                    <a:pt x="379" y="1022"/>
                    <a:pt x="416" y="1021"/>
                  </a:cubicBezTo>
                  <a:cubicBezTo>
                    <a:pt x="440" y="1020"/>
                    <a:pt x="465" y="1018"/>
                    <a:pt x="489" y="1015"/>
                  </a:cubicBezTo>
                  <a:cubicBezTo>
                    <a:pt x="504" y="1013"/>
                    <a:pt x="522" y="1012"/>
                    <a:pt x="535" y="1003"/>
                  </a:cubicBezTo>
                  <a:cubicBezTo>
                    <a:pt x="550" y="993"/>
                    <a:pt x="554" y="965"/>
                    <a:pt x="532" y="960"/>
                  </a:cubicBezTo>
                  <a:cubicBezTo>
                    <a:pt x="531" y="959"/>
                    <a:pt x="529" y="960"/>
                    <a:pt x="529" y="961"/>
                  </a:cubicBezTo>
                  <a:cubicBezTo>
                    <a:pt x="529" y="865"/>
                    <a:pt x="529" y="769"/>
                    <a:pt x="527" y="673"/>
                  </a:cubicBezTo>
                  <a:cubicBezTo>
                    <a:pt x="528" y="675"/>
                    <a:pt x="532" y="676"/>
                    <a:pt x="534" y="673"/>
                  </a:cubicBezTo>
                  <a:cubicBezTo>
                    <a:pt x="557" y="633"/>
                    <a:pt x="581" y="595"/>
                    <a:pt x="606" y="557"/>
                  </a:cubicBezTo>
                  <a:cubicBezTo>
                    <a:pt x="606" y="557"/>
                    <a:pt x="606" y="558"/>
                    <a:pt x="606" y="558"/>
                  </a:cubicBezTo>
                  <a:cubicBezTo>
                    <a:pt x="627" y="589"/>
                    <a:pt x="670" y="615"/>
                    <a:pt x="708" y="607"/>
                  </a:cubicBezTo>
                  <a:cubicBezTo>
                    <a:pt x="708" y="607"/>
                    <a:pt x="708" y="607"/>
                    <a:pt x="708" y="607"/>
                  </a:cubicBezTo>
                  <a:cubicBezTo>
                    <a:pt x="708" y="612"/>
                    <a:pt x="709" y="617"/>
                    <a:pt x="712" y="621"/>
                  </a:cubicBezTo>
                  <a:cubicBezTo>
                    <a:pt x="718" y="632"/>
                    <a:pt x="731" y="634"/>
                    <a:pt x="741" y="628"/>
                  </a:cubicBezTo>
                  <a:cubicBezTo>
                    <a:pt x="752" y="621"/>
                    <a:pt x="756" y="608"/>
                    <a:pt x="749" y="598"/>
                  </a:cubicBezTo>
                  <a:cubicBezTo>
                    <a:pt x="742" y="588"/>
                    <a:pt x="729" y="585"/>
                    <a:pt x="719" y="591"/>
                  </a:cubicBezTo>
                  <a:cubicBezTo>
                    <a:pt x="719" y="591"/>
                    <a:pt x="718" y="592"/>
                    <a:pt x="718" y="592"/>
                  </a:cubicBezTo>
                  <a:cubicBezTo>
                    <a:pt x="718" y="592"/>
                    <a:pt x="718" y="592"/>
                    <a:pt x="718" y="592"/>
                  </a:cubicBezTo>
                  <a:cubicBezTo>
                    <a:pt x="714" y="594"/>
                    <a:pt x="711" y="597"/>
                    <a:pt x="710" y="601"/>
                  </a:cubicBezTo>
                  <a:cubicBezTo>
                    <a:pt x="709" y="600"/>
                    <a:pt x="709" y="600"/>
                    <a:pt x="708" y="600"/>
                  </a:cubicBezTo>
                  <a:cubicBezTo>
                    <a:pt x="690" y="597"/>
                    <a:pt x="673" y="597"/>
                    <a:pt x="656" y="590"/>
                  </a:cubicBezTo>
                  <a:cubicBezTo>
                    <a:pt x="638" y="582"/>
                    <a:pt x="623" y="570"/>
                    <a:pt x="609" y="556"/>
                  </a:cubicBezTo>
                  <a:cubicBezTo>
                    <a:pt x="609" y="555"/>
                    <a:pt x="608" y="555"/>
                    <a:pt x="608" y="555"/>
                  </a:cubicBezTo>
                  <a:cubicBezTo>
                    <a:pt x="620" y="537"/>
                    <a:pt x="632" y="518"/>
                    <a:pt x="644" y="500"/>
                  </a:cubicBezTo>
                  <a:cubicBezTo>
                    <a:pt x="648" y="502"/>
                    <a:pt x="652" y="504"/>
                    <a:pt x="656" y="506"/>
                  </a:cubicBezTo>
                  <a:cubicBezTo>
                    <a:pt x="682" y="517"/>
                    <a:pt x="712" y="520"/>
                    <a:pt x="739" y="512"/>
                  </a:cubicBezTo>
                  <a:cubicBezTo>
                    <a:pt x="735" y="526"/>
                    <a:pt x="752" y="537"/>
                    <a:pt x="764" y="531"/>
                  </a:cubicBezTo>
                  <a:cubicBezTo>
                    <a:pt x="774" y="526"/>
                    <a:pt x="778" y="507"/>
                    <a:pt x="766" y="502"/>
                  </a:cubicBezTo>
                  <a:cubicBezTo>
                    <a:pt x="774" y="497"/>
                    <a:pt x="781" y="492"/>
                    <a:pt x="787" y="486"/>
                  </a:cubicBezTo>
                  <a:cubicBezTo>
                    <a:pt x="802" y="473"/>
                    <a:pt x="810" y="457"/>
                    <a:pt x="814" y="440"/>
                  </a:cubicBezTo>
                  <a:cubicBezTo>
                    <a:pt x="814" y="441"/>
                    <a:pt x="814" y="441"/>
                    <a:pt x="815" y="442"/>
                  </a:cubicBezTo>
                  <a:cubicBezTo>
                    <a:pt x="819" y="444"/>
                    <a:pt x="824" y="443"/>
                    <a:pt x="828" y="441"/>
                  </a:cubicBezTo>
                  <a:cubicBezTo>
                    <a:pt x="837" y="453"/>
                    <a:pt x="840" y="469"/>
                    <a:pt x="837" y="484"/>
                  </a:cubicBezTo>
                  <a:cubicBezTo>
                    <a:pt x="837" y="487"/>
                    <a:pt x="842" y="489"/>
                    <a:pt x="843" y="485"/>
                  </a:cubicBezTo>
                  <a:cubicBezTo>
                    <a:pt x="849" y="468"/>
                    <a:pt x="844" y="451"/>
                    <a:pt x="832" y="438"/>
                  </a:cubicBezTo>
                  <a:cubicBezTo>
                    <a:pt x="835" y="435"/>
                    <a:pt x="837" y="432"/>
                    <a:pt x="838" y="429"/>
                  </a:cubicBezTo>
                  <a:cubicBezTo>
                    <a:pt x="838" y="429"/>
                    <a:pt x="839" y="429"/>
                    <a:pt x="839" y="429"/>
                  </a:cubicBezTo>
                  <a:close/>
                  <a:moveTo>
                    <a:pt x="527" y="296"/>
                  </a:moveTo>
                  <a:cubicBezTo>
                    <a:pt x="516" y="289"/>
                    <a:pt x="519" y="268"/>
                    <a:pt x="535" y="270"/>
                  </a:cubicBezTo>
                  <a:cubicBezTo>
                    <a:pt x="541" y="271"/>
                    <a:pt x="547" y="275"/>
                    <a:pt x="546" y="282"/>
                  </a:cubicBezTo>
                  <a:cubicBezTo>
                    <a:pt x="546" y="286"/>
                    <a:pt x="544" y="290"/>
                    <a:pt x="540" y="292"/>
                  </a:cubicBezTo>
                  <a:cubicBezTo>
                    <a:pt x="538" y="294"/>
                    <a:pt x="535" y="294"/>
                    <a:pt x="532" y="295"/>
                  </a:cubicBezTo>
                  <a:cubicBezTo>
                    <a:pt x="531" y="294"/>
                    <a:pt x="529" y="294"/>
                    <a:pt x="527" y="296"/>
                  </a:cubicBezTo>
                  <a:close/>
                  <a:moveTo>
                    <a:pt x="330" y="51"/>
                  </a:moveTo>
                  <a:cubicBezTo>
                    <a:pt x="329" y="51"/>
                    <a:pt x="329" y="51"/>
                    <a:pt x="329" y="51"/>
                  </a:cubicBezTo>
                  <a:cubicBezTo>
                    <a:pt x="328" y="51"/>
                    <a:pt x="328" y="51"/>
                    <a:pt x="328" y="50"/>
                  </a:cubicBezTo>
                  <a:cubicBezTo>
                    <a:pt x="322" y="46"/>
                    <a:pt x="316" y="41"/>
                    <a:pt x="315" y="33"/>
                  </a:cubicBezTo>
                  <a:cubicBezTo>
                    <a:pt x="314" y="24"/>
                    <a:pt x="320" y="16"/>
                    <a:pt x="328" y="14"/>
                  </a:cubicBezTo>
                  <a:cubicBezTo>
                    <a:pt x="338" y="11"/>
                    <a:pt x="348" y="16"/>
                    <a:pt x="348" y="27"/>
                  </a:cubicBezTo>
                  <a:cubicBezTo>
                    <a:pt x="347" y="31"/>
                    <a:pt x="338" y="59"/>
                    <a:pt x="330" y="51"/>
                  </a:cubicBezTo>
                  <a:close/>
                  <a:moveTo>
                    <a:pt x="127" y="402"/>
                  </a:moveTo>
                  <a:cubicBezTo>
                    <a:pt x="120" y="403"/>
                    <a:pt x="112" y="397"/>
                    <a:pt x="112" y="389"/>
                  </a:cubicBezTo>
                  <a:cubicBezTo>
                    <a:pt x="112" y="383"/>
                    <a:pt x="118" y="376"/>
                    <a:pt x="125" y="376"/>
                  </a:cubicBezTo>
                  <a:cubicBezTo>
                    <a:pt x="132" y="376"/>
                    <a:pt x="137" y="381"/>
                    <a:pt x="138" y="388"/>
                  </a:cubicBezTo>
                  <a:cubicBezTo>
                    <a:pt x="138" y="388"/>
                    <a:pt x="138" y="389"/>
                    <a:pt x="138" y="389"/>
                  </a:cubicBezTo>
                  <a:cubicBezTo>
                    <a:pt x="136" y="395"/>
                    <a:pt x="134" y="400"/>
                    <a:pt x="127" y="402"/>
                  </a:cubicBezTo>
                  <a:close/>
                  <a:moveTo>
                    <a:pt x="288" y="94"/>
                  </a:moveTo>
                  <a:cubicBezTo>
                    <a:pt x="291" y="97"/>
                    <a:pt x="291" y="102"/>
                    <a:pt x="290" y="106"/>
                  </a:cubicBezTo>
                  <a:cubicBezTo>
                    <a:pt x="288" y="109"/>
                    <a:pt x="286" y="110"/>
                    <a:pt x="284" y="112"/>
                  </a:cubicBezTo>
                  <a:cubicBezTo>
                    <a:pt x="282" y="106"/>
                    <a:pt x="279" y="101"/>
                    <a:pt x="276" y="96"/>
                  </a:cubicBezTo>
                  <a:cubicBezTo>
                    <a:pt x="276" y="95"/>
                    <a:pt x="275" y="94"/>
                    <a:pt x="274" y="93"/>
                  </a:cubicBezTo>
                  <a:cubicBezTo>
                    <a:pt x="279" y="91"/>
                    <a:pt x="285" y="91"/>
                    <a:pt x="288" y="94"/>
                  </a:cubicBezTo>
                  <a:close/>
                  <a:moveTo>
                    <a:pt x="77" y="94"/>
                  </a:moveTo>
                  <a:cubicBezTo>
                    <a:pt x="84" y="87"/>
                    <a:pt x="91" y="92"/>
                    <a:pt x="97" y="97"/>
                  </a:cubicBezTo>
                  <a:cubicBezTo>
                    <a:pt x="91" y="101"/>
                    <a:pt x="87" y="106"/>
                    <a:pt x="82" y="111"/>
                  </a:cubicBezTo>
                  <a:cubicBezTo>
                    <a:pt x="75" y="110"/>
                    <a:pt x="71" y="100"/>
                    <a:pt x="77" y="94"/>
                  </a:cubicBezTo>
                  <a:close/>
                  <a:moveTo>
                    <a:pt x="71" y="300"/>
                  </a:moveTo>
                  <a:cubicBezTo>
                    <a:pt x="68" y="296"/>
                    <a:pt x="70" y="288"/>
                    <a:pt x="74" y="284"/>
                  </a:cubicBezTo>
                  <a:cubicBezTo>
                    <a:pt x="81" y="291"/>
                    <a:pt x="88" y="297"/>
                    <a:pt x="96" y="301"/>
                  </a:cubicBezTo>
                  <a:cubicBezTo>
                    <a:pt x="88" y="306"/>
                    <a:pt x="77" y="308"/>
                    <a:pt x="71" y="300"/>
                  </a:cubicBezTo>
                  <a:close/>
                  <a:moveTo>
                    <a:pt x="190" y="291"/>
                  </a:moveTo>
                  <a:cubicBezTo>
                    <a:pt x="134" y="319"/>
                    <a:pt x="71" y="290"/>
                    <a:pt x="57" y="229"/>
                  </a:cubicBezTo>
                  <a:cubicBezTo>
                    <a:pt x="55" y="218"/>
                    <a:pt x="54" y="206"/>
                    <a:pt x="55" y="196"/>
                  </a:cubicBezTo>
                  <a:cubicBezTo>
                    <a:pt x="60" y="200"/>
                    <a:pt x="65" y="204"/>
                    <a:pt x="71" y="207"/>
                  </a:cubicBezTo>
                  <a:cubicBezTo>
                    <a:pt x="74" y="209"/>
                    <a:pt x="77" y="205"/>
                    <a:pt x="74" y="203"/>
                  </a:cubicBezTo>
                  <a:cubicBezTo>
                    <a:pt x="69" y="198"/>
                    <a:pt x="62" y="193"/>
                    <a:pt x="56" y="188"/>
                  </a:cubicBezTo>
                  <a:cubicBezTo>
                    <a:pt x="58" y="177"/>
                    <a:pt x="62" y="166"/>
                    <a:pt x="67" y="155"/>
                  </a:cubicBezTo>
                  <a:cubicBezTo>
                    <a:pt x="73" y="162"/>
                    <a:pt x="81" y="168"/>
                    <a:pt x="90" y="172"/>
                  </a:cubicBezTo>
                  <a:cubicBezTo>
                    <a:pt x="93" y="173"/>
                    <a:pt x="95" y="169"/>
                    <a:pt x="93" y="167"/>
                  </a:cubicBezTo>
                  <a:cubicBezTo>
                    <a:pt x="84" y="162"/>
                    <a:pt x="77" y="156"/>
                    <a:pt x="70" y="149"/>
                  </a:cubicBezTo>
                  <a:cubicBezTo>
                    <a:pt x="74" y="140"/>
                    <a:pt x="80" y="132"/>
                    <a:pt x="87" y="124"/>
                  </a:cubicBezTo>
                  <a:cubicBezTo>
                    <a:pt x="93" y="130"/>
                    <a:pt x="99" y="137"/>
                    <a:pt x="105" y="142"/>
                  </a:cubicBezTo>
                  <a:cubicBezTo>
                    <a:pt x="108" y="145"/>
                    <a:pt x="111" y="141"/>
                    <a:pt x="109" y="139"/>
                  </a:cubicBezTo>
                  <a:cubicBezTo>
                    <a:pt x="103" y="132"/>
                    <a:pt x="97" y="126"/>
                    <a:pt x="91" y="120"/>
                  </a:cubicBezTo>
                  <a:cubicBezTo>
                    <a:pt x="96" y="114"/>
                    <a:pt x="102" y="108"/>
                    <a:pt x="108" y="103"/>
                  </a:cubicBezTo>
                  <a:cubicBezTo>
                    <a:pt x="117" y="111"/>
                    <a:pt x="125" y="120"/>
                    <a:pt x="135" y="127"/>
                  </a:cubicBezTo>
                  <a:cubicBezTo>
                    <a:pt x="137" y="129"/>
                    <a:pt x="140" y="125"/>
                    <a:pt x="138" y="123"/>
                  </a:cubicBezTo>
                  <a:cubicBezTo>
                    <a:pt x="130" y="115"/>
                    <a:pt x="121" y="108"/>
                    <a:pt x="112" y="100"/>
                  </a:cubicBezTo>
                  <a:cubicBezTo>
                    <a:pt x="118" y="96"/>
                    <a:pt x="124" y="91"/>
                    <a:pt x="130" y="87"/>
                  </a:cubicBezTo>
                  <a:cubicBezTo>
                    <a:pt x="139" y="95"/>
                    <a:pt x="149" y="103"/>
                    <a:pt x="159" y="108"/>
                  </a:cubicBezTo>
                  <a:cubicBezTo>
                    <a:pt x="161" y="110"/>
                    <a:pt x="164" y="106"/>
                    <a:pt x="162" y="104"/>
                  </a:cubicBezTo>
                  <a:cubicBezTo>
                    <a:pt x="155" y="97"/>
                    <a:pt x="147" y="92"/>
                    <a:pt x="139" y="86"/>
                  </a:cubicBezTo>
                  <a:cubicBezTo>
                    <a:pt x="147" y="80"/>
                    <a:pt x="157" y="76"/>
                    <a:pt x="167" y="74"/>
                  </a:cubicBezTo>
                  <a:cubicBezTo>
                    <a:pt x="175" y="82"/>
                    <a:pt x="184" y="89"/>
                    <a:pt x="195" y="92"/>
                  </a:cubicBezTo>
                  <a:cubicBezTo>
                    <a:pt x="197" y="93"/>
                    <a:pt x="199" y="90"/>
                    <a:pt x="197" y="88"/>
                  </a:cubicBezTo>
                  <a:cubicBezTo>
                    <a:pt x="191" y="84"/>
                    <a:pt x="186" y="81"/>
                    <a:pt x="180" y="77"/>
                  </a:cubicBezTo>
                  <a:cubicBezTo>
                    <a:pt x="178" y="75"/>
                    <a:pt x="176" y="74"/>
                    <a:pt x="174" y="72"/>
                  </a:cubicBezTo>
                  <a:cubicBezTo>
                    <a:pt x="183" y="71"/>
                    <a:pt x="192" y="70"/>
                    <a:pt x="201" y="70"/>
                  </a:cubicBezTo>
                  <a:cubicBezTo>
                    <a:pt x="207" y="76"/>
                    <a:pt x="214" y="82"/>
                    <a:pt x="221" y="87"/>
                  </a:cubicBezTo>
                  <a:cubicBezTo>
                    <a:pt x="223" y="88"/>
                    <a:pt x="226" y="85"/>
                    <a:pt x="224" y="83"/>
                  </a:cubicBezTo>
                  <a:cubicBezTo>
                    <a:pt x="220" y="78"/>
                    <a:pt x="215" y="74"/>
                    <a:pt x="211" y="71"/>
                  </a:cubicBezTo>
                  <a:cubicBezTo>
                    <a:pt x="213" y="71"/>
                    <a:pt x="216" y="71"/>
                    <a:pt x="219" y="71"/>
                  </a:cubicBezTo>
                  <a:cubicBezTo>
                    <a:pt x="239" y="73"/>
                    <a:pt x="255" y="83"/>
                    <a:pt x="265" y="96"/>
                  </a:cubicBezTo>
                  <a:cubicBezTo>
                    <a:pt x="265" y="97"/>
                    <a:pt x="265" y="97"/>
                    <a:pt x="265" y="97"/>
                  </a:cubicBezTo>
                  <a:cubicBezTo>
                    <a:pt x="265" y="98"/>
                    <a:pt x="266" y="99"/>
                    <a:pt x="267" y="99"/>
                  </a:cubicBezTo>
                  <a:cubicBezTo>
                    <a:pt x="274" y="109"/>
                    <a:pt x="278" y="122"/>
                    <a:pt x="279" y="136"/>
                  </a:cubicBezTo>
                  <a:cubicBezTo>
                    <a:pt x="283" y="192"/>
                    <a:pt x="239" y="265"/>
                    <a:pt x="190" y="291"/>
                  </a:cubicBezTo>
                  <a:close/>
                  <a:moveTo>
                    <a:pt x="243" y="527"/>
                  </a:moveTo>
                  <a:cubicBezTo>
                    <a:pt x="240" y="527"/>
                    <a:pt x="237" y="527"/>
                    <a:pt x="234" y="528"/>
                  </a:cubicBezTo>
                  <a:cubicBezTo>
                    <a:pt x="233" y="528"/>
                    <a:pt x="232" y="530"/>
                    <a:pt x="232" y="531"/>
                  </a:cubicBezTo>
                  <a:cubicBezTo>
                    <a:pt x="230" y="529"/>
                    <a:pt x="228" y="525"/>
                    <a:pt x="228" y="525"/>
                  </a:cubicBezTo>
                  <a:cubicBezTo>
                    <a:pt x="227" y="522"/>
                    <a:pt x="227" y="520"/>
                    <a:pt x="226" y="517"/>
                  </a:cubicBezTo>
                  <a:cubicBezTo>
                    <a:pt x="226" y="512"/>
                    <a:pt x="227" y="505"/>
                    <a:pt x="233" y="505"/>
                  </a:cubicBezTo>
                  <a:cubicBezTo>
                    <a:pt x="240" y="505"/>
                    <a:pt x="244" y="512"/>
                    <a:pt x="244" y="518"/>
                  </a:cubicBezTo>
                  <a:cubicBezTo>
                    <a:pt x="244" y="521"/>
                    <a:pt x="244" y="524"/>
                    <a:pt x="243" y="527"/>
                  </a:cubicBezTo>
                  <a:close/>
                  <a:moveTo>
                    <a:pt x="148" y="1064"/>
                  </a:moveTo>
                  <a:cubicBezTo>
                    <a:pt x="145" y="1069"/>
                    <a:pt x="139" y="1071"/>
                    <a:pt x="133" y="1068"/>
                  </a:cubicBezTo>
                  <a:cubicBezTo>
                    <a:pt x="127" y="1065"/>
                    <a:pt x="126" y="1059"/>
                    <a:pt x="130" y="1054"/>
                  </a:cubicBezTo>
                  <a:cubicBezTo>
                    <a:pt x="134" y="1048"/>
                    <a:pt x="142" y="1047"/>
                    <a:pt x="149" y="1047"/>
                  </a:cubicBezTo>
                  <a:cubicBezTo>
                    <a:pt x="148" y="1049"/>
                    <a:pt x="149" y="1051"/>
                    <a:pt x="151" y="1052"/>
                  </a:cubicBezTo>
                  <a:cubicBezTo>
                    <a:pt x="151" y="1056"/>
                    <a:pt x="151" y="1060"/>
                    <a:pt x="148" y="1064"/>
                  </a:cubicBezTo>
                  <a:close/>
                  <a:moveTo>
                    <a:pt x="589" y="1058"/>
                  </a:moveTo>
                  <a:cubicBezTo>
                    <a:pt x="588" y="1059"/>
                    <a:pt x="588" y="1060"/>
                    <a:pt x="588" y="1060"/>
                  </a:cubicBezTo>
                  <a:cubicBezTo>
                    <a:pt x="588" y="1067"/>
                    <a:pt x="587" y="1074"/>
                    <a:pt x="585" y="1081"/>
                  </a:cubicBezTo>
                  <a:cubicBezTo>
                    <a:pt x="584" y="1084"/>
                    <a:pt x="583" y="1087"/>
                    <a:pt x="581" y="1090"/>
                  </a:cubicBezTo>
                  <a:cubicBezTo>
                    <a:pt x="579" y="1093"/>
                    <a:pt x="577" y="1098"/>
                    <a:pt x="575" y="1095"/>
                  </a:cubicBezTo>
                  <a:cubicBezTo>
                    <a:pt x="571" y="1091"/>
                    <a:pt x="572" y="1081"/>
                    <a:pt x="573" y="1076"/>
                  </a:cubicBezTo>
                  <a:cubicBezTo>
                    <a:pt x="575" y="1070"/>
                    <a:pt x="579" y="1064"/>
                    <a:pt x="584" y="1060"/>
                  </a:cubicBezTo>
                  <a:cubicBezTo>
                    <a:pt x="584" y="1060"/>
                    <a:pt x="584" y="1059"/>
                    <a:pt x="584" y="1059"/>
                  </a:cubicBezTo>
                  <a:cubicBezTo>
                    <a:pt x="586" y="1059"/>
                    <a:pt x="587" y="1059"/>
                    <a:pt x="588" y="1059"/>
                  </a:cubicBezTo>
                  <a:cubicBezTo>
                    <a:pt x="588" y="1058"/>
                    <a:pt x="589" y="1058"/>
                    <a:pt x="589" y="1058"/>
                  </a:cubicBezTo>
                  <a:close/>
                  <a:moveTo>
                    <a:pt x="292" y="1059"/>
                  </a:moveTo>
                  <a:cubicBezTo>
                    <a:pt x="325" y="1077"/>
                    <a:pt x="368" y="1083"/>
                    <a:pt x="404" y="1085"/>
                  </a:cubicBezTo>
                  <a:cubicBezTo>
                    <a:pt x="441" y="1088"/>
                    <a:pt x="486" y="1087"/>
                    <a:pt x="520" y="1071"/>
                  </a:cubicBezTo>
                  <a:cubicBezTo>
                    <a:pt x="521" y="1070"/>
                    <a:pt x="522" y="1070"/>
                    <a:pt x="523" y="1070"/>
                  </a:cubicBezTo>
                  <a:cubicBezTo>
                    <a:pt x="535" y="1082"/>
                    <a:pt x="533" y="1101"/>
                    <a:pt x="521" y="1113"/>
                  </a:cubicBezTo>
                  <a:cubicBezTo>
                    <a:pt x="510" y="1123"/>
                    <a:pt x="495" y="1127"/>
                    <a:pt x="481" y="1129"/>
                  </a:cubicBezTo>
                  <a:cubicBezTo>
                    <a:pt x="456" y="1131"/>
                    <a:pt x="430" y="1131"/>
                    <a:pt x="406" y="1130"/>
                  </a:cubicBezTo>
                  <a:cubicBezTo>
                    <a:pt x="379" y="1129"/>
                    <a:pt x="353" y="1125"/>
                    <a:pt x="329" y="1115"/>
                  </a:cubicBezTo>
                  <a:cubicBezTo>
                    <a:pt x="306" y="1106"/>
                    <a:pt x="281" y="1084"/>
                    <a:pt x="292" y="1059"/>
                  </a:cubicBezTo>
                  <a:close/>
                  <a:moveTo>
                    <a:pt x="722" y="597"/>
                  </a:moveTo>
                  <a:cubicBezTo>
                    <a:pt x="722" y="597"/>
                    <a:pt x="722" y="597"/>
                    <a:pt x="722" y="597"/>
                  </a:cubicBezTo>
                  <a:cubicBezTo>
                    <a:pt x="729" y="594"/>
                    <a:pt x="737" y="597"/>
                    <a:pt x="741" y="602"/>
                  </a:cubicBezTo>
                  <a:cubicBezTo>
                    <a:pt x="745" y="609"/>
                    <a:pt x="742" y="616"/>
                    <a:pt x="735" y="620"/>
                  </a:cubicBezTo>
                  <a:cubicBezTo>
                    <a:pt x="729" y="623"/>
                    <a:pt x="722" y="621"/>
                    <a:pt x="719" y="614"/>
                  </a:cubicBezTo>
                  <a:cubicBezTo>
                    <a:pt x="717" y="608"/>
                    <a:pt x="719" y="602"/>
                    <a:pt x="722" y="597"/>
                  </a:cubicBezTo>
                  <a:close/>
                  <a:moveTo>
                    <a:pt x="651" y="253"/>
                  </a:moveTo>
                  <a:cubicBezTo>
                    <a:pt x="654" y="251"/>
                    <a:pt x="658" y="253"/>
                    <a:pt x="661" y="255"/>
                  </a:cubicBezTo>
                  <a:cubicBezTo>
                    <a:pt x="662" y="257"/>
                    <a:pt x="664" y="258"/>
                    <a:pt x="665" y="260"/>
                  </a:cubicBezTo>
                  <a:cubicBezTo>
                    <a:pt x="665" y="261"/>
                    <a:pt x="665" y="261"/>
                    <a:pt x="665" y="261"/>
                  </a:cubicBezTo>
                  <a:cubicBezTo>
                    <a:pt x="659" y="261"/>
                    <a:pt x="653" y="262"/>
                    <a:pt x="647" y="263"/>
                  </a:cubicBezTo>
                  <a:cubicBezTo>
                    <a:pt x="646" y="260"/>
                    <a:pt x="648" y="254"/>
                    <a:pt x="651" y="253"/>
                  </a:cubicBezTo>
                  <a:close/>
                  <a:moveTo>
                    <a:pt x="590" y="296"/>
                  </a:moveTo>
                  <a:cubicBezTo>
                    <a:pt x="596" y="293"/>
                    <a:pt x="601" y="295"/>
                    <a:pt x="606" y="297"/>
                  </a:cubicBezTo>
                  <a:cubicBezTo>
                    <a:pt x="602" y="302"/>
                    <a:pt x="598" y="307"/>
                    <a:pt x="595" y="311"/>
                  </a:cubicBezTo>
                  <a:cubicBezTo>
                    <a:pt x="595" y="311"/>
                    <a:pt x="595" y="311"/>
                    <a:pt x="594" y="311"/>
                  </a:cubicBezTo>
                  <a:cubicBezTo>
                    <a:pt x="585" y="313"/>
                    <a:pt x="584" y="301"/>
                    <a:pt x="590" y="296"/>
                  </a:cubicBezTo>
                  <a:close/>
                  <a:moveTo>
                    <a:pt x="515" y="636"/>
                  </a:moveTo>
                  <a:cubicBezTo>
                    <a:pt x="518" y="743"/>
                    <a:pt x="518" y="849"/>
                    <a:pt x="518" y="956"/>
                  </a:cubicBezTo>
                  <a:cubicBezTo>
                    <a:pt x="517" y="955"/>
                    <a:pt x="516" y="954"/>
                    <a:pt x="514" y="955"/>
                  </a:cubicBezTo>
                  <a:cubicBezTo>
                    <a:pt x="484" y="964"/>
                    <a:pt x="454" y="970"/>
                    <a:pt x="424" y="974"/>
                  </a:cubicBezTo>
                  <a:cubicBezTo>
                    <a:pt x="419" y="861"/>
                    <a:pt x="417" y="748"/>
                    <a:pt x="417" y="635"/>
                  </a:cubicBezTo>
                  <a:cubicBezTo>
                    <a:pt x="417" y="528"/>
                    <a:pt x="422" y="420"/>
                    <a:pt x="422" y="312"/>
                  </a:cubicBezTo>
                  <a:cubicBezTo>
                    <a:pt x="429" y="318"/>
                    <a:pt x="436" y="323"/>
                    <a:pt x="445" y="323"/>
                  </a:cubicBezTo>
                  <a:cubicBezTo>
                    <a:pt x="455" y="323"/>
                    <a:pt x="463" y="320"/>
                    <a:pt x="468" y="312"/>
                  </a:cubicBezTo>
                  <a:cubicBezTo>
                    <a:pt x="469" y="313"/>
                    <a:pt x="471" y="314"/>
                    <a:pt x="472" y="315"/>
                  </a:cubicBezTo>
                  <a:cubicBezTo>
                    <a:pt x="468" y="420"/>
                    <a:pt x="472" y="526"/>
                    <a:pt x="473" y="631"/>
                  </a:cubicBezTo>
                  <a:cubicBezTo>
                    <a:pt x="473" y="684"/>
                    <a:pt x="474" y="737"/>
                    <a:pt x="474" y="790"/>
                  </a:cubicBezTo>
                  <a:cubicBezTo>
                    <a:pt x="474" y="845"/>
                    <a:pt x="472" y="901"/>
                    <a:pt x="476" y="956"/>
                  </a:cubicBezTo>
                  <a:cubicBezTo>
                    <a:pt x="477" y="962"/>
                    <a:pt x="485" y="962"/>
                    <a:pt x="485" y="956"/>
                  </a:cubicBezTo>
                  <a:cubicBezTo>
                    <a:pt x="488" y="902"/>
                    <a:pt x="485" y="848"/>
                    <a:pt x="485" y="794"/>
                  </a:cubicBezTo>
                  <a:cubicBezTo>
                    <a:pt x="484" y="740"/>
                    <a:pt x="484" y="685"/>
                    <a:pt x="483" y="631"/>
                  </a:cubicBezTo>
                  <a:cubicBezTo>
                    <a:pt x="482" y="528"/>
                    <a:pt x="484" y="424"/>
                    <a:pt x="479" y="320"/>
                  </a:cubicBezTo>
                  <a:cubicBezTo>
                    <a:pt x="486" y="324"/>
                    <a:pt x="495" y="325"/>
                    <a:pt x="503" y="323"/>
                  </a:cubicBezTo>
                  <a:cubicBezTo>
                    <a:pt x="503" y="373"/>
                    <a:pt x="507" y="423"/>
                    <a:pt x="509" y="473"/>
                  </a:cubicBezTo>
                  <a:cubicBezTo>
                    <a:pt x="512" y="527"/>
                    <a:pt x="514" y="582"/>
                    <a:pt x="515" y="636"/>
                  </a:cubicBezTo>
                  <a:close/>
                  <a:moveTo>
                    <a:pt x="360" y="314"/>
                  </a:moveTo>
                  <a:cubicBezTo>
                    <a:pt x="360" y="313"/>
                    <a:pt x="360" y="312"/>
                    <a:pt x="359" y="312"/>
                  </a:cubicBezTo>
                  <a:cubicBezTo>
                    <a:pt x="359" y="311"/>
                    <a:pt x="359" y="311"/>
                    <a:pt x="359" y="310"/>
                  </a:cubicBezTo>
                  <a:cubicBezTo>
                    <a:pt x="375" y="328"/>
                    <a:pt x="404" y="323"/>
                    <a:pt x="413" y="302"/>
                  </a:cubicBezTo>
                  <a:cubicBezTo>
                    <a:pt x="414" y="303"/>
                    <a:pt x="416" y="305"/>
                    <a:pt x="417" y="307"/>
                  </a:cubicBezTo>
                  <a:cubicBezTo>
                    <a:pt x="409" y="416"/>
                    <a:pt x="409" y="526"/>
                    <a:pt x="409" y="635"/>
                  </a:cubicBezTo>
                  <a:cubicBezTo>
                    <a:pt x="409" y="748"/>
                    <a:pt x="413" y="861"/>
                    <a:pt x="418" y="974"/>
                  </a:cubicBezTo>
                  <a:cubicBezTo>
                    <a:pt x="412" y="975"/>
                    <a:pt x="406" y="975"/>
                    <a:pt x="400" y="976"/>
                  </a:cubicBezTo>
                  <a:cubicBezTo>
                    <a:pt x="387" y="976"/>
                    <a:pt x="372" y="977"/>
                    <a:pt x="357" y="976"/>
                  </a:cubicBezTo>
                  <a:cubicBezTo>
                    <a:pt x="358" y="976"/>
                    <a:pt x="360" y="975"/>
                    <a:pt x="360" y="972"/>
                  </a:cubicBezTo>
                  <a:cubicBezTo>
                    <a:pt x="354" y="753"/>
                    <a:pt x="357" y="533"/>
                    <a:pt x="360" y="314"/>
                  </a:cubicBezTo>
                  <a:close/>
                  <a:moveTo>
                    <a:pt x="334" y="248"/>
                  </a:moveTo>
                  <a:cubicBezTo>
                    <a:pt x="334" y="248"/>
                    <a:pt x="334" y="248"/>
                    <a:pt x="334" y="248"/>
                  </a:cubicBezTo>
                  <a:cubicBezTo>
                    <a:pt x="338" y="248"/>
                    <a:pt x="340" y="242"/>
                    <a:pt x="337" y="240"/>
                  </a:cubicBezTo>
                  <a:cubicBezTo>
                    <a:pt x="338" y="237"/>
                    <a:pt x="339" y="235"/>
                    <a:pt x="340" y="233"/>
                  </a:cubicBezTo>
                  <a:cubicBezTo>
                    <a:pt x="348" y="212"/>
                    <a:pt x="356" y="192"/>
                    <a:pt x="364" y="171"/>
                  </a:cubicBezTo>
                  <a:cubicBezTo>
                    <a:pt x="374" y="179"/>
                    <a:pt x="386" y="182"/>
                    <a:pt x="398" y="182"/>
                  </a:cubicBezTo>
                  <a:cubicBezTo>
                    <a:pt x="409" y="181"/>
                    <a:pt x="426" y="177"/>
                    <a:pt x="430" y="166"/>
                  </a:cubicBezTo>
                  <a:cubicBezTo>
                    <a:pt x="431" y="164"/>
                    <a:pt x="429" y="162"/>
                    <a:pt x="427" y="163"/>
                  </a:cubicBezTo>
                  <a:cubicBezTo>
                    <a:pt x="423" y="163"/>
                    <a:pt x="420" y="166"/>
                    <a:pt x="417" y="167"/>
                  </a:cubicBezTo>
                  <a:cubicBezTo>
                    <a:pt x="410" y="171"/>
                    <a:pt x="403" y="172"/>
                    <a:pt x="396" y="173"/>
                  </a:cubicBezTo>
                  <a:cubicBezTo>
                    <a:pt x="385" y="173"/>
                    <a:pt x="376" y="170"/>
                    <a:pt x="367" y="164"/>
                  </a:cubicBezTo>
                  <a:cubicBezTo>
                    <a:pt x="374" y="148"/>
                    <a:pt x="380" y="132"/>
                    <a:pt x="387" y="115"/>
                  </a:cubicBezTo>
                  <a:cubicBezTo>
                    <a:pt x="391" y="106"/>
                    <a:pt x="390" y="101"/>
                    <a:pt x="401" y="102"/>
                  </a:cubicBezTo>
                  <a:cubicBezTo>
                    <a:pt x="411" y="103"/>
                    <a:pt x="409" y="104"/>
                    <a:pt x="413" y="111"/>
                  </a:cubicBezTo>
                  <a:cubicBezTo>
                    <a:pt x="418" y="121"/>
                    <a:pt x="422" y="130"/>
                    <a:pt x="426" y="139"/>
                  </a:cubicBezTo>
                  <a:cubicBezTo>
                    <a:pt x="435" y="158"/>
                    <a:pt x="444" y="177"/>
                    <a:pt x="452" y="196"/>
                  </a:cubicBezTo>
                  <a:cubicBezTo>
                    <a:pt x="461" y="214"/>
                    <a:pt x="470" y="233"/>
                    <a:pt x="479" y="252"/>
                  </a:cubicBezTo>
                  <a:cubicBezTo>
                    <a:pt x="487" y="270"/>
                    <a:pt x="495" y="290"/>
                    <a:pt x="505" y="307"/>
                  </a:cubicBezTo>
                  <a:cubicBezTo>
                    <a:pt x="504" y="307"/>
                    <a:pt x="502" y="308"/>
                    <a:pt x="502" y="310"/>
                  </a:cubicBezTo>
                  <a:cubicBezTo>
                    <a:pt x="502" y="311"/>
                    <a:pt x="502" y="312"/>
                    <a:pt x="502" y="313"/>
                  </a:cubicBezTo>
                  <a:cubicBezTo>
                    <a:pt x="494" y="314"/>
                    <a:pt x="485" y="314"/>
                    <a:pt x="479" y="308"/>
                  </a:cubicBezTo>
                  <a:cubicBezTo>
                    <a:pt x="479" y="307"/>
                    <a:pt x="478" y="307"/>
                    <a:pt x="478" y="306"/>
                  </a:cubicBezTo>
                  <a:cubicBezTo>
                    <a:pt x="478" y="303"/>
                    <a:pt x="476" y="302"/>
                    <a:pt x="474" y="303"/>
                  </a:cubicBezTo>
                  <a:cubicBezTo>
                    <a:pt x="473" y="302"/>
                    <a:pt x="472" y="301"/>
                    <a:pt x="472" y="300"/>
                  </a:cubicBezTo>
                  <a:cubicBezTo>
                    <a:pt x="469" y="296"/>
                    <a:pt x="463" y="296"/>
                    <a:pt x="462" y="301"/>
                  </a:cubicBezTo>
                  <a:cubicBezTo>
                    <a:pt x="456" y="324"/>
                    <a:pt x="436" y="311"/>
                    <a:pt x="422" y="300"/>
                  </a:cubicBezTo>
                  <a:cubicBezTo>
                    <a:pt x="422" y="298"/>
                    <a:pt x="422" y="297"/>
                    <a:pt x="422" y="295"/>
                  </a:cubicBezTo>
                  <a:cubicBezTo>
                    <a:pt x="422" y="292"/>
                    <a:pt x="418" y="292"/>
                    <a:pt x="418" y="295"/>
                  </a:cubicBezTo>
                  <a:cubicBezTo>
                    <a:pt x="418" y="295"/>
                    <a:pt x="418" y="296"/>
                    <a:pt x="418" y="296"/>
                  </a:cubicBezTo>
                  <a:cubicBezTo>
                    <a:pt x="417" y="295"/>
                    <a:pt x="416" y="294"/>
                    <a:pt x="416" y="294"/>
                  </a:cubicBezTo>
                  <a:cubicBezTo>
                    <a:pt x="416" y="292"/>
                    <a:pt x="416" y="289"/>
                    <a:pt x="416" y="287"/>
                  </a:cubicBezTo>
                  <a:cubicBezTo>
                    <a:pt x="416" y="281"/>
                    <a:pt x="408" y="282"/>
                    <a:pt x="407" y="287"/>
                  </a:cubicBezTo>
                  <a:cubicBezTo>
                    <a:pt x="406" y="314"/>
                    <a:pt x="372" y="321"/>
                    <a:pt x="361" y="296"/>
                  </a:cubicBezTo>
                  <a:cubicBezTo>
                    <a:pt x="360" y="292"/>
                    <a:pt x="353" y="293"/>
                    <a:pt x="352" y="297"/>
                  </a:cubicBezTo>
                  <a:cubicBezTo>
                    <a:pt x="351" y="306"/>
                    <a:pt x="349" y="315"/>
                    <a:pt x="344" y="323"/>
                  </a:cubicBezTo>
                  <a:cubicBezTo>
                    <a:pt x="333" y="337"/>
                    <a:pt x="310" y="341"/>
                    <a:pt x="303" y="325"/>
                  </a:cubicBezTo>
                  <a:cubicBezTo>
                    <a:pt x="314" y="300"/>
                    <a:pt x="324" y="274"/>
                    <a:pt x="334" y="248"/>
                  </a:cubicBezTo>
                  <a:close/>
                  <a:moveTo>
                    <a:pt x="296" y="340"/>
                  </a:moveTo>
                  <a:cubicBezTo>
                    <a:pt x="297" y="338"/>
                    <a:pt x="298" y="336"/>
                    <a:pt x="299" y="334"/>
                  </a:cubicBezTo>
                  <a:cubicBezTo>
                    <a:pt x="304" y="341"/>
                    <a:pt x="313" y="346"/>
                    <a:pt x="322" y="345"/>
                  </a:cubicBezTo>
                  <a:cubicBezTo>
                    <a:pt x="339" y="345"/>
                    <a:pt x="350" y="333"/>
                    <a:pt x="356" y="319"/>
                  </a:cubicBezTo>
                  <a:cubicBezTo>
                    <a:pt x="346" y="537"/>
                    <a:pt x="348" y="755"/>
                    <a:pt x="351" y="972"/>
                  </a:cubicBezTo>
                  <a:cubicBezTo>
                    <a:pt x="351" y="974"/>
                    <a:pt x="352" y="976"/>
                    <a:pt x="354" y="976"/>
                  </a:cubicBezTo>
                  <a:cubicBezTo>
                    <a:pt x="333" y="975"/>
                    <a:pt x="312" y="970"/>
                    <a:pt x="297" y="956"/>
                  </a:cubicBezTo>
                  <a:cubicBezTo>
                    <a:pt x="296" y="955"/>
                    <a:pt x="296" y="955"/>
                    <a:pt x="295" y="955"/>
                  </a:cubicBezTo>
                  <a:cubicBezTo>
                    <a:pt x="296" y="853"/>
                    <a:pt x="295" y="751"/>
                    <a:pt x="296" y="650"/>
                  </a:cubicBezTo>
                  <a:cubicBezTo>
                    <a:pt x="296" y="600"/>
                    <a:pt x="296" y="549"/>
                    <a:pt x="296" y="499"/>
                  </a:cubicBezTo>
                  <a:cubicBezTo>
                    <a:pt x="296" y="447"/>
                    <a:pt x="298" y="394"/>
                    <a:pt x="295" y="341"/>
                  </a:cubicBezTo>
                  <a:cubicBezTo>
                    <a:pt x="295" y="341"/>
                    <a:pt x="296" y="341"/>
                    <a:pt x="296" y="340"/>
                  </a:cubicBezTo>
                  <a:close/>
                  <a:moveTo>
                    <a:pt x="260" y="708"/>
                  </a:moveTo>
                  <a:cubicBezTo>
                    <a:pt x="262" y="711"/>
                    <a:pt x="262" y="715"/>
                    <a:pt x="261" y="718"/>
                  </a:cubicBezTo>
                  <a:cubicBezTo>
                    <a:pt x="259" y="721"/>
                    <a:pt x="256" y="723"/>
                    <a:pt x="254" y="725"/>
                  </a:cubicBezTo>
                  <a:cubicBezTo>
                    <a:pt x="253" y="726"/>
                    <a:pt x="253" y="726"/>
                    <a:pt x="253" y="726"/>
                  </a:cubicBezTo>
                  <a:cubicBezTo>
                    <a:pt x="250" y="721"/>
                    <a:pt x="247" y="715"/>
                    <a:pt x="243" y="710"/>
                  </a:cubicBezTo>
                  <a:cubicBezTo>
                    <a:pt x="246" y="705"/>
                    <a:pt x="255" y="702"/>
                    <a:pt x="260" y="708"/>
                  </a:cubicBezTo>
                  <a:close/>
                  <a:moveTo>
                    <a:pt x="58" y="932"/>
                  </a:moveTo>
                  <a:cubicBezTo>
                    <a:pt x="50" y="926"/>
                    <a:pt x="58" y="915"/>
                    <a:pt x="63" y="908"/>
                  </a:cubicBezTo>
                  <a:cubicBezTo>
                    <a:pt x="68" y="913"/>
                    <a:pt x="73" y="918"/>
                    <a:pt x="79" y="922"/>
                  </a:cubicBezTo>
                  <a:cubicBezTo>
                    <a:pt x="73" y="929"/>
                    <a:pt x="67" y="939"/>
                    <a:pt x="58" y="932"/>
                  </a:cubicBezTo>
                  <a:close/>
                  <a:moveTo>
                    <a:pt x="112" y="927"/>
                  </a:moveTo>
                  <a:cubicBezTo>
                    <a:pt x="72" y="915"/>
                    <a:pt x="51" y="880"/>
                    <a:pt x="48" y="841"/>
                  </a:cubicBezTo>
                  <a:cubicBezTo>
                    <a:pt x="50" y="842"/>
                    <a:pt x="51" y="842"/>
                    <a:pt x="53" y="843"/>
                  </a:cubicBezTo>
                  <a:cubicBezTo>
                    <a:pt x="57" y="844"/>
                    <a:pt x="59" y="837"/>
                    <a:pt x="55" y="836"/>
                  </a:cubicBezTo>
                  <a:cubicBezTo>
                    <a:pt x="52" y="836"/>
                    <a:pt x="50" y="835"/>
                    <a:pt x="47" y="835"/>
                  </a:cubicBezTo>
                  <a:cubicBezTo>
                    <a:pt x="47" y="826"/>
                    <a:pt x="48" y="818"/>
                    <a:pt x="49" y="810"/>
                  </a:cubicBezTo>
                  <a:cubicBezTo>
                    <a:pt x="50" y="810"/>
                    <a:pt x="51" y="811"/>
                    <a:pt x="52" y="811"/>
                  </a:cubicBezTo>
                  <a:cubicBezTo>
                    <a:pt x="55" y="812"/>
                    <a:pt x="57" y="813"/>
                    <a:pt x="59" y="812"/>
                  </a:cubicBezTo>
                  <a:cubicBezTo>
                    <a:pt x="62" y="812"/>
                    <a:pt x="63" y="809"/>
                    <a:pt x="61" y="807"/>
                  </a:cubicBezTo>
                  <a:cubicBezTo>
                    <a:pt x="59" y="806"/>
                    <a:pt x="56" y="806"/>
                    <a:pt x="54" y="806"/>
                  </a:cubicBezTo>
                  <a:cubicBezTo>
                    <a:pt x="53" y="805"/>
                    <a:pt x="51" y="805"/>
                    <a:pt x="50" y="805"/>
                  </a:cubicBezTo>
                  <a:cubicBezTo>
                    <a:pt x="51" y="799"/>
                    <a:pt x="53" y="793"/>
                    <a:pt x="55" y="787"/>
                  </a:cubicBezTo>
                  <a:cubicBezTo>
                    <a:pt x="55" y="785"/>
                    <a:pt x="56" y="782"/>
                    <a:pt x="57" y="780"/>
                  </a:cubicBezTo>
                  <a:cubicBezTo>
                    <a:pt x="60" y="781"/>
                    <a:pt x="63" y="782"/>
                    <a:pt x="66" y="783"/>
                  </a:cubicBezTo>
                  <a:cubicBezTo>
                    <a:pt x="69" y="784"/>
                    <a:pt x="71" y="780"/>
                    <a:pt x="68" y="779"/>
                  </a:cubicBezTo>
                  <a:cubicBezTo>
                    <a:pt x="65" y="778"/>
                    <a:pt x="62" y="776"/>
                    <a:pt x="59" y="775"/>
                  </a:cubicBezTo>
                  <a:cubicBezTo>
                    <a:pt x="63" y="765"/>
                    <a:pt x="69" y="756"/>
                    <a:pt x="75" y="747"/>
                  </a:cubicBezTo>
                  <a:cubicBezTo>
                    <a:pt x="79" y="750"/>
                    <a:pt x="83" y="753"/>
                    <a:pt x="87" y="756"/>
                  </a:cubicBezTo>
                  <a:cubicBezTo>
                    <a:pt x="90" y="757"/>
                    <a:pt x="92" y="754"/>
                    <a:pt x="90" y="752"/>
                  </a:cubicBezTo>
                  <a:cubicBezTo>
                    <a:pt x="86" y="749"/>
                    <a:pt x="82" y="746"/>
                    <a:pt x="77" y="743"/>
                  </a:cubicBezTo>
                  <a:cubicBezTo>
                    <a:pt x="84" y="735"/>
                    <a:pt x="91" y="727"/>
                    <a:pt x="98" y="720"/>
                  </a:cubicBezTo>
                  <a:cubicBezTo>
                    <a:pt x="101" y="722"/>
                    <a:pt x="103" y="725"/>
                    <a:pt x="106" y="726"/>
                  </a:cubicBezTo>
                  <a:cubicBezTo>
                    <a:pt x="109" y="728"/>
                    <a:pt x="112" y="724"/>
                    <a:pt x="109" y="722"/>
                  </a:cubicBezTo>
                  <a:cubicBezTo>
                    <a:pt x="107" y="720"/>
                    <a:pt x="105" y="719"/>
                    <a:pt x="102" y="717"/>
                  </a:cubicBezTo>
                  <a:cubicBezTo>
                    <a:pt x="110" y="711"/>
                    <a:pt x="118" y="706"/>
                    <a:pt x="127" y="702"/>
                  </a:cubicBezTo>
                  <a:cubicBezTo>
                    <a:pt x="129" y="705"/>
                    <a:pt x="132" y="708"/>
                    <a:pt x="135" y="710"/>
                  </a:cubicBezTo>
                  <a:cubicBezTo>
                    <a:pt x="138" y="712"/>
                    <a:pt x="139" y="709"/>
                    <a:pt x="138" y="707"/>
                  </a:cubicBezTo>
                  <a:cubicBezTo>
                    <a:pt x="136" y="704"/>
                    <a:pt x="133" y="702"/>
                    <a:pt x="130" y="700"/>
                  </a:cubicBezTo>
                  <a:cubicBezTo>
                    <a:pt x="139" y="697"/>
                    <a:pt x="148" y="694"/>
                    <a:pt x="158" y="693"/>
                  </a:cubicBezTo>
                  <a:cubicBezTo>
                    <a:pt x="160" y="700"/>
                    <a:pt x="166" y="706"/>
                    <a:pt x="174" y="706"/>
                  </a:cubicBezTo>
                  <a:cubicBezTo>
                    <a:pt x="177" y="707"/>
                    <a:pt x="178" y="702"/>
                    <a:pt x="176" y="700"/>
                  </a:cubicBezTo>
                  <a:cubicBezTo>
                    <a:pt x="172" y="698"/>
                    <a:pt x="168" y="696"/>
                    <a:pt x="166" y="692"/>
                  </a:cubicBezTo>
                  <a:cubicBezTo>
                    <a:pt x="174" y="692"/>
                    <a:pt x="183" y="693"/>
                    <a:pt x="192" y="695"/>
                  </a:cubicBezTo>
                  <a:cubicBezTo>
                    <a:pt x="193" y="695"/>
                    <a:pt x="194" y="695"/>
                    <a:pt x="195" y="694"/>
                  </a:cubicBezTo>
                  <a:cubicBezTo>
                    <a:pt x="223" y="697"/>
                    <a:pt x="244" y="720"/>
                    <a:pt x="252" y="747"/>
                  </a:cubicBezTo>
                  <a:cubicBezTo>
                    <a:pt x="262" y="778"/>
                    <a:pt x="251" y="812"/>
                    <a:pt x="237" y="840"/>
                  </a:cubicBezTo>
                  <a:cubicBezTo>
                    <a:pt x="213" y="885"/>
                    <a:pt x="171" y="945"/>
                    <a:pt x="112" y="927"/>
                  </a:cubicBezTo>
                  <a:close/>
                  <a:moveTo>
                    <a:pt x="281" y="994"/>
                  </a:moveTo>
                  <a:cubicBezTo>
                    <a:pt x="280" y="996"/>
                    <a:pt x="278" y="998"/>
                    <a:pt x="277" y="1000"/>
                  </a:cubicBezTo>
                  <a:cubicBezTo>
                    <a:pt x="277" y="999"/>
                    <a:pt x="277" y="999"/>
                    <a:pt x="277" y="998"/>
                  </a:cubicBezTo>
                  <a:cubicBezTo>
                    <a:pt x="267" y="983"/>
                    <a:pt x="251" y="970"/>
                    <a:pt x="238" y="957"/>
                  </a:cubicBezTo>
                  <a:cubicBezTo>
                    <a:pt x="233" y="951"/>
                    <a:pt x="228" y="946"/>
                    <a:pt x="223" y="941"/>
                  </a:cubicBezTo>
                  <a:cubicBezTo>
                    <a:pt x="224" y="940"/>
                    <a:pt x="223" y="939"/>
                    <a:pt x="221" y="939"/>
                  </a:cubicBezTo>
                  <a:cubicBezTo>
                    <a:pt x="213" y="931"/>
                    <a:pt x="205" y="922"/>
                    <a:pt x="197" y="914"/>
                  </a:cubicBezTo>
                  <a:cubicBezTo>
                    <a:pt x="222" y="892"/>
                    <a:pt x="242" y="860"/>
                    <a:pt x="254" y="828"/>
                  </a:cubicBezTo>
                  <a:cubicBezTo>
                    <a:pt x="263" y="830"/>
                    <a:pt x="274" y="833"/>
                    <a:pt x="283" y="832"/>
                  </a:cubicBezTo>
                  <a:cubicBezTo>
                    <a:pt x="285" y="832"/>
                    <a:pt x="286" y="831"/>
                    <a:pt x="287" y="830"/>
                  </a:cubicBezTo>
                  <a:cubicBezTo>
                    <a:pt x="287" y="871"/>
                    <a:pt x="287" y="912"/>
                    <a:pt x="287" y="954"/>
                  </a:cubicBezTo>
                  <a:cubicBezTo>
                    <a:pt x="271" y="963"/>
                    <a:pt x="272" y="981"/>
                    <a:pt x="281" y="994"/>
                  </a:cubicBezTo>
                  <a:close/>
                  <a:moveTo>
                    <a:pt x="528" y="964"/>
                  </a:moveTo>
                  <a:cubicBezTo>
                    <a:pt x="529" y="965"/>
                    <a:pt x="529" y="965"/>
                    <a:pt x="530" y="966"/>
                  </a:cubicBezTo>
                  <a:cubicBezTo>
                    <a:pt x="552" y="976"/>
                    <a:pt x="530" y="997"/>
                    <a:pt x="517" y="1001"/>
                  </a:cubicBezTo>
                  <a:cubicBezTo>
                    <a:pt x="505" y="1004"/>
                    <a:pt x="493" y="1005"/>
                    <a:pt x="481" y="1007"/>
                  </a:cubicBezTo>
                  <a:cubicBezTo>
                    <a:pt x="457" y="1010"/>
                    <a:pt x="433" y="1011"/>
                    <a:pt x="408" y="1012"/>
                  </a:cubicBezTo>
                  <a:cubicBezTo>
                    <a:pt x="386" y="1012"/>
                    <a:pt x="363" y="1012"/>
                    <a:pt x="340" y="1010"/>
                  </a:cubicBezTo>
                  <a:cubicBezTo>
                    <a:pt x="327" y="1009"/>
                    <a:pt x="312" y="1007"/>
                    <a:pt x="300" y="1000"/>
                  </a:cubicBezTo>
                  <a:cubicBezTo>
                    <a:pt x="296" y="998"/>
                    <a:pt x="292" y="994"/>
                    <a:pt x="289" y="990"/>
                  </a:cubicBezTo>
                  <a:cubicBezTo>
                    <a:pt x="288" y="990"/>
                    <a:pt x="288" y="990"/>
                    <a:pt x="288" y="989"/>
                  </a:cubicBezTo>
                  <a:cubicBezTo>
                    <a:pt x="281" y="980"/>
                    <a:pt x="279" y="969"/>
                    <a:pt x="287" y="960"/>
                  </a:cubicBezTo>
                  <a:cubicBezTo>
                    <a:pt x="287" y="964"/>
                    <a:pt x="293" y="964"/>
                    <a:pt x="294" y="961"/>
                  </a:cubicBezTo>
                  <a:cubicBezTo>
                    <a:pt x="317" y="986"/>
                    <a:pt x="354" y="986"/>
                    <a:pt x="386" y="986"/>
                  </a:cubicBezTo>
                  <a:cubicBezTo>
                    <a:pt x="430" y="985"/>
                    <a:pt x="475" y="978"/>
                    <a:pt x="517" y="964"/>
                  </a:cubicBezTo>
                  <a:cubicBezTo>
                    <a:pt x="517" y="963"/>
                    <a:pt x="518" y="963"/>
                    <a:pt x="518" y="963"/>
                  </a:cubicBezTo>
                  <a:cubicBezTo>
                    <a:pt x="518" y="969"/>
                    <a:pt x="527" y="969"/>
                    <a:pt x="528" y="964"/>
                  </a:cubicBezTo>
                  <a:close/>
                  <a:moveTo>
                    <a:pt x="527" y="668"/>
                  </a:moveTo>
                  <a:cubicBezTo>
                    <a:pt x="526" y="656"/>
                    <a:pt x="526" y="644"/>
                    <a:pt x="526" y="632"/>
                  </a:cubicBezTo>
                  <a:cubicBezTo>
                    <a:pt x="524" y="578"/>
                    <a:pt x="523" y="523"/>
                    <a:pt x="520" y="469"/>
                  </a:cubicBezTo>
                  <a:cubicBezTo>
                    <a:pt x="520" y="467"/>
                    <a:pt x="520" y="465"/>
                    <a:pt x="520" y="463"/>
                  </a:cubicBezTo>
                  <a:cubicBezTo>
                    <a:pt x="531" y="463"/>
                    <a:pt x="543" y="456"/>
                    <a:pt x="552" y="451"/>
                  </a:cubicBezTo>
                  <a:cubicBezTo>
                    <a:pt x="563" y="444"/>
                    <a:pt x="573" y="435"/>
                    <a:pt x="581" y="424"/>
                  </a:cubicBezTo>
                  <a:cubicBezTo>
                    <a:pt x="591" y="454"/>
                    <a:pt x="612" y="480"/>
                    <a:pt x="639" y="496"/>
                  </a:cubicBezTo>
                  <a:cubicBezTo>
                    <a:pt x="595" y="549"/>
                    <a:pt x="559" y="608"/>
                    <a:pt x="527" y="668"/>
                  </a:cubicBezTo>
                  <a:close/>
                  <a:moveTo>
                    <a:pt x="765" y="515"/>
                  </a:moveTo>
                  <a:cubicBezTo>
                    <a:pt x="765" y="518"/>
                    <a:pt x="763" y="522"/>
                    <a:pt x="759" y="524"/>
                  </a:cubicBezTo>
                  <a:cubicBezTo>
                    <a:pt x="755" y="525"/>
                    <a:pt x="751" y="524"/>
                    <a:pt x="748" y="521"/>
                  </a:cubicBezTo>
                  <a:cubicBezTo>
                    <a:pt x="746" y="520"/>
                    <a:pt x="745" y="518"/>
                    <a:pt x="744" y="516"/>
                  </a:cubicBezTo>
                  <a:cubicBezTo>
                    <a:pt x="744" y="515"/>
                    <a:pt x="744" y="514"/>
                    <a:pt x="744" y="513"/>
                  </a:cubicBezTo>
                  <a:cubicBezTo>
                    <a:pt x="744" y="513"/>
                    <a:pt x="744" y="513"/>
                    <a:pt x="744" y="513"/>
                  </a:cubicBezTo>
                  <a:cubicBezTo>
                    <a:pt x="744" y="512"/>
                    <a:pt x="744" y="511"/>
                    <a:pt x="744" y="511"/>
                  </a:cubicBezTo>
                  <a:cubicBezTo>
                    <a:pt x="750" y="509"/>
                    <a:pt x="757" y="506"/>
                    <a:pt x="763" y="503"/>
                  </a:cubicBezTo>
                  <a:cubicBezTo>
                    <a:pt x="762" y="504"/>
                    <a:pt x="762" y="504"/>
                    <a:pt x="763" y="505"/>
                  </a:cubicBezTo>
                  <a:cubicBezTo>
                    <a:pt x="764" y="508"/>
                    <a:pt x="765" y="511"/>
                    <a:pt x="765" y="515"/>
                  </a:cubicBezTo>
                  <a:close/>
                  <a:moveTo>
                    <a:pt x="795" y="461"/>
                  </a:moveTo>
                  <a:cubicBezTo>
                    <a:pt x="780" y="485"/>
                    <a:pt x="753" y="499"/>
                    <a:pt x="726" y="504"/>
                  </a:cubicBezTo>
                  <a:cubicBezTo>
                    <a:pt x="699" y="509"/>
                    <a:pt x="673" y="503"/>
                    <a:pt x="650" y="490"/>
                  </a:cubicBezTo>
                  <a:cubicBezTo>
                    <a:pt x="649" y="489"/>
                    <a:pt x="648" y="487"/>
                    <a:pt x="646" y="488"/>
                  </a:cubicBezTo>
                  <a:cubicBezTo>
                    <a:pt x="621" y="473"/>
                    <a:pt x="601" y="449"/>
                    <a:pt x="591" y="421"/>
                  </a:cubicBezTo>
                  <a:cubicBezTo>
                    <a:pt x="573" y="366"/>
                    <a:pt x="599" y="305"/>
                    <a:pt x="645" y="273"/>
                  </a:cubicBezTo>
                  <a:cubicBezTo>
                    <a:pt x="646" y="273"/>
                    <a:pt x="646" y="272"/>
                    <a:pt x="646" y="272"/>
                  </a:cubicBezTo>
                  <a:cubicBezTo>
                    <a:pt x="659" y="269"/>
                    <a:pt x="672" y="269"/>
                    <a:pt x="684" y="271"/>
                  </a:cubicBezTo>
                  <a:cubicBezTo>
                    <a:pt x="673" y="278"/>
                    <a:pt x="667" y="294"/>
                    <a:pt x="669" y="306"/>
                  </a:cubicBezTo>
                  <a:cubicBezTo>
                    <a:pt x="669" y="309"/>
                    <a:pt x="674" y="309"/>
                    <a:pt x="674" y="306"/>
                  </a:cubicBezTo>
                  <a:cubicBezTo>
                    <a:pt x="674" y="299"/>
                    <a:pt x="676" y="293"/>
                    <a:pt x="680" y="287"/>
                  </a:cubicBezTo>
                  <a:cubicBezTo>
                    <a:pt x="684" y="281"/>
                    <a:pt x="689" y="278"/>
                    <a:pt x="694" y="274"/>
                  </a:cubicBezTo>
                  <a:cubicBezTo>
                    <a:pt x="694" y="274"/>
                    <a:pt x="694" y="274"/>
                    <a:pt x="694" y="274"/>
                  </a:cubicBezTo>
                  <a:cubicBezTo>
                    <a:pt x="698" y="275"/>
                    <a:pt x="703" y="277"/>
                    <a:pt x="707" y="278"/>
                  </a:cubicBezTo>
                  <a:cubicBezTo>
                    <a:pt x="702" y="282"/>
                    <a:pt x="698" y="287"/>
                    <a:pt x="696" y="291"/>
                  </a:cubicBezTo>
                  <a:cubicBezTo>
                    <a:pt x="690" y="301"/>
                    <a:pt x="689" y="313"/>
                    <a:pt x="694" y="323"/>
                  </a:cubicBezTo>
                  <a:cubicBezTo>
                    <a:pt x="695" y="326"/>
                    <a:pt x="699" y="324"/>
                    <a:pt x="698" y="321"/>
                  </a:cubicBezTo>
                  <a:cubicBezTo>
                    <a:pt x="696" y="312"/>
                    <a:pt x="697" y="303"/>
                    <a:pt x="702" y="295"/>
                  </a:cubicBezTo>
                  <a:cubicBezTo>
                    <a:pt x="706" y="288"/>
                    <a:pt x="711" y="286"/>
                    <a:pt x="716" y="283"/>
                  </a:cubicBezTo>
                  <a:cubicBezTo>
                    <a:pt x="723" y="286"/>
                    <a:pt x="729" y="290"/>
                    <a:pt x="735" y="294"/>
                  </a:cubicBezTo>
                  <a:cubicBezTo>
                    <a:pt x="731" y="297"/>
                    <a:pt x="727" y="301"/>
                    <a:pt x="725" y="304"/>
                  </a:cubicBezTo>
                  <a:cubicBezTo>
                    <a:pt x="718" y="313"/>
                    <a:pt x="715" y="325"/>
                    <a:pt x="718" y="336"/>
                  </a:cubicBezTo>
                  <a:cubicBezTo>
                    <a:pt x="718" y="338"/>
                    <a:pt x="723" y="338"/>
                    <a:pt x="722" y="335"/>
                  </a:cubicBezTo>
                  <a:cubicBezTo>
                    <a:pt x="721" y="326"/>
                    <a:pt x="723" y="316"/>
                    <a:pt x="729" y="309"/>
                  </a:cubicBezTo>
                  <a:cubicBezTo>
                    <a:pt x="732" y="305"/>
                    <a:pt x="736" y="302"/>
                    <a:pt x="740" y="300"/>
                  </a:cubicBezTo>
                  <a:cubicBezTo>
                    <a:pt x="740" y="299"/>
                    <a:pt x="741" y="299"/>
                    <a:pt x="741" y="299"/>
                  </a:cubicBezTo>
                  <a:cubicBezTo>
                    <a:pt x="749" y="305"/>
                    <a:pt x="756" y="311"/>
                    <a:pt x="762" y="318"/>
                  </a:cubicBezTo>
                  <a:cubicBezTo>
                    <a:pt x="747" y="325"/>
                    <a:pt x="736" y="342"/>
                    <a:pt x="737" y="359"/>
                  </a:cubicBezTo>
                  <a:cubicBezTo>
                    <a:pt x="737" y="362"/>
                    <a:pt x="741" y="362"/>
                    <a:pt x="742" y="359"/>
                  </a:cubicBezTo>
                  <a:cubicBezTo>
                    <a:pt x="744" y="343"/>
                    <a:pt x="752" y="330"/>
                    <a:pt x="767" y="324"/>
                  </a:cubicBezTo>
                  <a:cubicBezTo>
                    <a:pt x="772" y="329"/>
                    <a:pt x="776" y="335"/>
                    <a:pt x="781" y="341"/>
                  </a:cubicBezTo>
                  <a:cubicBezTo>
                    <a:pt x="774" y="342"/>
                    <a:pt x="768" y="348"/>
                    <a:pt x="764" y="353"/>
                  </a:cubicBezTo>
                  <a:cubicBezTo>
                    <a:pt x="759" y="360"/>
                    <a:pt x="756" y="369"/>
                    <a:pt x="757" y="378"/>
                  </a:cubicBezTo>
                  <a:cubicBezTo>
                    <a:pt x="757" y="380"/>
                    <a:pt x="760" y="380"/>
                    <a:pt x="760" y="378"/>
                  </a:cubicBezTo>
                  <a:cubicBezTo>
                    <a:pt x="762" y="371"/>
                    <a:pt x="765" y="363"/>
                    <a:pt x="770" y="357"/>
                  </a:cubicBezTo>
                  <a:cubicBezTo>
                    <a:pt x="772" y="354"/>
                    <a:pt x="775" y="352"/>
                    <a:pt x="778" y="350"/>
                  </a:cubicBezTo>
                  <a:cubicBezTo>
                    <a:pt x="780" y="349"/>
                    <a:pt x="783" y="348"/>
                    <a:pt x="784" y="347"/>
                  </a:cubicBezTo>
                  <a:cubicBezTo>
                    <a:pt x="789" y="353"/>
                    <a:pt x="792" y="360"/>
                    <a:pt x="796" y="367"/>
                  </a:cubicBezTo>
                  <a:cubicBezTo>
                    <a:pt x="801" y="378"/>
                    <a:pt x="805" y="391"/>
                    <a:pt x="807" y="404"/>
                  </a:cubicBezTo>
                  <a:cubicBezTo>
                    <a:pt x="795" y="399"/>
                    <a:pt x="781" y="412"/>
                    <a:pt x="778" y="422"/>
                  </a:cubicBezTo>
                  <a:cubicBezTo>
                    <a:pt x="777" y="426"/>
                    <a:pt x="782" y="427"/>
                    <a:pt x="784" y="424"/>
                  </a:cubicBezTo>
                  <a:cubicBezTo>
                    <a:pt x="786" y="419"/>
                    <a:pt x="789" y="415"/>
                    <a:pt x="794" y="413"/>
                  </a:cubicBezTo>
                  <a:cubicBezTo>
                    <a:pt x="798" y="411"/>
                    <a:pt x="802" y="412"/>
                    <a:pt x="807" y="411"/>
                  </a:cubicBezTo>
                  <a:cubicBezTo>
                    <a:pt x="807" y="411"/>
                    <a:pt x="807" y="411"/>
                    <a:pt x="807" y="411"/>
                  </a:cubicBezTo>
                  <a:cubicBezTo>
                    <a:pt x="808" y="428"/>
                    <a:pt x="805" y="446"/>
                    <a:pt x="795" y="461"/>
                  </a:cubicBezTo>
                  <a:close/>
                  <a:moveTo>
                    <a:pt x="832" y="424"/>
                  </a:moveTo>
                  <a:cubicBezTo>
                    <a:pt x="832" y="428"/>
                    <a:pt x="829" y="431"/>
                    <a:pt x="826" y="433"/>
                  </a:cubicBezTo>
                  <a:cubicBezTo>
                    <a:pt x="823" y="436"/>
                    <a:pt x="819" y="435"/>
                    <a:pt x="816" y="437"/>
                  </a:cubicBezTo>
                  <a:cubicBezTo>
                    <a:pt x="815" y="437"/>
                    <a:pt x="815" y="437"/>
                    <a:pt x="814" y="438"/>
                  </a:cubicBezTo>
                  <a:cubicBezTo>
                    <a:pt x="816" y="428"/>
                    <a:pt x="817" y="419"/>
                    <a:pt x="816" y="409"/>
                  </a:cubicBezTo>
                  <a:cubicBezTo>
                    <a:pt x="816" y="409"/>
                    <a:pt x="816" y="409"/>
                    <a:pt x="816" y="409"/>
                  </a:cubicBezTo>
                  <a:cubicBezTo>
                    <a:pt x="820" y="409"/>
                    <a:pt x="825" y="410"/>
                    <a:pt x="828" y="413"/>
                  </a:cubicBezTo>
                  <a:cubicBezTo>
                    <a:pt x="827" y="414"/>
                    <a:pt x="829" y="416"/>
                    <a:pt x="830" y="416"/>
                  </a:cubicBezTo>
                  <a:cubicBezTo>
                    <a:pt x="832" y="418"/>
                    <a:pt x="833" y="421"/>
                    <a:pt x="832" y="4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="" xmlns:a16="http://schemas.microsoft.com/office/drawing/2014/main" id="{0E239E33-59F9-4809-9DAD-AD7C86CD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746"/>
              <a:ext cx="171" cy="53"/>
            </a:xfrm>
            <a:custGeom>
              <a:avLst/>
              <a:gdLst>
                <a:gd name="T0" fmla="*/ 60 w 64"/>
                <a:gd name="T1" fmla="*/ 1 h 20"/>
                <a:gd name="T2" fmla="*/ 2 w 64"/>
                <a:gd name="T3" fmla="*/ 14 h 20"/>
                <a:gd name="T4" fmla="*/ 4 w 64"/>
                <a:gd name="T5" fmla="*/ 19 h 20"/>
                <a:gd name="T6" fmla="*/ 31 w 64"/>
                <a:gd name="T7" fmla="*/ 13 h 20"/>
                <a:gd name="T8" fmla="*/ 61 w 64"/>
                <a:gd name="T9" fmla="*/ 6 h 20"/>
                <a:gd name="T10" fmla="*/ 60 w 64"/>
                <a:gd name="T1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0">
                  <a:moveTo>
                    <a:pt x="60" y="1"/>
                  </a:moveTo>
                  <a:cubicBezTo>
                    <a:pt x="42" y="3"/>
                    <a:pt x="19" y="5"/>
                    <a:pt x="2" y="14"/>
                  </a:cubicBezTo>
                  <a:cubicBezTo>
                    <a:pt x="0" y="15"/>
                    <a:pt x="1" y="20"/>
                    <a:pt x="4" y="19"/>
                  </a:cubicBezTo>
                  <a:cubicBezTo>
                    <a:pt x="13" y="18"/>
                    <a:pt x="22" y="15"/>
                    <a:pt x="31" y="13"/>
                  </a:cubicBezTo>
                  <a:cubicBezTo>
                    <a:pt x="41" y="10"/>
                    <a:pt x="51" y="8"/>
                    <a:pt x="61" y="6"/>
                  </a:cubicBezTo>
                  <a:cubicBezTo>
                    <a:pt x="64" y="5"/>
                    <a:pt x="63" y="0"/>
                    <a:pt x="6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132EBC9D-28E4-43A2-90DE-C53343934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671"/>
              <a:ext cx="126" cy="32"/>
            </a:xfrm>
            <a:custGeom>
              <a:avLst/>
              <a:gdLst>
                <a:gd name="T0" fmla="*/ 44 w 47"/>
                <a:gd name="T1" fmla="*/ 7 h 12"/>
                <a:gd name="T2" fmla="*/ 22 w 47"/>
                <a:gd name="T3" fmla="*/ 4 h 12"/>
                <a:gd name="T4" fmla="*/ 4 w 47"/>
                <a:gd name="T5" fmla="*/ 1 h 12"/>
                <a:gd name="T6" fmla="*/ 2 w 47"/>
                <a:gd name="T7" fmla="*/ 6 h 12"/>
                <a:gd name="T8" fmla="*/ 44 w 47"/>
                <a:gd name="T9" fmla="*/ 12 h 12"/>
                <a:gd name="T10" fmla="*/ 44 w 47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">
                  <a:moveTo>
                    <a:pt x="44" y="7"/>
                  </a:moveTo>
                  <a:cubicBezTo>
                    <a:pt x="37" y="7"/>
                    <a:pt x="29" y="6"/>
                    <a:pt x="22" y="4"/>
                  </a:cubicBezTo>
                  <a:cubicBezTo>
                    <a:pt x="16" y="3"/>
                    <a:pt x="10" y="1"/>
                    <a:pt x="4" y="1"/>
                  </a:cubicBezTo>
                  <a:cubicBezTo>
                    <a:pt x="1" y="0"/>
                    <a:pt x="0" y="5"/>
                    <a:pt x="2" y="6"/>
                  </a:cubicBezTo>
                  <a:cubicBezTo>
                    <a:pt x="14" y="12"/>
                    <a:pt x="31" y="12"/>
                    <a:pt x="44" y="12"/>
                  </a:cubicBezTo>
                  <a:cubicBezTo>
                    <a:pt x="47" y="12"/>
                    <a:pt x="47" y="7"/>
                    <a:pt x="44" y="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="" xmlns:a16="http://schemas.microsoft.com/office/drawing/2014/main" id="{CF10CA90-6260-4FE7-B2DB-9F5D6A9A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" y="572"/>
              <a:ext cx="69" cy="110"/>
            </a:xfrm>
            <a:custGeom>
              <a:avLst/>
              <a:gdLst>
                <a:gd name="T0" fmla="*/ 24 w 26"/>
                <a:gd name="T1" fmla="*/ 35 h 41"/>
                <a:gd name="T2" fmla="*/ 7 w 26"/>
                <a:gd name="T3" fmla="*/ 4 h 41"/>
                <a:gd name="T4" fmla="*/ 1 w 26"/>
                <a:gd name="T5" fmla="*/ 5 h 41"/>
                <a:gd name="T6" fmla="*/ 20 w 26"/>
                <a:gd name="T7" fmla="*/ 38 h 41"/>
                <a:gd name="T8" fmla="*/ 24 w 26"/>
                <a:gd name="T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1">
                  <a:moveTo>
                    <a:pt x="24" y="35"/>
                  </a:moveTo>
                  <a:cubicBezTo>
                    <a:pt x="16" y="26"/>
                    <a:pt x="11" y="15"/>
                    <a:pt x="7" y="4"/>
                  </a:cubicBezTo>
                  <a:cubicBezTo>
                    <a:pt x="5" y="0"/>
                    <a:pt x="0" y="1"/>
                    <a:pt x="1" y="5"/>
                  </a:cubicBezTo>
                  <a:cubicBezTo>
                    <a:pt x="3" y="18"/>
                    <a:pt x="11" y="29"/>
                    <a:pt x="20" y="38"/>
                  </a:cubicBezTo>
                  <a:cubicBezTo>
                    <a:pt x="23" y="41"/>
                    <a:pt x="26" y="37"/>
                    <a:pt x="24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="" xmlns:a16="http://schemas.microsoft.com/office/drawing/2014/main" id="{C7C1D7AD-809F-4A15-B02A-5A9039FAC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" y="567"/>
              <a:ext cx="37" cy="107"/>
            </a:xfrm>
            <a:custGeom>
              <a:avLst/>
              <a:gdLst>
                <a:gd name="T0" fmla="*/ 8 w 14"/>
                <a:gd name="T1" fmla="*/ 2 h 40"/>
                <a:gd name="T2" fmla="*/ 2 w 14"/>
                <a:gd name="T3" fmla="*/ 37 h 40"/>
                <a:gd name="T4" fmla="*/ 8 w 14"/>
                <a:gd name="T5" fmla="*/ 36 h 40"/>
                <a:gd name="T6" fmla="*/ 13 w 14"/>
                <a:gd name="T7" fmla="*/ 5 h 40"/>
                <a:gd name="T8" fmla="*/ 8 w 14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0">
                  <a:moveTo>
                    <a:pt x="8" y="2"/>
                  </a:moveTo>
                  <a:cubicBezTo>
                    <a:pt x="2" y="13"/>
                    <a:pt x="0" y="25"/>
                    <a:pt x="2" y="37"/>
                  </a:cubicBezTo>
                  <a:cubicBezTo>
                    <a:pt x="2" y="40"/>
                    <a:pt x="8" y="40"/>
                    <a:pt x="8" y="36"/>
                  </a:cubicBezTo>
                  <a:cubicBezTo>
                    <a:pt x="8" y="25"/>
                    <a:pt x="10" y="15"/>
                    <a:pt x="13" y="5"/>
                  </a:cubicBezTo>
                  <a:cubicBezTo>
                    <a:pt x="14" y="1"/>
                    <a:pt x="9" y="0"/>
                    <a:pt x="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="" xmlns:a16="http://schemas.microsoft.com/office/drawing/2014/main" id="{B99DFBFD-6C46-42A0-AB3A-88F4D799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944"/>
              <a:ext cx="204" cy="227"/>
            </a:xfrm>
            <a:custGeom>
              <a:avLst/>
              <a:gdLst>
                <a:gd name="T0" fmla="*/ 72 w 76"/>
                <a:gd name="T1" fmla="*/ 17 h 85"/>
                <a:gd name="T2" fmla="*/ 48 w 76"/>
                <a:gd name="T3" fmla="*/ 2 h 85"/>
                <a:gd name="T4" fmla="*/ 49 w 76"/>
                <a:gd name="T5" fmla="*/ 11 h 85"/>
                <a:gd name="T6" fmla="*/ 60 w 76"/>
                <a:gd name="T7" fmla="*/ 36 h 85"/>
                <a:gd name="T8" fmla="*/ 47 w 76"/>
                <a:gd name="T9" fmla="*/ 56 h 85"/>
                <a:gd name="T10" fmla="*/ 6 w 76"/>
                <a:gd name="T11" fmla="*/ 60 h 85"/>
                <a:gd name="T12" fmla="*/ 2 w 76"/>
                <a:gd name="T13" fmla="*/ 64 h 85"/>
                <a:gd name="T14" fmla="*/ 64 w 76"/>
                <a:gd name="T15" fmla="*/ 54 h 85"/>
                <a:gd name="T16" fmla="*/ 72 w 76"/>
                <a:gd name="T17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85">
                  <a:moveTo>
                    <a:pt x="72" y="17"/>
                  </a:moveTo>
                  <a:cubicBezTo>
                    <a:pt x="69" y="6"/>
                    <a:pt x="59" y="0"/>
                    <a:pt x="48" y="2"/>
                  </a:cubicBezTo>
                  <a:cubicBezTo>
                    <a:pt x="42" y="3"/>
                    <a:pt x="44" y="11"/>
                    <a:pt x="49" y="11"/>
                  </a:cubicBezTo>
                  <a:cubicBezTo>
                    <a:pt x="62" y="12"/>
                    <a:pt x="63" y="26"/>
                    <a:pt x="60" y="36"/>
                  </a:cubicBezTo>
                  <a:cubicBezTo>
                    <a:pt x="57" y="44"/>
                    <a:pt x="53" y="51"/>
                    <a:pt x="47" y="56"/>
                  </a:cubicBezTo>
                  <a:cubicBezTo>
                    <a:pt x="36" y="67"/>
                    <a:pt x="19" y="69"/>
                    <a:pt x="6" y="60"/>
                  </a:cubicBezTo>
                  <a:cubicBezTo>
                    <a:pt x="3" y="57"/>
                    <a:pt x="0" y="62"/>
                    <a:pt x="2" y="64"/>
                  </a:cubicBezTo>
                  <a:cubicBezTo>
                    <a:pt x="20" y="85"/>
                    <a:pt x="50" y="74"/>
                    <a:pt x="64" y="54"/>
                  </a:cubicBezTo>
                  <a:cubicBezTo>
                    <a:pt x="71" y="44"/>
                    <a:pt x="76" y="30"/>
                    <a:pt x="72" y="1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="" xmlns:a16="http://schemas.microsoft.com/office/drawing/2014/main" id="{5F1BD72D-4739-46F4-B939-4A7A0202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" y="949"/>
              <a:ext cx="83" cy="83"/>
            </a:xfrm>
            <a:custGeom>
              <a:avLst/>
              <a:gdLst>
                <a:gd name="T0" fmla="*/ 24 w 31"/>
                <a:gd name="T1" fmla="*/ 14 h 31"/>
                <a:gd name="T2" fmla="*/ 13 w 31"/>
                <a:gd name="T3" fmla="*/ 18 h 31"/>
                <a:gd name="T4" fmla="*/ 15 w 31"/>
                <a:gd name="T5" fmla="*/ 7 h 31"/>
                <a:gd name="T6" fmla="*/ 13 w 31"/>
                <a:gd name="T7" fmla="*/ 1 h 31"/>
                <a:gd name="T8" fmla="*/ 8 w 31"/>
                <a:gd name="T9" fmla="*/ 24 h 31"/>
                <a:gd name="T10" fmla="*/ 30 w 31"/>
                <a:gd name="T11" fmla="*/ 15 h 31"/>
                <a:gd name="T12" fmla="*/ 24 w 31"/>
                <a:gd name="T13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1">
                  <a:moveTo>
                    <a:pt x="24" y="14"/>
                  </a:moveTo>
                  <a:cubicBezTo>
                    <a:pt x="22" y="17"/>
                    <a:pt x="17" y="21"/>
                    <a:pt x="13" y="18"/>
                  </a:cubicBezTo>
                  <a:cubicBezTo>
                    <a:pt x="10" y="15"/>
                    <a:pt x="12" y="9"/>
                    <a:pt x="15" y="7"/>
                  </a:cubicBezTo>
                  <a:cubicBezTo>
                    <a:pt x="18" y="6"/>
                    <a:pt x="16" y="0"/>
                    <a:pt x="13" y="1"/>
                  </a:cubicBezTo>
                  <a:cubicBezTo>
                    <a:pt x="3" y="5"/>
                    <a:pt x="0" y="18"/>
                    <a:pt x="8" y="24"/>
                  </a:cubicBezTo>
                  <a:cubicBezTo>
                    <a:pt x="15" y="31"/>
                    <a:pt x="31" y="27"/>
                    <a:pt x="30" y="15"/>
                  </a:cubicBezTo>
                  <a:cubicBezTo>
                    <a:pt x="30" y="12"/>
                    <a:pt x="25" y="10"/>
                    <a:pt x="24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="" xmlns:a16="http://schemas.microsoft.com/office/drawing/2014/main" id="{CD19DCA1-9703-4FB7-8D1C-C820DA5B1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8" y="773"/>
              <a:ext cx="99" cy="88"/>
            </a:xfrm>
            <a:custGeom>
              <a:avLst/>
              <a:gdLst>
                <a:gd name="T0" fmla="*/ 36 w 37"/>
                <a:gd name="T1" fmla="*/ 12 h 33"/>
                <a:gd name="T2" fmla="*/ 11 w 37"/>
                <a:gd name="T3" fmla="*/ 4 h 33"/>
                <a:gd name="T4" fmla="*/ 6 w 37"/>
                <a:gd name="T5" fmla="*/ 30 h 33"/>
                <a:gd name="T6" fmla="*/ 12 w 37"/>
                <a:gd name="T7" fmla="*/ 27 h 33"/>
                <a:gd name="T8" fmla="*/ 16 w 37"/>
                <a:gd name="T9" fmla="*/ 12 h 33"/>
                <a:gd name="T10" fmla="*/ 31 w 37"/>
                <a:gd name="T11" fmla="*/ 16 h 33"/>
                <a:gd name="T12" fmla="*/ 36 w 37"/>
                <a:gd name="T13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3">
                  <a:moveTo>
                    <a:pt x="36" y="12"/>
                  </a:moveTo>
                  <a:cubicBezTo>
                    <a:pt x="34" y="2"/>
                    <a:pt x="19" y="0"/>
                    <a:pt x="11" y="4"/>
                  </a:cubicBezTo>
                  <a:cubicBezTo>
                    <a:pt x="3" y="10"/>
                    <a:pt x="0" y="22"/>
                    <a:pt x="6" y="30"/>
                  </a:cubicBezTo>
                  <a:cubicBezTo>
                    <a:pt x="9" y="33"/>
                    <a:pt x="14" y="31"/>
                    <a:pt x="12" y="27"/>
                  </a:cubicBezTo>
                  <a:cubicBezTo>
                    <a:pt x="9" y="22"/>
                    <a:pt x="11" y="14"/>
                    <a:pt x="16" y="12"/>
                  </a:cubicBezTo>
                  <a:cubicBezTo>
                    <a:pt x="22" y="9"/>
                    <a:pt x="26" y="13"/>
                    <a:pt x="31" y="16"/>
                  </a:cubicBezTo>
                  <a:cubicBezTo>
                    <a:pt x="34" y="18"/>
                    <a:pt x="37" y="15"/>
                    <a:pt x="36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="" xmlns:a16="http://schemas.microsoft.com/office/drawing/2014/main" id="{96932925-F628-4499-8970-C33963801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1005"/>
              <a:ext cx="85" cy="91"/>
            </a:xfrm>
            <a:custGeom>
              <a:avLst/>
              <a:gdLst>
                <a:gd name="T0" fmla="*/ 31 w 32"/>
                <a:gd name="T1" fmla="*/ 7 h 34"/>
                <a:gd name="T2" fmla="*/ 17 w 32"/>
                <a:gd name="T3" fmla="*/ 0 h 34"/>
                <a:gd name="T4" fmla="*/ 3 w 32"/>
                <a:gd name="T5" fmla="*/ 9 h 34"/>
                <a:gd name="T6" fmla="*/ 3 w 32"/>
                <a:gd name="T7" fmla="*/ 26 h 34"/>
                <a:gd name="T8" fmla="*/ 17 w 32"/>
                <a:gd name="T9" fmla="*/ 33 h 34"/>
                <a:gd name="T10" fmla="*/ 18 w 32"/>
                <a:gd name="T11" fmla="*/ 30 h 34"/>
                <a:gd name="T12" fmla="*/ 12 w 32"/>
                <a:gd name="T13" fmla="*/ 14 h 34"/>
                <a:gd name="T14" fmla="*/ 19 w 32"/>
                <a:gd name="T15" fmla="*/ 11 h 34"/>
                <a:gd name="T16" fmla="*/ 27 w 32"/>
                <a:gd name="T17" fmla="*/ 12 h 34"/>
                <a:gd name="T18" fmla="*/ 31 w 32"/>
                <a:gd name="T19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4">
                  <a:moveTo>
                    <a:pt x="31" y="7"/>
                  </a:moveTo>
                  <a:cubicBezTo>
                    <a:pt x="30" y="1"/>
                    <a:pt x="22" y="0"/>
                    <a:pt x="17" y="0"/>
                  </a:cubicBezTo>
                  <a:cubicBezTo>
                    <a:pt x="11" y="1"/>
                    <a:pt x="6" y="4"/>
                    <a:pt x="3" y="9"/>
                  </a:cubicBezTo>
                  <a:cubicBezTo>
                    <a:pt x="0" y="14"/>
                    <a:pt x="0" y="21"/>
                    <a:pt x="3" y="26"/>
                  </a:cubicBezTo>
                  <a:cubicBezTo>
                    <a:pt x="6" y="32"/>
                    <a:pt x="11" y="34"/>
                    <a:pt x="17" y="33"/>
                  </a:cubicBezTo>
                  <a:cubicBezTo>
                    <a:pt x="18" y="33"/>
                    <a:pt x="19" y="31"/>
                    <a:pt x="18" y="30"/>
                  </a:cubicBezTo>
                  <a:cubicBezTo>
                    <a:pt x="13" y="28"/>
                    <a:pt x="9" y="19"/>
                    <a:pt x="12" y="14"/>
                  </a:cubicBezTo>
                  <a:cubicBezTo>
                    <a:pt x="13" y="12"/>
                    <a:pt x="16" y="11"/>
                    <a:pt x="19" y="11"/>
                  </a:cubicBezTo>
                  <a:cubicBezTo>
                    <a:pt x="22" y="10"/>
                    <a:pt x="24" y="12"/>
                    <a:pt x="27" y="12"/>
                  </a:cubicBezTo>
                  <a:cubicBezTo>
                    <a:pt x="30" y="12"/>
                    <a:pt x="32" y="9"/>
                    <a:pt x="31" y="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="" xmlns:a16="http://schemas.microsoft.com/office/drawing/2014/main" id="{BA69B5BF-E714-4521-A893-010E453E2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2491"/>
              <a:ext cx="308" cy="412"/>
            </a:xfrm>
            <a:custGeom>
              <a:avLst/>
              <a:gdLst>
                <a:gd name="T0" fmla="*/ 100 w 115"/>
                <a:gd name="T1" fmla="*/ 3 h 154"/>
                <a:gd name="T2" fmla="*/ 95 w 115"/>
                <a:gd name="T3" fmla="*/ 4 h 154"/>
                <a:gd name="T4" fmla="*/ 77 w 115"/>
                <a:gd name="T5" fmla="*/ 86 h 154"/>
                <a:gd name="T6" fmla="*/ 3 w 115"/>
                <a:gd name="T7" fmla="*/ 142 h 154"/>
                <a:gd name="T8" fmla="*/ 3 w 115"/>
                <a:gd name="T9" fmla="*/ 148 h 154"/>
                <a:gd name="T10" fmla="*/ 100 w 115"/>
                <a:gd name="T11" fmla="*/ 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154">
                  <a:moveTo>
                    <a:pt x="100" y="3"/>
                  </a:moveTo>
                  <a:cubicBezTo>
                    <a:pt x="99" y="0"/>
                    <a:pt x="95" y="1"/>
                    <a:pt x="95" y="4"/>
                  </a:cubicBezTo>
                  <a:cubicBezTo>
                    <a:pt x="92" y="33"/>
                    <a:pt x="91" y="59"/>
                    <a:pt x="77" y="86"/>
                  </a:cubicBezTo>
                  <a:cubicBezTo>
                    <a:pt x="62" y="113"/>
                    <a:pt x="37" y="141"/>
                    <a:pt x="3" y="142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8" y="154"/>
                    <a:pt x="115" y="58"/>
                    <a:pt x="100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="" xmlns:a16="http://schemas.microsoft.com/office/drawing/2014/main" id="{F4FA6257-3A79-4CA5-916A-31575D5A3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8" y="2641"/>
              <a:ext cx="96" cy="83"/>
            </a:xfrm>
            <a:custGeom>
              <a:avLst/>
              <a:gdLst>
                <a:gd name="T0" fmla="*/ 34 w 36"/>
                <a:gd name="T1" fmla="*/ 3 h 31"/>
                <a:gd name="T2" fmla="*/ 29 w 36"/>
                <a:gd name="T3" fmla="*/ 2 h 31"/>
                <a:gd name="T4" fmla="*/ 17 w 36"/>
                <a:gd name="T5" fmla="*/ 18 h 31"/>
                <a:gd name="T6" fmla="*/ 8 w 36"/>
                <a:gd name="T7" fmla="*/ 15 h 31"/>
                <a:gd name="T8" fmla="*/ 13 w 36"/>
                <a:gd name="T9" fmla="*/ 8 h 31"/>
                <a:gd name="T10" fmla="*/ 14 w 36"/>
                <a:gd name="T11" fmla="*/ 4 h 31"/>
                <a:gd name="T12" fmla="*/ 2 w 36"/>
                <a:gd name="T13" fmla="*/ 11 h 31"/>
                <a:gd name="T14" fmla="*/ 8 w 36"/>
                <a:gd name="T15" fmla="*/ 25 h 31"/>
                <a:gd name="T16" fmla="*/ 34 w 36"/>
                <a:gd name="T1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1">
                  <a:moveTo>
                    <a:pt x="34" y="3"/>
                  </a:moveTo>
                  <a:cubicBezTo>
                    <a:pt x="34" y="0"/>
                    <a:pt x="30" y="0"/>
                    <a:pt x="29" y="2"/>
                  </a:cubicBezTo>
                  <a:cubicBezTo>
                    <a:pt x="25" y="8"/>
                    <a:pt x="24" y="16"/>
                    <a:pt x="17" y="18"/>
                  </a:cubicBezTo>
                  <a:cubicBezTo>
                    <a:pt x="14" y="19"/>
                    <a:pt x="9" y="19"/>
                    <a:pt x="8" y="15"/>
                  </a:cubicBezTo>
                  <a:cubicBezTo>
                    <a:pt x="7" y="12"/>
                    <a:pt x="10" y="8"/>
                    <a:pt x="13" y="8"/>
                  </a:cubicBezTo>
                  <a:cubicBezTo>
                    <a:pt x="16" y="8"/>
                    <a:pt x="16" y="5"/>
                    <a:pt x="14" y="4"/>
                  </a:cubicBezTo>
                  <a:cubicBezTo>
                    <a:pt x="9" y="2"/>
                    <a:pt x="3" y="6"/>
                    <a:pt x="2" y="11"/>
                  </a:cubicBezTo>
                  <a:cubicBezTo>
                    <a:pt x="0" y="17"/>
                    <a:pt x="2" y="23"/>
                    <a:pt x="8" y="25"/>
                  </a:cubicBezTo>
                  <a:cubicBezTo>
                    <a:pt x="22" y="31"/>
                    <a:pt x="36" y="16"/>
                    <a:pt x="34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="" xmlns:a16="http://schemas.microsoft.com/office/drawing/2014/main" id="{ED801954-0F9D-4220-BEF6-71AA9C6CE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2694"/>
              <a:ext cx="91" cy="89"/>
            </a:xfrm>
            <a:custGeom>
              <a:avLst/>
              <a:gdLst>
                <a:gd name="T0" fmla="*/ 29 w 34"/>
                <a:gd name="T1" fmla="*/ 21 h 33"/>
                <a:gd name="T2" fmla="*/ 18 w 34"/>
                <a:gd name="T3" fmla="*/ 15 h 33"/>
                <a:gd name="T4" fmla="*/ 11 w 34"/>
                <a:gd name="T5" fmla="*/ 5 h 33"/>
                <a:gd name="T6" fmla="*/ 2 w 34"/>
                <a:gd name="T7" fmla="*/ 9 h 33"/>
                <a:gd name="T8" fmla="*/ 26 w 34"/>
                <a:gd name="T9" fmla="*/ 32 h 33"/>
                <a:gd name="T10" fmla="*/ 29 w 34"/>
                <a:gd name="T11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3">
                  <a:moveTo>
                    <a:pt x="29" y="21"/>
                  </a:moveTo>
                  <a:cubicBezTo>
                    <a:pt x="26" y="19"/>
                    <a:pt x="22" y="18"/>
                    <a:pt x="18" y="15"/>
                  </a:cubicBezTo>
                  <a:cubicBezTo>
                    <a:pt x="15" y="12"/>
                    <a:pt x="13" y="9"/>
                    <a:pt x="11" y="5"/>
                  </a:cubicBezTo>
                  <a:cubicBezTo>
                    <a:pt x="8" y="0"/>
                    <a:pt x="0" y="4"/>
                    <a:pt x="2" y="9"/>
                  </a:cubicBezTo>
                  <a:cubicBezTo>
                    <a:pt x="5" y="20"/>
                    <a:pt x="15" y="31"/>
                    <a:pt x="26" y="32"/>
                  </a:cubicBezTo>
                  <a:cubicBezTo>
                    <a:pt x="33" y="33"/>
                    <a:pt x="34" y="24"/>
                    <a:pt x="29" y="2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="" xmlns:a16="http://schemas.microsoft.com/office/drawing/2014/main" id="{8A7E264A-7868-4C6F-9880-135C9D418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0" y="2465"/>
              <a:ext cx="85" cy="85"/>
            </a:xfrm>
            <a:custGeom>
              <a:avLst/>
              <a:gdLst>
                <a:gd name="T0" fmla="*/ 30 w 32"/>
                <a:gd name="T1" fmla="*/ 22 h 32"/>
                <a:gd name="T2" fmla="*/ 17 w 32"/>
                <a:gd name="T3" fmla="*/ 15 h 32"/>
                <a:gd name="T4" fmla="*/ 8 w 32"/>
                <a:gd name="T5" fmla="*/ 4 h 32"/>
                <a:gd name="T6" fmla="*/ 1 w 32"/>
                <a:gd name="T7" fmla="*/ 7 h 32"/>
                <a:gd name="T8" fmla="*/ 28 w 32"/>
                <a:gd name="T9" fmla="*/ 29 h 32"/>
                <a:gd name="T10" fmla="*/ 30 w 32"/>
                <a:gd name="T11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30" y="22"/>
                  </a:moveTo>
                  <a:cubicBezTo>
                    <a:pt x="26" y="18"/>
                    <a:pt x="21" y="17"/>
                    <a:pt x="17" y="15"/>
                  </a:cubicBezTo>
                  <a:cubicBezTo>
                    <a:pt x="13" y="12"/>
                    <a:pt x="11" y="8"/>
                    <a:pt x="8" y="4"/>
                  </a:cubicBezTo>
                  <a:cubicBezTo>
                    <a:pt x="6" y="0"/>
                    <a:pt x="0" y="3"/>
                    <a:pt x="1" y="7"/>
                  </a:cubicBezTo>
                  <a:cubicBezTo>
                    <a:pt x="3" y="18"/>
                    <a:pt x="16" y="32"/>
                    <a:pt x="28" y="29"/>
                  </a:cubicBezTo>
                  <a:cubicBezTo>
                    <a:pt x="31" y="28"/>
                    <a:pt x="32" y="24"/>
                    <a:pt x="30" y="2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="" xmlns:a16="http://schemas.microsoft.com/office/drawing/2014/main" id="{B73EF745-B091-4DA6-90C6-FA79F69CD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1623"/>
              <a:ext cx="153" cy="69"/>
            </a:xfrm>
            <a:custGeom>
              <a:avLst/>
              <a:gdLst>
                <a:gd name="T0" fmla="*/ 55 w 57"/>
                <a:gd name="T1" fmla="*/ 20 h 26"/>
                <a:gd name="T2" fmla="*/ 3 w 57"/>
                <a:gd name="T3" fmla="*/ 1 h 26"/>
                <a:gd name="T4" fmla="*/ 3 w 57"/>
                <a:gd name="T5" fmla="*/ 6 h 26"/>
                <a:gd name="T6" fmla="*/ 52 w 57"/>
                <a:gd name="T7" fmla="*/ 24 h 26"/>
                <a:gd name="T8" fmla="*/ 55 w 57"/>
                <a:gd name="T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6">
                  <a:moveTo>
                    <a:pt x="55" y="20"/>
                  </a:moveTo>
                  <a:cubicBezTo>
                    <a:pt x="42" y="6"/>
                    <a:pt x="22" y="0"/>
                    <a:pt x="3" y="1"/>
                  </a:cubicBezTo>
                  <a:cubicBezTo>
                    <a:pt x="0" y="1"/>
                    <a:pt x="0" y="6"/>
                    <a:pt x="3" y="6"/>
                  </a:cubicBezTo>
                  <a:cubicBezTo>
                    <a:pt x="22" y="6"/>
                    <a:pt x="37" y="14"/>
                    <a:pt x="52" y="24"/>
                  </a:cubicBezTo>
                  <a:cubicBezTo>
                    <a:pt x="55" y="26"/>
                    <a:pt x="57" y="22"/>
                    <a:pt x="55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="" xmlns:a16="http://schemas.microsoft.com/office/drawing/2014/main" id="{524D2F8A-D138-4ACF-A97A-49C59EC1F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" y="1457"/>
              <a:ext cx="86" cy="77"/>
            </a:xfrm>
            <a:custGeom>
              <a:avLst/>
              <a:gdLst>
                <a:gd name="T0" fmla="*/ 29 w 32"/>
                <a:gd name="T1" fmla="*/ 4 h 29"/>
                <a:gd name="T2" fmla="*/ 1 w 32"/>
                <a:gd name="T3" fmla="*/ 25 h 29"/>
                <a:gd name="T4" fmla="*/ 6 w 32"/>
                <a:gd name="T5" fmla="*/ 26 h 29"/>
                <a:gd name="T6" fmla="*/ 16 w 32"/>
                <a:gd name="T7" fmla="*/ 14 h 29"/>
                <a:gd name="T8" fmla="*/ 29 w 32"/>
                <a:gd name="T9" fmla="*/ 10 h 29"/>
                <a:gd name="T10" fmla="*/ 29 w 32"/>
                <a:gd name="T1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9">
                  <a:moveTo>
                    <a:pt x="29" y="4"/>
                  </a:moveTo>
                  <a:cubicBezTo>
                    <a:pt x="16" y="0"/>
                    <a:pt x="3" y="13"/>
                    <a:pt x="1" y="25"/>
                  </a:cubicBezTo>
                  <a:cubicBezTo>
                    <a:pt x="0" y="28"/>
                    <a:pt x="5" y="29"/>
                    <a:pt x="6" y="26"/>
                  </a:cubicBezTo>
                  <a:cubicBezTo>
                    <a:pt x="8" y="21"/>
                    <a:pt x="11" y="17"/>
                    <a:pt x="16" y="14"/>
                  </a:cubicBezTo>
                  <a:cubicBezTo>
                    <a:pt x="20" y="12"/>
                    <a:pt x="24" y="11"/>
                    <a:pt x="29" y="10"/>
                  </a:cubicBezTo>
                  <a:cubicBezTo>
                    <a:pt x="32" y="10"/>
                    <a:pt x="32" y="5"/>
                    <a:pt x="29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="" xmlns:a16="http://schemas.microsoft.com/office/drawing/2014/main" id="{7967099B-61DA-4CA2-A1B8-A7F6EA596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7" y="1457"/>
              <a:ext cx="307" cy="326"/>
            </a:xfrm>
            <a:custGeom>
              <a:avLst/>
              <a:gdLst>
                <a:gd name="T0" fmla="*/ 109 w 115"/>
                <a:gd name="T1" fmla="*/ 100 h 122"/>
                <a:gd name="T2" fmla="*/ 36 w 115"/>
                <a:gd name="T3" fmla="*/ 78 h 122"/>
                <a:gd name="T4" fmla="*/ 16 w 115"/>
                <a:gd name="T5" fmla="*/ 46 h 122"/>
                <a:gd name="T6" fmla="*/ 12 w 115"/>
                <a:gd name="T7" fmla="*/ 24 h 122"/>
                <a:gd name="T8" fmla="*/ 12 w 115"/>
                <a:gd name="T9" fmla="*/ 6 h 122"/>
                <a:gd name="T10" fmla="*/ 15 w 115"/>
                <a:gd name="T11" fmla="*/ 2 h 122"/>
                <a:gd name="T12" fmla="*/ 14 w 115"/>
                <a:gd name="T13" fmla="*/ 1 h 122"/>
                <a:gd name="T14" fmla="*/ 11 w 115"/>
                <a:gd name="T15" fmla="*/ 1 h 122"/>
                <a:gd name="T16" fmla="*/ 1 w 115"/>
                <a:gd name="T17" fmla="*/ 30 h 122"/>
                <a:gd name="T18" fmla="*/ 19 w 115"/>
                <a:gd name="T19" fmla="*/ 78 h 122"/>
                <a:gd name="T20" fmla="*/ 111 w 115"/>
                <a:gd name="T21" fmla="*/ 108 h 122"/>
                <a:gd name="T22" fmla="*/ 109 w 115"/>
                <a:gd name="T23" fmla="*/ 10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22">
                  <a:moveTo>
                    <a:pt x="109" y="100"/>
                  </a:moveTo>
                  <a:cubicBezTo>
                    <a:pt x="81" y="99"/>
                    <a:pt x="58" y="99"/>
                    <a:pt x="36" y="78"/>
                  </a:cubicBezTo>
                  <a:cubicBezTo>
                    <a:pt x="27" y="70"/>
                    <a:pt x="20" y="58"/>
                    <a:pt x="16" y="46"/>
                  </a:cubicBezTo>
                  <a:cubicBezTo>
                    <a:pt x="14" y="39"/>
                    <a:pt x="13" y="32"/>
                    <a:pt x="12" y="24"/>
                  </a:cubicBezTo>
                  <a:cubicBezTo>
                    <a:pt x="12" y="21"/>
                    <a:pt x="13" y="7"/>
                    <a:pt x="12" y="6"/>
                  </a:cubicBezTo>
                  <a:cubicBezTo>
                    <a:pt x="14" y="8"/>
                    <a:pt x="16" y="5"/>
                    <a:pt x="15" y="2"/>
                  </a:cubicBezTo>
                  <a:cubicBezTo>
                    <a:pt x="14" y="2"/>
                    <a:pt x="14" y="2"/>
                    <a:pt x="14" y="1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0" y="4"/>
                    <a:pt x="1" y="21"/>
                    <a:pt x="1" y="30"/>
                  </a:cubicBezTo>
                  <a:cubicBezTo>
                    <a:pt x="2" y="47"/>
                    <a:pt x="8" y="64"/>
                    <a:pt x="19" y="78"/>
                  </a:cubicBezTo>
                  <a:cubicBezTo>
                    <a:pt x="38" y="104"/>
                    <a:pt x="79" y="122"/>
                    <a:pt x="111" y="108"/>
                  </a:cubicBezTo>
                  <a:cubicBezTo>
                    <a:pt x="115" y="106"/>
                    <a:pt x="113" y="100"/>
                    <a:pt x="109" y="10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="" xmlns:a16="http://schemas.microsoft.com/office/drawing/2014/main" id="{47F08146-D996-410A-B9B9-F405F5829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1508"/>
              <a:ext cx="99" cy="104"/>
            </a:xfrm>
            <a:custGeom>
              <a:avLst/>
              <a:gdLst>
                <a:gd name="T0" fmla="*/ 21 w 37"/>
                <a:gd name="T1" fmla="*/ 0 h 39"/>
                <a:gd name="T2" fmla="*/ 18 w 37"/>
                <a:gd name="T3" fmla="*/ 5 h 39"/>
                <a:gd name="T4" fmla="*/ 24 w 37"/>
                <a:gd name="T5" fmla="*/ 22 h 39"/>
                <a:gd name="T6" fmla="*/ 17 w 37"/>
                <a:gd name="T7" fmla="*/ 29 h 39"/>
                <a:gd name="T8" fmla="*/ 12 w 37"/>
                <a:gd name="T9" fmla="*/ 30 h 39"/>
                <a:gd name="T10" fmla="*/ 8 w 37"/>
                <a:gd name="T11" fmla="*/ 24 h 39"/>
                <a:gd name="T12" fmla="*/ 6 w 37"/>
                <a:gd name="T13" fmla="*/ 20 h 39"/>
                <a:gd name="T14" fmla="*/ 4 w 37"/>
                <a:gd name="T15" fmla="*/ 34 h 39"/>
                <a:gd name="T16" fmla="*/ 23 w 37"/>
                <a:gd name="T17" fmla="*/ 35 h 39"/>
                <a:gd name="T18" fmla="*/ 21 w 37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9">
                  <a:moveTo>
                    <a:pt x="21" y="0"/>
                  </a:moveTo>
                  <a:cubicBezTo>
                    <a:pt x="18" y="0"/>
                    <a:pt x="16" y="3"/>
                    <a:pt x="18" y="5"/>
                  </a:cubicBezTo>
                  <a:cubicBezTo>
                    <a:pt x="23" y="10"/>
                    <a:pt x="26" y="16"/>
                    <a:pt x="24" y="22"/>
                  </a:cubicBezTo>
                  <a:cubicBezTo>
                    <a:pt x="22" y="25"/>
                    <a:pt x="20" y="28"/>
                    <a:pt x="17" y="29"/>
                  </a:cubicBezTo>
                  <a:cubicBezTo>
                    <a:pt x="15" y="29"/>
                    <a:pt x="14" y="30"/>
                    <a:pt x="12" y="30"/>
                  </a:cubicBezTo>
                  <a:cubicBezTo>
                    <a:pt x="9" y="29"/>
                    <a:pt x="4" y="27"/>
                    <a:pt x="8" y="24"/>
                  </a:cubicBezTo>
                  <a:cubicBezTo>
                    <a:pt x="11" y="22"/>
                    <a:pt x="8" y="19"/>
                    <a:pt x="6" y="20"/>
                  </a:cubicBezTo>
                  <a:cubicBezTo>
                    <a:pt x="0" y="23"/>
                    <a:pt x="0" y="30"/>
                    <a:pt x="4" y="34"/>
                  </a:cubicBezTo>
                  <a:cubicBezTo>
                    <a:pt x="9" y="39"/>
                    <a:pt x="18" y="38"/>
                    <a:pt x="23" y="35"/>
                  </a:cubicBezTo>
                  <a:cubicBezTo>
                    <a:pt x="37" y="27"/>
                    <a:pt x="37" y="5"/>
                    <a:pt x="2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="" xmlns:a16="http://schemas.microsoft.com/office/drawing/2014/main" id="{A3B3D451-7430-4D72-B666-C73DCDFB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1363"/>
              <a:ext cx="97" cy="94"/>
            </a:xfrm>
            <a:custGeom>
              <a:avLst/>
              <a:gdLst>
                <a:gd name="T0" fmla="*/ 23 w 36"/>
                <a:gd name="T1" fmla="*/ 2 h 35"/>
                <a:gd name="T2" fmla="*/ 6 w 36"/>
                <a:gd name="T3" fmla="*/ 4 h 35"/>
                <a:gd name="T4" fmla="*/ 1 w 36"/>
                <a:gd name="T5" fmla="*/ 11 h 35"/>
                <a:gd name="T6" fmla="*/ 1 w 36"/>
                <a:gd name="T7" fmla="*/ 15 h 35"/>
                <a:gd name="T8" fmla="*/ 3 w 36"/>
                <a:gd name="T9" fmla="*/ 19 h 35"/>
                <a:gd name="T10" fmla="*/ 6 w 36"/>
                <a:gd name="T11" fmla="*/ 19 h 35"/>
                <a:gd name="T12" fmla="*/ 8 w 36"/>
                <a:gd name="T13" fmla="*/ 15 h 35"/>
                <a:gd name="T14" fmla="*/ 11 w 36"/>
                <a:gd name="T15" fmla="*/ 12 h 35"/>
                <a:gd name="T16" fmla="*/ 18 w 36"/>
                <a:gd name="T17" fmla="*/ 11 h 35"/>
                <a:gd name="T18" fmla="*/ 19 w 36"/>
                <a:gd name="T19" fmla="*/ 24 h 35"/>
                <a:gd name="T20" fmla="*/ 25 w 36"/>
                <a:gd name="T21" fmla="*/ 32 h 35"/>
                <a:gd name="T22" fmla="*/ 23 w 36"/>
                <a:gd name="T23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35">
                  <a:moveTo>
                    <a:pt x="23" y="2"/>
                  </a:moveTo>
                  <a:cubicBezTo>
                    <a:pt x="18" y="0"/>
                    <a:pt x="11" y="0"/>
                    <a:pt x="6" y="4"/>
                  </a:cubicBezTo>
                  <a:cubicBezTo>
                    <a:pt x="4" y="5"/>
                    <a:pt x="2" y="8"/>
                    <a:pt x="1" y="11"/>
                  </a:cubicBezTo>
                  <a:cubicBezTo>
                    <a:pt x="1" y="12"/>
                    <a:pt x="0" y="14"/>
                    <a:pt x="1" y="15"/>
                  </a:cubicBezTo>
                  <a:cubicBezTo>
                    <a:pt x="1" y="17"/>
                    <a:pt x="3" y="18"/>
                    <a:pt x="3" y="19"/>
                  </a:cubicBezTo>
                  <a:cubicBezTo>
                    <a:pt x="4" y="21"/>
                    <a:pt x="6" y="21"/>
                    <a:pt x="6" y="19"/>
                  </a:cubicBezTo>
                  <a:cubicBezTo>
                    <a:pt x="6" y="18"/>
                    <a:pt x="8" y="16"/>
                    <a:pt x="8" y="15"/>
                  </a:cubicBezTo>
                  <a:cubicBezTo>
                    <a:pt x="9" y="14"/>
                    <a:pt x="10" y="13"/>
                    <a:pt x="11" y="12"/>
                  </a:cubicBezTo>
                  <a:cubicBezTo>
                    <a:pt x="13" y="10"/>
                    <a:pt x="16" y="10"/>
                    <a:pt x="18" y="11"/>
                  </a:cubicBezTo>
                  <a:cubicBezTo>
                    <a:pt x="24" y="14"/>
                    <a:pt x="23" y="20"/>
                    <a:pt x="19" y="24"/>
                  </a:cubicBezTo>
                  <a:cubicBezTo>
                    <a:pt x="15" y="28"/>
                    <a:pt x="20" y="35"/>
                    <a:pt x="25" y="32"/>
                  </a:cubicBezTo>
                  <a:cubicBezTo>
                    <a:pt x="36" y="25"/>
                    <a:pt x="34" y="7"/>
                    <a:pt x="23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="" xmlns:a16="http://schemas.microsoft.com/office/drawing/2014/main" id="{6AE27D63-0B93-4481-8748-227200BD1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" y="1564"/>
              <a:ext cx="110" cy="99"/>
            </a:xfrm>
            <a:custGeom>
              <a:avLst/>
              <a:gdLst>
                <a:gd name="T0" fmla="*/ 37 w 41"/>
                <a:gd name="T1" fmla="*/ 12 h 37"/>
                <a:gd name="T2" fmla="*/ 3 w 41"/>
                <a:gd name="T3" fmla="*/ 10 h 37"/>
                <a:gd name="T4" fmla="*/ 5 w 41"/>
                <a:gd name="T5" fmla="*/ 15 h 37"/>
                <a:gd name="T6" fmla="*/ 28 w 41"/>
                <a:gd name="T7" fmla="*/ 16 h 37"/>
                <a:gd name="T8" fmla="*/ 29 w 41"/>
                <a:gd name="T9" fmla="*/ 24 h 37"/>
                <a:gd name="T10" fmla="*/ 25 w 41"/>
                <a:gd name="T11" fmla="*/ 29 h 37"/>
                <a:gd name="T12" fmla="*/ 28 w 41"/>
                <a:gd name="T13" fmla="*/ 36 h 37"/>
                <a:gd name="T14" fmla="*/ 37 w 41"/>
                <a:gd name="T15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7" y="12"/>
                  </a:moveTo>
                  <a:cubicBezTo>
                    <a:pt x="30" y="0"/>
                    <a:pt x="13" y="3"/>
                    <a:pt x="3" y="10"/>
                  </a:cubicBezTo>
                  <a:cubicBezTo>
                    <a:pt x="0" y="12"/>
                    <a:pt x="2" y="17"/>
                    <a:pt x="5" y="15"/>
                  </a:cubicBezTo>
                  <a:cubicBezTo>
                    <a:pt x="12" y="13"/>
                    <a:pt x="23" y="10"/>
                    <a:pt x="28" y="16"/>
                  </a:cubicBezTo>
                  <a:cubicBezTo>
                    <a:pt x="29" y="18"/>
                    <a:pt x="30" y="21"/>
                    <a:pt x="29" y="24"/>
                  </a:cubicBezTo>
                  <a:cubicBezTo>
                    <a:pt x="29" y="26"/>
                    <a:pt x="27" y="27"/>
                    <a:pt x="25" y="29"/>
                  </a:cubicBezTo>
                  <a:cubicBezTo>
                    <a:pt x="22" y="31"/>
                    <a:pt x="24" y="36"/>
                    <a:pt x="28" y="36"/>
                  </a:cubicBezTo>
                  <a:cubicBezTo>
                    <a:pt x="40" y="37"/>
                    <a:pt x="41" y="20"/>
                    <a:pt x="37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="" xmlns:a16="http://schemas.microsoft.com/office/drawing/2014/main" id="{A567EF2A-106B-411E-96EE-AFCE23530F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0" y="2743"/>
              <a:ext cx="201" cy="163"/>
            </a:xfrm>
            <a:custGeom>
              <a:avLst/>
              <a:gdLst>
                <a:gd name="T0" fmla="*/ 73 w 75"/>
                <a:gd name="T1" fmla="*/ 14 h 61"/>
                <a:gd name="T2" fmla="*/ 56 w 75"/>
                <a:gd name="T3" fmla="*/ 1 h 61"/>
                <a:gd name="T4" fmla="*/ 52 w 75"/>
                <a:gd name="T5" fmla="*/ 44 h 61"/>
                <a:gd name="T6" fmla="*/ 34 w 75"/>
                <a:gd name="T7" fmla="*/ 47 h 61"/>
                <a:gd name="T8" fmla="*/ 5 w 75"/>
                <a:gd name="T9" fmla="*/ 38 h 61"/>
                <a:gd name="T10" fmla="*/ 2 w 75"/>
                <a:gd name="T11" fmla="*/ 42 h 61"/>
                <a:gd name="T12" fmla="*/ 61 w 75"/>
                <a:gd name="T13" fmla="*/ 50 h 61"/>
                <a:gd name="T14" fmla="*/ 68 w 75"/>
                <a:gd name="T15" fmla="*/ 49 h 61"/>
                <a:gd name="T16" fmla="*/ 73 w 75"/>
                <a:gd name="T17" fmla="*/ 29 h 61"/>
                <a:gd name="T18" fmla="*/ 73 w 75"/>
                <a:gd name="T19" fmla="*/ 14 h 61"/>
                <a:gd name="T20" fmla="*/ 60 w 75"/>
                <a:gd name="T21" fmla="*/ 44 h 61"/>
                <a:gd name="T22" fmla="*/ 60 w 75"/>
                <a:gd name="T23" fmla="*/ 43 h 61"/>
                <a:gd name="T24" fmla="*/ 59 w 75"/>
                <a:gd name="T25" fmla="*/ 43 h 61"/>
                <a:gd name="T26" fmla="*/ 53 w 75"/>
                <a:gd name="T27" fmla="*/ 25 h 61"/>
                <a:gd name="T28" fmla="*/ 60 w 75"/>
                <a:gd name="T29" fmla="*/ 12 h 61"/>
                <a:gd name="T30" fmla="*/ 60 w 75"/>
                <a:gd name="T31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61">
                  <a:moveTo>
                    <a:pt x="73" y="14"/>
                  </a:moveTo>
                  <a:cubicBezTo>
                    <a:pt x="70" y="7"/>
                    <a:pt x="64" y="0"/>
                    <a:pt x="56" y="1"/>
                  </a:cubicBezTo>
                  <a:cubicBezTo>
                    <a:pt x="36" y="4"/>
                    <a:pt x="44" y="31"/>
                    <a:pt x="52" y="44"/>
                  </a:cubicBezTo>
                  <a:cubicBezTo>
                    <a:pt x="46" y="46"/>
                    <a:pt x="41" y="47"/>
                    <a:pt x="34" y="47"/>
                  </a:cubicBezTo>
                  <a:cubicBezTo>
                    <a:pt x="24" y="47"/>
                    <a:pt x="14" y="43"/>
                    <a:pt x="5" y="38"/>
                  </a:cubicBezTo>
                  <a:cubicBezTo>
                    <a:pt x="2" y="36"/>
                    <a:pt x="0" y="40"/>
                    <a:pt x="2" y="42"/>
                  </a:cubicBezTo>
                  <a:cubicBezTo>
                    <a:pt x="17" y="53"/>
                    <a:pt x="44" y="61"/>
                    <a:pt x="61" y="50"/>
                  </a:cubicBezTo>
                  <a:cubicBezTo>
                    <a:pt x="62" y="53"/>
                    <a:pt x="66" y="53"/>
                    <a:pt x="68" y="49"/>
                  </a:cubicBezTo>
                  <a:cubicBezTo>
                    <a:pt x="70" y="43"/>
                    <a:pt x="72" y="35"/>
                    <a:pt x="73" y="29"/>
                  </a:cubicBezTo>
                  <a:cubicBezTo>
                    <a:pt x="74" y="24"/>
                    <a:pt x="75" y="19"/>
                    <a:pt x="73" y="14"/>
                  </a:cubicBezTo>
                  <a:close/>
                  <a:moveTo>
                    <a:pt x="60" y="44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7" y="38"/>
                    <a:pt x="55" y="32"/>
                    <a:pt x="53" y="25"/>
                  </a:cubicBezTo>
                  <a:cubicBezTo>
                    <a:pt x="53" y="21"/>
                    <a:pt x="52" y="8"/>
                    <a:pt x="60" y="12"/>
                  </a:cubicBezTo>
                  <a:cubicBezTo>
                    <a:pt x="70" y="16"/>
                    <a:pt x="62" y="33"/>
                    <a:pt x="60" y="4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15CF161D-446F-4B3B-A831-4B76E475D0AA}"/>
              </a:ext>
            </a:extLst>
          </p:cNvPr>
          <p:cNvGrpSpPr/>
          <p:nvPr/>
        </p:nvGrpSpPr>
        <p:grpSpPr>
          <a:xfrm>
            <a:off x="1864710" y="1911583"/>
            <a:ext cx="3090024" cy="1020864"/>
            <a:chOff x="1716665" y="762051"/>
            <a:chExt cx="3090024" cy="1020864"/>
          </a:xfrm>
        </p:grpSpPr>
        <p:sp>
          <p:nvSpPr>
            <p:cNvPr id="30" name="任意多边形 8">
              <a:extLst>
                <a:ext uri="{FF2B5EF4-FFF2-40B4-BE49-F238E27FC236}">
                  <a16:creationId xmlns="" xmlns:a16="http://schemas.microsoft.com/office/drawing/2014/main" id="{7A1EAFB2-BF14-4BD9-9199-D33EC40966EC}"/>
                </a:ext>
              </a:extLst>
            </p:cNvPr>
            <p:cNvSpPr/>
            <p:nvPr/>
          </p:nvSpPr>
          <p:spPr>
            <a:xfrm flipH="1">
              <a:off x="1716665" y="762051"/>
              <a:ext cx="3033856" cy="1020864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EBC7315-6FC6-41C0-BE1F-62DDCFC67D6E}"/>
                </a:ext>
              </a:extLst>
            </p:cNvPr>
            <p:cNvGrpSpPr/>
            <p:nvPr/>
          </p:nvGrpSpPr>
          <p:grpSpPr>
            <a:xfrm>
              <a:off x="1872100" y="825504"/>
              <a:ext cx="2934589" cy="907589"/>
              <a:chOff x="6818250" y="865572"/>
              <a:chExt cx="2934589" cy="907589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="" xmlns:a16="http://schemas.microsoft.com/office/drawing/2014/main" id="{DDB39940-CDB4-4A54-A477-BADB3CD4681E}"/>
                  </a:ext>
                </a:extLst>
              </p:cNvPr>
              <p:cNvSpPr txBox="1"/>
              <p:nvPr/>
            </p:nvSpPr>
            <p:spPr>
              <a:xfrm>
                <a:off x="6818250" y="865572"/>
                <a:ext cx="2695205" cy="46166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2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标题文字添加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="" xmlns:a16="http://schemas.microsoft.com/office/drawing/2014/main" id="{0C8257AE-2623-4CAB-AB20-873875F0EABC}"/>
                  </a:ext>
                </a:extLst>
              </p:cNvPr>
              <p:cNvSpPr txBox="1"/>
              <p:nvPr/>
            </p:nvSpPr>
            <p:spPr>
              <a:xfrm>
                <a:off x="6818251" y="1249941"/>
                <a:ext cx="2934588" cy="52322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400" dirty="0">
                    <a:solidFill>
                      <a:schemeClr val="tx2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感谢您的使用，您的文字内容添加到此处，文字动画效果不变。</a:t>
                </a: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69B4548-6704-47F9-B826-E417672B9D5E}"/>
              </a:ext>
            </a:extLst>
          </p:cNvPr>
          <p:cNvGrpSpPr/>
          <p:nvPr/>
        </p:nvGrpSpPr>
        <p:grpSpPr>
          <a:xfrm>
            <a:off x="1864710" y="4154161"/>
            <a:ext cx="3090024" cy="1020864"/>
            <a:chOff x="1716665" y="3004629"/>
            <a:chExt cx="3090024" cy="1020864"/>
          </a:xfrm>
        </p:grpSpPr>
        <p:sp>
          <p:nvSpPr>
            <p:cNvPr id="31" name="任意多边形 8">
              <a:extLst>
                <a:ext uri="{FF2B5EF4-FFF2-40B4-BE49-F238E27FC236}">
                  <a16:creationId xmlns="" xmlns:a16="http://schemas.microsoft.com/office/drawing/2014/main" id="{A85583FE-0DC9-48A8-8F18-44EBCF77DE5B}"/>
                </a:ext>
              </a:extLst>
            </p:cNvPr>
            <p:cNvSpPr/>
            <p:nvPr/>
          </p:nvSpPr>
          <p:spPr>
            <a:xfrm flipH="1">
              <a:off x="1716665" y="3004629"/>
              <a:ext cx="3033856" cy="1020864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="" xmlns:a16="http://schemas.microsoft.com/office/drawing/2014/main" id="{CC6150F8-D879-4C66-BFFB-237028DE1E72}"/>
                </a:ext>
              </a:extLst>
            </p:cNvPr>
            <p:cNvGrpSpPr/>
            <p:nvPr/>
          </p:nvGrpSpPr>
          <p:grpSpPr>
            <a:xfrm>
              <a:off x="1872100" y="3041573"/>
              <a:ext cx="2934589" cy="907589"/>
              <a:chOff x="6818250" y="865572"/>
              <a:chExt cx="2934589" cy="907589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="" xmlns:a16="http://schemas.microsoft.com/office/drawing/2014/main" id="{570D6129-440F-4370-B608-EE3E8C7BE067}"/>
                  </a:ext>
                </a:extLst>
              </p:cNvPr>
              <p:cNvSpPr txBox="1"/>
              <p:nvPr/>
            </p:nvSpPr>
            <p:spPr>
              <a:xfrm>
                <a:off x="6818250" y="865572"/>
                <a:ext cx="2695205" cy="46166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2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标题文字添加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="" xmlns:a16="http://schemas.microsoft.com/office/drawing/2014/main" id="{CC0323F8-11C0-40B5-BB54-A731BC0970D8}"/>
                  </a:ext>
                </a:extLst>
              </p:cNvPr>
              <p:cNvSpPr txBox="1"/>
              <p:nvPr/>
            </p:nvSpPr>
            <p:spPr>
              <a:xfrm>
                <a:off x="6818251" y="1249941"/>
                <a:ext cx="2934588" cy="52322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400" dirty="0">
                    <a:solidFill>
                      <a:schemeClr val="tx2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感谢您的使用，您的文字内容添加到此处，文字动画效果不变。</a:t>
                </a: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8705A3E8-BBB2-4DFA-A1E9-AFE86E3A4A09}"/>
              </a:ext>
            </a:extLst>
          </p:cNvPr>
          <p:cNvGrpSpPr/>
          <p:nvPr/>
        </p:nvGrpSpPr>
        <p:grpSpPr>
          <a:xfrm>
            <a:off x="7592145" y="3129329"/>
            <a:ext cx="3033858" cy="1024832"/>
            <a:chOff x="7444100" y="1979797"/>
            <a:chExt cx="3033858" cy="1024832"/>
          </a:xfrm>
        </p:grpSpPr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79158683-F79E-432B-8481-6E3A484B7705}"/>
                </a:ext>
              </a:extLst>
            </p:cNvPr>
            <p:cNvSpPr/>
            <p:nvPr/>
          </p:nvSpPr>
          <p:spPr>
            <a:xfrm>
              <a:off x="7444100" y="1979797"/>
              <a:ext cx="3033858" cy="1024832"/>
            </a:xfrm>
            <a:custGeom>
              <a:avLst/>
              <a:gdLst>
                <a:gd name="connsiteX0" fmla="*/ 2970779 w 3821849"/>
                <a:gd name="connsiteY0" fmla="*/ 0 h 1291014"/>
                <a:gd name="connsiteX1" fmla="*/ 3320024 w 3821849"/>
                <a:gd name="connsiteY1" fmla="*/ 20509 h 1291014"/>
                <a:gd name="connsiteX2" fmla="*/ 3603196 w 3821849"/>
                <a:gd name="connsiteY2" fmla="*/ 70318 h 1291014"/>
                <a:gd name="connsiteX3" fmla="*/ 3659830 w 3821849"/>
                <a:gd name="connsiteY3" fmla="*/ 131848 h 1291014"/>
                <a:gd name="connsiteX4" fmla="*/ 3707025 w 3821849"/>
                <a:gd name="connsiteY4" fmla="*/ 219746 h 1291014"/>
                <a:gd name="connsiteX5" fmla="*/ 3773099 w 3821849"/>
                <a:gd name="connsiteY5" fmla="*/ 345734 h 1291014"/>
                <a:gd name="connsiteX6" fmla="*/ 3820294 w 3821849"/>
                <a:gd name="connsiteY6" fmla="*/ 536180 h 1291014"/>
                <a:gd name="connsiteX7" fmla="*/ 3810781 w 3821849"/>
                <a:gd name="connsiteY7" fmla="*/ 745282 h 1291014"/>
                <a:gd name="connsiteX8" fmla="*/ 3805805 w 3821849"/>
                <a:gd name="connsiteY8" fmla="*/ 760506 h 1291014"/>
                <a:gd name="connsiteX9" fmla="*/ 3820294 w 3821849"/>
                <a:gd name="connsiteY9" fmla="*/ 845662 h 1291014"/>
                <a:gd name="connsiteX10" fmla="*/ 3791977 w 3821849"/>
                <a:gd name="connsiteY10" fmla="*/ 1112288 h 1291014"/>
                <a:gd name="connsiteX11" fmla="*/ 3622074 w 3821849"/>
                <a:gd name="connsiteY11" fmla="*/ 1223625 h 1291014"/>
                <a:gd name="connsiteX12" fmla="*/ 3367220 w 3821849"/>
                <a:gd name="connsiteY12" fmla="*/ 1279294 h 1291014"/>
                <a:gd name="connsiteX13" fmla="*/ 2876389 w 3821849"/>
                <a:gd name="connsiteY13" fmla="*/ 1261714 h 1291014"/>
                <a:gd name="connsiteX14" fmla="*/ 2508265 w 3821849"/>
                <a:gd name="connsiteY14" fmla="*/ 1255854 h 1291014"/>
                <a:gd name="connsiteX15" fmla="*/ 1989118 w 3821849"/>
                <a:gd name="connsiteY15" fmla="*/ 1270505 h 1291014"/>
                <a:gd name="connsiteX16" fmla="*/ 1592678 w 3821849"/>
                <a:gd name="connsiteY16" fmla="*/ 1279294 h 1291014"/>
                <a:gd name="connsiteX17" fmla="*/ 1158482 w 3821849"/>
                <a:gd name="connsiteY17" fmla="*/ 1291014 h 1291014"/>
                <a:gd name="connsiteX18" fmla="*/ 705407 w 3821849"/>
                <a:gd name="connsiteY18" fmla="*/ 1288084 h 1291014"/>
                <a:gd name="connsiteX19" fmla="*/ 337284 w 3821849"/>
                <a:gd name="connsiteY19" fmla="*/ 1258785 h 1291014"/>
                <a:gd name="connsiteX20" fmla="*/ 139064 w 3821849"/>
                <a:gd name="connsiteY20" fmla="*/ 1206045 h 1291014"/>
                <a:gd name="connsiteX21" fmla="*/ 110747 w 3821849"/>
                <a:gd name="connsiteY21" fmla="*/ 1109357 h 1291014"/>
                <a:gd name="connsiteX22" fmla="*/ 99188 w 3821849"/>
                <a:gd name="connsiteY22" fmla="*/ 891251 h 1291014"/>
                <a:gd name="connsiteX23" fmla="*/ 99035 w 3821849"/>
                <a:gd name="connsiteY23" fmla="*/ 887495 h 1291014"/>
                <a:gd name="connsiteX24" fmla="*/ 79104 w 3821849"/>
                <a:gd name="connsiteY24" fmla="*/ 879534 h 1291014"/>
                <a:gd name="connsiteX25" fmla="*/ 46257 w 3821849"/>
                <a:gd name="connsiteY25" fmla="*/ 850232 h 1291014"/>
                <a:gd name="connsiteX26" fmla="*/ 1092 w 3821849"/>
                <a:gd name="connsiteY26" fmla="*/ 807905 h 1291014"/>
                <a:gd name="connsiteX27" fmla="*/ 17515 w 3821849"/>
                <a:gd name="connsiteY27" fmla="*/ 772091 h 1291014"/>
                <a:gd name="connsiteX28" fmla="*/ 56522 w 3821849"/>
                <a:gd name="connsiteY28" fmla="*/ 746044 h 1291014"/>
                <a:gd name="connsiteX29" fmla="*/ 87316 w 3821849"/>
                <a:gd name="connsiteY29" fmla="*/ 719997 h 1291014"/>
                <a:gd name="connsiteX30" fmla="*/ 93171 w 3821849"/>
                <a:gd name="connsiteY30" fmla="*/ 714905 h 1291014"/>
                <a:gd name="connsiteX31" fmla="*/ 92957 w 3821849"/>
                <a:gd name="connsiteY31" fmla="*/ 706933 h 1291014"/>
                <a:gd name="connsiteX32" fmla="*/ 93461 w 3821849"/>
                <a:gd name="connsiteY32" fmla="*/ 588787 h 1291014"/>
                <a:gd name="connsiteX33" fmla="*/ 94278 w 3821849"/>
                <a:gd name="connsiteY33" fmla="*/ 576113 h 1291014"/>
                <a:gd name="connsiteX34" fmla="*/ 79104 w 3821849"/>
                <a:gd name="connsiteY34" fmla="*/ 570052 h 1291014"/>
                <a:gd name="connsiteX35" fmla="*/ 46257 w 3821849"/>
                <a:gd name="connsiteY35" fmla="*/ 540750 h 1291014"/>
                <a:gd name="connsiteX36" fmla="*/ 1092 w 3821849"/>
                <a:gd name="connsiteY36" fmla="*/ 498423 h 1291014"/>
                <a:gd name="connsiteX37" fmla="*/ 17515 w 3821849"/>
                <a:gd name="connsiteY37" fmla="*/ 462609 h 1291014"/>
                <a:gd name="connsiteX38" fmla="*/ 56522 w 3821849"/>
                <a:gd name="connsiteY38" fmla="*/ 436562 h 1291014"/>
                <a:gd name="connsiteX39" fmla="*/ 87316 w 3821849"/>
                <a:gd name="connsiteY39" fmla="*/ 410515 h 1291014"/>
                <a:gd name="connsiteX40" fmla="*/ 93171 w 3821849"/>
                <a:gd name="connsiteY40" fmla="*/ 405423 h 1291014"/>
                <a:gd name="connsiteX41" fmla="*/ 92957 w 3821849"/>
                <a:gd name="connsiteY41" fmla="*/ 397451 h 1291014"/>
                <a:gd name="connsiteX42" fmla="*/ 101308 w 3821849"/>
                <a:gd name="connsiteY42" fmla="*/ 205097 h 1291014"/>
                <a:gd name="connsiteX43" fmla="*/ 176821 w 3821849"/>
                <a:gd name="connsiteY43" fmla="*/ 84969 h 1291014"/>
                <a:gd name="connsiteX44" fmla="*/ 667651 w 3821849"/>
                <a:gd name="connsiteY44" fmla="*/ 41020 h 1291014"/>
                <a:gd name="connsiteX45" fmla="*/ 979140 w 3821849"/>
                <a:gd name="connsiteY45" fmla="*/ 26369 h 1291014"/>
                <a:gd name="connsiteX46" fmla="*/ 1356701 w 3821849"/>
                <a:gd name="connsiteY46" fmla="*/ 20509 h 1291014"/>
                <a:gd name="connsiteX47" fmla="*/ 1611556 w 3821849"/>
                <a:gd name="connsiteY47" fmla="*/ 20509 h 1291014"/>
                <a:gd name="connsiteX48" fmla="*/ 2413875 w 3821849"/>
                <a:gd name="connsiteY48" fmla="*/ 14649 h 129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821849" h="1291014">
                  <a:moveTo>
                    <a:pt x="2970779" y="0"/>
                  </a:moveTo>
                  <a:cubicBezTo>
                    <a:pt x="3121804" y="976"/>
                    <a:pt x="3214622" y="8789"/>
                    <a:pt x="3320024" y="20509"/>
                  </a:cubicBezTo>
                  <a:cubicBezTo>
                    <a:pt x="3425427" y="32229"/>
                    <a:pt x="3546561" y="51762"/>
                    <a:pt x="3603196" y="70318"/>
                  </a:cubicBezTo>
                  <a:cubicBezTo>
                    <a:pt x="3659830" y="88875"/>
                    <a:pt x="3642526" y="106943"/>
                    <a:pt x="3659830" y="131848"/>
                  </a:cubicBezTo>
                  <a:cubicBezTo>
                    <a:pt x="3677135" y="156752"/>
                    <a:pt x="3688147" y="184098"/>
                    <a:pt x="3707025" y="219746"/>
                  </a:cubicBezTo>
                  <a:cubicBezTo>
                    <a:pt x="3725904" y="255394"/>
                    <a:pt x="3754221" y="292995"/>
                    <a:pt x="3773099" y="345734"/>
                  </a:cubicBezTo>
                  <a:cubicBezTo>
                    <a:pt x="3791977" y="398473"/>
                    <a:pt x="3817148" y="460002"/>
                    <a:pt x="3820294" y="536180"/>
                  </a:cubicBezTo>
                  <a:cubicBezTo>
                    <a:pt x="3822654" y="593314"/>
                    <a:pt x="3824129" y="679290"/>
                    <a:pt x="3810781" y="745282"/>
                  </a:cubicBezTo>
                  <a:lnTo>
                    <a:pt x="3805805" y="760506"/>
                  </a:lnTo>
                  <a:lnTo>
                    <a:pt x="3820294" y="845662"/>
                  </a:lnTo>
                  <a:cubicBezTo>
                    <a:pt x="3823441" y="921841"/>
                    <a:pt x="3825013" y="1049294"/>
                    <a:pt x="3791977" y="1112288"/>
                  </a:cubicBezTo>
                  <a:cubicBezTo>
                    <a:pt x="3758941" y="1175281"/>
                    <a:pt x="3692867" y="1195791"/>
                    <a:pt x="3622074" y="1223625"/>
                  </a:cubicBezTo>
                  <a:cubicBezTo>
                    <a:pt x="3551282" y="1251460"/>
                    <a:pt x="3491501" y="1272946"/>
                    <a:pt x="3367220" y="1279294"/>
                  </a:cubicBezTo>
                  <a:lnTo>
                    <a:pt x="2876389" y="1261714"/>
                  </a:lnTo>
                  <a:cubicBezTo>
                    <a:pt x="2733231" y="1257808"/>
                    <a:pt x="2656144" y="1254389"/>
                    <a:pt x="2508265" y="1255854"/>
                  </a:cubicBezTo>
                  <a:cubicBezTo>
                    <a:pt x="2360387" y="1257320"/>
                    <a:pt x="2141716" y="1266598"/>
                    <a:pt x="1989118" y="1270505"/>
                  </a:cubicBezTo>
                  <a:lnTo>
                    <a:pt x="1592678" y="1279294"/>
                  </a:lnTo>
                  <a:lnTo>
                    <a:pt x="1158482" y="1291014"/>
                  </a:lnTo>
                  <a:lnTo>
                    <a:pt x="705407" y="1288084"/>
                  </a:lnTo>
                  <a:cubicBezTo>
                    <a:pt x="568542" y="1282712"/>
                    <a:pt x="431675" y="1272458"/>
                    <a:pt x="337284" y="1258785"/>
                  </a:cubicBezTo>
                  <a:cubicBezTo>
                    <a:pt x="242894" y="1245112"/>
                    <a:pt x="176821" y="1230950"/>
                    <a:pt x="139064" y="1206045"/>
                  </a:cubicBezTo>
                  <a:cubicBezTo>
                    <a:pt x="101308" y="1181141"/>
                    <a:pt x="117040" y="1224602"/>
                    <a:pt x="110747" y="1109357"/>
                  </a:cubicBezTo>
                  <a:cubicBezTo>
                    <a:pt x="108387" y="1066141"/>
                    <a:pt x="103373" y="982751"/>
                    <a:pt x="99188" y="891251"/>
                  </a:cubicBezTo>
                  <a:cubicBezTo>
                    <a:pt x="99137" y="889999"/>
                    <a:pt x="99086" y="888747"/>
                    <a:pt x="99035" y="887495"/>
                  </a:cubicBezTo>
                  <a:lnTo>
                    <a:pt x="79104" y="879534"/>
                  </a:lnTo>
                  <a:cubicBezTo>
                    <a:pt x="69866" y="874107"/>
                    <a:pt x="59259" y="862169"/>
                    <a:pt x="46257" y="850232"/>
                  </a:cubicBezTo>
                  <a:cubicBezTo>
                    <a:pt x="33255" y="838294"/>
                    <a:pt x="5882" y="820928"/>
                    <a:pt x="1092" y="807905"/>
                  </a:cubicBezTo>
                  <a:cubicBezTo>
                    <a:pt x="-3699" y="794882"/>
                    <a:pt x="8277" y="782401"/>
                    <a:pt x="17515" y="772091"/>
                  </a:cubicBezTo>
                  <a:cubicBezTo>
                    <a:pt x="26754" y="761780"/>
                    <a:pt x="44889" y="754726"/>
                    <a:pt x="56522" y="746044"/>
                  </a:cubicBezTo>
                  <a:cubicBezTo>
                    <a:pt x="68155" y="737362"/>
                    <a:pt x="80131" y="724338"/>
                    <a:pt x="87316" y="719997"/>
                  </a:cubicBezTo>
                  <a:lnTo>
                    <a:pt x="93171" y="714905"/>
                  </a:lnTo>
                  <a:lnTo>
                    <a:pt x="92957" y="706933"/>
                  </a:lnTo>
                  <a:cubicBezTo>
                    <a:pt x="92192" y="662900"/>
                    <a:pt x="92215" y="622181"/>
                    <a:pt x="93461" y="588787"/>
                  </a:cubicBezTo>
                  <a:lnTo>
                    <a:pt x="94278" y="576113"/>
                  </a:lnTo>
                  <a:lnTo>
                    <a:pt x="79104" y="570052"/>
                  </a:lnTo>
                  <a:cubicBezTo>
                    <a:pt x="69866" y="564625"/>
                    <a:pt x="59259" y="552687"/>
                    <a:pt x="46257" y="540750"/>
                  </a:cubicBezTo>
                  <a:cubicBezTo>
                    <a:pt x="33255" y="528812"/>
                    <a:pt x="5882" y="511446"/>
                    <a:pt x="1092" y="498423"/>
                  </a:cubicBezTo>
                  <a:cubicBezTo>
                    <a:pt x="-3699" y="485400"/>
                    <a:pt x="8277" y="472919"/>
                    <a:pt x="17515" y="462609"/>
                  </a:cubicBezTo>
                  <a:cubicBezTo>
                    <a:pt x="26754" y="452298"/>
                    <a:pt x="44889" y="445244"/>
                    <a:pt x="56522" y="436562"/>
                  </a:cubicBezTo>
                  <a:cubicBezTo>
                    <a:pt x="68155" y="427880"/>
                    <a:pt x="80131" y="414856"/>
                    <a:pt x="87316" y="410515"/>
                  </a:cubicBezTo>
                  <a:lnTo>
                    <a:pt x="93171" y="405423"/>
                  </a:lnTo>
                  <a:lnTo>
                    <a:pt x="92957" y="397451"/>
                  </a:lnTo>
                  <a:cubicBezTo>
                    <a:pt x="91426" y="309384"/>
                    <a:pt x="93049" y="234579"/>
                    <a:pt x="101308" y="205097"/>
                  </a:cubicBezTo>
                  <a:cubicBezTo>
                    <a:pt x="123332" y="126476"/>
                    <a:pt x="124906" y="106455"/>
                    <a:pt x="176821" y="84969"/>
                  </a:cubicBezTo>
                  <a:cubicBezTo>
                    <a:pt x="254289" y="52906"/>
                    <a:pt x="533931" y="50786"/>
                    <a:pt x="667651" y="41020"/>
                  </a:cubicBezTo>
                  <a:cubicBezTo>
                    <a:pt x="801372" y="31253"/>
                    <a:pt x="864299" y="29788"/>
                    <a:pt x="979140" y="26369"/>
                  </a:cubicBezTo>
                  <a:lnTo>
                    <a:pt x="1356701" y="20509"/>
                  </a:lnTo>
                  <a:lnTo>
                    <a:pt x="1611556" y="20509"/>
                  </a:lnTo>
                  <a:lnTo>
                    <a:pt x="2413875" y="14649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="" xmlns:a16="http://schemas.microsoft.com/office/drawing/2014/main" id="{BE9CD501-FA0D-450B-A51D-6BCB26687804}"/>
                </a:ext>
              </a:extLst>
            </p:cNvPr>
            <p:cNvGrpSpPr/>
            <p:nvPr/>
          </p:nvGrpSpPr>
          <p:grpSpPr>
            <a:xfrm>
              <a:off x="7543369" y="2038418"/>
              <a:ext cx="2934589" cy="907589"/>
              <a:chOff x="6818250" y="865572"/>
              <a:chExt cx="2934589" cy="907589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="" xmlns:a16="http://schemas.microsoft.com/office/drawing/2014/main" id="{48B60EBB-9198-4520-B5A7-2DA65A22AF74}"/>
                  </a:ext>
                </a:extLst>
              </p:cNvPr>
              <p:cNvSpPr txBox="1"/>
              <p:nvPr/>
            </p:nvSpPr>
            <p:spPr>
              <a:xfrm>
                <a:off x="6818250" y="865572"/>
                <a:ext cx="2695205" cy="46166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2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标题文字添加</a:t>
                </a: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="" xmlns:a16="http://schemas.microsoft.com/office/drawing/2014/main" id="{7052E239-D280-4F5D-A42D-6FE566F10EF1}"/>
                  </a:ext>
                </a:extLst>
              </p:cNvPr>
              <p:cNvSpPr txBox="1"/>
              <p:nvPr/>
            </p:nvSpPr>
            <p:spPr>
              <a:xfrm>
                <a:off x="6818251" y="1249941"/>
                <a:ext cx="2934588" cy="52322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400" dirty="0">
                    <a:solidFill>
                      <a:schemeClr val="tx2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感谢您的使用，您的文字内容添加到此处，文字动画效果不变。</a:t>
                </a:r>
              </a:p>
            </p:txBody>
          </p:sp>
        </p:grpSp>
      </p:grpSp>
      <p:sp>
        <p:nvSpPr>
          <p:cNvPr id="46" name="Freeform 9">
            <a:extLst>
              <a:ext uri="{FF2B5EF4-FFF2-40B4-BE49-F238E27FC236}">
                <a16:creationId xmlns="" xmlns:a16="http://schemas.microsoft.com/office/drawing/2014/main" id="{3849FBE9-1C37-4A7A-8C2A-4175A0C38F11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521674CA-59B4-45FE-8BB5-64C877B49FF2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39102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DB407BC9-4191-481C-B55F-97EF6C1FDD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34755" y="2417945"/>
            <a:ext cx="2501900" cy="2733675"/>
            <a:chOff x="3051" y="1299"/>
            <a:chExt cx="1576" cy="1722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80A310B5-021C-46D5-AA62-1AEDEEC16E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1" y="1505"/>
              <a:ext cx="1576" cy="1516"/>
            </a:xfrm>
            <a:custGeom>
              <a:avLst/>
              <a:gdLst>
                <a:gd name="T0" fmla="*/ 555 w 588"/>
                <a:gd name="T1" fmla="*/ 343 h 566"/>
                <a:gd name="T2" fmla="*/ 521 w 588"/>
                <a:gd name="T3" fmla="*/ 336 h 566"/>
                <a:gd name="T4" fmla="*/ 504 w 588"/>
                <a:gd name="T5" fmla="*/ 323 h 566"/>
                <a:gd name="T6" fmla="*/ 406 w 588"/>
                <a:gd name="T7" fmla="*/ 243 h 566"/>
                <a:gd name="T8" fmla="*/ 461 w 588"/>
                <a:gd name="T9" fmla="*/ 104 h 566"/>
                <a:gd name="T10" fmla="*/ 299 w 588"/>
                <a:gd name="T11" fmla="*/ 32 h 566"/>
                <a:gd name="T12" fmla="*/ 235 w 588"/>
                <a:gd name="T13" fmla="*/ 253 h 566"/>
                <a:gd name="T14" fmla="*/ 120 w 588"/>
                <a:gd name="T15" fmla="*/ 313 h 566"/>
                <a:gd name="T16" fmla="*/ 211 w 588"/>
                <a:gd name="T17" fmla="*/ 341 h 566"/>
                <a:gd name="T18" fmla="*/ 447 w 588"/>
                <a:gd name="T19" fmla="*/ 348 h 566"/>
                <a:gd name="T20" fmla="*/ 241 w 588"/>
                <a:gd name="T21" fmla="*/ 362 h 566"/>
                <a:gd name="T22" fmla="*/ 33 w 588"/>
                <a:gd name="T23" fmla="*/ 330 h 566"/>
                <a:gd name="T24" fmla="*/ 2 w 588"/>
                <a:gd name="T25" fmla="*/ 356 h 566"/>
                <a:gd name="T26" fmla="*/ 17 w 588"/>
                <a:gd name="T27" fmla="*/ 444 h 566"/>
                <a:gd name="T28" fmla="*/ 212 w 588"/>
                <a:gd name="T29" fmla="*/ 483 h 566"/>
                <a:gd name="T30" fmla="*/ 161 w 588"/>
                <a:gd name="T31" fmla="*/ 563 h 566"/>
                <a:gd name="T32" fmla="*/ 220 w 588"/>
                <a:gd name="T33" fmla="*/ 485 h 566"/>
                <a:gd name="T34" fmla="*/ 304 w 588"/>
                <a:gd name="T35" fmla="*/ 547 h 566"/>
                <a:gd name="T36" fmla="*/ 395 w 588"/>
                <a:gd name="T37" fmla="*/ 489 h 566"/>
                <a:gd name="T38" fmla="*/ 461 w 588"/>
                <a:gd name="T39" fmla="*/ 557 h 566"/>
                <a:gd name="T40" fmla="*/ 488 w 588"/>
                <a:gd name="T41" fmla="*/ 522 h 566"/>
                <a:gd name="T42" fmla="*/ 564 w 588"/>
                <a:gd name="T43" fmla="*/ 481 h 566"/>
                <a:gd name="T44" fmla="*/ 568 w 588"/>
                <a:gd name="T45" fmla="*/ 441 h 566"/>
                <a:gd name="T46" fmla="*/ 482 w 588"/>
                <a:gd name="T47" fmla="*/ 155 h 566"/>
                <a:gd name="T48" fmla="*/ 168 w 588"/>
                <a:gd name="T49" fmla="*/ 157 h 566"/>
                <a:gd name="T50" fmla="*/ 180 w 588"/>
                <a:gd name="T51" fmla="*/ 175 h 566"/>
                <a:gd name="T52" fmla="*/ 330 w 588"/>
                <a:gd name="T53" fmla="*/ 29 h 566"/>
                <a:gd name="T54" fmla="*/ 304 w 588"/>
                <a:gd name="T55" fmla="*/ 30 h 566"/>
                <a:gd name="T56" fmla="*/ 233 w 588"/>
                <a:gd name="T57" fmla="*/ 68 h 566"/>
                <a:gd name="T58" fmla="*/ 307 w 588"/>
                <a:gd name="T59" fmla="*/ 44 h 566"/>
                <a:gd name="T60" fmla="*/ 340 w 588"/>
                <a:gd name="T61" fmla="*/ 43 h 566"/>
                <a:gd name="T62" fmla="*/ 360 w 588"/>
                <a:gd name="T63" fmla="*/ 46 h 566"/>
                <a:gd name="T64" fmla="*/ 382 w 588"/>
                <a:gd name="T65" fmla="*/ 53 h 566"/>
                <a:gd name="T66" fmla="*/ 401 w 588"/>
                <a:gd name="T67" fmla="*/ 85 h 566"/>
                <a:gd name="T68" fmla="*/ 434 w 588"/>
                <a:gd name="T69" fmla="*/ 135 h 566"/>
                <a:gd name="T70" fmla="*/ 294 w 588"/>
                <a:gd name="T71" fmla="*/ 261 h 566"/>
                <a:gd name="T72" fmla="*/ 130 w 588"/>
                <a:gd name="T73" fmla="*/ 549 h 566"/>
                <a:gd name="T74" fmla="*/ 482 w 588"/>
                <a:gd name="T75" fmla="*/ 536 h 566"/>
                <a:gd name="T76" fmla="*/ 516 w 588"/>
                <a:gd name="T77" fmla="*/ 347 h 566"/>
                <a:gd name="T78" fmla="*/ 545 w 588"/>
                <a:gd name="T79" fmla="*/ 346 h 566"/>
                <a:gd name="T80" fmla="*/ 312 w 588"/>
                <a:gd name="T81" fmla="*/ 473 h 566"/>
                <a:gd name="T82" fmla="*/ 284 w 588"/>
                <a:gd name="T83" fmla="*/ 406 h 566"/>
                <a:gd name="T84" fmla="*/ 289 w 588"/>
                <a:gd name="T85" fmla="*/ 467 h 566"/>
                <a:gd name="T86" fmla="*/ 222 w 588"/>
                <a:gd name="T87" fmla="*/ 364 h 566"/>
                <a:gd name="T88" fmla="*/ 60 w 588"/>
                <a:gd name="T89" fmla="*/ 433 h 566"/>
                <a:gd name="T90" fmla="*/ 12 w 588"/>
                <a:gd name="T91" fmla="*/ 355 h 566"/>
                <a:gd name="T92" fmla="*/ 37 w 588"/>
                <a:gd name="T93" fmla="*/ 436 h 566"/>
                <a:gd name="T94" fmla="*/ 301 w 588"/>
                <a:gd name="T95" fmla="*/ 535 h 566"/>
                <a:gd name="T96" fmla="*/ 30 w 588"/>
                <a:gd name="T97" fmla="*/ 462 h 566"/>
                <a:gd name="T98" fmla="*/ 98 w 588"/>
                <a:gd name="T99" fmla="*/ 438 h 566"/>
                <a:gd name="T100" fmla="*/ 297 w 588"/>
                <a:gd name="T101" fmla="*/ 488 h 566"/>
                <a:gd name="T102" fmla="*/ 325 w 588"/>
                <a:gd name="T103" fmla="*/ 506 h 566"/>
                <a:gd name="T104" fmla="*/ 554 w 588"/>
                <a:gd name="T105" fmla="*/ 35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8" h="566">
                  <a:moveTo>
                    <a:pt x="577" y="396"/>
                  </a:moveTo>
                  <a:cubicBezTo>
                    <a:pt x="580" y="384"/>
                    <a:pt x="587" y="371"/>
                    <a:pt x="588" y="359"/>
                  </a:cubicBezTo>
                  <a:cubicBezTo>
                    <a:pt x="588" y="340"/>
                    <a:pt x="567" y="347"/>
                    <a:pt x="554" y="348"/>
                  </a:cubicBezTo>
                  <a:cubicBezTo>
                    <a:pt x="555" y="346"/>
                    <a:pt x="555" y="345"/>
                    <a:pt x="555" y="343"/>
                  </a:cubicBezTo>
                  <a:cubicBezTo>
                    <a:pt x="555" y="340"/>
                    <a:pt x="553" y="337"/>
                    <a:pt x="550" y="338"/>
                  </a:cubicBezTo>
                  <a:cubicBezTo>
                    <a:pt x="542" y="340"/>
                    <a:pt x="534" y="341"/>
                    <a:pt x="527" y="343"/>
                  </a:cubicBezTo>
                  <a:cubicBezTo>
                    <a:pt x="527" y="342"/>
                    <a:pt x="527" y="342"/>
                    <a:pt x="527" y="341"/>
                  </a:cubicBezTo>
                  <a:cubicBezTo>
                    <a:pt x="526" y="338"/>
                    <a:pt x="524" y="335"/>
                    <a:pt x="521" y="336"/>
                  </a:cubicBezTo>
                  <a:cubicBezTo>
                    <a:pt x="499" y="337"/>
                    <a:pt x="477" y="341"/>
                    <a:pt x="456" y="345"/>
                  </a:cubicBezTo>
                  <a:cubicBezTo>
                    <a:pt x="456" y="344"/>
                    <a:pt x="456" y="343"/>
                    <a:pt x="455" y="341"/>
                  </a:cubicBezTo>
                  <a:cubicBezTo>
                    <a:pt x="445" y="320"/>
                    <a:pt x="433" y="299"/>
                    <a:pt x="420" y="278"/>
                  </a:cubicBezTo>
                  <a:cubicBezTo>
                    <a:pt x="458" y="257"/>
                    <a:pt x="503" y="278"/>
                    <a:pt x="504" y="323"/>
                  </a:cubicBezTo>
                  <a:cubicBezTo>
                    <a:pt x="504" y="329"/>
                    <a:pt x="513" y="329"/>
                    <a:pt x="513" y="323"/>
                  </a:cubicBezTo>
                  <a:cubicBezTo>
                    <a:pt x="516" y="273"/>
                    <a:pt x="457" y="239"/>
                    <a:pt x="417" y="274"/>
                  </a:cubicBezTo>
                  <a:cubicBezTo>
                    <a:pt x="412" y="265"/>
                    <a:pt x="406" y="256"/>
                    <a:pt x="400" y="247"/>
                  </a:cubicBezTo>
                  <a:cubicBezTo>
                    <a:pt x="402" y="246"/>
                    <a:pt x="404" y="244"/>
                    <a:pt x="406" y="243"/>
                  </a:cubicBezTo>
                  <a:cubicBezTo>
                    <a:pt x="433" y="225"/>
                    <a:pt x="457" y="198"/>
                    <a:pt x="466" y="168"/>
                  </a:cubicBezTo>
                  <a:cubicBezTo>
                    <a:pt x="475" y="172"/>
                    <a:pt x="488" y="166"/>
                    <a:pt x="491" y="157"/>
                  </a:cubicBezTo>
                  <a:cubicBezTo>
                    <a:pt x="495" y="145"/>
                    <a:pt x="482" y="131"/>
                    <a:pt x="470" y="135"/>
                  </a:cubicBezTo>
                  <a:cubicBezTo>
                    <a:pt x="469" y="125"/>
                    <a:pt x="466" y="114"/>
                    <a:pt x="461" y="104"/>
                  </a:cubicBezTo>
                  <a:cubicBezTo>
                    <a:pt x="439" y="56"/>
                    <a:pt x="389" y="35"/>
                    <a:pt x="339" y="31"/>
                  </a:cubicBezTo>
                  <a:cubicBezTo>
                    <a:pt x="340" y="24"/>
                    <a:pt x="336" y="15"/>
                    <a:pt x="330" y="11"/>
                  </a:cubicBezTo>
                  <a:cubicBezTo>
                    <a:pt x="316" y="0"/>
                    <a:pt x="296" y="13"/>
                    <a:pt x="298" y="30"/>
                  </a:cubicBezTo>
                  <a:cubicBezTo>
                    <a:pt x="298" y="31"/>
                    <a:pt x="298" y="31"/>
                    <a:pt x="299" y="32"/>
                  </a:cubicBezTo>
                  <a:cubicBezTo>
                    <a:pt x="241" y="39"/>
                    <a:pt x="177" y="75"/>
                    <a:pt x="176" y="139"/>
                  </a:cubicBezTo>
                  <a:cubicBezTo>
                    <a:pt x="165" y="144"/>
                    <a:pt x="156" y="152"/>
                    <a:pt x="157" y="165"/>
                  </a:cubicBezTo>
                  <a:cubicBezTo>
                    <a:pt x="158" y="175"/>
                    <a:pt x="171" y="190"/>
                    <a:pt x="182" y="181"/>
                  </a:cubicBezTo>
                  <a:cubicBezTo>
                    <a:pt x="188" y="210"/>
                    <a:pt x="207" y="237"/>
                    <a:pt x="235" y="253"/>
                  </a:cubicBezTo>
                  <a:cubicBezTo>
                    <a:pt x="235" y="253"/>
                    <a:pt x="235" y="254"/>
                    <a:pt x="235" y="254"/>
                  </a:cubicBezTo>
                  <a:cubicBezTo>
                    <a:pt x="232" y="264"/>
                    <a:pt x="228" y="273"/>
                    <a:pt x="224" y="283"/>
                  </a:cubicBezTo>
                  <a:cubicBezTo>
                    <a:pt x="191" y="264"/>
                    <a:pt x="132" y="270"/>
                    <a:pt x="114" y="308"/>
                  </a:cubicBezTo>
                  <a:cubicBezTo>
                    <a:pt x="112" y="312"/>
                    <a:pt x="116" y="316"/>
                    <a:pt x="120" y="313"/>
                  </a:cubicBezTo>
                  <a:cubicBezTo>
                    <a:pt x="135" y="300"/>
                    <a:pt x="147" y="289"/>
                    <a:pt x="168" y="284"/>
                  </a:cubicBezTo>
                  <a:cubicBezTo>
                    <a:pt x="186" y="280"/>
                    <a:pt x="205" y="282"/>
                    <a:pt x="222" y="289"/>
                  </a:cubicBezTo>
                  <a:cubicBezTo>
                    <a:pt x="216" y="305"/>
                    <a:pt x="208" y="321"/>
                    <a:pt x="203" y="338"/>
                  </a:cubicBezTo>
                  <a:cubicBezTo>
                    <a:pt x="202" y="343"/>
                    <a:pt x="209" y="346"/>
                    <a:pt x="211" y="341"/>
                  </a:cubicBezTo>
                  <a:cubicBezTo>
                    <a:pt x="226" y="317"/>
                    <a:pt x="236" y="286"/>
                    <a:pt x="242" y="257"/>
                  </a:cubicBezTo>
                  <a:cubicBezTo>
                    <a:pt x="289" y="281"/>
                    <a:pt x="348" y="276"/>
                    <a:pt x="394" y="250"/>
                  </a:cubicBezTo>
                  <a:cubicBezTo>
                    <a:pt x="411" y="282"/>
                    <a:pt x="429" y="315"/>
                    <a:pt x="446" y="347"/>
                  </a:cubicBezTo>
                  <a:cubicBezTo>
                    <a:pt x="446" y="347"/>
                    <a:pt x="447" y="347"/>
                    <a:pt x="447" y="348"/>
                  </a:cubicBezTo>
                  <a:cubicBezTo>
                    <a:pt x="428" y="352"/>
                    <a:pt x="409" y="359"/>
                    <a:pt x="391" y="366"/>
                  </a:cubicBezTo>
                  <a:cubicBezTo>
                    <a:pt x="362" y="378"/>
                    <a:pt x="328" y="393"/>
                    <a:pt x="309" y="419"/>
                  </a:cubicBezTo>
                  <a:cubicBezTo>
                    <a:pt x="308" y="417"/>
                    <a:pt x="306" y="414"/>
                    <a:pt x="304" y="412"/>
                  </a:cubicBezTo>
                  <a:cubicBezTo>
                    <a:pt x="288" y="391"/>
                    <a:pt x="264" y="375"/>
                    <a:pt x="241" y="362"/>
                  </a:cubicBezTo>
                  <a:cubicBezTo>
                    <a:pt x="186" y="331"/>
                    <a:pt x="123" y="320"/>
                    <a:pt x="61" y="309"/>
                  </a:cubicBezTo>
                  <a:cubicBezTo>
                    <a:pt x="57" y="308"/>
                    <a:pt x="54" y="311"/>
                    <a:pt x="55" y="315"/>
                  </a:cubicBezTo>
                  <a:cubicBezTo>
                    <a:pt x="55" y="318"/>
                    <a:pt x="55" y="320"/>
                    <a:pt x="56" y="323"/>
                  </a:cubicBezTo>
                  <a:cubicBezTo>
                    <a:pt x="48" y="325"/>
                    <a:pt x="41" y="328"/>
                    <a:pt x="33" y="330"/>
                  </a:cubicBezTo>
                  <a:cubicBezTo>
                    <a:pt x="31" y="330"/>
                    <a:pt x="29" y="333"/>
                    <a:pt x="30" y="336"/>
                  </a:cubicBezTo>
                  <a:cubicBezTo>
                    <a:pt x="30" y="336"/>
                    <a:pt x="31" y="337"/>
                    <a:pt x="31" y="337"/>
                  </a:cubicBezTo>
                  <a:cubicBezTo>
                    <a:pt x="22" y="341"/>
                    <a:pt x="13" y="345"/>
                    <a:pt x="5" y="349"/>
                  </a:cubicBezTo>
                  <a:cubicBezTo>
                    <a:pt x="2" y="350"/>
                    <a:pt x="0" y="352"/>
                    <a:pt x="2" y="356"/>
                  </a:cubicBezTo>
                  <a:cubicBezTo>
                    <a:pt x="14" y="382"/>
                    <a:pt x="19" y="409"/>
                    <a:pt x="28" y="437"/>
                  </a:cubicBezTo>
                  <a:cubicBezTo>
                    <a:pt x="29" y="437"/>
                    <a:pt x="29" y="438"/>
                    <a:pt x="29" y="438"/>
                  </a:cubicBezTo>
                  <a:cubicBezTo>
                    <a:pt x="26" y="439"/>
                    <a:pt x="23" y="439"/>
                    <a:pt x="20" y="440"/>
                  </a:cubicBezTo>
                  <a:cubicBezTo>
                    <a:pt x="18" y="440"/>
                    <a:pt x="17" y="442"/>
                    <a:pt x="17" y="444"/>
                  </a:cubicBezTo>
                  <a:cubicBezTo>
                    <a:pt x="18" y="453"/>
                    <a:pt x="20" y="458"/>
                    <a:pt x="25" y="464"/>
                  </a:cubicBezTo>
                  <a:cubicBezTo>
                    <a:pt x="23" y="467"/>
                    <a:pt x="25" y="472"/>
                    <a:pt x="30" y="471"/>
                  </a:cubicBezTo>
                  <a:cubicBezTo>
                    <a:pt x="87" y="463"/>
                    <a:pt x="145" y="464"/>
                    <a:pt x="201" y="480"/>
                  </a:cubicBezTo>
                  <a:cubicBezTo>
                    <a:pt x="205" y="481"/>
                    <a:pt x="208" y="482"/>
                    <a:pt x="212" y="483"/>
                  </a:cubicBezTo>
                  <a:cubicBezTo>
                    <a:pt x="195" y="505"/>
                    <a:pt x="178" y="527"/>
                    <a:pt x="160" y="548"/>
                  </a:cubicBezTo>
                  <a:cubicBezTo>
                    <a:pt x="152" y="530"/>
                    <a:pt x="131" y="511"/>
                    <a:pt x="113" y="529"/>
                  </a:cubicBezTo>
                  <a:cubicBezTo>
                    <a:pt x="92" y="552"/>
                    <a:pt x="132" y="561"/>
                    <a:pt x="153" y="563"/>
                  </a:cubicBezTo>
                  <a:cubicBezTo>
                    <a:pt x="155" y="565"/>
                    <a:pt x="159" y="566"/>
                    <a:pt x="161" y="563"/>
                  </a:cubicBezTo>
                  <a:cubicBezTo>
                    <a:pt x="161" y="563"/>
                    <a:pt x="161" y="563"/>
                    <a:pt x="162" y="563"/>
                  </a:cubicBezTo>
                  <a:cubicBezTo>
                    <a:pt x="162" y="563"/>
                    <a:pt x="162" y="563"/>
                    <a:pt x="162" y="563"/>
                  </a:cubicBezTo>
                  <a:cubicBezTo>
                    <a:pt x="166" y="563"/>
                    <a:pt x="167" y="560"/>
                    <a:pt x="167" y="557"/>
                  </a:cubicBezTo>
                  <a:cubicBezTo>
                    <a:pt x="187" y="535"/>
                    <a:pt x="206" y="511"/>
                    <a:pt x="220" y="485"/>
                  </a:cubicBezTo>
                  <a:cubicBezTo>
                    <a:pt x="227" y="488"/>
                    <a:pt x="234" y="490"/>
                    <a:pt x="241" y="493"/>
                  </a:cubicBezTo>
                  <a:cubicBezTo>
                    <a:pt x="252" y="498"/>
                    <a:pt x="261" y="501"/>
                    <a:pt x="267" y="513"/>
                  </a:cubicBezTo>
                  <a:cubicBezTo>
                    <a:pt x="269" y="518"/>
                    <a:pt x="269" y="523"/>
                    <a:pt x="271" y="528"/>
                  </a:cubicBezTo>
                  <a:cubicBezTo>
                    <a:pt x="277" y="540"/>
                    <a:pt x="290" y="549"/>
                    <a:pt x="304" y="547"/>
                  </a:cubicBezTo>
                  <a:cubicBezTo>
                    <a:pt x="320" y="546"/>
                    <a:pt x="328" y="535"/>
                    <a:pt x="333" y="522"/>
                  </a:cubicBezTo>
                  <a:cubicBezTo>
                    <a:pt x="335" y="517"/>
                    <a:pt x="333" y="516"/>
                    <a:pt x="337" y="512"/>
                  </a:cubicBezTo>
                  <a:cubicBezTo>
                    <a:pt x="340" y="508"/>
                    <a:pt x="351" y="505"/>
                    <a:pt x="355" y="503"/>
                  </a:cubicBezTo>
                  <a:cubicBezTo>
                    <a:pt x="368" y="498"/>
                    <a:pt x="382" y="493"/>
                    <a:pt x="395" y="489"/>
                  </a:cubicBezTo>
                  <a:cubicBezTo>
                    <a:pt x="403" y="487"/>
                    <a:pt x="411" y="485"/>
                    <a:pt x="419" y="483"/>
                  </a:cubicBezTo>
                  <a:cubicBezTo>
                    <a:pt x="425" y="496"/>
                    <a:pt x="431" y="509"/>
                    <a:pt x="438" y="521"/>
                  </a:cubicBezTo>
                  <a:cubicBezTo>
                    <a:pt x="444" y="533"/>
                    <a:pt x="448" y="546"/>
                    <a:pt x="457" y="556"/>
                  </a:cubicBezTo>
                  <a:cubicBezTo>
                    <a:pt x="458" y="557"/>
                    <a:pt x="459" y="558"/>
                    <a:pt x="461" y="557"/>
                  </a:cubicBezTo>
                  <a:cubicBezTo>
                    <a:pt x="461" y="557"/>
                    <a:pt x="461" y="558"/>
                    <a:pt x="461" y="558"/>
                  </a:cubicBezTo>
                  <a:cubicBezTo>
                    <a:pt x="472" y="564"/>
                    <a:pt x="492" y="561"/>
                    <a:pt x="503" y="556"/>
                  </a:cubicBezTo>
                  <a:cubicBezTo>
                    <a:pt x="512" y="551"/>
                    <a:pt x="519" y="541"/>
                    <a:pt x="515" y="530"/>
                  </a:cubicBezTo>
                  <a:cubicBezTo>
                    <a:pt x="511" y="519"/>
                    <a:pt x="498" y="519"/>
                    <a:pt x="488" y="522"/>
                  </a:cubicBezTo>
                  <a:cubicBezTo>
                    <a:pt x="477" y="526"/>
                    <a:pt x="468" y="533"/>
                    <a:pt x="461" y="543"/>
                  </a:cubicBezTo>
                  <a:cubicBezTo>
                    <a:pt x="456" y="534"/>
                    <a:pt x="450" y="525"/>
                    <a:pt x="446" y="517"/>
                  </a:cubicBezTo>
                  <a:cubicBezTo>
                    <a:pt x="439" y="505"/>
                    <a:pt x="432" y="493"/>
                    <a:pt x="425" y="482"/>
                  </a:cubicBezTo>
                  <a:cubicBezTo>
                    <a:pt x="471" y="473"/>
                    <a:pt x="517" y="474"/>
                    <a:pt x="564" y="481"/>
                  </a:cubicBezTo>
                  <a:cubicBezTo>
                    <a:pt x="565" y="481"/>
                    <a:pt x="566" y="481"/>
                    <a:pt x="567" y="480"/>
                  </a:cubicBezTo>
                  <a:cubicBezTo>
                    <a:pt x="570" y="480"/>
                    <a:pt x="573" y="477"/>
                    <a:pt x="572" y="474"/>
                  </a:cubicBezTo>
                  <a:cubicBezTo>
                    <a:pt x="571" y="463"/>
                    <a:pt x="569" y="453"/>
                    <a:pt x="568" y="442"/>
                  </a:cubicBezTo>
                  <a:cubicBezTo>
                    <a:pt x="568" y="442"/>
                    <a:pt x="568" y="442"/>
                    <a:pt x="568" y="441"/>
                  </a:cubicBezTo>
                  <a:cubicBezTo>
                    <a:pt x="571" y="426"/>
                    <a:pt x="573" y="411"/>
                    <a:pt x="577" y="396"/>
                  </a:cubicBezTo>
                  <a:close/>
                  <a:moveTo>
                    <a:pt x="470" y="141"/>
                  </a:moveTo>
                  <a:cubicBezTo>
                    <a:pt x="470" y="141"/>
                    <a:pt x="470" y="141"/>
                    <a:pt x="470" y="141"/>
                  </a:cubicBezTo>
                  <a:cubicBezTo>
                    <a:pt x="477" y="140"/>
                    <a:pt x="486" y="148"/>
                    <a:pt x="482" y="155"/>
                  </a:cubicBezTo>
                  <a:cubicBezTo>
                    <a:pt x="479" y="160"/>
                    <a:pt x="473" y="161"/>
                    <a:pt x="468" y="159"/>
                  </a:cubicBezTo>
                  <a:cubicBezTo>
                    <a:pt x="469" y="153"/>
                    <a:pt x="470" y="147"/>
                    <a:pt x="470" y="141"/>
                  </a:cubicBezTo>
                  <a:close/>
                  <a:moveTo>
                    <a:pt x="180" y="175"/>
                  </a:moveTo>
                  <a:cubicBezTo>
                    <a:pt x="171" y="174"/>
                    <a:pt x="164" y="166"/>
                    <a:pt x="168" y="157"/>
                  </a:cubicBezTo>
                  <a:cubicBezTo>
                    <a:pt x="170" y="153"/>
                    <a:pt x="173" y="150"/>
                    <a:pt x="177" y="147"/>
                  </a:cubicBezTo>
                  <a:cubicBezTo>
                    <a:pt x="178" y="148"/>
                    <a:pt x="179" y="149"/>
                    <a:pt x="181" y="149"/>
                  </a:cubicBezTo>
                  <a:cubicBezTo>
                    <a:pt x="179" y="158"/>
                    <a:pt x="180" y="166"/>
                    <a:pt x="181" y="175"/>
                  </a:cubicBezTo>
                  <a:cubicBezTo>
                    <a:pt x="180" y="175"/>
                    <a:pt x="180" y="175"/>
                    <a:pt x="180" y="175"/>
                  </a:cubicBezTo>
                  <a:close/>
                  <a:moveTo>
                    <a:pt x="304" y="30"/>
                  </a:moveTo>
                  <a:cubicBezTo>
                    <a:pt x="304" y="22"/>
                    <a:pt x="311" y="14"/>
                    <a:pt x="319" y="16"/>
                  </a:cubicBezTo>
                  <a:cubicBezTo>
                    <a:pt x="323" y="16"/>
                    <a:pt x="326" y="19"/>
                    <a:pt x="328" y="22"/>
                  </a:cubicBezTo>
                  <a:cubicBezTo>
                    <a:pt x="328" y="22"/>
                    <a:pt x="330" y="27"/>
                    <a:pt x="330" y="29"/>
                  </a:cubicBezTo>
                  <a:cubicBezTo>
                    <a:pt x="329" y="29"/>
                    <a:pt x="328" y="30"/>
                    <a:pt x="328" y="31"/>
                  </a:cubicBezTo>
                  <a:cubicBezTo>
                    <a:pt x="322" y="30"/>
                    <a:pt x="317" y="30"/>
                    <a:pt x="312" y="31"/>
                  </a:cubicBezTo>
                  <a:cubicBezTo>
                    <a:pt x="309" y="31"/>
                    <a:pt x="306" y="31"/>
                    <a:pt x="304" y="31"/>
                  </a:cubicBezTo>
                  <a:cubicBezTo>
                    <a:pt x="304" y="31"/>
                    <a:pt x="304" y="30"/>
                    <a:pt x="304" y="30"/>
                  </a:cubicBezTo>
                  <a:close/>
                  <a:moveTo>
                    <a:pt x="294" y="261"/>
                  </a:moveTo>
                  <a:cubicBezTo>
                    <a:pt x="227" y="254"/>
                    <a:pt x="168" y="192"/>
                    <a:pt x="194" y="123"/>
                  </a:cubicBezTo>
                  <a:cubicBezTo>
                    <a:pt x="195" y="121"/>
                    <a:pt x="193" y="119"/>
                    <a:pt x="191" y="120"/>
                  </a:cubicBezTo>
                  <a:cubicBezTo>
                    <a:pt x="199" y="97"/>
                    <a:pt x="214" y="80"/>
                    <a:pt x="233" y="68"/>
                  </a:cubicBezTo>
                  <a:cubicBezTo>
                    <a:pt x="220" y="83"/>
                    <a:pt x="210" y="102"/>
                    <a:pt x="206" y="122"/>
                  </a:cubicBezTo>
                  <a:cubicBezTo>
                    <a:pt x="206" y="126"/>
                    <a:pt x="211" y="128"/>
                    <a:pt x="213" y="124"/>
                  </a:cubicBezTo>
                  <a:cubicBezTo>
                    <a:pt x="222" y="97"/>
                    <a:pt x="235" y="76"/>
                    <a:pt x="254" y="56"/>
                  </a:cubicBezTo>
                  <a:cubicBezTo>
                    <a:pt x="270" y="50"/>
                    <a:pt x="288" y="45"/>
                    <a:pt x="307" y="44"/>
                  </a:cubicBezTo>
                  <a:cubicBezTo>
                    <a:pt x="293" y="67"/>
                    <a:pt x="284" y="93"/>
                    <a:pt x="286" y="121"/>
                  </a:cubicBezTo>
                  <a:cubicBezTo>
                    <a:pt x="287" y="125"/>
                    <a:pt x="293" y="125"/>
                    <a:pt x="293" y="121"/>
                  </a:cubicBezTo>
                  <a:cubicBezTo>
                    <a:pt x="295" y="93"/>
                    <a:pt x="299" y="68"/>
                    <a:pt x="313" y="43"/>
                  </a:cubicBezTo>
                  <a:cubicBezTo>
                    <a:pt x="322" y="43"/>
                    <a:pt x="331" y="43"/>
                    <a:pt x="340" y="43"/>
                  </a:cubicBezTo>
                  <a:cubicBezTo>
                    <a:pt x="345" y="44"/>
                    <a:pt x="349" y="44"/>
                    <a:pt x="354" y="45"/>
                  </a:cubicBezTo>
                  <a:cubicBezTo>
                    <a:pt x="359" y="72"/>
                    <a:pt x="361" y="99"/>
                    <a:pt x="363" y="126"/>
                  </a:cubicBezTo>
                  <a:cubicBezTo>
                    <a:pt x="364" y="131"/>
                    <a:pt x="370" y="131"/>
                    <a:pt x="371" y="126"/>
                  </a:cubicBezTo>
                  <a:cubicBezTo>
                    <a:pt x="373" y="100"/>
                    <a:pt x="368" y="71"/>
                    <a:pt x="360" y="46"/>
                  </a:cubicBezTo>
                  <a:cubicBezTo>
                    <a:pt x="365" y="47"/>
                    <a:pt x="370" y="49"/>
                    <a:pt x="376" y="50"/>
                  </a:cubicBezTo>
                  <a:cubicBezTo>
                    <a:pt x="376" y="51"/>
                    <a:pt x="376" y="51"/>
                    <a:pt x="376" y="52"/>
                  </a:cubicBezTo>
                  <a:cubicBezTo>
                    <a:pt x="377" y="53"/>
                    <a:pt x="379" y="53"/>
                    <a:pt x="380" y="52"/>
                  </a:cubicBezTo>
                  <a:cubicBezTo>
                    <a:pt x="381" y="52"/>
                    <a:pt x="382" y="53"/>
                    <a:pt x="382" y="53"/>
                  </a:cubicBezTo>
                  <a:cubicBezTo>
                    <a:pt x="387" y="63"/>
                    <a:pt x="390" y="77"/>
                    <a:pt x="394" y="87"/>
                  </a:cubicBezTo>
                  <a:cubicBezTo>
                    <a:pt x="397" y="99"/>
                    <a:pt x="400" y="112"/>
                    <a:pt x="403" y="124"/>
                  </a:cubicBezTo>
                  <a:cubicBezTo>
                    <a:pt x="404" y="129"/>
                    <a:pt x="411" y="128"/>
                    <a:pt x="411" y="123"/>
                  </a:cubicBezTo>
                  <a:cubicBezTo>
                    <a:pt x="409" y="110"/>
                    <a:pt x="405" y="98"/>
                    <a:pt x="401" y="85"/>
                  </a:cubicBezTo>
                  <a:cubicBezTo>
                    <a:pt x="399" y="77"/>
                    <a:pt x="395" y="65"/>
                    <a:pt x="391" y="56"/>
                  </a:cubicBezTo>
                  <a:cubicBezTo>
                    <a:pt x="397" y="59"/>
                    <a:pt x="404" y="62"/>
                    <a:pt x="410" y="66"/>
                  </a:cubicBezTo>
                  <a:cubicBezTo>
                    <a:pt x="415" y="76"/>
                    <a:pt x="420" y="86"/>
                    <a:pt x="424" y="97"/>
                  </a:cubicBezTo>
                  <a:cubicBezTo>
                    <a:pt x="428" y="109"/>
                    <a:pt x="430" y="122"/>
                    <a:pt x="434" y="135"/>
                  </a:cubicBezTo>
                  <a:cubicBezTo>
                    <a:pt x="435" y="138"/>
                    <a:pt x="440" y="138"/>
                    <a:pt x="440" y="134"/>
                  </a:cubicBezTo>
                  <a:cubicBezTo>
                    <a:pt x="441" y="115"/>
                    <a:pt x="434" y="94"/>
                    <a:pt x="425" y="76"/>
                  </a:cubicBezTo>
                  <a:cubicBezTo>
                    <a:pt x="452" y="98"/>
                    <a:pt x="468" y="131"/>
                    <a:pt x="454" y="170"/>
                  </a:cubicBezTo>
                  <a:cubicBezTo>
                    <a:pt x="432" y="231"/>
                    <a:pt x="356" y="267"/>
                    <a:pt x="294" y="261"/>
                  </a:cubicBezTo>
                  <a:close/>
                  <a:moveTo>
                    <a:pt x="130" y="549"/>
                  </a:moveTo>
                  <a:cubicBezTo>
                    <a:pt x="121" y="533"/>
                    <a:pt x="125" y="530"/>
                    <a:pt x="142" y="540"/>
                  </a:cubicBezTo>
                  <a:cubicBezTo>
                    <a:pt x="146" y="544"/>
                    <a:pt x="149" y="548"/>
                    <a:pt x="150" y="553"/>
                  </a:cubicBezTo>
                  <a:cubicBezTo>
                    <a:pt x="143" y="553"/>
                    <a:pt x="134" y="553"/>
                    <a:pt x="130" y="549"/>
                  </a:cubicBezTo>
                  <a:close/>
                  <a:moveTo>
                    <a:pt x="482" y="536"/>
                  </a:moveTo>
                  <a:cubicBezTo>
                    <a:pt x="487" y="533"/>
                    <a:pt x="506" y="525"/>
                    <a:pt x="505" y="538"/>
                  </a:cubicBezTo>
                  <a:cubicBezTo>
                    <a:pt x="505" y="553"/>
                    <a:pt x="478" y="549"/>
                    <a:pt x="466" y="550"/>
                  </a:cubicBezTo>
                  <a:cubicBezTo>
                    <a:pt x="470" y="544"/>
                    <a:pt x="476" y="540"/>
                    <a:pt x="482" y="536"/>
                  </a:cubicBezTo>
                  <a:close/>
                  <a:moveTo>
                    <a:pt x="310" y="432"/>
                  </a:moveTo>
                  <a:cubicBezTo>
                    <a:pt x="311" y="430"/>
                    <a:pt x="311" y="427"/>
                    <a:pt x="311" y="425"/>
                  </a:cubicBezTo>
                  <a:cubicBezTo>
                    <a:pt x="336" y="401"/>
                    <a:pt x="371" y="385"/>
                    <a:pt x="404" y="373"/>
                  </a:cubicBezTo>
                  <a:cubicBezTo>
                    <a:pt x="440" y="359"/>
                    <a:pt x="478" y="351"/>
                    <a:pt x="516" y="347"/>
                  </a:cubicBezTo>
                  <a:cubicBezTo>
                    <a:pt x="519" y="375"/>
                    <a:pt x="524" y="402"/>
                    <a:pt x="533" y="429"/>
                  </a:cubicBezTo>
                  <a:cubicBezTo>
                    <a:pt x="534" y="435"/>
                    <a:pt x="544" y="433"/>
                    <a:pt x="543" y="426"/>
                  </a:cubicBezTo>
                  <a:cubicBezTo>
                    <a:pt x="536" y="400"/>
                    <a:pt x="531" y="374"/>
                    <a:pt x="527" y="348"/>
                  </a:cubicBezTo>
                  <a:cubicBezTo>
                    <a:pt x="533" y="347"/>
                    <a:pt x="539" y="347"/>
                    <a:pt x="545" y="346"/>
                  </a:cubicBezTo>
                  <a:cubicBezTo>
                    <a:pt x="539" y="374"/>
                    <a:pt x="537" y="405"/>
                    <a:pt x="545" y="433"/>
                  </a:cubicBezTo>
                  <a:cubicBezTo>
                    <a:pt x="502" y="431"/>
                    <a:pt x="458" y="434"/>
                    <a:pt x="416" y="442"/>
                  </a:cubicBezTo>
                  <a:cubicBezTo>
                    <a:pt x="391" y="447"/>
                    <a:pt x="367" y="453"/>
                    <a:pt x="343" y="462"/>
                  </a:cubicBezTo>
                  <a:cubicBezTo>
                    <a:pt x="332" y="465"/>
                    <a:pt x="322" y="470"/>
                    <a:pt x="312" y="473"/>
                  </a:cubicBezTo>
                  <a:cubicBezTo>
                    <a:pt x="306" y="475"/>
                    <a:pt x="303" y="476"/>
                    <a:pt x="300" y="475"/>
                  </a:cubicBezTo>
                  <a:cubicBezTo>
                    <a:pt x="303" y="460"/>
                    <a:pt x="308" y="447"/>
                    <a:pt x="310" y="432"/>
                  </a:cubicBezTo>
                  <a:close/>
                  <a:moveTo>
                    <a:pt x="222" y="364"/>
                  </a:moveTo>
                  <a:cubicBezTo>
                    <a:pt x="244" y="375"/>
                    <a:pt x="265" y="389"/>
                    <a:pt x="284" y="406"/>
                  </a:cubicBezTo>
                  <a:cubicBezTo>
                    <a:pt x="287" y="409"/>
                    <a:pt x="294" y="415"/>
                    <a:pt x="297" y="419"/>
                  </a:cubicBezTo>
                  <a:cubicBezTo>
                    <a:pt x="303" y="430"/>
                    <a:pt x="298" y="440"/>
                    <a:pt x="296" y="450"/>
                  </a:cubicBezTo>
                  <a:cubicBezTo>
                    <a:pt x="294" y="457"/>
                    <a:pt x="293" y="464"/>
                    <a:pt x="293" y="471"/>
                  </a:cubicBezTo>
                  <a:cubicBezTo>
                    <a:pt x="292" y="470"/>
                    <a:pt x="290" y="469"/>
                    <a:pt x="289" y="467"/>
                  </a:cubicBezTo>
                  <a:cubicBezTo>
                    <a:pt x="227" y="421"/>
                    <a:pt x="148" y="420"/>
                    <a:pt x="74" y="431"/>
                  </a:cubicBezTo>
                  <a:cubicBezTo>
                    <a:pt x="74" y="430"/>
                    <a:pt x="74" y="430"/>
                    <a:pt x="74" y="430"/>
                  </a:cubicBezTo>
                  <a:cubicBezTo>
                    <a:pt x="74" y="393"/>
                    <a:pt x="71" y="357"/>
                    <a:pt x="66" y="320"/>
                  </a:cubicBezTo>
                  <a:cubicBezTo>
                    <a:pt x="119" y="330"/>
                    <a:pt x="173" y="340"/>
                    <a:pt x="222" y="364"/>
                  </a:cubicBezTo>
                  <a:close/>
                  <a:moveTo>
                    <a:pt x="57" y="329"/>
                  </a:moveTo>
                  <a:cubicBezTo>
                    <a:pt x="61" y="362"/>
                    <a:pt x="63" y="396"/>
                    <a:pt x="64" y="430"/>
                  </a:cubicBezTo>
                  <a:cubicBezTo>
                    <a:pt x="64" y="431"/>
                    <a:pt x="64" y="431"/>
                    <a:pt x="65" y="432"/>
                  </a:cubicBezTo>
                  <a:cubicBezTo>
                    <a:pt x="63" y="432"/>
                    <a:pt x="62" y="433"/>
                    <a:pt x="60" y="433"/>
                  </a:cubicBezTo>
                  <a:cubicBezTo>
                    <a:pt x="60" y="415"/>
                    <a:pt x="58" y="397"/>
                    <a:pt x="54" y="379"/>
                  </a:cubicBezTo>
                  <a:cubicBezTo>
                    <a:pt x="51" y="368"/>
                    <a:pt x="47" y="358"/>
                    <a:pt x="45" y="347"/>
                  </a:cubicBezTo>
                  <a:cubicBezTo>
                    <a:pt x="42" y="335"/>
                    <a:pt x="47" y="333"/>
                    <a:pt x="57" y="329"/>
                  </a:cubicBezTo>
                  <a:close/>
                  <a:moveTo>
                    <a:pt x="12" y="355"/>
                  </a:moveTo>
                  <a:cubicBezTo>
                    <a:pt x="19" y="351"/>
                    <a:pt x="26" y="348"/>
                    <a:pt x="33" y="344"/>
                  </a:cubicBezTo>
                  <a:cubicBezTo>
                    <a:pt x="43" y="373"/>
                    <a:pt x="48" y="403"/>
                    <a:pt x="50" y="434"/>
                  </a:cubicBezTo>
                  <a:cubicBezTo>
                    <a:pt x="45" y="435"/>
                    <a:pt x="41" y="436"/>
                    <a:pt x="36" y="437"/>
                  </a:cubicBezTo>
                  <a:cubicBezTo>
                    <a:pt x="37" y="436"/>
                    <a:pt x="37" y="436"/>
                    <a:pt x="37" y="436"/>
                  </a:cubicBezTo>
                  <a:cubicBezTo>
                    <a:pt x="35" y="408"/>
                    <a:pt x="24" y="380"/>
                    <a:pt x="12" y="355"/>
                  </a:cubicBezTo>
                  <a:close/>
                  <a:moveTo>
                    <a:pt x="325" y="506"/>
                  </a:moveTo>
                  <a:cubicBezTo>
                    <a:pt x="324" y="507"/>
                    <a:pt x="323" y="509"/>
                    <a:pt x="323" y="511"/>
                  </a:cubicBezTo>
                  <a:cubicBezTo>
                    <a:pt x="323" y="524"/>
                    <a:pt x="315" y="535"/>
                    <a:pt x="301" y="535"/>
                  </a:cubicBezTo>
                  <a:cubicBezTo>
                    <a:pt x="287" y="535"/>
                    <a:pt x="283" y="525"/>
                    <a:pt x="279" y="513"/>
                  </a:cubicBezTo>
                  <a:cubicBezTo>
                    <a:pt x="276" y="505"/>
                    <a:pt x="274" y="498"/>
                    <a:pt x="266" y="493"/>
                  </a:cubicBezTo>
                  <a:cubicBezTo>
                    <a:pt x="247" y="478"/>
                    <a:pt x="217" y="471"/>
                    <a:pt x="194" y="466"/>
                  </a:cubicBezTo>
                  <a:cubicBezTo>
                    <a:pt x="140" y="453"/>
                    <a:pt x="84" y="451"/>
                    <a:pt x="30" y="462"/>
                  </a:cubicBezTo>
                  <a:cubicBezTo>
                    <a:pt x="21" y="446"/>
                    <a:pt x="38" y="446"/>
                    <a:pt x="51" y="444"/>
                  </a:cubicBezTo>
                  <a:cubicBezTo>
                    <a:pt x="52" y="449"/>
                    <a:pt x="60" y="449"/>
                    <a:pt x="60" y="443"/>
                  </a:cubicBezTo>
                  <a:cubicBezTo>
                    <a:pt x="60" y="443"/>
                    <a:pt x="60" y="443"/>
                    <a:pt x="60" y="443"/>
                  </a:cubicBezTo>
                  <a:cubicBezTo>
                    <a:pt x="73" y="441"/>
                    <a:pt x="85" y="439"/>
                    <a:pt x="98" y="438"/>
                  </a:cubicBezTo>
                  <a:cubicBezTo>
                    <a:pt x="122" y="436"/>
                    <a:pt x="146" y="435"/>
                    <a:pt x="170" y="437"/>
                  </a:cubicBezTo>
                  <a:cubicBezTo>
                    <a:pt x="215" y="440"/>
                    <a:pt x="259" y="455"/>
                    <a:pt x="293" y="485"/>
                  </a:cubicBezTo>
                  <a:cubicBezTo>
                    <a:pt x="293" y="485"/>
                    <a:pt x="293" y="486"/>
                    <a:pt x="293" y="486"/>
                  </a:cubicBezTo>
                  <a:cubicBezTo>
                    <a:pt x="294" y="488"/>
                    <a:pt x="296" y="489"/>
                    <a:pt x="297" y="488"/>
                  </a:cubicBezTo>
                  <a:cubicBezTo>
                    <a:pt x="299" y="490"/>
                    <a:pt x="301" y="490"/>
                    <a:pt x="303" y="489"/>
                  </a:cubicBezTo>
                  <a:cubicBezTo>
                    <a:pt x="383" y="453"/>
                    <a:pt x="470" y="439"/>
                    <a:pt x="557" y="445"/>
                  </a:cubicBezTo>
                  <a:cubicBezTo>
                    <a:pt x="558" y="453"/>
                    <a:pt x="560" y="461"/>
                    <a:pt x="561" y="470"/>
                  </a:cubicBezTo>
                  <a:cubicBezTo>
                    <a:pt x="482" y="450"/>
                    <a:pt x="395" y="468"/>
                    <a:pt x="325" y="506"/>
                  </a:cubicBezTo>
                  <a:close/>
                  <a:moveTo>
                    <a:pt x="560" y="434"/>
                  </a:moveTo>
                  <a:cubicBezTo>
                    <a:pt x="558" y="434"/>
                    <a:pt x="555" y="434"/>
                    <a:pt x="553" y="433"/>
                  </a:cubicBezTo>
                  <a:cubicBezTo>
                    <a:pt x="552" y="406"/>
                    <a:pt x="551" y="379"/>
                    <a:pt x="554" y="352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63" y="353"/>
                    <a:pt x="578" y="349"/>
                    <a:pt x="578" y="362"/>
                  </a:cubicBezTo>
                  <a:cubicBezTo>
                    <a:pt x="578" y="370"/>
                    <a:pt x="571" y="382"/>
                    <a:pt x="569" y="390"/>
                  </a:cubicBezTo>
                  <a:cubicBezTo>
                    <a:pt x="565" y="404"/>
                    <a:pt x="561" y="419"/>
                    <a:pt x="560" y="43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="" xmlns:a16="http://schemas.microsoft.com/office/drawing/2014/main" id="{BBB38020-BF57-4AFD-BCC4-BB1F2684B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" y="1309"/>
              <a:ext cx="187" cy="212"/>
            </a:xfrm>
            <a:custGeom>
              <a:avLst/>
              <a:gdLst>
                <a:gd name="T0" fmla="*/ 66 w 70"/>
                <a:gd name="T1" fmla="*/ 71 h 79"/>
                <a:gd name="T2" fmla="*/ 35 w 70"/>
                <a:gd name="T3" fmla="*/ 39 h 79"/>
                <a:gd name="T4" fmla="*/ 8 w 70"/>
                <a:gd name="T5" fmla="*/ 4 h 79"/>
                <a:gd name="T6" fmla="*/ 2 w 70"/>
                <a:gd name="T7" fmla="*/ 9 h 79"/>
                <a:gd name="T8" fmla="*/ 61 w 70"/>
                <a:gd name="T9" fmla="*/ 77 h 79"/>
                <a:gd name="T10" fmla="*/ 66 w 70"/>
                <a:gd name="T11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79">
                  <a:moveTo>
                    <a:pt x="66" y="71"/>
                  </a:moveTo>
                  <a:cubicBezTo>
                    <a:pt x="56" y="61"/>
                    <a:pt x="45" y="50"/>
                    <a:pt x="35" y="39"/>
                  </a:cubicBezTo>
                  <a:cubicBezTo>
                    <a:pt x="26" y="28"/>
                    <a:pt x="18" y="15"/>
                    <a:pt x="8" y="4"/>
                  </a:cubicBezTo>
                  <a:cubicBezTo>
                    <a:pt x="5" y="0"/>
                    <a:pt x="0" y="5"/>
                    <a:pt x="2" y="9"/>
                  </a:cubicBezTo>
                  <a:cubicBezTo>
                    <a:pt x="14" y="35"/>
                    <a:pt x="39" y="59"/>
                    <a:pt x="61" y="77"/>
                  </a:cubicBezTo>
                  <a:cubicBezTo>
                    <a:pt x="65" y="79"/>
                    <a:pt x="70" y="75"/>
                    <a:pt x="66" y="7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806D1A34-CBCD-498A-9D35-DAA68A5D6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1307"/>
              <a:ext cx="102" cy="179"/>
            </a:xfrm>
            <a:custGeom>
              <a:avLst/>
              <a:gdLst>
                <a:gd name="T0" fmla="*/ 36 w 38"/>
                <a:gd name="T1" fmla="*/ 60 h 67"/>
                <a:gd name="T2" fmla="*/ 22 w 38"/>
                <a:gd name="T3" fmla="*/ 29 h 67"/>
                <a:gd name="T4" fmla="*/ 7 w 38"/>
                <a:gd name="T5" fmla="*/ 3 h 67"/>
                <a:gd name="T6" fmla="*/ 1 w 38"/>
                <a:gd name="T7" fmla="*/ 6 h 67"/>
                <a:gd name="T8" fmla="*/ 14 w 38"/>
                <a:gd name="T9" fmla="*/ 34 h 67"/>
                <a:gd name="T10" fmla="*/ 31 w 38"/>
                <a:gd name="T11" fmla="*/ 63 h 67"/>
                <a:gd name="T12" fmla="*/ 36 w 38"/>
                <a:gd name="T1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36" y="60"/>
                  </a:moveTo>
                  <a:cubicBezTo>
                    <a:pt x="32" y="50"/>
                    <a:pt x="27" y="39"/>
                    <a:pt x="22" y="29"/>
                  </a:cubicBezTo>
                  <a:cubicBezTo>
                    <a:pt x="17" y="20"/>
                    <a:pt x="14" y="10"/>
                    <a:pt x="7" y="3"/>
                  </a:cubicBezTo>
                  <a:cubicBezTo>
                    <a:pt x="5" y="0"/>
                    <a:pt x="0" y="3"/>
                    <a:pt x="1" y="6"/>
                  </a:cubicBezTo>
                  <a:cubicBezTo>
                    <a:pt x="3" y="16"/>
                    <a:pt x="9" y="25"/>
                    <a:pt x="14" y="34"/>
                  </a:cubicBezTo>
                  <a:cubicBezTo>
                    <a:pt x="20" y="44"/>
                    <a:pt x="25" y="53"/>
                    <a:pt x="31" y="63"/>
                  </a:cubicBezTo>
                  <a:cubicBezTo>
                    <a:pt x="33" y="67"/>
                    <a:pt x="38" y="64"/>
                    <a:pt x="36" y="6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="" xmlns:a16="http://schemas.microsoft.com/office/drawing/2014/main" id="{BDB56BBA-9AE3-4E2A-9417-C2E3697F4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299"/>
              <a:ext cx="46" cy="198"/>
            </a:xfrm>
            <a:custGeom>
              <a:avLst/>
              <a:gdLst>
                <a:gd name="T0" fmla="*/ 17 w 17"/>
                <a:gd name="T1" fmla="*/ 6 h 74"/>
                <a:gd name="T2" fmla="*/ 10 w 17"/>
                <a:gd name="T3" fmla="*/ 4 h 74"/>
                <a:gd name="T4" fmla="*/ 6 w 17"/>
                <a:gd name="T5" fmla="*/ 68 h 74"/>
                <a:gd name="T6" fmla="*/ 14 w 17"/>
                <a:gd name="T7" fmla="*/ 66 h 74"/>
                <a:gd name="T8" fmla="*/ 17 w 17"/>
                <a:gd name="T9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4">
                  <a:moveTo>
                    <a:pt x="17" y="6"/>
                  </a:moveTo>
                  <a:cubicBezTo>
                    <a:pt x="17" y="2"/>
                    <a:pt x="11" y="0"/>
                    <a:pt x="10" y="4"/>
                  </a:cubicBezTo>
                  <a:cubicBezTo>
                    <a:pt x="0" y="23"/>
                    <a:pt x="2" y="48"/>
                    <a:pt x="6" y="68"/>
                  </a:cubicBezTo>
                  <a:cubicBezTo>
                    <a:pt x="7" y="74"/>
                    <a:pt x="15" y="71"/>
                    <a:pt x="14" y="66"/>
                  </a:cubicBezTo>
                  <a:cubicBezTo>
                    <a:pt x="11" y="45"/>
                    <a:pt x="16" y="26"/>
                    <a:pt x="17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="" xmlns:a16="http://schemas.microsoft.com/office/drawing/2014/main" id="{1F839BEA-E4D5-4F36-89C1-30B76BE70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339"/>
              <a:ext cx="145" cy="182"/>
            </a:xfrm>
            <a:custGeom>
              <a:avLst/>
              <a:gdLst>
                <a:gd name="T0" fmla="*/ 45 w 54"/>
                <a:gd name="T1" fmla="*/ 2 h 68"/>
                <a:gd name="T2" fmla="*/ 20 w 54"/>
                <a:gd name="T3" fmla="*/ 28 h 68"/>
                <a:gd name="T4" fmla="*/ 1 w 54"/>
                <a:gd name="T5" fmla="*/ 62 h 68"/>
                <a:gd name="T6" fmla="*/ 7 w 54"/>
                <a:gd name="T7" fmla="*/ 65 h 68"/>
                <a:gd name="T8" fmla="*/ 29 w 54"/>
                <a:gd name="T9" fmla="*/ 33 h 68"/>
                <a:gd name="T10" fmla="*/ 51 w 54"/>
                <a:gd name="T11" fmla="*/ 8 h 68"/>
                <a:gd name="T12" fmla="*/ 45 w 54"/>
                <a:gd name="T13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8">
                  <a:moveTo>
                    <a:pt x="45" y="2"/>
                  </a:moveTo>
                  <a:cubicBezTo>
                    <a:pt x="35" y="8"/>
                    <a:pt x="27" y="19"/>
                    <a:pt x="20" y="28"/>
                  </a:cubicBezTo>
                  <a:cubicBezTo>
                    <a:pt x="13" y="39"/>
                    <a:pt x="6" y="50"/>
                    <a:pt x="1" y="62"/>
                  </a:cubicBezTo>
                  <a:cubicBezTo>
                    <a:pt x="0" y="66"/>
                    <a:pt x="5" y="68"/>
                    <a:pt x="7" y="65"/>
                  </a:cubicBezTo>
                  <a:cubicBezTo>
                    <a:pt x="14" y="54"/>
                    <a:pt x="21" y="43"/>
                    <a:pt x="29" y="33"/>
                  </a:cubicBezTo>
                  <a:cubicBezTo>
                    <a:pt x="36" y="24"/>
                    <a:pt x="45" y="17"/>
                    <a:pt x="51" y="8"/>
                  </a:cubicBezTo>
                  <a:cubicBezTo>
                    <a:pt x="54" y="4"/>
                    <a:pt x="49" y="0"/>
                    <a:pt x="45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="" xmlns:a16="http://schemas.microsoft.com/office/drawing/2014/main" id="{C22B0EF0-C619-49C4-8508-46CB5F03D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1633"/>
              <a:ext cx="112" cy="220"/>
            </a:xfrm>
            <a:custGeom>
              <a:avLst/>
              <a:gdLst>
                <a:gd name="T0" fmla="*/ 37 w 42"/>
                <a:gd name="T1" fmla="*/ 2 h 82"/>
                <a:gd name="T2" fmla="*/ 1 w 42"/>
                <a:gd name="T3" fmla="*/ 78 h 82"/>
                <a:gd name="T4" fmla="*/ 7 w 42"/>
                <a:gd name="T5" fmla="*/ 79 h 82"/>
                <a:gd name="T6" fmla="*/ 41 w 42"/>
                <a:gd name="T7" fmla="*/ 4 h 82"/>
                <a:gd name="T8" fmla="*/ 37 w 42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82">
                  <a:moveTo>
                    <a:pt x="37" y="2"/>
                  </a:moveTo>
                  <a:cubicBezTo>
                    <a:pt x="19" y="22"/>
                    <a:pt x="4" y="50"/>
                    <a:pt x="1" y="78"/>
                  </a:cubicBezTo>
                  <a:cubicBezTo>
                    <a:pt x="0" y="81"/>
                    <a:pt x="6" y="82"/>
                    <a:pt x="7" y="79"/>
                  </a:cubicBezTo>
                  <a:cubicBezTo>
                    <a:pt x="15" y="52"/>
                    <a:pt x="24" y="28"/>
                    <a:pt x="41" y="4"/>
                  </a:cubicBezTo>
                  <a:cubicBezTo>
                    <a:pt x="42" y="2"/>
                    <a:pt x="39" y="0"/>
                    <a:pt x="37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="" xmlns:a16="http://schemas.microsoft.com/office/drawing/2014/main" id="{B624B583-E4FF-40C2-96D0-169BFB8B3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" y="1623"/>
              <a:ext cx="27" cy="225"/>
            </a:xfrm>
            <a:custGeom>
              <a:avLst/>
              <a:gdLst>
                <a:gd name="T0" fmla="*/ 8 w 10"/>
                <a:gd name="T1" fmla="*/ 4 h 84"/>
                <a:gd name="T2" fmla="*/ 2 w 10"/>
                <a:gd name="T3" fmla="*/ 4 h 84"/>
                <a:gd name="T4" fmla="*/ 0 w 10"/>
                <a:gd name="T5" fmla="*/ 79 h 84"/>
                <a:gd name="T6" fmla="*/ 8 w 10"/>
                <a:gd name="T7" fmla="*/ 79 h 84"/>
                <a:gd name="T8" fmla="*/ 8 w 10"/>
                <a:gd name="T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4">
                  <a:moveTo>
                    <a:pt x="8" y="4"/>
                  </a:moveTo>
                  <a:cubicBezTo>
                    <a:pt x="8" y="0"/>
                    <a:pt x="1" y="0"/>
                    <a:pt x="2" y="4"/>
                  </a:cubicBezTo>
                  <a:cubicBezTo>
                    <a:pt x="3" y="29"/>
                    <a:pt x="1" y="54"/>
                    <a:pt x="0" y="79"/>
                  </a:cubicBezTo>
                  <a:cubicBezTo>
                    <a:pt x="0" y="84"/>
                    <a:pt x="7" y="84"/>
                    <a:pt x="8" y="79"/>
                  </a:cubicBezTo>
                  <a:cubicBezTo>
                    <a:pt x="10" y="54"/>
                    <a:pt x="10" y="29"/>
                    <a:pt x="8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="" xmlns:a16="http://schemas.microsoft.com/office/drawing/2014/main" id="{CBF2FDC9-550E-4406-B985-7C5A915EB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046"/>
              <a:ext cx="343" cy="113"/>
            </a:xfrm>
            <a:custGeom>
              <a:avLst/>
              <a:gdLst>
                <a:gd name="T0" fmla="*/ 119 w 128"/>
                <a:gd name="T1" fmla="*/ 3 h 42"/>
                <a:gd name="T2" fmla="*/ 8 w 128"/>
                <a:gd name="T3" fmla="*/ 6 h 42"/>
                <a:gd name="T4" fmla="*/ 3 w 128"/>
                <a:gd name="T5" fmla="*/ 12 h 42"/>
                <a:gd name="T6" fmla="*/ 124 w 128"/>
                <a:gd name="T7" fmla="*/ 10 h 42"/>
                <a:gd name="T8" fmla="*/ 119 w 128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42">
                  <a:moveTo>
                    <a:pt x="119" y="3"/>
                  </a:moveTo>
                  <a:cubicBezTo>
                    <a:pt x="83" y="25"/>
                    <a:pt x="44" y="29"/>
                    <a:pt x="8" y="6"/>
                  </a:cubicBezTo>
                  <a:cubicBezTo>
                    <a:pt x="4" y="4"/>
                    <a:pt x="0" y="9"/>
                    <a:pt x="3" y="12"/>
                  </a:cubicBezTo>
                  <a:cubicBezTo>
                    <a:pt x="37" y="39"/>
                    <a:pt x="92" y="42"/>
                    <a:pt x="124" y="10"/>
                  </a:cubicBezTo>
                  <a:cubicBezTo>
                    <a:pt x="128" y="7"/>
                    <a:pt x="123" y="0"/>
                    <a:pt x="119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="" xmlns:a16="http://schemas.microsoft.com/office/drawing/2014/main" id="{026BA532-9C38-4BDE-8515-32FF7CF0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1976"/>
              <a:ext cx="86" cy="86"/>
            </a:xfrm>
            <a:custGeom>
              <a:avLst/>
              <a:gdLst>
                <a:gd name="T0" fmla="*/ 26 w 32"/>
                <a:gd name="T1" fmla="*/ 16 h 32"/>
                <a:gd name="T2" fmla="*/ 14 w 32"/>
                <a:gd name="T3" fmla="*/ 18 h 32"/>
                <a:gd name="T4" fmla="*/ 20 w 32"/>
                <a:gd name="T5" fmla="*/ 7 h 32"/>
                <a:gd name="T6" fmla="*/ 19 w 32"/>
                <a:gd name="T7" fmla="*/ 1 h 32"/>
                <a:gd name="T8" fmla="*/ 7 w 32"/>
                <a:gd name="T9" fmla="*/ 24 h 32"/>
                <a:gd name="T10" fmla="*/ 32 w 32"/>
                <a:gd name="T11" fmla="*/ 19 h 32"/>
                <a:gd name="T12" fmla="*/ 26 w 32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26" y="16"/>
                  </a:moveTo>
                  <a:cubicBezTo>
                    <a:pt x="23" y="19"/>
                    <a:pt x="18" y="22"/>
                    <a:pt x="14" y="18"/>
                  </a:cubicBezTo>
                  <a:cubicBezTo>
                    <a:pt x="10" y="14"/>
                    <a:pt x="15" y="8"/>
                    <a:pt x="20" y="7"/>
                  </a:cubicBezTo>
                  <a:cubicBezTo>
                    <a:pt x="23" y="6"/>
                    <a:pt x="22" y="1"/>
                    <a:pt x="19" y="1"/>
                  </a:cubicBezTo>
                  <a:cubicBezTo>
                    <a:pt x="7" y="0"/>
                    <a:pt x="0" y="15"/>
                    <a:pt x="7" y="24"/>
                  </a:cubicBezTo>
                  <a:cubicBezTo>
                    <a:pt x="13" y="32"/>
                    <a:pt x="31" y="31"/>
                    <a:pt x="32" y="19"/>
                  </a:cubicBezTo>
                  <a:cubicBezTo>
                    <a:pt x="32" y="16"/>
                    <a:pt x="28" y="15"/>
                    <a:pt x="26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="" xmlns:a16="http://schemas.microsoft.com/office/drawing/2014/main" id="{6DA26D98-BC80-4D6E-934C-78098EA4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" y="1883"/>
              <a:ext cx="40" cy="88"/>
            </a:xfrm>
            <a:custGeom>
              <a:avLst/>
              <a:gdLst>
                <a:gd name="T0" fmla="*/ 2 w 15"/>
                <a:gd name="T1" fmla="*/ 9 h 33"/>
                <a:gd name="T2" fmla="*/ 0 w 15"/>
                <a:gd name="T3" fmla="*/ 27 h 33"/>
                <a:gd name="T4" fmla="*/ 8 w 15"/>
                <a:gd name="T5" fmla="*/ 29 h 33"/>
                <a:gd name="T6" fmla="*/ 13 w 15"/>
                <a:gd name="T7" fmla="*/ 10 h 33"/>
                <a:gd name="T8" fmla="*/ 2 w 15"/>
                <a:gd name="T9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2" y="9"/>
                  </a:moveTo>
                  <a:cubicBezTo>
                    <a:pt x="1" y="15"/>
                    <a:pt x="0" y="21"/>
                    <a:pt x="0" y="27"/>
                  </a:cubicBezTo>
                  <a:cubicBezTo>
                    <a:pt x="0" y="32"/>
                    <a:pt x="7" y="33"/>
                    <a:pt x="8" y="29"/>
                  </a:cubicBezTo>
                  <a:cubicBezTo>
                    <a:pt x="10" y="23"/>
                    <a:pt x="11" y="17"/>
                    <a:pt x="13" y="10"/>
                  </a:cubicBezTo>
                  <a:cubicBezTo>
                    <a:pt x="15" y="2"/>
                    <a:pt x="2" y="0"/>
                    <a:pt x="2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="" xmlns:a16="http://schemas.microsoft.com/office/drawing/2014/main" id="{0A35BA8E-3EF9-43A3-9694-F0DC8413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1899"/>
              <a:ext cx="43" cy="67"/>
            </a:xfrm>
            <a:custGeom>
              <a:avLst/>
              <a:gdLst>
                <a:gd name="T0" fmla="*/ 14 w 16"/>
                <a:gd name="T1" fmla="*/ 5 h 25"/>
                <a:gd name="T2" fmla="*/ 10 w 16"/>
                <a:gd name="T3" fmla="*/ 1 h 25"/>
                <a:gd name="T4" fmla="*/ 5 w 16"/>
                <a:gd name="T5" fmla="*/ 2 h 25"/>
                <a:gd name="T6" fmla="*/ 3 w 16"/>
                <a:gd name="T7" fmla="*/ 9 h 25"/>
                <a:gd name="T8" fmla="*/ 2 w 16"/>
                <a:gd name="T9" fmla="*/ 16 h 25"/>
                <a:gd name="T10" fmla="*/ 3 w 16"/>
                <a:gd name="T11" fmla="*/ 23 h 25"/>
                <a:gd name="T12" fmla="*/ 10 w 16"/>
                <a:gd name="T13" fmla="*/ 21 h 25"/>
                <a:gd name="T14" fmla="*/ 14 w 16"/>
                <a:gd name="T15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5">
                  <a:moveTo>
                    <a:pt x="14" y="5"/>
                  </a:moveTo>
                  <a:cubicBezTo>
                    <a:pt x="14" y="3"/>
                    <a:pt x="12" y="1"/>
                    <a:pt x="10" y="1"/>
                  </a:cubicBezTo>
                  <a:cubicBezTo>
                    <a:pt x="8" y="0"/>
                    <a:pt x="7" y="0"/>
                    <a:pt x="5" y="2"/>
                  </a:cubicBezTo>
                  <a:cubicBezTo>
                    <a:pt x="3" y="4"/>
                    <a:pt x="3" y="6"/>
                    <a:pt x="3" y="9"/>
                  </a:cubicBezTo>
                  <a:cubicBezTo>
                    <a:pt x="3" y="12"/>
                    <a:pt x="3" y="14"/>
                    <a:pt x="2" y="16"/>
                  </a:cubicBezTo>
                  <a:cubicBezTo>
                    <a:pt x="0" y="19"/>
                    <a:pt x="1" y="22"/>
                    <a:pt x="3" y="23"/>
                  </a:cubicBezTo>
                  <a:cubicBezTo>
                    <a:pt x="6" y="25"/>
                    <a:pt x="9" y="24"/>
                    <a:pt x="10" y="21"/>
                  </a:cubicBezTo>
                  <a:cubicBezTo>
                    <a:pt x="14" y="17"/>
                    <a:pt x="16" y="10"/>
                    <a:pt x="14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="" xmlns:a16="http://schemas.microsoft.com/office/drawing/2014/main" id="{815F5618-C7DC-4B61-AD70-266C52875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2552"/>
              <a:ext cx="413" cy="92"/>
            </a:xfrm>
            <a:custGeom>
              <a:avLst/>
              <a:gdLst>
                <a:gd name="T0" fmla="*/ 151 w 154"/>
                <a:gd name="T1" fmla="*/ 28 h 34"/>
                <a:gd name="T2" fmla="*/ 3 w 154"/>
                <a:gd name="T3" fmla="*/ 5 h 34"/>
                <a:gd name="T4" fmla="*/ 3 w 154"/>
                <a:gd name="T5" fmla="*/ 9 h 34"/>
                <a:gd name="T6" fmla="*/ 149 w 154"/>
                <a:gd name="T7" fmla="*/ 33 h 34"/>
                <a:gd name="T8" fmla="*/ 151 w 154"/>
                <a:gd name="T9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4">
                  <a:moveTo>
                    <a:pt x="151" y="28"/>
                  </a:moveTo>
                  <a:cubicBezTo>
                    <a:pt x="107" y="4"/>
                    <a:pt x="51" y="0"/>
                    <a:pt x="3" y="5"/>
                  </a:cubicBezTo>
                  <a:cubicBezTo>
                    <a:pt x="0" y="5"/>
                    <a:pt x="0" y="10"/>
                    <a:pt x="3" y="9"/>
                  </a:cubicBezTo>
                  <a:cubicBezTo>
                    <a:pt x="55" y="7"/>
                    <a:pt x="100" y="19"/>
                    <a:pt x="149" y="33"/>
                  </a:cubicBezTo>
                  <a:cubicBezTo>
                    <a:pt x="152" y="34"/>
                    <a:pt x="154" y="30"/>
                    <a:pt x="151" y="2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="" xmlns:a16="http://schemas.microsoft.com/office/drawing/2014/main" id="{0A16F5CD-8024-4BB7-A871-C20EE31F5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488"/>
              <a:ext cx="445" cy="150"/>
            </a:xfrm>
            <a:custGeom>
              <a:avLst/>
              <a:gdLst>
                <a:gd name="T0" fmla="*/ 164 w 166"/>
                <a:gd name="T1" fmla="*/ 51 h 56"/>
                <a:gd name="T2" fmla="*/ 2 w 166"/>
                <a:gd name="T3" fmla="*/ 5 h 56"/>
                <a:gd name="T4" fmla="*/ 2 w 166"/>
                <a:gd name="T5" fmla="*/ 8 h 56"/>
                <a:gd name="T6" fmla="*/ 85 w 166"/>
                <a:gd name="T7" fmla="*/ 18 h 56"/>
                <a:gd name="T8" fmla="*/ 161 w 166"/>
                <a:gd name="T9" fmla="*/ 55 h 56"/>
                <a:gd name="T10" fmla="*/ 164 w 166"/>
                <a:gd name="T11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56">
                  <a:moveTo>
                    <a:pt x="164" y="51"/>
                  </a:moveTo>
                  <a:cubicBezTo>
                    <a:pt x="123" y="13"/>
                    <a:pt x="56" y="0"/>
                    <a:pt x="2" y="5"/>
                  </a:cubicBezTo>
                  <a:cubicBezTo>
                    <a:pt x="0" y="5"/>
                    <a:pt x="0" y="9"/>
                    <a:pt x="2" y="8"/>
                  </a:cubicBezTo>
                  <a:cubicBezTo>
                    <a:pt x="30" y="8"/>
                    <a:pt x="58" y="11"/>
                    <a:pt x="85" y="18"/>
                  </a:cubicBezTo>
                  <a:cubicBezTo>
                    <a:pt x="113" y="27"/>
                    <a:pt x="136" y="41"/>
                    <a:pt x="161" y="55"/>
                  </a:cubicBezTo>
                  <a:cubicBezTo>
                    <a:pt x="163" y="56"/>
                    <a:pt x="166" y="53"/>
                    <a:pt x="164" y="5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="" xmlns:a16="http://schemas.microsoft.com/office/drawing/2014/main" id="{1B0FD263-0496-453A-9400-E1831850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440"/>
              <a:ext cx="367" cy="139"/>
            </a:xfrm>
            <a:custGeom>
              <a:avLst/>
              <a:gdLst>
                <a:gd name="T0" fmla="*/ 135 w 137"/>
                <a:gd name="T1" fmla="*/ 47 h 52"/>
                <a:gd name="T2" fmla="*/ 3 w 137"/>
                <a:gd name="T3" fmla="*/ 0 h 52"/>
                <a:gd name="T4" fmla="*/ 3 w 137"/>
                <a:gd name="T5" fmla="*/ 4 h 52"/>
                <a:gd name="T6" fmla="*/ 71 w 137"/>
                <a:gd name="T7" fmla="*/ 19 h 52"/>
                <a:gd name="T8" fmla="*/ 132 w 137"/>
                <a:gd name="T9" fmla="*/ 51 h 52"/>
                <a:gd name="T10" fmla="*/ 135 w 137"/>
                <a:gd name="T11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52">
                  <a:moveTo>
                    <a:pt x="135" y="47"/>
                  </a:moveTo>
                  <a:cubicBezTo>
                    <a:pt x="103" y="14"/>
                    <a:pt x="47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26" y="7"/>
                    <a:pt x="49" y="11"/>
                    <a:pt x="71" y="19"/>
                  </a:cubicBezTo>
                  <a:cubicBezTo>
                    <a:pt x="93" y="27"/>
                    <a:pt x="111" y="40"/>
                    <a:pt x="132" y="51"/>
                  </a:cubicBezTo>
                  <a:cubicBezTo>
                    <a:pt x="135" y="52"/>
                    <a:pt x="137" y="49"/>
                    <a:pt x="135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="" xmlns:a16="http://schemas.microsoft.com/office/drawing/2014/main" id="{50396ADA-CC47-40B5-B8AA-7542B7AA9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2587"/>
              <a:ext cx="375" cy="124"/>
            </a:xfrm>
            <a:custGeom>
              <a:avLst/>
              <a:gdLst>
                <a:gd name="T0" fmla="*/ 136 w 140"/>
                <a:gd name="T1" fmla="*/ 13 h 46"/>
                <a:gd name="T2" fmla="*/ 3 w 140"/>
                <a:gd name="T3" fmla="*/ 39 h 46"/>
                <a:gd name="T4" fmla="*/ 6 w 140"/>
                <a:gd name="T5" fmla="*/ 44 h 46"/>
                <a:gd name="T6" fmla="*/ 69 w 140"/>
                <a:gd name="T7" fmla="*/ 21 h 46"/>
                <a:gd name="T8" fmla="*/ 136 w 140"/>
                <a:gd name="T9" fmla="*/ 20 h 46"/>
                <a:gd name="T10" fmla="*/ 136 w 140"/>
                <a:gd name="T11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46">
                  <a:moveTo>
                    <a:pt x="136" y="13"/>
                  </a:moveTo>
                  <a:cubicBezTo>
                    <a:pt x="93" y="0"/>
                    <a:pt x="39" y="15"/>
                    <a:pt x="3" y="39"/>
                  </a:cubicBezTo>
                  <a:cubicBezTo>
                    <a:pt x="0" y="41"/>
                    <a:pt x="3" y="46"/>
                    <a:pt x="6" y="44"/>
                  </a:cubicBezTo>
                  <a:cubicBezTo>
                    <a:pt x="26" y="33"/>
                    <a:pt x="46" y="25"/>
                    <a:pt x="69" y="21"/>
                  </a:cubicBezTo>
                  <a:cubicBezTo>
                    <a:pt x="92" y="17"/>
                    <a:pt x="113" y="19"/>
                    <a:pt x="136" y="20"/>
                  </a:cubicBezTo>
                  <a:cubicBezTo>
                    <a:pt x="140" y="20"/>
                    <a:pt x="140" y="14"/>
                    <a:pt x="136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="" xmlns:a16="http://schemas.microsoft.com/office/drawing/2014/main" id="{0484DDAA-228E-4BDC-9C93-D8C531848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2536"/>
              <a:ext cx="405" cy="105"/>
            </a:xfrm>
            <a:custGeom>
              <a:avLst/>
              <a:gdLst>
                <a:gd name="T0" fmla="*/ 147 w 151"/>
                <a:gd name="T1" fmla="*/ 8 h 39"/>
                <a:gd name="T2" fmla="*/ 2 w 151"/>
                <a:gd name="T3" fmla="*/ 35 h 39"/>
                <a:gd name="T4" fmla="*/ 4 w 151"/>
                <a:gd name="T5" fmla="*/ 38 h 39"/>
                <a:gd name="T6" fmla="*/ 71 w 151"/>
                <a:gd name="T7" fmla="*/ 19 h 39"/>
                <a:gd name="T8" fmla="*/ 146 w 151"/>
                <a:gd name="T9" fmla="*/ 15 h 39"/>
                <a:gd name="T10" fmla="*/ 147 w 151"/>
                <a:gd name="T11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39">
                  <a:moveTo>
                    <a:pt x="147" y="8"/>
                  </a:moveTo>
                  <a:cubicBezTo>
                    <a:pt x="100" y="0"/>
                    <a:pt x="44" y="13"/>
                    <a:pt x="2" y="35"/>
                  </a:cubicBezTo>
                  <a:cubicBezTo>
                    <a:pt x="0" y="36"/>
                    <a:pt x="1" y="39"/>
                    <a:pt x="4" y="38"/>
                  </a:cubicBezTo>
                  <a:cubicBezTo>
                    <a:pt x="25" y="30"/>
                    <a:pt x="47" y="23"/>
                    <a:pt x="71" y="19"/>
                  </a:cubicBezTo>
                  <a:cubicBezTo>
                    <a:pt x="96" y="15"/>
                    <a:pt x="121" y="16"/>
                    <a:pt x="146" y="15"/>
                  </a:cubicBezTo>
                  <a:cubicBezTo>
                    <a:pt x="150" y="15"/>
                    <a:pt x="151" y="9"/>
                    <a:pt x="14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="" xmlns:a16="http://schemas.microsoft.com/office/drawing/2014/main" id="{00E7C649-817A-4D9E-BD52-74863812B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2485"/>
              <a:ext cx="341" cy="76"/>
            </a:xfrm>
            <a:custGeom>
              <a:avLst/>
              <a:gdLst>
                <a:gd name="T0" fmla="*/ 124 w 127"/>
                <a:gd name="T1" fmla="*/ 9 h 28"/>
                <a:gd name="T2" fmla="*/ 79 w 127"/>
                <a:gd name="T3" fmla="*/ 6 h 28"/>
                <a:gd name="T4" fmla="*/ 2 w 127"/>
                <a:gd name="T5" fmla="*/ 24 h 28"/>
                <a:gd name="T6" fmla="*/ 3 w 127"/>
                <a:gd name="T7" fmla="*/ 28 h 28"/>
                <a:gd name="T8" fmla="*/ 122 w 127"/>
                <a:gd name="T9" fmla="*/ 15 h 28"/>
                <a:gd name="T10" fmla="*/ 124 w 127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28">
                  <a:moveTo>
                    <a:pt x="124" y="9"/>
                  </a:moveTo>
                  <a:cubicBezTo>
                    <a:pt x="111" y="0"/>
                    <a:pt x="94" y="3"/>
                    <a:pt x="79" y="6"/>
                  </a:cubicBezTo>
                  <a:cubicBezTo>
                    <a:pt x="53" y="11"/>
                    <a:pt x="28" y="17"/>
                    <a:pt x="2" y="24"/>
                  </a:cubicBezTo>
                  <a:cubicBezTo>
                    <a:pt x="0" y="24"/>
                    <a:pt x="1" y="28"/>
                    <a:pt x="3" y="28"/>
                  </a:cubicBezTo>
                  <a:cubicBezTo>
                    <a:pt x="41" y="22"/>
                    <a:pt x="85" y="4"/>
                    <a:pt x="122" y="15"/>
                  </a:cubicBezTo>
                  <a:cubicBezTo>
                    <a:pt x="126" y="16"/>
                    <a:pt x="127" y="11"/>
                    <a:pt x="124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E38E0974-FBC0-4289-812A-F963385CD884}"/>
              </a:ext>
            </a:extLst>
          </p:cNvPr>
          <p:cNvGrpSpPr/>
          <p:nvPr/>
        </p:nvGrpSpPr>
        <p:grpSpPr>
          <a:xfrm>
            <a:off x="7735698" y="2316575"/>
            <a:ext cx="2934589" cy="907589"/>
            <a:chOff x="6818250" y="865572"/>
            <a:chExt cx="2934589" cy="907589"/>
          </a:xfrm>
        </p:grpSpPr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692F91EF-196E-49F2-9007-ADF515AC078A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19CC8003-B86B-487A-9060-A0F3C9112BF1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9CD8ABF6-919D-42BA-A8AB-70B174DD6AE7}"/>
              </a:ext>
            </a:extLst>
          </p:cNvPr>
          <p:cNvGrpSpPr/>
          <p:nvPr/>
        </p:nvGrpSpPr>
        <p:grpSpPr>
          <a:xfrm>
            <a:off x="7735698" y="4154439"/>
            <a:ext cx="2934589" cy="907589"/>
            <a:chOff x="6818250" y="865572"/>
            <a:chExt cx="2934589" cy="907589"/>
          </a:xfrm>
        </p:grpSpPr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9CBC0A64-2E84-4CF7-9D95-B58E3E45B5D8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3AF4BF36-0C01-4A1E-8F9E-1A2EBBC50403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270EF785-094A-4CB0-9E73-5E765C005DE7}"/>
              </a:ext>
            </a:extLst>
          </p:cNvPr>
          <p:cNvGrpSpPr/>
          <p:nvPr/>
        </p:nvGrpSpPr>
        <p:grpSpPr>
          <a:xfrm>
            <a:off x="1659939" y="2316575"/>
            <a:ext cx="2934588" cy="907589"/>
            <a:chOff x="6818251" y="865572"/>
            <a:chExt cx="2934588" cy="907589"/>
          </a:xfrm>
        </p:grpSpPr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ABF7B676-AAED-41B5-9742-A705939343FA}"/>
                </a:ext>
              </a:extLst>
            </p:cNvPr>
            <p:cNvSpPr txBox="1"/>
            <p:nvPr/>
          </p:nvSpPr>
          <p:spPr>
            <a:xfrm>
              <a:off x="7057634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6118D075-F68F-48C7-BCDD-A38149E75CA4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F454E2B9-E2B3-4641-9343-BD6580293A80}"/>
              </a:ext>
            </a:extLst>
          </p:cNvPr>
          <p:cNvGrpSpPr/>
          <p:nvPr/>
        </p:nvGrpSpPr>
        <p:grpSpPr>
          <a:xfrm>
            <a:off x="1659939" y="4154439"/>
            <a:ext cx="2934588" cy="907589"/>
            <a:chOff x="6818251" y="865572"/>
            <a:chExt cx="2934588" cy="907589"/>
          </a:xfrm>
        </p:grpSpPr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FD3D9487-A026-4A9A-A89E-014EF1E5FA2F}"/>
                </a:ext>
              </a:extLst>
            </p:cNvPr>
            <p:cNvSpPr txBox="1"/>
            <p:nvPr/>
          </p:nvSpPr>
          <p:spPr>
            <a:xfrm>
              <a:off x="7057634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="" xmlns:a16="http://schemas.microsoft.com/office/drawing/2014/main" id="{D001EE32-BCFA-46F2-BBDA-3C7F1FECEC72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sp>
        <p:nvSpPr>
          <p:cNvPr id="34" name="Freeform 9">
            <a:extLst>
              <a:ext uri="{FF2B5EF4-FFF2-40B4-BE49-F238E27FC236}">
                <a16:creationId xmlns="" xmlns:a16="http://schemas.microsoft.com/office/drawing/2014/main" id="{484F9E05-431D-456A-B050-C1C806DB141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81988612-363C-4A3A-8A43-D453F90EC3B4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18206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E574C3B9-DF42-414D-8108-B10B284B57B8}"/>
              </a:ext>
            </a:extLst>
          </p:cNvPr>
          <p:cNvGrpSpPr/>
          <p:nvPr/>
        </p:nvGrpSpPr>
        <p:grpSpPr>
          <a:xfrm>
            <a:off x="1691912" y="3067700"/>
            <a:ext cx="1644649" cy="1683485"/>
            <a:chOff x="4654551" y="1951038"/>
            <a:chExt cx="2890838" cy="2959101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F88EA271-74F9-464A-83C6-ECF0487F7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2057401"/>
              <a:ext cx="1585913" cy="2806700"/>
            </a:xfrm>
            <a:custGeom>
              <a:avLst/>
              <a:gdLst>
                <a:gd name="T0" fmla="*/ 354 w 373"/>
                <a:gd name="T1" fmla="*/ 166 h 660"/>
                <a:gd name="T2" fmla="*/ 344 w 373"/>
                <a:gd name="T3" fmla="*/ 198 h 660"/>
                <a:gd name="T4" fmla="*/ 230 w 373"/>
                <a:gd name="T5" fmla="*/ 14 h 660"/>
                <a:gd name="T6" fmla="*/ 50 w 373"/>
                <a:gd name="T7" fmla="*/ 77 h 660"/>
                <a:gd name="T8" fmla="*/ 39 w 373"/>
                <a:gd name="T9" fmla="*/ 74 h 660"/>
                <a:gd name="T10" fmla="*/ 25 w 373"/>
                <a:gd name="T11" fmla="*/ 99 h 660"/>
                <a:gd name="T12" fmla="*/ 23 w 373"/>
                <a:gd name="T13" fmla="*/ 164 h 660"/>
                <a:gd name="T14" fmla="*/ 31 w 373"/>
                <a:gd name="T15" fmla="*/ 205 h 660"/>
                <a:gd name="T16" fmla="*/ 53 w 373"/>
                <a:gd name="T17" fmla="*/ 239 h 660"/>
                <a:gd name="T18" fmla="*/ 50 w 373"/>
                <a:gd name="T19" fmla="*/ 512 h 660"/>
                <a:gd name="T20" fmla="*/ 132 w 373"/>
                <a:gd name="T21" fmla="*/ 513 h 660"/>
                <a:gd name="T22" fmla="*/ 82 w 373"/>
                <a:gd name="T23" fmla="*/ 639 h 660"/>
                <a:gd name="T24" fmla="*/ 138 w 373"/>
                <a:gd name="T25" fmla="*/ 645 h 660"/>
                <a:gd name="T26" fmla="*/ 141 w 373"/>
                <a:gd name="T27" fmla="*/ 636 h 660"/>
                <a:gd name="T28" fmla="*/ 140 w 373"/>
                <a:gd name="T29" fmla="*/ 512 h 660"/>
                <a:gd name="T30" fmla="*/ 276 w 373"/>
                <a:gd name="T31" fmla="*/ 634 h 660"/>
                <a:gd name="T32" fmla="*/ 282 w 373"/>
                <a:gd name="T33" fmla="*/ 640 h 660"/>
                <a:gd name="T34" fmla="*/ 337 w 373"/>
                <a:gd name="T35" fmla="*/ 627 h 660"/>
                <a:gd name="T36" fmla="*/ 267 w 373"/>
                <a:gd name="T37" fmla="*/ 502 h 660"/>
                <a:gd name="T38" fmla="*/ 344 w 373"/>
                <a:gd name="T39" fmla="*/ 487 h 660"/>
                <a:gd name="T40" fmla="*/ 241 w 373"/>
                <a:gd name="T41" fmla="*/ 285 h 660"/>
                <a:gd name="T42" fmla="*/ 369 w 373"/>
                <a:gd name="T43" fmla="*/ 191 h 660"/>
                <a:gd name="T44" fmla="*/ 27 w 373"/>
                <a:gd name="T45" fmla="*/ 199 h 660"/>
                <a:gd name="T46" fmla="*/ 24 w 373"/>
                <a:gd name="T47" fmla="*/ 171 h 660"/>
                <a:gd name="T48" fmla="*/ 27 w 373"/>
                <a:gd name="T49" fmla="*/ 199 h 660"/>
                <a:gd name="T50" fmla="*/ 129 w 373"/>
                <a:gd name="T51" fmla="*/ 640 h 660"/>
                <a:gd name="T52" fmla="*/ 307 w 373"/>
                <a:gd name="T53" fmla="*/ 628 h 660"/>
                <a:gd name="T54" fmla="*/ 318 w 373"/>
                <a:gd name="T55" fmla="*/ 634 h 660"/>
                <a:gd name="T56" fmla="*/ 289 w 373"/>
                <a:gd name="T57" fmla="*/ 634 h 660"/>
                <a:gd name="T58" fmla="*/ 31 w 373"/>
                <a:gd name="T59" fmla="*/ 86 h 660"/>
                <a:gd name="T60" fmla="*/ 36 w 373"/>
                <a:gd name="T61" fmla="*/ 100 h 660"/>
                <a:gd name="T62" fmla="*/ 277 w 373"/>
                <a:gd name="T63" fmla="*/ 389 h 660"/>
                <a:gd name="T64" fmla="*/ 64 w 373"/>
                <a:gd name="T65" fmla="*/ 507 h 660"/>
                <a:gd name="T66" fmla="*/ 232 w 373"/>
                <a:gd name="T67" fmla="*/ 288 h 660"/>
                <a:gd name="T68" fmla="*/ 245 w 373"/>
                <a:gd name="T69" fmla="*/ 273 h 660"/>
                <a:gd name="T70" fmla="*/ 51 w 373"/>
                <a:gd name="T71" fmla="*/ 94 h 660"/>
                <a:gd name="T72" fmla="*/ 223 w 373"/>
                <a:gd name="T73" fmla="*/ 16 h 660"/>
                <a:gd name="T74" fmla="*/ 340 w 373"/>
                <a:gd name="T75" fmla="*/ 12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3" h="660">
                  <a:moveTo>
                    <a:pt x="358" y="161"/>
                  </a:moveTo>
                  <a:cubicBezTo>
                    <a:pt x="355" y="160"/>
                    <a:pt x="353" y="164"/>
                    <a:pt x="354" y="166"/>
                  </a:cubicBezTo>
                  <a:cubicBezTo>
                    <a:pt x="358" y="172"/>
                    <a:pt x="362" y="179"/>
                    <a:pt x="360" y="187"/>
                  </a:cubicBezTo>
                  <a:cubicBezTo>
                    <a:pt x="358" y="194"/>
                    <a:pt x="351" y="198"/>
                    <a:pt x="344" y="198"/>
                  </a:cubicBezTo>
                  <a:cubicBezTo>
                    <a:pt x="350" y="184"/>
                    <a:pt x="353" y="168"/>
                    <a:pt x="354" y="151"/>
                  </a:cubicBezTo>
                  <a:cubicBezTo>
                    <a:pt x="355" y="79"/>
                    <a:pt x="292" y="33"/>
                    <a:pt x="230" y="14"/>
                  </a:cubicBezTo>
                  <a:cubicBezTo>
                    <a:pt x="231" y="13"/>
                    <a:pt x="230" y="12"/>
                    <a:pt x="229" y="12"/>
                  </a:cubicBezTo>
                  <a:cubicBezTo>
                    <a:pt x="166" y="0"/>
                    <a:pt x="90" y="26"/>
                    <a:pt x="50" y="77"/>
                  </a:cubicBezTo>
                  <a:cubicBezTo>
                    <a:pt x="50" y="77"/>
                    <a:pt x="50" y="77"/>
                    <a:pt x="49" y="78"/>
                  </a:cubicBezTo>
                  <a:cubicBezTo>
                    <a:pt x="47" y="76"/>
                    <a:pt x="43" y="74"/>
                    <a:pt x="39" y="74"/>
                  </a:cubicBezTo>
                  <a:cubicBezTo>
                    <a:pt x="33" y="74"/>
                    <a:pt x="25" y="77"/>
                    <a:pt x="23" y="83"/>
                  </a:cubicBezTo>
                  <a:cubicBezTo>
                    <a:pt x="20" y="88"/>
                    <a:pt x="22" y="95"/>
                    <a:pt x="25" y="99"/>
                  </a:cubicBezTo>
                  <a:cubicBezTo>
                    <a:pt x="27" y="102"/>
                    <a:pt x="30" y="104"/>
                    <a:pt x="33" y="105"/>
                  </a:cubicBezTo>
                  <a:cubicBezTo>
                    <a:pt x="25" y="124"/>
                    <a:pt x="22" y="144"/>
                    <a:pt x="23" y="164"/>
                  </a:cubicBezTo>
                  <a:cubicBezTo>
                    <a:pt x="13" y="171"/>
                    <a:pt x="0" y="182"/>
                    <a:pt x="5" y="196"/>
                  </a:cubicBezTo>
                  <a:cubicBezTo>
                    <a:pt x="9" y="206"/>
                    <a:pt x="23" y="215"/>
                    <a:pt x="31" y="205"/>
                  </a:cubicBezTo>
                  <a:cubicBezTo>
                    <a:pt x="32" y="205"/>
                    <a:pt x="32" y="204"/>
                    <a:pt x="32" y="204"/>
                  </a:cubicBezTo>
                  <a:cubicBezTo>
                    <a:pt x="37" y="216"/>
                    <a:pt x="44" y="228"/>
                    <a:pt x="53" y="239"/>
                  </a:cubicBezTo>
                  <a:cubicBezTo>
                    <a:pt x="74" y="265"/>
                    <a:pt x="103" y="282"/>
                    <a:pt x="135" y="289"/>
                  </a:cubicBezTo>
                  <a:cubicBezTo>
                    <a:pt x="102" y="361"/>
                    <a:pt x="78" y="438"/>
                    <a:pt x="50" y="512"/>
                  </a:cubicBezTo>
                  <a:cubicBezTo>
                    <a:pt x="49" y="515"/>
                    <a:pt x="52" y="519"/>
                    <a:pt x="56" y="519"/>
                  </a:cubicBezTo>
                  <a:cubicBezTo>
                    <a:pt x="81" y="517"/>
                    <a:pt x="107" y="515"/>
                    <a:pt x="132" y="513"/>
                  </a:cubicBezTo>
                  <a:cubicBezTo>
                    <a:pt x="118" y="551"/>
                    <a:pt x="114" y="597"/>
                    <a:pt x="131" y="635"/>
                  </a:cubicBezTo>
                  <a:cubicBezTo>
                    <a:pt x="116" y="627"/>
                    <a:pt x="97" y="629"/>
                    <a:pt x="82" y="639"/>
                  </a:cubicBezTo>
                  <a:cubicBezTo>
                    <a:pt x="79" y="641"/>
                    <a:pt x="79" y="645"/>
                    <a:pt x="82" y="647"/>
                  </a:cubicBezTo>
                  <a:cubicBezTo>
                    <a:pt x="98" y="657"/>
                    <a:pt x="124" y="660"/>
                    <a:pt x="138" y="645"/>
                  </a:cubicBezTo>
                  <a:cubicBezTo>
                    <a:pt x="139" y="644"/>
                    <a:pt x="139" y="642"/>
                    <a:pt x="139" y="641"/>
                  </a:cubicBezTo>
                  <a:cubicBezTo>
                    <a:pt x="141" y="640"/>
                    <a:pt x="142" y="638"/>
                    <a:pt x="141" y="636"/>
                  </a:cubicBezTo>
                  <a:cubicBezTo>
                    <a:pt x="132" y="593"/>
                    <a:pt x="126" y="556"/>
                    <a:pt x="140" y="513"/>
                  </a:cubicBezTo>
                  <a:cubicBezTo>
                    <a:pt x="140" y="513"/>
                    <a:pt x="140" y="512"/>
                    <a:pt x="140" y="512"/>
                  </a:cubicBezTo>
                  <a:cubicBezTo>
                    <a:pt x="179" y="509"/>
                    <a:pt x="219" y="506"/>
                    <a:pt x="259" y="503"/>
                  </a:cubicBezTo>
                  <a:cubicBezTo>
                    <a:pt x="277" y="546"/>
                    <a:pt x="282" y="587"/>
                    <a:pt x="276" y="634"/>
                  </a:cubicBezTo>
                  <a:cubicBezTo>
                    <a:pt x="276" y="637"/>
                    <a:pt x="278" y="639"/>
                    <a:pt x="281" y="639"/>
                  </a:cubicBezTo>
                  <a:cubicBezTo>
                    <a:pt x="281" y="639"/>
                    <a:pt x="281" y="640"/>
                    <a:pt x="282" y="640"/>
                  </a:cubicBezTo>
                  <a:cubicBezTo>
                    <a:pt x="289" y="649"/>
                    <a:pt x="305" y="647"/>
                    <a:pt x="315" y="644"/>
                  </a:cubicBezTo>
                  <a:cubicBezTo>
                    <a:pt x="323" y="642"/>
                    <a:pt x="337" y="638"/>
                    <a:pt x="337" y="627"/>
                  </a:cubicBezTo>
                  <a:cubicBezTo>
                    <a:pt x="338" y="603"/>
                    <a:pt x="301" y="622"/>
                    <a:pt x="287" y="629"/>
                  </a:cubicBezTo>
                  <a:cubicBezTo>
                    <a:pt x="295" y="586"/>
                    <a:pt x="288" y="540"/>
                    <a:pt x="267" y="502"/>
                  </a:cubicBezTo>
                  <a:cubicBezTo>
                    <a:pt x="291" y="500"/>
                    <a:pt x="315" y="498"/>
                    <a:pt x="339" y="496"/>
                  </a:cubicBezTo>
                  <a:cubicBezTo>
                    <a:pt x="343" y="496"/>
                    <a:pt x="347" y="491"/>
                    <a:pt x="344" y="487"/>
                  </a:cubicBezTo>
                  <a:cubicBezTo>
                    <a:pt x="324" y="454"/>
                    <a:pt x="306" y="420"/>
                    <a:pt x="289" y="386"/>
                  </a:cubicBezTo>
                  <a:cubicBezTo>
                    <a:pt x="272" y="353"/>
                    <a:pt x="259" y="317"/>
                    <a:pt x="241" y="285"/>
                  </a:cubicBezTo>
                  <a:cubicBezTo>
                    <a:pt x="284" y="272"/>
                    <a:pt x="321" y="245"/>
                    <a:pt x="340" y="206"/>
                  </a:cubicBezTo>
                  <a:cubicBezTo>
                    <a:pt x="352" y="208"/>
                    <a:pt x="364" y="202"/>
                    <a:pt x="369" y="191"/>
                  </a:cubicBezTo>
                  <a:cubicBezTo>
                    <a:pt x="373" y="180"/>
                    <a:pt x="369" y="166"/>
                    <a:pt x="358" y="161"/>
                  </a:cubicBezTo>
                  <a:close/>
                  <a:moveTo>
                    <a:pt x="27" y="199"/>
                  </a:moveTo>
                  <a:cubicBezTo>
                    <a:pt x="19" y="203"/>
                    <a:pt x="12" y="194"/>
                    <a:pt x="14" y="187"/>
                  </a:cubicBezTo>
                  <a:cubicBezTo>
                    <a:pt x="15" y="181"/>
                    <a:pt x="19" y="176"/>
                    <a:pt x="24" y="171"/>
                  </a:cubicBezTo>
                  <a:cubicBezTo>
                    <a:pt x="25" y="181"/>
                    <a:pt x="27" y="190"/>
                    <a:pt x="30" y="199"/>
                  </a:cubicBezTo>
                  <a:cubicBezTo>
                    <a:pt x="29" y="199"/>
                    <a:pt x="28" y="199"/>
                    <a:pt x="27" y="199"/>
                  </a:cubicBezTo>
                  <a:close/>
                  <a:moveTo>
                    <a:pt x="96" y="643"/>
                  </a:moveTo>
                  <a:cubicBezTo>
                    <a:pt x="106" y="637"/>
                    <a:pt x="118" y="637"/>
                    <a:pt x="129" y="640"/>
                  </a:cubicBezTo>
                  <a:cubicBezTo>
                    <a:pt x="118" y="644"/>
                    <a:pt x="107" y="647"/>
                    <a:pt x="96" y="643"/>
                  </a:cubicBezTo>
                  <a:close/>
                  <a:moveTo>
                    <a:pt x="307" y="628"/>
                  </a:moveTo>
                  <a:cubicBezTo>
                    <a:pt x="310" y="626"/>
                    <a:pt x="322" y="621"/>
                    <a:pt x="325" y="624"/>
                  </a:cubicBezTo>
                  <a:cubicBezTo>
                    <a:pt x="332" y="630"/>
                    <a:pt x="321" y="633"/>
                    <a:pt x="318" y="634"/>
                  </a:cubicBezTo>
                  <a:cubicBezTo>
                    <a:pt x="315" y="635"/>
                    <a:pt x="312" y="635"/>
                    <a:pt x="309" y="636"/>
                  </a:cubicBezTo>
                  <a:cubicBezTo>
                    <a:pt x="301" y="637"/>
                    <a:pt x="296" y="636"/>
                    <a:pt x="289" y="634"/>
                  </a:cubicBezTo>
                  <a:cubicBezTo>
                    <a:pt x="295" y="632"/>
                    <a:pt x="301" y="630"/>
                    <a:pt x="307" y="628"/>
                  </a:cubicBezTo>
                  <a:close/>
                  <a:moveTo>
                    <a:pt x="31" y="86"/>
                  </a:moveTo>
                  <a:cubicBezTo>
                    <a:pt x="34" y="81"/>
                    <a:pt x="40" y="83"/>
                    <a:pt x="44" y="85"/>
                  </a:cubicBezTo>
                  <a:cubicBezTo>
                    <a:pt x="41" y="90"/>
                    <a:pt x="38" y="95"/>
                    <a:pt x="36" y="100"/>
                  </a:cubicBezTo>
                  <a:cubicBezTo>
                    <a:pt x="31" y="97"/>
                    <a:pt x="27" y="90"/>
                    <a:pt x="31" y="86"/>
                  </a:cubicBezTo>
                  <a:close/>
                  <a:moveTo>
                    <a:pt x="277" y="389"/>
                  </a:moveTo>
                  <a:cubicBezTo>
                    <a:pt x="293" y="421"/>
                    <a:pt x="311" y="453"/>
                    <a:pt x="329" y="485"/>
                  </a:cubicBezTo>
                  <a:cubicBezTo>
                    <a:pt x="241" y="492"/>
                    <a:pt x="153" y="500"/>
                    <a:pt x="64" y="507"/>
                  </a:cubicBezTo>
                  <a:cubicBezTo>
                    <a:pt x="91" y="436"/>
                    <a:pt x="122" y="364"/>
                    <a:pt x="143" y="291"/>
                  </a:cubicBezTo>
                  <a:cubicBezTo>
                    <a:pt x="172" y="297"/>
                    <a:pt x="203" y="295"/>
                    <a:pt x="232" y="288"/>
                  </a:cubicBezTo>
                  <a:cubicBezTo>
                    <a:pt x="242" y="323"/>
                    <a:pt x="261" y="357"/>
                    <a:pt x="277" y="389"/>
                  </a:cubicBezTo>
                  <a:close/>
                  <a:moveTo>
                    <a:pt x="245" y="273"/>
                  </a:moveTo>
                  <a:cubicBezTo>
                    <a:pt x="189" y="294"/>
                    <a:pt x="119" y="289"/>
                    <a:pt x="74" y="247"/>
                  </a:cubicBezTo>
                  <a:cubicBezTo>
                    <a:pt x="31" y="207"/>
                    <a:pt x="19" y="144"/>
                    <a:pt x="51" y="94"/>
                  </a:cubicBezTo>
                  <a:cubicBezTo>
                    <a:pt x="69" y="65"/>
                    <a:pt x="98" y="44"/>
                    <a:pt x="130" y="32"/>
                  </a:cubicBezTo>
                  <a:cubicBezTo>
                    <a:pt x="160" y="21"/>
                    <a:pt x="192" y="20"/>
                    <a:pt x="223" y="16"/>
                  </a:cubicBezTo>
                  <a:cubicBezTo>
                    <a:pt x="222" y="17"/>
                    <a:pt x="223" y="20"/>
                    <a:pt x="225" y="21"/>
                  </a:cubicBezTo>
                  <a:cubicBezTo>
                    <a:pt x="274" y="36"/>
                    <a:pt x="328" y="71"/>
                    <a:pt x="340" y="125"/>
                  </a:cubicBezTo>
                  <a:cubicBezTo>
                    <a:pt x="356" y="192"/>
                    <a:pt x="304" y="250"/>
                    <a:pt x="245" y="27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="" xmlns:a16="http://schemas.microsoft.com/office/drawing/2014/main" id="{C5BBD5DD-F786-4FF2-9348-D064D476E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9" y="2232026"/>
              <a:ext cx="174625" cy="204788"/>
            </a:xfrm>
            <a:custGeom>
              <a:avLst/>
              <a:gdLst>
                <a:gd name="T0" fmla="*/ 32 w 41"/>
                <a:gd name="T1" fmla="*/ 11 h 48"/>
                <a:gd name="T2" fmla="*/ 8 w 41"/>
                <a:gd name="T3" fmla="*/ 29 h 48"/>
                <a:gd name="T4" fmla="*/ 13 w 41"/>
                <a:gd name="T5" fmla="*/ 27 h 48"/>
                <a:gd name="T6" fmla="*/ 28 w 41"/>
                <a:gd name="T7" fmla="*/ 20 h 48"/>
                <a:gd name="T8" fmla="*/ 26 w 41"/>
                <a:gd name="T9" fmla="*/ 32 h 48"/>
                <a:gd name="T10" fmla="*/ 18 w 41"/>
                <a:gd name="T11" fmla="*/ 39 h 48"/>
                <a:gd name="T12" fmla="*/ 19 w 41"/>
                <a:gd name="T13" fmla="*/ 44 h 48"/>
                <a:gd name="T14" fmla="*/ 37 w 41"/>
                <a:gd name="T15" fmla="*/ 33 h 48"/>
                <a:gd name="T16" fmla="*/ 32 w 41"/>
                <a:gd name="T17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8">
                  <a:moveTo>
                    <a:pt x="32" y="11"/>
                  </a:moveTo>
                  <a:cubicBezTo>
                    <a:pt x="19" y="0"/>
                    <a:pt x="0" y="15"/>
                    <a:pt x="8" y="29"/>
                  </a:cubicBezTo>
                  <a:cubicBezTo>
                    <a:pt x="9" y="32"/>
                    <a:pt x="14" y="30"/>
                    <a:pt x="13" y="27"/>
                  </a:cubicBezTo>
                  <a:cubicBezTo>
                    <a:pt x="10" y="17"/>
                    <a:pt x="23" y="11"/>
                    <a:pt x="28" y="20"/>
                  </a:cubicBezTo>
                  <a:cubicBezTo>
                    <a:pt x="31" y="24"/>
                    <a:pt x="30" y="29"/>
                    <a:pt x="26" y="32"/>
                  </a:cubicBezTo>
                  <a:cubicBezTo>
                    <a:pt x="24" y="35"/>
                    <a:pt x="20" y="36"/>
                    <a:pt x="18" y="39"/>
                  </a:cubicBezTo>
                  <a:cubicBezTo>
                    <a:pt x="17" y="41"/>
                    <a:pt x="17" y="43"/>
                    <a:pt x="19" y="44"/>
                  </a:cubicBezTo>
                  <a:cubicBezTo>
                    <a:pt x="26" y="48"/>
                    <a:pt x="34" y="39"/>
                    <a:pt x="37" y="33"/>
                  </a:cubicBezTo>
                  <a:cubicBezTo>
                    <a:pt x="41" y="25"/>
                    <a:pt x="38" y="16"/>
                    <a:pt x="32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7D01EE5E-7040-41E3-A987-BB8897879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6" y="2062163"/>
              <a:ext cx="207963" cy="301625"/>
            </a:xfrm>
            <a:custGeom>
              <a:avLst/>
              <a:gdLst>
                <a:gd name="T0" fmla="*/ 47 w 49"/>
                <a:gd name="T1" fmla="*/ 63 h 71"/>
                <a:gd name="T2" fmla="*/ 9 w 49"/>
                <a:gd name="T3" fmla="*/ 4 h 71"/>
                <a:gd name="T4" fmla="*/ 2 w 49"/>
                <a:gd name="T5" fmla="*/ 9 h 71"/>
                <a:gd name="T6" fmla="*/ 41 w 49"/>
                <a:gd name="T7" fmla="*/ 67 h 71"/>
                <a:gd name="T8" fmla="*/ 47 w 49"/>
                <a:gd name="T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47" y="63"/>
                  </a:moveTo>
                  <a:cubicBezTo>
                    <a:pt x="34" y="44"/>
                    <a:pt x="21" y="24"/>
                    <a:pt x="9" y="4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12" y="30"/>
                    <a:pt x="25" y="50"/>
                    <a:pt x="41" y="67"/>
                  </a:cubicBezTo>
                  <a:cubicBezTo>
                    <a:pt x="44" y="71"/>
                    <a:pt x="49" y="66"/>
                    <a:pt x="47" y="6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="" xmlns:a16="http://schemas.microsoft.com/office/drawing/2014/main" id="{340B10BF-F44B-4670-AEE7-026E6F54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2189163"/>
              <a:ext cx="288925" cy="187325"/>
            </a:xfrm>
            <a:custGeom>
              <a:avLst/>
              <a:gdLst>
                <a:gd name="T0" fmla="*/ 66 w 68"/>
                <a:gd name="T1" fmla="*/ 39 h 44"/>
                <a:gd name="T2" fmla="*/ 7 w 68"/>
                <a:gd name="T3" fmla="*/ 2 h 44"/>
                <a:gd name="T4" fmla="*/ 4 w 68"/>
                <a:gd name="T5" fmla="*/ 9 h 44"/>
                <a:gd name="T6" fmla="*/ 63 w 68"/>
                <a:gd name="T7" fmla="*/ 43 h 44"/>
                <a:gd name="T8" fmla="*/ 66 w 68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4">
                  <a:moveTo>
                    <a:pt x="66" y="39"/>
                  </a:moveTo>
                  <a:cubicBezTo>
                    <a:pt x="49" y="24"/>
                    <a:pt x="28" y="10"/>
                    <a:pt x="7" y="2"/>
                  </a:cubicBezTo>
                  <a:cubicBezTo>
                    <a:pt x="2" y="0"/>
                    <a:pt x="0" y="7"/>
                    <a:pt x="4" y="9"/>
                  </a:cubicBezTo>
                  <a:cubicBezTo>
                    <a:pt x="22" y="21"/>
                    <a:pt x="43" y="32"/>
                    <a:pt x="63" y="43"/>
                  </a:cubicBezTo>
                  <a:cubicBezTo>
                    <a:pt x="65" y="44"/>
                    <a:pt x="68" y="41"/>
                    <a:pt x="66" y="3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="" xmlns:a16="http://schemas.microsoft.com/office/drawing/2014/main" id="{E9FA485D-1F79-460C-8FA8-1F7F3C462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1" y="2384426"/>
              <a:ext cx="387350" cy="77788"/>
            </a:xfrm>
            <a:custGeom>
              <a:avLst/>
              <a:gdLst>
                <a:gd name="T0" fmla="*/ 88 w 91"/>
                <a:gd name="T1" fmla="*/ 13 h 18"/>
                <a:gd name="T2" fmla="*/ 3 w 91"/>
                <a:gd name="T3" fmla="*/ 4 h 18"/>
                <a:gd name="T4" fmla="*/ 3 w 91"/>
                <a:gd name="T5" fmla="*/ 11 h 18"/>
                <a:gd name="T6" fmla="*/ 43 w 91"/>
                <a:gd name="T7" fmla="*/ 14 h 18"/>
                <a:gd name="T8" fmla="*/ 87 w 91"/>
                <a:gd name="T9" fmla="*/ 18 h 18"/>
                <a:gd name="T10" fmla="*/ 88 w 91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8">
                  <a:moveTo>
                    <a:pt x="88" y="13"/>
                  </a:moveTo>
                  <a:cubicBezTo>
                    <a:pt x="62" y="7"/>
                    <a:pt x="29" y="0"/>
                    <a:pt x="3" y="4"/>
                  </a:cubicBezTo>
                  <a:cubicBezTo>
                    <a:pt x="0" y="5"/>
                    <a:pt x="0" y="10"/>
                    <a:pt x="3" y="11"/>
                  </a:cubicBezTo>
                  <a:cubicBezTo>
                    <a:pt x="16" y="15"/>
                    <a:pt x="30" y="14"/>
                    <a:pt x="43" y="14"/>
                  </a:cubicBezTo>
                  <a:cubicBezTo>
                    <a:pt x="57" y="15"/>
                    <a:pt x="72" y="17"/>
                    <a:pt x="87" y="18"/>
                  </a:cubicBezTo>
                  <a:cubicBezTo>
                    <a:pt x="90" y="18"/>
                    <a:pt x="91" y="13"/>
                    <a:pt x="88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="" xmlns:a16="http://schemas.microsoft.com/office/drawing/2014/main" id="{EBEC994C-3286-4467-A85A-143DADDA7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4" y="2487613"/>
              <a:ext cx="306388" cy="144463"/>
            </a:xfrm>
            <a:custGeom>
              <a:avLst/>
              <a:gdLst>
                <a:gd name="T0" fmla="*/ 66 w 72"/>
                <a:gd name="T1" fmla="*/ 0 h 34"/>
                <a:gd name="T2" fmla="*/ 3 w 72"/>
                <a:gd name="T3" fmla="*/ 26 h 34"/>
                <a:gd name="T4" fmla="*/ 6 w 72"/>
                <a:gd name="T5" fmla="*/ 32 h 34"/>
                <a:gd name="T6" fmla="*/ 68 w 72"/>
                <a:gd name="T7" fmla="*/ 6 h 34"/>
                <a:gd name="T8" fmla="*/ 66 w 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4">
                  <a:moveTo>
                    <a:pt x="66" y="0"/>
                  </a:moveTo>
                  <a:cubicBezTo>
                    <a:pt x="44" y="4"/>
                    <a:pt x="20" y="11"/>
                    <a:pt x="3" y="26"/>
                  </a:cubicBezTo>
                  <a:cubicBezTo>
                    <a:pt x="0" y="28"/>
                    <a:pt x="3" y="34"/>
                    <a:pt x="6" y="32"/>
                  </a:cubicBezTo>
                  <a:cubicBezTo>
                    <a:pt x="27" y="23"/>
                    <a:pt x="46" y="13"/>
                    <a:pt x="68" y="6"/>
                  </a:cubicBezTo>
                  <a:cubicBezTo>
                    <a:pt x="72" y="5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="" xmlns:a16="http://schemas.microsoft.com/office/drawing/2014/main" id="{563F2A83-F795-4B27-A58B-124A6CD8D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9" y="1951038"/>
              <a:ext cx="127000" cy="280988"/>
            </a:xfrm>
            <a:custGeom>
              <a:avLst/>
              <a:gdLst>
                <a:gd name="T0" fmla="*/ 23 w 30"/>
                <a:gd name="T1" fmla="*/ 4 h 66"/>
                <a:gd name="T2" fmla="*/ 2 w 30"/>
                <a:gd name="T3" fmla="*/ 61 h 66"/>
                <a:gd name="T4" fmla="*/ 8 w 30"/>
                <a:gd name="T5" fmla="*/ 63 h 66"/>
                <a:gd name="T6" fmla="*/ 29 w 30"/>
                <a:gd name="T7" fmla="*/ 6 h 66"/>
                <a:gd name="T8" fmla="*/ 23 w 30"/>
                <a:gd name="T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23" y="4"/>
                  </a:moveTo>
                  <a:cubicBezTo>
                    <a:pt x="15" y="22"/>
                    <a:pt x="8" y="42"/>
                    <a:pt x="2" y="61"/>
                  </a:cubicBezTo>
                  <a:cubicBezTo>
                    <a:pt x="0" y="65"/>
                    <a:pt x="7" y="66"/>
                    <a:pt x="8" y="63"/>
                  </a:cubicBezTo>
                  <a:cubicBezTo>
                    <a:pt x="16" y="44"/>
                    <a:pt x="24" y="26"/>
                    <a:pt x="29" y="6"/>
                  </a:cubicBezTo>
                  <a:cubicBezTo>
                    <a:pt x="30" y="3"/>
                    <a:pt x="25" y="0"/>
                    <a:pt x="2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="" xmlns:a16="http://schemas.microsoft.com/office/drawing/2014/main" id="{E4BF6548-28E2-4360-84D1-0CA96AD7D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4" y="2044701"/>
              <a:ext cx="220663" cy="225425"/>
            </a:xfrm>
            <a:custGeom>
              <a:avLst/>
              <a:gdLst>
                <a:gd name="T0" fmla="*/ 44 w 52"/>
                <a:gd name="T1" fmla="*/ 2 h 53"/>
                <a:gd name="T2" fmla="*/ 2 w 52"/>
                <a:gd name="T3" fmla="*/ 46 h 53"/>
                <a:gd name="T4" fmla="*/ 7 w 52"/>
                <a:gd name="T5" fmla="*/ 50 h 53"/>
                <a:gd name="T6" fmla="*/ 49 w 52"/>
                <a:gd name="T7" fmla="*/ 6 h 53"/>
                <a:gd name="T8" fmla="*/ 44 w 52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4" y="2"/>
                  </a:moveTo>
                  <a:cubicBezTo>
                    <a:pt x="29" y="15"/>
                    <a:pt x="16" y="31"/>
                    <a:pt x="2" y="46"/>
                  </a:cubicBezTo>
                  <a:cubicBezTo>
                    <a:pt x="0" y="49"/>
                    <a:pt x="4" y="53"/>
                    <a:pt x="7" y="50"/>
                  </a:cubicBezTo>
                  <a:cubicBezTo>
                    <a:pt x="21" y="36"/>
                    <a:pt x="37" y="22"/>
                    <a:pt x="49" y="6"/>
                  </a:cubicBezTo>
                  <a:cubicBezTo>
                    <a:pt x="52" y="3"/>
                    <a:pt x="47" y="0"/>
                    <a:pt x="4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="" xmlns:a16="http://schemas.microsoft.com/office/drawing/2014/main" id="{CC5CACC6-F011-4090-BC58-60751AAC3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206626"/>
              <a:ext cx="314325" cy="123825"/>
            </a:xfrm>
            <a:custGeom>
              <a:avLst/>
              <a:gdLst>
                <a:gd name="T0" fmla="*/ 67 w 74"/>
                <a:gd name="T1" fmla="*/ 1 h 29"/>
                <a:gd name="T2" fmla="*/ 3 w 74"/>
                <a:gd name="T3" fmla="*/ 23 h 29"/>
                <a:gd name="T4" fmla="*/ 5 w 74"/>
                <a:gd name="T5" fmla="*/ 28 h 29"/>
                <a:gd name="T6" fmla="*/ 70 w 74"/>
                <a:gd name="T7" fmla="*/ 8 h 29"/>
                <a:gd name="T8" fmla="*/ 67 w 74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9">
                  <a:moveTo>
                    <a:pt x="67" y="1"/>
                  </a:moveTo>
                  <a:cubicBezTo>
                    <a:pt x="46" y="6"/>
                    <a:pt x="24" y="15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26" y="22"/>
                    <a:pt x="49" y="16"/>
                    <a:pt x="70" y="8"/>
                  </a:cubicBezTo>
                  <a:cubicBezTo>
                    <a:pt x="74" y="6"/>
                    <a:pt x="71" y="0"/>
                    <a:pt x="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="" xmlns:a16="http://schemas.microsoft.com/office/drawing/2014/main" id="{70F98348-308E-4609-95A1-20CF5F7DF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359026"/>
              <a:ext cx="314325" cy="103188"/>
            </a:xfrm>
            <a:custGeom>
              <a:avLst/>
              <a:gdLst>
                <a:gd name="T0" fmla="*/ 70 w 74"/>
                <a:gd name="T1" fmla="*/ 16 h 24"/>
                <a:gd name="T2" fmla="*/ 4 w 74"/>
                <a:gd name="T3" fmla="*/ 0 h 24"/>
                <a:gd name="T4" fmla="*/ 4 w 74"/>
                <a:gd name="T5" fmla="*/ 6 h 24"/>
                <a:gd name="T6" fmla="*/ 67 w 74"/>
                <a:gd name="T7" fmla="*/ 23 h 24"/>
                <a:gd name="T8" fmla="*/ 70 w 7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4">
                  <a:moveTo>
                    <a:pt x="70" y="16"/>
                  </a:moveTo>
                  <a:cubicBezTo>
                    <a:pt x="50" y="6"/>
                    <a:pt x="26" y="1"/>
                    <a:pt x="4" y="0"/>
                  </a:cubicBezTo>
                  <a:cubicBezTo>
                    <a:pt x="0" y="0"/>
                    <a:pt x="0" y="5"/>
                    <a:pt x="4" y="6"/>
                  </a:cubicBezTo>
                  <a:cubicBezTo>
                    <a:pt x="27" y="9"/>
                    <a:pt x="46" y="15"/>
                    <a:pt x="67" y="23"/>
                  </a:cubicBezTo>
                  <a:cubicBezTo>
                    <a:pt x="71" y="24"/>
                    <a:pt x="74" y="18"/>
                    <a:pt x="70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="" xmlns:a16="http://schemas.microsoft.com/office/drawing/2014/main" id="{DB21708F-C7EE-46D1-81E2-AD7D4E71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6" y="2827338"/>
              <a:ext cx="1028700" cy="327025"/>
            </a:xfrm>
            <a:custGeom>
              <a:avLst/>
              <a:gdLst>
                <a:gd name="T0" fmla="*/ 231 w 242"/>
                <a:gd name="T1" fmla="*/ 5 h 77"/>
                <a:gd name="T2" fmla="*/ 122 w 242"/>
                <a:gd name="T3" fmla="*/ 61 h 77"/>
                <a:gd name="T4" fmla="*/ 62 w 242"/>
                <a:gd name="T5" fmla="*/ 50 h 77"/>
                <a:gd name="T6" fmla="*/ 12 w 242"/>
                <a:gd name="T7" fmla="*/ 19 h 77"/>
                <a:gd name="T8" fmla="*/ 11 w 242"/>
                <a:gd name="T9" fmla="*/ 18 h 77"/>
                <a:gd name="T10" fmla="*/ 4 w 242"/>
                <a:gd name="T11" fmla="*/ 19 h 77"/>
                <a:gd name="T12" fmla="*/ 2 w 242"/>
                <a:gd name="T13" fmla="*/ 25 h 77"/>
                <a:gd name="T14" fmla="*/ 134 w 242"/>
                <a:gd name="T15" fmla="*/ 74 h 77"/>
                <a:gd name="T16" fmla="*/ 240 w 242"/>
                <a:gd name="T17" fmla="*/ 9 h 77"/>
                <a:gd name="T18" fmla="*/ 231 w 242"/>
                <a:gd name="T19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77">
                  <a:moveTo>
                    <a:pt x="231" y="5"/>
                  </a:moveTo>
                  <a:cubicBezTo>
                    <a:pt x="210" y="45"/>
                    <a:pt x="166" y="61"/>
                    <a:pt x="122" y="61"/>
                  </a:cubicBezTo>
                  <a:cubicBezTo>
                    <a:pt x="102" y="61"/>
                    <a:pt x="82" y="57"/>
                    <a:pt x="62" y="50"/>
                  </a:cubicBezTo>
                  <a:cubicBezTo>
                    <a:pt x="58" y="48"/>
                    <a:pt x="7" y="22"/>
                    <a:pt x="12" y="19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7" y="17"/>
                    <a:pt x="8" y="17"/>
                    <a:pt x="4" y="19"/>
                  </a:cubicBezTo>
                  <a:cubicBezTo>
                    <a:pt x="1" y="20"/>
                    <a:pt x="0" y="23"/>
                    <a:pt x="2" y="25"/>
                  </a:cubicBezTo>
                  <a:cubicBezTo>
                    <a:pt x="35" y="61"/>
                    <a:pt x="87" y="77"/>
                    <a:pt x="134" y="74"/>
                  </a:cubicBezTo>
                  <a:cubicBezTo>
                    <a:pt x="175" y="71"/>
                    <a:pt x="229" y="53"/>
                    <a:pt x="240" y="9"/>
                  </a:cubicBezTo>
                  <a:cubicBezTo>
                    <a:pt x="242" y="3"/>
                    <a:pt x="234" y="0"/>
                    <a:pt x="231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="" xmlns:a16="http://schemas.microsoft.com/office/drawing/2014/main" id="{BF8E703A-A5A5-449D-9145-EE410A047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4" y="2682876"/>
              <a:ext cx="195263" cy="207963"/>
            </a:xfrm>
            <a:custGeom>
              <a:avLst/>
              <a:gdLst>
                <a:gd name="T0" fmla="*/ 39 w 46"/>
                <a:gd name="T1" fmla="*/ 25 h 49"/>
                <a:gd name="T2" fmla="*/ 19 w 46"/>
                <a:gd name="T3" fmla="*/ 31 h 49"/>
                <a:gd name="T4" fmla="*/ 29 w 46"/>
                <a:gd name="T5" fmla="*/ 13 h 49"/>
                <a:gd name="T6" fmla="*/ 31 w 46"/>
                <a:gd name="T7" fmla="*/ 8 h 49"/>
                <a:gd name="T8" fmla="*/ 9 w 46"/>
                <a:gd name="T9" fmla="*/ 35 h 49"/>
                <a:gd name="T10" fmla="*/ 46 w 46"/>
                <a:gd name="T11" fmla="*/ 28 h 49"/>
                <a:gd name="T12" fmla="*/ 39 w 46"/>
                <a:gd name="T1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9">
                  <a:moveTo>
                    <a:pt x="39" y="25"/>
                  </a:moveTo>
                  <a:cubicBezTo>
                    <a:pt x="35" y="31"/>
                    <a:pt x="26" y="37"/>
                    <a:pt x="19" y="31"/>
                  </a:cubicBezTo>
                  <a:cubicBezTo>
                    <a:pt x="11" y="25"/>
                    <a:pt x="21" y="11"/>
                    <a:pt x="29" y="13"/>
                  </a:cubicBezTo>
                  <a:cubicBezTo>
                    <a:pt x="32" y="13"/>
                    <a:pt x="35" y="9"/>
                    <a:pt x="31" y="8"/>
                  </a:cubicBezTo>
                  <a:cubicBezTo>
                    <a:pt x="15" y="0"/>
                    <a:pt x="0" y="21"/>
                    <a:pt x="9" y="35"/>
                  </a:cubicBezTo>
                  <a:cubicBezTo>
                    <a:pt x="18" y="49"/>
                    <a:pt x="44" y="45"/>
                    <a:pt x="46" y="28"/>
                  </a:cubicBezTo>
                  <a:cubicBezTo>
                    <a:pt x="46" y="25"/>
                    <a:pt x="41" y="23"/>
                    <a:pt x="3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="" xmlns:a16="http://schemas.microsoft.com/office/drawing/2014/main" id="{ABDC9F53-AE26-486E-B559-76DF09BB9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4" y="2533651"/>
              <a:ext cx="166688" cy="141288"/>
            </a:xfrm>
            <a:custGeom>
              <a:avLst/>
              <a:gdLst>
                <a:gd name="T0" fmla="*/ 13 w 39"/>
                <a:gd name="T1" fmla="*/ 4 h 33"/>
                <a:gd name="T2" fmla="*/ 5 w 39"/>
                <a:gd name="T3" fmla="*/ 30 h 33"/>
                <a:gd name="T4" fmla="*/ 11 w 39"/>
                <a:gd name="T5" fmla="*/ 27 h 33"/>
                <a:gd name="T6" fmla="*/ 17 w 39"/>
                <a:gd name="T7" fmla="*/ 13 h 33"/>
                <a:gd name="T8" fmla="*/ 31 w 39"/>
                <a:gd name="T9" fmla="*/ 20 h 33"/>
                <a:gd name="T10" fmla="*/ 39 w 39"/>
                <a:gd name="T11" fmla="*/ 18 h 33"/>
                <a:gd name="T12" fmla="*/ 13 w 39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3">
                  <a:moveTo>
                    <a:pt x="13" y="4"/>
                  </a:moveTo>
                  <a:cubicBezTo>
                    <a:pt x="4" y="8"/>
                    <a:pt x="0" y="21"/>
                    <a:pt x="5" y="30"/>
                  </a:cubicBezTo>
                  <a:cubicBezTo>
                    <a:pt x="7" y="33"/>
                    <a:pt x="12" y="31"/>
                    <a:pt x="11" y="27"/>
                  </a:cubicBezTo>
                  <a:cubicBezTo>
                    <a:pt x="9" y="22"/>
                    <a:pt x="11" y="15"/>
                    <a:pt x="17" y="13"/>
                  </a:cubicBezTo>
                  <a:cubicBezTo>
                    <a:pt x="23" y="11"/>
                    <a:pt x="28" y="15"/>
                    <a:pt x="31" y="20"/>
                  </a:cubicBezTo>
                  <a:cubicBezTo>
                    <a:pt x="33" y="23"/>
                    <a:pt x="39" y="22"/>
                    <a:pt x="39" y="18"/>
                  </a:cubicBezTo>
                  <a:cubicBezTo>
                    <a:pt x="38" y="6"/>
                    <a:pt x="24" y="0"/>
                    <a:pt x="1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="" xmlns:a16="http://schemas.microsoft.com/office/drawing/2014/main" id="{B230B866-9F7A-4D5D-8F78-D9E2AD0D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2508251"/>
              <a:ext cx="195263" cy="136525"/>
            </a:xfrm>
            <a:custGeom>
              <a:avLst/>
              <a:gdLst>
                <a:gd name="T0" fmla="*/ 20 w 46"/>
                <a:gd name="T1" fmla="*/ 0 h 32"/>
                <a:gd name="T2" fmla="*/ 0 w 46"/>
                <a:gd name="T3" fmla="*/ 27 h 32"/>
                <a:gd name="T4" fmla="*/ 8 w 46"/>
                <a:gd name="T5" fmla="*/ 27 h 32"/>
                <a:gd name="T6" fmla="*/ 18 w 46"/>
                <a:gd name="T7" fmla="*/ 11 h 32"/>
                <a:gd name="T8" fmla="*/ 27 w 46"/>
                <a:gd name="T9" fmla="*/ 12 h 32"/>
                <a:gd name="T10" fmla="*/ 31 w 46"/>
                <a:gd name="T11" fmla="*/ 21 h 32"/>
                <a:gd name="T12" fmla="*/ 39 w 46"/>
                <a:gd name="T13" fmla="*/ 24 h 32"/>
                <a:gd name="T14" fmla="*/ 20 w 4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2">
                  <a:moveTo>
                    <a:pt x="20" y="0"/>
                  </a:moveTo>
                  <a:cubicBezTo>
                    <a:pt x="7" y="1"/>
                    <a:pt x="0" y="15"/>
                    <a:pt x="0" y="27"/>
                  </a:cubicBezTo>
                  <a:cubicBezTo>
                    <a:pt x="0" y="32"/>
                    <a:pt x="8" y="32"/>
                    <a:pt x="8" y="27"/>
                  </a:cubicBezTo>
                  <a:cubicBezTo>
                    <a:pt x="8" y="21"/>
                    <a:pt x="11" y="13"/>
                    <a:pt x="18" y="11"/>
                  </a:cubicBezTo>
                  <a:cubicBezTo>
                    <a:pt x="21" y="9"/>
                    <a:pt x="24" y="10"/>
                    <a:pt x="27" y="12"/>
                  </a:cubicBezTo>
                  <a:cubicBezTo>
                    <a:pt x="30" y="15"/>
                    <a:pt x="30" y="17"/>
                    <a:pt x="31" y="21"/>
                  </a:cubicBezTo>
                  <a:cubicBezTo>
                    <a:pt x="31" y="26"/>
                    <a:pt x="37" y="28"/>
                    <a:pt x="39" y="24"/>
                  </a:cubicBezTo>
                  <a:cubicBezTo>
                    <a:pt x="46" y="12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="" xmlns:a16="http://schemas.microsoft.com/office/drawing/2014/main" id="{7429C531-BF76-4DFD-B33C-2D022A0C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4" y="3248026"/>
              <a:ext cx="858838" cy="293688"/>
            </a:xfrm>
            <a:custGeom>
              <a:avLst/>
              <a:gdLst>
                <a:gd name="T0" fmla="*/ 194 w 202"/>
                <a:gd name="T1" fmla="*/ 4 h 69"/>
                <a:gd name="T2" fmla="*/ 187 w 202"/>
                <a:gd name="T3" fmla="*/ 6 h 69"/>
                <a:gd name="T4" fmla="*/ 192 w 202"/>
                <a:gd name="T5" fmla="*/ 56 h 69"/>
                <a:gd name="T6" fmla="*/ 173 w 202"/>
                <a:gd name="T7" fmla="*/ 38 h 69"/>
                <a:gd name="T8" fmla="*/ 181 w 202"/>
                <a:gd name="T9" fmla="*/ 6 h 69"/>
                <a:gd name="T10" fmla="*/ 176 w 202"/>
                <a:gd name="T11" fmla="*/ 3 h 69"/>
                <a:gd name="T12" fmla="*/ 163 w 202"/>
                <a:gd name="T13" fmla="*/ 32 h 69"/>
                <a:gd name="T14" fmla="*/ 162 w 202"/>
                <a:gd name="T15" fmla="*/ 32 h 69"/>
                <a:gd name="T16" fmla="*/ 86 w 202"/>
                <a:gd name="T17" fmla="*/ 46 h 69"/>
                <a:gd name="T18" fmla="*/ 6 w 202"/>
                <a:gd name="T19" fmla="*/ 28 h 69"/>
                <a:gd name="T20" fmla="*/ 3 w 202"/>
                <a:gd name="T21" fmla="*/ 32 h 69"/>
                <a:gd name="T22" fmla="*/ 163 w 202"/>
                <a:gd name="T23" fmla="*/ 40 h 69"/>
                <a:gd name="T24" fmla="*/ 166 w 202"/>
                <a:gd name="T25" fmla="*/ 50 h 69"/>
                <a:gd name="T26" fmla="*/ 198 w 202"/>
                <a:gd name="T27" fmla="*/ 65 h 69"/>
                <a:gd name="T28" fmla="*/ 201 w 202"/>
                <a:gd name="T29" fmla="*/ 60 h 69"/>
                <a:gd name="T30" fmla="*/ 194 w 202"/>
                <a:gd name="T3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69">
                  <a:moveTo>
                    <a:pt x="194" y="4"/>
                  </a:moveTo>
                  <a:cubicBezTo>
                    <a:pt x="192" y="0"/>
                    <a:pt x="186" y="2"/>
                    <a:pt x="187" y="6"/>
                  </a:cubicBezTo>
                  <a:cubicBezTo>
                    <a:pt x="190" y="23"/>
                    <a:pt x="193" y="39"/>
                    <a:pt x="192" y="56"/>
                  </a:cubicBezTo>
                  <a:cubicBezTo>
                    <a:pt x="182" y="57"/>
                    <a:pt x="174" y="48"/>
                    <a:pt x="173" y="38"/>
                  </a:cubicBezTo>
                  <a:cubicBezTo>
                    <a:pt x="172" y="27"/>
                    <a:pt x="176" y="16"/>
                    <a:pt x="181" y="6"/>
                  </a:cubicBezTo>
                  <a:cubicBezTo>
                    <a:pt x="183" y="3"/>
                    <a:pt x="178" y="0"/>
                    <a:pt x="176" y="3"/>
                  </a:cubicBezTo>
                  <a:cubicBezTo>
                    <a:pt x="170" y="12"/>
                    <a:pt x="164" y="2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37" y="39"/>
                    <a:pt x="113" y="46"/>
                    <a:pt x="86" y="46"/>
                  </a:cubicBezTo>
                  <a:cubicBezTo>
                    <a:pt x="59" y="46"/>
                    <a:pt x="31" y="39"/>
                    <a:pt x="6" y="28"/>
                  </a:cubicBezTo>
                  <a:cubicBezTo>
                    <a:pt x="3" y="27"/>
                    <a:pt x="0" y="31"/>
                    <a:pt x="3" y="32"/>
                  </a:cubicBezTo>
                  <a:cubicBezTo>
                    <a:pt x="49" y="58"/>
                    <a:pt x="115" y="66"/>
                    <a:pt x="163" y="40"/>
                  </a:cubicBezTo>
                  <a:cubicBezTo>
                    <a:pt x="163" y="43"/>
                    <a:pt x="164" y="47"/>
                    <a:pt x="166" y="50"/>
                  </a:cubicBezTo>
                  <a:cubicBezTo>
                    <a:pt x="172" y="62"/>
                    <a:pt x="185" y="69"/>
                    <a:pt x="198" y="65"/>
                  </a:cubicBezTo>
                  <a:cubicBezTo>
                    <a:pt x="200" y="64"/>
                    <a:pt x="201" y="62"/>
                    <a:pt x="201" y="60"/>
                  </a:cubicBezTo>
                  <a:cubicBezTo>
                    <a:pt x="202" y="41"/>
                    <a:pt x="201" y="22"/>
                    <a:pt x="194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="" xmlns:a16="http://schemas.microsoft.com/office/drawing/2014/main" id="{139428F8-70B4-49C3-A55B-D1E1D4F51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6" y="2082801"/>
              <a:ext cx="722313" cy="2827338"/>
            </a:xfrm>
            <a:custGeom>
              <a:avLst/>
              <a:gdLst>
                <a:gd name="T0" fmla="*/ 157 w 170"/>
                <a:gd name="T1" fmla="*/ 566 h 665"/>
                <a:gd name="T2" fmla="*/ 153 w 170"/>
                <a:gd name="T3" fmla="*/ 535 h 665"/>
                <a:gd name="T4" fmla="*/ 151 w 170"/>
                <a:gd name="T5" fmla="*/ 506 h 665"/>
                <a:gd name="T6" fmla="*/ 146 w 170"/>
                <a:gd name="T7" fmla="*/ 312 h 665"/>
                <a:gd name="T8" fmla="*/ 136 w 170"/>
                <a:gd name="T9" fmla="*/ 131 h 665"/>
                <a:gd name="T10" fmla="*/ 73 w 170"/>
                <a:gd name="T11" fmla="*/ 4 h 665"/>
                <a:gd name="T12" fmla="*/ 43 w 170"/>
                <a:gd name="T13" fmla="*/ 81 h 665"/>
                <a:gd name="T14" fmla="*/ 22 w 170"/>
                <a:gd name="T15" fmla="*/ 153 h 665"/>
                <a:gd name="T16" fmla="*/ 32 w 170"/>
                <a:gd name="T17" fmla="*/ 263 h 665"/>
                <a:gd name="T18" fmla="*/ 50 w 170"/>
                <a:gd name="T19" fmla="*/ 168 h 665"/>
                <a:gd name="T20" fmla="*/ 65 w 170"/>
                <a:gd name="T21" fmla="*/ 332 h 665"/>
                <a:gd name="T22" fmla="*/ 77 w 170"/>
                <a:gd name="T23" fmla="*/ 514 h 665"/>
                <a:gd name="T24" fmla="*/ 40 w 170"/>
                <a:gd name="T25" fmla="*/ 353 h 665"/>
                <a:gd name="T26" fmla="*/ 36 w 170"/>
                <a:gd name="T27" fmla="*/ 512 h 665"/>
                <a:gd name="T28" fmla="*/ 140 w 170"/>
                <a:gd name="T29" fmla="*/ 508 h 665"/>
                <a:gd name="T30" fmla="*/ 145 w 170"/>
                <a:gd name="T31" fmla="*/ 510 h 665"/>
                <a:gd name="T32" fmla="*/ 92 w 170"/>
                <a:gd name="T33" fmla="*/ 539 h 665"/>
                <a:gd name="T34" fmla="*/ 53 w 170"/>
                <a:gd name="T35" fmla="*/ 538 h 665"/>
                <a:gd name="T36" fmla="*/ 29 w 170"/>
                <a:gd name="T37" fmla="*/ 520 h 665"/>
                <a:gd name="T38" fmla="*/ 147 w 170"/>
                <a:gd name="T39" fmla="*/ 540 h 665"/>
                <a:gd name="T40" fmla="*/ 59 w 170"/>
                <a:gd name="T41" fmla="*/ 569 h 665"/>
                <a:gd name="T42" fmla="*/ 39 w 170"/>
                <a:gd name="T43" fmla="*/ 565 h 665"/>
                <a:gd name="T44" fmla="*/ 35 w 170"/>
                <a:gd name="T45" fmla="*/ 542 h 665"/>
                <a:gd name="T46" fmla="*/ 83 w 170"/>
                <a:gd name="T47" fmla="*/ 581 h 665"/>
                <a:gd name="T48" fmla="*/ 154 w 170"/>
                <a:gd name="T49" fmla="*/ 626 h 665"/>
                <a:gd name="T50" fmla="*/ 114 w 170"/>
                <a:gd name="T51" fmla="*/ 651 h 665"/>
                <a:gd name="T52" fmla="*/ 46 w 170"/>
                <a:gd name="T53" fmla="*/ 607 h 665"/>
                <a:gd name="T54" fmla="*/ 37 w 170"/>
                <a:gd name="T55" fmla="*/ 580 h 665"/>
                <a:gd name="T56" fmla="*/ 45 w 170"/>
                <a:gd name="T57" fmla="*/ 650 h 665"/>
                <a:gd name="T58" fmla="*/ 166 w 170"/>
                <a:gd name="T59" fmla="*/ 647 h 665"/>
                <a:gd name="T60" fmla="*/ 70 w 170"/>
                <a:gd name="T61" fmla="*/ 19 h 665"/>
                <a:gd name="T62" fmla="*/ 79 w 170"/>
                <a:gd name="T63" fmla="*/ 81 h 665"/>
                <a:gd name="T64" fmla="*/ 53 w 170"/>
                <a:gd name="T65" fmla="*/ 80 h 665"/>
                <a:gd name="T66" fmla="*/ 59 w 170"/>
                <a:gd name="T67" fmla="*/ 141 h 665"/>
                <a:gd name="T68" fmla="*/ 57 w 170"/>
                <a:gd name="T69" fmla="*/ 143 h 665"/>
                <a:gd name="T70" fmla="*/ 53 w 170"/>
                <a:gd name="T71" fmla="*/ 153 h 665"/>
                <a:gd name="T72" fmla="*/ 32 w 170"/>
                <a:gd name="T73" fmla="*/ 153 h 665"/>
                <a:gd name="T74" fmla="*/ 30 w 170"/>
                <a:gd name="T75" fmla="*/ 150 h 665"/>
                <a:gd name="T76" fmla="*/ 102 w 170"/>
                <a:gd name="T77" fmla="*/ 80 h 665"/>
                <a:gd name="T78" fmla="*/ 128 w 170"/>
                <a:gd name="T79" fmla="*/ 134 h 665"/>
                <a:gd name="T80" fmla="*/ 121 w 170"/>
                <a:gd name="T81" fmla="*/ 147 h 665"/>
                <a:gd name="T82" fmla="*/ 103 w 170"/>
                <a:gd name="T83" fmla="*/ 141 h 665"/>
                <a:gd name="T84" fmla="*/ 80 w 170"/>
                <a:gd name="T85" fmla="*/ 159 h 665"/>
                <a:gd name="T86" fmla="*/ 59 w 170"/>
                <a:gd name="T87" fmla="*/ 141 h 665"/>
                <a:gd name="T88" fmla="*/ 82 w 170"/>
                <a:gd name="T89" fmla="*/ 511 h 665"/>
                <a:gd name="T90" fmla="*/ 62 w 170"/>
                <a:gd name="T91" fmla="*/ 166 h 665"/>
                <a:gd name="T92" fmla="*/ 102 w 170"/>
                <a:gd name="T93" fmla="*/ 149 h 665"/>
                <a:gd name="T94" fmla="*/ 101 w 170"/>
                <a:gd name="T95" fmla="*/ 334 h 665"/>
                <a:gd name="T96" fmla="*/ 80 w 170"/>
                <a:gd name="T97" fmla="*/ 514 h 665"/>
                <a:gd name="T98" fmla="*/ 119 w 170"/>
                <a:gd name="T99" fmla="*/ 508 h 665"/>
                <a:gd name="T100" fmla="*/ 107 w 170"/>
                <a:gd name="T101" fmla="*/ 154 h 665"/>
                <a:gd name="T102" fmla="*/ 128 w 170"/>
                <a:gd name="T103" fmla="*/ 154 h 665"/>
                <a:gd name="T104" fmla="*/ 140 w 170"/>
                <a:gd name="T105" fmla="*/ 501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0" h="665">
                  <a:moveTo>
                    <a:pt x="163" y="612"/>
                  </a:moveTo>
                  <a:cubicBezTo>
                    <a:pt x="161" y="596"/>
                    <a:pt x="159" y="581"/>
                    <a:pt x="157" y="566"/>
                  </a:cubicBezTo>
                  <a:cubicBezTo>
                    <a:pt x="157" y="564"/>
                    <a:pt x="156" y="563"/>
                    <a:pt x="155" y="563"/>
                  </a:cubicBezTo>
                  <a:cubicBezTo>
                    <a:pt x="161" y="554"/>
                    <a:pt x="161" y="542"/>
                    <a:pt x="153" y="535"/>
                  </a:cubicBezTo>
                  <a:cubicBezTo>
                    <a:pt x="160" y="526"/>
                    <a:pt x="160" y="515"/>
                    <a:pt x="152" y="507"/>
                  </a:cubicBezTo>
                  <a:cubicBezTo>
                    <a:pt x="152" y="506"/>
                    <a:pt x="151" y="506"/>
                    <a:pt x="151" y="506"/>
                  </a:cubicBezTo>
                  <a:cubicBezTo>
                    <a:pt x="151" y="506"/>
                    <a:pt x="151" y="506"/>
                    <a:pt x="151" y="505"/>
                  </a:cubicBezTo>
                  <a:cubicBezTo>
                    <a:pt x="152" y="441"/>
                    <a:pt x="149" y="376"/>
                    <a:pt x="146" y="312"/>
                  </a:cubicBezTo>
                  <a:cubicBezTo>
                    <a:pt x="143" y="257"/>
                    <a:pt x="141" y="202"/>
                    <a:pt x="135" y="147"/>
                  </a:cubicBezTo>
                  <a:cubicBezTo>
                    <a:pt x="138" y="142"/>
                    <a:pt x="139" y="136"/>
                    <a:pt x="136" y="131"/>
                  </a:cubicBezTo>
                  <a:cubicBezTo>
                    <a:pt x="136" y="131"/>
                    <a:pt x="136" y="130"/>
                    <a:pt x="136" y="128"/>
                  </a:cubicBezTo>
                  <a:cubicBezTo>
                    <a:pt x="118" y="85"/>
                    <a:pt x="96" y="44"/>
                    <a:pt x="73" y="4"/>
                  </a:cubicBezTo>
                  <a:cubicBezTo>
                    <a:pt x="71" y="0"/>
                    <a:pt x="65" y="1"/>
                    <a:pt x="64" y="5"/>
                  </a:cubicBezTo>
                  <a:cubicBezTo>
                    <a:pt x="57" y="30"/>
                    <a:pt x="50" y="56"/>
                    <a:pt x="43" y="81"/>
                  </a:cubicBezTo>
                  <a:cubicBezTo>
                    <a:pt x="37" y="103"/>
                    <a:pt x="28" y="126"/>
                    <a:pt x="27" y="149"/>
                  </a:cubicBezTo>
                  <a:cubicBezTo>
                    <a:pt x="25" y="149"/>
                    <a:pt x="22" y="151"/>
                    <a:pt x="22" y="153"/>
                  </a:cubicBezTo>
                  <a:cubicBezTo>
                    <a:pt x="23" y="190"/>
                    <a:pt x="23" y="227"/>
                    <a:pt x="27" y="263"/>
                  </a:cubicBezTo>
                  <a:cubicBezTo>
                    <a:pt x="28" y="266"/>
                    <a:pt x="32" y="266"/>
                    <a:pt x="32" y="263"/>
                  </a:cubicBezTo>
                  <a:cubicBezTo>
                    <a:pt x="34" y="230"/>
                    <a:pt x="33" y="196"/>
                    <a:pt x="31" y="163"/>
                  </a:cubicBezTo>
                  <a:cubicBezTo>
                    <a:pt x="36" y="168"/>
                    <a:pt x="43" y="171"/>
                    <a:pt x="50" y="168"/>
                  </a:cubicBezTo>
                  <a:cubicBezTo>
                    <a:pt x="52" y="167"/>
                    <a:pt x="54" y="166"/>
                    <a:pt x="56" y="164"/>
                  </a:cubicBezTo>
                  <a:cubicBezTo>
                    <a:pt x="56" y="220"/>
                    <a:pt x="61" y="276"/>
                    <a:pt x="65" y="332"/>
                  </a:cubicBezTo>
                  <a:cubicBezTo>
                    <a:pt x="68" y="392"/>
                    <a:pt x="71" y="451"/>
                    <a:pt x="75" y="511"/>
                  </a:cubicBezTo>
                  <a:cubicBezTo>
                    <a:pt x="75" y="513"/>
                    <a:pt x="76" y="514"/>
                    <a:pt x="77" y="514"/>
                  </a:cubicBezTo>
                  <a:cubicBezTo>
                    <a:pt x="67" y="514"/>
                    <a:pt x="56" y="512"/>
                    <a:pt x="45" y="508"/>
                  </a:cubicBezTo>
                  <a:cubicBezTo>
                    <a:pt x="45" y="457"/>
                    <a:pt x="42" y="405"/>
                    <a:pt x="40" y="353"/>
                  </a:cubicBezTo>
                  <a:cubicBezTo>
                    <a:pt x="40" y="349"/>
                    <a:pt x="34" y="349"/>
                    <a:pt x="33" y="353"/>
                  </a:cubicBezTo>
                  <a:cubicBezTo>
                    <a:pt x="27" y="405"/>
                    <a:pt x="28" y="461"/>
                    <a:pt x="36" y="512"/>
                  </a:cubicBezTo>
                  <a:cubicBezTo>
                    <a:pt x="36" y="516"/>
                    <a:pt x="41" y="517"/>
                    <a:pt x="43" y="515"/>
                  </a:cubicBezTo>
                  <a:cubicBezTo>
                    <a:pt x="73" y="529"/>
                    <a:pt x="113" y="527"/>
                    <a:pt x="140" y="508"/>
                  </a:cubicBezTo>
                  <a:cubicBezTo>
                    <a:pt x="140" y="508"/>
                    <a:pt x="141" y="507"/>
                    <a:pt x="141" y="507"/>
                  </a:cubicBezTo>
                  <a:cubicBezTo>
                    <a:pt x="141" y="509"/>
                    <a:pt x="143" y="510"/>
                    <a:pt x="145" y="510"/>
                  </a:cubicBezTo>
                  <a:cubicBezTo>
                    <a:pt x="145" y="511"/>
                    <a:pt x="145" y="511"/>
                    <a:pt x="145" y="512"/>
                  </a:cubicBezTo>
                  <a:cubicBezTo>
                    <a:pt x="164" y="538"/>
                    <a:pt x="103" y="539"/>
                    <a:pt x="92" y="539"/>
                  </a:cubicBezTo>
                  <a:cubicBezTo>
                    <a:pt x="84" y="539"/>
                    <a:pt x="76" y="539"/>
                    <a:pt x="69" y="538"/>
                  </a:cubicBezTo>
                  <a:cubicBezTo>
                    <a:pt x="64" y="538"/>
                    <a:pt x="58" y="538"/>
                    <a:pt x="53" y="538"/>
                  </a:cubicBezTo>
                  <a:cubicBezTo>
                    <a:pt x="44" y="538"/>
                    <a:pt x="37" y="533"/>
                    <a:pt x="33" y="523"/>
                  </a:cubicBezTo>
                  <a:cubicBezTo>
                    <a:pt x="34" y="521"/>
                    <a:pt x="31" y="518"/>
                    <a:pt x="29" y="520"/>
                  </a:cubicBezTo>
                  <a:cubicBezTo>
                    <a:pt x="0" y="548"/>
                    <a:pt x="92" y="548"/>
                    <a:pt x="99" y="548"/>
                  </a:cubicBezTo>
                  <a:cubicBezTo>
                    <a:pt x="113" y="548"/>
                    <a:pt x="134" y="549"/>
                    <a:pt x="147" y="540"/>
                  </a:cubicBezTo>
                  <a:cubicBezTo>
                    <a:pt x="164" y="568"/>
                    <a:pt x="111" y="573"/>
                    <a:pt x="94" y="573"/>
                  </a:cubicBezTo>
                  <a:cubicBezTo>
                    <a:pt x="82" y="572"/>
                    <a:pt x="70" y="571"/>
                    <a:pt x="59" y="569"/>
                  </a:cubicBezTo>
                  <a:cubicBezTo>
                    <a:pt x="54" y="569"/>
                    <a:pt x="50" y="568"/>
                    <a:pt x="46" y="567"/>
                  </a:cubicBezTo>
                  <a:cubicBezTo>
                    <a:pt x="43" y="566"/>
                    <a:pt x="41" y="566"/>
                    <a:pt x="39" y="565"/>
                  </a:cubicBezTo>
                  <a:cubicBezTo>
                    <a:pt x="31" y="563"/>
                    <a:pt x="30" y="557"/>
                    <a:pt x="35" y="546"/>
                  </a:cubicBezTo>
                  <a:cubicBezTo>
                    <a:pt x="38" y="546"/>
                    <a:pt x="38" y="542"/>
                    <a:pt x="35" y="542"/>
                  </a:cubicBezTo>
                  <a:cubicBezTo>
                    <a:pt x="25" y="542"/>
                    <a:pt x="19" y="553"/>
                    <a:pt x="23" y="562"/>
                  </a:cubicBezTo>
                  <a:cubicBezTo>
                    <a:pt x="32" y="580"/>
                    <a:pt x="67" y="580"/>
                    <a:pt x="83" y="581"/>
                  </a:cubicBezTo>
                  <a:cubicBezTo>
                    <a:pt x="102" y="582"/>
                    <a:pt x="131" y="584"/>
                    <a:pt x="148" y="571"/>
                  </a:cubicBezTo>
                  <a:cubicBezTo>
                    <a:pt x="150" y="589"/>
                    <a:pt x="152" y="608"/>
                    <a:pt x="154" y="626"/>
                  </a:cubicBezTo>
                  <a:cubicBezTo>
                    <a:pt x="156" y="639"/>
                    <a:pt x="159" y="641"/>
                    <a:pt x="148" y="646"/>
                  </a:cubicBezTo>
                  <a:cubicBezTo>
                    <a:pt x="137" y="650"/>
                    <a:pt x="125" y="651"/>
                    <a:pt x="114" y="651"/>
                  </a:cubicBezTo>
                  <a:cubicBezTo>
                    <a:pt x="96" y="652"/>
                    <a:pt x="59" y="655"/>
                    <a:pt x="50" y="636"/>
                  </a:cubicBezTo>
                  <a:cubicBezTo>
                    <a:pt x="47" y="628"/>
                    <a:pt x="48" y="616"/>
                    <a:pt x="46" y="607"/>
                  </a:cubicBezTo>
                  <a:cubicBezTo>
                    <a:pt x="45" y="598"/>
                    <a:pt x="43" y="589"/>
                    <a:pt x="42" y="579"/>
                  </a:cubicBezTo>
                  <a:cubicBezTo>
                    <a:pt x="41" y="577"/>
                    <a:pt x="37" y="577"/>
                    <a:pt x="37" y="580"/>
                  </a:cubicBezTo>
                  <a:cubicBezTo>
                    <a:pt x="37" y="597"/>
                    <a:pt x="38" y="613"/>
                    <a:pt x="40" y="630"/>
                  </a:cubicBezTo>
                  <a:cubicBezTo>
                    <a:pt x="40" y="637"/>
                    <a:pt x="40" y="644"/>
                    <a:pt x="45" y="650"/>
                  </a:cubicBezTo>
                  <a:cubicBezTo>
                    <a:pt x="57" y="665"/>
                    <a:pt x="97" y="663"/>
                    <a:pt x="114" y="662"/>
                  </a:cubicBezTo>
                  <a:cubicBezTo>
                    <a:pt x="128" y="661"/>
                    <a:pt x="159" y="661"/>
                    <a:pt x="166" y="647"/>
                  </a:cubicBezTo>
                  <a:cubicBezTo>
                    <a:pt x="170" y="639"/>
                    <a:pt x="164" y="621"/>
                    <a:pt x="163" y="612"/>
                  </a:cubicBezTo>
                  <a:close/>
                  <a:moveTo>
                    <a:pt x="70" y="19"/>
                  </a:moveTo>
                  <a:cubicBezTo>
                    <a:pt x="80" y="36"/>
                    <a:pt x="89" y="54"/>
                    <a:pt x="97" y="71"/>
                  </a:cubicBezTo>
                  <a:cubicBezTo>
                    <a:pt x="91" y="75"/>
                    <a:pt x="86" y="79"/>
                    <a:pt x="79" y="81"/>
                  </a:cubicBezTo>
                  <a:cubicBezTo>
                    <a:pt x="70" y="84"/>
                    <a:pt x="61" y="83"/>
                    <a:pt x="5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8" y="60"/>
                    <a:pt x="64" y="39"/>
                    <a:pt x="70" y="19"/>
                  </a:cubicBezTo>
                  <a:close/>
                  <a:moveTo>
                    <a:pt x="59" y="141"/>
                  </a:moveTo>
                  <a:cubicBezTo>
                    <a:pt x="59" y="142"/>
                    <a:pt x="58" y="143"/>
                    <a:pt x="58" y="144"/>
                  </a:cubicBezTo>
                  <a:cubicBezTo>
                    <a:pt x="58" y="144"/>
                    <a:pt x="58" y="143"/>
                    <a:pt x="57" y="143"/>
                  </a:cubicBezTo>
                  <a:cubicBezTo>
                    <a:pt x="56" y="143"/>
                    <a:pt x="54" y="143"/>
                    <a:pt x="53" y="145"/>
                  </a:cubicBezTo>
                  <a:cubicBezTo>
                    <a:pt x="52" y="148"/>
                    <a:pt x="54" y="150"/>
                    <a:pt x="53" y="153"/>
                  </a:cubicBezTo>
                  <a:cubicBezTo>
                    <a:pt x="53" y="156"/>
                    <a:pt x="51" y="159"/>
                    <a:pt x="48" y="161"/>
                  </a:cubicBezTo>
                  <a:cubicBezTo>
                    <a:pt x="42" y="164"/>
                    <a:pt x="34" y="159"/>
                    <a:pt x="32" y="153"/>
                  </a:cubicBezTo>
                  <a:cubicBezTo>
                    <a:pt x="32" y="152"/>
                    <a:pt x="31" y="151"/>
                    <a:pt x="30" y="151"/>
                  </a:cubicBezTo>
                  <a:cubicBezTo>
                    <a:pt x="30" y="151"/>
                    <a:pt x="30" y="151"/>
                    <a:pt x="30" y="150"/>
                  </a:cubicBezTo>
                  <a:cubicBezTo>
                    <a:pt x="40" y="131"/>
                    <a:pt x="45" y="107"/>
                    <a:pt x="51" y="86"/>
                  </a:cubicBezTo>
                  <a:cubicBezTo>
                    <a:pt x="66" y="92"/>
                    <a:pt x="89" y="92"/>
                    <a:pt x="102" y="80"/>
                  </a:cubicBezTo>
                  <a:cubicBezTo>
                    <a:pt x="110" y="97"/>
                    <a:pt x="118" y="115"/>
                    <a:pt x="126" y="133"/>
                  </a:cubicBezTo>
                  <a:cubicBezTo>
                    <a:pt x="127" y="133"/>
                    <a:pt x="127" y="134"/>
                    <a:pt x="128" y="134"/>
                  </a:cubicBezTo>
                  <a:cubicBezTo>
                    <a:pt x="128" y="136"/>
                    <a:pt x="128" y="139"/>
                    <a:pt x="128" y="141"/>
                  </a:cubicBezTo>
                  <a:cubicBezTo>
                    <a:pt x="127" y="144"/>
                    <a:pt x="125" y="146"/>
                    <a:pt x="121" y="147"/>
                  </a:cubicBezTo>
                  <a:cubicBezTo>
                    <a:pt x="114" y="150"/>
                    <a:pt x="110" y="145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2" y="139"/>
                    <a:pt x="100" y="139"/>
                    <a:pt x="98" y="141"/>
                  </a:cubicBezTo>
                  <a:cubicBezTo>
                    <a:pt x="93" y="147"/>
                    <a:pt x="88" y="156"/>
                    <a:pt x="80" y="159"/>
                  </a:cubicBezTo>
                  <a:cubicBezTo>
                    <a:pt x="70" y="163"/>
                    <a:pt x="57" y="156"/>
                    <a:pt x="64" y="145"/>
                  </a:cubicBezTo>
                  <a:cubicBezTo>
                    <a:pt x="65" y="142"/>
                    <a:pt x="61" y="139"/>
                    <a:pt x="59" y="141"/>
                  </a:cubicBezTo>
                  <a:close/>
                  <a:moveTo>
                    <a:pt x="80" y="514"/>
                  </a:moveTo>
                  <a:cubicBezTo>
                    <a:pt x="81" y="514"/>
                    <a:pt x="82" y="513"/>
                    <a:pt x="82" y="511"/>
                  </a:cubicBezTo>
                  <a:cubicBezTo>
                    <a:pt x="80" y="451"/>
                    <a:pt x="76" y="392"/>
                    <a:pt x="72" y="332"/>
                  </a:cubicBezTo>
                  <a:cubicBezTo>
                    <a:pt x="69" y="277"/>
                    <a:pt x="68" y="221"/>
                    <a:pt x="62" y="166"/>
                  </a:cubicBezTo>
                  <a:cubicBezTo>
                    <a:pt x="64" y="167"/>
                    <a:pt x="67" y="169"/>
                    <a:pt x="69" y="169"/>
                  </a:cubicBezTo>
                  <a:cubicBezTo>
                    <a:pt x="84" y="173"/>
                    <a:pt x="97" y="162"/>
                    <a:pt x="102" y="149"/>
                  </a:cubicBezTo>
                  <a:cubicBezTo>
                    <a:pt x="102" y="149"/>
                    <a:pt x="102" y="150"/>
                    <a:pt x="103" y="150"/>
                  </a:cubicBezTo>
                  <a:cubicBezTo>
                    <a:pt x="100" y="211"/>
                    <a:pt x="101" y="273"/>
                    <a:pt x="101" y="334"/>
                  </a:cubicBezTo>
                  <a:cubicBezTo>
                    <a:pt x="101" y="393"/>
                    <a:pt x="98" y="452"/>
                    <a:pt x="111" y="510"/>
                  </a:cubicBezTo>
                  <a:cubicBezTo>
                    <a:pt x="100" y="513"/>
                    <a:pt x="90" y="514"/>
                    <a:pt x="80" y="514"/>
                  </a:cubicBezTo>
                  <a:close/>
                  <a:moveTo>
                    <a:pt x="136" y="501"/>
                  </a:moveTo>
                  <a:cubicBezTo>
                    <a:pt x="130" y="503"/>
                    <a:pt x="125" y="506"/>
                    <a:pt x="119" y="508"/>
                  </a:cubicBezTo>
                  <a:cubicBezTo>
                    <a:pt x="108" y="448"/>
                    <a:pt x="110" y="387"/>
                    <a:pt x="109" y="326"/>
                  </a:cubicBezTo>
                  <a:cubicBezTo>
                    <a:pt x="109" y="269"/>
                    <a:pt x="110" y="211"/>
                    <a:pt x="107" y="154"/>
                  </a:cubicBezTo>
                  <a:cubicBezTo>
                    <a:pt x="112" y="157"/>
                    <a:pt x="120" y="158"/>
                    <a:pt x="125" y="156"/>
                  </a:cubicBezTo>
                  <a:cubicBezTo>
                    <a:pt x="126" y="155"/>
                    <a:pt x="127" y="155"/>
                    <a:pt x="128" y="154"/>
                  </a:cubicBezTo>
                  <a:cubicBezTo>
                    <a:pt x="129" y="208"/>
                    <a:pt x="133" y="262"/>
                    <a:pt x="135" y="316"/>
                  </a:cubicBezTo>
                  <a:cubicBezTo>
                    <a:pt x="138" y="378"/>
                    <a:pt x="138" y="439"/>
                    <a:pt x="140" y="501"/>
                  </a:cubicBezTo>
                  <a:cubicBezTo>
                    <a:pt x="139" y="500"/>
                    <a:pt x="138" y="500"/>
                    <a:pt x="136" y="5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="" xmlns:a16="http://schemas.microsoft.com/office/drawing/2014/main" id="{8E39C7B0-7A8A-4C73-8633-F727863739BA}"/>
              </a:ext>
            </a:extLst>
          </p:cNvPr>
          <p:cNvSpPr>
            <a:spLocks noEditPoints="1"/>
          </p:cNvSpPr>
          <p:nvPr/>
        </p:nvSpPr>
        <p:spPr bwMode="auto">
          <a:xfrm>
            <a:off x="3581316" y="2106815"/>
            <a:ext cx="2575390" cy="1819787"/>
          </a:xfrm>
          <a:custGeom>
            <a:avLst/>
            <a:gdLst>
              <a:gd name="T0" fmla="*/ 248 w 290"/>
              <a:gd name="T1" fmla="*/ 58 h 204"/>
              <a:gd name="T2" fmla="*/ 206 w 290"/>
              <a:gd name="T3" fmla="*/ 28 h 204"/>
              <a:gd name="T4" fmla="*/ 128 w 290"/>
              <a:gd name="T5" fmla="*/ 3 h 204"/>
              <a:gd name="T6" fmla="*/ 75 w 290"/>
              <a:gd name="T7" fmla="*/ 14 h 204"/>
              <a:gd name="T8" fmla="*/ 13 w 290"/>
              <a:gd name="T9" fmla="*/ 40 h 204"/>
              <a:gd name="T10" fmla="*/ 1 w 290"/>
              <a:gd name="T11" fmla="*/ 96 h 204"/>
              <a:gd name="T12" fmla="*/ 24 w 290"/>
              <a:gd name="T13" fmla="*/ 150 h 204"/>
              <a:gd name="T14" fmla="*/ 38 w 290"/>
              <a:gd name="T15" fmla="*/ 195 h 204"/>
              <a:gd name="T16" fmla="*/ 40 w 290"/>
              <a:gd name="T17" fmla="*/ 203 h 204"/>
              <a:gd name="T18" fmla="*/ 152 w 290"/>
              <a:gd name="T19" fmla="*/ 161 h 204"/>
              <a:gd name="T20" fmla="*/ 201 w 290"/>
              <a:gd name="T21" fmla="*/ 160 h 204"/>
              <a:gd name="T22" fmla="*/ 266 w 290"/>
              <a:gd name="T23" fmla="*/ 103 h 204"/>
              <a:gd name="T24" fmla="*/ 260 w 290"/>
              <a:gd name="T25" fmla="*/ 99 h 204"/>
              <a:gd name="T26" fmla="*/ 259 w 290"/>
              <a:gd name="T27" fmla="*/ 107 h 204"/>
              <a:gd name="T28" fmla="*/ 230 w 290"/>
              <a:gd name="T29" fmla="*/ 144 h 204"/>
              <a:gd name="T30" fmla="*/ 203 w 290"/>
              <a:gd name="T31" fmla="*/ 154 h 204"/>
              <a:gd name="T32" fmla="*/ 197 w 290"/>
              <a:gd name="T33" fmla="*/ 154 h 204"/>
              <a:gd name="T34" fmla="*/ 154 w 290"/>
              <a:gd name="T35" fmla="*/ 154 h 204"/>
              <a:gd name="T36" fmla="*/ 149 w 290"/>
              <a:gd name="T37" fmla="*/ 154 h 204"/>
              <a:gd name="T38" fmla="*/ 107 w 290"/>
              <a:gd name="T39" fmla="*/ 155 h 204"/>
              <a:gd name="T40" fmla="*/ 53 w 290"/>
              <a:gd name="T41" fmla="*/ 191 h 204"/>
              <a:gd name="T42" fmla="*/ 78 w 290"/>
              <a:gd name="T43" fmla="*/ 153 h 204"/>
              <a:gd name="T44" fmla="*/ 40 w 290"/>
              <a:gd name="T45" fmla="*/ 152 h 204"/>
              <a:gd name="T46" fmla="*/ 38 w 290"/>
              <a:gd name="T47" fmla="*/ 122 h 204"/>
              <a:gd name="T48" fmla="*/ 39 w 290"/>
              <a:gd name="T49" fmla="*/ 113 h 204"/>
              <a:gd name="T50" fmla="*/ 28 w 290"/>
              <a:gd name="T51" fmla="*/ 76 h 204"/>
              <a:gd name="T52" fmla="*/ 33 w 290"/>
              <a:gd name="T53" fmla="*/ 75 h 204"/>
              <a:gd name="T54" fmla="*/ 16 w 290"/>
              <a:gd name="T55" fmla="*/ 46 h 204"/>
              <a:gd name="T56" fmla="*/ 54 w 290"/>
              <a:gd name="T57" fmla="*/ 55 h 204"/>
              <a:gd name="T58" fmla="*/ 60 w 290"/>
              <a:gd name="T59" fmla="*/ 55 h 204"/>
              <a:gd name="T60" fmla="*/ 73 w 290"/>
              <a:gd name="T61" fmla="*/ 22 h 204"/>
              <a:gd name="T62" fmla="*/ 109 w 290"/>
              <a:gd name="T63" fmla="*/ 33 h 204"/>
              <a:gd name="T64" fmla="*/ 124 w 290"/>
              <a:gd name="T65" fmla="*/ 11 h 204"/>
              <a:gd name="T66" fmla="*/ 152 w 290"/>
              <a:gd name="T67" fmla="*/ 29 h 204"/>
              <a:gd name="T68" fmla="*/ 200 w 290"/>
              <a:gd name="T69" fmla="*/ 32 h 204"/>
              <a:gd name="T70" fmla="*/ 206 w 290"/>
              <a:gd name="T71" fmla="*/ 36 h 204"/>
              <a:gd name="T72" fmla="*/ 241 w 290"/>
              <a:gd name="T73" fmla="*/ 59 h 204"/>
              <a:gd name="T74" fmla="*/ 245 w 290"/>
              <a:gd name="T75" fmla="*/ 65 h 204"/>
              <a:gd name="T76" fmla="*/ 260 w 290"/>
              <a:gd name="T77" fmla="*/ 99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" h="204">
                <a:moveTo>
                  <a:pt x="277" y="73"/>
                </a:moveTo>
                <a:cubicBezTo>
                  <a:pt x="272" y="62"/>
                  <a:pt x="260" y="56"/>
                  <a:pt x="248" y="58"/>
                </a:cubicBezTo>
                <a:cubicBezTo>
                  <a:pt x="252" y="48"/>
                  <a:pt x="250" y="35"/>
                  <a:pt x="242" y="27"/>
                </a:cubicBezTo>
                <a:cubicBezTo>
                  <a:pt x="232" y="16"/>
                  <a:pt x="217" y="21"/>
                  <a:pt x="206" y="28"/>
                </a:cubicBezTo>
                <a:cubicBezTo>
                  <a:pt x="204" y="0"/>
                  <a:pt x="167" y="0"/>
                  <a:pt x="153" y="20"/>
                </a:cubicBezTo>
                <a:cubicBezTo>
                  <a:pt x="148" y="11"/>
                  <a:pt x="140" y="1"/>
                  <a:pt x="128" y="3"/>
                </a:cubicBezTo>
                <a:cubicBezTo>
                  <a:pt x="117" y="5"/>
                  <a:pt x="108" y="14"/>
                  <a:pt x="105" y="25"/>
                </a:cubicBezTo>
                <a:cubicBezTo>
                  <a:pt x="98" y="15"/>
                  <a:pt x="88" y="10"/>
                  <a:pt x="75" y="14"/>
                </a:cubicBezTo>
                <a:cubicBezTo>
                  <a:pt x="60" y="19"/>
                  <a:pt x="57" y="31"/>
                  <a:pt x="55" y="44"/>
                </a:cubicBezTo>
                <a:cubicBezTo>
                  <a:pt x="45" y="31"/>
                  <a:pt x="26" y="24"/>
                  <a:pt x="13" y="40"/>
                </a:cubicBezTo>
                <a:cubicBezTo>
                  <a:pt x="4" y="50"/>
                  <a:pt x="11" y="63"/>
                  <a:pt x="20" y="70"/>
                </a:cubicBezTo>
                <a:cubicBezTo>
                  <a:pt x="8" y="72"/>
                  <a:pt x="0" y="82"/>
                  <a:pt x="1" y="96"/>
                </a:cubicBezTo>
                <a:cubicBezTo>
                  <a:pt x="3" y="110"/>
                  <a:pt x="18" y="117"/>
                  <a:pt x="31" y="119"/>
                </a:cubicBezTo>
                <a:cubicBezTo>
                  <a:pt x="19" y="126"/>
                  <a:pt x="12" y="138"/>
                  <a:pt x="24" y="150"/>
                </a:cubicBezTo>
                <a:cubicBezTo>
                  <a:pt x="36" y="162"/>
                  <a:pt x="56" y="161"/>
                  <a:pt x="71" y="156"/>
                </a:cubicBezTo>
                <a:cubicBezTo>
                  <a:pt x="66" y="173"/>
                  <a:pt x="51" y="184"/>
                  <a:pt x="38" y="195"/>
                </a:cubicBezTo>
                <a:cubicBezTo>
                  <a:pt x="38" y="196"/>
                  <a:pt x="37" y="197"/>
                  <a:pt x="37" y="198"/>
                </a:cubicBezTo>
                <a:cubicBezTo>
                  <a:pt x="36" y="200"/>
                  <a:pt x="37" y="204"/>
                  <a:pt x="40" y="203"/>
                </a:cubicBezTo>
                <a:cubicBezTo>
                  <a:pt x="66" y="193"/>
                  <a:pt x="88" y="183"/>
                  <a:pt x="106" y="163"/>
                </a:cubicBezTo>
                <a:cubicBezTo>
                  <a:pt x="117" y="182"/>
                  <a:pt x="141" y="178"/>
                  <a:pt x="152" y="161"/>
                </a:cubicBezTo>
                <a:cubicBezTo>
                  <a:pt x="159" y="169"/>
                  <a:pt x="167" y="176"/>
                  <a:pt x="177" y="177"/>
                </a:cubicBezTo>
                <a:cubicBezTo>
                  <a:pt x="186" y="178"/>
                  <a:pt x="196" y="168"/>
                  <a:pt x="201" y="160"/>
                </a:cubicBezTo>
                <a:cubicBezTo>
                  <a:pt x="211" y="168"/>
                  <a:pt x="232" y="165"/>
                  <a:pt x="234" y="153"/>
                </a:cubicBezTo>
                <a:cubicBezTo>
                  <a:pt x="258" y="167"/>
                  <a:pt x="290" y="122"/>
                  <a:pt x="266" y="103"/>
                </a:cubicBezTo>
                <a:cubicBezTo>
                  <a:pt x="277" y="97"/>
                  <a:pt x="283" y="86"/>
                  <a:pt x="277" y="73"/>
                </a:cubicBezTo>
                <a:close/>
                <a:moveTo>
                  <a:pt x="260" y="99"/>
                </a:moveTo>
                <a:cubicBezTo>
                  <a:pt x="259" y="100"/>
                  <a:pt x="259" y="101"/>
                  <a:pt x="259" y="102"/>
                </a:cubicBezTo>
                <a:cubicBezTo>
                  <a:pt x="258" y="103"/>
                  <a:pt x="257" y="106"/>
                  <a:pt x="259" y="107"/>
                </a:cubicBezTo>
                <a:cubicBezTo>
                  <a:pt x="284" y="120"/>
                  <a:pt x="251" y="163"/>
                  <a:pt x="233" y="144"/>
                </a:cubicBezTo>
                <a:cubicBezTo>
                  <a:pt x="232" y="143"/>
                  <a:pt x="231" y="143"/>
                  <a:pt x="230" y="144"/>
                </a:cubicBezTo>
                <a:cubicBezTo>
                  <a:pt x="228" y="144"/>
                  <a:pt x="226" y="145"/>
                  <a:pt x="227" y="147"/>
                </a:cubicBezTo>
                <a:cubicBezTo>
                  <a:pt x="231" y="161"/>
                  <a:pt x="209" y="161"/>
                  <a:pt x="203" y="154"/>
                </a:cubicBezTo>
                <a:cubicBezTo>
                  <a:pt x="202" y="153"/>
                  <a:pt x="201" y="153"/>
                  <a:pt x="200" y="153"/>
                </a:cubicBezTo>
                <a:cubicBezTo>
                  <a:pt x="199" y="153"/>
                  <a:pt x="198" y="153"/>
                  <a:pt x="197" y="154"/>
                </a:cubicBezTo>
                <a:cubicBezTo>
                  <a:pt x="193" y="162"/>
                  <a:pt x="185" y="170"/>
                  <a:pt x="177" y="170"/>
                </a:cubicBezTo>
                <a:cubicBezTo>
                  <a:pt x="168" y="171"/>
                  <a:pt x="159" y="160"/>
                  <a:pt x="154" y="154"/>
                </a:cubicBezTo>
                <a:cubicBezTo>
                  <a:pt x="153" y="153"/>
                  <a:pt x="152" y="153"/>
                  <a:pt x="151" y="153"/>
                </a:cubicBezTo>
                <a:cubicBezTo>
                  <a:pt x="150" y="153"/>
                  <a:pt x="150" y="153"/>
                  <a:pt x="149" y="154"/>
                </a:cubicBezTo>
                <a:cubicBezTo>
                  <a:pt x="140" y="171"/>
                  <a:pt x="119" y="177"/>
                  <a:pt x="110" y="156"/>
                </a:cubicBezTo>
                <a:cubicBezTo>
                  <a:pt x="109" y="155"/>
                  <a:pt x="108" y="155"/>
                  <a:pt x="107" y="155"/>
                </a:cubicBezTo>
                <a:cubicBezTo>
                  <a:pt x="106" y="155"/>
                  <a:pt x="105" y="155"/>
                  <a:pt x="104" y="156"/>
                </a:cubicBezTo>
                <a:cubicBezTo>
                  <a:pt x="90" y="173"/>
                  <a:pt x="72" y="183"/>
                  <a:pt x="53" y="191"/>
                </a:cubicBezTo>
                <a:cubicBezTo>
                  <a:pt x="64" y="181"/>
                  <a:pt x="75" y="169"/>
                  <a:pt x="78" y="154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81" y="151"/>
                  <a:pt x="78" y="146"/>
                  <a:pt x="74" y="148"/>
                </a:cubicBezTo>
                <a:cubicBezTo>
                  <a:pt x="64" y="153"/>
                  <a:pt x="52" y="154"/>
                  <a:pt x="40" y="152"/>
                </a:cubicBezTo>
                <a:cubicBezTo>
                  <a:pt x="32" y="150"/>
                  <a:pt x="23" y="143"/>
                  <a:pt x="24" y="134"/>
                </a:cubicBezTo>
                <a:cubicBezTo>
                  <a:pt x="25" y="128"/>
                  <a:pt x="33" y="125"/>
                  <a:pt x="38" y="122"/>
                </a:cubicBezTo>
                <a:cubicBezTo>
                  <a:pt x="39" y="122"/>
                  <a:pt x="40" y="120"/>
                  <a:pt x="40" y="119"/>
                </a:cubicBezTo>
                <a:cubicBezTo>
                  <a:pt x="43" y="118"/>
                  <a:pt x="42" y="113"/>
                  <a:pt x="39" y="113"/>
                </a:cubicBezTo>
                <a:cubicBezTo>
                  <a:pt x="27" y="114"/>
                  <a:pt x="15" y="110"/>
                  <a:pt x="9" y="100"/>
                </a:cubicBezTo>
                <a:cubicBezTo>
                  <a:pt x="1" y="87"/>
                  <a:pt x="15" y="73"/>
                  <a:pt x="28" y="76"/>
                </a:cubicBezTo>
                <a:cubicBezTo>
                  <a:pt x="30" y="76"/>
                  <a:pt x="31" y="76"/>
                  <a:pt x="32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6" y="75"/>
                  <a:pt x="38" y="69"/>
                  <a:pt x="34" y="69"/>
                </a:cubicBezTo>
                <a:cubicBezTo>
                  <a:pt x="24" y="67"/>
                  <a:pt x="11" y="57"/>
                  <a:pt x="16" y="46"/>
                </a:cubicBezTo>
                <a:cubicBezTo>
                  <a:pt x="20" y="38"/>
                  <a:pt x="30" y="36"/>
                  <a:pt x="37" y="38"/>
                </a:cubicBezTo>
                <a:cubicBezTo>
                  <a:pt x="45" y="40"/>
                  <a:pt x="51" y="47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9"/>
                  <a:pt x="60" y="59"/>
                  <a:pt x="60" y="55"/>
                </a:cubicBezTo>
                <a:cubicBezTo>
                  <a:pt x="61" y="55"/>
                  <a:pt x="61" y="54"/>
                  <a:pt x="60" y="54"/>
                </a:cubicBezTo>
                <a:cubicBezTo>
                  <a:pt x="61" y="41"/>
                  <a:pt x="61" y="30"/>
                  <a:pt x="73" y="22"/>
                </a:cubicBezTo>
                <a:cubicBezTo>
                  <a:pt x="86" y="14"/>
                  <a:pt x="98" y="22"/>
                  <a:pt x="103" y="34"/>
                </a:cubicBezTo>
                <a:cubicBezTo>
                  <a:pt x="105" y="37"/>
                  <a:pt x="108" y="35"/>
                  <a:pt x="109" y="33"/>
                </a:cubicBezTo>
                <a:cubicBezTo>
                  <a:pt x="110" y="33"/>
                  <a:pt x="110" y="32"/>
                  <a:pt x="110" y="31"/>
                </a:cubicBezTo>
                <a:cubicBezTo>
                  <a:pt x="111" y="22"/>
                  <a:pt x="116" y="15"/>
                  <a:pt x="124" y="11"/>
                </a:cubicBezTo>
                <a:cubicBezTo>
                  <a:pt x="136" y="4"/>
                  <a:pt x="145" y="18"/>
                  <a:pt x="149" y="28"/>
                </a:cubicBezTo>
                <a:cubicBezTo>
                  <a:pt x="150" y="29"/>
                  <a:pt x="151" y="30"/>
                  <a:pt x="152" y="29"/>
                </a:cubicBezTo>
                <a:cubicBezTo>
                  <a:pt x="154" y="29"/>
                  <a:pt x="155" y="29"/>
                  <a:pt x="156" y="28"/>
                </a:cubicBezTo>
                <a:cubicBezTo>
                  <a:pt x="165" y="7"/>
                  <a:pt x="201" y="4"/>
                  <a:pt x="200" y="32"/>
                </a:cubicBezTo>
                <a:cubicBezTo>
                  <a:pt x="200" y="34"/>
                  <a:pt x="200" y="35"/>
                  <a:pt x="201" y="35"/>
                </a:cubicBezTo>
                <a:cubicBezTo>
                  <a:pt x="202" y="36"/>
                  <a:pt x="204" y="37"/>
                  <a:pt x="206" y="36"/>
                </a:cubicBezTo>
                <a:cubicBezTo>
                  <a:pt x="215" y="28"/>
                  <a:pt x="228" y="23"/>
                  <a:pt x="238" y="31"/>
                </a:cubicBezTo>
                <a:cubicBezTo>
                  <a:pt x="245" y="38"/>
                  <a:pt x="245" y="51"/>
                  <a:pt x="241" y="59"/>
                </a:cubicBezTo>
                <a:cubicBezTo>
                  <a:pt x="240" y="60"/>
                  <a:pt x="240" y="62"/>
                  <a:pt x="241" y="63"/>
                </a:cubicBezTo>
                <a:cubicBezTo>
                  <a:pt x="241" y="65"/>
                  <a:pt x="243" y="66"/>
                  <a:pt x="245" y="65"/>
                </a:cubicBezTo>
                <a:cubicBezTo>
                  <a:pt x="255" y="62"/>
                  <a:pt x="265" y="65"/>
                  <a:pt x="271" y="74"/>
                </a:cubicBezTo>
                <a:cubicBezTo>
                  <a:pt x="278" y="85"/>
                  <a:pt x="271" y="95"/>
                  <a:pt x="260" y="99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5F6AE796-7D18-40C5-B4EB-622086F317A9}"/>
              </a:ext>
            </a:extLst>
          </p:cNvPr>
          <p:cNvGrpSpPr/>
          <p:nvPr/>
        </p:nvGrpSpPr>
        <p:grpSpPr>
          <a:xfrm>
            <a:off x="6397262" y="3067700"/>
            <a:ext cx="1644649" cy="1683485"/>
            <a:chOff x="4654551" y="1951038"/>
            <a:chExt cx="2890838" cy="2959101"/>
          </a:xfrm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5077D477-7A58-45DF-A351-8AC1048C3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2057401"/>
              <a:ext cx="1585913" cy="2806700"/>
            </a:xfrm>
            <a:custGeom>
              <a:avLst/>
              <a:gdLst>
                <a:gd name="T0" fmla="*/ 354 w 373"/>
                <a:gd name="T1" fmla="*/ 166 h 660"/>
                <a:gd name="T2" fmla="*/ 344 w 373"/>
                <a:gd name="T3" fmla="*/ 198 h 660"/>
                <a:gd name="T4" fmla="*/ 230 w 373"/>
                <a:gd name="T5" fmla="*/ 14 h 660"/>
                <a:gd name="T6" fmla="*/ 50 w 373"/>
                <a:gd name="T7" fmla="*/ 77 h 660"/>
                <a:gd name="T8" fmla="*/ 39 w 373"/>
                <a:gd name="T9" fmla="*/ 74 h 660"/>
                <a:gd name="T10" fmla="*/ 25 w 373"/>
                <a:gd name="T11" fmla="*/ 99 h 660"/>
                <a:gd name="T12" fmla="*/ 23 w 373"/>
                <a:gd name="T13" fmla="*/ 164 h 660"/>
                <a:gd name="T14" fmla="*/ 31 w 373"/>
                <a:gd name="T15" fmla="*/ 205 h 660"/>
                <a:gd name="T16" fmla="*/ 53 w 373"/>
                <a:gd name="T17" fmla="*/ 239 h 660"/>
                <a:gd name="T18" fmla="*/ 50 w 373"/>
                <a:gd name="T19" fmla="*/ 512 h 660"/>
                <a:gd name="T20" fmla="*/ 132 w 373"/>
                <a:gd name="T21" fmla="*/ 513 h 660"/>
                <a:gd name="T22" fmla="*/ 82 w 373"/>
                <a:gd name="T23" fmla="*/ 639 h 660"/>
                <a:gd name="T24" fmla="*/ 138 w 373"/>
                <a:gd name="T25" fmla="*/ 645 h 660"/>
                <a:gd name="T26" fmla="*/ 141 w 373"/>
                <a:gd name="T27" fmla="*/ 636 h 660"/>
                <a:gd name="T28" fmla="*/ 140 w 373"/>
                <a:gd name="T29" fmla="*/ 512 h 660"/>
                <a:gd name="T30" fmla="*/ 276 w 373"/>
                <a:gd name="T31" fmla="*/ 634 h 660"/>
                <a:gd name="T32" fmla="*/ 282 w 373"/>
                <a:gd name="T33" fmla="*/ 640 h 660"/>
                <a:gd name="T34" fmla="*/ 337 w 373"/>
                <a:gd name="T35" fmla="*/ 627 h 660"/>
                <a:gd name="T36" fmla="*/ 267 w 373"/>
                <a:gd name="T37" fmla="*/ 502 h 660"/>
                <a:gd name="T38" fmla="*/ 344 w 373"/>
                <a:gd name="T39" fmla="*/ 487 h 660"/>
                <a:gd name="T40" fmla="*/ 241 w 373"/>
                <a:gd name="T41" fmla="*/ 285 h 660"/>
                <a:gd name="T42" fmla="*/ 369 w 373"/>
                <a:gd name="T43" fmla="*/ 191 h 660"/>
                <a:gd name="T44" fmla="*/ 27 w 373"/>
                <a:gd name="T45" fmla="*/ 199 h 660"/>
                <a:gd name="T46" fmla="*/ 24 w 373"/>
                <a:gd name="T47" fmla="*/ 171 h 660"/>
                <a:gd name="T48" fmla="*/ 27 w 373"/>
                <a:gd name="T49" fmla="*/ 199 h 660"/>
                <a:gd name="T50" fmla="*/ 129 w 373"/>
                <a:gd name="T51" fmla="*/ 640 h 660"/>
                <a:gd name="T52" fmla="*/ 307 w 373"/>
                <a:gd name="T53" fmla="*/ 628 h 660"/>
                <a:gd name="T54" fmla="*/ 318 w 373"/>
                <a:gd name="T55" fmla="*/ 634 h 660"/>
                <a:gd name="T56" fmla="*/ 289 w 373"/>
                <a:gd name="T57" fmla="*/ 634 h 660"/>
                <a:gd name="T58" fmla="*/ 31 w 373"/>
                <a:gd name="T59" fmla="*/ 86 h 660"/>
                <a:gd name="T60" fmla="*/ 36 w 373"/>
                <a:gd name="T61" fmla="*/ 100 h 660"/>
                <a:gd name="T62" fmla="*/ 277 w 373"/>
                <a:gd name="T63" fmla="*/ 389 h 660"/>
                <a:gd name="T64" fmla="*/ 64 w 373"/>
                <a:gd name="T65" fmla="*/ 507 h 660"/>
                <a:gd name="T66" fmla="*/ 232 w 373"/>
                <a:gd name="T67" fmla="*/ 288 h 660"/>
                <a:gd name="T68" fmla="*/ 245 w 373"/>
                <a:gd name="T69" fmla="*/ 273 h 660"/>
                <a:gd name="T70" fmla="*/ 51 w 373"/>
                <a:gd name="T71" fmla="*/ 94 h 660"/>
                <a:gd name="T72" fmla="*/ 223 w 373"/>
                <a:gd name="T73" fmla="*/ 16 h 660"/>
                <a:gd name="T74" fmla="*/ 340 w 373"/>
                <a:gd name="T75" fmla="*/ 12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3" h="660">
                  <a:moveTo>
                    <a:pt x="358" y="161"/>
                  </a:moveTo>
                  <a:cubicBezTo>
                    <a:pt x="355" y="160"/>
                    <a:pt x="353" y="164"/>
                    <a:pt x="354" y="166"/>
                  </a:cubicBezTo>
                  <a:cubicBezTo>
                    <a:pt x="358" y="172"/>
                    <a:pt x="362" y="179"/>
                    <a:pt x="360" y="187"/>
                  </a:cubicBezTo>
                  <a:cubicBezTo>
                    <a:pt x="358" y="194"/>
                    <a:pt x="351" y="198"/>
                    <a:pt x="344" y="198"/>
                  </a:cubicBezTo>
                  <a:cubicBezTo>
                    <a:pt x="350" y="184"/>
                    <a:pt x="353" y="168"/>
                    <a:pt x="354" y="151"/>
                  </a:cubicBezTo>
                  <a:cubicBezTo>
                    <a:pt x="355" y="79"/>
                    <a:pt x="292" y="33"/>
                    <a:pt x="230" y="14"/>
                  </a:cubicBezTo>
                  <a:cubicBezTo>
                    <a:pt x="231" y="13"/>
                    <a:pt x="230" y="12"/>
                    <a:pt x="229" y="12"/>
                  </a:cubicBezTo>
                  <a:cubicBezTo>
                    <a:pt x="166" y="0"/>
                    <a:pt x="90" y="26"/>
                    <a:pt x="50" y="77"/>
                  </a:cubicBezTo>
                  <a:cubicBezTo>
                    <a:pt x="50" y="77"/>
                    <a:pt x="50" y="77"/>
                    <a:pt x="49" y="78"/>
                  </a:cubicBezTo>
                  <a:cubicBezTo>
                    <a:pt x="47" y="76"/>
                    <a:pt x="43" y="74"/>
                    <a:pt x="39" y="74"/>
                  </a:cubicBezTo>
                  <a:cubicBezTo>
                    <a:pt x="33" y="74"/>
                    <a:pt x="25" y="77"/>
                    <a:pt x="23" y="83"/>
                  </a:cubicBezTo>
                  <a:cubicBezTo>
                    <a:pt x="20" y="88"/>
                    <a:pt x="22" y="95"/>
                    <a:pt x="25" y="99"/>
                  </a:cubicBezTo>
                  <a:cubicBezTo>
                    <a:pt x="27" y="102"/>
                    <a:pt x="30" y="104"/>
                    <a:pt x="33" y="105"/>
                  </a:cubicBezTo>
                  <a:cubicBezTo>
                    <a:pt x="25" y="124"/>
                    <a:pt x="22" y="144"/>
                    <a:pt x="23" y="164"/>
                  </a:cubicBezTo>
                  <a:cubicBezTo>
                    <a:pt x="13" y="171"/>
                    <a:pt x="0" y="182"/>
                    <a:pt x="5" y="196"/>
                  </a:cubicBezTo>
                  <a:cubicBezTo>
                    <a:pt x="9" y="206"/>
                    <a:pt x="23" y="215"/>
                    <a:pt x="31" y="205"/>
                  </a:cubicBezTo>
                  <a:cubicBezTo>
                    <a:pt x="32" y="205"/>
                    <a:pt x="32" y="204"/>
                    <a:pt x="32" y="204"/>
                  </a:cubicBezTo>
                  <a:cubicBezTo>
                    <a:pt x="37" y="216"/>
                    <a:pt x="44" y="228"/>
                    <a:pt x="53" y="239"/>
                  </a:cubicBezTo>
                  <a:cubicBezTo>
                    <a:pt x="74" y="265"/>
                    <a:pt x="103" y="282"/>
                    <a:pt x="135" y="289"/>
                  </a:cubicBezTo>
                  <a:cubicBezTo>
                    <a:pt x="102" y="361"/>
                    <a:pt x="78" y="438"/>
                    <a:pt x="50" y="512"/>
                  </a:cubicBezTo>
                  <a:cubicBezTo>
                    <a:pt x="49" y="515"/>
                    <a:pt x="52" y="519"/>
                    <a:pt x="56" y="519"/>
                  </a:cubicBezTo>
                  <a:cubicBezTo>
                    <a:pt x="81" y="517"/>
                    <a:pt x="107" y="515"/>
                    <a:pt x="132" y="513"/>
                  </a:cubicBezTo>
                  <a:cubicBezTo>
                    <a:pt x="118" y="551"/>
                    <a:pt x="114" y="597"/>
                    <a:pt x="131" y="635"/>
                  </a:cubicBezTo>
                  <a:cubicBezTo>
                    <a:pt x="116" y="627"/>
                    <a:pt x="97" y="629"/>
                    <a:pt x="82" y="639"/>
                  </a:cubicBezTo>
                  <a:cubicBezTo>
                    <a:pt x="79" y="641"/>
                    <a:pt x="79" y="645"/>
                    <a:pt x="82" y="647"/>
                  </a:cubicBezTo>
                  <a:cubicBezTo>
                    <a:pt x="98" y="657"/>
                    <a:pt x="124" y="660"/>
                    <a:pt x="138" y="645"/>
                  </a:cubicBezTo>
                  <a:cubicBezTo>
                    <a:pt x="139" y="644"/>
                    <a:pt x="139" y="642"/>
                    <a:pt x="139" y="641"/>
                  </a:cubicBezTo>
                  <a:cubicBezTo>
                    <a:pt x="141" y="640"/>
                    <a:pt x="142" y="638"/>
                    <a:pt x="141" y="636"/>
                  </a:cubicBezTo>
                  <a:cubicBezTo>
                    <a:pt x="132" y="593"/>
                    <a:pt x="126" y="556"/>
                    <a:pt x="140" y="513"/>
                  </a:cubicBezTo>
                  <a:cubicBezTo>
                    <a:pt x="140" y="513"/>
                    <a:pt x="140" y="512"/>
                    <a:pt x="140" y="512"/>
                  </a:cubicBezTo>
                  <a:cubicBezTo>
                    <a:pt x="179" y="509"/>
                    <a:pt x="219" y="506"/>
                    <a:pt x="259" y="503"/>
                  </a:cubicBezTo>
                  <a:cubicBezTo>
                    <a:pt x="277" y="546"/>
                    <a:pt x="282" y="587"/>
                    <a:pt x="276" y="634"/>
                  </a:cubicBezTo>
                  <a:cubicBezTo>
                    <a:pt x="276" y="637"/>
                    <a:pt x="278" y="639"/>
                    <a:pt x="281" y="639"/>
                  </a:cubicBezTo>
                  <a:cubicBezTo>
                    <a:pt x="281" y="639"/>
                    <a:pt x="281" y="640"/>
                    <a:pt x="282" y="640"/>
                  </a:cubicBezTo>
                  <a:cubicBezTo>
                    <a:pt x="289" y="649"/>
                    <a:pt x="305" y="647"/>
                    <a:pt x="315" y="644"/>
                  </a:cubicBezTo>
                  <a:cubicBezTo>
                    <a:pt x="323" y="642"/>
                    <a:pt x="337" y="638"/>
                    <a:pt x="337" y="627"/>
                  </a:cubicBezTo>
                  <a:cubicBezTo>
                    <a:pt x="338" y="603"/>
                    <a:pt x="301" y="622"/>
                    <a:pt x="287" y="629"/>
                  </a:cubicBezTo>
                  <a:cubicBezTo>
                    <a:pt x="295" y="586"/>
                    <a:pt x="288" y="540"/>
                    <a:pt x="267" y="502"/>
                  </a:cubicBezTo>
                  <a:cubicBezTo>
                    <a:pt x="291" y="500"/>
                    <a:pt x="315" y="498"/>
                    <a:pt x="339" y="496"/>
                  </a:cubicBezTo>
                  <a:cubicBezTo>
                    <a:pt x="343" y="496"/>
                    <a:pt x="347" y="491"/>
                    <a:pt x="344" y="487"/>
                  </a:cubicBezTo>
                  <a:cubicBezTo>
                    <a:pt x="324" y="454"/>
                    <a:pt x="306" y="420"/>
                    <a:pt x="289" y="386"/>
                  </a:cubicBezTo>
                  <a:cubicBezTo>
                    <a:pt x="272" y="353"/>
                    <a:pt x="259" y="317"/>
                    <a:pt x="241" y="285"/>
                  </a:cubicBezTo>
                  <a:cubicBezTo>
                    <a:pt x="284" y="272"/>
                    <a:pt x="321" y="245"/>
                    <a:pt x="340" y="206"/>
                  </a:cubicBezTo>
                  <a:cubicBezTo>
                    <a:pt x="352" y="208"/>
                    <a:pt x="364" y="202"/>
                    <a:pt x="369" y="191"/>
                  </a:cubicBezTo>
                  <a:cubicBezTo>
                    <a:pt x="373" y="180"/>
                    <a:pt x="369" y="166"/>
                    <a:pt x="358" y="161"/>
                  </a:cubicBezTo>
                  <a:close/>
                  <a:moveTo>
                    <a:pt x="27" y="199"/>
                  </a:moveTo>
                  <a:cubicBezTo>
                    <a:pt x="19" y="203"/>
                    <a:pt x="12" y="194"/>
                    <a:pt x="14" y="187"/>
                  </a:cubicBezTo>
                  <a:cubicBezTo>
                    <a:pt x="15" y="181"/>
                    <a:pt x="19" y="176"/>
                    <a:pt x="24" y="171"/>
                  </a:cubicBezTo>
                  <a:cubicBezTo>
                    <a:pt x="25" y="181"/>
                    <a:pt x="27" y="190"/>
                    <a:pt x="30" y="199"/>
                  </a:cubicBezTo>
                  <a:cubicBezTo>
                    <a:pt x="29" y="199"/>
                    <a:pt x="28" y="199"/>
                    <a:pt x="27" y="199"/>
                  </a:cubicBezTo>
                  <a:close/>
                  <a:moveTo>
                    <a:pt x="96" y="643"/>
                  </a:moveTo>
                  <a:cubicBezTo>
                    <a:pt x="106" y="637"/>
                    <a:pt x="118" y="637"/>
                    <a:pt x="129" y="640"/>
                  </a:cubicBezTo>
                  <a:cubicBezTo>
                    <a:pt x="118" y="644"/>
                    <a:pt x="107" y="647"/>
                    <a:pt x="96" y="643"/>
                  </a:cubicBezTo>
                  <a:close/>
                  <a:moveTo>
                    <a:pt x="307" y="628"/>
                  </a:moveTo>
                  <a:cubicBezTo>
                    <a:pt x="310" y="626"/>
                    <a:pt x="322" y="621"/>
                    <a:pt x="325" y="624"/>
                  </a:cubicBezTo>
                  <a:cubicBezTo>
                    <a:pt x="332" y="630"/>
                    <a:pt x="321" y="633"/>
                    <a:pt x="318" y="634"/>
                  </a:cubicBezTo>
                  <a:cubicBezTo>
                    <a:pt x="315" y="635"/>
                    <a:pt x="312" y="635"/>
                    <a:pt x="309" y="636"/>
                  </a:cubicBezTo>
                  <a:cubicBezTo>
                    <a:pt x="301" y="637"/>
                    <a:pt x="296" y="636"/>
                    <a:pt x="289" y="634"/>
                  </a:cubicBezTo>
                  <a:cubicBezTo>
                    <a:pt x="295" y="632"/>
                    <a:pt x="301" y="630"/>
                    <a:pt x="307" y="628"/>
                  </a:cubicBezTo>
                  <a:close/>
                  <a:moveTo>
                    <a:pt x="31" y="86"/>
                  </a:moveTo>
                  <a:cubicBezTo>
                    <a:pt x="34" y="81"/>
                    <a:pt x="40" y="83"/>
                    <a:pt x="44" y="85"/>
                  </a:cubicBezTo>
                  <a:cubicBezTo>
                    <a:pt x="41" y="90"/>
                    <a:pt x="38" y="95"/>
                    <a:pt x="36" y="100"/>
                  </a:cubicBezTo>
                  <a:cubicBezTo>
                    <a:pt x="31" y="97"/>
                    <a:pt x="27" y="90"/>
                    <a:pt x="31" y="86"/>
                  </a:cubicBezTo>
                  <a:close/>
                  <a:moveTo>
                    <a:pt x="277" y="389"/>
                  </a:moveTo>
                  <a:cubicBezTo>
                    <a:pt x="293" y="421"/>
                    <a:pt x="311" y="453"/>
                    <a:pt x="329" y="485"/>
                  </a:cubicBezTo>
                  <a:cubicBezTo>
                    <a:pt x="241" y="492"/>
                    <a:pt x="153" y="500"/>
                    <a:pt x="64" y="507"/>
                  </a:cubicBezTo>
                  <a:cubicBezTo>
                    <a:pt x="91" y="436"/>
                    <a:pt x="122" y="364"/>
                    <a:pt x="143" y="291"/>
                  </a:cubicBezTo>
                  <a:cubicBezTo>
                    <a:pt x="172" y="297"/>
                    <a:pt x="203" y="295"/>
                    <a:pt x="232" y="288"/>
                  </a:cubicBezTo>
                  <a:cubicBezTo>
                    <a:pt x="242" y="323"/>
                    <a:pt x="261" y="357"/>
                    <a:pt x="277" y="389"/>
                  </a:cubicBezTo>
                  <a:close/>
                  <a:moveTo>
                    <a:pt x="245" y="273"/>
                  </a:moveTo>
                  <a:cubicBezTo>
                    <a:pt x="189" y="294"/>
                    <a:pt x="119" y="289"/>
                    <a:pt x="74" y="247"/>
                  </a:cubicBezTo>
                  <a:cubicBezTo>
                    <a:pt x="31" y="207"/>
                    <a:pt x="19" y="144"/>
                    <a:pt x="51" y="94"/>
                  </a:cubicBezTo>
                  <a:cubicBezTo>
                    <a:pt x="69" y="65"/>
                    <a:pt x="98" y="44"/>
                    <a:pt x="130" y="32"/>
                  </a:cubicBezTo>
                  <a:cubicBezTo>
                    <a:pt x="160" y="21"/>
                    <a:pt x="192" y="20"/>
                    <a:pt x="223" y="16"/>
                  </a:cubicBezTo>
                  <a:cubicBezTo>
                    <a:pt x="222" y="17"/>
                    <a:pt x="223" y="20"/>
                    <a:pt x="225" y="21"/>
                  </a:cubicBezTo>
                  <a:cubicBezTo>
                    <a:pt x="274" y="36"/>
                    <a:pt x="328" y="71"/>
                    <a:pt x="340" y="125"/>
                  </a:cubicBezTo>
                  <a:cubicBezTo>
                    <a:pt x="356" y="192"/>
                    <a:pt x="304" y="250"/>
                    <a:pt x="245" y="27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="" xmlns:a16="http://schemas.microsoft.com/office/drawing/2014/main" id="{E878DC90-CE48-4338-B0F3-009C40FB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9" y="2232026"/>
              <a:ext cx="174625" cy="204788"/>
            </a:xfrm>
            <a:custGeom>
              <a:avLst/>
              <a:gdLst>
                <a:gd name="T0" fmla="*/ 32 w 41"/>
                <a:gd name="T1" fmla="*/ 11 h 48"/>
                <a:gd name="T2" fmla="*/ 8 w 41"/>
                <a:gd name="T3" fmla="*/ 29 h 48"/>
                <a:gd name="T4" fmla="*/ 13 w 41"/>
                <a:gd name="T5" fmla="*/ 27 h 48"/>
                <a:gd name="T6" fmla="*/ 28 w 41"/>
                <a:gd name="T7" fmla="*/ 20 h 48"/>
                <a:gd name="T8" fmla="*/ 26 w 41"/>
                <a:gd name="T9" fmla="*/ 32 h 48"/>
                <a:gd name="T10" fmla="*/ 18 w 41"/>
                <a:gd name="T11" fmla="*/ 39 h 48"/>
                <a:gd name="T12" fmla="*/ 19 w 41"/>
                <a:gd name="T13" fmla="*/ 44 h 48"/>
                <a:gd name="T14" fmla="*/ 37 w 41"/>
                <a:gd name="T15" fmla="*/ 33 h 48"/>
                <a:gd name="T16" fmla="*/ 32 w 41"/>
                <a:gd name="T17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8">
                  <a:moveTo>
                    <a:pt x="32" y="11"/>
                  </a:moveTo>
                  <a:cubicBezTo>
                    <a:pt x="19" y="0"/>
                    <a:pt x="0" y="15"/>
                    <a:pt x="8" y="29"/>
                  </a:cubicBezTo>
                  <a:cubicBezTo>
                    <a:pt x="9" y="32"/>
                    <a:pt x="14" y="30"/>
                    <a:pt x="13" y="27"/>
                  </a:cubicBezTo>
                  <a:cubicBezTo>
                    <a:pt x="10" y="17"/>
                    <a:pt x="23" y="11"/>
                    <a:pt x="28" y="20"/>
                  </a:cubicBezTo>
                  <a:cubicBezTo>
                    <a:pt x="31" y="24"/>
                    <a:pt x="30" y="29"/>
                    <a:pt x="26" y="32"/>
                  </a:cubicBezTo>
                  <a:cubicBezTo>
                    <a:pt x="24" y="35"/>
                    <a:pt x="20" y="36"/>
                    <a:pt x="18" y="39"/>
                  </a:cubicBezTo>
                  <a:cubicBezTo>
                    <a:pt x="17" y="41"/>
                    <a:pt x="17" y="43"/>
                    <a:pt x="19" y="44"/>
                  </a:cubicBezTo>
                  <a:cubicBezTo>
                    <a:pt x="26" y="48"/>
                    <a:pt x="34" y="39"/>
                    <a:pt x="37" y="33"/>
                  </a:cubicBezTo>
                  <a:cubicBezTo>
                    <a:pt x="41" y="25"/>
                    <a:pt x="38" y="16"/>
                    <a:pt x="32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="" xmlns:a16="http://schemas.microsoft.com/office/drawing/2014/main" id="{18E0E749-2FDB-4B38-A55B-47C4DCC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6" y="2062163"/>
              <a:ext cx="207963" cy="301625"/>
            </a:xfrm>
            <a:custGeom>
              <a:avLst/>
              <a:gdLst>
                <a:gd name="T0" fmla="*/ 47 w 49"/>
                <a:gd name="T1" fmla="*/ 63 h 71"/>
                <a:gd name="T2" fmla="*/ 9 w 49"/>
                <a:gd name="T3" fmla="*/ 4 h 71"/>
                <a:gd name="T4" fmla="*/ 2 w 49"/>
                <a:gd name="T5" fmla="*/ 9 h 71"/>
                <a:gd name="T6" fmla="*/ 41 w 49"/>
                <a:gd name="T7" fmla="*/ 67 h 71"/>
                <a:gd name="T8" fmla="*/ 47 w 49"/>
                <a:gd name="T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47" y="63"/>
                  </a:moveTo>
                  <a:cubicBezTo>
                    <a:pt x="34" y="44"/>
                    <a:pt x="21" y="24"/>
                    <a:pt x="9" y="4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12" y="30"/>
                    <a:pt x="25" y="50"/>
                    <a:pt x="41" y="67"/>
                  </a:cubicBezTo>
                  <a:cubicBezTo>
                    <a:pt x="44" y="71"/>
                    <a:pt x="49" y="66"/>
                    <a:pt x="47" y="6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="" xmlns:a16="http://schemas.microsoft.com/office/drawing/2014/main" id="{C870658C-CD9B-471F-ACDA-96C881BB2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2189163"/>
              <a:ext cx="288925" cy="187325"/>
            </a:xfrm>
            <a:custGeom>
              <a:avLst/>
              <a:gdLst>
                <a:gd name="T0" fmla="*/ 66 w 68"/>
                <a:gd name="T1" fmla="*/ 39 h 44"/>
                <a:gd name="T2" fmla="*/ 7 w 68"/>
                <a:gd name="T3" fmla="*/ 2 h 44"/>
                <a:gd name="T4" fmla="*/ 4 w 68"/>
                <a:gd name="T5" fmla="*/ 9 h 44"/>
                <a:gd name="T6" fmla="*/ 63 w 68"/>
                <a:gd name="T7" fmla="*/ 43 h 44"/>
                <a:gd name="T8" fmla="*/ 66 w 68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4">
                  <a:moveTo>
                    <a:pt x="66" y="39"/>
                  </a:moveTo>
                  <a:cubicBezTo>
                    <a:pt x="49" y="24"/>
                    <a:pt x="28" y="10"/>
                    <a:pt x="7" y="2"/>
                  </a:cubicBezTo>
                  <a:cubicBezTo>
                    <a:pt x="2" y="0"/>
                    <a:pt x="0" y="7"/>
                    <a:pt x="4" y="9"/>
                  </a:cubicBezTo>
                  <a:cubicBezTo>
                    <a:pt x="22" y="21"/>
                    <a:pt x="43" y="32"/>
                    <a:pt x="63" y="43"/>
                  </a:cubicBezTo>
                  <a:cubicBezTo>
                    <a:pt x="65" y="44"/>
                    <a:pt x="68" y="41"/>
                    <a:pt x="66" y="3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="" xmlns:a16="http://schemas.microsoft.com/office/drawing/2014/main" id="{612E1CE5-4607-404A-BE23-FFD230A20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1" y="2384426"/>
              <a:ext cx="387350" cy="77788"/>
            </a:xfrm>
            <a:custGeom>
              <a:avLst/>
              <a:gdLst>
                <a:gd name="T0" fmla="*/ 88 w 91"/>
                <a:gd name="T1" fmla="*/ 13 h 18"/>
                <a:gd name="T2" fmla="*/ 3 w 91"/>
                <a:gd name="T3" fmla="*/ 4 h 18"/>
                <a:gd name="T4" fmla="*/ 3 w 91"/>
                <a:gd name="T5" fmla="*/ 11 h 18"/>
                <a:gd name="T6" fmla="*/ 43 w 91"/>
                <a:gd name="T7" fmla="*/ 14 h 18"/>
                <a:gd name="T8" fmla="*/ 87 w 91"/>
                <a:gd name="T9" fmla="*/ 18 h 18"/>
                <a:gd name="T10" fmla="*/ 88 w 91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8">
                  <a:moveTo>
                    <a:pt x="88" y="13"/>
                  </a:moveTo>
                  <a:cubicBezTo>
                    <a:pt x="62" y="7"/>
                    <a:pt x="29" y="0"/>
                    <a:pt x="3" y="4"/>
                  </a:cubicBezTo>
                  <a:cubicBezTo>
                    <a:pt x="0" y="5"/>
                    <a:pt x="0" y="10"/>
                    <a:pt x="3" y="11"/>
                  </a:cubicBezTo>
                  <a:cubicBezTo>
                    <a:pt x="16" y="15"/>
                    <a:pt x="30" y="14"/>
                    <a:pt x="43" y="14"/>
                  </a:cubicBezTo>
                  <a:cubicBezTo>
                    <a:pt x="57" y="15"/>
                    <a:pt x="72" y="17"/>
                    <a:pt x="87" y="18"/>
                  </a:cubicBezTo>
                  <a:cubicBezTo>
                    <a:pt x="90" y="18"/>
                    <a:pt x="91" y="13"/>
                    <a:pt x="88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="" xmlns:a16="http://schemas.microsoft.com/office/drawing/2014/main" id="{5610044C-A874-4554-A981-6619E32CA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4" y="2487613"/>
              <a:ext cx="306388" cy="144463"/>
            </a:xfrm>
            <a:custGeom>
              <a:avLst/>
              <a:gdLst>
                <a:gd name="T0" fmla="*/ 66 w 72"/>
                <a:gd name="T1" fmla="*/ 0 h 34"/>
                <a:gd name="T2" fmla="*/ 3 w 72"/>
                <a:gd name="T3" fmla="*/ 26 h 34"/>
                <a:gd name="T4" fmla="*/ 6 w 72"/>
                <a:gd name="T5" fmla="*/ 32 h 34"/>
                <a:gd name="T6" fmla="*/ 68 w 72"/>
                <a:gd name="T7" fmla="*/ 6 h 34"/>
                <a:gd name="T8" fmla="*/ 66 w 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4">
                  <a:moveTo>
                    <a:pt x="66" y="0"/>
                  </a:moveTo>
                  <a:cubicBezTo>
                    <a:pt x="44" y="4"/>
                    <a:pt x="20" y="11"/>
                    <a:pt x="3" y="26"/>
                  </a:cubicBezTo>
                  <a:cubicBezTo>
                    <a:pt x="0" y="28"/>
                    <a:pt x="3" y="34"/>
                    <a:pt x="6" y="32"/>
                  </a:cubicBezTo>
                  <a:cubicBezTo>
                    <a:pt x="27" y="23"/>
                    <a:pt x="46" y="13"/>
                    <a:pt x="68" y="6"/>
                  </a:cubicBezTo>
                  <a:cubicBezTo>
                    <a:pt x="72" y="5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="" xmlns:a16="http://schemas.microsoft.com/office/drawing/2014/main" id="{CB0475CE-14EA-41BF-8563-94D8A5B31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9" y="1951038"/>
              <a:ext cx="127000" cy="280988"/>
            </a:xfrm>
            <a:custGeom>
              <a:avLst/>
              <a:gdLst>
                <a:gd name="T0" fmla="*/ 23 w 30"/>
                <a:gd name="T1" fmla="*/ 4 h 66"/>
                <a:gd name="T2" fmla="*/ 2 w 30"/>
                <a:gd name="T3" fmla="*/ 61 h 66"/>
                <a:gd name="T4" fmla="*/ 8 w 30"/>
                <a:gd name="T5" fmla="*/ 63 h 66"/>
                <a:gd name="T6" fmla="*/ 29 w 30"/>
                <a:gd name="T7" fmla="*/ 6 h 66"/>
                <a:gd name="T8" fmla="*/ 23 w 30"/>
                <a:gd name="T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23" y="4"/>
                  </a:moveTo>
                  <a:cubicBezTo>
                    <a:pt x="15" y="22"/>
                    <a:pt x="8" y="42"/>
                    <a:pt x="2" y="61"/>
                  </a:cubicBezTo>
                  <a:cubicBezTo>
                    <a:pt x="0" y="65"/>
                    <a:pt x="7" y="66"/>
                    <a:pt x="8" y="63"/>
                  </a:cubicBezTo>
                  <a:cubicBezTo>
                    <a:pt x="16" y="44"/>
                    <a:pt x="24" y="26"/>
                    <a:pt x="29" y="6"/>
                  </a:cubicBezTo>
                  <a:cubicBezTo>
                    <a:pt x="30" y="3"/>
                    <a:pt x="25" y="0"/>
                    <a:pt x="2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="" xmlns:a16="http://schemas.microsoft.com/office/drawing/2014/main" id="{CA4B6B8A-5BAE-4F74-B84E-647C895D4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4" y="2044701"/>
              <a:ext cx="220663" cy="225425"/>
            </a:xfrm>
            <a:custGeom>
              <a:avLst/>
              <a:gdLst>
                <a:gd name="T0" fmla="*/ 44 w 52"/>
                <a:gd name="T1" fmla="*/ 2 h 53"/>
                <a:gd name="T2" fmla="*/ 2 w 52"/>
                <a:gd name="T3" fmla="*/ 46 h 53"/>
                <a:gd name="T4" fmla="*/ 7 w 52"/>
                <a:gd name="T5" fmla="*/ 50 h 53"/>
                <a:gd name="T6" fmla="*/ 49 w 52"/>
                <a:gd name="T7" fmla="*/ 6 h 53"/>
                <a:gd name="T8" fmla="*/ 44 w 52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4" y="2"/>
                  </a:moveTo>
                  <a:cubicBezTo>
                    <a:pt x="29" y="15"/>
                    <a:pt x="16" y="31"/>
                    <a:pt x="2" y="46"/>
                  </a:cubicBezTo>
                  <a:cubicBezTo>
                    <a:pt x="0" y="49"/>
                    <a:pt x="4" y="53"/>
                    <a:pt x="7" y="50"/>
                  </a:cubicBezTo>
                  <a:cubicBezTo>
                    <a:pt x="21" y="36"/>
                    <a:pt x="37" y="22"/>
                    <a:pt x="49" y="6"/>
                  </a:cubicBezTo>
                  <a:cubicBezTo>
                    <a:pt x="52" y="3"/>
                    <a:pt x="47" y="0"/>
                    <a:pt x="4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="" xmlns:a16="http://schemas.microsoft.com/office/drawing/2014/main" id="{209FC49D-6C39-4CD3-90C1-F10BFF7B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206626"/>
              <a:ext cx="314325" cy="123825"/>
            </a:xfrm>
            <a:custGeom>
              <a:avLst/>
              <a:gdLst>
                <a:gd name="T0" fmla="*/ 67 w 74"/>
                <a:gd name="T1" fmla="*/ 1 h 29"/>
                <a:gd name="T2" fmla="*/ 3 w 74"/>
                <a:gd name="T3" fmla="*/ 23 h 29"/>
                <a:gd name="T4" fmla="*/ 5 w 74"/>
                <a:gd name="T5" fmla="*/ 28 h 29"/>
                <a:gd name="T6" fmla="*/ 70 w 74"/>
                <a:gd name="T7" fmla="*/ 8 h 29"/>
                <a:gd name="T8" fmla="*/ 67 w 74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9">
                  <a:moveTo>
                    <a:pt x="67" y="1"/>
                  </a:moveTo>
                  <a:cubicBezTo>
                    <a:pt x="46" y="6"/>
                    <a:pt x="24" y="15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26" y="22"/>
                    <a:pt x="49" y="16"/>
                    <a:pt x="70" y="8"/>
                  </a:cubicBezTo>
                  <a:cubicBezTo>
                    <a:pt x="74" y="6"/>
                    <a:pt x="71" y="0"/>
                    <a:pt x="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="" xmlns:a16="http://schemas.microsoft.com/office/drawing/2014/main" id="{6D9C642C-1792-40E8-BB23-80F232D72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359026"/>
              <a:ext cx="314325" cy="103188"/>
            </a:xfrm>
            <a:custGeom>
              <a:avLst/>
              <a:gdLst>
                <a:gd name="T0" fmla="*/ 70 w 74"/>
                <a:gd name="T1" fmla="*/ 16 h 24"/>
                <a:gd name="T2" fmla="*/ 4 w 74"/>
                <a:gd name="T3" fmla="*/ 0 h 24"/>
                <a:gd name="T4" fmla="*/ 4 w 74"/>
                <a:gd name="T5" fmla="*/ 6 h 24"/>
                <a:gd name="T6" fmla="*/ 67 w 74"/>
                <a:gd name="T7" fmla="*/ 23 h 24"/>
                <a:gd name="T8" fmla="*/ 70 w 7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4">
                  <a:moveTo>
                    <a:pt x="70" y="16"/>
                  </a:moveTo>
                  <a:cubicBezTo>
                    <a:pt x="50" y="6"/>
                    <a:pt x="26" y="1"/>
                    <a:pt x="4" y="0"/>
                  </a:cubicBezTo>
                  <a:cubicBezTo>
                    <a:pt x="0" y="0"/>
                    <a:pt x="0" y="5"/>
                    <a:pt x="4" y="6"/>
                  </a:cubicBezTo>
                  <a:cubicBezTo>
                    <a:pt x="27" y="9"/>
                    <a:pt x="46" y="15"/>
                    <a:pt x="67" y="23"/>
                  </a:cubicBezTo>
                  <a:cubicBezTo>
                    <a:pt x="71" y="24"/>
                    <a:pt x="74" y="18"/>
                    <a:pt x="70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="" xmlns:a16="http://schemas.microsoft.com/office/drawing/2014/main" id="{00AFE650-C843-418E-908B-F2C4D2064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6" y="2827338"/>
              <a:ext cx="1028700" cy="327025"/>
            </a:xfrm>
            <a:custGeom>
              <a:avLst/>
              <a:gdLst>
                <a:gd name="T0" fmla="*/ 231 w 242"/>
                <a:gd name="T1" fmla="*/ 5 h 77"/>
                <a:gd name="T2" fmla="*/ 122 w 242"/>
                <a:gd name="T3" fmla="*/ 61 h 77"/>
                <a:gd name="T4" fmla="*/ 62 w 242"/>
                <a:gd name="T5" fmla="*/ 50 h 77"/>
                <a:gd name="T6" fmla="*/ 12 w 242"/>
                <a:gd name="T7" fmla="*/ 19 h 77"/>
                <a:gd name="T8" fmla="*/ 11 w 242"/>
                <a:gd name="T9" fmla="*/ 18 h 77"/>
                <a:gd name="T10" fmla="*/ 4 w 242"/>
                <a:gd name="T11" fmla="*/ 19 h 77"/>
                <a:gd name="T12" fmla="*/ 2 w 242"/>
                <a:gd name="T13" fmla="*/ 25 h 77"/>
                <a:gd name="T14" fmla="*/ 134 w 242"/>
                <a:gd name="T15" fmla="*/ 74 h 77"/>
                <a:gd name="T16" fmla="*/ 240 w 242"/>
                <a:gd name="T17" fmla="*/ 9 h 77"/>
                <a:gd name="T18" fmla="*/ 231 w 242"/>
                <a:gd name="T19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77">
                  <a:moveTo>
                    <a:pt x="231" y="5"/>
                  </a:moveTo>
                  <a:cubicBezTo>
                    <a:pt x="210" y="45"/>
                    <a:pt x="166" y="61"/>
                    <a:pt x="122" y="61"/>
                  </a:cubicBezTo>
                  <a:cubicBezTo>
                    <a:pt x="102" y="61"/>
                    <a:pt x="82" y="57"/>
                    <a:pt x="62" y="50"/>
                  </a:cubicBezTo>
                  <a:cubicBezTo>
                    <a:pt x="58" y="48"/>
                    <a:pt x="7" y="22"/>
                    <a:pt x="12" y="19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7" y="17"/>
                    <a:pt x="8" y="17"/>
                    <a:pt x="4" y="19"/>
                  </a:cubicBezTo>
                  <a:cubicBezTo>
                    <a:pt x="1" y="20"/>
                    <a:pt x="0" y="23"/>
                    <a:pt x="2" y="25"/>
                  </a:cubicBezTo>
                  <a:cubicBezTo>
                    <a:pt x="35" y="61"/>
                    <a:pt x="87" y="77"/>
                    <a:pt x="134" y="74"/>
                  </a:cubicBezTo>
                  <a:cubicBezTo>
                    <a:pt x="175" y="71"/>
                    <a:pt x="229" y="53"/>
                    <a:pt x="240" y="9"/>
                  </a:cubicBezTo>
                  <a:cubicBezTo>
                    <a:pt x="242" y="3"/>
                    <a:pt x="234" y="0"/>
                    <a:pt x="231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="" xmlns:a16="http://schemas.microsoft.com/office/drawing/2014/main" id="{DFDBF093-8833-4122-9312-A497930B6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4" y="2682876"/>
              <a:ext cx="195263" cy="207963"/>
            </a:xfrm>
            <a:custGeom>
              <a:avLst/>
              <a:gdLst>
                <a:gd name="T0" fmla="*/ 39 w 46"/>
                <a:gd name="T1" fmla="*/ 25 h 49"/>
                <a:gd name="T2" fmla="*/ 19 w 46"/>
                <a:gd name="T3" fmla="*/ 31 h 49"/>
                <a:gd name="T4" fmla="*/ 29 w 46"/>
                <a:gd name="T5" fmla="*/ 13 h 49"/>
                <a:gd name="T6" fmla="*/ 31 w 46"/>
                <a:gd name="T7" fmla="*/ 8 h 49"/>
                <a:gd name="T8" fmla="*/ 9 w 46"/>
                <a:gd name="T9" fmla="*/ 35 h 49"/>
                <a:gd name="T10" fmla="*/ 46 w 46"/>
                <a:gd name="T11" fmla="*/ 28 h 49"/>
                <a:gd name="T12" fmla="*/ 39 w 46"/>
                <a:gd name="T1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9">
                  <a:moveTo>
                    <a:pt x="39" y="25"/>
                  </a:moveTo>
                  <a:cubicBezTo>
                    <a:pt x="35" y="31"/>
                    <a:pt x="26" y="37"/>
                    <a:pt x="19" y="31"/>
                  </a:cubicBezTo>
                  <a:cubicBezTo>
                    <a:pt x="11" y="25"/>
                    <a:pt x="21" y="11"/>
                    <a:pt x="29" y="13"/>
                  </a:cubicBezTo>
                  <a:cubicBezTo>
                    <a:pt x="32" y="13"/>
                    <a:pt x="35" y="9"/>
                    <a:pt x="31" y="8"/>
                  </a:cubicBezTo>
                  <a:cubicBezTo>
                    <a:pt x="15" y="0"/>
                    <a:pt x="0" y="21"/>
                    <a:pt x="9" y="35"/>
                  </a:cubicBezTo>
                  <a:cubicBezTo>
                    <a:pt x="18" y="49"/>
                    <a:pt x="44" y="45"/>
                    <a:pt x="46" y="28"/>
                  </a:cubicBezTo>
                  <a:cubicBezTo>
                    <a:pt x="46" y="25"/>
                    <a:pt x="41" y="23"/>
                    <a:pt x="3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6" name="Freeform 17">
              <a:extLst>
                <a:ext uri="{FF2B5EF4-FFF2-40B4-BE49-F238E27FC236}">
                  <a16:creationId xmlns="" xmlns:a16="http://schemas.microsoft.com/office/drawing/2014/main" id="{85518F2D-2E32-4A99-9D33-F6DF83642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4" y="2533651"/>
              <a:ext cx="166688" cy="141288"/>
            </a:xfrm>
            <a:custGeom>
              <a:avLst/>
              <a:gdLst>
                <a:gd name="T0" fmla="*/ 13 w 39"/>
                <a:gd name="T1" fmla="*/ 4 h 33"/>
                <a:gd name="T2" fmla="*/ 5 w 39"/>
                <a:gd name="T3" fmla="*/ 30 h 33"/>
                <a:gd name="T4" fmla="*/ 11 w 39"/>
                <a:gd name="T5" fmla="*/ 27 h 33"/>
                <a:gd name="T6" fmla="*/ 17 w 39"/>
                <a:gd name="T7" fmla="*/ 13 h 33"/>
                <a:gd name="T8" fmla="*/ 31 w 39"/>
                <a:gd name="T9" fmla="*/ 20 h 33"/>
                <a:gd name="T10" fmla="*/ 39 w 39"/>
                <a:gd name="T11" fmla="*/ 18 h 33"/>
                <a:gd name="T12" fmla="*/ 13 w 39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3">
                  <a:moveTo>
                    <a:pt x="13" y="4"/>
                  </a:moveTo>
                  <a:cubicBezTo>
                    <a:pt x="4" y="8"/>
                    <a:pt x="0" y="21"/>
                    <a:pt x="5" y="30"/>
                  </a:cubicBezTo>
                  <a:cubicBezTo>
                    <a:pt x="7" y="33"/>
                    <a:pt x="12" y="31"/>
                    <a:pt x="11" y="27"/>
                  </a:cubicBezTo>
                  <a:cubicBezTo>
                    <a:pt x="9" y="22"/>
                    <a:pt x="11" y="15"/>
                    <a:pt x="17" y="13"/>
                  </a:cubicBezTo>
                  <a:cubicBezTo>
                    <a:pt x="23" y="11"/>
                    <a:pt x="28" y="15"/>
                    <a:pt x="31" y="20"/>
                  </a:cubicBezTo>
                  <a:cubicBezTo>
                    <a:pt x="33" y="23"/>
                    <a:pt x="39" y="22"/>
                    <a:pt x="39" y="18"/>
                  </a:cubicBezTo>
                  <a:cubicBezTo>
                    <a:pt x="38" y="6"/>
                    <a:pt x="24" y="0"/>
                    <a:pt x="1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="" xmlns:a16="http://schemas.microsoft.com/office/drawing/2014/main" id="{C46C5AD4-C092-43AA-B85E-AAF53206C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2508251"/>
              <a:ext cx="195263" cy="136525"/>
            </a:xfrm>
            <a:custGeom>
              <a:avLst/>
              <a:gdLst>
                <a:gd name="T0" fmla="*/ 20 w 46"/>
                <a:gd name="T1" fmla="*/ 0 h 32"/>
                <a:gd name="T2" fmla="*/ 0 w 46"/>
                <a:gd name="T3" fmla="*/ 27 h 32"/>
                <a:gd name="T4" fmla="*/ 8 w 46"/>
                <a:gd name="T5" fmla="*/ 27 h 32"/>
                <a:gd name="T6" fmla="*/ 18 w 46"/>
                <a:gd name="T7" fmla="*/ 11 h 32"/>
                <a:gd name="T8" fmla="*/ 27 w 46"/>
                <a:gd name="T9" fmla="*/ 12 h 32"/>
                <a:gd name="T10" fmla="*/ 31 w 46"/>
                <a:gd name="T11" fmla="*/ 21 h 32"/>
                <a:gd name="T12" fmla="*/ 39 w 46"/>
                <a:gd name="T13" fmla="*/ 24 h 32"/>
                <a:gd name="T14" fmla="*/ 20 w 4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2">
                  <a:moveTo>
                    <a:pt x="20" y="0"/>
                  </a:moveTo>
                  <a:cubicBezTo>
                    <a:pt x="7" y="1"/>
                    <a:pt x="0" y="15"/>
                    <a:pt x="0" y="27"/>
                  </a:cubicBezTo>
                  <a:cubicBezTo>
                    <a:pt x="0" y="32"/>
                    <a:pt x="8" y="32"/>
                    <a:pt x="8" y="27"/>
                  </a:cubicBezTo>
                  <a:cubicBezTo>
                    <a:pt x="8" y="21"/>
                    <a:pt x="11" y="13"/>
                    <a:pt x="18" y="11"/>
                  </a:cubicBezTo>
                  <a:cubicBezTo>
                    <a:pt x="21" y="9"/>
                    <a:pt x="24" y="10"/>
                    <a:pt x="27" y="12"/>
                  </a:cubicBezTo>
                  <a:cubicBezTo>
                    <a:pt x="30" y="15"/>
                    <a:pt x="30" y="17"/>
                    <a:pt x="31" y="21"/>
                  </a:cubicBezTo>
                  <a:cubicBezTo>
                    <a:pt x="31" y="26"/>
                    <a:pt x="37" y="28"/>
                    <a:pt x="39" y="24"/>
                  </a:cubicBezTo>
                  <a:cubicBezTo>
                    <a:pt x="46" y="12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8" name="Freeform 19">
              <a:extLst>
                <a:ext uri="{FF2B5EF4-FFF2-40B4-BE49-F238E27FC236}">
                  <a16:creationId xmlns="" xmlns:a16="http://schemas.microsoft.com/office/drawing/2014/main" id="{4F91C3EB-4557-472D-A8C0-C7C540C35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4" y="3248026"/>
              <a:ext cx="858838" cy="293688"/>
            </a:xfrm>
            <a:custGeom>
              <a:avLst/>
              <a:gdLst>
                <a:gd name="T0" fmla="*/ 194 w 202"/>
                <a:gd name="T1" fmla="*/ 4 h 69"/>
                <a:gd name="T2" fmla="*/ 187 w 202"/>
                <a:gd name="T3" fmla="*/ 6 h 69"/>
                <a:gd name="T4" fmla="*/ 192 w 202"/>
                <a:gd name="T5" fmla="*/ 56 h 69"/>
                <a:gd name="T6" fmla="*/ 173 w 202"/>
                <a:gd name="T7" fmla="*/ 38 h 69"/>
                <a:gd name="T8" fmla="*/ 181 w 202"/>
                <a:gd name="T9" fmla="*/ 6 h 69"/>
                <a:gd name="T10" fmla="*/ 176 w 202"/>
                <a:gd name="T11" fmla="*/ 3 h 69"/>
                <a:gd name="T12" fmla="*/ 163 w 202"/>
                <a:gd name="T13" fmla="*/ 32 h 69"/>
                <a:gd name="T14" fmla="*/ 162 w 202"/>
                <a:gd name="T15" fmla="*/ 32 h 69"/>
                <a:gd name="T16" fmla="*/ 86 w 202"/>
                <a:gd name="T17" fmla="*/ 46 h 69"/>
                <a:gd name="T18" fmla="*/ 6 w 202"/>
                <a:gd name="T19" fmla="*/ 28 h 69"/>
                <a:gd name="T20" fmla="*/ 3 w 202"/>
                <a:gd name="T21" fmla="*/ 32 h 69"/>
                <a:gd name="T22" fmla="*/ 163 w 202"/>
                <a:gd name="T23" fmla="*/ 40 h 69"/>
                <a:gd name="T24" fmla="*/ 166 w 202"/>
                <a:gd name="T25" fmla="*/ 50 h 69"/>
                <a:gd name="T26" fmla="*/ 198 w 202"/>
                <a:gd name="T27" fmla="*/ 65 h 69"/>
                <a:gd name="T28" fmla="*/ 201 w 202"/>
                <a:gd name="T29" fmla="*/ 60 h 69"/>
                <a:gd name="T30" fmla="*/ 194 w 202"/>
                <a:gd name="T3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69">
                  <a:moveTo>
                    <a:pt x="194" y="4"/>
                  </a:moveTo>
                  <a:cubicBezTo>
                    <a:pt x="192" y="0"/>
                    <a:pt x="186" y="2"/>
                    <a:pt x="187" y="6"/>
                  </a:cubicBezTo>
                  <a:cubicBezTo>
                    <a:pt x="190" y="23"/>
                    <a:pt x="193" y="39"/>
                    <a:pt x="192" y="56"/>
                  </a:cubicBezTo>
                  <a:cubicBezTo>
                    <a:pt x="182" y="57"/>
                    <a:pt x="174" y="48"/>
                    <a:pt x="173" y="38"/>
                  </a:cubicBezTo>
                  <a:cubicBezTo>
                    <a:pt x="172" y="27"/>
                    <a:pt x="176" y="16"/>
                    <a:pt x="181" y="6"/>
                  </a:cubicBezTo>
                  <a:cubicBezTo>
                    <a:pt x="183" y="3"/>
                    <a:pt x="178" y="0"/>
                    <a:pt x="176" y="3"/>
                  </a:cubicBezTo>
                  <a:cubicBezTo>
                    <a:pt x="170" y="12"/>
                    <a:pt x="164" y="2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37" y="39"/>
                    <a:pt x="113" y="46"/>
                    <a:pt x="86" y="46"/>
                  </a:cubicBezTo>
                  <a:cubicBezTo>
                    <a:pt x="59" y="46"/>
                    <a:pt x="31" y="39"/>
                    <a:pt x="6" y="28"/>
                  </a:cubicBezTo>
                  <a:cubicBezTo>
                    <a:pt x="3" y="27"/>
                    <a:pt x="0" y="31"/>
                    <a:pt x="3" y="32"/>
                  </a:cubicBezTo>
                  <a:cubicBezTo>
                    <a:pt x="49" y="58"/>
                    <a:pt x="115" y="66"/>
                    <a:pt x="163" y="40"/>
                  </a:cubicBezTo>
                  <a:cubicBezTo>
                    <a:pt x="163" y="43"/>
                    <a:pt x="164" y="47"/>
                    <a:pt x="166" y="50"/>
                  </a:cubicBezTo>
                  <a:cubicBezTo>
                    <a:pt x="172" y="62"/>
                    <a:pt x="185" y="69"/>
                    <a:pt x="198" y="65"/>
                  </a:cubicBezTo>
                  <a:cubicBezTo>
                    <a:pt x="200" y="64"/>
                    <a:pt x="201" y="62"/>
                    <a:pt x="201" y="60"/>
                  </a:cubicBezTo>
                  <a:cubicBezTo>
                    <a:pt x="202" y="41"/>
                    <a:pt x="201" y="22"/>
                    <a:pt x="194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9" name="Freeform 20">
              <a:extLst>
                <a:ext uri="{FF2B5EF4-FFF2-40B4-BE49-F238E27FC236}">
                  <a16:creationId xmlns="" xmlns:a16="http://schemas.microsoft.com/office/drawing/2014/main" id="{30B8333E-8F00-4100-9649-32AFD6B91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6" y="2082801"/>
              <a:ext cx="722313" cy="2827338"/>
            </a:xfrm>
            <a:custGeom>
              <a:avLst/>
              <a:gdLst>
                <a:gd name="T0" fmla="*/ 157 w 170"/>
                <a:gd name="T1" fmla="*/ 566 h 665"/>
                <a:gd name="T2" fmla="*/ 153 w 170"/>
                <a:gd name="T3" fmla="*/ 535 h 665"/>
                <a:gd name="T4" fmla="*/ 151 w 170"/>
                <a:gd name="T5" fmla="*/ 506 h 665"/>
                <a:gd name="T6" fmla="*/ 146 w 170"/>
                <a:gd name="T7" fmla="*/ 312 h 665"/>
                <a:gd name="T8" fmla="*/ 136 w 170"/>
                <a:gd name="T9" fmla="*/ 131 h 665"/>
                <a:gd name="T10" fmla="*/ 73 w 170"/>
                <a:gd name="T11" fmla="*/ 4 h 665"/>
                <a:gd name="T12" fmla="*/ 43 w 170"/>
                <a:gd name="T13" fmla="*/ 81 h 665"/>
                <a:gd name="T14" fmla="*/ 22 w 170"/>
                <a:gd name="T15" fmla="*/ 153 h 665"/>
                <a:gd name="T16" fmla="*/ 32 w 170"/>
                <a:gd name="T17" fmla="*/ 263 h 665"/>
                <a:gd name="T18" fmla="*/ 50 w 170"/>
                <a:gd name="T19" fmla="*/ 168 h 665"/>
                <a:gd name="T20" fmla="*/ 65 w 170"/>
                <a:gd name="T21" fmla="*/ 332 h 665"/>
                <a:gd name="T22" fmla="*/ 77 w 170"/>
                <a:gd name="T23" fmla="*/ 514 h 665"/>
                <a:gd name="T24" fmla="*/ 40 w 170"/>
                <a:gd name="T25" fmla="*/ 353 h 665"/>
                <a:gd name="T26" fmla="*/ 36 w 170"/>
                <a:gd name="T27" fmla="*/ 512 h 665"/>
                <a:gd name="T28" fmla="*/ 140 w 170"/>
                <a:gd name="T29" fmla="*/ 508 h 665"/>
                <a:gd name="T30" fmla="*/ 145 w 170"/>
                <a:gd name="T31" fmla="*/ 510 h 665"/>
                <a:gd name="T32" fmla="*/ 92 w 170"/>
                <a:gd name="T33" fmla="*/ 539 h 665"/>
                <a:gd name="T34" fmla="*/ 53 w 170"/>
                <a:gd name="T35" fmla="*/ 538 h 665"/>
                <a:gd name="T36" fmla="*/ 29 w 170"/>
                <a:gd name="T37" fmla="*/ 520 h 665"/>
                <a:gd name="T38" fmla="*/ 147 w 170"/>
                <a:gd name="T39" fmla="*/ 540 h 665"/>
                <a:gd name="T40" fmla="*/ 59 w 170"/>
                <a:gd name="T41" fmla="*/ 569 h 665"/>
                <a:gd name="T42" fmla="*/ 39 w 170"/>
                <a:gd name="T43" fmla="*/ 565 h 665"/>
                <a:gd name="T44" fmla="*/ 35 w 170"/>
                <a:gd name="T45" fmla="*/ 542 h 665"/>
                <a:gd name="T46" fmla="*/ 83 w 170"/>
                <a:gd name="T47" fmla="*/ 581 h 665"/>
                <a:gd name="T48" fmla="*/ 154 w 170"/>
                <a:gd name="T49" fmla="*/ 626 h 665"/>
                <a:gd name="T50" fmla="*/ 114 w 170"/>
                <a:gd name="T51" fmla="*/ 651 h 665"/>
                <a:gd name="T52" fmla="*/ 46 w 170"/>
                <a:gd name="T53" fmla="*/ 607 h 665"/>
                <a:gd name="T54" fmla="*/ 37 w 170"/>
                <a:gd name="T55" fmla="*/ 580 h 665"/>
                <a:gd name="T56" fmla="*/ 45 w 170"/>
                <a:gd name="T57" fmla="*/ 650 h 665"/>
                <a:gd name="T58" fmla="*/ 166 w 170"/>
                <a:gd name="T59" fmla="*/ 647 h 665"/>
                <a:gd name="T60" fmla="*/ 70 w 170"/>
                <a:gd name="T61" fmla="*/ 19 h 665"/>
                <a:gd name="T62" fmla="*/ 79 w 170"/>
                <a:gd name="T63" fmla="*/ 81 h 665"/>
                <a:gd name="T64" fmla="*/ 53 w 170"/>
                <a:gd name="T65" fmla="*/ 80 h 665"/>
                <a:gd name="T66" fmla="*/ 59 w 170"/>
                <a:gd name="T67" fmla="*/ 141 h 665"/>
                <a:gd name="T68" fmla="*/ 57 w 170"/>
                <a:gd name="T69" fmla="*/ 143 h 665"/>
                <a:gd name="T70" fmla="*/ 53 w 170"/>
                <a:gd name="T71" fmla="*/ 153 h 665"/>
                <a:gd name="T72" fmla="*/ 32 w 170"/>
                <a:gd name="T73" fmla="*/ 153 h 665"/>
                <a:gd name="T74" fmla="*/ 30 w 170"/>
                <a:gd name="T75" fmla="*/ 150 h 665"/>
                <a:gd name="T76" fmla="*/ 102 w 170"/>
                <a:gd name="T77" fmla="*/ 80 h 665"/>
                <a:gd name="T78" fmla="*/ 128 w 170"/>
                <a:gd name="T79" fmla="*/ 134 h 665"/>
                <a:gd name="T80" fmla="*/ 121 w 170"/>
                <a:gd name="T81" fmla="*/ 147 h 665"/>
                <a:gd name="T82" fmla="*/ 103 w 170"/>
                <a:gd name="T83" fmla="*/ 141 h 665"/>
                <a:gd name="T84" fmla="*/ 80 w 170"/>
                <a:gd name="T85" fmla="*/ 159 h 665"/>
                <a:gd name="T86" fmla="*/ 59 w 170"/>
                <a:gd name="T87" fmla="*/ 141 h 665"/>
                <a:gd name="T88" fmla="*/ 82 w 170"/>
                <a:gd name="T89" fmla="*/ 511 h 665"/>
                <a:gd name="T90" fmla="*/ 62 w 170"/>
                <a:gd name="T91" fmla="*/ 166 h 665"/>
                <a:gd name="T92" fmla="*/ 102 w 170"/>
                <a:gd name="T93" fmla="*/ 149 h 665"/>
                <a:gd name="T94" fmla="*/ 101 w 170"/>
                <a:gd name="T95" fmla="*/ 334 h 665"/>
                <a:gd name="T96" fmla="*/ 80 w 170"/>
                <a:gd name="T97" fmla="*/ 514 h 665"/>
                <a:gd name="T98" fmla="*/ 119 w 170"/>
                <a:gd name="T99" fmla="*/ 508 h 665"/>
                <a:gd name="T100" fmla="*/ 107 w 170"/>
                <a:gd name="T101" fmla="*/ 154 h 665"/>
                <a:gd name="T102" fmla="*/ 128 w 170"/>
                <a:gd name="T103" fmla="*/ 154 h 665"/>
                <a:gd name="T104" fmla="*/ 140 w 170"/>
                <a:gd name="T105" fmla="*/ 501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0" h="665">
                  <a:moveTo>
                    <a:pt x="163" y="612"/>
                  </a:moveTo>
                  <a:cubicBezTo>
                    <a:pt x="161" y="596"/>
                    <a:pt x="159" y="581"/>
                    <a:pt x="157" y="566"/>
                  </a:cubicBezTo>
                  <a:cubicBezTo>
                    <a:pt x="157" y="564"/>
                    <a:pt x="156" y="563"/>
                    <a:pt x="155" y="563"/>
                  </a:cubicBezTo>
                  <a:cubicBezTo>
                    <a:pt x="161" y="554"/>
                    <a:pt x="161" y="542"/>
                    <a:pt x="153" y="535"/>
                  </a:cubicBezTo>
                  <a:cubicBezTo>
                    <a:pt x="160" y="526"/>
                    <a:pt x="160" y="515"/>
                    <a:pt x="152" y="507"/>
                  </a:cubicBezTo>
                  <a:cubicBezTo>
                    <a:pt x="152" y="506"/>
                    <a:pt x="151" y="506"/>
                    <a:pt x="151" y="506"/>
                  </a:cubicBezTo>
                  <a:cubicBezTo>
                    <a:pt x="151" y="506"/>
                    <a:pt x="151" y="506"/>
                    <a:pt x="151" y="505"/>
                  </a:cubicBezTo>
                  <a:cubicBezTo>
                    <a:pt x="152" y="441"/>
                    <a:pt x="149" y="376"/>
                    <a:pt x="146" y="312"/>
                  </a:cubicBezTo>
                  <a:cubicBezTo>
                    <a:pt x="143" y="257"/>
                    <a:pt x="141" y="202"/>
                    <a:pt x="135" y="147"/>
                  </a:cubicBezTo>
                  <a:cubicBezTo>
                    <a:pt x="138" y="142"/>
                    <a:pt x="139" y="136"/>
                    <a:pt x="136" y="131"/>
                  </a:cubicBezTo>
                  <a:cubicBezTo>
                    <a:pt x="136" y="131"/>
                    <a:pt x="136" y="130"/>
                    <a:pt x="136" y="128"/>
                  </a:cubicBezTo>
                  <a:cubicBezTo>
                    <a:pt x="118" y="85"/>
                    <a:pt x="96" y="44"/>
                    <a:pt x="73" y="4"/>
                  </a:cubicBezTo>
                  <a:cubicBezTo>
                    <a:pt x="71" y="0"/>
                    <a:pt x="65" y="1"/>
                    <a:pt x="64" y="5"/>
                  </a:cubicBezTo>
                  <a:cubicBezTo>
                    <a:pt x="57" y="30"/>
                    <a:pt x="50" y="56"/>
                    <a:pt x="43" y="81"/>
                  </a:cubicBezTo>
                  <a:cubicBezTo>
                    <a:pt x="37" y="103"/>
                    <a:pt x="28" y="126"/>
                    <a:pt x="27" y="149"/>
                  </a:cubicBezTo>
                  <a:cubicBezTo>
                    <a:pt x="25" y="149"/>
                    <a:pt x="22" y="151"/>
                    <a:pt x="22" y="153"/>
                  </a:cubicBezTo>
                  <a:cubicBezTo>
                    <a:pt x="23" y="190"/>
                    <a:pt x="23" y="227"/>
                    <a:pt x="27" y="263"/>
                  </a:cubicBezTo>
                  <a:cubicBezTo>
                    <a:pt x="28" y="266"/>
                    <a:pt x="32" y="266"/>
                    <a:pt x="32" y="263"/>
                  </a:cubicBezTo>
                  <a:cubicBezTo>
                    <a:pt x="34" y="230"/>
                    <a:pt x="33" y="196"/>
                    <a:pt x="31" y="163"/>
                  </a:cubicBezTo>
                  <a:cubicBezTo>
                    <a:pt x="36" y="168"/>
                    <a:pt x="43" y="171"/>
                    <a:pt x="50" y="168"/>
                  </a:cubicBezTo>
                  <a:cubicBezTo>
                    <a:pt x="52" y="167"/>
                    <a:pt x="54" y="166"/>
                    <a:pt x="56" y="164"/>
                  </a:cubicBezTo>
                  <a:cubicBezTo>
                    <a:pt x="56" y="220"/>
                    <a:pt x="61" y="276"/>
                    <a:pt x="65" y="332"/>
                  </a:cubicBezTo>
                  <a:cubicBezTo>
                    <a:pt x="68" y="392"/>
                    <a:pt x="71" y="451"/>
                    <a:pt x="75" y="511"/>
                  </a:cubicBezTo>
                  <a:cubicBezTo>
                    <a:pt x="75" y="513"/>
                    <a:pt x="76" y="514"/>
                    <a:pt x="77" y="514"/>
                  </a:cubicBezTo>
                  <a:cubicBezTo>
                    <a:pt x="67" y="514"/>
                    <a:pt x="56" y="512"/>
                    <a:pt x="45" y="508"/>
                  </a:cubicBezTo>
                  <a:cubicBezTo>
                    <a:pt x="45" y="457"/>
                    <a:pt x="42" y="405"/>
                    <a:pt x="40" y="353"/>
                  </a:cubicBezTo>
                  <a:cubicBezTo>
                    <a:pt x="40" y="349"/>
                    <a:pt x="34" y="349"/>
                    <a:pt x="33" y="353"/>
                  </a:cubicBezTo>
                  <a:cubicBezTo>
                    <a:pt x="27" y="405"/>
                    <a:pt x="28" y="461"/>
                    <a:pt x="36" y="512"/>
                  </a:cubicBezTo>
                  <a:cubicBezTo>
                    <a:pt x="36" y="516"/>
                    <a:pt x="41" y="517"/>
                    <a:pt x="43" y="515"/>
                  </a:cubicBezTo>
                  <a:cubicBezTo>
                    <a:pt x="73" y="529"/>
                    <a:pt x="113" y="527"/>
                    <a:pt x="140" y="508"/>
                  </a:cubicBezTo>
                  <a:cubicBezTo>
                    <a:pt x="140" y="508"/>
                    <a:pt x="141" y="507"/>
                    <a:pt x="141" y="507"/>
                  </a:cubicBezTo>
                  <a:cubicBezTo>
                    <a:pt x="141" y="509"/>
                    <a:pt x="143" y="510"/>
                    <a:pt x="145" y="510"/>
                  </a:cubicBezTo>
                  <a:cubicBezTo>
                    <a:pt x="145" y="511"/>
                    <a:pt x="145" y="511"/>
                    <a:pt x="145" y="512"/>
                  </a:cubicBezTo>
                  <a:cubicBezTo>
                    <a:pt x="164" y="538"/>
                    <a:pt x="103" y="539"/>
                    <a:pt x="92" y="539"/>
                  </a:cubicBezTo>
                  <a:cubicBezTo>
                    <a:pt x="84" y="539"/>
                    <a:pt x="76" y="539"/>
                    <a:pt x="69" y="538"/>
                  </a:cubicBezTo>
                  <a:cubicBezTo>
                    <a:pt x="64" y="538"/>
                    <a:pt x="58" y="538"/>
                    <a:pt x="53" y="538"/>
                  </a:cubicBezTo>
                  <a:cubicBezTo>
                    <a:pt x="44" y="538"/>
                    <a:pt x="37" y="533"/>
                    <a:pt x="33" y="523"/>
                  </a:cubicBezTo>
                  <a:cubicBezTo>
                    <a:pt x="34" y="521"/>
                    <a:pt x="31" y="518"/>
                    <a:pt x="29" y="520"/>
                  </a:cubicBezTo>
                  <a:cubicBezTo>
                    <a:pt x="0" y="548"/>
                    <a:pt x="92" y="548"/>
                    <a:pt x="99" y="548"/>
                  </a:cubicBezTo>
                  <a:cubicBezTo>
                    <a:pt x="113" y="548"/>
                    <a:pt x="134" y="549"/>
                    <a:pt x="147" y="540"/>
                  </a:cubicBezTo>
                  <a:cubicBezTo>
                    <a:pt x="164" y="568"/>
                    <a:pt x="111" y="573"/>
                    <a:pt x="94" y="573"/>
                  </a:cubicBezTo>
                  <a:cubicBezTo>
                    <a:pt x="82" y="572"/>
                    <a:pt x="70" y="571"/>
                    <a:pt x="59" y="569"/>
                  </a:cubicBezTo>
                  <a:cubicBezTo>
                    <a:pt x="54" y="569"/>
                    <a:pt x="50" y="568"/>
                    <a:pt x="46" y="567"/>
                  </a:cubicBezTo>
                  <a:cubicBezTo>
                    <a:pt x="43" y="566"/>
                    <a:pt x="41" y="566"/>
                    <a:pt x="39" y="565"/>
                  </a:cubicBezTo>
                  <a:cubicBezTo>
                    <a:pt x="31" y="563"/>
                    <a:pt x="30" y="557"/>
                    <a:pt x="35" y="546"/>
                  </a:cubicBezTo>
                  <a:cubicBezTo>
                    <a:pt x="38" y="546"/>
                    <a:pt x="38" y="542"/>
                    <a:pt x="35" y="542"/>
                  </a:cubicBezTo>
                  <a:cubicBezTo>
                    <a:pt x="25" y="542"/>
                    <a:pt x="19" y="553"/>
                    <a:pt x="23" y="562"/>
                  </a:cubicBezTo>
                  <a:cubicBezTo>
                    <a:pt x="32" y="580"/>
                    <a:pt x="67" y="580"/>
                    <a:pt x="83" y="581"/>
                  </a:cubicBezTo>
                  <a:cubicBezTo>
                    <a:pt x="102" y="582"/>
                    <a:pt x="131" y="584"/>
                    <a:pt x="148" y="571"/>
                  </a:cubicBezTo>
                  <a:cubicBezTo>
                    <a:pt x="150" y="589"/>
                    <a:pt x="152" y="608"/>
                    <a:pt x="154" y="626"/>
                  </a:cubicBezTo>
                  <a:cubicBezTo>
                    <a:pt x="156" y="639"/>
                    <a:pt x="159" y="641"/>
                    <a:pt x="148" y="646"/>
                  </a:cubicBezTo>
                  <a:cubicBezTo>
                    <a:pt x="137" y="650"/>
                    <a:pt x="125" y="651"/>
                    <a:pt x="114" y="651"/>
                  </a:cubicBezTo>
                  <a:cubicBezTo>
                    <a:pt x="96" y="652"/>
                    <a:pt x="59" y="655"/>
                    <a:pt x="50" y="636"/>
                  </a:cubicBezTo>
                  <a:cubicBezTo>
                    <a:pt x="47" y="628"/>
                    <a:pt x="48" y="616"/>
                    <a:pt x="46" y="607"/>
                  </a:cubicBezTo>
                  <a:cubicBezTo>
                    <a:pt x="45" y="598"/>
                    <a:pt x="43" y="589"/>
                    <a:pt x="42" y="579"/>
                  </a:cubicBezTo>
                  <a:cubicBezTo>
                    <a:pt x="41" y="577"/>
                    <a:pt x="37" y="577"/>
                    <a:pt x="37" y="580"/>
                  </a:cubicBezTo>
                  <a:cubicBezTo>
                    <a:pt x="37" y="597"/>
                    <a:pt x="38" y="613"/>
                    <a:pt x="40" y="630"/>
                  </a:cubicBezTo>
                  <a:cubicBezTo>
                    <a:pt x="40" y="637"/>
                    <a:pt x="40" y="644"/>
                    <a:pt x="45" y="650"/>
                  </a:cubicBezTo>
                  <a:cubicBezTo>
                    <a:pt x="57" y="665"/>
                    <a:pt x="97" y="663"/>
                    <a:pt x="114" y="662"/>
                  </a:cubicBezTo>
                  <a:cubicBezTo>
                    <a:pt x="128" y="661"/>
                    <a:pt x="159" y="661"/>
                    <a:pt x="166" y="647"/>
                  </a:cubicBezTo>
                  <a:cubicBezTo>
                    <a:pt x="170" y="639"/>
                    <a:pt x="164" y="621"/>
                    <a:pt x="163" y="612"/>
                  </a:cubicBezTo>
                  <a:close/>
                  <a:moveTo>
                    <a:pt x="70" y="19"/>
                  </a:moveTo>
                  <a:cubicBezTo>
                    <a:pt x="80" y="36"/>
                    <a:pt x="89" y="54"/>
                    <a:pt x="97" y="71"/>
                  </a:cubicBezTo>
                  <a:cubicBezTo>
                    <a:pt x="91" y="75"/>
                    <a:pt x="86" y="79"/>
                    <a:pt x="79" y="81"/>
                  </a:cubicBezTo>
                  <a:cubicBezTo>
                    <a:pt x="70" y="84"/>
                    <a:pt x="61" y="83"/>
                    <a:pt x="5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8" y="60"/>
                    <a:pt x="64" y="39"/>
                    <a:pt x="70" y="19"/>
                  </a:cubicBezTo>
                  <a:close/>
                  <a:moveTo>
                    <a:pt x="59" y="141"/>
                  </a:moveTo>
                  <a:cubicBezTo>
                    <a:pt x="59" y="142"/>
                    <a:pt x="58" y="143"/>
                    <a:pt x="58" y="144"/>
                  </a:cubicBezTo>
                  <a:cubicBezTo>
                    <a:pt x="58" y="144"/>
                    <a:pt x="58" y="143"/>
                    <a:pt x="57" y="143"/>
                  </a:cubicBezTo>
                  <a:cubicBezTo>
                    <a:pt x="56" y="143"/>
                    <a:pt x="54" y="143"/>
                    <a:pt x="53" y="145"/>
                  </a:cubicBezTo>
                  <a:cubicBezTo>
                    <a:pt x="52" y="148"/>
                    <a:pt x="54" y="150"/>
                    <a:pt x="53" y="153"/>
                  </a:cubicBezTo>
                  <a:cubicBezTo>
                    <a:pt x="53" y="156"/>
                    <a:pt x="51" y="159"/>
                    <a:pt x="48" y="161"/>
                  </a:cubicBezTo>
                  <a:cubicBezTo>
                    <a:pt x="42" y="164"/>
                    <a:pt x="34" y="159"/>
                    <a:pt x="32" y="153"/>
                  </a:cubicBezTo>
                  <a:cubicBezTo>
                    <a:pt x="32" y="152"/>
                    <a:pt x="31" y="151"/>
                    <a:pt x="30" y="151"/>
                  </a:cubicBezTo>
                  <a:cubicBezTo>
                    <a:pt x="30" y="151"/>
                    <a:pt x="30" y="151"/>
                    <a:pt x="30" y="150"/>
                  </a:cubicBezTo>
                  <a:cubicBezTo>
                    <a:pt x="40" y="131"/>
                    <a:pt x="45" y="107"/>
                    <a:pt x="51" y="86"/>
                  </a:cubicBezTo>
                  <a:cubicBezTo>
                    <a:pt x="66" y="92"/>
                    <a:pt x="89" y="92"/>
                    <a:pt x="102" y="80"/>
                  </a:cubicBezTo>
                  <a:cubicBezTo>
                    <a:pt x="110" y="97"/>
                    <a:pt x="118" y="115"/>
                    <a:pt x="126" y="133"/>
                  </a:cubicBezTo>
                  <a:cubicBezTo>
                    <a:pt x="127" y="133"/>
                    <a:pt x="127" y="134"/>
                    <a:pt x="128" y="134"/>
                  </a:cubicBezTo>
                  <a:cubicBezTo>
                    <a:pt x="128" y="136"/>
                    <a:pt x="128" y="139"/>
                    <a:pt x="128" y="141"/>
                  </a:cubicBezTo>
                  <a:cubicBezTo>
                    <a:pt x="127" y="144"/>
                    <a:pt x="125" y="146"/>
                    <a:pt x="121" y="147"/>
                  </a:cubicBezTo>
                  <a:cubicBezTo>
                    <a:pt x="114" y="150"/>
                    <a:pt x="110" y="145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2" y="139"/>
                    <a:pt x="100" y="139"/>
                    <a:pt x="98" y="141"/>
                  </a:cubicBezTo>
                  <a:cubicBezTo>
                    <a:pt x="93" y="147"/>
                    <a:pt x="88" y="156"/>
                    <a:pt x="80" y="159"/>
                  </a:cubicBezTo>
                  <a:cubicBezTo>
                    <a:pt x="70" y="163"/>
                    <a:pt x="57" y="156"/>
                    <a:pt x="64" y="145"/>
                  </a:cubicBezTo>
                  <a:cubicBezTo>
                    <a:pt x="65" y="142"/>
                    <a:pt x="61" y="139"/>
                    <a:pt x="59" y="141"/>
                  </a:cubicBezTo>
                  <a:close/>
                  <a:moveTo>
                    <a:pt x="80" y="514"/>
                  </a:moveTo>
                  <a:cubicBezTo>
                    <a:pt x="81" y="514"/>
                    <a:pt x="82" y="513"/>
                    <a:pt x="82" y="511"/>
                  </a:cubicBezTo>
                  <a:cubicBezTo>
                    <a:pt x="80" y="451"/>
                    <a:pt x="76" y="392"/>
                    <a:pt x="72" y="332"/>
                  </a:cubicBezTo>
                  <a:cubicBezTo>
                    <a:pt x="69" y="277"/>
                    <a:pt x="68" y="221"/>
                    <a:pt x="62" y="166"/>
                  </a:cubicBezTo>
                  <a:cubicBezTo>
                    <a:pt x="64" y="167"/>
                    <a:pt x="67" y="169"/>
                    <a:pt x="69" y="169"/>
                  </a:cubicBezTo>
                  <a:cubicBezTo>
                    <a:pt x="84" y="173"/>
                    <a:pt x="97" y="162"/>
                    <a:pt x="102" y="149"/>
                  </a:cubicBezTo>
                  <a:cubicBezTo>
                    <a:pt x="102" y="149"/>
                    <a:pt x="102" y="150"/>
                    <a:pt x="103" y="150"/>
                  </a:cubicBezTo>
                  <a:cubicBezTo>
                    <a:pt x="100" y="211"/>
                    <a:pt x="101" y="273"/>
                    <a:pt x="101" y="334"/>
                  </a:cubicBezTo>
                  <a:cubicBezTo>
                    <a:pt x="101" y="393"/>
                    <a:pt x="98" y="452"/>
                    <a:pt x="111" y="510"/>
                  </a:cubicBezTo>
                  <a:cubicBezTo>
                    <a:pt x="100" y="513"/>
                    <a:pt x="90" y="514"/>
                    <a:pt x="80" y="514"/>
                  </a:cubicBezTo>
                  <a:close/>
                  <a:moveTo>
                    <a:pt x="136" y="501"/>
                  </a:moveTo>
                  <a:cubicBezTo>
                    <a:pt x="130" y="503"/>
                    <a:pt x="125" y="506"/>
                    <a:pt x="119" y="508"/>
                  </a:cubicBezTo>
                  <a:cubicBezTo>
                    <a:pt x="108" y="448"/>
                    <a:pt x="110" y="387"/>
                    <a:pt x="109" y="326"/>
                  </a:cubicBezTo>
                  <a:cubicBezTo>
                    <a:pt x="109" y="269"/>
                    <a:pt x="110" y="211"/>
                    <a:pt x="107" y="154"/>
                  </a:cubicBezTo>
                  <a:cubicBezTo>
                    <a:pt x="112" y="157"/>
                    <a:pt x="120" y="158"/>
                    <a:pt x="125" y="156"/>
                  </a:cubicBezTo>
                  <a:cubicBezTo>
                    <a:pt x="126" y="155"/>
                    <a:pt x="127" y="155"/>
                    <a:pt x="128" y="154"/>
                  </a:cubicBezTo>
                  <a:cubicBezTo>
                    <a:pt x="129" y="208"/>
                    <a:pt x="133" y="262"/>
                    <a:pt x="135" y="316"/>
                  </a:cubicBezTo>
                  <a:cubicBezTo>
                    <a:pt x="138" y="378"/>
                    <a:pt x="138" y="439"/>
                    <a:pt x="140" y="501"/>
                  </a:cubicBezTo>
                  <a:cubicBezTo>
                    <a:pt x="139" y="500"/>
                    <a:pt x="138" y="500"/>
                    <a:pt x="136" y="5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40" name="Freeform 5">
            <a:extLst>
              <a:ext uri="{FF2B5EF4-FFF2-40B4-BE49-F238E27FC236}">
                <a16:creationId xmlns="" xmlns:a16="http://schemas.microsoft.com/office/drawing/2014/main" id="{57BAF6B5-9F30-4D77-930B-303C26F370F6}"/>
              </a:ext>
            </a:extLst>
          </p:cNvPr>
          <p:cNvSpPr>
            <a:spLocks noEditPoints="1"/>
          </p:cNvSpPr>
          <p:nvPr/>
        </p:nvSpPr>
        <p:spPr bwMode="auto">
          <a:xfrm>
            <a:off x="8286666" y="2106815"/>
            <a:ext cx="2575390" cy="1819787"/>
          </a:xfrm>
          <a:custGeom>
            <a:avLst/>
            <a:gdLst>
              <a:gd name="T0" fmla="*/ 248 w 290"/>
              <a:gd name="T1" fmla="*/ 58 h 204"/>
              <a:gd name="T2" fmla="*/ 206 w 290"/>
              <a:gd name="T3" fmla="*/ 28 h 204"/>
              <a:gd name="T4" fmla="*/ 128 w 290"/>
              <a:gd name="T5" fmla="*/ 3 h 204"/>
              <a:gd name="T6" fmla="*/ 75 w 290"/>
              <a:gd name="T7" fmla="*/ 14 h 204"/>
              <a:gd name="T8" fmla="*/ 13 w 290"/>
              <a:gd name="T9" fmla="*/ 40 h 204"/>
              <a:gd name="T10" fmla="*/ 1 w 290"/>
              <a:gd name="T11" fmla="*/ 96 h 204"/>
              <a:gd name="T12" fmla="*/ 24 w 290"/>
              <a:gd name="T13" fmla="*/ 150 h 204"/>
              <a:gd name="T14" fmla="*/ 38 w 290"/>
              <a:gd name="T15" fmla="*/ 195 h 204"/>
              <a:gd name="T16" fmla="*/ 40 w 290"/>
              <a:gd name="T17" fmla="*/ 203 h 204"/>
              <a:gd name="T18" fmla="*/ 152 w 290"/>
              <a:gd name="T19" fmla="*/ 161 h 204"/>
              <a:gd name="T20" fmla="*/ 201 w 290"/>
              <a:gd name="T21" fmla="*/ 160 h 204"/>
              <a:gd name="T22" fmla="*/ 266 w 290"/>
              <a:gd name="T23" fmla="*/ 103 h 204"/>
              <a:gd name="T24" fmla="*/ 260 w 290"/>
              <a:gd name="T25" fmla="*/ 99 h 204"/>
              <a:gd name="T26" fmla="*/ 259 w 290"/>
              <a:gd name="T27" fmla="*/ 107 h 204"/>
              <a:gd name="T28" fmla="*/ 230 w 290"/>
              <a:gd name="T29" fmla="*/ 144 h 204"/>
              <a:gd name="T30" fmla="*/ 203 w 290"/>
              <a:gd name="T31" fmla="*/ 154 h 204"/>
              <a:gd name="T32" fmla="*/ 197 w 290"/>
              <a:gd name="T33" fmla="*/ 154 h 204"/>
              <a:gd name="T34" fmla="*/ 154 w 290"/>
              <a:gd name="T35" fmla="*/ 154 h 204"/>
              <a:gd name="T36" fmla="*/ 149 w 290"/>
              <a:gd name="T37" fmla="*/ 154 h 204"/>
              <a:gd name="T38" fmla="*/ 107 w 290"/>
              <a:gd name="T39" fmla="*/ 155 h 204"/>
              <a:gd name="T40" fmla="*/ 53 w 290"/>
              <a:gd name="T41" fmla="*/ 191 h 204"/>
              <a:gd name="T42" fmla="*/ 78 w 290"/>
              <a:gd name="T43" fmla="*/ 153 h 204"/>
              <a:gd name="T44" fmla="*/ 40 w 290"/>
              <a:gd name="T45" fmla="*/ 152 h 204"/>
              <a:gd name="T46" fmla="*/ 38 w 290"/>
              <a:gd name="T47" fmla="*/ 122 h 204"/>
              <a:gd name="T48" fmla="*/ 39 w 290"/>
              <a:gd name="T49" fmla="*/ 113 h 204"/>
              <a:gd name="T50" fmla="*/ 28 w 290"/>
              <a:gd name="T51" fmla="*/ 76 h 204"/>
              <a:gd name="T52" fmla="*/ 33 w 290"/>
              <a:gd name="T53" fmla="*/ 75 h 204"/>
              <a:gd name="T54" fmla="*/ 16 w 290"/>
              <a:gd name="T55" fmla="*/ 46 h 204"/>
              <a:gd name="T56" fmla="*/ 54 w 290"/>
              <a:gd name="T57" fmla="*/ 55 h 204"/>
              <a:gd name="T58" fmla="*/ 60 w 290"/>
              <a:gd name="T59" fmla="*/ 55 h 204"/>
              <a:gd name="T60" fmla="*/ 73 w 290"/>
              <a:gd name="T61" fmla="*/ 22 h 204"/>
              <a:gd name="T62" fmla="*/ 109 w 290"/>
              <a:gd name="T63" fmla="*/ 33 h 204"/>
              <a:gd name="T64" fmla="*/ 124 w 290"/>
              <a:gd name="T65" fmla="*/ 11 h 204"/>
              <a:gd name="T66" fmla="*/ 152 w 290"/>
              <a:gd name="T67" fmla="*/ 29 h 204"/>
              <a:gd name="T68" fmla="*/ 200 w 290"/>
              <a:gd name="T69" fmla="*/ 32 h 204"/>
              <a:gd name="T70" fmla="*/ 206 w 290"/>
              <a:gd name="T71" fmla="*/ 36 h 204"/>
              <a:gd name="T72" fmla="*/ 241 w 290"/>
              <a:gd name="T73" fmla="*/ 59 h 204"/>
              <a:gd name="T74" fmla="*/ 245 w 290"/>
              <a:gd name="T75" fmla="*/ 65 h 204"/>
              <a:gd name="T76" fmla="*/ 260 w 290"/>
              <a:gd name="T77" fmla="*/ 99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" h="204">
                <a:moveTo>
                  <a:pt x="277" y="73"/>
                </a:moveTo>
                <a:cubicBezTo>
                  <a:pt x="272" y="62"/>
                  <a:pt x="260" y="56"/>
                  <a:pt x="248" y="58"/>
                </a:cubicBezTo>
                <a:cubicBezTo>
                  <a:pt x="252" y="48"/>
                  <a:pt x="250" y="35"/>
                  <a:pt x="242" y="27"/>
                </a:cubicBezTo>
                <a:cubicBezTo>
                  <a:pt x="232" y="16"/>
                  <a:pt x="217" y="21"/>
                  <a:pt x="206" y="28"/>
                </a:cubicBezTo>
                <a:cubicBezTo>
                  <a:pt x="204" y="0"/>
                  <a:pt x="167" y="0"/>
                  <a:pt x="153" y="20"/>
                </a:cubicBezTo>
                <a:cubicBezTo>
                  <a:pt x="148" y="11"/>
                  <a:pt x="140" y="1"/>
                  <a:pt x="128" y="3"/>
                </a:cubicBezTo>
                <a:cubicBezTo>
                  <a:pt x="117" y="5"/>
                  <a:pt x="108" y="14"/>
                  <a:pt x="105" y="25"/>
                </a:cubicBezTo>
                <a:cubicBezTo>
                  <a:pt x="98" y="15"/>
                  <a:pt x="88" y="10"/>
                  <a:pt x="75" y="14"/>
                </a:cubicBezTo>
                <a:cubicBezTo>
                  <a:pt x="60" y="19"/>
                  <a:pt x="57" y="31"/>
                  <a:pt x="55" y="44"/>
                </a:cubicBezTo>
                <a:cubicBezTo>
                  <a:pt x="45" y="31"/>
                  <a:pt x="26" y="24"/>
                  <a:pt x="13" y="40"/>
                </a:cubicBezTo>
                <a:cubicBezTo>
                  <a:pt x="4" y="50"/>
                  <a:pt x="11" y="63"/>
                  <a:pt x="20" y="70"/>
                </a:cubicBezTo>
                <a:cubicBezTo>
                  <a:pt x="8" y="72"/>
                  <a:pt x="0" y="82"/>
                  <a:pt x="1" y="96"/>
                </a:cubicBezTo>
                <a:cubicBezTo>
                  <a:pt x="3" y="110"/>
                  <a:pt x="18" y="117"/>
                  <a:pt x="31" y="119"/>
                </a:cubicBezTo>
                <a:cubicBezTo>
                  <a:pt x="19" y="126"/>
                  <a:pt x="12" y="138"/>
                  <a:pt x="24" y="150"/>
                </a:cubicBezTo>
                <a:cubicBezTo>
                  <a:pt x="36" y="162"/>
                  <a:pt x="56" y="161"/>
                  <a:pt x="71" y="156"/>
                </a:cubicBezTo>
                <a:cubicBezTo>
                  <a:pt x="66" y="173"/>
                  <a:pt x="51" y="184"/>
                  <a:pt x="38" y="195"/>
                </a:cubicBezTo>
                <a:cubicBezTo>
                  <a:pt x="38" y="196"/>
                  <a:pt x="37" y="197"/>
                  <a:pt x="37" y="198"/>
                </a:cubicBezTo>
                <a:cubicBezTo>
                  <a:pt x="36" y="200"/>
                  <a:pt x="37" y="204"/>
                  <a:pt x="40" y="203"/>
                </a:cubicBezTo>
                <a:cubicBezTo>
                  <a:pt x="66" y="193"/>
                  <a:pt x="88" y="183"/>
                  <a:pt x="106" y="163"/>
                </a:cubicBezTo>
                <a:cubicBezTo>
                  <a:pt x="117" y="182"/>
                  <a:pt x="141" y="178"/>
                  <a:pt x="152" y="161"/>
                </a:cubicBezTo>
                <a:cubicBezTo>
                  <a:pt x="159" y="169"/>
                  <a:pt x="167" y="176"/>
                  <a:pt x="177" y="177"/>
                </a:cubicBezTo>
                <a:cubicBezTo>
                  <a:pt x="186" y="178"/>
                  <a:pt x="196" y="168"/>
                  <a:pt x="201" y="160"/>
                </a:cubicBezTo>
                <a:cubicBezTo>
                  <a:pt x="211" y="168"/>
                  <a:pt x="232" y="165"/>
                  <a:pt x="234" y="153"/>
                </a:cubicBezTo>
                <a:cubicBezTo>
                  <a:pt x="258" y="167"/>
                  <a:pt x="290" y="122"/>
                  <a:pt x="266" y="103"/>
                </a:cubicBezTo>
                <a:cubicBezTo>
                  <a:pt x="277" y="97"/>
                  <a:pt x="283" y="86"/>
                  <a:pt x="277" y="73"/>
                </a:cubicBezTo>
                <a:close/>
                <a:moveTo>
                  <a:pt x="260" y="99"/>
                </a:moveTo>
                <a:cubicBezTo>
                  <a:pt x="259" y="100"/>
                  <a:pt x="259" y="101"/>
                  <a:pt x="259" y="102"/>
                </a:cubicBezTo>
                <a:cubicBezTo>
                  <a:pt x="258" y="103"/>
                  <a:pt x="257" y="106"/>
                  <a:pt x="259" y="107"/>
                </a:cubicBezTo>
                <a:cubicBezTo>
                  <a:pt x="284" y="120"/>
                  <a:pt x="251" y="163"/>
                  <a:pt x="233" y="144"/>
                </a:cubicBezTo>
                <a:cubicBezTo>
                  <a:pt x="232" y="143"/>
                  <a:pt x="231" y="143"/>
                  <a:pt x="230" y="144"/>
                </a:cubicBezTo>
                <a:cubicBezTo>
                  <a:pt x="228" y="144"/>
                  <a:pt x="226" y="145"/>
                  <a:pt x="227" y="147"/>
                </a:cubicBezTo>
                <a:cubicBezTo>
                  <a:pt x="231" y="161"/>
                  <a:pt x="209" y="161"/>
                  <a:pt x="203" y="154"/>
                </a:cubicBezTo>
                <a:cubicBezTo>
                  <a:pt x="202" y="153"/>
                  <a:pt x="201" y="153"/>
                  <a:pt x="200" y="153"/>
                </a:cubicBezTo>
                <a:cubicBezTo>
                  <a:pt x="199" y="153"/>
                  <a:pt x="198" y="153"/>
                  <a:pt x="197" y="154"/>
                </a:cubicBezTo>
                <a:cubicBezTo>
                  <a:pt x="193" y="162"/>
                  <a:pt x="185" y="170"/>
                  <a:pt x="177" y="170"/>
                </a:cubicBezTo>
                <a:cubicBezTo>
                  <a:pt x="168" y="171"/>
                  <a:pt x="159" y="160"/>
                  <a:pt x="154" y="154"/>
                </a:cubicBezTo>
                <a:cubicBezTo>
                  <a:pt x="153" y="153"/>
                  <a:pt x="152" y="153"/>
                  <a:pt x="151" y="153"/>
                </a:cubicBezTo>
                <a:cubicBezTo>
                  <a:pt x="150" y="153"/>
                  <a:pt x="150" y="153"/>
                  <a:pt x="149" y="154"/>
                </a:cubicBezTo>
                <a:cubicBezTo>
                  <a:pt x="140" y="171"/>
                  <a:pt x="119" y="177"/>
                  <a:pt x="110" y="156"/>
                </a:cubicBezTo>
                <a:cubicBezTo>
                  <a:pt x="109" y="155"/>
                  <a:pt x="108" y="155"/>
                  <a:pt x="107" y="155"/>
                </a:cubicBezTo>
                <a:cubicBezTo>
                  <a:pt x="106" y="155"/>
                  <a:pt x="105" y="155"/>
                  <a:pt x="104" y="156"/>
                </a:cubicBezTo>
                <a:cubicBezTo>
                  <a:pt x="90" y="173"/>
                  <a:pt x="72" y="183"/>
                  <a:pt x="53" y="191"/>
                </a:cubicBezTo>
                <a:cubicBezTo>
                  <a:pt x="64" y="181"/>
                  <a:pt x="75" y="169"/>
                  <a:pt x="78" y="154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81" y="151"/>
                  <a:pt x="78" y="146"/>
                  <a:pt x="74" y="148"/>
                </a:cubicBezTo>
                <a:cubicBezTo>
                  <a:pt x="64" y="153"/>
                  <a:pt x="52" y="154"/>
                  <a:pt x="40" y="152"/>
                </a:cubicBezTo>
                <a:cubicBezTo>
                  <a:pt x="32" y="150"/>
                  <a:pt x="23" y="143"/>
                  <a:pt x="24" y="134"/>
                </a:cubicBezTo>
                <a:cubicBezTo>
                  <a:pt x="25" y="128"/>
                  <a:pt x="33" y="125"/>
                  <a:pt x="38" y="122"/>
                </a:cubicBezTo>
                <a:cubicBezTo>
                  <a:pt x="39" y="122"/>
                  <a:pt x="40" y="120"/>
                  <a:pt x="40" y="119"/>
                </a:cubicBezTo>
                <a:cubicBezTo>
                  <a:pt x="43" y="118"/>
                  <a:pt x="42" y="113"/>
                  <a:pt x="39" y="113"/>
                </a:cubicBezTo>
                <a:cubicBezTo>
                  <a:pt x="27" y="114"/>
                  <a:pt x="15" y="110"/>
                  <a:pt x="9" y="100"/>
                </a:cubicBezTo>
                <a:cubicBezTo>
                  <a:pt x="1" y="87"/>
                  <a:pt x="15" y="73"/>
                  <a:pt x="28" y="76"/>
                </a:cubicBezTo>
                <a:cubicBezTo>
                  <a:pt x="30" y="76"/>
                  <a:pt x="31" y="76"/>
                  <a:pt x="32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6" y="75"/>
                  <a:pt x="38" y="69"/>
                  <a:pt x="34" y="69"/>
                </a:cubicBezTo>
                <a:cubicBezTo>
                  <a:pt x="24" y="67"/>
                  <a:pt x="11" y="57"/>
                  <a:pt x="16" y="46"/>
                </a:cubicBezTo>
                <a:cubicBezTo>
                  <a:pt x="20" y="38"/>
                  <a:pt x="30" y="36"/>
                  <a:pt x="37" y="38"/>
                </a:cubicBezTo>
                <a:cubicBezTo>
                  <a:pt x="45" y="40"/>
                  <a:pt x="51" y="47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9"/>
                  <a:pt x="60" y="59"/>
                  <a:pt x="60" y="55"/>
                </a:cubicBezTo>
                <a:cubicBezTo>
                  <a:pt x="61" y="55"/>
                  <a:pt x="61" y="54"/>
                  <a:pt x="60" y="54"/>
                </a:cubicBezTo>
                <a:cubicBezTo>
                  <a:pt x="61" y="41"/>
                  <a:pt x="61" y="30"/>
                  <a:pt x="73" y="22"/>
                </a:cubicBezTo>
                <a:cubicBezTo>
                  <a:pt x="86" y="14"/>
                  <a:pt x="98" y="22"/>
                  <a:pt x="103" y="34"/>
                </a:cubicBezTo>
                <a:cubicBezTo>
                  <a:pt x="105" y="37"/>
                  <a:pt x="108" y="35"/>
                  <a:pt x="109" y="33"/>
                </a:cubicBezTo>
                <a:cubicBezTo>
                  <a:pt x="110" y="33"/>
                  <a:pt x="110" y="32"/>
                  <a:pt x="110" y="31"/>
                </a:cubicBezTo>
                <a:cubicBezTo>
                  <a:pt x="111" y="22"/>
                  <a:pt x="116" y="15"/>
                  <a:pt x="124" y="11"/>
                </a:cubicBezTo>
                <a:cubicBezTo>
                  <a:pt x="136" y="4"/>
                  <a:pt x="145" y="18"/>
                  <a:pt x="149" y="28"/>
                </a:cubicBezTo>
                <a:cubicBezTo>
                  <a:pt x="150" y="29"/>
                  <a:pt x="151" y="30"/>
                  <a:pt x="152" y="29"/>
                </a:cubicBezTo>
                <a:cubicBezTo>
                  <a:pt x="154" y="29"/>
                  <a:pt x="155" y="29"/>
                  <a:pt x="156" y="28"/>
                </a:cubicBezTo>
                <a:cubicBezTo>
                  <a:pt x="165" y="7"/>
                  <a:pt x="201" y="4"/>
                  <a:pt x="200" y="32"/>
                </a:cubicBezTo>
                <a:cubicBezTo>
                  <a:pt x="200" y="34"/>
                  <a:pt x="200" y="35"/>
                  <a:pt x="201" y="35"/>
                </a:cubicBezTo>
                <a:cubicBezTo>
                  <a:pt x="202" y="36"/>
                  <a:pt x="204" y="37"/>
                  <a:pt x="206" y="36"/>
                </a:cubicBezTo>
                <a:cubicBezTo>
                  <a:pt x="215" y="28"/>
                  <a:pt x="228" y="23"/>
                  <a:pt x="238" y="31"/>
                </a:cubicBezTo>
                <a:cubicBezTo>
                  <a:pt x="245" y="38"/>
                  <a:pt x="245" y="51"/>
                  <a:pt x="241" y="59"/>
                </a:cubicBezTo>
                <a:cubicBezTo>
                  <a:pt x="240" y="60"/>
                  <a:pt x="240" y="62"/>
                  <a:pt x="241" y="63"/>
                </a:cubicBezTo>
                <a:cubicBezTo>
                  <a:pt x="241" y="65"/>
                  <a:pt x="243" y="66"/>
                  <a:pt x="245" y="65"/>
                </a:cubicBezTo>
                <a:cubicBezTo>
                  <a:pt x="255" y="62"/>
                  <a:pt x="265" y="65"/>
                  <a:pt x="271" y="74"/>
                </a:cubicBezTo>
                <a:cubicBezTo>
                  <a:pt x="278" y="85"/>
                  <a:pt x="271" y="95"/>
                  <a:pt x="260" y="99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94211A30-0CF7-4ED6-9C9D-C2F7C7E0C38A}"/>
              </a:ext>
            </a:extLst>
          </p:cNvPr>
          <p:cNvSpPr txBox="1"/>
          <p:nvPr/>
        </p:nvSpPr>
        <p:spPr>
          <a:xfrm>
            <a:off x="4088090" y="2580644"/>
            <a:ext cx="1646150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</a:t>
            </a:r>
            <a:endParaRPr lang="en-US" altLang="zh-CN" sz="24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添加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907AB4FE-8B14-42D4-B662-27606EEC97C7}"/>
              </a:ext>
            </a:extLst>
          </p:cNvPr>
          <p:cNvSpPr txBox="1"/>
          <p:nvPr/>
        </p:nvSpPr>
        <p:spPr>
          <a:xfrm>
            <a:off x="3628413" y="4184434"/>
            <a:ext cx="2239080" cy="7386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感谢您的使用，您的文字内容添加到此处，文字动画效果不变。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F4DC6181-AB49-445D-AB6A-2787B99CAC43}"/>
              </a:ext>
            </a:extLst>
          </p:cNvPr>
          <p:cNvSpPr txBox="1"/>
          <p:nvPr/>
        </p:nvSpPr>
        <p:spPr>
          <a:xfrm>
            <a:off x="8733142" y="2580644"/>
            <a:ext cx="1646150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</a:t>
            </a:r>
            <a:endParaRPr lang="en-US" altLang="zh-CN" sz="24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添加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F4618629-61DA-4115-B23E-D1A4617BED62}"/>
              </a:ext>
            </a:extLst>
          </p:cNvPr>
          <p:cNvSpPr txBox="1"/>
          <p:nvPr/>
        </p:nvSpPr>
        <p:spPr>
          <a:xfrm>
            <a:off x="8286666" y="4184434"/>
            <a:ext cx="2239080" cy="7386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感谢您的使用，您的文字内容添加到此处，文字动画效果不变。</a:t>
            </a:r>
          </a:p>
        </p:txBody>
      </p:sp>
      <p:sp>
        <p:nvSpPr>
          <p:cNvPr id="47" name="Freeform 9">
            <a:extLst>
              <a:ext uri="{FF2B5EF4-FFF2-40B4-BE49-F238E27FC236}">
                <a16:creationId xmlns="" xmlns:a16="http://schemas.microsoft.com/office/drawing/2014/main" id="{F8334758-90A0-435B-A0EE-79437D8A95A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BB143845-E96C-4095-B726-FC6AE0E43B94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12273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 166">
            <a:extLst>
              <a:ext uri="{FF2B5EF4-FFF2-40B4-BE49-F238E27FC236}">
                <a16:creationId xmlns="" xmlns:a16="http://schemas.microsoft.com/office/drawing/2014/main" id="{19680688-A814-4E54-B6E9-5E12499FBE88}"/>
              </a:ext>
            </a:extLst>
          </p:cNvPr>
          <p:cNvSpPr txBox="1"/>
          <p:nvPr/>
        </p:nvSpPr>
        <p:spPr>
          <a:xfrm>
            <a:off x="5254805" y="2782867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课件讲解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="" xmlns:a16="http://schemas.microsoft.com/office/drawing/2014/main" id="{6C47537B-99E5-42BF-B7FE-A10BA74EA2AC}"/>
              </a:ext>
            </a:extLst>
          </p:cNvPr>
          <p:cNvSpPr txBox="1"/>
          <p:nvPr/>
        </p:nvSpPr>
        <p:spPr>
          <a:xfrm>
            <a:off x="7842026" y="2727319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讲解原文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="" xmlns:a16="http://schemas.microsoft.com/office/drawing/2014/main" id="{5FD50634-DB92-45A4-950F-C781763DC95E}"/>
              </a:ext>
            </a:extLst>
          </p:cNvPr>
          <p:cNvSpPr txBox="1"/>
          <p:nvPr/>
        </p:nvSpPr>
        <p:spPr>
          <a:xfrm>
            <a:off x="5415438" y="5610380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原文详情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="" xmlns:a16="http://schemas.microsoft.com/office/drawing/2014/main" id="{D58D0581-D603-4851-9F51-1A7D506BE398}"/>
              </a:ext>
            </a:extLst>
          </p:cNvPr>
          <p:cNvSpPr txBox="1"/>
          <p:nvPr/>
        </p:nvSpPr>
        <p:spPr>
          <a:xfrm>
            <a:off x="8075551" y="5716307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课堂讨论</a:t>
            </a:r>
          </a:p>
        </p:txBody>
      </p:sp>
      <p:grpSp>
        <p:nvGrpSpPr>
          <p:cNvPr id="175" name="组合 174">
            <a:extLst>
              <a:ext uri="{FF2B5EF4-FFF2-40B4-BE49-F238E27FC236}">
                <a16:creationId xmlns="" xmlns:a16="http://schemas.microsoft.com/office/drawing/2014/main" id="{5EBB9012-0A5E-4211-BAAD-96F2FED43D63}"/>
              </a:ext>
            </a:extLst>
          </p:cNvPr>
          <p:cNvGrpSpPr/>
          <p:nvPr/>
        </p:nvGrpSpPr>
        <p:grpSpPr>
          <a:xfrm>
            <a:off x="5030516" y="710657"/>
            <a:ext cx="2328884" cy="1981199"/>
            <a:chOff x="874713" y="1133768"/>
            <a:chExt cx="2328884" cy="1981199"/>
          </a:xfrm>
        </p:grpSpPr>
        <p:grpSp>
          <p:nvGrpSpPr>
            <p:cNvPr id="147" name="组合 146">
              <a:extLst>
                <a:ext uri="{FF2B5EF4-FFF2-40B4-BE49-F238E27FC236}">
                  <a16:creationId xmlns="" xmlns:a16="http://schemas.microsoft.com/office/drawing/2014/main" id="{F061E2C8-7E50-42D2-A120-C5C65221D646}"/>
                </a:ext>
              </a:extLst>
            </p:cNvPr>
            <p:cNvGrpSpPr/>
            <p:nvPr/>
          </p:nvGrpSpPr>
          <p:grpSpPr>
            <a:xfrm>
              <a:off x="874713" y="1133768"/>
              <a:ext cx="2328884" cy="1981199"/>
              <a:chOff x="6470650" y="1849438"/>
              <a:chExt cx="1797049" cy="1528763"/>
            </a:xfrm>
          </p:grpSpPr>
          <p:sp>
            <p:nvSpPr>
              <p:cNvPr id="148" name="Freeform 5">
                <a:extLst>
                  <a:ext uri="{FF2B5EF4-FFF2-40B4-BE49-F238E27FC236}">
                    <a16:creationId xmlns="" xmlns:a16="http://schemas.microsoft.com/office/drawing/2014/main" id="{2338E075-7F51-4579-B0FD-58AFAABE63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49" name="Freeform 6">
                <a:extLst>
                  <a:ext uri="{FF2B5EF4-FFF2-40B4-BE49-F238E27FC236}">
                    <a16:creationId xmlns="" xmlns:a16="http://schemas.microsoft.com/office/drawing/2014/main" id="{76BD6AFC-6C3E-4B2F-9767-F73A5F533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0" name="Freeform 10">
                <a:extLst>
                  <a:ext uri="{FF2B5EF4-FFF2-40B4-BE49-F238E27FC236}">
                    <a16:creationId xmlns="" xmlns:a16="http://schemas.microsoft.com/office/drawing/2014/main" id="{454853A2-4ADB-4DF9-A683-ABD69DB1C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1" name="Freeform 13">
                <a:extLst>
                  <a:ext uri="{FF2B5EF4-FFF2-40B4-BE49-F238E27FC236}">
                    <a16:creationId xmlns="" xmlns:a16="http://schemas.microsoft.com/office/drawing/2014/main" id="{571E422B-A3E5-492B-A94B-315936F6E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1" name="文本框 170">
              <a:extLst>
                <a:ext uri="{FF2B5EF4-FFF2-40B4-BE49-F238E27FC236}">
                  <a16:creationId xmlns="" xmlns:a16="http://schemas.microsoft.com/office/drawing/2014/main" id="{A2CA8797-6012-4D51-955E-23EE93DA2D6C}"/>
                </a:ext>
              </a:extLst>
            </p:cNvPr>
            <p:cNvSpPr txBox="1"/>
            <p:nvPr/>
          </p:nvSpPr>
          <p:spPr>
            <a:xfrm rot="20915362">
              <a:off x="988915" y="15677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1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="" xmlns:a16="http://schemas.microsoft.com/office/drawing/2014/main" id="{AA74DC28-D553-4ED8-9889-5C9A5A52030E}"/>
              </a:ext>
            </a:extLst>
          </p:cNvPr>
          <p:cNvGrpSpPr/>
          <p:nvPr/>
        </p:nvGrpSpPr>
        <p:grpSpPr>
          <a:xfrm>
            <a:off x="7713423" y="655109"/>
            <a:ext cx="2328884" cy="1981199"/>
            <a:chOff x="3558646" y="1133768"/>
            <a:chExt cx="2328884" cy="1981199"/>
          </a:xfrm>
        </p:grpSpPr>
        <p:grpSp>
          <p:nvGrpSpPr>
            <p:cNvPr id="152" name="组合 151">
              <a:extLst>
                <a:ext uri="{FF2B5EF4-FFF2-40B4-BE49-F238E27FC236}">
                  <a16:creationId xmlns="" xmlns:a16="http://schemas.microsoft.com/office/drawing/2014/main" id="{1166E818-A022-4AD1-B73F-86F7B4AB8A45}"/>
                </a:ext>
              </a:extLst>
            </p:cNvPr>
            <p:cNvGrpSpPr/>
            <p:nvPr/>
          </p:nvGrpSpPr>
          <p:grpSpPr>
            <a:xfrm>
              <a:off x="3558646" y="1133768"/>
              <a:ext cx="2328884" cy="1981199"/>
              <a:chOff x="6470650" y="1849438"/>
              <a:chExt cx="1797049" cy="1528763"/>
            </a:xfrm>
          </p:grpSpPr>
          <p:sp>
            <p:nvSpPr>
              <p:cNvPr id="153" name="Freeform 5">
                <a:extLst>
                  <a:ext uri="{FF2B5EF4-FFF2-40B4-BE49-F238E27FC236}">
                    <a16:creationId xmlns="" xmlns:a16="http://schemas.microsoft.com/office/drawing/2014/main" id="{D81E3675-E11B-4FAE-97A3-1360CC1F8A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4" name="Freeform 6">
                <a:extLst>
                  <a:ext uri="{FF2B5EF4-FFF2-40B4-BE49-F238E27FC236}">
                    <a16:creationId xmlns="" xmlns:a16="http://schemas.microsoft.com/office/drawing/2014/main" id="{520C6A0D-440F-4530-B7EE-4939E527D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5" name="Freeform 10">
                <a:extLst>
                  <a:ext uri="{FF2B5EF4-FFF2-40B4-BE49-F238E27FC236}">
                    <a16:creationId xmlns="" xmlns:a16="http://schemas.microsoft.com/office/drawing/2014/main" id="{7D1B9AE9-1BC4-4C66-9672-CEF0A59A6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6" name="Freeform 13">
                <a:extLst>
                  <a:ext uri="{FF2B5EF4-FFF2-40B4-BE49-F238E27FC236}">
                    <a16:creationId xmlns="" xmlns:a16="http://schemas.microsoft.com/office/drawing/2014/main" id="{AA56745D-608E-4119-9D69-B0AE300FC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2" name="文本框 171">
              <a:extLst>
                <a:ext uri="{FF2B5EF4-FFF2-40B4-BE49-F238E27FC236}">
                  <a16:creationId xmlns="" xmlns:a16="http://schemas.microsoft.com/office/drawing/2014/main" id="{4F8EDDF5-4696-4608-B4F3-3FD71CC245D0}"/>
                </a:ext>
              </a:extLst>
            </p:cNvPr>
            <p:cNvSpPr txBox="1"/>
            <p:nvPr/>
          </p:nvSpPr>
          <p:spPr>
            <a:xfrm rot="20915362">
              <a:off x="3694297" y="1567776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2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="" xmlns:a16="http://schemas.microsoft.com/office/drawing/2014/main" id="{CC540E2E-96F2-42FB-AE68-0F1EDA1EEB09}"/>
              </a:ext>
            </a:extLst>
          </p:cNvPr>
          <p:cNvGrpSpPr/>
          <p:nvPr/>
        </p:nvGrpSpPr>
        <p:grpSpPr>
          <a:xfrm>
            <a:off x="5158231" y="3538170"/>
            <a:ext cx="2328884" cy="1981199"/>
            <a:chOff x="6242578" y="1133768"/>
            <a:chExt cx="2328884" cy="1981199"/>
          </a:xfrm>
        </p:grpSpPr>
        <p:grpSp>
          <p:nvGrpSpPr>
            <p:cNvPr id="157" name="组合 156">
              <a:extLst>
                <a:ext uri="{FF2B5EF4-FFF2-40B4-BE49-F238E27FC236}">
                  <a16:creationId xmlns="" xmlns:a16="http://schemas.microsoft.com/office/drawing/2014/main" id="{93D01763-44B8-412D-A374-491ABAC9EDAB}"/>
                </a:ext>
              </a:extLst>
            </p:cNvPr>
            <p:cNvGrpSpPr/>
            <p:nvPr/>
          </p:nvGrpSpPr>
          <p:grpSpPr>
            <a:xfrm>
              <a:off x="6242578" y="1133768"/>
              <a:ext cx="2328884" cy="1981199"/>
              <a:chOff x="6470649" y="1849438"/>
              <a:chExt cx="1797049" cy="1528763"/>
            </a:xfrm>
          </p:grpSpPr>
          <p:sp>
            <p:nvSpPr>
              <p:cNvPr id="158" name="Freeform 5">
                <a:extLst>
                  <a:ext uri="{FF2B5EF4-FFF2-40B4-BE49-F238E27FC236}">
                    <a16:creationId xmlns="" xmlns:a16="http://schemas.microsoft.com/office/drawing/2014/main" id="{E1E3747C-0FCC-4917-90D1-A51DB2F3A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49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="" xmlns:a16="http://schemas.microsoft.com/office/drawing/2014/main" id="{71CF59C8-19B2-44C7-8F2B-9AB9635C8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0" name="Freeform 10">
                <a:extLst>
                  <a:ext uri="{FF2B5EF4-FFF2-40B4-BE49-F238E27FC236}">
                    <a16:creationId xmlns="" xmlns:a16="http://schemas.microsoft.com/office/drawing/2014/main" id="{B353A0C0-FE68-44CB-BFA7-CDBD4C008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1" name="Freeform 13">
                <a:extLst>
                  <a:ext uri="{FF2B5EF4-FFF2-40B4-BE49-F238E27FC236}">
                    <a16:creationId xmlns="" xmlns:a16="http://schemas.microsoft.com/office/drawing/2014/main" id="{793FDD67-C7C9-4B0B-86BE-B6FAA2B72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="" xmlns:a16="http://schemas.microsoft.com/office/drawing/2014/main" id="{A2958B96-8E13-4365-BBB8-A90948FBB030}"/>
                </a:ext>
              </a:extLst>
            </p:cNvPr>
            <p:cNvSpPr txBox="1"/>
            <p:nvPr/>
          </p:nvSpPr>
          <p:spPr>
            <a:xfrm rot="20915362">
              <a:off x="6381316" y="1567775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3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="" xmlns:a16="http://schemas.microsoft.com/office/drawing/2014/main" id="{4EF36CF8-B622-4169-8C4A-D12C64E2C7EF}"/>
              </a:ext>
            </a:extLst>
          </p:cNvPr>
          <p:cNvGrpSpPr/>
          <p:nvPr/>
        </p:nvGrpSpPr>
        <p:grpSpPr>
          <a:xfrm>
            <a:off x="7818345" y="3644097"/>
            <a:ext cx="2328884" cy="1981199"/>
            <a:chOff x="8926513" y="1133768"/>
            <a:chExt cx="2328884" cy="1981199"/>
          </a:xfrm>
        </p:grpSpPr>
        <p:grpSp>
          <p:nvGrpSpPr>
            <p:cNvPr id="162" name="组合 161">
              <a:extLst>
                <a:ext uri="{FF2B5EF4-FFF2-40B4-BE49-F238E27FC236}">
                  <a16:creationId xmlns="" xmlns:a16="http://schemas.microsoft.com/office/drawing/2014/main" id="{C5B7F8CD-9AFE-4AAC-855A-1F2DADDDB13A}"/>
                </a:ext>
              </a:extLst>
            </p:cNvPr>
            <p:cNvGrpSpPr/>
            <p:nvPr/>
          </p:nvGrpSpPr>
          <p:grpSpPr>
            <a:xfrm>
              <a:off x="8926513" y="1133768"/>
              <a:ext cx="2328884" cy="1981199"/>
              <a:chOff x="6470650" y="1849438"/>
              <a:chExt cx="1797049" cy="1528763"/>
            </a:xfrm>
          </p:grpSpPr>
          <p:sp>
            <p:nvSpPr>
              <p:cNvPr id="163" name="Freeform 5">
                <a:extLst>
                  <a:ext uri="{FF2B5EF4-FFF2-40B4-BE49-F238E27FC236}">
                    <a16:creationId xmlns="" xmlns:a16="http://schemas.microsoft.com/office/drawing/2014/main" id="{F451715E-4302-4CCF-9915-CE5C5F428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="" xmlns:a16="http://schemas.microsoft.com/office/drawing/2014/main" id="{28D6BB2F-612E-453E-9A44-974E36C42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5" name="Freeform 10">
                <a:extLst>
                  <a:ext uri="{FF2B5EF4-FFF2-40B4-BE49-F238E27FC236}">
                    <a16:creationId xmlns="" xmlns:a16="http://schemas.microsoft.com/office/drawing/2014/main" id="{8CC9B3ED-D610-469E-B537-F91B7E4BC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6" name="Freeform 13">
                <a:extLst>
                  <a:ext uri="{FF2B5EF4-FFF2-40B4-BE49-F238E27FC236}">
                    <a16:creationId xmlns="" xmlns:a16="http://schemas.microsoft.com/office/drawing/2014/main" id="{95166B31-B2F8-423B-881D-062E67855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4" name="文本框 173">
              <a:extLst>
                <a:ext uri="{FF2B5EF4-FFF2-40B4-BE49-F238E27FC236}">
                  <a16:creationId xmlns="" xmlns:a16="http://schemas.microsoft.com/office/drawing/2014/main" id="{EBBD647A-3A6F-421C-BE8B-5695B2798B7C}"/>
                </a:ext>
              </a:extLst>
            </p:cNvPr>
            <p:cNvSpPr txBox="1"/>
            <p:nvPr/>
          </p:nvSpPr>
          <p:spPr>
            <a:xfrm rot="20915362">
              <a:off x="9008979" y="1567774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4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6E466EF1-1F61-4411-9180-0AF898B4D6F4}"/>
              </a:ext>
            </a:extLst>
          </p:cNvPr>
          <p:cNvSpPr txBox="1"/>
          <p:nvPr/>
        </p:nvSpPr>
        <p:spPr>
          <a:xfrm rot="20915362">
            <a:off x="115730" y="2503333"/>
            <a:ext cx="400076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96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2113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8" grpId="0"/>
      <p:bldP spid="169" grpId="0"/>
      <p:bldP spid="1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4274034" y="1860692"/>
            <a:ext cx="3758293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</a:t>
            </a:r>
            <a:r>
              <a:rPr lang="zh-CN" altLang="en-US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1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AD75BA63-F51A-42DD-A8C4-F65780C3BA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40346" y="1878672"/>
            <a:ext cx="3960812" cy="3136952"/>
            <a:chOff x="2457" y="1051"/>
            <a:chExt cx="2774" cy="2197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7D610134-2260-4E79-9FBE-8685A8933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3138"/>
              <a:ext cx="2715" cy="110"/>
            </a:xfrm>
            <a:custGeom>
              <a:avLst/>
              <a:gdLst>
                <a:gd name="T0" fmla="*/ 1011 w 1016"/>
                <a:gd name="T1" fmla="*/ 33 h 41"/>
                <a:gd name="T2" fmla="*/ 508 w 1016"/>
                <a:gd name="T3" fmla="*/ 10 h 41"/>
                <a:gd name="T4" fmla="*/ 258 w 1016"/>
                <a:gd name="T5" fmla="*/ 5 h 41"/>
                <a:gd name="T6" fmla="*/ 4 w 1016"/>
                <a:gd name="T7" fmla="*/ 9 h 41"/>
                <a:gd name="T8" fmla="*/ 4 w 1016"/>
                <a:gd name="T9" fmla="*/ 16 h 41"/>
                <a:gd name="T10" fmla="*/ 258 w 1016"/>
                <a:gd name="T11" fmla="*/ 16 h 41"/>
                <a:gd name="T12" fmla="*/ 508 w 1016"/>
                <a:gd name="T13" fmla="*/ 21 h 41"/>
                <a:gd name="T14" fmla="*/ 1011 w 1016"/>
                <a:gd name="T15" fmla="*/ 41 h 41"/>
                <a:gd name="T16" fmla="*/ 1011 w 1016"/>
                <a:gd name="T1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6" h="41">
                  <a:moveTo>
                    <a:pt x="1011" y="33"/>
                  </a:moveTo>
                  <a:cubicBezTo>
                    <a:pt x="844" y="19"/>
                    <a:pt x="675" y="15"/>
                    <a:pt x="508" y="10"/>
                  </a:cubicBezTo>
                  <a:cubicBezTo>
                    <a:pt x="425" y="8"/>
                    <a:pt x="341" y="6"/>
                    <a:pt x="258" y="5"/>
                  </a:cubicBezTo>
                  <a:cubicBezTo>
                    <a:pt x="174" y="5"/>
                    <a:pt x="88" y="0"/>
                    <a:pt x="4" y="9"/>
                  </a:cubicBezTo>
                  <a:cubicBezTo>
                    <a:pt x="0" y="9"/>
                    <a:pt x="0" y="16"/>
                    <a:pt x="4" y="16"/>
                  </a:cubicBezTo>
                  <a:cubicBezTo>
                    <a:pt x="88" y="21"/>
                    <a:pt x="174" y="15"/>
                    <a:pt x="258" y="16"/>
                  </a:cubicBezTo>
                  <a:cubicBezTo>
                    <a:pt x="341" y="17"/>
                    <a:pt x="425" y="18"/>
                    <a:pt x="508" y="21"/>
                  </a:cubicBezTo>
                  <a:cubicBezTo>
                    <a:pt x="675" y="26"/>
                    <a:pt x="843" y="39"/>
                    <a:pt x="1011" y="41"/>
                  </a:cubicBezTo>
                  <a:cubicBezTo>
                    <a:pt x="1016" y="41"/>
                    <a:pt x="1016" y="33"/>
                    <a:pt x="1011" y="3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="" xmlns:a16="http://schemas.microsoft.com/office/drawing/2014/main" id="{B7A05821-2DC0-4D35-B7E9-54544E2CC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27"/>
              <a:ext cx="1120" cy="610"/>
            </a:xfrm>
            <a:custGeom>
              <a:avLst/>
              <a:gdLst>
                <a:gd name="T0" fmla="*/ 414 w 419"/>
                <a:gd name="T1" fmla="*/ 209 h 228"/>
                <a:gd name="T2" fmla="*/ 200 w 419"/>
                <a:gd name="T3" fmla="*/ 111 h 228"/>
                <a:gd name="T4" fmla="*/ 97 w 419"/>
                <a:gd name="T5" fmla="*/ 55 h 228"/>
                <a:gd name="T6" fmla="*/ 46 w 419"/>
                <a:gd name="T7" fmla="*/ 25 h 228"/>
                <a:gd name="T8" fmla="*/ 6 w 419"/>
                <a:gd name="T9" fmla="*/ 2 h 228"/>
                <a:gd name="T10" fmla="*/ 3 w 419"/>
                <a:gd name="T11" fmla="*/ 1 h 228"/>
                <a:gd name="T12" fmla="*/ 1 w 419"/>
                <a:gd name="T13" fmla="*/ 1 h 228"/>
                <a:gd name="T14" fmla="*/ 0 w 419"/>
                <a:gd name="T15" fmla="*/ 2 h 228"/>
                <a:gd name="T16" fmla="*/ 2 w 419"/>
                <a:gd name="T17" fmla="*/ 3 h 228"/>
                <a:gd name="T18" fmla="*/ 1 w 419"/>
                <a:gd name="T19" fmla="*/ 108 h 228"/>
                <a:gd name="T20" fmla="*/ 4 w 419"/>
                <a:gd name="T21" fmla="*/ 203 h 228"/>
                <a:gd name="T22" fmla="*/ 4 w 419"/>
                <a:gd name="T23" fmla="*/ 207 h 228"/>
                <a:gd name="T24" fmla="*/ 13 w 419"/>
                <a:gd name="T25" fmla="*/ 207 h 228"/>
                <a:gd name="T26" fmla="*/ 207 w 419"/>
                <a:gd name="T27" fmla="*/ 210 h 228"/>
                <a:gd name="T28" fmla="*/ 407 w 419"/>
                <a:gd name="T29" fmla="*/ 227 h 228"/>
                <a:gd name="T30" fmla="*/ 409 w 419"/>
                <a:gd name="T31" fmla="*/ 217 h 228"/>
                <a:gd name="T32" fmla="*/ 210 w 419"/>
                <a:gd name="T33" fmla="*/ 200 h 228"/>
                <a:gd name="T34" fmla="*/ 14 w 419"/>
                <a:gd name="T35" fmla="*/ 202 h 228"/>
                <a:gd name="T36" fmla="*/ 11 w 419"/>
                <a:gd name="T37" fmla="*/ 104 h 228"/>
                <a:gd name="T38" fmla="*/ 6 w 419"/>
                <a:gd name="T39" fmla="*/ 8 h 228"/>
                <a:gd name="T40" fmla="*/ 92 w 419"/>
                <a:gd name="T41" fmla="*/ 64 h 228"/>
                <a:gd name="T42" fmla="*/ 198 w 419"/>
                <a:gd name="T43" fmla="*/ 122 h 228"/>
                <a:gd name="T44" fmla="*/ 411 w 419"/>
                <a:gd name="T45" fmla="*/ 217 h 228"/>
                <a:gd name="T46" fmla="*/ 414 w 419"/>
                <a:gd name="T47" fmla="*/ 20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9" h="228">
                  <a:moveTo>
                    <a:pt x="414" y="209"/>
                  </a:moveTo>
                  <a:cubicBezTo>
                    <a:pt x="342" y="178"/>
                    <a:pt x="270" y="147"/>
                    <a:pt x="200" y="111"/>
                  </a:cubicBezTo>
                  <a:cubicBezTo>
                    <a:pt x="165" y="93"/>
                    <a:pt x="131" y="74"/>
                    <a:pt x="97" y="55"/>
                  </a:cubicBezTo>
                  <a:cubicBezTo>
                    <a:pt x="80" y="45"/>
                    <a:pt x="63" y="35"/>
                    <a:pt x="46" y="25"/>
                  </a:cubicBezTo>
                  <a:cubicBezTo>
                    <a:pt x="33" y="17"/>
                    <a:pt x="20" y="8"/>
                    <a:pt x="6" y="2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1" y="38"/>
                    <a:pt x="0" y="73"/>
                    <a:pt x="1" y="108"/>
                  </a:cubicBezTo>
                  <a:cubicBezTo>
                    <a:pt x="2" y="139"/>
                    <a:pt x="0" y="172"/>
                    <a:pt x="4" y="203"/>
                  </a:cubicBezTo>
                  <a:cubicBezTo>
                    <a:pt x="2" y="204"/>
                    <a:pt x="2" y="207"/>
                    <a:pt x="4" y="207"/>
                  </a:cubicBezTo>
                  <a:cubicBezTo>
                    <a:pt x="5" y="212"/>
                    <a:pt x="11" y="211"/>
                    <a:pt x="13" y="207"/>
                  </a:cubicBezTo>
                  <a:cubicBezTo>
                    <a:pt x="77" y="209"/>
                    <a:pt x="142" y="208"/>
                    <a:pt x="207" y="210"/>
                  </a:cubicBezTo>
                  <a:cubicBezTo>
                    <a:pt x="274" y="213"/>
                    <a:pt x="341" y="220"/>
                    <a:pt x="407" y="227"/>
                  </a:cubicBezTo>
                  <a:cubicBezTo>
                    <a:pt x="413" y="228"/>
                    <a:pt x="414" y="218"/>
                    <a:pt x="409" y="217"/>
                  </a:cubicBezTo>
                  <a:cubicBezTo>
                    <a:pt x="343" y="208"/>
                    <a:pt x="277" y="203"/>
                    <a:pt x="210" y="200"/>
                  </a:cubicBezTo>
                  <a:cubicBezTo>
                    <a:pt x="145" y="197"/>
                    <a:pt x="79" y="195"/>
                    <a:pt x="14" y="202"/>
                  </a:cubicBezTo>
                  <a:cubicBezTo>
                    <a:pt x="16" y="170"/>
                    <a:pt x="13" y="136"/>
                    <a:pt x="11" y="104"/>
                  </a:cubicBezTo>
                  <a:cubicBezTo>
                    <a:pt x="10" y="72"/>
                    <a:pt x="9" y="40"/>
                    <a:pt x="6" y="8"/>
                  </a:cubicBezTo>
                  <a:cubicBezTo>
                    <a:pt x="30" y="31"/>
                    <a:pt x="64" y="47"/>
                    <a:pt x="92" y="64"/>
                  </a:cubicBezTo>
                  <a:cubicBezTo>
                    <a:pt x="127" y="84"/>
                    <a:pt x="162" y="104"/>
                    <a:pt x="198" y="122"/>
                  </a:cubicBezTo>
                  <a:cubicBezTo>
                    <a:pt x="267" y="157"/>
                    <a:pt x="338" y="191"/>
                    <a:pt x="411" y="217"/>
                  </a:cubicBezTo>
                  <a:cubicBezTo>
                    <a:pt x="415" y="218"/>
                    <a:pt x="419" y="211"/>
                    <a:pt x="414" y="20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D3C24DEA-73BE-49E9-8652-E5A7895C2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7" y="1101"/>
              <a:ext cx="2774" cy="2136"/>
            </a:xfrm>
            <a:custGeom>
              <a:avLst/>
              <a:gdLst>
                <a:gd name="T0" fmla="*/ 439 w 1038"/>
                <a:gd name="T1" fmla="*/ 412 h 798"/>
                <a:gd name="T2" fmla="*/ 550 w 1038"/>
                <a:gd name="T3" fmla="*/ 402 h 798"/>
                <a:gd name="T4" fmla="*/ 481 w 1038"/>
                <a:gd name="T5" fmla="*/ 344 h 798"/>
                <a:gd name="T6" fmla="*/ 559 w 1038"/>
                <a:gd name="T7" fmla="*/ 311 h 798"/>
                <a:gd name="T8" fmla="*/ 541 w 1038"/>
                <a:gd name="T9" fmla="*/ 309 h 798"/>
                <a:gd name="T10" fmla="*/ 455 w 1038"/>
                <a:gd name="T11" fmla="*/ 263 h 798"/>
                <a:gd name="T12" fmla="*/ 429 w 1038"/>
                <a:gd name="T13" fmla="*/ 142 h 798"/>
                <a:gd name="T14" fmla="*/ 400 w 1038"/>
                <a:gd name="T15" fmla="*/ 162 h 798"/>
                <a:gd name="T16" fmla="*/ 318 w 1038"/>
                <a:gd name="T17" fmla="*/ 228 h 798"/>
                <a:gd name="T18" fmla="*/ 262 w 1038"/>
                <a:gd name="T19" fmla="*/ 27 h 798"/>
                <a:gd name="T20" fmla="*/ 216 w 1038"/>
                <a:gd name="T21" fmla="*/ 213 h 798"/>
                <a:gd name="T22" fmla="*/ 85 w 1038"/>
                <a:gd name="T23" fmla="*/ 237 h 798"/>
                <a:gd name="T24" fmla="*/ 111 w 1038"/>
                <a:gd name="T25" fmla="*/ 224 h 798"/>
                <a:gd name="T26" fmla="*/ 272 w 1038"/>
                <a:gd name="T27" fmla="*/ 363 h 798"/>
                <a:gd name="T28" fmla="*/ 10 w 1038"/>
                <a:gd name="T29" fmla="*/ 502 h 798"/>
                <a:gd name="T30" fmla="*/ 19 w 1038"/>
                <a:gd name="T31" fmla="*/ 506 h 798"/>
                <a:gd name="T32" fmla="*/ 92 w 1038"/>
                <a:gd name="T33" fmla="*/ 277 h 798"/>
                <a:gd name="T34" fmla="*/ 126 w 1038"/>
                <a:gd name="T35" fmla="*/ 295 h 798"/>
                <a:gd name="T36" fmla="*/ 211 w 1038"/>
                <a:gd name="T37" fmla="*/ 342 h 798"/>
                <a:gd name="T38" fmla="*/ 263 w 1038"/>
                <a:gd name="T39" fmla="*/ 371 h 798"/>
                <a:gd name="T40" fmla="*/ 320 w 1038"/>
                <a:gd name="T41" fmla="*/ 402 h 798"/>
                <a:gd name="T42" fmla="*/ 392 w 1038"/>
                <a:gd name="T43" fmla="*/ 441 h 798"/>
                <a:gd name="T44" fmla="*/ 409 w 1038"/>
                <a:gd name="T45" fmla="*/ 450 h 798"/>
                <a:gd name="T46" fmla="*/ 429 w 1038"/>
                <a:gd name="T47" fmla="*/ 462 h 798"/>
                <a:gd name="T48" fmla="*/ 491 w 1038"/>
                <a:gd name="T49" fmla="*/ 496 h 798"/>
                <a:gd name="T50" fmla="*/ 495 w 1038"/>
                <a:gd name="T51" fmla="*/ 498 h 798"/>
                <a:gd name="T52" fmla="*/ 526 w 1038"/>
                <a:gd name="T53" fmla="*/ 515 h 798"/>
                <a:gd name="T54" fmla="*/ 582 w 1038"/>
                <a:gd name="T55" fmla="*/ 546 h 798"/>
                <a:gd name="T56" fmla="*/ 595 w 1038"/>
                <a:gd name="T57" fmla="*/ 580 h 798"/>
                <a:gd name="T58" fmla="*/ 639 w 1038"/>
                <a:gd name="T59" fmla="*/ 593 h 798"/>
                <a:gd name="T60" fmla="*/ 668 w 1038"/>
                <a:gd name="T61" fmla="*/ 604 h 798"/>
                <a:gd name="T62" fmla="*/ 697 w 1038"/>
                <a:gd name="T63" fmla="*/ 622 h 798"/>
                <a:gd name="T64" fmla="*/ 719 w 1038"/>
                <a:gd name="T65" fmla="*/ 649 h 798"/>
                <a:gd name="T66" fmla="*/ 761 w 1038"/>
                <a:gd name="T67" fmla="*/ 646 h 798"/>
                <a:gd name="T68" fmla="*/ 806 w 1038"/>
                <a:gd name="T69" fmla="*/ 671 h 798"/>
                <a:gd name="T70" fmla="*/ 831 w 1038"/>
                <a:gd name="T71" fmla="*/ 694 h 798"/>
                <a:gd name="T72" fmla="*/ 858 w 1038"/>
                <a:gd name="T73" fmla="*/ 720 h 798"/>
                <a:gd name="T74" fmla="*/ 900 w 1038"/>
                <a:gd name="T75" fmla="*/ 745 h 798"/>
                <a:gd name="T76" fmla="*/ 935 w 1038"/>
                <a:gd name="T77" fmla="*/ 764 h 798"/>
                <a:gd name="T78" fmla="*/ 1034 w 1038"/>
                <a:gd name="T79" fmla="*/ 789 h 798"/>
                <a:gd name="T80" fmla="*/ 523 w 1038"/>
                <a:gd name="T81" fmla="*/ 444 h 798"/>
                <a:gd name="T82" fmla="*/ 437 w 1038"/>
                <a:gd name="T83" fmla="*/ 159 h 798"/>
                <a:gd name="T84" fmla="*/ 136 w 1038"/>
                <a:gd name="T85" fmla="*/ 89 h 798"/>
                <a:gd name="T86" fmla="*/ 156 w 1038"/>
                <a:gd name="T87" fmla="*/ 76 h 798"/>
                <a:gd name="T88" fmla="*/ 162 w 1038"/>
                <a:gd name="T89" fmla="*/ 39 h 798"/>
                <a:gd name="T90" fmla="*/ 198 w 1038"/>
                <a:gd name="T91" fmla="*/ 63 h 798"/>
                <a:gd name="T92" fmla="*/ 225 w 1038"/>
                <a:gd name="T93" fmla="*/ 58 h 798"/>
                <a:gd name="T94" fmla="*/ 231 w 1038"/>
                <a:gd name="T95" fmla="*/ 25 h 798"/>
                <a:gd name="T96" fmla="*/ 288 w 1038"/>
                <a:gd name="T97" fmla="*/ 56 h 798"/>
                <a:gd name="T98" fmla="*/ 219 w 1038"/>
                <a:gd name="T99" fmla="*/ 213 h 798"/>
                <a:gd name="T100" fmla="*/ 344 w 1038"/>
                <a:gd name="T101" fmla="*/ 252 h 798"/>
                <a:gd name="T102" fmla="*/ 394 w 1038"/>
                <a:gd name="T103" fmla="*/ 429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8" h="798">
                  <a:moveTo>
                    <a:pt x="1034" y="789"/>
                  </a:moveTo>
                  <a:cubicBezTo>
                    <a:pt x="984" y="760"/>
                    <a:pt x="933" y="731"/>
                    <a:pt x="882" y="702"/>
                  </a:cubicBezTo>
                  <a:cubicBezTo>
                    <a:pt x="883" y="700"/>
                    <a:pt x="880" y="699"/>
                    <a:pt x="879" y="700"/>
                  </a:cubicBezTo>
                  <a:cubicBezTo>
                    <a:pt x="721" y="611"/>
                    <a:pt x="563" y="523"/>
                    <a:pt x="405" y="435"/>
                  </a:cubicBezTo>
                  <a:cubicBezTo>
                    <a:pt x="417" y="430"/>
                    <a:pt x="429" y="422"/>
                    <a:pt x="439" y="412"/>
                  </a:cubicBezTo>
                  <a:cubicBezTo>
                    <a:pt x="465" y="424"/>
                    <a:pt x="491" y="439"/>
                    <a:pt x="518" y="448"/>
                  </a:cubicBezTo>
                  <a:cubicBezTo>
                    <a:pt x="521" y="449"/>
                    <a:pt x="523" y="447"/>
                    <a:pt x="523" y="444"/>
                  </a:cubicBezTo>
                  <a:cubicBezTo>
                    <a:pt x="523" y="447"/>
                    <a:pt x="525" y="449"/>
                    <a:pt x="527" y="449"/>
                  </a:cubicBezTo>
                  <a:cubicBezTo>
                    <a:pt x="537" y="448"/>
                    <a:pt x="546" y="439"/>
                    <a:pt x="550" y="430"/>
                  </a:cubicBezTo>
                  <a:cubicBezTo>
                    <a:pt x="553" y="423"/>
                    <a:pt x="557" y="408"/>
                    <a:pt x="550" y="402"/>
                  </a:cubicBezTo>
                  <a:cubicBezTo>
                    <a:pt x="542" y="396"/>
                    <a:pt x="529" y="404"/>
                    <a:pt x="524" y="410"/>
                  </a:cubicBezTo>
                  <a:cubicBezTo>
                    <a:pt x="517" y="417"/>
                    <a:pt x="512" y="425"/>
                    <a:pt x="511" y="435"/>
                  </a:cubicBezTo>
                  <a:cubicBezTo>
                    <a:pt x="491" y="422"/>
                    <a:pt x="466" y="414"/>
                    <a:pt x="443" y="408"/>
                  </a:cubicBezTo>
                  <a:cubicBezTo>
                    <a:pt x="454" y="397"/>
                    <a:pt x="463" y="384"/>
                    <a:pt x="470" y="370"/>
                  </a:cubicBezTo>
                  <a:cubicBezTo>
                    <a:pt x="474" y="362"/>
                    <a:pt x="478" y="353"/>
                    <a:pt x="481" y="344"/>
                  </a:cubicBezTo>
                  <a:cubicBezTo>
                    <a:pt x="503" y="345"/>
                    <a:pt x="527" y="347"/>
                    <a:pt x="549" y="345"/>
                  </a:cubicBezTo>
                  <a:cubicBezTo>
                    <a:pt x="554" y="344"/>
                    <a:pt x="554" y="338"/>
                    <a:pt x="549" y="337"/>
                  </a:cubicBezTo>
                  <a:cubicBezTo>
                    <a:pt x="548" y="337"/>
                    <a:pt x="547" y="337"/>
                    <a:pt x="546" y="337"/>
                  </a:cubicBezTo>
                  <a:cubicBezTo>
                    <a:pt x="545" y="331"/>
                    <a:pt x="544" y="325"/>
                    <a:pt x="546" y="320"/>
                  </a:cubicBezTo>
                  <a:cubicBezTo>
                    <a:pt x="548" y="314"/>
                    <a:pt x="553" y="309"/>
                    <a:pt x="559" y="311"/>
                  </a:cubicBezTo>
                  <a:cubicBezTo>
                    <a:pt x="565" y="313"/>
                    <a:pt x="565" y="321"/>
                    <a:pt x="564" y="326"/>
                  </a:cubicBezTo>
                  <a:cubicBezTo>
                    <a:pt x="563" y="333"/>
                    <a:pt x="559" y="337"/>
                    <a:pt x="555" y="342"/>
                  </a:cubicBezTo>
                  <a:cubicBezTo>
                    <a:pt x="552" y="345"/>
                    <a:pt x="556" y="351"/>
                    <a:pt x="560" y="348"/>
                  </a:cubicBezTo>
                  <a:cubicBezTo>
                    <a:pt x="573" y="340"/>
                    <a:pt x="583" y="309"/>
                    <a:pt x="563" y="302"/>
                  </a:cubicBezTo>
                  <a:cubicBezTo>
                    <a:pt x="555" y="299"/>
                    <a:pt x="546" y="303"/>
                    <a:pt x="541" y="309"/>
                  </a:cubicBezTo>
                  <a:cubicBezTo>
                    <a:pt x="535" y="317"/>
                    <a:pt x="536" y="327"/>
                    <a:pt x="538" y="336"/>
                  </a:cubicBezTo>
                  <a:cubicBezTo>
                    <a:pt x="520" y="335"/>
                    <a:pt x="501" y="337"/>
                    <a:pt x="483" y="338"/>
                  </a:cubicBezTo>
                  <a:cubicBezTo>
                    <a:pt x="486" y="328"/>
                    <a:pt x="489" y="318"/>
                    <a:pt x="491" y="308"/>
                  </a:cubicBezTo>
                  <a:cubicBezTo>
                    <a:pt x="493" y="298"/>
                    <a:pt x="500" y="278"/>
                    <a:pt x="491" y="268"/>
                  </a:cubicBezTo>
                  <a:cubicBezTo>
                    <a:pt x="483" y="260"/>
                    <a:pt x="465" y="264"/>
                    <a:pt x="455" y="263"/>
                  </a:cubicBezTo>
                  <a:cubicBezTo>
                    <a:pt x="432" y="263"/>
                    <a:pt x="410" y="260"/>
                    <a:pt x="388" y="255"/>
                  </a:cubicBezTo>
                  <a:cubicBezTo>
                    <a:pt x="366" y="249"/>
                    <a:pt x="346" y="241"/>
                    <a:pt x="327" y="232"/>
                  </a:cubicBezTo>
                  <a:cubicBezTo>
                    <a:pt x="359" y="228"/>
                    <a:pt x="398" y="205"/>
                    <a:pt x="407" y="172"/>
                  </a:cubicBezTo>
                  <a:cubicBezTo>
                    <a:pt x="418" y="183"/>
                    <a:pt x="440" y="185"/>
                    <a:pt x="445" y="168"/>
                  </a:cubicBezTo>
                  <a:cubicBezTo>
                    <a:pt x="449" y="156"/>
                    <a:pt x="440" y="145"/>
                    <a:pt x="429" y="142"/>
                  </a:cubicBezTo>
                  <a:cubicBezTo>
                    <a:pt x="421" y="140"/>
                    <a:pt x="411" y="142"/>
                    <a:pt x="404" y="148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0" y="151"/>
                    <a:pt x="398" y="155"/>
                    <a:pt x="396" y="159"/>
                  </a:cubicBezTo>
                  <a:cubicBezTo>
                    <a:pt x="395" y="161"/>
                    <a:pt x="398" y="163"/>
                    <a:pt x="400" y="162"/>
                  </a:cubicBezTo>
                  <a:cubicBezTo>
                    <a:pt x="400" y="162"/>
                    <a:pt x="400" y="162"/>
                    <a:pt x="400" y="162"/>
                  </a:cubicBezTo>
                  <a:cubicBezTo>
                    <a:pt x="401" y="163"/>
                    <a:pt x="401" y="164"/>
                    <a:pt x="402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390" y="181"/>
                    <a:pt x="383" y="197"/>
                    <a:pt x="367" y="209"/>
                  </a:cubicBezTo>
                  <a:cubicBezTo>
                    <a:pt x="352" y="219"/>
                    <a:pt x="336" y="225"/>
                    <a:pt x="319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02" y="219"/>
                    <a:pt x="285" y="210"/>
                    <a:pt x="268" y="201"/>
                  </a:cubicBezTo>
                  <a:cubicBezTo>
                    <a:pt x="291" y="190"/>
                    <a:pt x="311" y="173"/>
                    <a:pt x="321" y="148"/>
                  </a:cubicBezTo>
                  <a:cubicBezTo>
                    <a:pt x="337" y="107"/>
                    <a:pt x="318" y="67"/>
                    <a:pt x="285" y="42"/>
                  </a:cubicBezTo>
                  <a:cubicBezTo>
                    <a:pt x="280" y="37"/>
                    <a:pt x="272" y="33"/>
                    <a:pt x="264" y="28"/>
                  </a:cubicBezTo>
                  <a:cubicBezTo>
                    <a:pt x="264" y="27"/>
                    <a:pt x="263" y="27"/>
                    <a:pt x="262" y="27"/>
                  </a:cubicBezTo>
                  <a:cubicBezTo>
                    <a:pt x="230" y="11"/>
                    <a:pt x="187" y="0"/>
                    <a:pt x="165" y="29"/>
                  </a:cubicBezTo>
                  <a:cubicBezTo>
                    <a:pt x="128" y="51"/>
                    <a:pt x="107" y="93"/>
                    <a:pt x="112" y="137"/>
                  </a:cubicBezTo>
                  <a:cubicBezTo>
                    <a:pt x="115" y="158"/>
                    <a:pt x="123" y="183"/>
                    <a:pt x="141" y="197"/>
                  </a:cubicBezTo>
                  <a:cubicBezTo>
                    <a:pt x="158" y="210"/>
                    <a:pt x="185" y="213"/>
                    <a:pt x="206" y="213"/>
                  </a:cubicBezTo>
                  <a:cubicBezTo>
                    <a:pt x="210" y="213"/>
                    <a:pt x="213" y="213"/>
                    <a:pt x="216" y="213"/>
                  </a:cubicBezTo>
                  <a:cubicBezTo>
                    <a:pt x="216" y="230"/>
                    <a:pt x="218" y="246"/>
                    <a:pt x="221" y="262"/>
                  </a:cubicBezTo>
                  <a:cubicBezTo>
                    <a:pt x="185" y="274"/>
                    <a:pt x="149" y="266"/>
                    <a:pt x="120" y="239"/>
                  </a:cubicBezTo>
                  <a:cubicBezTo>
                    <a:pt x="123" y="232"/>
                    <a:pt x="123" y="225"/>
                    <a:pt x="118" y="219"/>
                  </a:cubicBezTo>
                  <a:cubicBezTo>
                    <a:pt x="112" y="212"/>
                    <a:pt x="102" y="210"/>
                    <a:pt x="94" y="214"/>
                  </a:cubicBezTo>
                  <a:cubicBezTo>
                    <a:pt x="85" y="218"/>
                    <a:pt x="81" y="228"/>
                    <a:pt x="85" y="237"/>
                  </a:cubicBezTo>
                  <a:cubicBezTo>
                    <a:pt x="88" y="245"/>
                    <a:pt x="98" y="255"/>
                    <a:pt x="107" y="249"/>
                  </a:cubicBezTo>
                  <a:cubicBezTo>
                    <a:pt x="110" y="248"/>
                    <a:pt x="109" y="244"/>
                    <a:pt x="107" y="243"/>
                  </a:cubicBezTo>
                  <a:cubicBezTo>
                    <a:pt x="101" y="242"/>
                    <a:pt x="96" y="241"/>
                    <a:pt x="93" y="235"/>
                  </a:cubicBezTo>
                  <a:cubicBezTo>
                    <a:pt x="90" y="230"/>
                    <a:pt x="92" y="224"/>
                    <a:pt x="98" y="221"/>
                  </a:cubicBezTo>
                  <a:cubicBezTo>
                    <a:pt x="102" y="220"/>
                    <a:pt x="108" y="221"/>
                    <a:pt x="111" y="224"/>
                  </a:cubicBezTo>
                  <a:cubicBezTo>
                    <a:pt x="117" y="229"/>
                    <a:pt x="115" y="238"/>
                    <a:pt x="110" y="243"/>
                  </a:cubicBezTo>
                  <a:cubicBezTo>
                    <a:pt x="108" y="246"/>
                    <a:pt x="112" y="250"/>
                    <a:pt x="115" y="247"/>
                  </a:cubicBezTo>
                  <a:cubicBezTo>
                    <a:pt x="115" y="246"/>
                    <a:pt x="116" y="246"/>
                    <a:pt x="117" y="245"/>
                  </a:cubicBezTo>
                  <a:cubicBezTo>
                    <a:pt x="141" y="276"/>
                    <a:pt x="188" y="284"/>
                    <a:pt x="223" y="267"/>
                  </a:cubicBezTo>
                  <a:cubicBezTo>
                    <a:pt x="232" y="302"/>
                    <a:pt x="249" y="334"/>
                    <a:pt x="272" y="363"/>
                  </a:cubicBezTo>
                  <a:cubicBezTo>
                    <a:pt x="263" y="358"/>
                    <a:pt x="254" y="353"/>
                    <a:pt x="245" y="348"/>
                  </a:cubicBezTo>
                  <a:cubicBezTo>
                    <a:pt x="170" y="307"/>
                    <a:pt x="95" y="263"/>
                    <a:pt x="18" y="227"/>
                  </a:cubicBezTo>
                  <a:cubicBezTo>
                    <a:pt x="17" y="227"/>
                    <a:pt x="16" y="227"/>
                    <a:pt x="15" y="227"/>
                  </a:cubicBezTo>
                  <a:cubicBezTo>
                    <a:pt x="14" y="226"/>
                    <a:pt x="12" y="227"/>
                    <a:pt x="12" y="229"/>
                  </a:cubicBezTo>
                  <a:cubicBezTo>
                    <a:pt x="7" y="320"/>
                    <a:pt x="12" y="411"/>
                    <a:pt x="10" y="502"/>
                  </a:cubicBezTo>
                  <a:cubicBezTo>
                    <a:pt x="10" y="547"/>
                    <a:pt x="9" y="592"/>
                    <a:pt x="7" y="637"/>
                  </a:cubicBezTo>
                  <a:cubicBezTo>
                    <a:pt x="5" y="683"/>
                    <a:pt x="0" y="730"/>
                    <a:pt x="2" y="776"/>
                  </a:cubicBezTo>
                  <a:cubicBezTo>
                    <a:pt x="2" y="779"/>
                    <a:pt x="8" y="781"/>
                    <a:pt x="9" y="777"/>
                  </a:cubicBezTo>
                  <a:cubicBezTo>
                    <a:pt x="15" y="733"/>
                    <a:pt x="14" y="688"/>
                    <a:pt x="16" y="645"/>
                  </a:cubicBezTo>
                  <a:cubicBezTo>
                    <a:pt x="17" y="599"/>
                    <a:pt x="19" y="553"/>
                    <a:pt x="19" y="506"/>
                  </a:cubicBezTo>
                  <a:cubicBezTo>
                    <a:pt x="21" y="416"/>
                    <a:pt x="25" y="323"/>
                    <a:pt x="17" y="232"/>
                  </a:cubicBezTo>
                  <a:cubicBezTo>
                    <a:pt x="40" y="247"/>
                    <a:pt x="63" y="261"/>
                    <a:pt x="87" y="274"/>
                  </a:cubicBezTo>
                  <a:cubicBezTo>
                    <a:pt x="79" y="282"/>
                    <a:pt x="73" y="293"/>
                    <a:pt x="66" y="302"/>
                  </a:cubicBezTo>
                  <a:cubicBezTo>
                    <a:pt x="64" y="305"/>
                    <a:pt x="69" y="308"/>
                    <a:pt x="71" y="306"/>
                  </a:cubicBezTo>
                  <a:cubicBezTo>
                    <a:pt x="78" y="296"/>
                    <a:pt x="86" y="287"/>
                    <a:pt x="92" y="277"/>
                  </a:cubicBezTo>
                  <a:cubicBezTo>
                    <a:pt x="102" y="282"/>
                    <a:pt x="112" y="288"/>
                    <a:pt x="121" y="293"/>
                  </a:cubicBezTo>
                  <a:cubicBezTo>
                    <a:pt x="113" y="301"/>
                    <a:pt x="109" y="312"/>
                    <a:pt x="104" y="322"/>
                  </a:cubicBezTo>
                  <a:cubicBezTo>
                    <a:pt x="103" y="325"/>
                    <a:pt x="108" y="327"/>
                    <a:pt x="109" y="324"/>
                  </a:cubicBezTo>
                  <a:cubicBezTo>
                    <a:pt x="115" y="315"/>
                    <a:pt x="121" y="306"/>
                    <a:pt x="125" y="296"/>
                  </a:cubicBezTo>
                  <a:cubicBezTo>
                    <a:pt x="126" y="296"/>
                    <a:pt x="126" y="296"/>
                    <a:pt x="126" y="295"/>
                  </a:cubicBezTo>
                  <a:cubicBezTo>
                    <a:pt x="141" y="304"/>
                    <a:pt x="156" y="312"/>
                    <a:pt x="171" y="320"/>
                  </a:cubicBezTo>
                  <a:cubicBezTo>
                    <a:pt x="167" y="326"/>
                    <a:pt x="162" y="331"/>
                    <a:pt x="156" y="334"/>
                  </a:cubicBezTo>
                  <a:cubicBezTo>
                    <a:pt x="153" y="336"/>
                    <a:pt x="155" y="340"/>
                    <a:pt x="158" y="339"/>
                  </a:cubicBezTo>
                  <a:cubicBezTo>
                    <a:pt x="166" y="336"/>
                    <a:pt x="173" y="330"/>
                    <a:pt x="177" y="323"/>
                  </a:cubicBezTo>
                  <a:cubicBezTo>
                    <a:pt x="188" y="330"/>
                    <a:pt x="200" y="336"/>
                    <a:pt x="211" y="342"/>
                  </a:cubicBezTo>
                  <a:cubicBezTo>
                    <a:pt x="227" y="351"/>
                    <a:pt x="243" y="360"/>
                    <a:pt x="259" y="368"/>
                  </a:cubicBezTo>
                  <a:cubicBezTo>
                    <a:pt x="259" y="368"/>
                    <a:pt x="259" y="368"/>
                    <a:pt x="259" y="369"/>
                  </a:cubicBezTo>
                  <a:cubicBezTo>
                    <a:pt x="254" y="374"/>
                    <a:pt x="251" y="381"/>
                    <a:pt x="248" y="388"/>
                  </a:cubicBezTo>
                  <a:cubicBezTo>
                    <a:pt x="246" y="391"/>
                    <a:pt x="250" y="393"/>
                    <a:pt x="252" y="390"/>
                  </a:cubicBezTo>
                  <a:cubicBezTo>
                    <a:pt x="256" y="384"/>
                    <a:pt x="260" y="378"/>
                    <a:pt x="263" y="371"/>
                  </a:cubicBezTo>
                  <a:cubicBezTo>
                    <a:pt x="263" y="371"/>
                    <a:pt x="263" y="371"/>
                    <a:pt x="263" y="370"/>
                  </a:cubicBezTo>
                  <a:cubicBezTo>
                    <a:pt x="279" y="380"/>
                    <a:pt x="296" y="389"/>
                    <a:pt x="312" y="398"/>
                  </a:cubicBezTo>
                  <a:cubicBezTo>
                    <a:pt x="310" y="402"/>
                    <a:pt x="307" y="407"/>
                    <a:pt x="305" y="411"/>
                  </a:cubicBezTo>
                  <a:cubicBezTo>
                    <a:pt x="303" y="415"/>
                    <a:pt x="309" y="419"/>
                    <a:pt x="312" y="415"/>
                  </a:cubicBezTo>
                  <a:cubicBezTo>
                    <a:pt x="314" y="411"/>
                    <a:pt x="317" y="406"/>
                    <a:pt x="320" y="402"/>
                  </a:cubicBezTo>
                  <a:cubicBezTo>
                    <a:pt x="335" y="410"/>
                    <a:pt x="350" y="418"/>
                    <a:pt x="365" y="426"/>
                  </a:cubicBezTo>
                  <a:cubicBezTo>
                    <a:pt x="361" y="432"/>
                    <a:pt x="357" y="438"/>
                    <a:pt x="354" y="443"/>
                  </a:cubicBezTo>
                  <a:cubicBezTo>
                    <a:pt x="352" y="446"/>
                    <a:pt x="356" y="450"/>
                    <a:pt x="359" y="447"/>
                  </a:cubicBezTo>
                  <a:cubicBezTo>
                    <a:pt x="363" y="442"/>
                    <a:pt x="367" y="436"/>
                    <a:pt x="371" y="430"/>
                  </a:cubicBezTo>
                  <a:cubicBezTo>
                    <a:pt x="378" y="434"/>
                    <a:pt x="385" y="438"/>
                    <a:pt x="392" y="441"/>
                  </a:cubicBezTo>
                  <a:cubicBezTo>
                    <a:pt x="391" y="443"/>
                    <a:pt x="389" y="445"/>
                    <a:pt x="388" y="447"/>
                  </a:cubicBezTo>
                  <a:cubicBezTo>
                    <a:pt x="386" y="449"/>
                    <a:pt x="389" y="452"/>
                    <a:pt x="391" y="450"/>
                  </a:cubicBezTo>
                  <a:cubicBezTo>
                    <a:pt x="393" y="448"/>
                    <a:pt x="395" y="446"/>
                    <a:pt x="397" y="444"/>
                  </a:cubicBezTo>
                  <a:cubicBezTo>
                    <a:pt x="397" y="444"/>
                    <a:pt x="397" y="444"/>
                    <a:pt x="397" y="444"/>
                  </a:cubicBezTo>
                  <a:cubicBezTo>
                    <a:pt x="401" y="446"/>
                    <a:pt x="405" y="448"/>
                    <a:pt x="409" y="450"/>
                  </a:cubicBezTo>
                  <a:cubicBezTo>
                    <a:pt x="414" y="453"/>
                    <a:pt x="419" y="456"/>
                    <a:pt x="425" y="459"/>
                  </a:cubicBezTo>
                  <a:cubicBezTo>
                    <a:pt x="424" y="459"/>
                    <a:pt x="424" y="460"/>
                    <a:pt x="424" y="460"/>
                  </a:cubicBezTo>
                  <a:cubicBezTo>
                    <a:pt x="421" y="467"/>
                    <a:pt x="417" y="474"/>
                    <a:pt x="409" y="477"/>
                  </a:cubicBezTo>
                  <a:cubicBezTo>
                    <a:pt x="406" y="478"/>
                    <a:pt x="407" y="483"/>
                    <a:pt x="411" y="482"/>
                  </a:cubicBezTo>
                  <a:cubicBezTo>
                    <a:pt x="419" y="479"/>
                    <a:pt x="428" y="471"/>
                    <a:pt x="429" y="462"/>
                  </a:cubicBezTo>
                  <a:cubicBezTo>
                    <a:pt x="439" y="467"/>
                    <a:pt x="449" y="473"/>
                    <a:pt x="458" y="478"/>
                  </a:cubicBezTo>
                  <a:cubicBezTo>
                    <a:pt x="456" y="482"/>
                    <a:pt x="454" y="486"/>
                    <a:pt x="451" y="489"/>
                  </a:cubicBezTo>
                  <a:cubicBezTo>
                    <a:pt x="450" y="491"/>
                    <a:pt x="453" y="493"/>
                    <a:pt x="454" y="491"/>
                  </a:cubicBezTo>
                  <a:cubicBezTo>
                    <a:pt x="457" y="487"/>
                    <a:pt x="459" y="484"/>
                    <a:pt x="462" y="480"/>
                  </a:cubicBezTo>
                  <a:cubicBezTo>
                    <a:pt x="472" y="485"/>
                    <a:pt x="482" y="491"/>
                    <a:pt x="491" y="496"/>
                  </a:cubicBezTo>
                  <a:cubicBezTo>
                    <a:pt x="491" y="496"/>
                    <a:pt x="491" y="496"/>
                    <a:pt x="491" y="496"/>
                  </a:cubicBezTo>
                  <a:cubicBezTo>
                    <a:pt x="484" y="503"/>
                    <a:pt x="478" y="511"/>
                    <a:pt x="473" y="519"/>
                  </a:cubicBezTo>
                  <a:cubicBezTo>
                    <a:pt x="471" y="522"/>
                    <a:pt x="475" y="524"/>
                    <a:pt x="477" y="522"/>
                  </a:cubicBezTo>
                  <a:cubicBezTo>
                    <a:pt x="483" y="515"/>
                    <a:pt x="490" y="508"/>
                    <a:pt x="494" y="499"/>
                  </a:cubicBezTo>
                  <a:cubicBezTo>
                    <a:pt x="495" y="499"/>
                    <a:pt x="495" y="498"/>
                    <a:pt x="495" y="498"/>
                  </a:cubicBezTo>
                  <a:cubicBezTo>
                    <a:pt x="504" y="503"/>
                    <a:pt x="513" y="508"/>
                    <a:pt x="522" y="513"/>
                  </a:cubicBezTo>
                  <a:cubicBezTo>
                    <a:pt x="516" y="516"/>
                    <a:pt x="513" y="521"/>
                    <a:pt x="512" y="527"/>
                  </a:cubicBezTo>
                  <a:cubicBezTo>
                    <a:pt x="511" y="530"/>
                    <a:pt x="515" y="531"/>
                    <a:pt x="516" y="528"/>
                  </a:cubicBezTo>
                  <a:cubicBezTo>
                    <a:pt x="518" y="523"/>
                    <a:pt x="522" y="519"/>
                    <a:pt x="526" y="515"/>
                  </a:cubicBezTo>
                  <a:cubicBezTo>
                    <a:pt x="526" y="515"/>
                    <a:pt x="526" y="515"/>
                    <a:pt x="526" y="515"/>
                  </a:cubicBezTo>
                  <a:cubicBezTo>
                    <a:pt x="535" y="520"/>
                    <a:pt x="544" y="525"/>
                    <a:pt x="554" y="530"/>
                  </a:cubicBezTo>
                  <a:cubicBezTo>
                    <a:pt x="550" y="535"/>
                    <a:pt x="547" y="540"/>
                    <a:pt x="544" y="545"/>
                  </a:cubicBezTo>
                  <a:cubicBezTo>
                    <a:pt x="543" y="547"/>
                    <a:pt x="546" y="548"/>
                    <a:pt x="547" y="547"/>
                  </a:cubicBezTo>
                  <a:cubicBezTo>
                    <a:pt x="550" y="542"/>
                    <a:pt x="554" y="537"/>
                    <a:pt x="557" y="532"/>
                  </a:cubicBezTo>
                  <a:cubicBezTo>
                    <a:pt x="565" y="537"/>
                    <a:pt x="574" y="542"/>
                    <a:pt x="582" y="546"/>
                  </a:cubicBezTo>
                  <a:cubicBezTo>
                    <a:pt x="580" y="550"/>
                    <a:pt x="578" y="554"/>
                    <a:pt x="576" y="559"/>
                  </a:cubicBezTo>
                  <a:cubicBezTo>
                    <a:pt x="575" y="561"/>
                    <a:pt x="579" y="564"/>
                    <a:pt x="581" y="561"/>
                  </a:cubicBezTo>
                  <a:cubicBezTo>
                    <a:pt x="583" y="557"/>
                    <a:pt x="585" y="553"/>
                    <a:pt x="587" y="549"/>
                  </a:cubicBezTo>
                  <a:cubicBezTo>
                    <a:pt x="593" y="552"/>
                    <a:pt x="600" y="556"/>
                    <a:pt x="607" y="560"/>
                  </a:cubicBezTo>
                  <a:cubicBezTo>
                    <a:pt x="605" y="568"/>
                    <a:pt x="602" y="574"/>
                    <a:pt x="595" y="580"/>
                  </a:cubicBezTo>
                  <a:cubicBezTo>
                    <a:pt x="593" y="582"/>
                    <a:pt x="596" y="585"/>
                    <a:pt x="598" y="584"/>
                  </a:cubicBezTo>
                  <a:cubicBezTo>
                    <a:pt x="605" y="579"/>
                    <a:pt x="611" y="571"/>
                    <a:pt x="612" y="563"/>
                  </a:cubicBezTo>
                  <a:cubicBezTo>
                    <a:pt x="622" y="568"/>
                    <a:pt x="632" y="574"/>
                    <a:pt x="641" y="579"/>
                  </a:cubicBezTo>
                  <a:cubicBezTo>
                    <a:pt x="634" y="590"/>
                    <a:pt x="634" y="590"/>
                    <a:pt x="634" y="590"/>
                  </a:cubicBezTo>
                  <a:cubicBezTo>
                    <a:pt x="632" y="594"/>
                    <a:pt x="637" y="596"/>
                    <a:pt x="639" y="593"/>
                  </a:cubicBezTo>
                  <a:cubicBezTo>
                    <a:pt x="642" y="590"/>
                    <a:pt x="645" y="586"/>
                    <a:pt x="647" y="582"/>
                  </a:cubicBezTo>
                  <a:cubicBezTo>
                    <a:pt x="654" y="586"/>
                    <a:pt x="661" y="590"/>
                    <a:pt x="667" y="594"/>
                  </a:cubicBezTo>
                  <a:cubicBezTo>
                    <a:pt x="663" y="598"/>
                    <a:pt x="659" y="606"/>
                    <a:pt x="658" y="612"/>
                  </a:cubicBezTo>
                  <a:cubicBezTo>
                    <a:pt x="658" y="616"/>
                    <a:pt x="662" y="617"/>
                    <a:pt x="663" y="614"/>
                  </a:cubicBezTo>
                  <a:cubicBezTo>
                    <a:pt x="665" y="610"/>
                    <a:pt x="666" y="607"/>
                    <a:pt x="668" y="604"/>
                  </a:cubicBezTo>
                  <a:cubicBezTo>
                    <a:pt x="669" y="601"/>
                    <a:pt x="671" y="599"/>
                    <a:pt x="673" y="597"/>
                  </a:cubicBezTo>
                  <a:cubicBezTo>
                    <a:pt x="682" y="601"/>
                    <a:pt x="690" y="606"/>
                    <a:pt x="699" y="611"/>
                  </a:cubicBezTo>
                  <a:cubicBezTo>
                    <a:pt x="699" y="611"/>
                    <a:pt x="699" y="611"/>
                    <a:pt x="699" y="611"/>
                  </a:cubicBezTo>
                  <a:cubicBezTo>
                    <a:pt x="697" y="614"/>
                    <a:pt x="695" y="617"/>
                    <a:pt x="693" y="620"/>
                  </a:cubicBezTo>
                  <a:cubicBezTo>
                    <a:pt x="691" y="622"/>
                    <a:pt x="696" y="625"/>
                    <a:pt x="697" y="622"/>
                  </a:cubicBezTo>
                  <a:cubicBezTo>
                    <a:pt x="699" y="620"/>
                    <a:pt x="701" y="617"/>
                    <a:pt x="703" y="614"/>
                  </a:cubicBezTo>
                  <a:cubicBezTo>
                    <a:pt x="703" y="614"/>
                    <a:pt x="703" y="614"/>
                    <a:pt x="703" y="613"/>
                  </a:cubicBezTo>
                  <a:cubicBezTo>
                    <a:pt x="710" y="617"/>
                    <a:pt x="718" y="621"/>
                    <a:pt x="725" y="625"/>
                  </a:cubicBezTo>
                  <a:cubicBezTo>
                    <a:pt x="721" y="632"/>
                    <a:pt x="717" y="639"/>
                    <a:pt x="714" y="646"/>
                  </a:cubicBezTo>
                  <a:cubicBezTo>
                    <a:pt x="712" y="649"/>
                    <a:pt x="717" y="652"/>
                    <a:pt x="719" y="649"/>
                  </a:cubicBezTo>
                  <a:cubicBezTo>
                    <a:pt x="722" y="642"/>
                    <a:pt x="726" y="635"/>
                    <a:pt x="729" y="628"/>
                  </a:cubicBezTo>
                  <a:cubicBezTo>
                    <a:pt x="738" y="633"/>
                    <a:pt x="748" y="638"/>
                    <a:pt x="757" y="644"/>
                  </a:cubicBezTo>
                  <a:cubicBezTo>
                    <a:pt x="754" y="647"/>
                    <a:pt x="752" y="653"/>
                    <a:pt x="749" y="657"/>
                  </a:cubicBezTo>
                  <a:cubicBezTo>
                    <a:pt x="748" y="660"/>
                    <a:pt x="752" y="662"/>
                    <a:pt x="753" y="660"/>
                  </a:cubicBezTo>
                  <a:cubicBezTo>
                    <a:pt x="756" y="655"/>
                    <a:pt x="760" y="651"/>
                    <a:pt x="761" y="646"/>
                  </a:cubicBezTo>
                  <a:cubicBezTo>
                    <a:pt x="772" y="652"/>
                    <a:pt x="784" y="659"/>
                    <a:pt x="795" y="665"/>
                  </a:cubicBezTo>
                  <a:cubicBezTo>
                    <a:pt x="789" y="672"/>
                    <a:pt x="784" y="679"/>
                    <a:pt x="778" y="686"/>
                  </a:cubicBezTo>
                  <a:cubicBezTo>
                    <a:pt x="776" y="689"/>
                    <a:pt x="781" y="692"/>
                    <a:pt x="783" y="690"/>
                  </a:cubicBezTo>
                  <a:cubicBezTo>
                    <a:pt x="789" y="683"/>
                    <a:pt x="795" y="676"/>
                    <a:pt x="800" y="668"/>
                  </a:cubicBezTo>
                  <a:cubicBezTo>
                    <a:pt x="802" y="669"/>
                    <a:pt x="804" y="670"/>
                    <a:pt x="806" y="671"/>
                  </a:cubicBezTo>
                  <a:cubicBezTo>
                    <a:pt x="813" y="675"/>
                    <a:pt x="820" y="679"/>
                    <a:pt x="828" y="683"/>
                  </a:cubicBezTo>
                  <a:cubicBezTo>
                    <a:pt x="827" y="684"/>
                    <a:pt x="827" y="686"/>
                    <a:pt x="827" y="687"/>
                  </a:cubicBezTo>
                  <a:cubicBezTo>
                    <a:pt x="827" y="688"/>
                    <a:pt x="826" y="689"/>
                    <a:pt x="826" y="690"/>
                  </a:cubicBezTo>
                  <a:cubicBezTo>
                    <a:pt x="826" y="691"/>
                    <a:pt x="826" y="692"/>
                    <a:pt x="826" y="693"/>
                  </a:cubicBezTo>
                  <a:cubicBezTo>
                    <a:pt x="826" y="696"/>
                    <a:pt x="830" y="696"/>
                    <a:pt x="831" y="694"/>
                  </a:cubicBezTo>
                  <a:cubicBezTo>
                    <a:pt x="831" y="692"/>
                    <a:pt x="832" y="692"/>
                    <a:pt x="832" y="690"/>
                  </a:cubicBezTo>
                  <a:cubicBezTo>
                    <a:pt x="832" y="690"/>
                    <a:pt x="833" y="689"/>
                    <a:pt x="833" y="688"/>
                  </a:cubicBezTo>
                  <a:cubicBezTo>
                    <a:pt x="833" y="687"/>
                    <a:pt x="833" y="687"/>
                    <a:pt x="833" y="686"/>
                  </a:cubicBezTo>
                  <a:cubicBezTo>
                    <a:pt x="846" y="693"/>
                    <a:pt x="858" y="700"/>
                    <a:pt x="871" y="707"/>
                  </a:cubicBezTo>
                  <a:cubicBezTo>
                    <a:pt x="866" y="711"/>
                    <a:pt x="862" y="716"/>
                    <a:pt x="858" y="720"/>
                  </a:cubicBezTo>
                  <a:cubicBezTo>
                    <a:pt x="856" y="723"/>
                    <a:pt x="860" y="727"/>
                    <a:pt x="863" y="724"/>
                  </a:cubicBezTo>
                  <a:cubicBezTo>
                    <a:pt x="867" y="720"/>
                    <a:pt x="872" y="715"/>
                    <a:pt x="876" y="710"/>
                  </a:cubicBezTo>
                  <a:cubicBezTo>
                    <a:pt x="886" y="716"/>
                    <a:pt x="897" y="722"/>
                    <a:pt x="907" y="728"/>
                  </a:cubicBezTo>
                  <a:cubicBezTo>
                    <a:pt x="907" y="728"/>
                    <a:pt x="906" y="728"/>
                    <a:pt x="906" y="729"/>
                  </a:cubicBezTo>
                  <a:cubicBezTo>
                    <a:pt x="903" y="734"/>
                    <a:pt x="902" y="740"/>
                    <a:pt x="900" y="745"/>
                  </a:cubicBezTo>
                  <a:cubicBezTo>
                    <a:pt x="899" y="749"/>
                    <a:pt x="904" y="750"/>
                    <a:pt x="905" y="747"/>
                  </a:cubicBezTo>
                  <a:cubicBezTo>
                    <a:pt x="908" y="742"/>
                    <a:pt x="910" y="736"/>
                    <a:pt x="911" y="731"/>
                  </a:cubicBezTo>
                  <a:cubicBezTo>
                    <a:pt x="911" y="730"/>
                    <a:pt x="911" y="730"/>
                    <a:pt x="910" y="729"/>
                  </a:cubicBezTo>
                  <a:cubicBezTo>
                    <a:pt x="922" y="736"/>
                    <a:pt x="934" y="742"/>
                    <a:pt x="946" y="749"/>
                  </a:cubicBezTo>
                  <a:cubicBezTo>
                    <a:pt x="942" y="754"/>
                    <a:pt x="939" y="759"/>
                    <a:pt x="935" y="764"/>
                  </a:cubicBezTo>
                  <a:cubicBezTo>
                    <a:pt x="934" y="764"/>
                    <a:pt x="931" y="767"/>
                    <a:pt x="934" y="769"/>
                  </a:cubicBezTo>
                  <a:cubicBezTo>
                    <a:pt x="938" y="772"/>
                    <a:pt x="942" y="766"/>
                    <a:pt x="944" y="764"/>
                  </a:cubicBezTo>
                  <a:cubicBezTo>
                    <a:pt x="947" y="760"/>
                    <a:pt x="950" y="756"/>
                    <a:pt x="952" y="752"/>
                  </a:cubicBezTo>
                  <a:cubicBezTo>
                    <a:pt x="978" y="767"/>
                    <a:pt x="1004" y="781"/>
                    <a:pt x="1030" y="795"/>
                  </a:cubicBezTo>
                  <a:cubicBezTo>
                    <a:pt x="1035" y="798"/>
                    <a:pt x="1038" y="791"/>
                    <a:pt x="1034" y="789"/>
                  </a:cubicBezTo>
                  <a:close/>
                  <a:moveTo>
                    <a:pt x="525" y="422"/>
                  </a:moveTo>
                  <a:cubicBezTo>
                    <a:pt x="527" y="418"/>
                    <a:pt x="538" y="407"/>
                    <a:pt x="543" y="410"/>
                  </a:cubicBezTo>
                  <a:cubicBezTo>
                    <a:pt x="548" y="413"/>
                    <a:pt x="542" y="426"/>
                    <a:pt x="539" y="429"/>
                  </a:cubicBezTo>
                  <a:cubicBezTo>
                    <a:pt x="535" y="435"/>
                    <a:pt x="529" y="437"/>
                    <a:pt x="524" y="442"/>
                  </a:cubicBezTo>
                  <a:cubicBezTo>
                    <a:pt x="523" y="442"/>
                    <a:pt x="523" y="443"/>
                    <a:pt x="523" y="444"/>
                  </a:cubicBezTo>
                  <a:cubicBezTo>
                    <a:pt x="523" y="443"/>
                    <a:pt x="523" y="443"/>
                    <a:pt x="522" y="442"/>
                  </a:cubicBezTo>
                  <a:cubicBezTo>
                    <a:pt x="521" y="441"/>
                    <a:pt x="519" y="440"/>
                    <a:pt x="518" y="439"/>
                  </a:cubicBezTo>
                  <a:cubicBezTo>
                    <a:pt x="519" y="433"/>
                    <a:pt x="521" y="427"/>
                    <a:pt x="525" y="422"/>
                  </a:cubicBezTo>
                  <a:close/>
                  <a:moveTo>
                    <a:pt x="417" y="150"/>
                  </a:moveTo>
                  <a:cubicBezTo>
                    <a:pt x="425" y="148"/>
                    <a:pt x="435" y="151"/>
                    <a:pt x="437" y="159"/>
                  </a:cubicBezTo>
                  <a:cubicBezTo>
                    <a:pt x="441" y="179"/>
                    <a:pt x="406" y="173"/>
                    <a:pt x="406" y="157"/>
                  </a:cubicBezTo>
                  <a:cubicBezTo>
                    <a:pt x="410" y="154"/>
                    <a:pt x="413" y="151"/>
                    <a:pt x="417" y="150"/>
                  </a:cubicBezTo>
                  <a:close/>
                  <a:moveTo>
                    <a:pt x="133" y="169"/>
                  </a:moveTo>
                  <a:cubicBezTo>
                    <a:pt x="119" y="140"/>
                    <a:pt x="120" y="109"/>
                    <a:pt x="131" y="81"/>
                  </a:cubicBezTo>
                  <a:cubicBezTo>
                    <a:pt x="132" y="84"/>
                    <a:pt x="134" y="87"/>
                    <a:pt x="136" y="89"/>
                  </a:cubicBezTo>
                  <a:cubicBezTo>
                    <a:pt x="137" y="92"/>
                    <a:pt x="142" y="89"/>
                    <a:pt x="140" y="86"/>
                  </a:cubicBezTo>
                  <a:cubicBezTo>
                    <a:pt x="138" y="82"/>
                    <a:pt x="136" y="78"/>
                    <a:pt x="135" y="73"/>
                  </a:cubicBezTo>
                  <a:cubicBezTo>
                    <a:pt x="138" y="68"/>
                    <a:pt x="141" y="64"/>
                    <a:pt x="144" y="59"/>
                  </a:cubicBezTo>
                  <a:cubicBezTo>
                    <a:pt x="147" y="65"/>
                    <a:pt x="149" y="71"/>
                    <a:pt x="152" y="78"/>
                  </a:cubicBezTo>
                  <a:cubicBezTo>
                    <a:pt x="152" y="80"/>
                    <a:pt x="156" y="79"/>
                    <a:pt x="156" y="76"/>
                  </a:cubicBezTo>
                  <a:cubicBezTo>
                    <a:pt x="155" y="69"/>
                    <a:pt x="151" y="62"/>
                    <a:pt x="146" y="56"/>
                  </a:cubicBezTo>
                  <a:cubicBezTo>
                    <a:pt x="150" y="51"/>
                    <a:pt x="154" y="46"/>
                    <a:pt x="159" y="41"/>
                  </a:cubicBezTo>
                  <a:cubicBezTo>
                    <a:pt x="164" y="50"/>
                    <a:pt x="169" y="60"/>
                    <a:pt x="173" y="70"/>
                  </a:cubicBezTo>
                  <a:cubicBezTo>
                    <a:pt x="174" y="72"/>
                    <a:pt x="178" y="71"/>
                    <a:pt x="177" y="68"/>
                  </a:cubicBezTo>
                  <a:cubicBezTo>
                    <a:pt x="174" y="58"/>
                    <a:pt x="169" y="47"/>
                    <a:pt x="162" y="39"/>
                  </a:cubicBezTo>
                  <a:cubicBezTo>
                    <a:pt x="163" y="37"/>
                    <a:pt x="165" y="36"/>
                    <a:pt x="166" y="35"/>
                  </a:cubicBezTo>
                  <a:cubicBezTo>
                    <a:pt x="167" y="36"/>
                    <a:pt x="168" y="36"/>
                    <a:pt x="170" y="35"/>
                  </a:cubicBezTo>
                  <a:cubicBezTo>
                    <a:pt x="172" y="34"/>
                    <a:pt x="174" y="32"/>
                    <a:pt x="176" y="31"/>
                  </a:cubicBezTo>
                  <a:cubicBezTo>
                    <a:pt x="183" y="42"/>
                    <a:pt x="188" y="54"/>
                    <a:pt x="194" y="65"/>
                  </a:cubicBezTo>
                  <a:cubicBezTo>
                    <a:pt x="195" y="67"/>
                    <a:pt x="199" y="66"/>
                    <a:pt x="198" y="63"/>
                  </a:cubicBezTo>
                  <a:cubicBezTo>
                    <a:pt x="194" y="51"/>
                    <a:pt x="187" y="40"/>
                    <a:pt x="180" y="29"/>
                  </a:cubicBezTo>
                  <a:cubicBezTo>
                    <a:pt x="187" y="25"/>
                    <a:pt x="194" y="23"/>
                    <a:pt x="202" y="23"/>
                  </a:cubicBezTo>
                  <a:cubicBezTo>
                    <a:pt x="202" y="23"/>
                    <a:pt x="202" y="23"/>
                    <a:pt x="202" y="24"/>
                  </a:cubicBezTo>
                  <a:cubicBezTo>
                    <a:pt x="208" y="36"/>
                    <a:pt x="213" y="49"/>
                    <a:pt x="220" y="60"/>
                  </a:cubicBezTo>
                  <a:cubicBezTo>
                    <a:pt x="221" y="62"/>
                    <a:pt x="226" y="61"/>
                    <a:pt x="225" y="58"/>
                  </a:cubicBezTo>
                  <a:cubicBezTo>
                    <a:pt x="220" y="46"/>
                    <a:pt x="212" y="34"/>
                    <a:pt x="206" y="22"/>
                  </a:cubicBezTo>
                  <a:cubicBezTo>
                    <a:pt x="213" y="22"/>
                    <a:pt x="219" y="22"/>
                    <a:pt x="226" y="24"/>
                  </a:cubicBezTo>
                  <a:cubicBezTo>
                    <a:pt x="231" y="33"/>
                    <a:pt x="236" y="43"/>
                    <a:pt x="242" y="52"/>
                  </a:cubicBezTo>
                  <a:cubicBezTo>
                    <a:pt x="244" y="54"/>
                    <a:pt x="248" y="52"/>
                    <a:pt x="247" y="49"/>
                  </a:cubicBezTo>
                  <a:cubicBezTo>
                    <a:pt x="242" y="41"/>
                    <a:pt x="237" y="33"/>
                    <a:pt x="231" y="25"/>
                  </a:cubicBezTo>
                  <a:cubicBezTo>
                    <a:pt x="242" y="27"/>
                    <a:pt x="251" y="31"/>
                    <a:pt x="261" y="36"/>
                  </a:cubicBezTo>
                  <a:cubicBezTo>
                    <a:pt x="262" y="47"/>
                    <a:pt x="267" y="57"/>
                    <a:pt x="276" y="63"/>
                  </a:cubicBezTo>
                  <a:cubicBezTo>
                    <a:pt x="278" y="64"/>
                    <a:pt x="281" y="62"/>
                    <a:pt x="279" y="59"/>
                  </a:cubicBezTo>
                  <a:cubicBezTo>
                    <a:pt x="275" y="53"/>
                    <a:pt x="270" y="47"/>
                    <a:pt x="268" y="41"/>
                  </a:cubicBezTo>
                  <a:cubicBezTo>
                    <a:pt x="275" y="45"/>
                    <a:pt x="282" y="51"/>
                    <a:pt x="288" y="56"/>
                  </a:cubicBezTo>
                  <a:cubicBezTo>
                    <a:pt x="329" y="94"/>
                    <a:pt x="323" y="153"/>
                    <a:pt x="277" y="184"/>
                  </a:cubicBezTo>
                  <a:cubicBezTo>
                    <a:pt x="240" y="208"/>
                    <a:pt x="156" y="216"/>
                    <a:pt x="133" y="169"/>
                  </a:cubicBezTo>
                  <a:close/>
                  <a:moveTo>
                    <a:pt x="294" y="375"/>
                  </a:moveTo>
                  <a:cubicBezTo>
                    <a:pt x="294" y="374"/>
                    <a:pt x="294" y="373"/>
                    <a:pt x="293" y="372"/>
                  </a:cubicBezTo>
                  <a:cubicBezTo>
                    <a:pt x="252" y="327"/>
                    <a:pt x="231" y="272"/>
                    <a:pt x="219" y="213"/>
                  </a:cubicBezTo>
                  <a:cubicBezTo>
                    <a:pt x="234" y="212"/>
                    <a:pt x="248" y="209"/>
                    <a:pt x="262" y="203"/>
                  </a:cubicBezTo>
                  <a:cubicBezTo>
                    <a:pt x="262" y="205"/>
                    <a:pt x="262" y="206"/>
                    <a:pt x="262" y="208"/>
                  </a:cubicBezTo>
                  <a:cubicBezTo>
                    <a:pt x="262" y="208"/>
                    <a:pt x="263" y="209"/>
                    <a:pt x="263" y="208"/>
                  </a:cubicBezTo>
                  <a:cubicBezTo>
                    <a:pt x="264" y="206"/>
                    <a:pt x="297" y="229"/>
                    <a:pt x="301" y="231"/>
                  </a:cubicBezTo>
                  <a:cubicBezTo>
                    <a:pt x="314" y="239"/>
                    <a:pt x="329" y="246"/>
                    <a:pt x="344" y="252"/>
                  </a:cubicBezTo>
                  <a:cubicBezTo>
                    <a:pt x="374" y="264"/>
                    <a:pt x="406" y="271"/>
                    <a:pt x="438" y="273"/>
                  </a:cubicBezTo>
                  <a:cubicBezTo>
                    <a:pt x="446" y="274"/>
                    <a:pt x="454" y="274"/>
                    <a:pt x="462" y="274"/>
                  </a:cubicBezTo>
                  <a:cubicBezTo>
                    <a:pt x="476" y="274"/>
                    <a:pt x="487" y="273"/>
                    <a:pt x="484" y="291"/>
                  </a:cubicBezTo>
                  <a:cubicBezTo>
                    <a:pt x="481" y="310"/>
                    <a:pt x="476" y="329"/>
                    <a:pt x="469" y="347"/>
                  </a:cubicBezTo>
                  <a:cubicBezTo>
                    <a:pt x="455" y="384"/>
                    <a:pt x="430" y="413"/>
                    <a:pt x="394" y="429"/>
                  </a:cubicBezTo>
                  <a:cubicBezTo>
                    <a:pt x="360" y="411"/>
                    <a:pt x="327" y="393"/>
                    <a:pt x="294" y="37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="" xmlns:a16="http://schemas.microsoft.com/office/drawing/2014/main" id="{85861AF4-236D-4727-B67F-BE72424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1431"/>
              <a:ext cx="332" cy="171"/>
            </a:xfrm>
            <a:custGeom>
              <a:avLst/>
              <a:gdLst>
                <a:gd name="T0" fmla="*/ 117 w 124"/>
                <a:gd name="T1" fmla="*/ 3 h 64"/>
                <a:gd name="T2" fmla="*/ 78 w 124"/>
                <a:gd name="T3" fmla="*/ 41 h 64"/>
                <a:gd name="T4" fmla="*/ 6 w 124"/>
                <a:gd name="T5" fmla="*/ 42 h 64"/>
                <a:gd name="T6" fmla="*/ 3 w 124"/>
                <a:gd name="T7" fmla="*/ 48 h 64"/>
                <a:gd name="T8" fmla="*/ 78 w 124"/>
                <a:gd name="T9" fmla="*/ 54 h 64"/>
                <a:gd name="T10" fmla="*/ 123 w 124"/>
                <a:gd name="T11" fmla="*/ 7 h 64"/>
                <a:gd name="T12" fmla="*/ 117 w 124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64">
                  <a:moveTo>
                    <a:pt x="117" y="3"/>
                  </a:moveTo>
                  <a:cubicBezTo>
                    <a:pt x="104" y="17"/>
                    <a:pt x="96" y="32"/>
                    <a:pt x="78" y="41"/>
                  </a:cubicBezTo>
                  <a:cubicBezTo>
                    <a:pt x="55" y="53"/>
                    <a:pt x="29" y="51"/>
                    <a:pt x="6" y="42"/>
                  </a:cubicBezTo>
                  <a:cubicBezTo>
                    <a:pt x="2" y="41"/>
                    <a:pt x="0" y="47"/>
                    <a:pt x="3" y="48"/>
                  </a:cubicBezTo>
                  <a:cubicBezTo>
                    <a:pt x="26" y="62"/>
                    <a:pt x="53" y="64"/>
                    <a:pt x="78" y="54"/>
                  </a:cubicBezTo>
                  <a:cubicBezTo>
                    <a:pt x="97" y="46"/>
                    <a:pt x="120" y="28"/>
                    <a:pt x="123" y="7"/>
                  </a:cubicBezTo>
                  <a:cubicBezTo>
                    <a:pt x="124" y="3"/>
                    <a:pt x="120" y="0"/>
                    <a:pt x="117" y="3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="" xmlns:a16="http://schemas.microsoft.com/office/drawing/2014/main" id="{2424445E-60BD-428A-BDE5-8676A9CC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1374"/>
              <a:ext cx="83" cy="97"/>
            </a:xfrm>
            <a:custGeom>
              <a:avLst/>
              <a:gdLst>
                <a:gd name="T0" fmla="*/ 26 w 31"/>
                <a:gd name="T1" fmla="*/ 8 h 36"/>
                <a:gd name="T2" fmla="*/ 1 w 31"/>
                <a:gd name="T3" fmla="*/ 14 h 36"/>
                <a:gd name="T4" fmla="*/ 5 w 31"/>
                <a:gd name="T5" fmla="*/ 16 h 36"/>
                <a:gd name="T6" fmla="*/ 21 w 31"/>
                <a:gd name="T7" fmla="*/ 14 h 36"/>
                <a:gd name="T8" fmla="*/ 22 w 31"/>
                <a:gd name="T9" fmla="*/ 22 h 36"/>
                <a:gd name="T10" fmla="*/ 17 w 31"/>
                <a:gd name="T11" fmla="*/ 29 h 36"/>
                <a:gd name="T12" fmla="*/ 19 w 31"/>
                <a:gd name="T13" fmla="*/ 34 h 36"/>
                <a:gd name="T14" fmla="*/ 30 w 31"/>
                <a:gd name="T15" fmla="*/ 23 h 36"/>
                <a:gd name="T16" fmla="*/ 26 w 31"/>
                <a:gd name="T1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6">
                  <a:moveTo>
                    <a:pt x="26" y="8"/>
                  </a:moveTo>
                  <a:cubicBezTo>
                    <a:pt x="19" y="0"/>
                    <a:pt x="4" y="3"/>
                    <a:pt x="1" y="14"/>
                  </a:cubicBezTo>
                  <a:cubicBezTo>
                    <a:pt x="0" y="16"/>
                    <a:pt x="4" y="18"/>
                    <a:pt x="5" y="16"/>
                  </a:cubicBezTo>
                  <a:cubicBezTo>
                    <a:pt x="8" y="11"/>
                    <a:pt x="17" y="9"/>
                    <a:pt x="21" y="14"/>
                  </a:cubicBezTo>
                  <a:cubicBezTo>
                    <a:pt x="23" y="16"/>
                    <a:pt x="23" y="20"/>
                    <a:pt x="22" y="22"/>
                  </a:cubicBezTo>
                  <a:cubicBezTo>
                    <a:pt x="21" y="25"/>
                    <a:pt x="17" y="27"/>
                    <a:pt x="17" y="29"/>
                  </a:cubicBezTo>
                  <a:cubicBezTo>
                    <a:pt x="17" y="31"/>
                    <a:pt x="17" y="33"/>
                    <a:pt x="19" y="34"/>
                  </a:cubicBezTo>
                  <a:cubicBezTo>
                    <a:pt x="25" y="36"/>
                    <a:pt x="29" y="28"/>
                    <a:pt x="30" y="23"/>
                  </a:cubicBezTo>
                  <a:cubicBezTo>
                    <a:pt x="31" y="18"/>
                    <a:pt x="30" y="12"/>
                    <a:pt x="26" y="8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="" xmlns:a16="http://schemas.microsoft.com/office/drawing/2014/main" id="{676C1E07-D0B5-48AB-988F-7F403014B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1305"/>
              <a:ext cx="69" cy="75"/>
            </a:xfrm>
            <a:custGeom>
              <a:avLst/>
              <a:gdLst>
                <a:gd name="T0" fmla="*/ 9 w 26"/>
                <a:gd name="T1" fmla="*/ 1 h 28"/>
                <a:gd name="T2" fmla="*/ 4 w 26"/>
                <a:gd name="T3" fmla="*/ 10 h 28"/>
                <a:gd name="T4" fmla="*/ 10 w 26"/>
                <a:gd name="T5" fmla="*/ 15 h 28"/>
                <a:gd name="T6" fmla="*/ 12 w 26"/>
                <a:gd name="T7" fmla="*/ 23 h 28"/>
                <a:gd name="T8" fmla="*/ 19 w 26"/>
                <a:gd name="T9" fmla="*/ 28 h 28"/>
                <a:gd name="T10" fmla="*/ 25 w 26"/>
                <a:gd name="T11" fmla="*/ 21 h 28"/>
                <a:gd name="T12" fmla="*/ 9 w 26"/>
                <a:gd name="T1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8">
                  <a:moveTo>
                    <a:pt x="9" y="1"/>
                  </a:moveTo>
                  <a:cubicBezTo>
                    <a:pt x="5" y="0"/>
                    <a:pt x="0" y="6"/>
                    <a:pt x="4" y="10"/>
                  </a:cubicBezTo>
                  <a:cubicBezTo>
                    <a:pt x="6" y="11"/>
                    <a:pt x="9" y="13"/>
                    <a:pt x="10" y="15"/>
                  </a:cubicBezTo>
                  <a:cubicBezTo>
                    <a:pt x="11" y="18"/>
                    <a:pt x="12" y="20"/>
                    <a:pt x="12" y="23"/>
                  </a:cubicBezTo>
                  <a:cubicBezTo>
                    <a:pt x="13" y="26"/>
                    <a:pt x="16" y="28"/>
                    <a:pt x="19" y="28"/>
                  </a:cubicBezTo>
                  <a:cubicBezTo>
                    <a:pt x="23" y="27"/>
                    <a:pt x="25" y="25"/>
                    <a:pt x="25" y="21"/>
                  </a:cubicBezTo>
                  <a:cubicBezTo>
                    <a:pt x="26" y="13"/>
                    <a:pt x="17" y="3"/>
                    <a:pt x="9" y="1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="" xmlns:a16="http://schemas.microsoft.com/office/drawing/2014/main" id="{B04E0BD3-FA07-4450-96E6-5E48DF9C8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372"/>
              <a:ext cx="67" cy="101"/>
            </a:xfrm>
            <a:custGeom>
              <a:avLst/>
              <a:gdLst>
                <a:gd name="T0" fmla="*/ 8 w 25"/>
                <a:gd name="T1" fmla="*/ 2 h 38"/>
                <a:gd name="T2" fmla="*/ 3 w 25"/>
                <a:gd name="T3" fmla="*/ 8 h 38"/>
                <a:gd name="T4" fmla="*/ 11 w 25"/>
                <a:gd name="T5" fmla="*/ 29 h 38"/>
                <a:gd name="T6" fmla="*/ 23 w 25"/>
                <a:gd name="T7" fmla="*/ 31 h 38"/>
                <a:gd name="T8" fmla="*/ 8 w 25"/>
                <a:gd name="T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8">
                  <a:moveTo>
                    <a:pt x="8" y="2"/>
                  </a:moveTo>
                  <a:cubicBezTo>
                    <a:pt x="4" y="0"/>
                    <a:pt x="0" y="5"/>
                    <a:pt x="3" y="8"/>
                  </a:cubicBezTo>
                  <a:cubicBezTo>
                    <a:pt x="10" y="14"/>
                    <a:pt x="11" y="21"/>
                    <a:pt x="11" y="29"/>
                  </a:cubicBezTo>
                  <a:cubicBezTo>
                    <a:pt x="11" y="36"/>
                    <a:pt x="22" y="38"/>
                    <a:pt x="23" y="31"/>
                  </a:cubicBezTo>
                  <a:cubicBezTo>
                    <a:pt x="25" y="19"/>
                    <a:pt x="18" y="8"/>
                    <a:pt x="8" y="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="" xmlns:a16="http://schemas.microsoft.com/office/drawing/2014/main" id="{5042BA22-DC39-4253-AF0C-D42BA696F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4" y="1051"/>
              <a:ext cx="428" cy="227"/>
            </a:xfrm>
            <a:custGeom>
              <a:avLst/>
              <a:gdLst>
                <a:gd name="T0" fmla="*/ 158 w 160"/>
                <a:gd name="T1" fmla="*/ 24 h 85"/>
                <a:gd name="T2" fmla="*/ 132 w 160"/>
                <a:gd name="T3" fmla="*/ 12 h 85"/>
                <a:gd name="T4" fmla="*/ 86 w 160"/>
                <a:gd name="T5" fmla="*/ 43 h 85"/>
                <a:gd name="T6" fmla="*/ 23 w 160"/>
                <a:gd name="T7" fmla="*/ 47 h 85"/>
                <a:gd name="T8" fmla="*/ 2 w 160"/>
                <a:gd name="T9" fmla="*/ 80 h 85"/>
                <a:gd name="T10" fmla="*/ 9 w 160"/>
                <a:gd name="T11" fmla="*/ 81 h 85"/>
                <a:gd name="T12" fmla="*/ 55 w 160"/>
                <a:gd name="T13" fmla="*/ 55 h 85"/>
                <a:gd name="T14" fmla="*/ 84 w 160"/>
                <a:gd name="T15" fmla="*/ 55 h 85"/>
                <a:gd name="T16" fmla="*/ 155 w 160"/>
                <a:gd name="T17" fmla="*/ 27 h 85"/>
                <a:gd name="T18" fmla="*/ 158 w 160"/>
                <a:gd name="T19" fmla="*/ 2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85">
                  <a:moveTo>
                    <a:pt x="158" y="24"/>
                  </a:moveTo>
                  <a:cubicBezTo>
                    <a:pt x="153" y="14"/>
                    <a:pt x="143" y="10"/>
                    <a:pt x="132" y="12"/>
                  </a:cubicBezTo>
                  <a:cubicBezTo>
                    <a:pt x="112" y="15"/>
                    <a:pt x="103" y="35"/>
                    <a:pt x="86" y="43"/>
                  </a:cubicBezTo>
                  <a:cubicBezTo>
                    <a:pt x="65" y="52"/>
                    <a:pt x="43" y="37"/>
                    <a:pt x="23" y="47"/>
                  </a:cubicBezTo>
                  <a:cubicBezTo>
                    <a:pt x="10" y="53"/>
                    <a:pt x="0" y="66"/>
                    <a:pt x="2" y="80"/>
                  </a:cubicBezTo>
                  <a:cubicBezTo>
                    <a:pt x="2" y="84"/>
                    <a:pt x="8" y="85"/>
                    <a:pt x="9" y="81"/>
                  </a:cubicBezTo>
                  <a:cubicBezTo>
                    <a:pt x="17" y="58"/>
                    <a:pt x="30" y="51"/>
                    <a:pt x="55" y="55"/>
                  </a:cubicBezTo>
                  <a:cubicBezTo>
                    <a:pt x="65" y="57"/>
                    <a:pt x="74" y="58"/>
                    <a:pt x="84" y="55"/>
                  </a:cubicBezTo>
                  <a:cubicBezTo>
                    <a:pt x="105" y="47"/>
                    <a:pt x="132" y="0"/>
                    <a:pt x="155" y="27"/>
                  </a:cubicBezTo>
                  <a:cubicBezTo>
                    <a:pt x="156" y="29"/>
                    <a:pt x="160" y="26"/>
                    <a:pt x="158" y="24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="" xmlns:a16="http://schemas.microsoft.com/office/drawing/2014/main" id="{4356751B-CF08-4966-8BD7-D3F38CC24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1222"/>
              <a:ext cx="331" cy="300"/>
            </a:xfrm>
            <a:custGeom>
              <a:avLst/>
              <a:gdLst>
                <a:gd name="T0" fmla="*/ 120 w 124"/>
                <a:gd name="T1" fmla="*/ 0 h 112"/>
                <a:gd name="T2" fmla="*/ 81 w 124"/>
                <a:gd name="T3" fmla="*/ 17 h 112"/>
                <a:gd name="T4" fmla="*/ 75 w 124"/>
                <a:gd name="T5" fmla="*/ 34 h 112"/>
                <a:gd name="T6" fmla="*/ 49 w 124"/>
                <a:gd name="T7" fmla="*/ 68 h 112"/>
                <a:gd name="T8" fmla="*/ 8 w 124"/>
                <a:gd name="T9" fmla="*/ 77 h 112"/>
                <a:gd name="T10" fmla="*/ 2 w 124"/>
                <a:gd name="T11" fmla="*/ 108 h 112"/>
                <a:gd name="T12" fmla="*/ 10 w 124"/>
                <a:gd name="T13" fmla="*/ 108 h 112"/>
                <a:gd name="T14" fmla="*/ 12 w 124"/>
                <a:gd name="T15" fmla="*/ 90 h 112"/>
                <a:gd name="T16" fmla="*/ 42 w 124"/>
                <a:gd name="T17" fmla="*/ 80 h 112"/>
                <a:gd name="T18" fmla="*/ 71 w 124"/>
                <a:gd name="T19" fmla="*/ 68 h 112"/>
                <a:gd name="T20" fmla="*/ 84 w 124"/>
                <a:gd name="T21" fmla="*/ 47 h 112"/>
                <a:gd name="T22" fmla="*/ 92 w 124"/>
                <a:gd name="T23" fmla="*/ 18 h 112"/>
                <a:gd name="T24" fmla="*/ 121 w 124"/>
                <a:gd name="T25" fmla="*/ 5 h 112"/>
                <a:gd name="T26" fmla="*/ 120 w 124"/>
                <a:gd name="T2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12">
                  <a:moveTo>
                    <a:pt x="120" y="0"/>
                  </a:moveTo>
                  <a:cubicBezTo>
                    <a:pt x="106" y="3"/>
                    <a:pt x="91" y="6"/>
                    <a:pt x="81" y="17"/>
                  </a:cubicBezTo>
                  <a:cubicBezTo>
                    <a:pt x="77" y="23"/>
                    <a:pt x="76" y="28"/>
                    <a:pt x="75" y="34"/>
                  </a:cubicBezTo>
                  <a:cubicBezTo>
                    <a:pt x="71" y="52"/>
                    <a:pt x="69" y="62"/>
                    <a:pt x="49" y="68"/>
                  </a:cubicBezTo>
                  <a:cubicBezTo>
                    <a:pt x="36" y="72"/>
                    <a:pt x="18" y="66"/>
                    <a:pt x="8" y="77"/>
                  </a:cubicBezTo>
                  <a:cubicBezTo>
                    <a:pt x="1" y="85"/>
                    <a:pt x="0" y="98"/>
                    <a:pt x="2" y="108"/>
                  </a:cubicBezTo>
                  <a:cubicBezTo>
                    <a:pt x="2" y="112"/>
                    <a:pt x="9" y="112"/>
                    <a:pt x="10" y="108"/>
                  </a:cubicBezTo>
                  <a:cubicBezTo>
                    <a:pt x="11" y="103"/>
                    <a:pt x="10" y="94"/>
                    <a:pt x="12" y="90"/>
                  </a:cubicBezTo>
                  <a:cubicBezTo>
                    <a:pt x="19" y="77"/>
                    <a:pt x="31" y="82"/>
                    <a:pt x="42" y="80"/>
                  </a:cubicBezTo>
                  <a:cubicBezTo>
                    <a:pt x="52" y="79"/>
                    <a:pt x="63" y="75"/>
                    <a:pt x="71" y="68"/>
                  </a:cubicBezTo>
                  <a:cubicBezTo>
                    <a:pt x="78" y="62"/>
                    <a:pt x="83" y="56"/>
                    <a:pt x="84" y="47"/>
                  </a:cubicBezTo>
                  <a:cubicBezTo>
                    <a:pt x="86" y="34"/>
                    <a:pt x="77" y="32"/>
                    <a:pt x="92" y="18"/>
                  </a:cubicBezTo>
                  <a:cubicBezTo>
                    <a:pt x="99" y="10"/>
                    <a:pt x="111" y="8"/>
                    <a:pt x="121" y="5"/>
                  </a:cubicBezTo>
                  <a:cubicBezTo>
                    <a:pt x="124" y="4"/>
                    <a:pt x="122" y="0"/>
                    <a:pt x="120" y="0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="" xmlns:a16="http://schemas.microsoft.com/office/drawing/2014/main" id="{78D642B9-6C8E-445B-A9F8-83CE98CE3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1479"/>
              <a:ext cx="206" cy="192"/>
            </a:xfrm>
            <a:custGeom>
              <a:avLst/>
              <a:gdLst>
                <a:gd name="T0" fmla="*/ 75 w 77"/>
                <a:gd name="T1" fmla="*/ 2 h 72"/>
                <a:gd name="T2" fmla="*/ 44 w 77"/>
                <a:gd name="T3" fmla="*/ 30 h 72"/>
                <a:gd name="T4" fmla="*/ 15 w 77"/>
                <a:gd name="T5" fmla="*/ 57 h 72"/>
                <a:gd name="T6" fmla="*/ 1 w 77"/>
                <a:gd name="T7" fmla="*/ 61 h 72"/>
                <a:gd name="T8" fmla="*/ 1 w 77"/>
                <a:gd name="T9" fmla="*/ 66 h 72"/>
                <a:gd name="T10" fmla="*/ 12 w 77"/>
                <a:gd name="T11" fmla="*/ 67 h 72"/>
                <a:gd name="T12" fmla="*/ 13 w 77"/>
                <a:gd name="T13" fmla="*/ 66 h 72"/>
                <a:gd name="T14" fmla="*/ 20 w 77"/>
                <a:gd name="T15" fmla="*/ 68 h 72"/>
                <a:gd name="T16" fmla="*/ 27 w 77"/>
                <a:gd name="T17" fmla="*/ 68 h 72"/>
                <a:gd name="T18" fmla="*/ 41 w 77"/>
                <a:gd name="T19" fmla="*/ 58 h 72"/>
                <a:gd name="T20" fmla="*/ 75 w 77"/>
                <a:gd name="T21" fmla="*/ 6 h 72"/>
                <a:gd name="T22" fmla="*/ 75 w 77"/>
                <a:gd name="T23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2">
                  <a:moveTo>
                    <a:pt x="75" y="2"/>
                  </a:moveTo>
                  <a:cubicBezTo>
                    <a:pt x="57" y="0"/>
                    <a:pt x="49" y="15"/>
                    <a:pt x="44" y="30"/>
                  </a:cubicBezTo>
                  <a:cubicBezTo>
                    <a:pt x="39" y="46"/>
                    <a:pt x="36" y="59"/>
                    <a:pt x="15" y="57"/>
                  </a:cubicBezTo>
                  <a:cubicBezTo>
                    <a:pt x="8" y="56"/>
                    <a:pt x="5" y="55"/>
                    <a:pt x="1" y="61"/>
                  </a:cubicBezTo>
                  <a:cubicBezTo>
                    <a:pt x="0" y="62"/>
                    <a:pt x="0" y="64"/>
                    <a:pt x="1" y="66"/>
                  </a:cubicBezTo>
                  <a:cubicBezTo>
                    <a:pt x="4" y="70"/>
                    <a:pt x="8" y="72"/>
                    <a:pt x="12" y="67"/>
                  </a:cubicBezTo>
                  <a:cubicBezTo>
                    <a:pt x="13" y="67"/>
                    <a:pt x="13" y="67"/>
                    <a:pt x="13" y="66"/>
                  </a:cubicBezTo>
                  <a:cubicBezTo>
                    <a:pt x="16" y="67"/>
                    <a:pt x="20" y="68"/>
                    <a:pt x="20" y="68"/>
                  </a:cubicBezTo>
                  <a:cubicBezTo>
                    <a:pt x="23" y="68"/>
                    <a:pt x="25" y="68"/>
                    <a:pt x="27" y="68"/>
                  </a:cubicBezTo>
                  <a:cubicBezTo>
                    <a:pt x="33" y="66"/>
                    <a:pt x="38" y="62"/>
                    <a:pt x="41" y="58"/>
                  </a:cubicBezTo>
                  <a:cubicBezTo>
                    <a:pt x="53" y="44"/>
                    <a:pt x="50" y="6"/>
                    <a:pt x="75" y="6"/>
                  </a:cubicBezTo>
                  <a:cubicBezTo>
                    <a:pt x="77" y="6"/>
                    <a:pt x="77" y="2"/>
                    <a:pt x="75" y="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="" xmlns:a16="http://schemas.microsoft.com/office/drawing/2014/main" id="{32CC5E1E-75FF-438C-8301-317ED7867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1053"/>
              <a:ext cx="529" cy="364"/>
            </a:xfrm>
            <a:custGeom>
              <a:avLst/>
              <a:gdLst>
                <a:gd name="T0" fmla="*/ 192 w 198"/>
                <a:gd name="T1" fmla="*/ 122 h 136"/>
                <a:gd name="T2" fmla="*/ 172 w 198"/>
                <a:gd name="T3" fmla="*/ 87 h 136"/>
                <a:gd name="T4" fmla="*/ 152 w 198"/>
                <a:gd name="T5" fmla="*/ 75 h 136"/>
                <a:gd name="T6" fmla="*/ 118 w 198"/>
                <a:gd name="T7" fmla="*/ 59 h 136"/>
                <a:gd name="T8" fmla="*/ 111 w 198"/>
                <a:gd name="T9" fmla="*/ 31 h 136"/>
                <a:gd name="T10" fmla="*/ 95 w 198"/>
                <a:gd name="T11" fmla="*/ 25 h 136"/>
                <a:gd name="T12" fmla="*/ 69 w 198"/>
                <a:gd name="T13" fmla="*/ 27 h 136"/>
                <a:gd name="T14" fmla="*/ 49 w 198"/>
                <a:gd name="T15" fmla="*/ 16 h 136"/>
                <a:gd name="T16" fmla="*/ 3 w 198"/>
                <a:gd name="T17" fmla="*/ 14 h 136"/>
                <a:gd name="T18" fmla="*/ 6 w 198"/>
                <a:gd name="T19" fmla="*/ 18 h 136"/>
                <a:gd name="T20" fmla="*/ 60 w 198"/>
                <a:gd name="T21" fmla="*/ 33 h 136"/>
                <a:gd name="T22" fmla="*/ 80 w 198"/>
                <a:gd name="T23" fmla="*/ 38 h 136"/>
                <a:gd name="T24" fmla="*/ 107 w 198"/>
                <a:gd name="T25" fmla="*/ 51 h 136"/>
                <a:gd name="T26" fmla="*/ 110 w 198"/>
                <a:gd name="T27" fmla="*/ 64 h 136"/>
                <a:gd name="T28" fmla="*/ 122 w 198"/>
                <a:gd name="T29" fmla="*/ 77 h 136"/>
                <a:gd name="T30" fmla="*/ 145 w 198"/>
                <a:gd name="T31" fmla="*/ 83 h 136"/>
                <a:gd name="T32" fmla="*/ 166 w 198"/>
                <a:gd name="T33" fmla="*/ 99 h 136"/>
                <a:gd name="T34" fmla="*/ 170 w 198"/>
                <a:gd name="T35" fmla="*/ 117 h 136"/>
                <a:gd name="T36" fmla="*/ 196 w 198"/>
                <a:gd name="T37" fmla="*/ 128 h 136"/>
                <a:gd name="T38" fmla="*/ 192 w 198"/>
                <a:gd name="T39" fmla="*/ 12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36">
                  <a:moveTo>
                    <a:pt x="192" y="122"/>
                  </a:moveTo>
                  <a:cubicBezTo>
                    <a:pt x="175" y="127"/>
                    <a:pt x="178" y="95"/>
                    <a:pt x="172" y="87"/>
                  </a:cubicBezTo>
                  <a:cubicBezTo>
                    <a:pt x="167" y="80"/>
                    <a:pt x="160" y="77"/>
                    <a:pt x="152" y="75"/>
                  </a:cubicBezTo>
                  <a:cubicBezTo>
                    <a:pt x="141" y="72"/>
                    <a:pt x="125" y="72"/>
                    <a:pt x="118" y="59"/>
                  </a:cubicBezTo>
                  <a:cubicBezTo>
                    <a:pt x="114" y="50"/>
                    <a:pt x="118" y="39"/>
                    <a:pt x="111" y="31"/>
                  </a:cubicBezTo>
                  <a:cubicBezTo>
                    <a:pt x="107" y="26"/>
                    <a:pt x="101" y="25"/>
                    <a:pt x="95" y="25"/>
                  </a:cubicBezTo>
                  <a:cubicBezTo>
                    <a:pt x="85" y="25"/>
                    <a:pt x="79" y="30"/>
                    <a:pt x="69" y="27"/>
                  </a:cubicBezTo>
                  <a:cubicBezTo>
                    <a:pt x="62" y="25"/>
                    <a:pt x="55" y="20"/>
                    <a:pt x="49" y="16"/>
                  </a:cubicBezTo>
                  <a:cubicBezTo>
                    <a:pt x="35" y="7"/>
                    <a:pt x="16" y="0"/>
                    <a:pt x="3" y="14"/>
                  </a:cubicBezTo>
                  <a:cubicBezTo>
                    <a:pt x="0" y="17"/>
                    <a:pt x="4" y="20"/>
                    <a:pt x="6" y="18"/>
                  </a:cubicBezTo>
                  <a:cubicBezTo>
                    <a:pt x="25" y="2"/>
                    <a:pt x="45" y="26"/>
                    <a:pt x="60" y="33"/>
                  </a:cubicBezTo>
                  <a:cubicBezTo>
                    <a:pt x="67" y="37"/>
                    <a:pt x="73" y="37"/>
                    <a:pt x="80" y="38"/>
                  </a:cubicBezTo>
                  <a:cubicBezTo>
                    <a:pt x="93" y="38"/>
                    <a:pt x="105" y="37"/>
                    <a:pt x="107" y="51"/>
                  </a:cubicBezTo>
                  <a:cubicBezTo>
                    <a:pt x="108" y="55"/>
                    <a:pt x="108" y="60"/>
                    <a:pt x="110" y="64"/>
                  </a:cubicBezTo>
                  <a:cubicBezTo>
                    <a:pt x="112" y="70"/>
                    <a:pt x="116" y="74"/>
                    <a:pt x="122" y="77"/>
                  </a:cubicBezTo>
                  <a:cubicBezTo>
                    <a:pt x="129" y="81"/>
                    <a:pt x="137" y="81"/>
                    <a:pt x="145" y="83"/>
                  </a:cubicBezTo>
                  <a:cubicBezTo>
                    <a:pt x="157" y="85"/>
                    <a:pt x="162" y="87"/>
                    <a:pt x="166" y="99"/>
                  </a:cubicBezTo>
                  <a:cubicBezTo>
                    <a:pt x="167" y="104"/>
                    <a:pt x="169" y="113"/>
                    <a:pt x="170" y="117"/>
                  </a:cubicBezTo>
                  <a:cubicBezTo>
                    <a:pt x="174" y="128"/>
                    <a:pt x="186" y="136"/>
                    <a:pt x="196" y="128"/>
                  </a:cubicBezTo>
                  <a:cubicBezTo>
                    <a:pt x="198" y="126"/>
                    <a:pt x="196" y="121"/>
                    <a:pt x="192" y="12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="" xmlns:a16="http://schemas.microsoft.com/office/drawing/2014/main" id="{40293A4C-C231-4351-AAC6-99669B9DC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" y="1324"/>
              <a:ext cx="171" cy="184"/>
            </a:xfrm>
            <a:custGeom>
              <a:avLst/>
              <a:gdLst>
                <a:gd name="T0" fmla="*/ 59 w 64"/>
                <a:gd name="T1" fmla="*/ 60 h 69"/>
                <a:gd name="T2" fmla="*/ 47 w 64"/>
                <a:gd name="T3" fmla="*/ 55 h 69"/>
                <a:gd name="T4" fmla="*/ 34 w 64"/>
                <a:gd name="T5" fmla="*/ 43 h 69"/>
                <a:gd name="T6" fmla="*/ 34 w 64"/>
                <a:gd name="T7" fmla="*/ 22 h 69"/>
                <a:gd name="T8" fmla="*/ 4 w 64"/>
                <a:gd name="T9" fmla="*/ 1 h 69"/>
                <a:gd name="T10" fmla="*/ 4 w 64"/>
                <a:gd name="T11" fmla="*/ 7 h 69"/>
                <a:gd name="T12" fmla="*/ 26 w 64"/>
                <a:gd name="T13" fmla="*/ 25 h 69"/>
                <a:gd name="T14" fmla="*/ 23 w 64"/>
                <a:gd name="T15" fmla="*/ 48 h 69"/>
                <a:gd name="T16" fmla="*/ 55 w 64"/>
                <a:gd name="T17" fmla="*/ 68 h 69"/>
                <a:gd name="T18" fmla="*/ 59 w 64"/>
                <a:gd name="T1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9">
                  <a:moveTo>
                    <a:pt x="59" y="60"/>
                  </a:moveTo>
                  <a:cubicBezTo>
                    <a:pt x="55" y="58"/>
                    <a:pt x="51" y="57"/>
                    <a:pt x="47" y="55"/>
                  </a:cubicBezTo>
                  <a:cubicBezTo>
                    <a:pt x="39" y="53"/>
                    <a:pt x="33" y="52"/>
                    <a:pt x="34" y="43"/>
                  </a:cubicBezTo>
                  <a:cubicBezTo>
                    <a:pt x="34" y="35"/>
                    <a:pt x="37" y="30"/>
                    <a:pt x="34" y="22"/>
                  </a:cubicBezTo>
                  <a:cubicBezTo>
                    <a:pt x="30" y="9"/>
                    <a:pt x="17" y="0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4" y="8"/>
                    <a:pt x="23" y="15"/>
                    <a:pt x="26" y="25"/>
                  </a:cubicBezTo>
                  <a:cubicBezTo>
                    <a:pt x="29" y="34"/>
                    <a:pt x="23" y="40"/>
                    <a:pt x="23" y="48"/>
                  </a:cubicBezTo>
                  <a:cubicBezTo>
                    <a:pt x="22" y="62"/>
                    <a:pt x="46" y="66"/>
                    <a:pt x="55" y="68"/>
                  </a:cubicBezTo>
                  <a:cubicBezTo>
                    <a:pt x="60" y="69"/>
                    <a:pt x="64" y="62"/>
                    <a:pt x="59" y="60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="" xmlns:a16="http://schemas.microsoft.com/office/drawing/2014/main" id="{A33284E4-AD54-44C5-A73A-C8BD204A5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" y="2025"/>
              <a:ext cx="53" cy="64"/>
            </a:xfrm>
            <a:custGeom>
              <a:avLst/>
              <a:gdLst>
                <a:gd name="T0" fmla="*/ 14 w 20"/>
                <a:gd name="T1" fmla="*/ 3 h 24"/>
                <a:gd name="T2" fmla="*/ 2 w 20"/>
                <a:gd name="T3" fmla="*/ 18 h 24"/>
                <a:gd name="T4" fmla="*/ 4 w 20"/>
                <a:gd name="T5" fmla="*/ 23 h 24"/>
                <a:gd name="T6" fmla="*/ 20 w 20"/>
                <a:gd name="T7" fmla="*/ 5 h 24"/>
                <a:gd name="T8" fmla="*/ 14 w 20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14" y="3"/>
                  </a:moveTo>
                  <a:cubicBezTo>
                    <a:pt x="12" y="10"/>
                    <a:pt x="8" y="14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12" y="20"/>
                    <a:pt x="18" y="13"/>
                    <a:pt x="20" y="5"/>
                  </a:cubicBezTo>
                  <a:cubicBezTo>
                    <a:pt x="20" y="1"/>
                    <a:pt x="15" y="0"/>
                    <a:pt x="14" y="3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9" name="Group 20">
            <a:extLst>
              <a:ext uri="{FF2B5EF4-FFF2-40B4-BE49-F238E27FC236}">
                <a16:creationId xmlns="" xmlns:a16="http://schemas.microsoft.com/office/drawing/2014/main" id="{729C6754-6B4D-4AF2-8AB8-92C9DB97FB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43445" y="2154549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21" name="Freeform 21">
              <a:extLst>
                <a:ext uri="{FF2B5EF4-FFF2-40B4-BE49-F238E27FC236}">
                  <a16:creationId xmlns="" xmlns:a16="http://schemas.microsoft.com/office/drawing/2014/main" id="{553501DB-0D93-4E18-AFC1-206D40025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="" xmlns:a16="http://schemas.microsoft.com/office/drawing/2014/main" id="{012E0B62-2244-4030-B6AE-60FF30431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="" xmlns:a16="http://schemas.microsoft.com/office/drawing/2014/main" id="{095059AC-0D47-4D50-97E8-F3D53C224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="" xmlns:a16="http://schemas.microsoft.com/office/drawing/2014/main" id="{0C314F0A-D866-4FFE-8C79-31FF5D4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="" xmlns:a16="http://schemas.microsoft.com/office/drawing/2014/main" id="{BEAF385A-C3AD-4B10-91DD-50FBE1BA4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="" xmlns:a16="http://schemas.microsoft.com/office/drawing/2014/main" id="{31E7A604-616A-4E42-A6A3-2466AF2D5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="" xmlns:a16="http://schemas.microsoft.com/office/drawing/2014/main" id="{573A9EBE-C6D1-4920-BB3F-9D649D7FC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="" xmlns:a16="http://schemas.microsoft.com/office/drawing/2014/main" id="{BB4E3E99-12AD-4080-89EB-8C2C1483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="" xmlns:a16="http://schemas.microsoft.com/office/drawing/2014/main" id="{8AD26750-142B-4AEB-93AA-294898154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="" xmlns:a16="http://schemas.microsoft.com/office/drawing/2014/main" id="{EDEA7BE0-4A97-48F1-9C25-72ECE37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="" xmlns:a16="http://schemas.microsoft.com/office/drawing/2014/main" id="{28E70BFB-5553-4494-805F-21640DE2C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="" xmlns:a16="http://schemas.microsoft.com/office/drawing/2014/main" id="{A1505B2E-422B-40C5-913D-6302138EA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5" name="Group 20">
            <a:extLst>
              <a:ext uri="{FF2B5EF4-FFF2-40B4-BE49-F238E27FC236}">
                <a16:creationId xmlns="" xmlns:a16="http://schemas.microsoft.com/office/drawing/2014/main" id="{1C399DF4-5AC1-4981-863B-FD688CDE80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43445" y="3255645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36" name="Freeform 21">
              <a:extLst>
                <a:ext uri="{FF2B5EF4-FFF2-40B4-BE49-F238E27FC236}">
                  <a16:creationId xmlns="" xmlns:a16="http://schemas.microsoft.com/office/drawing/2014/main" id="{573CC75E-D495-47FA-B950-991A8BA3E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="" xmlns:a16="http://schemas.microsoft.com/office/drawing/2014/main" id="{9607F5EF-E022-48AD-81BC-5A689AD37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="" xmlns:a16="http://schemas.microsoft.com/office/drawing/2014/main" id="{DF03CA4C-C850-4D85-8E1D-4ACCC01E3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="" xmlns:a16="http://schemas.microsoft.com/office/drawing/2014/main" id="{41D923B0-A706-4838-9B72-C1180494C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="" xmlns:a16="http://schemas.microsoft.com/office/drawing/2014/main" id="{B48D2AC5-9ECB-46CF-9802-B3CB6C373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="" xmlns:a16="http://schemas.microsoft.com/office/drawing/2014/main" id="{2351D72E-B640-4FDA-B68F-AC474BCFC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="" xmlns:a16="http://schemas.microsoft.com/office/drawing/2014/main" id="{A41C0C49-1702-44D0-A05A-77A29D69E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3" name="Freeform 28">
              <a:extLst>
                <a:ext uri="{FF2B5EF4-FFF2-40B4-BE49-F238E27FC236}">
                  <a16:creationId xmlns="" xmlns:a16="http://schemas.microsoft.com/office/drawing/2014/main" id="{8D957B7C-E527-4E20-83D5-10F7C2646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="" xmlns:a16="http://schemas.microsoft.com/office/drawing/2014/main" id="{68DD7275-3529-4A03-AEEA-50E33EF4F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Freeform 30">
              <a:extLst>
                <a:ext uri="{FF2B5EF4-FFF2-40B4-BE49-F238E27FC236}">
                  <a16:creationId xmlns="" xmlns:a16="http://schemas.microsoft.com/office/drawing/2014/main" id="{F8ED4795-642A-4004-8B42-D68D85239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="" xmlns:a16="http://schemas.microsoft.com/office/drawing/2014/main" id="{F89BAC59-3F28-419A-84DE-552D6AFA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="" xmlns:a16="http://schemas.microsoft.com/office/drawing/2014/main" id="{491B4642-B65E-46B0-8FE5-3C047BC59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8" name="Group 20">
            <a:extLst>
              <a:ext uri="{FF2B5EF4-FFF2-40B4-BE49-F238E27FC236}">
                <a16:creationId xmlns="" xmlns:a16="http://schemas.microsoft.com/office/drawing/2014/main" id="{8DE6F0F8-98B5-43E5-98DB-6946B768D5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43445" y="4356741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49" name="Freeform 21">
              <a:extLst>
                <a:ext uri="{FF2B5EF4-FFF2-40B4-BE49-F238E27FC236}">
                  <a16:creationId xmlns="" xmlns:a16="http://schemas.microsoft.com/office/drawing/2014/main" id="{178BFEA5-B124-432E-AD53-B19178D5B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="" xmlns:a16="http://schemas.microsoft.com/office/drawing/2014/main" id="{725A08C9-E55D-4FCB-B6D6-5703DFA22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1" name="Freeform 23">
              <a:extLst>
                <a:ext uri="{FF2B5EF4-FFF2-40B4-BE49-F238E27FC236}">
                  <a16:creationId xmlns="" xmlns:a16="http://schemas.microsoft.com/office/drawing/2014/main" id="{3F6EEC7C-ECDB-44F4-81A7-8451925F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2" name="Freeform 24">
              <a:extLst>
                <a:ext uri="{FF2B5EF4-FFF2-40B4-BE49-F238E27FC236}">
                  <a16:creationId xmlns="" xmlns:a16="http://schemas.microsoft.com/office/drawing/2014/main" id="{78FB8347-35BD-4FDB-95C6-050CE0EA0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3" name="Freeform 25">
              <a:extLst>
                <a:ext uri="{FF2B5EF4-FFF2-40B4-BE49-F238E27FC236}">
                  <a16:creationId xmlns="" xmlns:a16="http://schemas.microsoft.com/office/drawing/2014/main" id="{8175344A-3818-49D2-A6A8-3887A5CAA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4" name="Freeform 26">
              <a:extLst>
                <a:ext uri="{FF2B5EF4-FFF2-40B4-BE49-F238E27FC236}">
                  <a16:creationId xmlns="" xmlns:a16="http://schemas.microsoft.com/office/drawing/2014/main" id="{14AB4272-AF3B-4BCC-944A-0876918F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5" name="Freeform 27">
              <a:extLst>
                <a:ext uri="{FF2B5EF4-FFF2-40B4-BE49-F238E27FC236}">
                  <a16:creationId xmlns="" xmlns:a16="http://schemas.microsoft.com/office/drawing/2014/main" id="{B0934CC4-CAE2-47F2-8703-A428943E9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6" name="Freeform 28">
              <a:extLst>
                <a:ext uri="{FF2B5EF4-FFF2-40B4-BE49-F238E27FC236}">
                  <a16:creationId xmlns="" xmlns:a16="http://schemas.microsoft.com/office/drawing/2014/main" id="{C0AE31BE-129E-4966-BA77-EC60313C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7" name="Freeform 29">
              <a:extLst>
                <a:ext uri="{FF2B5EF4-FFF2-40B4-BE49-F238E27FC236}">
                  <a16:creationId xmlns="" xmlns:a16="http://schemas.microsoft.com/office/drawing/2014/main" id="{ADA49DCE-ABDB-4599-86A2-E7D573727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8" name="Freeform 30">
              <a:extLst>
                <a:ext uri="{FF2B5EF4-FFF2-40B4-BE49-F238E27FC236}">
                  <a16:creationId xmlns="" xmlns:a16="http://schemas.microsoft.com/office/drawing/2014/main" id="{520390D3-E7CB-4369-9D90-8AF48542B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9" name="Freeform 31">
              <a:extLst>
                <a:ext uri="{FF2B5EF4-FFF2-40B4-BE49-F238E27FC236}">
                  <a16:creationId xmlns="" xmlns:a16="http://schemas.microsoft.com/office/drawing/2014/main" id="{2281254A-09B5-439D-AF7F-0098F5D0D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0" name="Freeform 32">
              <a:extLst>
                <a:ext uri="{FF2B5EF4-FFF2-40B4-BE49-F238E27FC236}">
                  <a16:creationId xmlns="" xmlns:a16="http://schemas.microsoft.com/office/drawing/2014/main" id="{BE0D6BF0-3339-4BB8-A9CF-A51B1F9CB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="" xmlns:a16="http://schemas.microsoft.com/office/drawing/2014/main" id="{D48F5786-29E3-46AC-95BB-A4D976A030A0}"/>
              </a:ext>
            </a:extLst>
          </p:cNvPr>
          <p:cNvGrpSpPr/>
          <p:nvPr/>
        </p:nvGrpSpPr>
        <p:grpSpPr>
          <a:xfrm>
            <a:off x="7138833" y="1962691"/>
            <a:ext cx="3520883" cy="907589"/>
            <a:chOff x="6818250" y="865572"/>
            <a:chExt cx="3520883" cy="907589"/>
          </a:xfrm>
        </p:grpSpPr>
        <p:sp>
          <p:nvSpPr>
            <p:cNvPr id="62" name="文本框 61">
              <a:extLst>
                <a:ext uri="{FF2B5EF4-FFF2-40B4-BE49-F238E27FC236}">
                  <a16:creationId xmlns="" xmlns:a16="http://schemas.microsoft.com/office/drawing/2014/main" id="{30B84AC4-BE53-435E-9B76-9C486A5ADA6A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="" xmlns:a16="http://schemas.microsoft.com/office/drawing/2014/main" id="{6CE173A7-32A4-420D-8495-72CEC4B00478}"/>
                </a:ext>
              </a:extLst>
            </p:cNvPr>
            <p:cNvSpPr txBox="1"/>
            <p:nvPr/>
          </p:nvSpPr>
          <p:spPr>
            <a:xfrm>
              <a:off x="6818251" y="1249941"/>
              <a:ext cx="3520882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="" xmlns:a16="http://schemas.microsoft.com/office/drawing/2014/main" id="{074CF647-ADA5-4838-BDA6-5B971EA9F928}"/>
              </a:ext>
            </a:extLst>
          </p:cNvPr>
          <p:cNvGrpSpPr/>
          <p:nvPr/>
        </p:nvGrpSpPr>
        <p:grpSpPr>
          <a:xfrm>
            <a:off x="7138833" y="3055850"/>
            <a:ext cx="3520883" cy="907589"/>
            <a:chOff x="6818250" y="865572"/>
            <a:chExt cx="3520883" cy="907589"/>
          </a:xfrm>
        </p:grpSpPr>
        <p:sp>
          <p:nvSpPr>
            <p:cNvPr id="65" name="文本框 64">
              <a:extLst>
                <a:ext uri="{FF2B5EF4-FFF2-40B4-BE49-F238E27FC236}">
                  <a16:creationId xmlns="" xmlns:a16="http://schemas.microsoft.com/office/drawing/2014/main" id="{B0338660-5589-4B27-89B0-1D1B31D367AD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="" xmlns:a16="http://schemas.microsoft.com/office/drawing/2014/main" id="{83D08F4D-3E7D-4F63-B0D2-70E5BE2C1040}"/>
                </a:ext>
              </a:extLst>
            </p:cNvPr>
            <p:cNvSpPr txBox="1"/>
            <p:nvPr/>
          </p:nvSpPr>
          <p:spPr>
            <a:xfrm>
              <a:off x="6818251" y="1249941"/>
              <a:ext cx="3520882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="" xmlns:a16="http://schemas.microsoft.com/office/drawing/2014/main" id="{37FCD82B-07EC-4D23-A225-10869A70716E}"/>
              </a:ext>
            </a:extLst>
          </p:cNvPr>
          <p:cNvGrpSpPr/>
          <p:nvPr/>
        </p:nvGrpSpPr>
        <p:grpSpPr>
          <a:xfrm>
            <a:off x="7138833" y="4149008"/>
            <a:ext cx="3520883" cy="907589"/>
            <a:chOff x="6818250" y="865572"/>
            <a:chExt cx="3520883" cy="907589"/>
          </a:xfrm>
        </p:grpSpPr>
        <p:sp>
          <p:nvSpPr>
            <p:cNvPr id="68" name="文本框 67">
              <a:extLst>
                <a:ext uri="{FF2B5EF4-FFF2-40B4-BE49-F238E27FC236}">
                  <a16:creationId xmlns="" xmlns:a16="http://schemas.microsoft.com/office/drawing/2014/main" id="{5FDBC913-6220-4BB9-8C8D-3290198981A2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="" xmlns:a16="http://schemas.microsoft.com/office/drawing/2014/main" id="{27F84292-419A-440E-9009-C41AC3F39B0A}"/>
                </a:ext>
              </a:extLst>
            </p:cNvPr>
            <p:cNvSpPr txBox="1"/>
            <p:nvPr/>
          </p:nvSpPr>
          <p:spPr>
            <a:xfrm>
              <a:off x="6818251" y="1249941"/>
              <a:ext cx="3520882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sp>
        <p:nvSpPr>
          <p:cNvPr id="70" name="Freeform 9">
            <a:extLst>
              <a:ext uri="{FF2B5EF4-FFF2-40B4-BE49-F238E27FC236}">
                <a16:creationId xmlns="" xmlns:a16="http://schemas.microsoft.com/office/drawing/2014/main" id="{E77525F0-C0C5-4F35-9030-E153EF9B544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="" xmlns:a16="http://schemas.microsoft.com/office/drawing/2014/main" id="{F06C6E7B-7A16-4892-9D9D-9E62E99C11DE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100653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7"/>
          <p:cNvGrpSpPr/>
          <p:nvPr/>
        </p:nvGrpSpPr>
        <p:grpSpPr>
          <a:xfrm>
            <a:off x="744438" y="2589336"/>
            <a:ext cx="3131138" cy="1946617"/>
            <a:chOff x="742786" y="2589336"/>
            <a:chExt cx="3132104" cy="1946616"/>
          </a:xfrm>
          <a:solidFill>
            <a:schemeClr val="accent1"/>
          </a:solidFill>
        </p:grpSpPr>
        <p:sp>
          <p:nvSpPr>
            <p:cNvPr id="19" name="文本框 18"/>
            <p:cNvSpPr txBox="1"/>
            <p:nvPr/>
          </p:nvSpPr>
          <p:spPr>
            <a:xfrm>
              <a:off x="1846382" y="2981208"/>
              <a:ext cx="2028508" cy="1117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65" dirty="0">
                  <a:solidFill>
                    <a:schemeClr val="accent3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Aharoni" panose="02010803020104030203" pitchFamily="2" charset="-79"/>
                  <a:sym typeface="站酷快乐体2016修订版" panose="02010600030101010101" pitchFamily="2" charset="-122"/>
                </a:rPr>
                <a:t>01</a:t>
              </a:r>
              <a:endParaRPr lang="zh-CN" altLang="en-US" sz="6665" dirty="0">
                <a:solidFill>
                  <a:schemeClr val="accent3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Aharoni" panose="02010803020104030203" pitchFamily="2" charset="-79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49"/>
            <p:cNvSpPr>
              <a:spLocks noEditPoints="1"/>
            </p:cNvSpPr>
            <p:nvPr/>
          </p:nvSpPr>
          <p:spPr bwMode="auto">
            <a:xfrm>
              <a:off x="742786" y="2589336"/>
              <a:ext cx="2852970" cy="1946616"/>
            </a:xfrm>
            <a:custGeom>
              <a:avLst/>
              <a:gdLst>
                <a:gd name="T0" fmla="*/ 336 w 1420"/>
                <a:gd name="T1" fmla="*/ 215 h 1076"/>
                <a:gd name="T2" fmla="*/ 247 w 1420"/>
                <a:gd name="T3" fmla="*/ 269 h 1076"/>
                <a:gd name="T4" fmla="*/ 339 w 1420"/>
                <a:gd name="T5" fmla="*/ 658 h 1076"/>
                <a:gd name="T6" fmla="*/ 4 w 1420"/>
                <a:gd name="T7" fmla="*/ 999 h 1076"/>
                <a:gd name="T8" fmla="*/ 71 w 1420"/>
                <a:gd name="T9" fmla="*/ 1045 h 1076"/>
                <a:gd name="T10" fmla="*/ 430 w 1420"/>
                <a:gd name="T11" fmla="*/ 846 h 1076"/>
                <a:gd name="T12" fmla="*/ 621 w 1420"/>
                <a:gd name="T13" fmla="*/ 1030 h 1076"/>
                <a:gd name="T14" fmla="*/ 1168 w 1420"/>
                <a:gd name="T15" fmla="*/ 1058 h 1076"/>
                <a:gd name="T16" fmla="*/ 1418 w 1420"/>
                <a:gd name="T17" fmla="*/ 477 h 1076"/>
                <a:gd name="T18" fmla="*/ 285 w 1420"/>
                <a:gd name="T19" fmla="*/ 309 h 1076"/>
                <a:gd name="T20" fmla="*/ 235 w 1420"/>
                <a:gd name="T21" fmla="*/ 317 h 1076"/>
                <a:gd name="T22" fmla="*/ 255 w 1420"/>
                <a:gd name="T23" fmla="*/ 410 h 1076"/>
                <a:gd name="T24" fmla="*/ 262 w 1420"/>
                <a:gd name="T25" fmla="*/ 418 h 1076"/>
                <a:gd name="T26" fmla="*/ 272 w 1420"/>
                <a:gd name="T27" fmla="*/ 467 h 1076"/>
                <a:gd name="T28" fmla="*/ 333 w 1420"/>
                <a:gd name="T29" fmla="*/ 444 h 1076"/>
                <a:gd name="T30" fmla="*/ 289 w 1420"/>
                <a:gd name="T31" fmla="*/ 439 h 1076"/>
                <a:gd name="T32" fmla="*/ 331 w 1420"/>
                <a:gd name="T33" fmla="*/ 457 h 1076"/>
                <a:gd name="T34" fmla="*/ 355 w 1420"/>
                <a:gd name="T35" fmla="*/ 550 h 1076"/>
                <a:gd name="T36" fmla="*/ 329 w 1420"/>
                <a:gd name="T37" fmla="*/ 494 h 1076"/>
                <a:gd name="T38" fmla="*/ 320 w 1420"/>
                <a:gd name="T39" fmla="*/ 546 h 1076"/>
                <a:gd name="T40" fmla="*/ 350 w 1420"/>
                <a:gd name="T41" fmla="*/ 611 h 1076"/>
                <a:gd name="T42" fmla="*/ 350 w 1420"/>
                <a:gd name="T43" fmla="*/ 644 h 1076"/>
                <a:gd name="T44" fmla="*/ 379 w 1420"/>
                <a:gd name="T45" fmla="*/ 723 h 1076"/>
                <a:gd name="T46" fmla="*/ 411 w 1420"/>
                <a:gd name="T47" fmla="*/ 629 h 1076"/>
                <a:gd name="T48" fmla="*/ 365 w 1420"/>
                <a:gd name="T49" fmla="*/ 679 h 1076"/>
                <a:gd name="T50" fmla="*/ 373 w 1420"/>
                <a:gd name="T51" fmla="*/ 700 h 1076"/>
                <a:gd name="T52" fmla="*/ 368 w 1420"/>
                <a:gd name="T53" fmla="*/ 718 h 1076"/>
                <a:gd name="T54" fmla="*/ 193 w 1420"/>
                <a:gd name="T55" fmla="*/ 809 h 1076"/>
                <a:gd name="T56" fmla="*/ 252 w 1420"/>
                <a:gd name="T57" fmla="*/ 778 h 1076"/>
                <a:gd name="T58" fmla="*/ 193 w 1420"/>
                <a:gd name="T59" fmla="*/ 774 h 1076"/>
                <a:gd name="T60" fmla="*/ 71 w 1420"/>
                <a:gd name="T61" fmla="*/ 874 h 1076"/>
                <a:gd name="T62" fmla="*/ 13 w 1420"/>
                <a:gd name="T63" fmla="*/ 1006 h 1076"/>
                <a:gd name="T64" fmla="*/ 28 w 1420"/>
                <a:gd name="T65" fmla="*/ 983 h 1076"/>
                <a:gd name="T66" fmla="*/ 153 w 1420"/>
                <a:gd name="T67" fmla="*/ 845 h 1076"/>
                <a:gd name="T68" fmla="*/ 471 w 1420"/>
                <a:gd name="T69" fmla="*/ 813 h 1076"/>
                <a:gd name="T70" fmla="*/ 456 w 1420"/>
                <a:gd name="T71" fmla="*/ 811 h 1076"/>
                <a:gd name="T72" fmla="*/ 457 w 1420"/>
                <a:gd name="T73" fmla="*/ 872 h 1076"/>
                <a:gd name="T74" fmla="*/ 551 w 1420"/>
                <a:gd name="T75" fmla="*/ 992 h 1076"/>
                <a:gd name="T76" fmla="*/ 565 w 1420"/>
                <a:gd name="T77" fmla="*/ 958 h 1076"/>
                <a:gd name="T78" fmla="*/ 532 w 1420"/>
                <a:gd name="T79" fmla="*/ 919 h 1076"/>
                <a:gd name="T80" fmla="*/ 496 w 1420"/>
                <a:gd name="T81" fmla="*/ 877 h 1076"/>
                <a:gd name="T82" fmla="*/ 501 w 1420"/>
                <a:gd name="T83" fmla="*/ 960 h 1076"/>
                <a:gd name="T84" fmla="*/ 542 w 1420"/>
                <a:gd name="T85" fmla="*/ 1007 h 1076"/>
                <a:gd name="T86" fmla="*/ 584 w 1420"/>
                <a:gd name="T87" fmla="*/ 1007 h 1076"/>
                <a:gd name="T88" fmla="*/ 634 w 1420"/>
                <a:gd name="T89" fmla="*/ 1007 h 1076"/>
                <a:gd name="T90" fmla="*/ 709 w 1420"/>
                <a:gd name="T91" fmla="*/ 987 h 1076"/>
                <a:gd name="T92" fmla="*/ 752 w 1420"/>
                <a:gd name="T93" fmla="*/ 1009 h 1076"/>
                <a:gd name="T94" fmla="*/ 825 w 1420"/>
                <a:gd name="T95" fmla="*/ 1005 h 1076"/>
                <a:gd name="T96" fmla="*/ 863 w 1420"/>
                <a:gd name="T97" fmla="*/ 1012 h 1076"/>
                <a:gd name="T98" fmla="*/ 967 w 1420"/>
                <a:gd name="T99" fmla="*/ 999 h 1076"/>
                <a:gd name="T100" fmla="*/ 967 w 1420"/>
                <a:gd name="T101" fmla="*/ 1028 h 1076"/>
                <a:gd name="T102" fmla="*/ 1003 w 1420"/>
                <a:gd name="T103" fmla="*/ 1012 h 1076"/>
                <a:gd name="T104" fmla="*/ 1047 w 1420"/>
                <a:gd name="T105" fmla="*/ 1018 h 1076"/>
                <a:gd name="T106" fmla="*/ 1088 w 1420"/>
                <a:gd name="T107" fmla="*/ 1034 h 1076"/>
                <a:gd name="T108" fmla="*/ 1128 w 1420"/>
                <a:gd name="T109" fmla="*/ 1042 h 1076"/>
                <a:gd name="T110" fmla="*/ 1193 w 1420"/>
                <a:gd name="T111" fmla="*/ 1042 h 1076"/>
                <a:gd name="T112" fmla="*/ 1309 w 1420"/>
                <a:gd name="T113" fmla="*/ 956 h 1076"/>
                <a:gd name="T114" fmla="*/ 598 w 1420"/>
                <a:gd name="T115" fmla="*/ 959 h 1076"/>
                <a:gd name="T116" fmla="*/ 189 w 1420"/>
                <a:gd name="T117" fmla="*/ 913 h 1076"/>
                <a:gd name="T118" fmla="*/ 355 w 1420"/>
                <a:gd name="T119" fmla="*/ 750 h 1076"/>
                <a:gd name="T120" fmla="*/ 297 w 1420"/>
                <a:gd name="T121" fmla="*/ 279 h 1076"/>
                <a:gd name="T122" fmla="*/ 928 w 1420"/>
                <a:gd name="T123" fmla="*/ 4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0" h="1076">
                  <a:moveTo>
                    <a:pt x="1160" y="164"/>
                  </a:moveTo>
                  <a:lnTo>
                    <a:pt x="1160" y="164"/>
                  </a:lnTo>
                  <a:lnTo>
                    <a:pt x="1097" y="127"/>
                  </a:lnTo>
                  <a:lnTo>
                    <a:pt x="1033" y="88"/>
                  </a:lnTo>
                  <a:lnTo>
                    <a:pt x="1002" y="69"/>
                  </a:lnTo>
                  <a:lnTo>
                    <a:pt x="969" y="51"/>
                  </a:lnTo>
                  <a:lnTo>
                    <a:pt x="937" y="35"/>
                  </a:lnTo>
                  <a:lnTo>
                    <a:pt x="903" y="20"/>
                  </a:lnTo>
                  <a:lnTo>
                    <a:pt x="903" y="20"/>
                  </a:lnTo>
                  <a:lnTo>
                    <a:pt x="885" y="13"/>
                  </a:lnTo>
                  <a:lnTo>
                    <a:pt x="868" y="8"/>
                  </a:lnTo>
                  <a:lnTo>
                    <a:pt x="850" y="4"/>
                  </a:lnTo>
                  <a:lnTo>
                    <a:pt x="833" y="2"/>
                  </a:lnTo>
                  <a:lnTo>
                    <a:pt x="817" y="0"/>
                  </a:lnTo>
                  <a:lnTo>
                    <a:pt x="801" y="0"/>
                  </a:lnTo>
                  <a:lnTo>
                    <a:pt x="784" y="2"/>
                  </a:lnTo>
                  <a:lnTo>
                    <a:pt x="768" y="4"/>
                  </a:lnTo>
                  <a:lnTo>
                    <a:pt x="752" y="8"/>
                  </a:lnTo>
                  <a:lnTo>
                    <a:pt x="737" y="13"/>
                  </a:lnTo>
                  <a:lnTo>
                    <a:pt x="720" y="17"/>
                  </a:lnTo>
                  <a:lnTo>
                    <a:pt x="704" y="25"/>
                  </a:lnTo>
                  <a:lnTo>
                    <a:pt x="673" y="40"/>
                  </a:lnTo>
                  <a:lnTo>
                    <a:pt x="642" y="58"/>
                  </a:lnTo>
                  <a:lnTo>
                    <a:pt x="642" y="58"/>
                  </a:lnTo>
                  <a:lnTo>
                    <a:pt x="571" y="100"/>
                  </a:lnTo>
                  <a:lnTo>
                    <a:pt x="500" y="143"/>
                  </a:lnTo>
                  <a:lnTo>
                    <a:pt x="463" y="163"/>
                  </a:lnTo>
                  <a:lnTo>
                    <a:pt x="427" y="181"/>
                  </a:lnTo>
                  <a:lnTo>
                    <a:pt x="390" y="199"/>
                  </a:lnTo>
                  <a:lnTo>
                    <a:pt x="352" y="215"/>
                  </a:lnTo>
                  <a:lnTo>
                    <a:pt x="352" y="215"/>
                  </a:lnTo>
                  <a:lnTo>
                    <a:pt x="349" y="214"/>
                  </a:lnTo>
                  <a:lnTo>
                    <a:pt x="349" y="214"/>
                  </a:lnTo>
                  <a:lnTo>
                    <a:pt x="336" y="215"/>
                  </a:lnTo>
                  <a:lnTo>
                    <a:pt x="325" y="217"/>
                  </a:lnTo>
                  <a:lnTo>
                    <a:pt x="314" y="222"/>
                  </a:lnTo>
                  <a:lnTo>
                    <a:pt x="306" y="228"/>
                  </a:lnTo>
                  <a:lnTo>
                    <a:pt x="299" y="235"/>
                  </a:lnTo>
                  <a:lnTo>
                    <a:pt x="293" y="245"/>
                  </a:lnTo>
                  <a:lnTo>
                    <a:pt x="289" y="256"/>
                  </a:lnTo>
                  <a:lnTo>
                    <a:pt x="288" y="268"/>
                  </a:lnTo>
                  <a:lnTo>
                    <a:pt x="288" y="268"/>
                  </a:lnTo>
                  <a:lnTo>
                    <a:pt x="287" y="265"/>
                  </a:lnTo>
                  <a:lnTo>
                    <a:pt x="284" y="264"/>
                  </a:lnTo>
                  <a:lnTo>
                    <a:pt x="282" y="265"/>
                  </a:lnTo>
                  <a:lnTo>
                    <a:pt x="279" y="267"/>
                  </a:lnTo>
                  <a:lnTo>
                    <a:pt x="274" y="271"/>
                  </a:lnTo>
                  <a:lnTo>
                    <a:pt x="271" y="276"/>
                  </a:lnTo>
                  <a:lnTo>
                    <a:pt x="271" y="276"/>
                  </a:lnTo>
                  <a:lnTo>
                    <a:pt x="277" y="267"/>
                  </a:lnTo>
                  <a:lnTo>
                    <a:pt x="284" y="253"/>
                  </a:lnTo>
                  <a:lnTo>
                    <a:pt x="287" y="247"/>
                  </a:lnTo>
                  <a:lnTo>
                    <a:pt x="288" y="244"/>
                  </a:lnTo>
                  <a:lnTo>
                    <a:pt x="287" y="244"/>
                  </a:lnTo>
                  <a:lnTo>
                    <a:pt x="285" y="24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2" y="243"/>
                  </a:lnTo>
                  <a:lnTo>
                    <a:pt x="281" y="241"/>
                  </a:lnTo>
                  <a:lnTo>
                    <a:pt x="281" y="241"/>
                  </a:lnTo>
                  <a:lnTo>
                    <a:pt x="277" y="241"/>
                  </a:lnTo>
                  <a:lnTo>
                    <a:pt x="272" y="244"/>
                  </a:lnTo>
                  <a:lnTo>
                    <a:pt x="262" y="250"/>
                  </a:lnTo>
                  <a:lnTo>
                    <a:pt x="256" y="256"/>
                  </a:lnTo>
                  <a:lnTo>
                    <a:pt x="256" y="256"/>
                  </a:lnTo>
                  <a:lnTo>
                    <a:pt x="247" y="269"/>
                  </a:lnTo>
                  <a:lnTo>
                    <a:pt x="238" y="282"/>
                  </a:lnTo>
                  <a:lnTo>
                    <a:pt x="232" y="297"/>
                  </a:lnTo>
                  <a:lnTo>
                    <a:pt x="228" y="311"/>
                  </a:lnTo>
                  <a:lnTo>
                    <a:pt x="225" y="327"/>
                  </a:lnTo>
                  <a:lnTo>
                    <a:pt x="225" y="341"/>
                  </a:lnTo>
                  <a:lnTo>
                    <a:pt x="228" y="358"/>
                  </a:lnTo>
                  <a:lnTo>
                    <a:pt x="231" y="375"/>
                  </a:lnTo>
                  <a:lnTo>
                    <a:pt x="231" y="375"/>
                  </a:lnTo>
                  <a:lnTo>
                    <a:pt x="231" y="379"/>
                  </a:lnTo>
                  <a:lnTo>
                    <a:pt x="231" y="380"/>
                  </a:lnTo>
                  <a:lnTo>
                    <a:pt x="232" y="382"/>
                  </a:lnTo>
                  <a:lnTo>
                    <a:pt x="232" y="382"/>
                  </a:lnTo>
                  <a:lnTo>
                    <a:pt x="243" y="415"/>
                  </a:lnTo>
                  <a:lnTo>
                    <a:pt x="254" y="448"/>
                  </a:lnTo>
                  <a:lnTo>
                    <a:pt x="267" y="481"/>
                  </a:lnTo>
                  <a:lnTo>
                    <a:pt x="281" y="512"/>
                  </a:lnTo>
                  <a:lnTo>
                    <a:pt x="281" y="512"/>
                  </a:lnTo>
                  <a:lnTo>
                    <a:pt x="278" y="518"/>
                  </a:lnTo>
                  <a:lnTo>
                    <a:pt x="278" y="526"/>
                  </a:lnTo>
                  <a:lnTo>
                    <a:pt x="278" y="528"/>
                  </a:lnTo>
                  <a:lnTo>
                    <a:pt x="281" y="529"/>
                  </a:lnTo>
                  <a:lnTo>
                    <a:pt x="283" y="530"/>
                  </a:lnTo>
                  <a:lnTo>
                    <a:pt x="287" y="529"/>
                  </a:lnTo>
                  <a:lnTo>
                    <a:pt x="287" y="529"/>
                  </a:lnTo>
                  <a:lnTo>
                    <a:pt x="300" y="559"/>
                  </a:lnTo>
                  <a:lnTo>
                    <a:pt x="312" y="591"/>
                  </a:lnTo>
                  <a:lnTo>
                    <a:pt x="324" y="62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6" y="653"/>
                  </a:lnTo>
                  <a:lnTo>
                    <a:pt x="337" y="656"/>
                  </a:lnTo>
                  <a:lnTo>
                    <a:pt x="338" y="657"/>
                  </a:lnTo>
                  <a:lnTo>
                    <a:pt x="339" y="658"/>
                  </a:lnTo>
                  <a:lnTo>
                    <a:pt x="339" y="658"/>
                  </a:lnTo>
                  <a:lnTo>
                    <a:pt x="344" y="666"/>
                  </a:lnTo>
                  <a:lnTo>
                    <a:pt x="344" y="666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330" y="688"/>
                  </a:lnTo>
                  <a:lnTo>
                    <a:pt x="320" y="697"/>
                  </a:lnTo>
                  <a:lnTo>
                    <a:pt x="309" y="705"/>
                  </a:lnTo>
                  <a:lnTo>
                    <a:pt x="299" y="713"/>
                  </a:lnTo>
                  <a:lnTo>
                    <a:pt x="273" y="727"/>
                  </a:lnTo>
                  <a:lnTo>
                    <a:pt x="248" y="739"/>
                  </a:lnTo>
                  <a:lnTo>
                    <a:pt x="196" y="763"/>
                  </a:lnTo>
                  <a:lnTo>
                    <a:pt x="172" y="776"/>
                  </a:lnTo>
                  <a:lnTo>
                    <a:pt x="160" y="783"/>
                  </a:lnTo>
                  <a:lnTo>
                    <a:pt x="149" y="792"/>
                  </a:lnTo>
                  <a:lnTo>
                    <a:pt x="149" y="792"/>
                  </a:lnTo>
                  <a:lnTo>
                    <a:pt x="129" y="806"/>
                  </a:lnTo>
                  <a:lnTo>
                    <a:pt x="107" y="823"/>
                  </a:lnTo>
                  <a:lnTo>
                    <a:pt x="87" y="841"/>
                  </a:lnTo>
                  <a:lnTo>
                    <a:pt x="67" y="860"/>
                  </a:lnTo>
                  <a:lnTo>
                    <a:pt x="49" y="881"/>
                  </a:lnTo>
                  <a:lnTo>
                    <a:pt x="41" y="892"/>
                  </a:lnTo>
                  <a:lnTo>
                    <a:pt x="33" y="903"/>
                  </a:lnTo>
                  <a:lnTo>
                    <a:pt x="27" y="913"/>
                  </a:lnTo>
                  <a:lnTo>
                    <a:pt x="20" y="925"/>
                  </a:lnTo>
                  <a:lnTo>
                    <a:pt x="14" y="937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8" y="952"/>
                  </a:lnTo>
                  <a:lnTo>
                    <a:pt x="7" y="954"/>
                  </a:lnTo>
                  <a:lnTo>
                    <a:pt x="6" y="957"/>
                  </a:lnTo>
                  <a:lnTo>
                    <a:pt x="8" y="959"/>
                  </a:lnTo>
                  <a:lnTo>
                    <a:pt x="8" y="959"/>
                  </a:lnTo>
                  <a:lnTo>
                    <a:pt x="6" y="976"/>
                  </a:lnTo>
                  <a:lnTo>
                    <a:pt x="4" y="999"/>
                  </a:lnTo>
                  <a:lnTo>
                    <a:pt x="4" y="999"/>
                  </a:lnTo>
                  <a:lnTo>
                    <a:pt x="2" y="1002"/>
                  </a:lnTo>
                  <a:lnTo>
                    <a:pt x="0" y="1006"/>
                  </a:lnTo>
                  <a:lnTo>
                    <a:pt x="0" y="1010"/>
                  </a:lnTo>
                  <a:lnTo>
                    <a:pt x="1" y="1011"/>
                  </a:lnTo>
                  <a:lnTo>
                    <a:pt x="4" y="1012"/>
                  </a:lnTo>
                  <a:lnTo>
                    <a:pt x="4" y="1012"/>
                  </a:lnTo>
                  <a:lnTo>
                    <a:pt x="4" y="1024"/>
                  </a:lnTo>
                  <a:lnTo>
                    <a:pt x="5" y="1037"/>
                  </a:lnTo>
                  <a:lnTo>
                    <a:pt x="5" y="1037"/>
                  </a:lnTo>
                  <a:lnTo>
                    <a:pt x="5" y="1040"/>
                  </a:lnTo>
                  <a:lnTo>
                    <a:pt x="5" y="1040"/>
                  </a:lnTo>
                  <a:lnTo>
                    <a:pt x="7" y="1051"/>
                  </a:lnTo>
                  <a:lnTo>
                    <a:pt x="11" y="1063"/>
                  </a:lnTo>
                  <a:lnTo>
                    <a:pt x="13" y="1068"/>
                  </a:lnTo>
                  <a:lnTo>
                    <a:pt x="17" y="1072"/>
                  </a:lnTo>
                  <a:lnTo>
                    <a:pt x="22" y="1075"/>
                  </a:lnTo>
                  <a:lnTo>
                    <a:pt x="28" y="1076"/>
                  </a:lnTo>
                  <a:lnTo>
                    <a:pt x="28" y="1076"/>
                  </a:lnTo>
                  <a:lnTo>
                    <a:pt x="30" y="1076"/>
                  </a:lnTo>
                  <a:lnTo>
                    <a:pt x="33" y="1075"/>
                  </a:lnTo>
                  <a:lnTo>
                    <a:pt x="34" y="1074"/>
                  </a:lnTo>
                  <a:lnTo>
                    <a:pt x="34" y="1072"/>
                  </a:lnTo>
                  <a:lnTo>
                    <a:pt x="31" y="1069"/>
                  </a:lnTo>
                  <a:lnTo>
                    <a:pt x="27" y="1066"/>
                  </a:lnTo>
                  <a:lnTo>
                    <a:pt x="27" y="1066"/>
                  </a:lnTo>
                  <a:lnTo>
                    <a:pt x="35" y="1065"/>
                  </a:lnTo>
                  <a:lnTo>
                    <a:pt x="46" y="1063"/>
                  </a:lnTo>
                  <a:lnTo>
                    <a:pt x="52" y="1060"/>
                  </a:lnTo>
                  <a:lnTo>
                    <a:pt x="55" y="1058"/>
                  </a:lnTo>
                  <a:lnTo>
                    <a:pt x="59" y="1055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71" y="1045"/>
                  </a:lnTo>
                  <a:lnTo>
                    <a:pt x="81" y="1036"/>
                  </a:lnTo>
                  <a:lnTo>
                    <a:pt x="101" y="1019"/>
                  </a:lnTo>
                  <a:lnTo>
                    <a:pt x="119" y="1001"/>
                  </a:lnTo>
                  <a:lnTo>
                    <a:pt x="137" y="982"/>
                  </a:lnTo>
                  <a:lnTo>
                    <a:pt x="155" y="962"/>
                  </a:lnTo>
                  <a:lnTo>
                    <a:pt x="173" y="943"/>
                  </a:lnTo>
                  <a:lnTo>
                    <a:pt x="193" y="925"/>
                  </a:lnTo>
                  <a:lnTo>
                    <a:pt x="203" y="918"/>
                  </a:lnTo>
                  <a:lnTo>
                    <a:pt x="214" y="910"/>
                  </a:lnTo>
                  <a:lnTo>
                    <a:pt x="214" y="910"/>
                  </a:lnTo>
                  <a:lnTo>
                    <a:pt x="241" y="893"/>
                  </a:lnTo>
                  <a:lnTo>
                    <a:pt x="268" y="877"/>
                  </a:lnTo>
                  <a:lnTo>
                    <a:pt x="297" y="863"/>
                  </a:lnTo>
                  <a:lnTo>
                    <a:pt x="326" y="850"/>
                  </a:lnTo>
                  <a:lnTo>
                    <a:pt x="385" y="823"/>
                  </a:lnTo>
                  <a:lnTo>
                    <a:pt x="443" y="797"/>
                  </a:lnTo>
                  <a:lnTo>
                    <a:pt x="443" y="797"/>
                  </a:lnTo>
                  <a:lnTo>
                    <a:pt x="437" y="803"/>
                  </a:lnTo>
                  <a:lnTo>
                    <a:pt x="432" y="807"/>
                  </a:lnTo>
                  <a:lnTo>
                    <a:pt x="429" y="811"/>
                  </a:lnTo>
                  <a:lnTo>
                    <a:pt x="427" y="815"/>
                  </a:lnTo>
                  <a:lnTo>
                    <a:pt x="429" y="816"/>
                  </a:lnTo>
                  <a:lnTo>
                    <a:pt x="432" y="816"/>
                  </a:lnTo>
                  <a:lnTo>
                    <a:pt x="437" y="813"/>
                  </a:lnTo>
                  <a:lnTo>
                    <a:pt x="445" y="809"/>
                  </a:lnTo>
                  <a:lnTo>
                    <a:pt x="445" y="809"/>
                  </a:lnTo>
                  <a:lnTo>
                    <a:pt x="432" y="827"/>
                  </a:lnTo>
                  <a:lnTo>
                    <a:pt x="432" y="827"/>
                  </a:lnTo>
                  <a:lnTo>
                    <a:pt x="429" y="825"/>
                  </a:lnTo>
                  <a:lnTo>
                    <a:pt x="427" y="827"/>
                  </a:lnTo>
                  <a:lnTo>
                    <a:pt x="427" y="827"/>
                  </a:lnTo>
                  <a:lnTo>
                    <a:pt x="426" y="830"/>
                  </a:lnTo>
                  <a:lnTo>
                    <a:pt x="427" y="835"/>
                  </a:lnTo>
                  <a:lnTo>
                    <a:pt x="430" y="846"/>
                  </a:lnTo>
                  <a:lnTo>
                    <a:pt x="432" y="851"/>
                  </a:lnTo>
                  <a:lnTo>
                    <a:pt x="432" y="851"/>
                  </a:lnTo>
                  <a:lnTo>
                    <a:pt x="431" y="857"/>
                  </a:lnTo>
                  <a:lnTo>
                    <a:pt x="431" y="860"/>
                  </a:lnTo>
                  <a:lnTo>
                    <a:pt x="431" y="863"/>
                  </a:lnTo>
                  <a:lnTo>
                    <a:pt x="433" y="863"/>
                  </a:lnTo>
                  <a:lnTo>
                    <a:pt x="436" y="863"/>
                  </a:lnTo>
                  <a:lnTo>
                    <a:pt x="438" y="863"/>
                  </a:lnTo>
                  <a:lnTo>
                    <a:pt x="438" y="863"/>
                  </a:lnTo>
                  <a:lnTo>
                    <a:pt x="467" y="906"/>
                  </a:lnTo>
                  <a:lnTo>
                    <a:pt x="479" y="928"/>
                  </a:lnTo>
                  <a:lnTo>
                    <a:pt x="484" y="940"/>
                  </a:lnTo>
                  <a:lnTo>
                    <a:pt x="489" y="952"/>
                  </a:lnTo>
                  <a:lnTo>
                    <a:pt x="489" y="952"/>
                  </a:lnTo>
                  <a:lnTo>
                    <a:pt x="486" y="956"/>
                  </a:lnTo>
                  <a:lnTo>
                    <a:pt x="485" y="960"/>
                  </a:lnTo>
                  <a:lnTo>
                    <a:pt x="486" y="963"/>
                  </a:lnTo>
                  <a:lnTo>
                    <a:pt x="486" y="964"/>
                  </a:lnTo>
                  <a:lnTo>
                    <a:pt x="489" y="964"/>
                  </a:lnTo>
                  <a:lnTo>
                    <a:pt x="491" y="963"/>
                  </a:lnTo>
                  <a:lnTo>
                    <a:pt x="491" y="963"/>
                  </a:lnTo>
                  <a:lnTo>
                    <a:pt x="496" y="974"/>
                  </a:lnTo>
                  <a:lnTo>
                    <a:pt x="501" y="984"/>
                  </a:lnTo>
                  <a:lnTo>
                    <a:pt x="506" y="993"/>
                  </a:lnTo>
                  <a:lnTo>
                    <a:pt x="512" y="1000"/>
                  </a:lnTo>
                  <a:lnTo>
                    <a:pt x="519" y="1007"/>
                  </a:lnTo>
                  <a:lnTo>
                    <a:pt x="526" y="1013"/>
                  </a:lnTo>
                  <a:lnTo>
                    <a:pt x="533" y="1018"/>
                  </a:lnTo>
                  <a:lnTo>
                    <a:pt x="542" y="1022"/>
                  </a:lnTo>
                  <a:lnTo>
                    <a:pt x="550" y="1025"/>
                  </a:lnTo>
                  <a:lnTo>
                    <a:pt x="559" y="1028"/>
                  </a:lnTo>
                  <a:lnTo>
                    <a:pt x="578" y="1030"/>
                  </a:lnTo>
                  <a:lnTo>
                    <a:pt x="598" y="1031"/>
                  </a:lnTo>
                  <a:lnTo>
                    <a:pt x="621" y="1030"/>
                  </a:lnTo>
                  <a:lnTo>
                    <a:pt x="621" y="1030"/>
                  </a:lnTo>
                  <a:lnTo>
                    <a:pt x="672" y="1027"/>
                  </a:lnTo>
                  <a:lnTo>
                    <a:pt x="722" y="1024"/>
                  </a:lnTo>
                  <a:lnTo>
                    <a:pt x="773" y="1022"/>
                  </a:lnTo>
                  <a:lnTo>
                    <a:pt x="798" y="1023"/>
                  </a:lnTo>
                  <a:lnTo>
                    <a:pt x="825" y="1024"/>
                  </a:lnTo>
                  <a:lnTo>
                    <a:pt x="825" y="1024"/>
                  </a:lnTo>
                  <a:lnTo>
                    <a:pt x="826" y="1024"/>
                  </a:lnTo>
                  <a:lnTo>
                    <a:pt x="828" y="1024"/>
                  </a:lnTo>
                  <a:lnTo>
                    <a:pt x="828" y="1024"/>
                  </a:lnTo>
                  <a:lnTo>
                    <a:pt x="880" y="1029"/>
                  </a:lnTo>
                  <a:lnTo>
                    <a:pt x="880" y="1029"/>
                  </a:lnTo>
                  <a:lnTo>
                    <a:pt x="882" y="1030"/>
                  </a:lnTo>
                  <a:lnTo>
                    <a:pt x="885" y="1030"/>
                  </a:lnTo>
                  <a:lnTo>
                    <a:pt x="890" y="1029"/>
                  </a:lnTo>
                  <a:lnTo>
                    <a:pt x="890" y="1029"/>
                  </a:lnTo>
                  <a:lnTo>
                    <a:pt x="939" y="1035"/>
                  </a:lnTo>
                  <a:lnTo>
                    <a:pt x="939" y="1035"/>
                  </a:lnTo>
                  <a:lnTo>
                    <a:pt x="951" y="1037"/>
                  </a:lnTo>
                  <a:lnTo>
                    <a:pt x="967" y="1040"/>
                  </a:lnTo>
                  <a:lnTo>
                    <a:pt x="981" y="1042"/>
                  </a:lnTo>
                  <a:lnTo>
                    <a:pt x="987" y="1042"/>
                  </a:lnTo>
                  <a:lnTo>
                    <a:pt x="993" y="1041"/>
                  </a:lnTo>
                  <a:lnTo>
                    <a:pt x="993" y="1041"/>
                  </a:lnTo>
                  <a:lnTo>
                    <a:pt x="1110" y="1053"/>
                  </a:lnTo>
                  <a:lnTo>
                    <a:pt x="1110" y="1053"/>
                  </a:lnTo>
                  <a:lnTo>
                    <a:pt x="1114" y="1054"/>
                  </a:lnTo>
                  <a:lnTo>
                    <a:pt x="1117" y="1054"/>
                  </a:lnTo>
                  <a:lnTo>
                    <a:pt x="1117" y="1054"/>
                  </a:lnTo>
                  <a:lnTo>
                    <a:pt x="1135" y="1055"/>
                  </a:lnTo>
                  <a:lnTo>
                    <a:pt x="1154" y="1055"/>
                  </a:lnTo>
                  <a:lnTo>
                    <a:pt x="1154" y="1055"/>
                  </a:lnTo>
                  <a:lnTo>
                    <a:pt x="1160" y="1058"/>
                  </a:lnTo>
                  <a:lnTo>
                    <a:pt x="1168" y="1058"/>
                  </a:lnTo>
                  <a:lnTo>
                    <a:pt x="1177" y="1057"/>
                  </a:lnTo>
                  <a:lnTo>
                    <a:pt x="1187" y="1054"/>
                  </a:lnTo>
                  <a:lnTo>
                    <a:pt x="1210" y="1046"/>
                  </a:lnTo>
                  <a:lnTo>
                    <a:pt x="1234" y="1035"/>
                  </a:lnTo>
                  <a:lnTo>
                    <a:pt x="1256" y="1023"/>
                  </a:lnTo>
                  <a:lnTo>
                    <a:pt x="1274" y="1012"/>
                  </a:lnTo>
                  <a:lnTo>
                    <a:pt x="1286" y="1002"/>
                  </a:lnTo>
                  <a:lnTo>
                    <a:pt x="1288" y="1000"/>
                  </a:lnTo>
                  <a:lnTo>
                    <a:pt x="1288" y="998"/>
                  </a:lnTo>
                  <a:lnTo>
                    <a:pt x="1288" y="998"/>
                  </a:lnTo>
                  <a:lnTo>
                    <a:pt x="1296" y="992"/>
                  </a:lnTo>
                  <a:lnTo>
                    <a:pt x="1304" y="984"/>
                  </a:lnTo>
                  <a:lnTo>
                    <a:pt x="1310" y="977"/>
                  </a:lnTo>
                  <a:lnTo>
                    <a:pt x="1316" y="969"/>
                  </a:lnTo>
                  <a:lnTo>
                    <a:pt x="1322" y="962"/>
                  </a:lnTo>
                  <a:lnTo>
                    <a:pt x="1325" y="953"/>
                  </a:lnTo>
                  <a:lnTo>
                    <a:pt x="1334" y="935"/>
                  </a:lnTo>
                  <a:lnTo>
                    <a:pt x="1339" y="916"/>
                  </a:lnTo>
                  <a:lnTo>
                    <a:pt x="1342" y="896"/>
                  </a:lnTo>
                  <a:lnTo>
                    <a:pt x="1345" y="877"/>
                  </a:lnTo>
                  <a:lnTo>
                    <a:pt x="1347" y="857"/>
                  </a:lnTo>
                  <a:lnTo>
                    <a:pt x="1347" y="857"/>
                  </a:lnTo>
                  <a:lnTo>
                    <a:pt x="1352" y="810"/>
                  </a:lnTo>
                  <a:lnTo>
                    <a:pt x="1357" y="763"/>
                  </a:lnTo>
                  <a:lnTo>
                    <a:pt x="1363" y="716"/>
                  </a:lnTo>
                  <a:lnTo>
                    <a:pt x="1370" y="669"/>
                  </a:lnTo>
                  <a:lnTo>
                    <a:pt x="1370" y="669"/>
                  </a:lnTo>
                  <a:lnTo>
                    <a:pt x="1375" y="651"/>
                  </a:lnTo>
                  <a:lnTo>
                    <a:pt x="1380" y="630"/>
                  </a:lnTo>
                  <a:lnTo>
                    <a:pt x="1392" y="588"/>
                  </a:lnTo>
                  <a:lnTo>
                    <a:pt x="1404" y="545"/>
                  </a:lnTo>
                  <a:lnTo>
                    <a:pt x="1410" y="522"/>
                  </a:lnTo>
                  <a:lnTo>
                    <a:pt x="1414" y="500"/>
                  </a:lnTo>
                  <a:lnTo>
                    <a:pt x="1418" y="477"/>
                  </a:lnTo>
                  <a:lnTo>
                    <a:pt x="1419" y="456"/>
                  </a:lnTo>
                  <a:lnTo>
                    <a:pt x="1420" y="434"/>
                  </a:lnTo>
                  <a:lnTo>
                    <a:pt x="1419" y="412"/>
                  </a:lnTo>
                  <a:lnTo>
                    <a:pt x="1416" y="392"/>
                  </a:lnTo>
                  <a:lnTo>
                    <a:pt x="1412" y="382"/>
                  </a:lnTo>
                  <a:lnTo>
                    <a:pt x="1408" y="373"/>
                  </a:lnTo>
                  <a:lnTo>
                    <a:pt x="1405" y="363"/>
                  </a:lnTo>
                  <a:lnTo>
                    <a:pt x="1400" y="353"/>
                  </a:lnTo>
                  <a:lnTo>
                    <a:pt x="1394" y="345"/>
                  </a:lnTo>
                  <a:lnTo>
                    <a:pt x="1387" y="336"/>
                  </a:lnTo>
                  <a:lnTo>
                    <a:pt x="1387" y="336"/>
                  </a:lnTo>
                  <a:lnTo>
                    <a:pt x="1376" y="322"/>
                  </a:lnTo>
                  <a:lnTo>
                    <a:pt x="1364" y="310"/>
                  </a:lnTo>
                  <a:lnTo>
                    <a:pt x="1337" y="285"/>
                  </a:lnTo>
                  <a:lnTo>
                    <a:pt x="1310" y="262"/>
                  </a:lnTo>
                  <a:lnTo>
                    <a:pt x="1282" y="240"/>
                  </a:lnTo>
                  <a:lnTo>
                    <a:pt x="1252" y="220"/>
                  </a:lnTo>
                  <a:lnTo>
                    <a:pt x="1222" y="200"/>
                  </a:lnTo>
                  <a:lnTo>
                    <a:pt x="1160" y="164"/>
                  </a:lnTo>
                  <a:lnTo>
                    <a:pt x="1160" y="164"/>
                  </a:lnTo>
                  <a:close/>
                  <a:moveTo>
                    <a:pt x="291" y="317"/>
                  </a:moveTo>
                  <a:lnTo>
                    <a:pt x="291" y="317"/>
                  </a:lnTo>
                  <a:lnTo>
                    <a:pt x="290" y="317"/>
                  </a:lnTo>
                  <a:lnTo>
                    <a:pt x="288" y="318"/>
                  </a:lnTo>
                  <a:lnTo>
                    <a:pt x="282" y="322"/>
                  </a:lnTo>
                  <a:lnTo>
                    <a:pt x="268" y="338"/>
                  </a:lnTo>
                  <a:lnTo>
                    <a:pt x="254" y="356"/>
                  </a:lnTo>
                  <a:lnTo>
                    <a:pt x="244" y="365"/>
                  </a:lnTo>
                  <a:lnTo>
                    <a:pt x="244" y="365"/>
                  </a:lnTo>
                  <a:lnTo>
                    <a:pt x="254" y="351"/>
                  </a:lnTo>
                  <a:lnTo>
                    <a:pt x="265" y="338"/>
                  </a:lnTo>
                  <a:lnTo>
                    <a:pt x="265" y="338"/>
                  </a:lnTo>
                  <a:lnTo>
                    <a:pt x="279" y="318"/>
                  </a:lnTo>
                  <a:lnTo>
                    <a:pt x="285" y="309"/>
                  </a:lnTo>
                  <a:lnTo>
                    <a:pt x="288" y="303"/>
                  </a:lnTo>
                  <a:lnTo>
                    <a:pt x="289" y="298"/>
                  </a:lnTo>
                  <a:lnTo>
                    <a:pt x="289" y="298"/>
                  </a:lnTo>
                  <a:lnTo>
                    <a:pt x="291" y="317"/>
                  </a:lnTo>
                  <a:lnTo>
                    <a:pt x="291" y="317"/>
                  </a:lnTo>
                  <a:close/>
                  <a:moveTo>
                    <a:pt x="288" y="271"/>
                  </a:moveTo>
                  <a:lnTo>
                    <a:pt x="288" y="271"/>
                  </a:lnTo>
                  <a:lnTo>
                    <a:pt x="288" y="283"/>
                  </a:lnTo>
                  <a:lnTo>
                    <a:pt x="288" y="297"/>
                  </a:lnTo>
                  <a:lnTo>
                    <a:pt x="288" y="297"/>
                  </a:lnTo>
                  <a:lnTo>
                    <a:pt x="288" y="294"/>
                  </a:lnTo>
                  <a:lnTo>
                    <a:pt x="285" y="294"/>
                  </a:lnTo>
                  <a:lnTo>
                    <a:pt x="281" y="297"/>
                  </a:lnTo>
                  <a:lnTo>
                    <a:pt x="274" y="302"/>
                  </a:lnTo>
                  <a:lnTo>
                    <a:pt x="268" y="309"/>
                  </a:lnTo>
                  <a:lnTo>
                    <a:pt x="256" y="323"/>
                  </a:lnTo>
                  <a:lnTo>
                    <a:pt x="249" y="332"/>
                  </a:lnTo>
                  <a:lnTo>
                    <a:pt x="249" y="332"/>
                  </a:lnTo>
                  <a:lnTo>
                    <a:pt x="260" y="317"/>
                  </a:lnTo>
                  <a:lnTo>
                    <a:pt x="271" y="303"/>
                  </a:lnTo>
                  <a:lnTo>
                    <a:pt x="277" y="296"/>
                  </a:lnTo>
                  <a:lnTo>
                    <a:pt x="281" y="288"/>
                  </a:lnTo>
                  <a:lnTo>
                    <a:pt x="285" y="280"/>
                  </a:lnTo>
                  <a:lnTo>
                    <a:pt x="288" y="271"/>
                  </a:lnTo>
                  <a:lnTo>
                    <a:pt x="288" y="271"/>
                  </a:lnTo>
                  <a:close/>
                  <a:moveTo>
                    <a:pt x="240" y="299"/>
                  </a:moveTo>
                  <a:lnTo>
                    <a:pt x="240" y="299"/>
                  </a:lnTo>
                  <a:lnTo>
                    <a:pt x="242" y="299"/>
                  </a:lnTo>
                  <a:lnTo>
                    <a:pt x="244" y="297"/>
                  </a:lnTo>
                  <a:lnTo>
                    <a:pt x="248" y="293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35" y="317"/>
                  </a:lnTo>
                  <a:lnTo>
                    <a:pt x="235" y="317"/>
                  </a:lnTo>
                  <a:lnTo>
                    <a:pt x="236" y="308"/>
                  </a:lnTo>
                  <a:lnTo>
                    <a:pt x="240" y="299"/>
                  </a:lnTo>
                  <a:lnTo>
                    <a:pt x="240" y="299"/>
                  </a:lnTo>
                  <a:close/>
                  <a:moveTo>
                    <a:pt x="234" y="336"/>
                  </a:moveTo>
                  <a:lnTo>
                    <a:pt x="234" y="336"/>
                  </a:lnTo>
                  <a:lnTo>
                    <a:pt x="238" y="333"/>
                  </a:lnTo>
                  <a:lnTo>
                    <a:pt x="238" y="333"/>
                  </a:lnTo>
                  <a:lnTo>
                    <a:pt x="235" y="344"/>
                  </a:lnTo>
                  <a:lnTo>
                    <a:pt x="235" y="344"/>
                  </a:lnTo>
                  <a:lnTo>
                    <a:pt x="234" y="336"/>
                  </a:lnTo>
                  <a:lnTo>
                    <a:pt x="234" y="336"/>
                  </a:lnTo>
                  <a:close/>
                  <a:moveTo>
                    <a:pt x="236" y="351"/>
                  </a:moveTo>
                  <a:lnTo>
                    <a:pt x="236" y="351"/>
                  </a:lnTo>
                  <a:lnTo>
                    <a:pt x="237" y="352"/>
                  </a:lnTo>
                  <a:lnTo>
                    <a:pt x="240" y="352"/>
                  </a:lnTo>
                  <a:lnTo>
                    <a:pt x="243" y="351"/>
                  </a:lnTo>
                  <a:lnTo>
                    <a:pt x="243" y="351"/>
                  </a:lnTo>
                  <a:lnTo>
                    <a:pt x="237" y="361"/>
                  </a:lnTo>
                  <a:lnTo>
                    <a:pt x="237" y="361"/>
                  </a:lnTo>
                  <a:lnTo>
                    <a:pt x="236" y="351"/>
                  </a:lnTo>
                  <a:lnTo>
                    <a:pt x="236" y="351"/>
                  </a:lnTo>
                  <a:close/>
                  <a:moveTo>
                    <a:pt x="246" y="389"/>
                  </a:moveTo>
                  <a:lnTo>
                    <a:pt x="246" y="389"/>
                  </a:lnTo>
                  <a:lnTo>
                    <a:pt x="242" y="380"/>
                  </a:lnTo>
                  <a:lnTo>
                    <a:pt x="242" y="380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46" y="389"/>
                  </a:lnTo>
                  <a:lnTo>
                    <a:pt x="246" y="389"/>
                  </a:lnTo>
                  <a:close/>
                  <a:moveTo>
                    <a:pt x="254" y="414"/>
                  </a:moveTo>
                  <a:lnTo>
                    <a:pt x="254" y="414"/>
                  </a:lnTo>
                  <a:lnTo>
                    <a:pt x="253" y="411"/>
                  </a:lnTo>
                  <a:lnTo>
                    <a:pt x="253" y="411"/>
                  </a:lnTo>
                  <a:lnTo>
                    <a:pt x="255" y="410"/>
                  </a:lnTo>
                  <a:lnTo>
                    <a:pt x="255" y="410"/>
                  </a:lnTo>
                  <a:lnTo>
                    <a:pt x="254" y="414"/>
                  </a:lnTo>
                  <a:lnTo>
                    <a:pt x="254" y="414"/>
                  </a:lnTo>
                  <a:close/>
                  <a:moveTo>
                    <a:pt x="253" y="399"/>
                  </a:moveTo>
                  <a:lnTo>
                    <a:pt x="253" y="399"/>
                  </a:lnTo>
                  <a:lnTo>
                    <a:pt x="255" y="389"/>
                  </a:lnTo>
                  <a:lnTo>
                    <a:pt x="260" y="380"/>
                  </a:lnTo>
                  <a:lnTo>
                    <a:pt x="265" y="370"/>
                  </a:lnTo>
                  <a:lnTo>
                    <a:pt x="270" y="361"/>
                  </a:lnTo>
                  <a:lnTo>
                    <a:pt x="282" y="342"/>
                  </a:lnTo>
                  <a:lnTo>
                    <a:pt x="293" y="324"/>
                  </a:lnTo>
                  <a:lnTo>
                    <a:pt x="293" y="324"/>
                  </a:lnTo>
                  <a:lnTo>
                    <a:pt x="299" y="349"/>
                  </a:lnTo>
                  <a:lnTo>
                    <a:pt x="299" y="349"/>
                  </a:lnTo>
                  <a:lnTo>
                    <a:pt x="296" y="349"/>
                  </a:lnTo>
                  <a:lnTo>
                    <a:pt x="294" y="350"/>
                  </a:lnTo>
                  <a:lnTo>
                    <a:pt x="288" y="355"/>
                  </a:lnTo>
                  <a:lnTo>
                    <a:pt x="282" y="362"/>
                  </a:lnTo>
                  <a:lnTo>
                    <a:pt x="274" y="370"/>
                  </a:lnTo>
                  <a:lnTo>
                    <a:pt x="262" y="388"/>
                  </a:lnTo>
                  <a:lnTo>
                    <a:pt x="258" y="395"/>
                  </a:lnTo>
                  <a:lnTo>
                    <a:pt x="253" y="399"/>
                  </a:lnTo>
                  <a:lnTo>
                    <a:pt x="253" y="399"/>
                  </a:lnTo>
                  <a:close/>
                  <a:moveTo>
                    <a:pt x="301" y="357"/>
                  </a:moveTo>
                  <a:lnTo>
                    <a:pt x="301" y="357"/>
                  </a:lnTo>
                  <a:lnTo>
                    <a:pt x="307" y="374"/>
                  </a:lnTo>
                  <a:lnTo>
                    <a:pt x="307" y="374"/>
                  </a:lnTo>
                  <a:lnTo>
                    <a:pt x="301" y="376"/>
                  </a:lnTo>
                  <a:lnTo>
                    <a:pt x="295" y="381"/>
                  </a:lnTo>
                  <a:lnTo>
                    <a:pt x="290" y="387"/>
                  </a:lnTo>
                  <a:lnTo>
                    <a:pt x="284" y="394"/>
                  </a:lnTo>
                  <a:lnTo>
                    <a:pt x="272" y="408"/>
                  </a:lnTo>
                  <a:lnTo>
                    <a:pt x="267" y="415"/>
                  </a:lnTo>
                  <a:lnTo>
                    <a:pt x="262" y="418"/>
                  </a:lnTo>
                  <a:lnTo>
                    <a:pt x="262" y="418"/>
                  </a:lnTo>
                  <a:lnTo>
                    <a:pt x="266" y="409"/>
                  </a:lnTo>
                  <a:lnTo>
                    <a:pt x="271" y="398"/>
                  </a:lnTo>
                  <a:lnTo>
                    <a:pt x="278" y="388"/>
                  </a:lnTo>
                  <a:lnTo>
                    <a:pt x="287" y="379"/>
                  </a:lnTo>
                  <a:lnTo>
                    <a:pt x="287" y="379"/>
                  </a:lnTo>
                  <a:lnTo>
                    <a:pt x="295" y="368"/>
                  </a:lnTo>
                  <a:lnTo>
                    <a:pt x="301" y="357"/>
                  </a:lnTo>
                  <a:lnTo>
                    <a:pt x="301" y="357"/>
                  </a:lnTo>
                  <a:close/>
                  <a:moveTo>
                    <a:pt x="260" y="432"/>
                  </a:moveTo>
                  <a:lnTo>
                    <a:pt x="260" y="432"/>
                  </a:lnTo>
                  <a:lnTo>
                    <a:pt x="270" y="424"/>
                  </a:lnTo>
                  <a:lnTo>
                    <a:pt x="270" y="424"/>
                  </a:lnTo>
                  <a:lnTo>
                    <a:pt x="262" y="439"/>
                  </a:lnTo>
                  <a:lnTo>
                    <a:pt x="262" y="439"/>
                  </a:lnTo>
                  <a:lnTo>
                    <a:pt x="260" y="432"/>
                  </a:lnTo>
                  <a:lnTo>
                    <a:pt x="260" y="432"/>
                  </a:lnTo>
                  <a:close/>
                  <a:moveTo>
                    <a:pt x="265" y="446"/>
                  </a:moveTo>
                  <a:lnTo>
                    <a:pt x="265" y="446"/>
                  </a:lnTo>
                  <a:lnTo>
                    <a:pt x="271" y="445"/>
                  </a:lnTo>
                  <a:lnTo>
                    <a:pt x="277" y="441"/>
                  </a:lnTo>
                  <a:lnTo>
                    <a:pt x="277" y="441"/>
                  </a:lnTo>
                  <a:lnTo>
                    <a:pt x="268" y="456"/>
                  </a:lnTo>
                  <a:lnTo>
                    <a:pt x="268" y="456"/>
                  </a:lnTo>
                  <a:lnTo>
                    <a:pt x="265" y="446"/>
                  </a:lnTo>
                  <a:lnTo>
                    <a:pt x="265" y="446"/>
                  </a:lnTo>
                  <a:close/>
                  <a:moveTo>
                    <a:pt x="272" y="467"/>
                  </a:moveTo>
                  <a:lnTo>
                    <a:pt x="272" y="467"/>
                  </a:lnTo>
                  <a:lnTo>
                    <a:pt x="276" y="464"/>
                  </a:lnTo>
                  <a:lnTo>
                    <a:pt x="279" y="461"/>
                  </a:lnTo>
                  <a:lnTo>
                    <a:pt x="279" y="461"/>
                  </a:lnTo>
                  <a:lnTo>
                    <a:pt x="273" y="470"/>
                  </a:lnTo>
                  <a:lnTo>
                    <a:pt x="273" y="470"/>
                  </a:lnTo>
                  <a:lnTo>
                    <a:pt x="272" y="467"/>
                  </a:lnTo>
                  <a:lnTo>
                    <a:pt x="272" y="467"/>
                  </a:lnTo>
                  <a:close/>
                  <a:moveTo>
                    <a:pt x="279" y="485"/>
                  </a:moveTo>
                  <a:lnTo>
                    <a:pt x="279" y="485"/>
                  </a:lnTo>
                  <a:lnTo>
                    <a:pt x="278" y="483"/>
                  </a:lnTo>
                  <a:lnTo>
                    <a:pt x="278" y="483"/>
                  </a:lnTo>
                  <a:lnTo>
                    <a:pt x="279" y="482"/>
                  </a:lnTo>
                  <a:lnTo>
                    <a:pt x="279" y="482"/>
                  </a:lnTo>
                  <a:lnTo>
                    <a:pt x="279" y="485"/>
                  </a:lnTo>
                  <a:lnTo>
                    <a:pt x="279" y="485"/>
                  </a:lnTo>
                  <a:close/>
                  <a:moveTo>
                    <a:pt x="279" y="428"/>
                  </a:moveTo>
                  <a:lnTo>
                    <a:pt x="279" y="428"/>
                  </a:lnTo>
                  <a:lnTo>
                    <a:pt x="287" y="417"/>
                  </a:lnTo>
                  <a:lnTo>
                    <a:pt x="294" y="405"/>
                  </a:lnTo>
                  <a:lnTo>
                    <a:pt x="309" y="383"/>
                  </a:lnTo>
                  <a:lnTo>
                    <a:pt x="309" y="383"/>
                  </a:lnTo>
                  <a:lnTo>
                    <a:pt x="314" y="398"/>
                  </a:lnTo>
                  <a:lnTo>
                    <a:pt x="314" y="398"/>
                  </a:lnTo>
                  <a:lnTo>
                    <a:pt x="312" y="397"/>
                  </a:lnTo>
                  <a:lnTo>
                    <a:pt x="309" y="398"/>
                  </a:lnTo>
                  <a:lnTo>
                    <a:pt x="306" y="399"/>
                  </a:lnTo>
                  <a:lnTo>
                    <a:pt x="303" y="403"/>
                  </a:lnTo>
                  <a:lnTo>
                    <a:pt x="299" y="409"/>
                  </a:lnTo>
                  <a:lnTo>
                    <a:pt x="295" y="414"/>
                  </a:lnTo>
                  <a:lnTo>
                    <a:pt x="295" y="414"/>
                  </a:lnTo>
                  <a:lnTo>
                    <a:pt x="288" y="421"/>
                  </a:lnTo>
                  <a:lnTo>
                    <a:pt x="279" y="428"/>
                  </a:lnTo>
                  <a:lnTo>
                    <a:pt x="279" y="428"/>
                  </a:lnTo>
                  <a:close/>
                  <a:moveTo>
                    <a:pt x="308" y="455"/>
                  </a:moveTo>
                  <a:lnTo>
                    <a:pt x="308" y="455"/>
                  </a:lnTo>
                  <a:lnTo>
                    <a:pt x="319" y="444"/>
                  </a:lnTo>
                  <a:lnTo>
                    <a:pt x="330" y="436"/>
                  </a:lnTo>
                  <a:lnTo>
                    <a:pt x="330" y="436"/>
                  </a:lnTo>
                  <a:lnTo>
                    <a:pt x="333" y="444"/>
                  </a:lnTo>
                  <a:lnTo>
                    <a:pt x="333" y="444"/>
                  </a:lnTo>
                  <a:lnTo>
                    <a:pt x="331" y="444"/>
                  </a:lnTo>
                  <a:lnTo>
                    <a:pt x="329" y="444"/>
                  </a:lnTo>
                  <a:lnTo>
                    <a:pt x="323" y="447"/>
                  </a:lnTo>
                  <a:lnTo>
                    <a:pt x="318" y="452"/>
                  </a:lnTo>
                  <a:lnTo>
                    <a:pt x="312" y="458"/>
                  </a:lnTo>
                  <a:lnTo>
                    <a:pt x="302" y="471"/>
                  </a:lnTo>
                  <a:lnTo>
                    <a:pt x="296" y="481"/>
                  </a:lnTo>
                  <a:lnTo>
                    <a:pt x="296" y="481"/>
                  </a:lnTo>
                  <a:lnTo>
                    <a:pt x="295" y="480"/>
                  </a:lnTo>
                  <a:lnTo>
                    <a:pt x="291" y="479"/>
                  </a:lnTo>
                  <a:lnTo>
                    <a:pt x="291" y="479"/>
                  </a:lnTo>
                  <a:lnTo>
                    <a:pt x="297" y="468"/>
                  </a:lnTo>
                  <a:lnTo>
                    <a:pt x="297" y="468"/>
                  </a:lnTo>
                  <a:lnTo>
                    <a:pt x="301" y="467"/>
                  </a:lnTo>
                  <a:lnTo>
                    <a:pt x="307" y="463"/>
                  </a:lnTo>
                  <a:lnTo>
                    <a:pt x="308" y="462"/>
                  </a:lnTo>
                  <a:lnTo>
                    <a:pt x="309" y="459"/>
                  </a:lnTo>
                  <a:lnTo>
                    <a:pt x="311" y="457"/>
                  </a:lnTo>
                  <a:lnTo>
                    <a:pt x="308" y="455"/>
                  </a:lnTo>
                  <a:lnTo>
                    <a:pt x="308" y="455"/>
                  </a:lnTo>
                  <a:close/>
                  <a:moveTo>
                    <a:pt x="291" y="462"/>
                  </a:moveTo>
                  <a:lnTo>
                    <a:pt x="291" y="462"/>
                  </a:lnTo>
                  <a:lnTo>
                    <a:pt x="290" y="462"/>
                  </a:lnTo>
                  <a:lnTo>
                    <a:pt x="290" y="462"/>
                  </a:lnTo>
                  <a:lnTo>
                    <a:pt x="305" y="442"/>
                  </a:lnTo>
                  <a:lnTo>
                    <a:pt x="320" y="423"/>
                  </a:lnTo>
                  <a:lnTo>
                    <a:pt x="320" y="423"/>
                  </a:lnTo>
                  <a:lnTo>
                    <a:pt x="320" y="418"/>
                  </a:lnTo>
                  <a:lnTo>
                    <a:pt x="319" y="416"/>
                  </a:lnTo>
                  <a:lnTo>
                    <a:pt x="317" y="416"/>
                  </a:lnTo>
                  <a:lnTo>
                    <a:pt x="313" y="417"/>
                  </a:lnTo>
                  <a:lnTo>
                    <a:pt x="313" y="417"/>
                  </a:lnTo>
                  <a:lnTo>
                    <a:pt x="301" y="428"/>
                  </a:lnTo>
                  <a:lnTo>
                    <a:pt x="289" y="439"/>
                  </a:lnTo>
                  <a:lnTo>
                    <a:pt x="289" y="439"/>
                  </a:lnTo>
                  <a:lnTo>
                    <a:pt x="302" y="420"/>
                  </a:lnTo>
                  <a:lnTo>
                    <a:pt x="302" y="420"/>
                  </a:lnTo>
                  <a:lnTo>
                    <a:pt x="311" y="412"/>
                  </a:lnTo>
                  <a:lnTo>
                    <a:pt x="314" y="408"/>
                  </a:lnTo>
                  <a:lnTo>
                    <a:pt x="317" y="403"/>
                  </a:lnTo>
                  <a:lnTo>
                    <a:pt x="317" y="403"/>
                  </a:lnTo>
                  <a:lnTo>
                    <a:pt x="326" y="428"/>
                  </a:lnTo>
                  <a:lnTo>
                    <a:pt x="326" y="428"/>
                  </a:lnTo>
                  <a:lnTo>
                    <a:pt x="321" y="430"/>
                  </a:lnTo>
                  <a:lnTo>
                    <a:pt x="315" y="433"/>
                  </a:lnTo>
                  <a:lnTo>
                    <a:pt x="307" y="442"/>
                  </a:lnTo>
                  <a:lnTo>
                    <a:pt x="297" y="452"/>
                  </a:lnTo>
                  <a:lnTo>
                    <a:pt x="291" y="462"/>
                  </a:lnTo>
                  <a:lnTo>
                    <a:pt x="291" y="462"/>
                  </a:lnTo>
                  <a:close/>
                  <a:moveTo>
                    <a:pt x="285" y="501"/>
                  </a:moveTo>
                  <a:lnTo>
                    <a:pt x="285" y="501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8" y="492"/>
                  </a:lnTo>
                  <a:lnTo>
                    <a:pt x="293" y="489"/>
                  </a:lnTo>
                  <a:lnTo>
                    <a:pt x="293" y="489"/>
                  </a:lnTo>
                  <a:lnTo>
                    <a:pt x="285" y="501"/>
                  </a:lnTo>
                  <a:lnTo>
                    <a:pt x="285" y="501"/>
                  </a:lnTo>
                  <a:close/>
                  <a:moveTo>
                    <a:pt x="290" y="514"/>
                  </a:moveTo>
                  <a:lnTo>
                    <a:pt x="290" y="514"/>
                  </a:lnTo>
                  <a:lnTo>
                    <a:pt x="300" y="495"/>
                  </a:lnTo>
                  <a:lnTo>
                    <a:pt x="311" y="477"/>
                  </a:lnTo>
                  <a:lnTo>
                    <a:pt x="311" y="477"/>
                  </a:lnTo>
                  <a:lnTo>
                    <a:pt x="317" y="471"/>
                  </a:lnTo>
                  <a:lnTo>
                    <a:pt x="324" y="464"/>
                  </a:lnTo>
                  <a:lnTo>
                    <a:pt x="331" y="457"/>
                  </a:lnTo>
                  <a:lnTo>
                    <a:pt x="333" y="453"/>
                  </a:lnTo>
                  <a:lnTo>
                    <a:pt x="336" y="450"/>
                  </a:lnTo>
                  <a:lnTo>
                    <a:pt x="336" y="450"/>
                  </a:lnTo>
                  <a:lnTo>
                    <a:pt x="342" y="465"/>
                  </a:lnTo>
                  <a:lnTo>
                    <a:pt x="342" y="465"/>
                  </a:lnTo>
                  <a:lnTo>
                    <a:pt x="337" y="468"/>
                  </a:lnTo>
                  <a:lnTo>
                    <a:pt x="331" y="471"/>
                  </a:lnTo>
                  <a:lnTo>
                    <a:pt x="325" y="476"/>
                  </a:lnTo>
                  <a:lnTo>
                    <a:pt x="320" y="482"/>
                  </a:lnTo>
                  <a:lnTo>
                    <a:pt x="309" y="495"/>
                  </a:lnTo>
                  <a:lnTo>
                    <a:pt x="302" y="506"/>
                  </a:lnTo>
                  <a:lnTo>
                    <a:pt x="302" y="506"/>
                  </a:lnTo>
                  <a:lnTo>
                    <a:pt x="291" y="515"/>
                  </a:lnTo>
                  <a:lnTo>
                    <a:pt x="291" y="515"/>
                  </a:lnTo>
                  <a:lnTo>
                    <a:pt x="290" y="514"/>
                  </a:lnTo>
                  <a:lnTo>
                    <a:pt x="290" y="514"/>
                  </a:lnTo>
                  <a:close/>
                  <a:moveTo>
                    <a:pt x="366" y="520"/>
                  </a:moveTo>
                  <a:lnTo>
                    <a:pt x="366" y="520"/>
                  </a:lnTo>
                  <a:lnTo>
                    <a:pt x="365" y="520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2" y="528"/>
                  </a:lnTo>
                  <a:lnTo>
                    <a:pt x="344" y="535"/>
                  </a:lnTo>
                  <a:lnTo>
                    <a:pt x="332" y="551"/>
                  </a:lnTo>
                  <a:lnTo>
                    <a:pt x="324" y="560"/>
                  </a:lnTo>
                  <a:lnTo>
                    <a:pt x="324" y="560"/>
                  </a:lnTo>
                  <a:lnTo>
                    <a:pt x="331" y="546"/>
                  </a:lnTo>
                  <a:lnTo>
                    <a:pt x="341" y="533"/>
                  </a:lnTo>
                  <a:lnTo>
                    <a:pt x="352" y="521"/>
                  </a:lnTo>
                  <a:lnTo>
                    <a:pt x="361" y="509"/>
                  </a:lnTo>
                  <a:lnTo>
                    <a:pt x="361" y="509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0"/>
                  </a:lnTo>
                  <a:lnTo>
                    <a:pt x="346" y="558"/>
                  </a:lnTo>
                  <a:lnTo>
                    <a:pt x="336" y="567"/>
                  </a:lnTo>
                  <a:lnTo>
                    <a:pt x="336" y="567"/>
                  </a:lnTo>
                  <a:lnTo>
                    <a:pt x="343" y="554"/>
                  </a:lnTo>
                  <a:lnTo>
                    <a:pt x="343" y="554"/>
                  </a:lnTo>
                  <a:lnTo>
                    <a:pt x="349" y="548"/>
                  </a:lnTo>
                  <a:lnTo>
                    <a:pt x="359" y="538"/>
                  </a:lnTo>
                  <a:lnTo>
                    <a:pt x="362" y="533"/>
                  </a:lnTo>
                  <a:lnTo>
                    <a:pt x="366" y="527"/>
                  </a:lnTo>
                  <a:lnTo>
                    <a:pt x="367" y="523"/>
                  </a:lnTo>
                  <a:lnTo>
                    <a:pt x="367" y="521"/>
                  </a:lnTo>
                  <a:lnTo>
                    <a:pt x="366" y="520"/>
                  </a:lnTo>
                  <a:lnTo>
                    <a:pt x="366" y="520"/>
                  </a:lnTo>
                  <a:close/>
                  <a:moveTo>
                    <a:pt x="317" y="536"/>
                  </a:moveTo>
                  <a:lnTo>
                    <a:pt x="317" y="536"/>
                  </a:lnTo>
                  <a:lnTo>
                    <a:pt x="323" y="524"/>
                  </a:lnTo>
                  <a:lnTo>
                    <a:pt x="331" y="512"/>
                  </a:lnTo>
                  <a:lnTo>
                    <a:pt x="342" y="501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8" y="499"/>
                  </a:lnTo>
                  <a:lnTo>
                    <a:pt x="358" y="499"/>
                  </a:lnTo>
                  <a:lnTo>
                    <a:pt x="337" y="518"/>
                  </a:lnTo>
                  <a:lnTo>
                    <a:pt x="327" y="528"/>
                  </a:lnTo>
                  <a:lnTo>
                    <a:pt x="317" y="536"/>
                  </a:lnTo>
                  <a:lnTo>
                    <a:pt x="317" y="536"/>
                  </a:lnTo>
                  <a:close/>
                  <a:moveTo>
                    <a:pt x="305" y="522"/>
                  </a:moveTo>
                  <a:lnTo>
                    <a:pt x="305" y="522"/>
                  </a:lnTo>
                  <a:lnTo>
                    <a:pt x="309" y="512"/>
                  </a:lnTo>
                  <a:lnTo>
                    <a:pt x="309" y="512"/>
                  </a:lnTo>
                  <a:lnTo>
                    <a:pt x="319" y="504"/>
                  </a:lnTo>
                  <a:lnTo>
                    <a:pt x="329" y="494"/>
                  </a:lnTo>
                  <a:lnTo>
                    <a:pt x="346" y="474"/>
                  </a:lnTo>
                  <a:lnTo>
                    <a:pt x="346" y="474"/>
                  </a:lnTo>
                  <a:lnTo>
                    <a:pt x="349" y="482"/>
                  </a:lnTo>
                  <a:lnTo>
                    <a:pt x="349" y="482"/>
                  </a:lnTo>
                  <a:lnTo>
                    <a:pt x="344" y="483"/>
                  </a:lnTo>
                  <a:lnTo>
                    <a:pt x="338" y="487"/>
                  </a:lnTo>
                  <a:lnTo>
                    <a:pt x="326" y="499"/>
                  </a:lnTo>
                  <a:lnTo>
                    <a:pt x="314" y="514"/>
                  </a:lnTo>
                  <a:lnTo>
                    <a:pt x="305" y="522"/>
                  </a:lnTo>
                  <a:lnTo>
                    <a:pt x="305" y="522"/>
                  </a:lnTo>
                  <a:close/>
                  <a:moveTo>
                    <a:pt x="301" y="538"/>
                  </a:moveTo>
                  <a:lnTo>
                    <a:pt x="301" y="538"/>
                  </a:lnTo>
                  <a:lnTo>
                    <a:pt x="308" y="532"/>
                  </a:lnTo>
                  <a:lnTo>
                    <a:pt x="308" y="532"/>
                  </a:lnTo>
                  <a:lnTo>
                    <a:pt x="305" y="545"/>
                  </a:lnTo>
                  <a:lnTo>
                    <a:pt x="305" y="545"/>
                  </a:lnTo>
                  <a:lnTo>
                    <a:pt x="301" y="538"/>
                  </a:lnTo>
                  <a:lnTo>
                    <a:pt x="301" y="538"/>
                  </a:lnTo>
                  <a:close/>
                  <a:moveTo>
                    <a:pt x="319" y="577"/>
                  </a:moveTo>
                  <a:lnTo>
                    <a:pt x="319" y="577"/>
                  </a:lnTo>
                  <a:lnTo>
                    <a:pt x="319" y="577"/>
                  </a:lnTo>
                  <a:lnTo>
                    <a:pt x="319" y="577"/>
                  </a:lnTo>
                  <a:lnTo>
                    <a:pt x="320" y="576"/>
                  </a:lnTo>
                  <a:lnTo>
                    <a:pt x="320" y="576"/>
                  </a:lnTo>
                  <a:lnTo>
                    <a:pt x="319" y="577"/>
                  </a:lnTo>
                  <a:lnTo>
                    <a:pt x="319" y="577"/>
                  </a:lnTo>
                  <a:close/>
                  <a:moveTo>
                    <a:pt x="313" y="564"/>
                  </a:moveTo>
                  <a:lnTo>
                    <a:pt x="313" y="564"/>
                  </a:lnTo>
                  <a:lnTo>
                    <a:pt x="308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4" y="551"/>
                  </a:lnTo>
                  <a:lnTo>
                    <a:pt x="320" y="546"/>
                  </a:lnTo>
                  <a:lnTo>
                    <a:pt x="320" y="546"/>
                  </a:lnTo>
                  <a:lnTo>
                    <a:pt x="317" y="554"/>
                  </a:lnTo>
                  <a:lnTo>
                    <a:pt x="313" y="564"/>
                  </a:lnTo>
                  <a:lnTo>
                    <a:pt x="313" y="564"/>
                  </a:lnTo>
                  <a:close/>
                  <a:moveTo>
                    <a:pt x="323" y="587"/>
                  </a:moveTo>
                  <a:lnTo>
                    <a:pt x="323" y="587"/>
                  </a:lnTo>
                  <a:lnTo>
                    <a:pt x="324" y="587"/>
                  </a:lnTo>
                  <a:lnTo>
                    <a:pt x="324" y="587"/>
                  </a:lnTo>
                  <a:lnTo>
                    <a:pt x="332" y="581"/>
                  </a:lnTo>
                  <a:lnTo>
                    <a:pt x="332" y="581"/>
                  </a:lnTo>
                  <a:lnTo>
                    <a:pt x="329" y="589"/>
                  </a:lnTo>
                  <a:lnTo>
                    <a:pt x="326" y="598"/>
                  </a:lnTo>
                  <a:lnTo>
                    <a:pt x="326" y="598"/>
                  </a:lnTo>
                  <a:lnTo>
                    <a:pt x="323" y="587"/>
                  </a:lnTo>
                  <a:lnTo>
                    <a:pt x="323" y="587"/>
                  </a:lnTo>
                  <a:close/>
                  <a:moveTo>
                    <a:pt x="335" y="619"/>
                  </a:moveTo>
                  <a:lnTo>
                    <a:pt x="335" y="619"/>
                  </a:lnTo>
                  <a:lnTo>
                    <a:pt x="332" y="615"/>
                  </a:lnTo>
                  <a:lnTo>
                    <a:pt x="332" y="615"/>
                  </a:lnTo>
                  <a:lnTo>
                    <a:pt x="337" y="612"/>
                  </a:lnTo>
                  <a:lnTo>
                    <a:pt x="337" y="612"/>
                  </a:lnTo>
                  <a:lnTo>
                    <a:pt x="335" y="619"/>
                  </a:lnTo>
                  <a:lnTo>
                    <a:pt x="335" y="619"/>
                  </a:lnTo>
                  <a:close/>
                  <a:moveTo>
                    <a:pt x="342" y="639"/>
                  </a:moveTo>
                  <a:lnTo>
                    <a:pt x="342" y="639"/>
                  </a:lnTo>
                  <a:lnTo>
                    <a:pt x="341" y="636"/>
                  </a:lnTo>
                  <a:lnTo>
                    <a:pt x="341" y="636"/>
                  </a:lnTo>
                  <a:lnTo>
                    <a:pt x="344" y="635"/>
                  </a:lnTo>
                  <a:lnTo>
                    <a:pt x="344" y="635"/>
                  </a:lnTo>
                  <a:lnTo>
                    <a:pt x="342" y="639"/>
                  </a:lnTo>
                  <a:lnTo>
                    <a:pt x="342" y="639"/>
                  </a:lnTo>
                  <a:close/>
                  <a:moveTo>
                    <a:pt x="342" y="626"/>
                  </a:moveTo>
                  <a:lnTo>
                    <a:pt x="342" y="626"/>
                  </a:lnTo>
                  <a:lnTo>
                    <a:pt x="346" y="618"/>
                  </a:lnTo>
                  <a:lnTo>
                    <a:pt x="350" y="611"/>
                  </a:lnTo>
                  <a:lnTo>
                    <a:pt x="360" y="597"/>
                  </a:lnTo>
                  <a:lnTo>
                    <a:pt x="383" y="571"/>
                  </a:lnTo>
                  <a:lnTo>
                    <a:pt x="383" y="571"/>
                  </a:lnTo>
                  <a:lnTo>
                    <a:pt x="385" y="568"/>
                  </a:lnTo>
                  <a:lnTo>
                    <a:pt x="385" y="567"/>
                  </a:lnTo>
                  <a:lnTo>
                    <a:pt x="384" y="567"/>
                  </a:lnTo>
                  <a:lnTo>
                    <a:pt x="382" y="567"/>
                  </a:lnTo>
                  <a:lnTo>
                    <a:pt x="377" y="569"/>
                  </a:lnTo>
                  <a:lnTo>
                    <a:pt x="368" y="574"/>
                  </a:lnTo>
                  <a:lnTo>
                    <a:pt x="365" y="576"/>
                  </a:lnTo>
                  <a:lnTo>
                    <a:pt x="365" y="576"/>
                  </a:lnTo>
                  <a:lnTo>
                    <a:pt x="350" y="589"/>
                  </a:lnTo>
                  <a:lnTo>
                    <a:pt x="343" y="597"/>
                  </a:lnTo>
                  <a:lnTo>
                    <a:pt x="336" y="603"/>
                  </a:lnTo>
                  <a:lnTo>
                    <a:pt x="336" y="603"/>
                  </a:lnTo>
                  <a:lnTo>
                    <a:pt x="337" y="595"/>
                  </a:lnTo>
                  <a:lnTo>
                    <a:pt x="339" y="589"/>
                  </a:lnTo>
                  <a:lnTo>
                    <a:pt x="347" y="577"/>
                  </a:lnTo>
                  <a:lnTo>
                    <a:pt x="355" y="565"/>
                  </a:lnTo>
                  <a:lnTo>
                    <a:pt x="365" y="553"/>
                  </a:lnTo>
                  <a:lnTo>
                    <a:pt x="365" y="553"/>
                  </a:lnTo>
                  <a:lnTo>
                    <a:pt x="377" y="540"/>
                  </a:lnTo>
                  <a:lnTo>
                    <a:pt x="377" y="540"/>
                  </a:lnTo>
                  <a:lnTo>
                    <a:pt x="391" y="568"/>
                  </a:lnTo>
                  <a:lnTo>
                    <a:pt x="403" y="597"/>
                  </a:lnTo>
                  <a:lnTo>
                    <a:pt x="403" y="597"/>
                  </a:lnTo>
                  <a:lnTo>
                    <a:pt x="398" y="599"/>
                  </a:lnTo>
                  <a:lnTo>
                    <a:pt x="395" y="603"/>
                  </a:lnTo>
                  <a:lnTo>
                    <a:pt x="386" y="611"/>
                  </a:lnTo>
                  <a:lnTo>
                    <a:pt x="371" y="629"/>
                  </a:lnTo>
                  <a:lnTo>
                    <a:pt x="371" y="629"/>
                  </a:lnTo>
                  <a:lnTo>
                    <a:pt x="361" y="638"/>
                  </a:lnTo>
                  <a:lnTo>
                    <a:pt x="350" y="644"/>
                  </a:lnTo>
                  <a:lnTo>
                    <a:pt x="350" y="644"/>
                  </a:lnTo>
                  <a:lnTo>
                    <a:pt x="360" y="629"/>
                  </a:lnTo>
                  <a:lnTo>
                    <a:pt x="371" y="617"/>
                  </a:lnTo>
                  <a:lnTo>
                    <a:pt x="382" y="60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6" y="591"/>
                  </a:lnTo>
                  <a:lnTo>
                    <a:pt x="395" y="587"/>
                  </a:lnTo>
                  <a:lnTo>
                    <a:pt x="395" y="587"/>
                  </a:lnTo>
                  <a:lnTo>
                    <a:pt x="392" y="586"/>
                  </a:lnTo>
                  <a:lnTo>
                    <a:pt x="391" y="587"/>
                  </a:lnTo>
                  <a:lnTo>
                    <a:pt x="385" y="589"/>
                  </a:lnTo>
                  <a:lnTo>
                    <a:pt x="377" y="595"/>
                  </a:lnTo>
                  <a:lnTo>
                    <a:pt x="368" y="603"/>
                  </a:lnTo>
                  <a:lnTo>
                    <a:pt x="353" y="617"/>
                  </a:lnTo>
                  <a:lnTo>
                    <a:pt x="342" y="626"/>
                  </a:lnTo>
                  <a:lnTo>
                    <a:pt x="342" y="626"/>
                  </a:lnTo>
                  <a:close/>
                  <a:moveTo>
                    <a:pt x="392" y="703"/>
                  </a:moveTo>
                  <a:lnTo>
                    <a:pt x="392" y="703"/>
                  </a:lnTo>
                  <a:lnTo>
                    <a:pt x="394" y="700"/>
                  </a:lnTo>
                  <a:lnTo>
                    <a:pt x="394" y="698"/>
                  </a:lnTo>
                  <a:lnTo>
                    <a:pt x="394" y="698"/>
                  </a:lnTo>
                  <a:lnTo>
                    <a:pt x="396" y="698"/>
                  </a:lnTo>
                  <a:lnTo>
                    <a:pt x="400" y="697"/>
                  </a:lnTo>
                  <a:lnTo>
                    <a:pt x="403" y="694"/>
                  </a:lnTo>
                  <a:lnTo>
                    <a:pt x="403" y="693"/>
                  </a:lnTo>
                  <a:lnTo>
                    <a:pt x="403" y="691"/>
                  </a:lnTo>
                  <a:lnTo>
                    <a:pt x="403" y="691"/>
                  </a:lnTo>
                  <a:lnTo>
                    <a:pt x="411" y="691"/>
                  </a:lnTo>
                  <a:lnTo>
                    <a:pt x="411" y="691"/>
                  </a:lnTo>
                  <a:lnTo>
                    <a:pt x="404" y="701"/>
                  </a:lnTo>
                  <a:lnTo>
                    <a:pt x="397" y="710"/>
                  </a:lnTo>
                  <a:lnTo>
                    <a:pt x="389" y="717"/>
                  </a:lnTo>
                  <a:lnTo>
                    <a:pt x="379" y="723"/>
                  </a:lnTo>
                  <a:lnTo>
                    <a:pt x="379" y="723"/>
                  </a:lnTo>
                  <a:lnTo>
                    <a:pt x="378" y="722"/>
                  </a:lnTo>
                  <a:lnTo>
                    <a:pt x="378" y="722"/>
                  </a:lnTo>
                  <a:lnTo>
                    <a:pt x="383" y="710"/>
                  </a:lnTo>
                  <a:lnTo>
                    <a:pt x="383" y="710"/>
                  </a:lnTo>
                  <a:lnTo>
                    <a:pt x="392" y="703"/>
                  </a:lnTo>
                  <a:lnTo>
                    <a:pt x="392" y="703"/>
                  </a:lnTo>
                  <a:close/>
                  <a:moveTo>
                    <a:pt x="389" y="681"/>
                  </a:moveTo>
                  <a:lnTo>
                    <a:pt x="389" y="681"/>
                  </a:lnTo>
                  <a:lnTo>
                    <a:pt x="394" y="679"/>
                  </a:lnTo>
                  <a:lnTo>
                    <a:pt x="394" y="679"/>
                  </a:lnTo>
                  <a:lnTo>
                    <a:pt x="391" y="681"/>
                  </a:lnTo>
                  <a:lnTo>
                    <a:pt x="391" y="681"/>
                  </a:lnTo>
                  <a:lnTo>
                    <a:pt x="389" y="681"/>
                  </a:lnTo>
                  <a:lnTo>
                    <a:pt x="389" y="681"/>
                  </a:lnTo>
                  <a:close/>
                  <a:moveTo>
                    <a:pt x="403" y="681"/>
                  </a:moveTo>
                  <a:lnTo>
                    <a:pt x="403" y="681"/>
                  </a:lnTo>
                  <a:lnTo>
                    <a:pt x="418" y="665"/>
                  </a:lnTo>
                  <a:lnTo>
                    <a:pt x="418" y="665"/>
                  </a:lnTo>
                  <a:lnTo>
                    <a:pt x="417" y="674"/>
                  </a:lnTo>
                  <a:lnTo>
                    <a:pt x="414" y="681"/>
                  </a:lnTo>
                  <a:lnTo>
                    <a:pt x="414" y="681"/>
                  </a:lnTo>
                  <a:lnTo>
                    <a:pt x="403" y="681"/>
                  </a:lnTo>
                  <a:lnTo>
                    <a:pt x="403" y="681"/>
                  </a:lnTo>
                  <a:close/>
                  <a:moveTo>
                    <a:pt x="376" y="679"/>
                  </a:moveTo>
                  <a:lnTo>
                    <a:pt x="376" y="679"/>
                  </a:lnTo>
                  <a:lnTo>
                    <a:pt x="384" y="669"/>
                  </a:lnTo>
                  <a:lnTo>
                    <a:pt x="397" y="653"/>
                  </a:lnTo>
                  <a:lnTo>
                    <a:pt x="404" y="646"/>
                  </a:lnTo>
                  <a:lnTo>
                    <a:pt x="409" y="639"/>
                  </a:lnTo>
                  <a:lnTo>
                    <a:pt x="412" y="633"/>
                  </a:lnTo>
                  <a:lnTo>
                    <a:pt x="412" y="630"/>
                  </a:lnTo>
                  <a:lnTo>
                    <a:pt x="412" y="629"/>
                  </a:lnTo>
                  <a:lnTo>
                    <a:pt x="412" y="629"/>
                  </a:lnTo>
                  <a:lnTo>
                    <a:pt x="411" y="629"/>
                  </a:lnTo>
                  <a:lnTo>
                    <a:pt x="408" y="629"/>
                  </a:lnTo>
                  <a:lnTo>
                    <a:pt x="402" y="633"/>
                  </a:lnTo>
                  <a:lnTo>
                    <a:pt x="384" y="645"/>
                  </a:lnTo>
                  <a:lnTo>
                    <a:pt x="356" y="668"/>
                  </a:lnTo>
                  <a:lnTo>
                    <a:pt x="356" y="668"/>
                  </a:lnTo>
                  <a:lnTo>
                    <a:pt x="355" y="665"/>
                  </a:lnTo>
                  <a:lnTo>
                    <a:pt x="355" y="665"/>
                  </a:lnTo>
                  <a:lnTo>
                    <a:pt x="360" y="658"/>
                  </a:lnTo>
                  <a:lnTo>
                    <a:pt x="365" y="651"/>
                  </a:lnTo>
                  <a:lnTo>
                    <a:pt x="378" y="636"/>
                  </a:lnTo>
                  <a:lnTo>
                    <a:pt x="378" y="636"/>
                  </a:lnTo>
                  <a:lnTo>
                    <a:pt x="392" y="622"/>
                  </a:lnTo>
                  <a:lnTo>
                    <a:pt x="407" y="606"/>
                  </a:lnTo>
                  <a:lnTo>
                    <a:pt x="407" y="606"/>
                  </a:lnTo>
                  <a:lnTo>
                    <a:pt x="414" y="630"/>
                  </a:lnTo>
                  <a:lnTo>
                    <a:pt x="417" y="642"/>
                  </a:lnTo>
                  <a:lnTo>
                    <a:pt x="418" y="653"/>
                  </a:lnTo>
                  <a:lnTo>
                    <a:pt x="418" y="653"/>
                  </a:lnTo>
                  <a:lnTo>
                    <a:pt x="413" y="654"/>
                  </a:lnTo>
                  <a:lnTo>
                    <a:pt x="407" y="656"/>
                  </a:lnTo>
                  <a:lnTo>
                    <a:pt x="396" y="663"/>
                  </a:lnTo>
                  <a:lnTo>
                    <a:pt x="376" y="679"/>
                  </a:lnTo>
                  <a:lnTo>
                    <a:pt x="376" y="679"/>
                  </a:lnTo>
                  <a:close/>
                  <a:moveTo>
                    <a:pt x="377" y="689"/>
                  </a:move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close/>
                  <a:moveTo>
                    <a:pt x="371" y="670"/>
                  </a:moveTo>
                  <a:lnTo>
                    <a:pt x="371" y="670"/>
                  </a:lnTo>
                  <a:lnTo>
                    <a:pt x="365" y="679"/>
                  </a:lnTo>
                  <a:lnTo>
                    <a:pt x="365" y="679"/>
                  </a:lnTo>
                  <a:lnTo>
                    <a:pt x="364" y="679"/>
                  </a:lnTo>
                  <a:lnTo>
                    <a:pt x="364" y="679"/>
                  </a:lnTo>
                  <a:lnTo>
                    <a:pt x="361" y="676"/>
                  </a:lnTo>
                  <a:lnTo>
                    <a:pt x="361" y="676"/>
                  </a:lnTo>
                  <a:lnTo>
                    <a:pt x="371" y="670"/>
                  </a:lnTo>
                  <a:lnTo>
                    <a:pt x="371" y="670"/>
                  </a:lnTo>
                  <a:close/>
                  <a:moveTo>
                    <a:pt x="350" y="654"/>
                  </a:moveTo>
                  <a:lnTo>
                    <a:pt x="350" y="654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50" y="654"/>
                  </a:lnTo>
                  <a:lnTo>
                    <a:pt x="350" y="654"/>
                  </a:lnTo>
                  <a:close/>
                  <a:moveTo>
                    <a:pt x="346" y="686"/>
                  </a:moveTo>
                  <a:lnTo>
                    <a:pt x="346" y="686"/>
                  </a:lnTo>
                  <a:lnTo>
                    <a:pt x="349" y="685"/>
                  </a:lnTo>
                  <a:lnTo>
                    <a:pt x="354" y="681"/>
                  </a:lnTo>
                  <a:lnTo>
                    <a:pt x="354" y="681"/>
                  </a:lnTo>
                  <a:lnTo>
                    <a:pt x="360" y="689"/>
                  </a:lnTo>
                  <a:lnTo>
                    <a:pt x="360" y="689"/>
                  </a:lnTo>
                  <a:lnTo>
                    <a:pt x="359" y="689"/>
                  </a:lnTo>
                  <a:lnTo>
                    <a:pt x="359" y="689"/>
                  </a:lnTo>
                  <a:lnTo>
                    <a:pt x="341" y="691"/>
                  </a:lnTo>
                  <a:lnTo>
                    <a:pt x="341" y="691"/>
                  </a:lnTo>
                  <a:lnTo>
                    <a:pt x="346" y="686"/>
                  </a:lnTo>
                  <a:lnTo>
                    <a:pt x="346" y="686"/>
                  </a:lnTo>
                  <a:close/>
                  <a:moveTo>
                    <a:pt x="331" y="700"/>
                  </a:moveTo>
                  <a:lnTo>
                    <a:pt x="331" y="700"/>
                  </a:lnTo>
                  <a:lnTo>
                    <a:pt x="341" y="701"/>
                  </a:lnTo>
                  <a:lnTo>
                    <a:pt x="352" y="701"/>
                  </a:lnTo>
                  <a:lnTo>
                    <a:pt x="373" y="700"/>
                  </a:lnTo>
                  <a:lnTo>
                    <a:pt x="373" y="700"/>
                  </a:lnTo>
                  <a:lnTo>
                    <a:pt x="377" y="700"/>
                  </a:lnTo>
                  <a:lnTo>
                    <a:pt x="377" y="700"/>
                  </a:lnTo>
                  <a:lnTo>
                    <a:pt x="376" y="704"/>
                  </a:lnTo>
                  <a:lnTo>
                    <a:pt x="376" y="704"/>
                  </a:lnTo>
                  <a:lnTo>
                    <a:pt x="367" y="707"/>
                  </a:lnTo>
                  <a:lnTo>
                    <a:pt x="359" y="712"/>
                  </a:lnTo>
                  <a:lnTo>
                    <a:pt x="339" y="718"/>
                  </a:lnTo>
                  <a:lnTo>
                    <a:pt x="339" y="718"/>
                  </a:lnTo>
                  <a:lnTo>
                    <a:pt x="330" y="719"/>
                  </a:lnTo>
                  <a:lnTo>
                    <a:pt x="314" y="723"/>
                  </a:lnTo>
                  <a:lnTo>
                    <a:pt x="306" y="724"/>
                  </a:lnTo>
                  <a:lnTo>
                    <a:pt x="301" y="728"/>
                  </a:lnTo>
                  <a:lnTo>
                    <a:pt x="299" y="729"/>
                  </a:lnTo>
                  <a:lnTo>
                    <a:pt x="299" y="730"/>
                  </a:lnTo>
                  <a:lnTo>
                    <a:pt x="299" y="732"/>
                  </a:lnTo>
                  <a:lnTo>
                    <a:pt x="300" y="734"/>
                  </a:lnTo>
                  <a:lnTo>
                    <a:pt x="300" y="734"/>
                  </a:lnTo>
                  <a:lnTo>
                    <a:pt x="278" y="733"/>
                  </a:lnTo>
                  <a:lnTo>
                    <a:pt x="278" y="733"/>
                  </a:lnTo>
                  <a:lnTo>
                    <a:pt x="293" y="725"/>
                  </a:lnTo>
                  <a:lnTo>
                    <a:pt x="306" y="718"/>
                  </a:lnTo>
                  <a:lnTo>
                    <a:pt x="319" y="710"/>
                  </a:lnTo>
                  <a:lnTo>
                    <a:pt x="331" y="700"/>
                  </a:lnTo>
                  <a:lnTo>
                    <a:pt x="331" y="700"/>
                  </a:lnTo>
                  <a:close/>
                  <a:moveTo>
                    <a:pt x="368" y="718"/>
                  </a:moveTo>
                  <a:lnTo>
                    <a:pt x="368" y="718"/>
                  </a:lnTo>
                  <a:lnTo>
                    <a:pt x="368" y="719"/>
                  </a:lnTo>
                  <a:lnTo>
                    <a:pt x="368" y="719"/>
                  </a:lnTo>
                  <a:lnTo>
                    <a:pt x="368" y="721"/>
                  </a:lnTo>
                  <a:lnTo>
                    <a:pt x="368" y="721"/>
                  </a:lnTo>
                  <a:lnTo>
                    <a:pt x="365" y="719"/>
                  </a:lnTo>
                  <a:lnTo>
                    <a:pt x="365" y="719"/>
                  </a:lnTo>
                  <a:lnTo>
                    <a:pt x="368" y="718"/>
                  </a:lnTo>
                  <a:lnTo>
                    <a:pt x="368" y="718"/>
                  </a:lnTo>
                  <a:close/>
                  <a:moveTo>
                    <a:pt x="320" y="733"/>
                  </a:moveTo>
                  <a:lnTo>
                    <a:pt x="320" y="733"/>
                  </a:lnTo>
                  <a:lnTo>
                    <a:pt x="341" y="728"/>
                  </a:lnTo>
                  <a:lnTo>
                    <a:pt x="341" y="728"/>
                  </a:lnTo>
                  <a:lnTo>
                    <a:pt x="358" y="728"/>
                  </a:lnTo>
                  <a:lnTo>
                    <a:pt x="358" y="728"/>
                  </a:lnTo>
                  <a:lnTo>
                    <a:pt x="339" y="732"/>
                  </a:lnTo>
                  <a:lnTo>
                    <a:pt x="320" y="733"/>
                  </a:lnTo>
                  <a:lnTo>
                    <a:pt x="320" y="733"/>
                  </a:lnTo>
                  <a:close/>
                  <a:moveTo>
                    <a:pt x="338" y="741"/>
                  </a:moveTo>
                  <a:lnTo>
                    <a:pt x="338" y="741"/>
                  </a:lnTo>
                  <a:lnTo>
                    <a:pt x="335" y="742"/>
                  </a:lnTo>
                  <a:lnTo>
                    <a:pt x="335" y="742"/>
                  </a:lnTo>
                  <a:lnTo>
                    <a:pt x="335" y="741"/>
                  </a:lnTo>
                  <a:lnTo>
                    <a:pt x="335" y="741"/>
                  </a:lnTo>
                  <a:lnTo>
                    <a:pt x="338" y="741"/>
                  </a:lnTo>
                  <a:lnTo>
                    <a:pt x="338" y="741"/>
                  </a:lnTo>
                  <a:close/>
                  <a:moveTo>
                    <a:pt x="214" y="794"/>
                  </a:moveTo>
                  <a:lnTo>
                    <a:pt x="214" y="794"/>
                  </a:lnTo>
                  <a:lnTo>
                    <a:pt x="234" y="791"/>
                  </a:lnTo>
                  <a:lnTo>
                    <a:pt x="234" y="791"/>
                  </a:lnTo>
                  <a:lnTo>
                    <a:pt x="213" y="804"/>
                  </a:lnTo>
                  <a:lnTo>
                    <a:pt x="193" y="818"/>
                  </a:lnTo>
                  <a:lnTo>
                    <a:pt x="193" y="818"/>
                  </a:lnTo>
                  <a:lnTo>
                    <a:pt x="190" y="817"/>
                  </a:lnTo>
                  <a:lnTo>
                    <a:pt x="188" y="817"/>
                  </a:lnTo>
                  <a:lnTo>
                    <a:pt x="182" y="817"/>
                  </a:lnTo>
                  <a:lnTo>
                    <a:pt x="163" y="823"/>
                  </a:lnTo>
                  <a:lnTo>
                    <a:pt x="131" y="834"/>
                  </a:lnTo>
                  <a:lnTo>
                    <a:pt x="131" y="834"/>
                  </a:lnTo>
                  <a:lnTo>
                    <a:pt x="146" y="827"/>
                  </a:lnTo>
                  <a:lnTo>
                    <a:pt x="161" y="819"/>
                  </a:lnTo>
                  <a:lnTo>
                    <a:pt x="193" y="809"/>
                  </a:lnTo>
                  <a:lnTo>
                    <a:pt x="193" y="809"/>
                  </a:lnTo>
                  <a:lnTo>
                    <a:pt x="199" y="807"/>
                  </a:lnTo>
                  <a:lnTo>
                    <a:pt x="208" y="805"/>
                  </a:lnTo>
                  <a:lnTo>
                    <a:pt x="213" y="803"/>
                  </a:lnTo>
                  <a:lnTo>
                    <a:pt x="216" y="800"/>
                  </a:lnTo>
                  <a:lnTo>
                    <a:pt x="217" y="798"/>
                  </a:lnTo>
                  <a:lnTo>
                    <a:pt x="214" y="794"/>
                  </a:lnTo>
                  <a:lnTo>
                    <a:pt x="214" y="794"/>
                  </a:lnTo>
                  <a:close/>
                  <a:moveTo>
                    <a:pt x="189" y="787"/>
                  </a:moveTo>
                  <a:lnTo>
                    <a:pt x="189" y="787"/>
                  </a:lnTo>
                  <a:lnTo>
                    <a:pt x="206" y="782"/>
                  </a:lnTo>
                  <a:lnTo>
                    <a:pt x="234" y="776"/>
                  </a:lnTo>
                  <a:lnTo>
                    <a:pt x="247" y="772"/>
                  </a:lnTo>
                  <a:lnTo>
                    <a:pt x="259" y="769"/>
                  </a:lnTo>
                  <a:lnTo>
                    <a:pt x="267" y="765"/>
                  </a:lnTo>
                  <a:lnTo>
                    <a:pt x="270" y="763"/>
                  </a:lnTo>
                  <a:lnTo>
                    <a:pt x="271" y="760"/>
                  </a:lnTo>
                  <a:lnTo>
                    <a:pt x="271" y="760"/>
                  </a:lnTo>
                  <a:lnTo>
                    <a:pt x="287" y="758"/>
                  </a:lnTo>
                  <a:lnTo>
                    <a:pt x="302" y="754"/>
                  </a:lnTo>
                  <a:lnTo>
                    <a:pt x="302" y="754"/>
                  </a:lnTo>
                  <a:lnTo>
                    <a:pt x="305" y="754"/>
                  </a:lnTo>
                  <a:lnTo>
                    <a:pt x="306" y="752"/>
                  </a:lnTo>
                  <a:lnTo>
                    <a:pt x="306" y="750"/>
                  </a:lnTo>
                  <a:lnTo>
                    <a:pt x="305" y="747"/>
                  </a:lnTo>
                  <a:lnTo>
                    <a:pt x="305" y="747"/>
                  </a:lnTo>
                  <a:lnTo>
                    <a:pt x="311" y="746"/>
                  </a:lnTo>
                  <a:lnTo>
                    <a:pt x="311" y="746"/>
                  </a:lnTo>
                  <a:lnTo>
                    <a:pt x="324" y="746"/>
                  </a:lnTo>
                  <a:lnTo>
                    <a:pt x="324" y="746"/>
                  </a:lnTo>
                  <a:lnTo>
                    <a:pt x="306" y="753"/>
                  </a:lnTo>
                  <a:lnTo>
                    <a:pt x="288" y="762"/>
                  </a:lnTo>
                  <a:lnTo>
                    <a:pt x="254" y="780"/>
                  </a:lnTo>
                  <a:lnTo>
                    <a:pt x="254" y="780"/>
                  </a:lnTo>
                  <a:lnTo>
                    <a:pt x="252" y="778"/>
                  </a:lnTo>
                  <a:lnTo>
                    <a:pt x="249" y="777"/>
                  </a:lnTo>
                  <a:lnTo>
                    <a:pt x="242" y="776"/>
                  </a:lnTo>
                  <a:lnTo>
                    <a:pt x="232" y="776"/>
                  </a:lnTo>
                  <a:lnTo>
                    <a:pt x="223" y="778"/>
                  </a:lnTo>
                  <a:lnTo>
                    <a:pt x="202" y="783"/>
                  </a:lnTo>
                  <a:lnTo>
                    <a:pt x="189" y="787"/>
                  </a:lnTo>
                  <a:lnTo>
                    <a:pt x="189" y="787"/>
                  </a:lnTo>
                  <a:close/>
                  <a:moveTo>
                    <a:pt x="248" y="747"/>
                  </a:moveTo>
                  <a:lnTo>
                    <a:pt x="248" y="747"/>
                  </a:lnTo>
                  <a:lnTo>
                    <a:pt x="264" y="740"/>
                  </a:lnTo>
                  <a:lnTo>
                    <a:pt x="264" y="740"/>
                  </a:lnTo>
                  <a:lnTo>
                    <a:pt x="268" y="742"/>
                  </a:lnTo>
                  <a:lnTo>
                    <a:pt x="276" y="744"/>
                  </a:lnTo>
                  <a:lnTo>
                    <a:pt x="276" y="744"/>
                  </a:lnTo>
                  <a:lnTo>
                    <a:pt x="259" y="747"/>
                  </a:lnTo>
                  <a:lnTo>
                    <a:pt x="243" y="748"/>
                  </a:lnTo>
                  <a:lnTo>
                    <a:pt x="243" y="748"/>
                  </a:lnTo>
                  <a:lnTo>
                    <a:pt x="248" y="747"/>
                  </a:lnTo>
                  <a:lnTo>
                    <a:pt x="248" y="747"/>
                  </a:lnTo>
                  <a:close/>
                  <a:moveTo>
                    <a:pt x="231" y="754"/>
                  </a:moveTo>
                  <a:lnTo>
                    <a:pt x="231" y="754"/>
                  </a:lnTo>
                  <a:lnTo>
                    <a:pt x="231" y="756"/>
                  </a:lnTo>
                  <a:lnTo>
                    <a:pt x="231" y="756"/>
                  </a:lnTo>
                  <a:lnTo>
                    <a:pt x="225" y="757"/>
                  </a:lnTo>
                  <a:lnTo>
                    <a:pt x="225" y="757"/>
                  </a:lnTo>
                  <a:lnTo>
                    <a:pt x="231" y="754"/>
                  </a:lnTo>
                  <a:lnTo>
                    <a:pt x="231" y="754"/>
                  </a:lnTo>
                  <a:close/>
                  <a:moveTo>
                    <a:pt x="193" y="774"/>
                  </a:moveTo>
                  <a:lnTo>
                    <a:pt x="193" y="774"/>
                  </a:lnTo>
                  <a:lnTo>
                    <a:pt x="193" y="775"/>
                  </a:lnTo>
                  <a:lnTo>
                    <a:pt x="193" y="775"/>
                  </a:lnTo>
                  <a:lnTo>
                    <a:pt x="187" y="777"/>
                  </a:lnTo>
                  <a:lnTo>
                    <a:pt x="187" y="777"/>
                  </a:lnTo>
                  <a:lnTo>
                    <a:pt x="193" y="774"/>
                  </a:lnTo>
                  <a:lnTo>
                    <a:pt x="193" y="774"/>
                  </a:lnTo>
                  <a:close/>
                  <a:moveTo>
                    <a:pt x="160" y="795"/>
                  </a:moveTo>
                  <a:lnTo>
                    <a:pt x="160" y="795"/>
                  </a:lnTo>
                  <a:lnTo>
                    <a:pt x="161" y="798"/>
                  </a:lnTo>
                  <a:lnTo>
                    <a:pt x="161" y="798"/>
                  </a:lnTo>
                  <a:lnTo>
                    <a:pt x="155" y="800"/>
                  </a:lnTo>
                  <a:lnTo>
                    <a:pt x="147" y="805"/>
                  </a:lnTo>
                  <a:lnTo>
                    <a:pt x="147" y="805"/>
                  </a:lnTo>
                  <a:lnTo>
                    <a:pt x="160" y="795"/>
                  </a:lnTo>
                  <a:lnTo>
                    <a:pt x="160" y="795"/>
                  </a:lnTo>
                  <a:close/>
                  <a:moveTo>
                    <a:pt x="101" y="845"/>
                  </a:moveTo>
                  <a:lnTo>
                    <a:pt x="101" y="845"/>
                  </a:lnTo>
                  <a:lnTo>
                    <a:pt x="120" y="828"/>
                  </a:lnTo>
                  <a:lnTo>
                    <a:pt x="141" y="810"/>
                  </a:lnTo>
                  <a:lnTo>
                    <a:pt x="141" y="810"/>
                  </a:lnTo>
                  <a:lnTo>
                    <a:pt x="137" y="815"/>
                  </a:lnTo>
                  <a:lnTo>
                    <a:pt x="137" y="817"/>
                  </a:lnTo>
                  <a:lnTo>
                    <a:pt x="137" y="819"/>
                  </a:lnTo>
                  <a:lnTo>
                    <a:pt x="137" y="819"/>
                  </a:lnTo>
                  <a:lnTo>
                    <a:pt x="130" y="824"/>
                  </a:lnTo>
                  <a:lnTo>
                    <a:pt x="118" y="833"/>
                  </a:lnTo>
                  <a:lnTo>
                    <a:pt x="112" y="837"/>
                  </a:lnTo>
                  <a:lnTo>
                    <a:pt x="108" y="841"/>
                  </a:lnTo>
                  <a:lnTo>
                    <a:pt x="108" y="844"/>
                  </a:lnTo>
                  <a:lnTo>
                    <a:pt x="108" y="845"/>
                  </a:lnTo>
                  <a:lnTo>
                    <a:pt x="110" y="847"/>
                  </a:lnTo>
                  <a:lnTo>
                    <a:pt x="112" y="847"/>
                  </a:lnTo>
                  <a:lnTo>
                    <a:pt x="112" y="847"/>
                  </a:lnTo>
                  <a:lnTo>
                    <a:pt x="87" y="858"/>
                  </a:lnTo>
                  <a:lnTo>
                    <a:pt x="87" y="858"/>
                  </a:lnTo>
                  <a:lnTo>
                    <a:pt x="101" y="845"/>
                  </a:lnTo>
                  <a:lnTo>
                    <a:pt x="101" y="845"/>
                  </a:lnTo>
                  <a:close/>
                  <a:moveTo>
                    <a:pt x="71" y="874"/>
                  </a:moveTo>
                  <a:lnTo>
                    <a:pt x="71" y="874"/>
                  </a:lnTo>
                  <a:lnTo>
                    <a:pt x="76" y="875"/>
                  </a:lnTo>
                  <a:lnTo>
                    <a:pt x="83" y="874"/>
                  </a:lnTo>
                  <a:lnTo>
                    <a:pt x="95" y="870"/>
                  </a:lnTo>
                  <a:lnTo>
                    <a:pt x="95" y="870"/>
                  </a:lnTo>
                  <a:lnTo>
                    <a:pt x="81" y="880"/>
                  </a:lnTo>
                  <a:lnTo>
                    <a:pt x="67" y="888"/>
                  </a:lnTo>
                  <a:lnTo>
                    <a:pt x="41" y="909"/>
                  </a:lnTo>
                  <a:lnTo>
                    <a:pt x="41" y="909"/>
                  </a:lnTo>
                  <a:lnTo>
                    <a:pt x="55" y="890"/>
                  </a:lnTo>
                  <a:lnTo>
                    <a:pt x="71" y="874"/>
                  </a:lnTo>
                  <a:lnTo>
                    <a:pt x="71" y="874"/>
                  </a:lnTo>
                  <a:close/>
                  <a:moveTo>
                    <a:pt x="28" y="931"/>
                  </a:moveTo>
                  <a:lnTo>
                    <a:pt x="28" y="931"/>
                  </a:lnTo>
                  <a:lnTo>
                    <a:pt x="35" y="930"/>
                  </a:lnTo>
                  <a:lnTo>
                    <a:pt x="41" y="928"/>
                  </a:lnTo>
                  <a:lnTo>
                    <a:pt x="41" y="928"/>
                  </a:lnTo>
                  <a:lnTo>
                    <a:pt x="25" y="939"/>
                  </a:lnTo>
                  <a:lnTo>
                    <a:pt x="25" y="939"/>
                  </a:lnTo>
                  <a:lnTo>
                    <a:pt x="28" y="931"/>
                  </a:lnTo>
                  <a:lnTo>
                    <a:pt x="28" y="931"/>
                  </a:lnTo>
                  <a:close/>
                  <a:moveTo>
                    <a:pt x="18" y="960"/>
                  </a:moveTo>
                  <a:lnTo>
                    <a:pt x="18" y="960"/>
                  </a:lnTo>
                  <a:lnTo>
                    <a:pt x="18" y="958"/>
                  </a:lnTo>
                  <a:lnTo>
                    <a:pt x="18" y="958"/>
                  </a:lnTo>
                  <a:lnTo>
                    <a:pt x="29" y="953"/>
                  </a:lnTo>
                  <a:lnTo>
                    <a:pt x="40" y="948"/>
                  </a:lnTo>
                  <a:lnTo>
                    <a:pt x="40" y="948"/>
                  </a:lnTo>
                  <a:lnTo>
                    <a:pt x="28" y="959"/>
                  </a:lnTo>
                  <a:lnTo>
                    <a:pt x="16" y="971"/>
                  </a:lnTo>
                  <a:lnTo>
                    <a:pt x="16" y="971"/>
                  </a:lnTo>
                  <a:lnTo>
                    <a:pt x="18" y="960"/>
                  </a:lnTo>
                  <a:lnTo>
                    <a:pt x="18" y="960"/>
                  </a:lnTo>
                  <a:close/>
                  <a:moveTo>
                    <a:pt x="13" y="1006"/>
                  </a:moveTo>
                  <a:lnTo>
                    <a:pt x="13" y="1006"/>
                  </a:lnTo>
                  <a:lnTo>
                    <a:pt x="17" y="1004"/>
                  </a:lnTo>
                  <a:lnTo>
                    <a:pt x="17" y="1004"/>
                  </a:lnTo>
                  <a:lnTo>
                    <a:pt x="13" y="1011"/>
                  </a:lnTo>
                  <a:lnTo>
                    <a:pt x="13" y="1011"/>
                  </a:lnTo>
                  <a:lnTo>
                    <a:pt x="13" y="1006"/>
                  </a:lnTo>
                  <a:lnTo>
                    <a:pt x="13" y="1006"/>
                  </a:lnTo>
                  <a:close/>
                  <a:moveTo>
                    <a:pt x="28" y="1057"/>
                  </a:moveTo>
                  <a:lnTo>
                    <a:pt x="28" y="1057"/>
                  </a:lnTo>
                  <a:lnTo>
                    <a:pt x="19" y="1057"/>
                  </a:lnTo>
                  <a:lnTo>
                    <a:pt x="19" y="1057"/>
                  </a:lnTo>
                  <a:lnTo>
                    <a:pt x="17" y="1049"/>
                  </a:lnTo>
                  <a:lnTo>
                    <a:pt x="16" y="1040"/>
                  </a:lnTo>
                  <a:lnTo>
                    <a:pt x="16" y="1040"/>
                  </a:lnTo>
                  <a:lnTo>
                    <a:pt x="25" y="1030"/>
                  </a:lnTo>
                  <a:lnTo>
                    <a:pt x="25" y="1030"/>
                  </a:lnTo>
                  <a:lnTo>
                    <a:pt x="23" y="1036"/>
                  </a:lnTo>
                  <a:lnTo>
                    <a:pt x="23" y="1042"/>
                  </a:lnTo>
                  <a:lnTo>
                    <a:pt x="23" y="1045"/>
                  </a:lnTo>
                  <a:lnTo>
                    <a:pt x="24" y="1046"/>
                  </a:lnTo>
                  <a:lnTo>
                    <a:pt x="27" y="1046"/>
                  </a:lnTo>
                  <a:lnTo>
                    <a:pt x="31" y="1046"/>
                  </a:lnTo>
                  <a:lnTo>
                    <a:pt x="31" y="1046"/>
                  </a:lnTo>
                  <a:lnTo>
                    <a:pt x="28" y="1057"/>
                  </a:lnTo>
                  <a:lnTo>
                    <a:pt x="28" y="1057"/>
                  </a:lnTo>
                  <a:close/>
                  <a:moveTo>
                    <a:pt x="19" y="1022"/>
                  </a:moveTo>
                  <a:lnTo>
                    <a:pt x="19" y="1022"/>
                  </a:lnTo>
                  <a:lnTo>
                    <a:pt x="27" y="1007"/>
                  </a:lnTo>
                  <a:lnTo>
                    <a:pt x="27" y="1007"/>
                  </a:lnTo>
                  <a:lnTo>
                    <a:pt x="29" y="1001"/>
                  </a:lnTo>
                  <a:lnTo>
                    <a:pt x="31" y="993"/>
                  </a:lnTo>
                  <a:lnTo>
                    <a:pt x="33" y="989"/>
                  </a:lnTo>
                  <a:lnTo>
                    <a:pt x="33" y="986"/>
                  </a:lnTo>
                  <a:lnTo>
                    <a:pt x="31" y="983"/>
                  </a:lnTo>
                  <a:lnTo>
                    <a:pt x="28" y="983"/>
                  </a:lnTo>
                  <a:lnTo>
                    <a:pt x="28" y="983"/>
                  </a:lnTo>
                  <a:lnTo>
                    <a:pt x="45" y="964"/>
                  </a:lnTo>
                  <a:lnTo>
                    <a:pt x="54" y="953"/>
                  </a:lnTo>
                  <a:lnTo>
                    <a:pt x="57" y="948"/>
                  </a:lnTo>
                  <a:lnTo>
                    <a:pt x="57" y="946"/>
                  </a:lnTo>
                  <a:lnTo>
                    <a:pt x="57" y="945"/>
                  </a:lnTo>
                  <a:lnTo>
                    <a:pt x="57" y="945"/>
                  </a:lnTo>
                  <a:lnTo>
                    <a:pt x="60" y="940"/>
                  </a:lnTo>
                  <a:lnTo>
                    <a:pt x="67" y="933"/>
                  </a:lnTo>
                  <a:lnTo>
                    <a:pt x="70" y="929"/>
                  </a:lnTo>
                  <a:lnTo>
                    <a:pt x="71" y="925"/>
                  </a:lnTo>
                  <a:lnTo>
                    <a:pt x="71" y="922"/>
                  </a:lnTo>
                  <a:lnTo>
                    <a:pt x="69" y="919"/>
                  </a:lnTo>
                  <a:lnTo>
                    <a:pt x="69" y="919"/>
                  </a:lnTo>
                  <a:lnTo>
                    <a:pt x="76" y="915"/>
                  </a:lnTo>
                  <a:lnTo>
                    <a:pt x="87" y="907"/>
                  </a:lnTo>
                  <a:lnTo>
                    <a:pt x="92" y="903"/>
                  </a:lnTo>
                  <a:lnTo>
                    <a:pt x="95" y="898"/>
                  </a:lnTo>
                  <a:lnTo>
                    <a:pt x="96" y="894"/>
                  </a:lnTo>
                  <a:lnTo>
                    <a:pt x="96" y="892"/>
                  </a:lnTo>
                  <a:lnTo>
                    <a:pt x="95" y="890"/>
                  </a:lnTo>
                  <a:lnTo>
                    <a:pt x="95" y="890"/>
                  </a:lnTo>
                  <a:lnTo>
                    <a:pt x="114" y="878"/>
                  </a:lnTo>
                  <a:lnTo>
                    <a:pt x="119" y="875"/>
                  </a:lnTo>
                  <a:lnTo>
                    <a:pt x="123" y="870"/>
                  </a:lnTo>
                  <a:lnTo>
                    <a:pt x="125" y="866"/>
                  </a:lnTo>
                  <a:lnTo>
                    <a:pt x="126" y="865"/>
                  </a:lnTo>
                  <a:lnTo>
                    <a:pt x="125" y="864"/>
                  </a:lnTo>
                  <a:lnTo>
                    <a:pt x="125" y="864"/>
                  </a:lnTo>
                  <a:lnTo>
                    <a:pt x="132" y="860"/>
                  </a:lnTo>
                  <a:lnTo>
                    <a:pt x="142" y="854"/>
                  </a:lnTo>
                  <a:lnTo>
                    <a:pt x="147" y="852"/>
                  </a:lnTo>
                  <a:lnTo>
                    <a:pt x="151" y="848"/>
                  </a:lnTo>
                  <a:lnTo>
                    <a:pt x="153" y="845"/>
                  </a:lnTo>
                  <a:lnTo>
                    <a:pt x="153" y="844"/>
                  </a:lnTo>
                  <a:lnTo>
                    <a:pt x="152" y="841"/>
                  </a:lnTo>
                  <a:lnTo>
                    <a:pt x="152" y="841"/>
                  </a:lnTo>
                  <a:lnTo>
                    <a:pt x="171" y="834"/>
                  </a:lnTo>
                  <a:lnTo>
                    <a:pt x="171" y="834"/>
                  </a:lnTo>
                  <a:lnTo>
                    <a:pt x="151" y="851"/>
                  </a:lnTo>
                  <a:lnTo>
                    <a:pt x="128" y="869"/>
                  </a:lnTo>
                  <a:lnTo>
                    <a:pt x="107" y="889"/>
                  </a:lnTo>
                  <a:lnTo>
                    <a:pt x="87" y="911"/>
                  </a:lnTo>
                  <a:lnTo>
                    <a:pt x="67" y="934"/>
                  </a:lnTo>
                  <a:lnTo>
                    <a:pt x="60" y="946"/>
                  </a:lnTo>
                  <a:lnTo>
                    <a:pt x="52" y="959"/>
                  </a:lnTo>
                  <a:lnTo>
                    <a:pt x="46" y="971"/>
                  </a:lnTo>
                  <a:lnTo>
                    <a:pt x="40" y="984"/>
                  </a:lnTo>
                  <a:lnTo>
                    <a:pt x="36" y="998"/>
                  </a:lnTo>
                  <a:lnTo>
                    <a:pt x="33" y="1011"/>
                  </a:lnTo>
                  <a:lnTo>
                    <a:pt x="33" y="1011"/>
                  </a:lnTo>
                  <a:lnTo>
                    <a:pt x="27" y="1016"/>
                  </a:lnTo>
                  <a:lnTo>
                    <a:pt x="19" y="1022"/>
                  </a:lnTo>
                  <a:lnTo>
                    <a:pt x="19" y="1022"/>
                  </a:lnTo>
                  <a:close/>
                  <a:moveTo>
                    <a:pt x="438" y="841"/>
                  </a:moveTo>
                  <a:lnTo>
                    <a:pt x="438" y="841"/>
                  </a:lnTo>
                  <a:lnTo>
                    <a:pt x="437" y="836"/>
                  </a:lnTo>
                  <a:lnTo>
                    <a:pt x="437" y="836"/>
                  </a:lnTo>
                  <a:lnTo>
                    <a:pt x="442" y="834"/>
                  </a:lnTo>
                  <a:lnTo>
                    <a:pt x="442" y="834"/>
                  </a:lnTo>
                  <a:lnTo>
                    <a:pt x="438" y="841"/>
                  </a:lnTo>
                  <a:lnTo>
                    <a:pt x="438" y="841"/>
                  </a:lnTo>
                  <a:close/>
                  <a:moveTo>
                    <a:pt x="444" y="848"/>
                  </a:moveTo>
                  <a:lnTo>
                    <a:pt x="444" y="848"/>
                  </a:lnTo>
                  <a:lnTo>
                    <a:pt x="453" y="836"/>
                  </a:lnTo>
                  <a:lnTo>
                    <a:pt x="462" y="823"/>
                  </a:lnTo>
                  <a:lnTo>
                    <a:pt x="462" y="823"/>
                  </a:lnTo>
                  <a:lnTo>
                    <a:pt x="471" y="813"/>
                  </a:lnTo>
                  <a:lnTo>
                    <a:pt x="476" y="807"/>
                  </a:lnTo>
                  <a:lnTo>
                    <a:pt x="477" y="805"/>
                  </a:lnTo>
                  <a:lnTo>
                    <a:pt x="477" y="803"/>
                  </a:lnTo>
                  <a:lnTo>
                    <a:pt x="477" y="803"/>
                  </a:lnTo>
                  <a:lnTo>
                    <a:pt x="484" y="812"/>
                  </a:lnTo>
                  <a:lnTo>
                    <a:pt x="484" y="812"/>
                  </a:lnTo>
                  <a:lnTo>
                    <a:pt x="473" y="825"/>
                  </a:lnTo>
                  <a:lnTo>
                    <a:pt x="463" y="839"/>
                  </a:lnTo>
                  <a:lnTo>
                    <a:pt x="463" y="839"/>
                  </a:lnTo>
                  <a:lnTo>
                    <a:pt x="462" y="836"/>
                  </a:lnTo>
                  <a:lnTo>
                    <a:pt x="460" y="836"/>
                  </a:lnTo>
                  <a:lnTo>
                    <a:pt x="457" y="837"/>
                  </a:lnTo>
                  <a:lnTo>
                    <a:pt x="454" y="839"/>
                  </a:lnTo>
                  <a:lnTo>
                    <a:pt x="444" y="848"/>
                  </a:lnTo>
                  <a:lnTo>
                    <a:pt x="444" y="848"/>
                  </a:lnTo>
                  <a:close/>
                  <a:moveTo>
                    <a:pt x="455" y="792"/>
                  </a:moveTo>
                  <a:lnTo>
                    <a:pt x="456" y="791"/>
                  </a:lnTo>
                  <a:lnTo>
                    <a:pt x="456" y="791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close/>
                  <a:moveTo>
                    <a:pt x="466" y="794"/>
                  </a:moveTo>
                  <a:lnTo>
                    <a:pt x="466" y="794"/>
                  </a:lnTo>
                  <a:lnTo>
                    <a:pt x="467" y="793"/>
                  </a:lnTo>
                  <a:lnTo>
                    <a:pt x="467" y="791"/>
                  </a:lnTo>
                  <a:lnTo>
                    <a:pt x="467" y="791"/>
                  </a:lnTo>
                  <a:lnTo>
                    <a:pt x="473" y="798"/>
                  </a:lnTo>
                  <a:lnTo>
                    <a:pt x="473" y="798"/>
                  </a:lnTo>
                  <a:lnTo>
                    <a:pt x="471" y="798"/>
                  </a:lnTo>
                  <a:lnTo>
                    <a:pt x="468" y="799"/>
                  </a:lnTo>
                  <a:lnTo>
                    <a:pt x="463" y="803"/>
                  </a:lnTo>
                  <a:lnTo>
                    <a:pt x="456" y="811"/>
                  </a:lnTo>
                  <a:lnTo>
                    <a:pt x="456" y="811"/>
                  </a:lnTo>
                  <a:lnTo>
                    <a:pt x="462" y="803"/>
                  </a:lnTo>
                  <a:lnTo>
                    <a:pt x="466" y="794"/>
                  </a:lnTo>
                  <a:lnTo>
                    <a:pt x="466" y="794"/>
                  </a:lnTo>
                  <a:close/>
                  <a:moveTo>
                    <a:pt x="462" y="788"/>
                  </a:move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2" y="788"/>
                  </a:lnTo>
                  <a:lnTo>
                    <a:pt x="462" y="788"/>
                  </a:lnTo>
                  <a:close/>
                  <a:moveTo>
                    <a:pt x="489" y="822"/>
                  </a:moveTo>
                  <a:lnTo>
                    <a:pt x="489" y="822"/>
                  </a:lnTo>
                  <a:lnTo>
                    <a:pt x="494" y="829"/>
                  </a:lnTo>
                  <a:lnTo>
                    <a:pt x="494" y="829"/>
                  </a:lnTo>
                  <a:lnTo>
                    <a:pt x="483" y="844"/>
                  </a:lnTo>
                  <a:lnTo>
                    <a:pt x="483" y="844"/>
                  </a:lnTo>
                  <a:lnTo>
                    <a:pt x="480" y="842"/>
                  </a:lnTo>
                  <a:lnTo>
                    <a:pt x="478" y="842"/>
                  </a:lnTo>
                  <a:lnTo>
                    <a:pt x="476" y="844"/>
                  </a:lnTo>
                  <a:lnTo>
                    <a:pt x="473" y="846"/>
                  </a:lnTo>
                  <a:lnTo>
                    <a:pt x="465" y="854"/>
                  </a:lnTo>
                  <a:lnTo>
                    <a:pt x="465" y="854"/>
                  </a:lnTo>
                  <a:lnTo>
                    <a:pt x="477" y="837"/>
                  </a:lnTo>
                  <a:lnTo>
                    <a:pt x="489" y="822"/>
                  </a:lnTo>
                  <a:lnTo>
                    <a:pt x="489" y="822"/>
                  </a:lnTo>
                  <a:close/>
                  <a:moveTo>
                    <a:pt x="450" y="863"/>
                  </a:moveTo>
                  <a:lnTo>
                    <a:pt x="450" y="863"/>
                  </a:lnTo>
                  <a:lnTo>
                    <a:pt x="448" y="858"/>
                  </a:lnTo>
                  <a:lnTo>
                    <a:pt x="448" y="858"/>
                  </a:lnTo>
                  <a:lnTo>
                    <a:pt x="456" y="852"/>
                  </a:lnTo>
                  <a:lnTo>
                    <a:pt x="456" y="852"/>
                  </a:lnTo>
                  <a:lnTo>
                    <a:pt x="450" y="863"/>
                  </a:lnTo>
                  <a:lnTo>
                    <a:pt x="450" y="863"/>
                  </a:lnTo>
                  <a:close/>
                  <a:moveTo>
                    <a:pt x="457" y="872"/>
                  </a:moveTo>
                  <a:lnTo>
                    <a:pt x="457" y="872"/>
                  </a:lnTo>
                  <a:lnTo>
                    <a:pt x="467" y="865"/>
                  </a:lnTo>
                  <a:lnTo>
                    <a:pt x="467" y="865"/>
                  </a:lnTo>
                  <a:lnTo>
                    <a:pt x="465" y="871"/>
                  </a:lnTo>
                  <a:lnTo>
                    <a:pt x="462" y="878"/>
                  </a:lnTo>
                  <a:lnTo>
                    <a:pt x="462" y="878"/>
                  </a:lnTo>
                  <a:lnTo>
                    <a:pt x="457" y="872"/>
                  </a:lnTo>
                  <a:lnTo>
                    <a:pt x="457" y="872"/>
                  </a:lnTo>
                  <a:close/>
                  <a:moveTo>
                    <a:pt x="472" y="892"/>
                  </a:moveTo>
                  <a:lnTo>
                    <a:pt x="472" y="892"/>
                  </a:lnTo>
                  <a:lnTo>
                    <a:pt x="467" y="886"/>
                  </a:lnTo>
                  <a:lnTo>
                    <a:pt x="467" y="886"/>
                  </a:lnTo>
                  <a:lnTo>
                    <a:pt x="468" y="884"/>
                  </a:lnTo>
                  <a:lnTo>
                    <a:pt x="468" y="884"/>
                  </a:lnTo>
                  <a:lnTo>
                    <a:pt x="477" y="880"/>
                  </a:lnTo>
                  <a:lnTo>
                    <a:pt x="477" y="880"/>
                  </a:lnTo>
                  <a:lnTo>
                    <a:pt x="474" y="886"/>
                  </a:lnTo>
                  <a:lnTo>
                    <a:pt x="472" y="892"/>
                  </a:lnTo>
                  <a:lnTo>
                    <a:pt x="472" y="892"/>
                  </a:lnTo>
                  <a:close/>
                  <a:moveTo>
                    <a:pt x="490" y="850"/>
                  </a:moveTo>
                  <a:lnTo>
                    <a:pt x="490" y="850"/>
                  </a:lnTo>
                  <a:lnTo>
                    <a:pt x="498" y="839"/>
                  </a:lnTo>
                  <a:lnTo>
                    <a:pt x="498" y="839"/>
                  </a:lnTo>
                  <a:lnTo>
                    <a:pt x="502" y="846"/>
                  </a:lnTo>
                  <a:lnTo>
                    <a:pt x="502" y="846"/>
                  </a:lnTo>
                  <a:lnTo>
                    <a:pt x="490" y="857"/>
                  </a:lnTo>
                  <a:lnTo>
                    <a:pt x="478" y="868"/>
                  </a:lnTo>
                  <a:lnTo>
                    <a:pt x="478" y="868"/>
                  </a:lnTo>
                  <a:lnTo>
                    <a:pt x="484" y="858"/>
                  </a:lnTo>
                  <a:lnTo>
                    <a:pt x="490" y="850"/>
                  </a:lnTo>
                  <a:lnTo>
                    <a:pt x="490" y="850"/>
                  </a:lnTo>
                  <a:close/>
                  <a:moveTo>
                    <a:pt x="563" y="983"/>
                  </a:moveTo>
                  <a:lnTo>
                    <a:pt x="563" y="983"/>
                  </a:lnTo>
                  <a:lnTo>
                    <a:pt x="551" y="992"/>
                  </a:lnTo>
                  <a:lnTo>
                    <a:pt x="538" y="998"/>
                  </a:lnTo>
                  <a:lnTo>
                    <a:pt x="538" y="998"/>
                  </a:lnTo>
                  <a:lnTo>
                    <a:pt x="545" y="988"/>
                  </a:lnTo>
                  <a:lnTo>
                    <a:pt x="555" y="980"/>
                  </a:lnTo>
                  <a:lnTo>
                    <a:pt x="573" y="964"/>
                  </a:lnTo>
                  <a:lnTo>
                    <a:pt x="573" y="964"/>
                  </a:lnTo>
                  <a:lnTo>
                    <a:pt x="583" y="970"/>
                  </a:lnTo>
                  <a:lnTo>
                    <a:pt x="583" y="970"/>
                  </a:lnTo>
                  <a:lnTo>
                    <a:pt x="574" y="976"/>
                  </a:lnTo>
                  <a:lnTo>
                    <a:pt x="563" y="983"/>
                  </a:lnTo>
                  <a:lnTo>
                    <a:pt x="563" y="983"/>
                  </a:lnTo>
                  <a:close/>
                  <a:moveTo>
                    <a:pt x="591" y="974"/>
                  </a:moveTo>
                  <a:lnTo>
                    <a:pt x="591" y="974"/>
                  </a:lnTo>
                  <a:lnTo>
                    <a:pt x="603" y="977"/>
                  </a:lnTo>
                  <a:lnTo>
                    <a:pt x="603" y="977"/>
                  </a:lnTo>
                  <a:lnTo>
                    <a:pt x="580" y="994"/>
                  </a:lnTo>
                  <a:lnTo>
                    <a:pt x="567" y="1001"/>
                  </a:lnTo>
                  <a:lnTo>
                    <a:pt x="555" y="1006"/>
                  </a:lnTo>
                  <a:lnTo>
                    <a:pt x="555" y="1006"/>
                  </a:lnTo>
                  <a:lnTo>
                    <a:pt x="569" y="992"/>
                  </a:lnTo>
                  <a:lnTo>
                    <a:pt x="569" y="992"/>
                  </a:lnTo>
                  <a:lnTo>
                    <a:pt x="581" y="983"/>
                  </a:lnTo>
                  <a:lnTo>
                    <a:pt x="587" y="978"/>
                  </a:lnTo>
                  <a:lnTo>
                    <a:pt x="590" y="976"/>
                  </a:lnTo>
                  <a:lnTo>
                    <a:pt x="591" y="974"/>
                  </a:lnTo>
                  <a:lnTo>
                    <a:pt x="591" y="974"/>
                  </a:lnTo>
                  <a:close/>
                  <a:moveTo>
                    <a:pt x="536" y="980"/>
                  </a:moveTo>
                  <a:lnTo>
                    <a:pt x="536" y="980"/>
                  </a:lnTo>
                  <a:lnTo>
                    <a:pt x="548" y="969"/>
                  </a:lnTo>
                  <a:lnTo>
                    <a:pt x="561" y="958"/>
                  </a:lnTo>
                  <a:lnTo>
                    <a:pt x="561" y="958"/>
                  </a:lnTo>
                  <a:lnTo>
                    <a:pt x="563" y="957"/>
                  </a:lnTo>
                  <a:lnTo>
                    <a:pt x="563" y="957"/>
                  </a:lnTo>
                  <a:lnTo>
                    <a:pt x="565" y="958"/>
                  </a:lnTo>
                  <a:lnTo>
                    <a:pt x="565" y="958"/>
                  </a:lnTo>
                  <a:lnTo>
                    <a:pt x="550" y="969"/>
                  </a:lnTo>
                  <a:lnTo>
                    <a:pt x="536" y="980"/>
                  </a:lnTo>
                  <a:lnTo>
                    <a:pt x="536" y="980"/>
                  </a:lnTo>
                  <a:close/>
                  <a:moveTo>
                    <a:pt x="521" y="970"/>
                  </a:moveTo>
                  <a:lnTo>
                    <a:pt x="521" y="970"/>
                  </a:lnTo>
                  <a:lnTo>
                    <a:pt x="527" y="963"/>
                  </a:lnTo>
                  <a:lnTo>
                    <a:pt x="533" y="954"/>
                  </a:lnTo>
                  <a:lnTo>
                    <a:pt x="548" y="940"/>
                  </a:lnTo>
                  <a:lnTo>
                    <a:pt x="548" y="940"/>
                  </a:lnTo>
                  <a:lnTo>
                    <a:pt x="556" y="949"/>
                  </a:lnTo>
                  <a:lnTo>
                    <a:pt x="556" y="949"/>
                  </a:lnTo>
                  <a:lnTo>
                    <a:pt x="539" y="960"/>
                  </a:lnTo>
                  <a:lnTo>
                    <a:pt x="521" y="970"/>
                  </a:lnTo>
                  <a:lnTo>
                    <a:pt x="521" y="970"/>
                  </a:lnTo>
                  <a:close/>
                  <a:moveTo>
                    <a:pt x="522" y="947"/>
                  </a:moveTo>
                  <a:lnTo>
                    <a:pt x="522" y="947"/>
                  </a:lnTo>
                  <a:lnTo>
                    <a:pt x="528" y="940"/>
                  </a:lnTo>
                  <a:lnTo>
                    <a:pt x="528" y="940"/>
                  </a:lnTo>
                  <a:lnTo>
                    <a:pt x="534" y="934"/>
                  </a:lnTo>
                  <a:lnTo>
                    <a:pt x="538" y="927"/>
                  </a:lnTo>
                  <a:lnTo>
                    <a:pt x="538" y="927"/>
                  </a:lnTo>
                  <a:lnTo>
                    <a:pt x="543" y="933"/>
                  </a:lnTo>
                  <a:lnTo>
                    <a:pt x="543" y="933"/>
                  </a:lnTo>
                  <a:lnTo>
                    <a:pt x="522" y="947"/>
                  </a:lnTo>
                  <a:lnTo>
                    <a:pt x="522" y="947"/>
                  </a:lnTo>
                  <a:close/>
                  <a:moveTo>
                    <a:pt x="515" y="934"/>
                  </a:moveTo>
                  <a:lnTo>
                    <a:pt x="515" y="934"/>
                  </a:lnTo>
                  <a:lnTo>
                    <a:pt x="524" y="923"/>
                  </a:lnTo>
                  <a:lnTo>
                    <a:pt x="531" y="913"/>
                  </a:lnTo>
                  <a:lnTo>
                    <a:pt x="531" y="913"/>
                  </a:lnTo>
                  <a:lnTo>
                    <a:pt x="534" y="919"/>
                  </a:lnTo>
                  <a:lnTo>
                    <a:pt x="534" y="919"/>
                  </a:lnTo>
                  <a:lnTo>
                    <a:pt x="532" y="919"/>
                  </a:lnTo>
                  <a:lnTo>
                    <a:pt x="530" y="922"/>
                  </a:lnTo>
                  <a:lnTo>
                    <a:pt x="524" y="925"/>
                  </a:lnTo>
                  <a:lnTo>
                    <a:pt x="515" y="934"/>
                  </a:lnTo>
                  <a:lnTo>
                    <a:pt x="515" y="934"/>
                  </a:lnTo>
                  <a:close/>
                  <a:moveTo>
                    <a:pt x="513" y="911"/>
                  </a:moveTo>
                  <a:lnTo>
                    <a:pt x="513" y="911"/>
                  </a:lnTo>
                  <a:lnTo>
                    <a:pt x="524" y="898"/>
                  </a:lnTo>
                  <a:lnTo>
                    <a:pt x="524" y="898"/>
                  </a:lnTo>
                  <a:lnTo>
                    <a:pt x="525" y="901"/>
                  </a:lnTo>
                  <a:lnTo>
                    <a:pt x="525" y="901"/>
                  </a:lnTo>
                  <a:lnTo>
                    <a:pt x="513" y="911"/>
                  </a:lnTo>
                  <a:lnTo>
                    <a:pt x="513" y="911"/>
                  </a:lnTo>
                  <a:close/>
                  <a:moveTo>
                    <a:pt x="495" y="910"/>
                  </a:moveTo>
                  <a:lnTo>
                    <a:pt x="495" y="910"/>
                  </a:lnTo>
                  <a:lnTo>
                    <a:pt x="501" y="898"/>
                  </a:lnTo>
                  <a:lnTo>
                    <a:pt x="509" y="884"/>
                  </a:lnTo>
                  <a:lnTo>
                    <a:pt x="509" y="884"/>
                  </a:lnTo>
                  <a:lnTo>
                    <a:pt x="514" y="877"/>
                  </a:lnTo>
                  <a:lnTo>
                    <a:pt x="514" y="877"/>
                  </a:lnTo>
                  <a:lnTo>
                    <a:pt x="519" y="888"/>
                  </a:lnTo>
                  <a:lnTo>
                    <a:pt x="519" y="888"/>
                  </a:lnTo>
                  <a:lnTo>
                    <a:pt x="507" y="899"/>
                  </a:lnTo>
                  <a:lnTo>
                    <a:pt x="501" y="905"/>
                  </a:lnTo>
                  <a:lnTo>
                    <a:pt x="495" y="910"/>
                  </a:lnTo>
                  <a:lnTo>
                    <a:pt x="495" y="910"/>
                  </a:lnTo>
                  <a:close/>
                  <a:moveTo>
                    <a:pt x="483" y="890"/>
                  </a:moveTo>
                  <a:lnTo>
                    <a:pt x="483" y="890"/>
                  </a:lnTo>
                  <a:lnTo>
                    <a:pt x="488" y="881"/>
                  </a:lnTo>
                  <a:lnTo>
                    <a:pt x="494" y="872"/>
                  </a:lnTo>
                  <a:lnTo>
                    <a:pt x="506" y="857"/>
                  </a:lnTo>
                  <a:lnTo>
                    <a:pt x="506" y="857"/>
                  </a:lnTo>
                  <a:lnTo>
                    <a:pt x="509" y="864"/>
                  </a:lnTo>
                  <a:lnTo>
                    <a:pt x="509" y="864"/>
                  </a:lnTo>
                  <a:lnTo>
                    <a:pt x="496" y="877"/>
                  </a:lnTo>
                  <a:lnTo>
                    <a:pt x="490" y="884"/>
                  </a:lnTo>
                  <a:lnTo>
                    <a:pt x="483" y="890"/>
                  </a:lnTo>
                  <a:lnTo>
                    <a:pt x="483" y="890"/>
                  </a:lnTo>
                  <a:close/>
                  <a:moveTo>
                    <a:pt x="484" y="911"/>
                  </a:moveTo>
                  <a:lnTo>
                    <a:pt x="484" y="911"/>
                  </a:lnTo>
                  <a:lnTo>
                    <a:pt x="479" y="904"/>
                  </a:lnTo>
                  <a:lnTo>
                    <a:pt x="479" y="904"/>
                  </a:lnTo>
                  <a:lnTo>
                    <a:pt x="491" y="895"/>
                  </a:lnTo>
                  <a:lnTo>
                    <a:pt x="491" y="895"/>
                  </a:lnTo>
                  <a:lnTo>
                    <a:pt x="484" y="911"/>
                  </a:lnTo>
                  <a:lnTo>
                    <a:pt x="484" y="911"/>
                  </a:lnTo>
                  <a:close/>
                  <a:moveTo>
                    <a:pt x="490" y="927"/>
                  </a:moveTo>
                  <a:lnTo>
                    <a:pt x="490" y="927"/>
                  </a:lnTo>
                  <a:lnTo>
                    <a:pt x="489" y="924"/>
                  </a:lnTo>
                  <a:lnTo>
                    <a:pt x="489" y="924"/>
                  </a:lnTo>
                  <a:lnTo>
                    <a:pt x="492" y="922"/>
                  </a:lnTo>
                  <a:lnTo>
                    <a:pt x="492" y="922"/>
                  </a:lnTo>
                  <a:lnTo>
                    <a:pt x="490" y="927"/>
                  </a:lnTo>
                  <a:lnTo>
                    <a:pt x="490" y="927"/>
                  </a:lnTo>
                  <a:close/>
                  <a:moveTo>
                    <a:pt x="494" y="936"/>
                  </a:moveTo>
                  <a:lnTo>
                    <a:pt x="494" y="936"/>
                  </a:lnTo>
                  <a:lnTo>
                    <a:pt x="502" y="931"/>
                  </a:lnTo>
                  <a:lnTo>
                    <a:pt x="510" y="925"/>
                  </a:lnTo>
                  <a:lnTo>
                    <a:pt x="510" y="925"/>
                  </a:lnTo>
                  <a:lnTo>
                    <a:pt x="496" y="943"/>
                  </a:lnTo>
                  <a:lnTo>
                    <a:pt x="496" y="943"/>
                  </a:lnTo>
                  <a:lnTo>
                    <a:pt x="494" y="936"/>
                  </a:lnTo>
                  <a:lnTo>
                    <a:pt x="494" y="936"/>
                  </a:lnTo>
                  <a:close/>
                  <a:moveTo>
                    <a:pt x="500" y="958"/>
                  </a:moveTo>
                  <a:lnTo>
                    <a:pt x="500" y="958"/>
                  </a:lnTo>
                  <a:lnTo>
                    <a:pt x="506" y="954"/>
                  </a:lnTo>
                  <a:lnTo>
                    <a:pt x="506" y="954"/>
                  </a:lnTo>
                  <a:lnTo>
                    <a:pt x="501" y="960"/>
                  </a:lnTo>
                  <a:lnTo>
                    <a:pt x="501" y="960"/>
                  </a:lnTo>
                  <a:lnTo>
                    <a:pt x="500" y="958"/>
                  </a:lnTo>
                  <a:lnTo>
                    <a:pt x="500" y="958"/>
                  </a:lnTo>
                  <a:close/>
                  <a:moveTo>
                    <a:pt x="504" y="969"/>
                  </a:moveTo>
                  <a:lnTo>
                    <a:pt x="504" y="969"/>
                  </a:lnTo>
                  <a:lnTo>
                    <a:pt x="509" y="968"/>
                  </a:lnTo>
                  <a:lnTo>
                    <a:pt x="514" y="964"/>
                  </a:lnTo>
                  <a:lnTo>
                    <a:pt x="514" y="964"/>
                  </a:lnTo>
                  <a:lnTo>
                    <a:pt x="510" y="971"/>
                  </a:lnTo>
                  <a:lnTo>
                    <a:pt x="507" y="977"/>
                  </a:lnTo>
                  <a:lnTo>
                    <a:pt x="507" y="977"/>
                  </a:lnTo>
                  <a:lnTo>
                    <a:pt x="504" y="969"/>
                  </a:lnTo>
                  <a:lnTo>
                    <a:pt x="504" y="969"/>
                  </a:lnTo>
                  <a:close/>
                  <a:moveTo>
                    <a:pt x="514" y="990"/>
                  </a:moveTo>
                  <a:lnTo>
                    <a:pt x="514" y="990"/>
                  </a:lnTo>
                  <a:lnTo>
                    <a:pt x="510" y="986"/>
                  </a:lnTo>
                  <a:lnTo>
                    <a:pt x="510" y="986"/>
                  </a:lnTo>
                  <a:lnTo>
                    <a:pt x="516" y="983"/>
                  </a:lnTo>
                  <a:lnTo>
                    <a:pt x="521" y="981"/>
                  </a:lnTo>
                  <a:lnTo>
                    <a:pt x="521" y="981"/>
                  </a:lnTo>
                  <a:lnTo>
                    <a:pt x="514" y="990"/>
                  </a:lnTo>
                  <a:lnTo>
                    <a:pt x="514" y="990"/>
                  </a:lnTo>
                  <a:close/>
                  <a:moveTo>
                    <a:pt x="524" y="1004"/>
                  </a:moveTo>
                  <a:lnTo>
                    <a:pt x="524" y="1004"/>
                  </a:lnTo>
                  <a:lnTo>
                    <a:pt x="519" y="999"/>
                  </a:lnTo>
                  <a:lnTo>
                    <a:pt x="519" y="999"/>
                  </a:lnTo>
                  <a:lnTo>
                    <a:pt x="528" y="994"/>
                  </a:lnTo>
                  <a:lnTo>
                    <a:pt x="528" y="994"/>
                  </a:lnTo>
                  <a:lnTo>
                    <a:pt x="524" y="1004"/>
                  </a:lnTo>
                  <a:lnTo>
                    <a:pt x="524" y="1004"/>
                  </a:lnTo>
                  <a:close/>
                  <a:moveTo>
                    <a:pt x="538" y="1012"/>
                  </a:moveTo>
                  <a:lnTo>
                    <a:pt x="538" y="1012"/>
                  </a:lnTo>
                  <a:lnTo>
                    <a:pt x="533" y="1010"/>
                  </a:lnTo>
                  <a:lnTo>
                    <a:pt x="533" y="1010"/>
                  </a:lnTo>
                  <a:lnTo>
                    <a:pt x="542" y="1007"/>
                  </a:lnTo>
                  <a:lnTo>
                    <a:pt x="542" y="1007"/>
                  </a:lnTo>
                  <a:lnTo>
                    <a:pt x="539" y="1010"/>
                  </a:lnTo>
                  <a:lnTo>
                    <a:pt x="538" y="1012"/>
                  </a:lnTo>
                  <a:lnTo>
                    <a:pt x="538" y="1012"/>
                  </a:lnTo>
                  <a:close/>
                  <a:moveTo>
                    <a:pt x="561" y="1019"/>
                  </a:moveTo>
                  <a:lnTo>
                    <a:pt x="561" y="1019"/>
                  </a:lnTo>
                  <a:lnTo>
                    <a:pt x="551" y="1017"/>
                  </a:lnTo>
                  <a:lnTo>
                    <a:pt x="551" y="1017"/>
                  </a:lnTo>
                  <a:lnTo>
                    <a:pt x="559" y="1015"/>
                  </a:lnTo>
                  <a:lnTo>
                    <a:pt x="567" y="1012"/>
                  </a:lnTo>
                  <a:lnTo>
                    <a:pt x="567" y="1012"/>
                  </a:lnTo>
                  <a:lnTo>
                    <a:pt x="561" y="1019"/>
                  </a:lnTo>
                  <a:lnTo>
                    <a:pt x="561" y="1019"/>
                  </a:lnTo>
                  <a:close/>
                  <a:moveTo>
                    <a:pt x="593" y="1022"/>
                  </a:moveTo>
                  <a:lnTo>
                    <a:pt x="593" y="1022"/>
                  </a:lnTo>
                  <a:lnTo>
                    <a:pt x="579" y="1021"/>
                  </a:lnTo>
                  <a:lnTo>
                    <a:pt x="579" y="1021"/>
                  </a:lnTo>
                  <a:lnTo>
                    <a:pt x="596" y="1011"/>
                  </a:lnTo>
                  <a:lnTo>
                    <a:pt x="596" y="1011"/>
                  </a:lnTo>
                  <a:lnTo>
                    <a:pt x="593" y="1016"/>
                  </a:lnTo>
                  <a:lnTo>
                    <a:pt x="593" y="1022"/>
                  </a:lnTo>
                  <a:lnTo>
                    <a:pt x="593" y="1022"/>
                  </a:lnTo>
                  <a:close/>
                  <a:moveTo>
                    <a:pt x="584" y="1007"/>
                  </a:moveTo>
                  <a:lnTo>
                    <a:pt x="584" y="1007"/>
                  </a:lnTo>
                  <a:lnTo>
                    <a:pt x="593" y="998"/>
                  </a:lnTo>
                  <a:lnTo>
                    <a:pt x="604" y="988"/>
                  </a:lnTo>
                  <a:lnTo>
                    <a:pt x="604" y="988"/>
                  </a:lnTo>
                  <a:lnTo>
                    <a:pt x="615" y="981"/>
                  </a:lnTo>
                  <a:lnTo>
                    <a:pt x="615" y="981"/>
                  </a:lnTo>
                  <a:lnTo>
                    <a:pt x="620" y="982"/>
                  </a:lnTo>
                  <a:lnTo>
                    <a:pt x="620" y="982"/>
                  </a:lnTo>
                  <a:lnTo>
                    <a:pt x="602" y="995"/>
                  </a:lnTo>
                  <a:lnTo>
                    <a:pt x="584" y="1007"/>
                  </a:lnTo>
                  <a:lnTo>
                    <a:pt x="584" y="1007"/>
                  </a:lnTo>
                  <a:close/>
                  <a:moveTo>
                    <a:pt x="609" y="1022"/>
                  </a:moveTo>
                  <a:lnTo>
                    <a:pt x="609" y="1022"/>
                  </a:lnTo>
                  <a:lnTo>
                    <a:pt x="613" y="1019"/>
                  </a:lnTo>
                  <a:lnTo>
                    <a:pt x="613" y="1019"/>
                  </a:lnTo>
                  <a:lnTo>
                    <a:pt x="613" y="1022"/>
                  </a:lnTo>
                  <a:lnTo>
                    <a:pt x="613" y="1022"/>
                  </a:lnTo>
                  <a:lnTo>
                    <a:pt x="609" y="1022"/>
                  </a:lnTo>
                  <a:lnTo>
                    <a:pt x="609" y="1022"/>
                  </a:lnTo>
                  <a:close/>
                  <a:moveTo>
                    <a:pt x="607" y="1012"/>
                  </a:moveTo>
                  <a:lnTo>
                    <a:pt x="607" y="1012"/>
                  </a:lnTo>
                  <a:lnTo>
                    <a:pt x="612" y="1006"/>
                  </a:lnTo>
                  <a:lnTo>
                    <a:pt x="616" y="1000"/>
                  </a:lnTo>
                  <a:lnTo>
                    <a:pt x="628" y="988"/>
                  </a:lnTo>
                  <a:lnTo>
                    <a:pt x="628" y="988"/>
                  </a:lnTo>
                  <a:lnTo>
                    <a:pt x="633" y="984"/>
                  </a:lnTo>
                  <a:lnTo>
                    <a:pt x="633" y="984"/>
                  </a:lnTo>
                  <a:lnTo>
                    <a:pt x="646" y="986"/>
                  </a:lnTo>
                  <a:lnTo>
                    <a:pt x="646" y="986"/>
                  </a:lnTo>
                  <a:lnTo>
                    <a:pt x="633" y="995"/>
                  </a:lnTo>
                  <a:lnTo>
                    <a:pt x="633" y="995"/>
                  </a:lnTo>
                  <a:lnTo>
                    <a:pt x="620" y="1005"/>
                  </a:lnTo>
                  <a:lnTo>
                    <a:pt x="613" y="1009"/>
                  </a:lnTo>
                  <a:lnTo>
                    <a:pt x="607" y="1012"/>
                  </a:lnTo>
                  <a:lnTo>
                    <a:pt x="607" y="1012"/>
                  </a:lnTo>
                  <a:close/>
                  <a:moveTo>
                    <a:pt x="638" y="1019"/>
                  </a:moveTo>
                  <a:lnTo>
                    <a:pt x="638" y="1019"/>
                  </a:lnTo>
                  <a:lnTo>
                    <a:pt x="631" y="1021"/>
                  </a:lnTo>
                  <a:lnTo>
                    <a:pt x="631" y="1021"/>
                  </a:lnTo>
                  <a:lnTo>
                    <a:pt x="639" y="1016"/>
                  </a:lnTo>
                  <a:lnTo>
                    <a:pt x="639" y="1016"/>
                  </a:lnTo>
                  <a:lnTo>
                    <a:pt x="638" y="1019"/>
                  </a:lnTo>
                  <a:lnTo>
                    <a:pt x="638" y="1019"/>
                  </a:lnTo>
                  <a:close/>
                  <a:moveTo>
                    <a:pt x="634" y="1007"/>
                  </a:moveTo>
                  <a:lnTo>
                    <a:pt x="634" y="1007"/>
                  </a:lnTo>
                  <a:lnTo>
                    <a:pt x="639" y="1004"/>
                  </a:lnTo>
                  <a:lnTo>
                    <a:pt x="639" y="1004"/>
                  </a:lnTo>
                  <a:lnTo>
                    <a:pt x="652" y="993"/>
                  </a:lnTo>
                  <a:lnTo>
                    <a:pt x="652" y="993"/>
                  </a:lnTo>
                  <a:lnTo>
                    <a:pt x="648" y="999"/>
                  </a:lnTo>
                  <a:lnTo>
                    <a:pt x="648" y="999"/>
                  </a:lnTo>
                  <a:lnTo>
                    <a:pt x="634" y="1007"/>
                  </a:lnTo>
                  <a:lnTo>
                    <a:pt x="634" y="1007"/>
                  </a:lnTo>
                  <a:close/>
                  <a:moveTo>
                    <a:pt x="666" y="1017"/>
                  </a:moveTo>
                  <a:lnTo>
                    <a:pt x="666" y="1017"/>
                  </a:lnTo>
                  <a:lnTo>
                    <a:pt x="671" y="1013"/>
                  </a:lnTo>
                  <a:lnTo>
                    <a:pt x="671" y="1013"/>
                  </a:lnTo>
                  <a:lnTo>
                    <a:pt x="672" y="1016"/>
                  </a:lnTo>
                  <a:lnTo>
                    <a:pt x="672" y="1016"/>
                  </a:lnTo>
                  <a:lnTo>
                    <a:pt x="666" y="1017"/>
                  </a:lnTo>
                  <a:lnTo>
                    <a:pt x="666" y="1017"/>
                  </a:lnTo>
                  <a:close/>
                  <a:moveTo>
                    <a:pt x="650" y="1012"/>
                  </a:moveTo>
                  <a:lnTo>
                    <a:pt x="650" y="1012"/>
                  </a:lnTo>
                  <a:lnTo>
                    <a:pt x="654" y="1006"/>
                  </a:lnTo>
                  <a:lnTo>
                    <a:pt x="654" y="1006"/>
                  </a:lnTo>
                  <a:lnTo>
                    <a:pt x="666" y="996"/>
                  </a:lnTo>
                  <a:lnTo>
                    <a:pt x="678" y="987"/>
                  </a:lnTo>
                  <a:lnTo>
                    <a:pt x="678" y="987"/>
                  </a:lnTo>
                  <a:lnTo>
                    <a:pt x="693" y="987"/>
                  </a:lnTo>
                  <a:lnTo>
                    <a:pt x="693" y="987"/>
                  </a:lnTo>
                  <a:lnTo>
                    <a:pt x="686" y="993"/>
                  </a:lnTo>
                  <a:lnTo>
                    <a:pt x="686" y="993"/>
                  </a:lnTo>
                  <a:lnTo>
                    <a:pt x="669" y="1004"/>
                  </a:lnTo>
                  <a:lnTo>
                    <a:pt x="660" y="1009"/>
                  </a:lnTo>
                  <a:lnTo>
                    <a:pt x="650" y="1012"/>
                  </a:lnTo>
                  <a:lnTo>
                    <a:pt x="650" y="1012"/>
                  </a:lnTo>
                  <a:close/>
                  <a:moveTo>
                    <a:pt x="693" y="1000"/>
                  </a:moveTo>
                  <a:lnTo>
                    <a:pt x="693" y="1000"/>
                  </a:lnTo>
                  <a:lnTo>
                    <a:pt x="709" y="987"/>
                  </a:lnTo>
                  <a:lnTo>
                    <a:pt x="709" y="987"/>
                  </a:lnTo>
                  <a:lnTo>
                    <a:pt x="727" y="986"/>
                  </a:lnTo>
                  <a:lnTo>
                    <a:pt x="727" y="986"/>
                  </a:lnTo>
                  <a:lnTo>
                    <a:pt x="708" y="996"/>
                  </a:lnTo>
                  <a:lnTo>
                    <a:pt x="687" y="1005"/>
                  </a:lnTo>
                  <a:lnTo>
                    <a:pt x="687" y="1005"/>
                  </a:lnTo>
                  <a:lnTo>
                    <a:pt x="693" y="1000"/>
                  </a:lnTo>
                  <a:lnTo>
                    <a:pt x="693" y="1000"/>
                  </a:lnTo>
                  <a:close/>
                  <a:moveTo>
                    <a:pt x="701" y="1013"/>
                  </a:moveTo>
                  <a:lnTo>
                    <a:pt x="701" y="1013"/>
                  </a:lnTo>
                  <a:lnTo>
                    <a:pt x="690" y="1015"/>
                  </a:lnTo>
                  <a:lnTo>
                    <a:pt x="690" y="1015"/>
                  </a:lnTo>
                  <a:lnTo>
                    <a:pt x="703" y="1010"/>
                  </a:lnTo>
                  <a:lnTo>
                    <a:pt x="703" y="1010"/>
                  </a:lnTo>
                  <a:lnTo>
                    <a:pt x="701" y="1013"/>
                  </a:lnTo>
                  <a:lnTo>
                    <a:pt x="701" y="1013"/>
                  </a:lnTo>
                  <a:close/>
                  <a:moveTo>
                    <a:pt x="737" y="992"/>
                  </a:moveTo>
                  <a:lnTo>
                    <a:pt x="737" y="992"/>
                  </a:lnTo>
                  <a:lnTo>
                    <a:pt x="746" y="986"/>
                  </a:lnTo>
                  <a:lnTo>
                    <a:pt x="746" y="986"/>
                  </a:lnTo>
                  <a:lnTo>
                    <a:pt x="767" y="984"/>
                  </a:lnTo>
                  <a:lnTo>
                    <a:pt x="767" y="984"/>
                  </a:lnTo>
                  <a:lnTo>
                    <a:pt x="764" y="987"/>
                  </a:lnTo>
                  <a:lnTo>
                    <a:pt x="764" y="987"/>
                  </a:lnTo>
                  <a:lnTo>
                    <a:pt x="751" y="994"/>
                  </a:lnTo>
                  <a:lnTo>
                    <a:pt x="739" y="1000"/>
                  </a:lnTo>
                  <a:lnTo>
                    <a:pt x="727" y="1005"/>
                  </a:lnTo>
                  <a:lnTo>
                    <a:pt x="715" y="1010"/>
                  </a:lnTo>
                  <a:lnTo>
                    <a:pt x="715" y="1010"/>
                  </a:lnTo>
                  <a:lnTo>
                    <a:pt x="726" y="1000"/>
                  </a:lnTo>
                  <a:lnTo>
                    <a:pt x="737" y="992"/>
                  </a:lnTo>
                  <a:lnTo>
                    <a:pt x="737" y="992"/>
                  </a:lnTo>
                  <a:close/>
                  <a:moveTo>
                    <a:pt x="752" y="1009"/>
                  </a:moveTo>
                  <a:lnTo>
                    <a:pt x="752" y="1009"/>
                  </a:lnTo>
                  <a:lnTo>
                    <a:pt x="761" y="1001"/>
                  </a:lnTo>
                  <a:lnTo>
                    <a:pt x="769" y="994"/>
                  </a:lnTo>
                  <a:lnTo>
                    <a:pt x="769" y="994"/>
                  </a:lnTo>
                  <a:lnTo>
                    <a:pt x="785" y="983"/>
                  </a:lnTo>
                  <a:lnTo>
                    <a:pt x="785" y="983"/>
                  </a:lnTo>
                  <a:lnTo>
                    <a:pt x="795" y="983"/>
                  </a:lnTo>
                  <a:lnTo>
                    <a:pt x="795" y="983"/>
                  </a:lnTo>
                  <a:lnTo>
                    <a:pt x="786" y="990"/>
                  </a:lnTo>
                  <a:lnTo>
                    <a:pt x="778" y="999"/>
                  </a:lnTo>
                  <a:lnTo>
                    <a:pt x="778" y="999"/>
                  </a:lnTo>
                  <a:lnTo>
                    <a:pt x="766" y="1005"/>
                  </a:lnTo>
                  <a:lnTo>
                    <a:pt x="752" y="1009"/>
                  </a:lnTo>
                  <a:lnTo>
                    <a:pt x="752" y="1009"/>
                  </a:lnTo>
                  <a:close/>
                  <a:moveTo>
                    <a:pt x="793" y="1012"/>
                  </a:moveTo>
                  <a:lnTo>
                    <a:pt x="793" y="1012"/>
                  </a:lnTo>
                  <a:lnTo>
                    <a:pt x="784" y="1012"/>
                  </a:lnTo>
                  <a:lnTo>
                    <a:pt x="784" y="1012"/>
                  </a:lnTo>
                  <a:lnTo>
                    <a:pt x="798" y="1006"/>
                  </a:lnTo>
                  <a:lnTo>
                    <a:pt x="798" y="1006"/>
                  </a:lnTo>
                  <a:lnTo>
                    <a:pt x="793" y="1012"/>
                  </a:lnTo>
                  <a:lnTo>
                    <a:pt x="793" y="1012"/>
                  </a:lnTo>
                  <a:close/>
                  <a:moveTo>
                    <a:pt x="807" y="1011"/>
                  </a:moveTo>
                  <a:lnTo>
                    <a:pt x="807" y="1011"/>
                  </a:lnTo>
                  <a:lnTo>
                    <a:pt x="813" y="1005"/>
                  </a:lnTo>
                  <a:lnTo>
                    <a:pt x="819" y="999"/>
                  </a:lnTo>
                  <a:lnTo>
                    <a:pt x="833" y="988"/>
                  </a:lnTo>
                  <a:lnTo>
                    <a:pt x="833" y="988"/>
                  </a:lnTo>
                  <a:lnTo>
                    <a:pt x="837" y="984"/>
                  </a:lnTo>
                  <a:lnTo>
                    <a:pt x="837" y="984"/>
                  </a:lnTo>
                  <a:lnTo>
                    <a:pt x="857" y="987"/>
                  </a:lnTo>
                  <a:lnTo>
                    <a:pt x="857" y="987"/>
                  </a:lnTo>
                  <a:lnTo>
                    <a:pt x="841" y="996"/>
                  </a:lnTo>
                  <a:lnTo>
                    <a:pt x="841" y="996"/>
                  </a:lnTo>
                  <a:lnTo>
                    <a:pt x="825" y="1005"/>
                  </a:lnTo>
                  <a:lnTo>
                    <a:pt x="816" y="1009"/>
                  </a:lnTo>
                  <a:lnTo>
                    <a:pt x="807" y="1011"/>
                  </a:lnTo>
                  <a:lnTo>
                    <a:pt x="807" y="1011"/>
                  </a:lnTo>
                  <a:close/>
                  <a:moveTo>
                    <a:pt x="803" y="993"/>
                  </a:moveTo>
                  <a:lnTo>
                    <a:pt x="803" y="993"/>
                  </a:lnTo>
                  <a:lnTo>
                    <a:pt x="813" y="983"/>
                  </a:lnTo>
                  <a:lnTo>
                    <a:pt x="813" y="983"/>
                  </a:lnTo>
                  <a:lnTo>
                    <a:pt x="819" y="984"/>
                  </a:lnTo>
                  <a:lnTo>
                    <a:pt x="819" y="984"/>
                  </a:lnTo>
                  <a:lnTo>
                    <a:pt x="803" y="993"/>
                  </a:lnTo>
                  <a:lnTo>
                    <a:pt x="803" y="993"/>
                  </a:lnTo>
                  <a:close/>
                  <a:moveTo>
                    <a:pt x="846" y="1005"/>
                  </a:moveTo>
                  <a:lnTo>
                    <a:pt x="846" y="1005"/>
                  </a:lnTo>
                  <a:lnTo>
                    <a:pt x="861" y="998"/>
                  </a:lnTo>
                  <a:lnTo>
                    <a:pt x="868" y="993"/>
                  </a:lnTo>
                  <a:lnTo>
                    <a:pt x="873" y="987"/>
                  </a:lnTo>
                  <a:lnTo>
                    <a:pt x="873" y="987"/>
                  </a:lnTo>
                  <a:lnTo>
                    <a:pt x="886" y="988"/>
                  </a:lnTo>
                  <a:lnTo>
                    <a:pt x="886" y="988"/>
                  </a:lnTo>
                  <a:lnTo>
                    <a:pt x="885" y="988"/>
                  </a:lnTo>
                  <a:lnTo>
                    <a:pt x="885" y="988"/>
                  </a:lnTo>
                  <a:lnTo>
                    <a:pt x="875" y="995"/>
                  </a:lnTo>
                  <a:lnTo>
                    <a:pt x="863" y="1001"/>
                  </a:lnTo>
                  <a:lnTo>
                    <a:pt x="851" y="1007"/>
                  </a:lnTo>
                  <a:lnTo>
                    <a:pt x="839" y="1011"/>
                  </a:lnTo>
                  <a:lnTo>
                    <a:pt x="839" y="1011"/>
                  </a:lnTo>
                  <a:lnTo>
                    <a:pt x="846" y="1005"/>
                  </a:lnTo>
                  <a:lnTo>
                    <a:pt x="846" y="1005"/>
                  </a:lnTo>
                  <a:close/>
                  <a:moveTo>
                    <a:pt x="862" y="1017"/>
                  </a:moveTo>
                  <a:lnTo>
                    <a:pt x="862" y="1017"/>
                  </a:lnTo>
                  <a:lnTo>
                    <a:pt x="853" y="1017"/>
                  </a:lnTo>
                  <a:lnTo>
                    <a:pt x="853" y="1017"/>
                  </a:lnTo>
                  <a:lnTo>
                    <a:pt x="863" y="1012"/>
                  </a:lnTo>
                  <a:lnTo>
                    <a:pt x="863" y="1012"/>
                  </a:lnTo>
                  <a:lnTo>
                    <a:pt x="862" y="1017"/>
                  </a:lnTo>
                  <a:lnTo>
                    <a:pt x="862" y="1017"/>
                  </a:lnTo>
                  <a:close/>
                  <a:moveTo>
                    <a:pt x="874" y="1013"/>
                  </a:moveTo>
                  <a:lnTo>
                    <a:pt x="874" y="1013"/>
                  </a:lnTo>
                  <a:lnTo>
                    <a:pt x="878" y="1010"/>
                  </a:lnTo>
                  <a:lnTo>
                    <a:pt x="881" y="1005"/>
                  </a:lnTo>
                  <a:lnTo>
                    <a:pt x="891" y="996"/>
                  </a:lnTo>
                  <a:lnTo>
                    <a:pt x="891" y="996"/>
                  </a:lnTo>
                  <a:lnTo>
                    <a:pt x="896" y="993"/>
                  </a:lnTo>
                  <a:lnTo>
                    <a:pt x="900" y="989"/>
                  </a:lnTo>
                  <a:lnTo>
                    <a:pt x="900" y="989"/>
                  </a:lnTo>
                  <a:lnTo>
                    <a:pt x="917" y="990"/>
                  </a:lnTo>
                  <a:lnTo>
                    <a:pt x="917" y="990"/>
                  </a:lnTo>
                  <a:lnTo>
                    <a:pt x="896" y="1002"/>
                  </a:lnTo>
                  <a:lnTo>
                    <a:pt x="874" y="1013"/>
                  </a:lnTo>
                  <a:lnTo>
                    <a:pt x="874" y="1013"/>
                  </a:lnTo>
                  <a:close/>
                  <a:moveTo>
                    <a:pt x="912" y="1007"/>
                  </a:moveTo>
                  <a:lnTo>
                    <a:pt x="912" y="1007"/>
                  </a:lnTo>
                  <a:lnTo>
                    <a:pt x="922" y="1000"/>
                  </a:lnTo>
                  <a:lnTo>
                    <a:pt x="927" y="996"/>
                  </a:lnTo>
                  <a:lnTo>
                    <a:pt x="928" y="994"/>
                  </a:lnTo>
                  <a:lnTo>
                    <a:pt x="928" y="992"/>
                  </a:lnTo>
                  <a:lnTo>
                    <a:pt x="928" y="992"/>
                  </a:lnTo>
                  <a:lnTo>
                    <a:pt x="944" y="993"/>
                  </a:lnTo>
                  <a:lnTo>
                    <a:pt x="944" y="993"/>
                  </a:lnTo>
                  <a:lnTo>
                    <a:pt x="903" y="1013"/>
                  </a:lnTo>
                  <a:lnTo>
                    <a:pt x="903" y="1013"/>
                  </a:lnTo>
                  <a:lnTo>
                    <a:pt x="912" y="1007"/>
                  </a:lnTo>
                  <a:lnTo>
                    <a:pt x="912" y="1007"/>
                  </a:lnTo>
                  <a:close/>
                  <a:moveTo>
                    <a:pt x="963" y="994"/>
                  </a:moveTo>
                  <a:lnTo>
                    <a:pt x="963" y="994"/>
                  </a:lnTo>
                  <a:lnTo>
                    <a:pt x="971" y="995"/>
                  </a:lnTo>
                  <a:lnTo>
                    <a:pt x="971" y="995"/>
                  </a:lnTo>
                  <a:lnTo>
                    <a:pt x="967" y="999"/>
                  </a:lnTo>
                  <a:lnTo>
                    <a:pt x="967" y="999"/>
                  </a:lnTo>
                  <a:lnTo>
                    <a:pt x="950" y="1006"/>
                  </a:lnTo>
                  <a:lnTo>
                    <a:pt x="933" y="1012"/>
                  </a:lnTo>
                  <a:lnTo>
                    <a:pt x="933" y="1012"/>
                  </a:lnTo>
                  <a:lnTo>
                    <a:pt x="940" y="1007"/>
                  </a:lnTo>
                  <a:lnTo>
                    <a:pt x="947" y="1004"/>
                  </a:lnTo>
                  <a:lnTo>
                    <a:pt x="956" y="999"/>
                  </a:lnTo>
                  <a:lnTo>
                    <a:pt x="963" y="994"/>
                  </a:lnTo>
                  <a:lnTo>
                    <a:pt x="963" y="994"/>
                  </a:lnTo>
                  <a:close/>
                  <a:moveTo>
                    <a:pt x="908" y="1022"/>
                  </a:moveTo>
                  <a:lnTo>
                    <a:pt x="908" y="1022"/>
                  </a:lnTo>
                  <a:lnTo>
                    <a:pt x="911" y="1019"/>
                  </a:lnTo>
                  <a:lnTo>
                    <a:pt x="911" y="1019"/>
                  </a:lnTo>
                  <a:lnTo>
                    <a:pt x="912" y="1022"/>
                  </a:lnTo>
                  <a:lnTo>
                    <a:pt x="912" y="1022"/>
                  </a:lnTo>
                  <a:lnTo>
                    <a:pt x="908" y="1022"/>
                  </a:lnTo>
                  <a:lnTo>
                    <a:pt x="908" y="1022"/>
                  </a:lnTo>
                  <a:close/>
                  <a:moveTo>
                    <a:pt x="939" y="1025"/>
                  </a:moveTo>
                  <a:lnTo>
                    <a:pt x="939" y="1025"/>
                  </a:lnTo>
                  <a:lnTo>
                    <a:pt x="926" y="1024"/>
                  </a:lnTo>
                  <a:lnTo>
                    <a:pt x="926" y="1024"/>
                  </a:lnTo>
                  <a:lnTo>
                    <a:pt x="935" y="1022"/>
                  </a:lnTo>
                  <a:lnTo>
                    <a:pt x="945" y="1018"/>
                  </a:lnTo>
                  <a:lnTo>
                    <a:pt x="945" y="1018"/>
                  </a:lnTo>
                  <a:lnTo>
                    <a:pt x="939" y="1025"/>
                  </a:lnTo>
                  <a:lnTo>
                    <a:pt x="939" y="1025"/>
                  </a:lnTo>
                  <a:close/>
                  <a:moveTo>
                    <a:pt x="967" y="1028"/>
                  </a:moveTo>
                  <a:lnTo>
                    <a:pt x="967" y="1028"/>
                  </a:lnTo>
                  <a:lnTo>
                    <a:pt x="963" y="1028"/>
                  </a:lnTo>
                  <a:lnTo>
                    <a:pt x="963" y="1028"/>
                  </a:lnTo>
                  <a:lnTo>
                    <a:pt x="969" y="1025"/>
                  </a:lnTo>
                  <a:lnTo>
                    <a:pt x="969" y="1025"/>
                  </a:lnTo>
                  <a:lnTo>
                    <a:pt x="967" y="1028"/>
                  </a:lnTo>
                  <a:lnTo>
                    <a:pt x="967" y="1028"/>
                  </a:lnTo>
                  <a:close/>
                  <a:moveTo>
                    <a:pt x="958" y="1019"/>
                  </a:moveTo>
                  <a:lnTo>
                    <a:pt x="958" y="1019"/>
                  </a:lnTo>
                  <a:lnTo>
                    <a:pt x="973" y="1006"/>
                  </a:lnTo>
                  <a:lnTo>
                    <a:pt x="973" y="1006"/>
                  </a:lnTo>
                  <a:lnTo>
                    <a:pt x="980" y="1002"/>
                  </a:lnTo>
                  <a:lnTo>
                    <a:pt x="986" y="996"/>
                  </a:lnTo>
                  <a:lnTo>
                    <a:pt x="986" y="996"/>
                  </a:lnTo>
                  <a:lnTo>
                    <a:pt x="999" y="998"/>
                  </a:lnTo>
                  <a:lnTo>
                    <a:pt x="999" y="998"/>
                  </a:lnTo>
                  <a:lnTo>
                    <a:pt x="979" y="1010"/>
                  </a:lnTo>
                  <a:lnTo>
                    <a:pt x="958" y="1019"/>
                  </a:lnTo>
                  <a:lnTo>
                    <a:pt x="958" y="1019"/>
                  </a:lnTo>
                  <a:close/>
                  <a:moveTo>
                    <a:pt x="988" y="1030"/>
                  </a:moveTo>
                  <a:lnTo>
                    <a:pt x="988" y="1030"/>
                  </a:lnTo>
                  <a:lnTo>
                    <a:pt x="985" y="1030"/>
                  </a:lnTo>
                  <a:lnTo>
                    <a:pt x="985" y="1030"/>
                  </a:lnTo>
                  <a:lnTo>
                    <a:pt x="991" y="1028"/>
                  </a:lnTo>
                  <a:lnTo>
                    <a:pt x="991" y="1028"/>
                  </a:lnTo>
                  <a:lnTo>
                    <a:pt x="988" y="1030"/>
                  </a:lnTo>
                  <a:lnTo>
                    <a:pt x="988" y="1030"/>
                  </a:lnTo>
                  <a:close/>
                  <a:moveTo>
                    <a:pt x="991" y="1017"/>
                  </a:moveTo>
                  <a:lnTo>
                    <a:pt x="991" y="1017"/>
                  </a:lnTo>
                  <a:lnTo>
                    <a:pt x="999" y="1011"/>
                  </a:lnTo>
                  <a:lnTo>
                    <a:pt x="1008" y="1005"/>
                  </a:lnTo>
                  <a:lnTo>
                    <a:pt x="1008" y="1005"/>
                  </a:lnTo>
                  <a:lnTo>
                    <a:pt x="1012" y="1001"/>
                  </a:lnTo>
                  <a:lnTo>
                    <a:pt x="1012" y="1001"/>
                  </a:lnTo>
                  <a:lnTo>
                    <a:pt x="1015" y="1000"/>
                  </a:lnTo>
                  <a:lnTo>
                    <a:pt x="1015" y="1000"/>
                  </a:lnTo>
                  <a:lnTo>
                    <a:pt x="1022" y="1000"/>
                  </a:lnTo>
                  <a:lnTo>
                    <a:pt x="1022" y="1000"/>
                  </a:lnTo>
                  <a:lnTo>
                    <a:pt x="1014" y="1006"/>
                  </a:lnTo>
                  <a:lnTo>
                    <a:pt x="1014" y="1006"/>
                  </a:lnTo>
                  <a:lnTo>
                    <a:pt x="1003" y="1012"/>
                  </a:lnTo>
                  <a:lnTo>
                    <a:pt x="991" y="1017"/>
                  </a:lnTo>
                  <a:lnTo>
                    <a:pt x="991" y="1017"/>
                  </a:lnTo>
                  <a:close/>
                  <a:moveTo>
                    <a:pt x="1020" y="1015"/>
                  </a:moveTo>
                  <a:lnTo>
                    <a:pt x="1020" y="1015"/>
                  </a:lnTo>
                  <a:lnTo>
                    <a:pt x="1028" y="1009"/>
                  </a:lnTo>
                  <a:lnTo>
                    <a:pt x="1038" y="1002"/>
                  </a:lnTo>
                  <a:lnTo>
                    <a:pt x="1038" y="1002"/>
                  </a:lnTo>
                  <a:lnTo>
                    <a:pt x="1050" y="1004"/>
                  </a:lnTo>
                  <a:lnTo>
                    <a:pt x="1050" y="1004"/>
                  </a:lnTo>
                  <a:lnTo>
                    <a:pt x="1028" y="1015"/>
                  </a:lnTo>
                  <a:lnTo>
                    <a:pt x="1008" y="1024"/>
                  </a:lnTo>
                  <a:lnTo>
                    <a:pt x="1008" y="1024"/>
                  </a:lnTo>
                  <a:lnTo>
                    <a:pt x="1020" y="1015"/>
                  </a:lnTo>
                  <a:lnTo>
                    <a:pt x="1020" y="1015"/>
                  </a:lnTo>
                  <a:close/>
                  <a:moveTo>
                    <a:pt x="1016" y="1034"/>
                  </a:moveTo>
                  <a:lnTo>
                    <a:pt x="1016" y="1034"/>
                  </a:lnTo>
                  <a:lnTo>
                    <a:pt x="1012" y="1033"/>
                  </a:lnTo>
                  <a:lnTo>
                    <a:pt x="1012" y="1033"/>
                  </a:lnTo>
                  <a:lnTo>
                    <a:pt x="1018" y="1030"/>
                  </a:lnTo>
                  <a:lnTo>
                    <a:pt x="1018" y="1030"/>
                  </a:lnTo>
                  <a:lnTo>
                    <a:pt x="1016" y="1034"/>
                  </a:lnTo>
                  <a:lnTo>
                    <a:pt x="1016" y="1034"/>
                  </a:lnTo>
                  <a:close/>
                  <a:moveTo>
                    <a:pt x="1065" y="1007"/>
                  </a:moveTo>
                  <a:lnTo>
                    <a:pt x="1065" y="1007"/>
                  </a:lnTo>
                  <a:lnTo>
                    <a:pt x="1067" y="1006"/>
                  </a:lnTo>
                  <a:lnTo>
                    <a:pt x="1067" y="1006"/>
                  </a:lnTo>
                  <a:lnTo>
                    <a:pt x="1080" y="1007"/>
                  </a:lnTo>
                  <a:lnTo>
                    <a:pt x="1080" y="1007"/>
                  </a:lnTo>
                  <a:lnTo>
                    <a:pt x="1057" y="1019"/>
                  </a:lnTo>
                  <a:lnTo>
                    <a:pt x="1045" y="1025"/>
                  </a:lnTo>
                  <a:lnTo>
                    <a:pt x="1032" y="1030"/>
                  </a:lnTo>
                  <a:lnTo>
                    <a:pt x="1032" y="1030"/>
                  </a:lnTo>
                  <a:lnTo>
                    <a:pt x="1040" y="1024"/>
                  </a:lnTo>
                  <a:lnTo>
                    <a:pt x="1047" y="1018"/>
                  </a:lnTo>
                  <a:lnTo>
                    <a:pt x="1065" y="1007"/>
                  </a:lnTo>
                  <a:lnTo>
                    <a:pt x="1065" y="1007"/>
                  </a:lnTo>
                  <a:close/>
                  <a:moveTo>
                    <a:pt x="1086" y="1009"/>
                  </a:moveTo>
                  <a:lnTo>
                    <a:pt x="1086" y="1009"/>
                  </a:lnTo>
                  <a:lnTo>
                    <a:pt x="1086" y="1009"/>
                  </a:lnTo>
                  <a:lnTo>
                    <a:pt x="1086" y="1009"/>
                  </a:lnTo>
                  <a:lnTo>
                    <a:pt x="1112" y="1012"/>
                  </a:lnTo>
                  <a:lnTo>
                    <a:pt x="1112" y="1012"/>
                  </a:lnTo>
                  <a:lnTo>
                    <a:pt x="1071" y="1028"/>
                  </a:lnTo>
                  <a:lnTo>
                    <a:pt x="1071" y="1028"/>
                  </a:lnTo>
                  <a:lnTo>
                    <a:pt x="1075" y="1024"/>
                  </a:lnTo>
                  <a:lnTo>
                    <a:pt x="1082" y="1019"/>
                  </a:lnTo>
                  <a:lnTo>
                    <a:pt x="1085" y="1017"/>
                  </a:lnTo>
                  <a:lnTo>
                    <a:pt x="1087" y="1015"/>
                  </a:lnTo>
                  <a:lnTo>
                    <a:pt x="1087" y="1011"/>
                  </a:lnTo>
                  <a:lnTo>
                    <a:pt x="1086" y="1009"/>
                  </a:lnTo>
                  <a:lnTo>
                    <a:pt x="1086" y="1009"/>
                  </a:lnTo>
                  <a:close/>
                  <a:moveTo>
                    <a:pt x="1046" y="1036"/>
                  </a:moveTo>
                  <a:lnTo>
                    <a:pt x="1046" y="1036"/>
                  </a:lnTo>
                  <a:lnTo>
                    <a:pt x="1044" y="1036"/>
                  </a:lnTo>
                  <a:lnTo>
                    <a:pt x="1044" y="1036"/>
                  </a:lnTo>
                  <a:lnTo>
                    <a:pt x="1047" y="1035"/>
                  </a:lnTo>
                  <a:lnTo>
                    <a:pt x="1047" y="1035"/>
                  </a:lnTo>
                  <a:lnTo>
                    <a:pt x="1046" y="1036"/>
                  </a:lnTo>
                  <a:lnTo>
                    <a:pt x="1046" y="1036"/>
                  </a:lnTo>
                  <a:close/>
                  <a:moveTo>
                    <a:pt x="1082" y="1040"/>
                  </a:moveTo>
                  <a:lnTo>
                    <a:pt x="1082" y="1040"/>
                  </a:lnTo>
                  <a:lnTo>
                    <a:pt x="1068" y="1039"/>
                  </a:lnTo>
                  <a:lnTo>
                    <a:pt x="1068" y="1039"/>
                  </a:lnTo>
                  <a:lnTo>
                    <a:pt x="1070" y="1039"/>
                  </a:lnTo>
                  <a:lnTo>
                    <a:pt x="1070" y="1039"/>
                  </a:lnTo>
                  <a:lnTo>
                    <a:pt x="1095" y="1028"/>
                  </a:lnTo>
                  <a:lnTo>
                    <a:pt x="1095" y="1028"/>
                  </a:lnTo>
                  <a:lnTo>
                    <a:pt x="1088" y="1034"/>
                  </a:lnTo>
                  <a:lnTo>
                    <a:pt x="1085" y="1037"/>
                  </a:lnTo>
                  <a:lnTo>
                    <a:pt x="1082" y="1040"/>
                  </a:lnTo>
                  <a:lnTo>
                    <a:pt x="1082" y="1040"/>
                  </a:lnTo>
                  <a:close/>
                  <a:moveTo>
                    <a:pt x="1111" y="1043"/>
                  </a:moveTo>
                  <a:lnTo>
                    <a:pt x="1111" y="1043"/>
                  </a:lnTo>
                  <a:lnTo>
                    <a:pt x="1099" y="1042"/>
                  </a:lnTo>
                  <a:lnTo>
                    <a:pt x="1099" y="1042"/>
                  </a:lnTo>
                  <a:lnTo>
                    <a:pt x="1127" y="1029"/>
                  </a:lnTo>
                  <a:lnTo>
                    <a:pt x="1127" y="1029"/>
                  </a:lnTo>
                  <a:lnTo>
                    <a:pt x="1111" y="1043"/>
                  </a:lnTo>
                  <a:lnTo>
                    <a:pt x="1111" y="1043"/>
                  </a:lnTo>
                  <a:close/>
                  <a:moveTo>
                    <a:pt x="1124" y="1013"/>
                  </a:moveTo>
                  <a:lnTo>
                    <a:pt x="1124" y="1013"/>
                  </a:lnTo>
                  <a:lnTo>
                    <a:pt x="1138" y="1016"/>
                  </a:lnTo>
                  <a:lnTo>
                    <a:pt x="1138" y="1016"/>
                  </a:lnTo>
                  <a:lnTo>
                    <a:pt x="1126" y="1019"/>
                  </a:lnTo>
                  <a:lnTo>
                    <a:pt x="1115" y="1025"/>
                  </a:lnTo>
                  <a:lnTo>
                    <a:pt x="1115" y="1025"/>
                  </a:lnTo>
                  <a:lnTo>
                    <a:pt x="1123" y="1018"/>
                  </a:lnTo>
                  <a:lnTo>
                    <a:pt x="1123" y="1018"/>
                  </a:lnTo>
                  <a:lnTo>
                    <a:pt x="1124" y="1016"/>
                  </a:lnTo>
                  <a:lnTo>
                    <a:pt x="1124" y="1013"/>
                  </a:lnTo>
                  <a:lnTo>
                    <a:pt x="1124" y="1013"/>
                  </a:lnTo>
                  <a:close/>
                  <a:moveTo>
                    <a:pt x="1156" y="1046"/>
                  </a:moveTo>
                  <a:lnTo>
                    <a:pt x="1156" y="1046"/>
                  </a:lnTo>
                  <a:lnTo>
                    <a:pt x="1144" y="1046"/>
                  </a:lnTo>
                  <a:lnTo>
                    <a:pt x="1144" y="1046"/>
                  </a:lnTo>
                  <a:lnTo>
                    <a:pt x="1156" y="1040"/>
                  </a:lnTo>
                  <a:lnTo>
                    <a:pt x="1156" y="1040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6" y="1046"/>
                  </a:lnTo>
                  <a:lnTo>
                    <a:pt x="1156" y="1046"/>
                  </a:lnTo>
                  <a:close/>
                  <a:moveTo>
                    <a:pt x="1128" y="1042"/>
                  </a:moveTo>
                  <a:lnTo>
                    <a:pt x="1128" y="1042"/>
                  </a:lnTo>
                  <a:lnTo>
                    <a:pt x="1140" y="1031"/>
                  </a:lnTo>
                  <a:lnTo>
                    <a:pt x="1150" y="1021"/>
                  </a:lnTo>
                  <a:lnTo>
                    <a:pt x="1150" y="1021"/>
                  </a:lnTo>
                  <a:lnTo>
                    <a:pt x="1151" y="1018"/>
                  </a:lnTo>
                  <a:lnTo>
                    <a:pt x="1151" y="1017"/>
                  </a:lnTo>
                  <a:lnTo>
                    <a:pt x="1151" y="1017"/>
                  </a:lnTo>
                  <a:lnTo>
                    <a:pt x="1182" y="1019"/>
                  </a:lnTo>
                  <a:lnTo>
                    <a:pt x="1182" y="1019"/>
                  </a:lnTo>
                  <a:lnTo>
                    <a:pt x="1169" y="1024"/>
                  </a:lnTo>
                  <a:lnTo>
                    <a:pt x="1154" y="1030"/>
                  </a:lnTo>
                  <a:lnTo>
                    <a:pt x="1141" y="1036"/>
                  </a:lnTo>
                  <a:lnTo>
                    <a:pt x="1128" y="1042"/>
                  </a:lnTo>
                  <a:lnTo>
                    <a:pt x="1128" y="1042"/>
                  </a:lnTo>
                  <a:close/>
                  <a:moveTo>
                    <a:pt x="1191" y="1022"/>
                  </a:moveTo>
                  <a:lnTo>
                    <a:pt x="1191" y="1022"/>
                  </a:lnTo>
                  <a:lnTo>
                    <a:pt x="1191" y="1021"/>
                  </a:lnTo>
                  <a:lnTo>
                    <a:pt x="1191" y="1021"/>
                  </a:lnTo>
                  <a:lnTo>
                    <a:pt x="1205" y="1021"/>
                  </a:lnTo>
                  <a:lnTo>
                    <a:pt x="1205" y="1021"/>
                  </a:lnTo>
                  <a:lnTo>
                    <a:pt x="1186" y="1033"/>
                  </a:lnTo>
                  <a:lnTo>
                    <a:pt x="1186" y="1033"/>
                  </a:lnTo>
                  <a:lnTo>
                    <a:pt x="1188" y="1030"/>
                  </a:lnTo>
                  <a:lnTo>
                    <a:pt x="1191" y="1028"/>
                  </a:lnTo>
                  <a:lnTo>
                    <a:pt x="1191" y="1024"/>
                  </a:lnTo>
                  <a:lnTo>
                    <a:pt x="1191" y="1022"/>
                  </a:lnTo>
                  <a:lnTo>
                    <a:pt x="1191" y="1022"/>
                  </a:lnTo>
                  <a:close/>
                  <a:moveTo>
                    <a:pt x="1188" y="1043"/>
                  </a:moveTo>
                  <a:lnTo>
                    <a:pt x="1188" y="1043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3" y="1042"/>
                  </a:lnTo>
                  <a:lnTo>
                    <a:pt x="1193" y="1042"/>
                  </a:lnTo>
                  <a:lnTo>
                    <a:pt x="1188" y="1043"/>
                  </a:lnTo>
                  <a:lnTo>
                    <a:pt x="1188" y="1043"/>
                  </a:lnTo>
                  <a:close/>
                  <a:moveTo>
                    <a:pt x="1205" y="1039"/>
                  </a:moveTo>
                  <a:lnTo>
                    <a:pt x="1205" y="1039"/>
                  </a:lnTo>
                  <a:lnTo>
                    <a:pt x="1223" y="1030"/>
                  </a:lnTo>
                  <a:lnTo>
                    <a:pt x="1233" y="1024"/>
                  </a:lnTo>
                  <a:lnTo>
                    <a:pt x="1236" y="1021"/>
                  </a:lnTo>
                  <a:lnTo>
                    <a:pt x="1237" y="1017"/>
                  </a:lnTo>
                  <a:lnTo>
                    <a:pt x="1237" y="1017"/>
                  </a:lnTo>
                  <a:lnTo>
                    <a:pt x="1248" y="1015"/>
                  </a:lnTo>
                  <a:lnTo>
                    <a:pt x="1259" y="1012"/>
                  </a:lnTo>
                  <a:lnTo>
                    <a:pt x="1259" y="1012"/>
                  </a:lnTo>
                  <a:lnTo>
                    <a:pt x="1245" y="1021"/>
                  </a:lnTo>
                  <a:lnTo>
                    <a:pt x="1231" y="1028"/>
                  </a:lnTo>
                  <a:lnTo>
                    <a:pt x="1218" y="1034"/>
                  </a:lnTo>
                  <a:lnTo>
                    <a:pt x="1205" y="1039"/>
                  </a:lnTo>
                  <a:lnTo>
                    <a:pt x="1205" y="1039"/>
                  </a:lnTo>
                  <a:close/>
                  <a:moveTo>
                    <a:pt x="1377" y="597"/>
                  </a:moveTo>
                  <a:lnTo>
                    <a:pt x="1377" y="597"/>
                  </a:lnTo>
                  <a:lnTo>
                    <a:pt x="1370" y="627"/>
                  </a:lnTo>
                  <a:lnTo>
                    <a:pt x="1364" y="656"/>
                  </a:lnTo>
                  <a:lnTo>
                    <a:pt x="1358" y="686"/>
                  </a:lnTo>
                  <a:lnTo>
                    <a:pt x="1353" y="716"/>
                  </a:lnTo>
                  <a:lnTo>
                    <a:pt x="1345" y="777"/>
                  </a:lnTo>
                  <a:lnTo>
                    <a:pt x="1339" y="839"/>
                  </a:lnTo>
                  <a:lnTo>
                    <a:pt x="1339" y="839"/>
                  </a:lnTo>
                  <a:lnTo>
                    <a:pt x="1336" y="866"/>
                  </a:lnTo>
                  <a:lnTo>
                    <a:pt x="1331" y="894"/>
                  </a:lnTo>
                  <a:lnTo>
                    <a:pt x="1328" y="907"/>
                  </a:lnTo>
                  <a:lnTo>
                    <a:pt x="1324" y="919"/>
                  </a:lnTo>
                  <a:lnTo>
                    <a:pt x="1321" y="933"/>
                  </a:lnTo>
                  <a:lnTo>
                    <a:pt x="1315" y="943"/>
                  </a:lnTo>
                  <a:lnTo>
                    <a:pt x="1309" y="956"/>
                  </a:lnTo>
                  <a:lnTo>
                    <a:pt x="1301" y="965"/>
                  </a:lnTo>
                  <a:lnTo>
                    <a:pt x="1293" y="975"/>
                  </a:lnTo>
                  <a:lnTo>
                    <a:pt x="1283" y="983"/>
                  </a:lnTo>
                  <a:lnTo>
                    <a:pt x="1272" y="990"/>
                  </a:lnTo>
                  <a:lnTo>
                    <a:pt x="1260" y="996"/>
                  </a:lnTo>
                  <a:lnTo>
                    <a:pt x="1247" y="1001"/>
                  </a:lnTo>
                  <a:lnTo>
                    <a:pt x="1231" y="1004"/>
                  </a:lnTo>
                  <a:lnTo>
                    <a:pt x="1231" y="1004"/>
                  </a:lnTo>
                  <a:lnTo>
                    <a:pt x="1229" y="1004"/>
                  </a:lnTo>
                  <a:lnTo>
                    <a:pt x="1227" y="1005"/>
                  </a:lnTo>
                  <a:lnTo>
                    <a:pt x="1227" y="1005"/>
                  </a:lnTo>
                  <a:lnTo>
                    <a:pt x="1201" y="1006"/>
                  </a:lnTo>
                  <a:lnTo>
                    <a:pt x="1175" y="1006"/>
                  </a:lnTo>
                  <a:lnTo>
                    <a:pt x="1150" y="1004"/>
                  </a:lnTo>
                  <a:lnTo>
                    <a:pt x="1123" y="1001"/>
                  </a:lnTo>
                  <a:lnTo>
                    <a:pt x="1071" y="993"/>
                  </a:lnTo>
                  <a:lnTo>
                    <a:pt x="1046" y="989"/>
                  </a:lnTo>
                  <a:lnTo>
                    <a:pt x="1021" y="986"/>
                  </a:lnTo>
                  <a:lnTo>
                    <a:pt x="1021" y="986"/>
                  </a:lnTo>
                  <a:lnTo>
                    <a:pt x="969" y="981"/>
                  </a:lnTo>
                  <a:lnTo>
                    <a:pt x="916" y="976"/>
                  </a:lnTo>
                  <a:lnTo>
                    <a:pt x="811" y="969"/>
                  </a:lnTo>
                  <a:lnTo>
                    <a:pt x="811" y="969"/>
                  </a:lnTo>
                  <a:lnTo>
                    <a:pt x="790" y="969"/>
                  </a:lnTo>
                  <a:lnTo>
                    <a:pt x="769" y="969"/>
                  </a:lnTo>
                  <a:lnTo>
                    <a:pt x="726" y="971"/>
                  </a:lnTo>
                  <a:lnTo>
                    <a:pt x="684" y="972"/>
                  </a:lnTo>
                  <a:lnTo>
                    <a:pt x="663" y="972"/>
                  </a:lnTo>
                  <a:lnTo>
                    <a:pt x="642" y="971"/>
                  </a:lnTo>
                  <a:lnTo>
                    <a:pt x="642" y="971"/>
                  </a:lnTo>
                  <a:lnTo>
                    <a:pt x="630" y="969"/>
                  </a:lnTo>
                  <a:lnTo>
                    <a:pt x="618" y="966"/>
                  </a:lnTo>
                  <a:lnTo>
                    <a:pt x="608" y="963"/>
                  </a:lnTo>
                  <a:lnTo>
                    <a:pt x="598" y="959"/>
                  </a:lnTo>
                  <a:lnTo>
                    <a:pt x="589" y="954"/>
                  </a:lnTo>
                  <a:lnTo>
                    <a:pt x="580" y="949"/>
                  </a:lnTo>
                  <a:lnTo>
                    <a:pt x="573" y="943"/>
                  </a:lnTo>
                  <a:lnTo>
                    <a:pt x="566" y="937"/>
                  </a:lnTo>
                  <a:lnTo>
                    <a:pt x="559" y="930"/>
                  </a:lnTo>
                  <a:lnTo>
                    <a:pt x="553" y="923"/>
                  </a:lnTo>
                  <a:lnTo>
                    <a:pt x="542" y="905"/>
                  </a:lnTo>
                  <a:lnTo>
                    <a:pt x="531" y="886"/>
                  </a:lnTo>
                  <a:lnTo>
                    <a:pt x="522" y="865"/>
                  </a:lnTo>
                  <a:lnTo>
                    <a:pt x="522" y="865"/>
                  </a:lnTo>
                  <a:lnTo>
                    <a:pt x="522" y="862"/>
                  </a:lnTo>
                  <a:lnTo>
                    <a:pt x="522" y="858"/>
                  </a:lnTo>
                  <a:lnTo>
                    <a:pt x="521" y="856"/>
                  </a:lnTo>
                  <a:lnTo>
                    <a:pt x="520" y="854"/>
                  </a:lnTo>
                  <a:lnTo>
                    <a:pt x="518" y="856"/>
                  </a:lnTo>
                  <a:lnTo>
                    <a:pt x="518" y="856"/>
                  </a:lnTo>
                  <a:lnTo>
                    <a:pt x="509" y="836"/>
                  </a:lnTo>
                  <a:lnTo>
                    <a:pt x="503" y="822"/>
                  </a:lnTo>
                  <a:lnTo>
                    <a:pt x="495" y="806"/>
                  </a:lnTo>
                  <a:lnTo>
                    <a:pt x="486" y="792"/>
                  </a:lnTo>
                  <a:lnTo>
                    <a:pt x="478" y="781"/>
                  </a:lnTo>
                  <a:lnTo>
                    <a:pt x="474" y="776"/>
                  </a:lnTo>
                  <a:lnTo>
                    <a:pt x="469" y="774"/>
                  </a:lnTo>
                  <a:lnTo>
                    <a:pt x="466" y="772"/>
                  </a:lnTo>
                  <a:lnTo>
                    <a:pt x="462" y="772"/>
                  </a:lnTo>
                  <a:lnTo>
                    <a:pt x="462" y="772"/>
                  </a:lnTo>
                  <a:lnTo>
                    <a:pt x="353" y="823"/>
                  </a:lnTo>
                  <a:lnTo>
                    <a:pt x="299" y="848"/>
                  </a:lnTo>
                  <a:lnTo>
                    <a:pt x="246" y="876"/>
                  </a:lnTo>
                  <a:lnTo>
                    <a:pt x="246" y="876"/>
                  </a:lnTo>
                  <a:lnTo>
                    <a:pt x="231" y="884"/>
                  </a:lnTo>
                  <a:lnTo>
                    <a:pt x="217" y="894"/>
                  </a:lnTo>
                  <a:lnTo>
                    <a:pt x="202" y="903"/>
                  </a:lnTo>
                  <a:lnTo>
                    <a:pt x="189" y="913"/>
                  </a:lnTo>
                  <a:lnTo>
                    <a:pt x="164" y="935"/>
                  </a:lnTo>
                  <a:lnTo>
                    <a:pt x="140" y="959"/>
                  </a:lnTo>
                  <a:lnTo>
                    <a:pt x="140" y="959"/>
                  </a:lnTo>
                  <a:lnTo>
                    <a:pt x="118" y="983"/>
                  </a:lnTo>
                  <a:lnTo>
                    <a:pt x="95" y="1006"/>
                  </a:lnTo>
                  <a:lnTo>
                    <a:pt x="83" y="1017"/>
                  </a:lnTo>
                  <a:lnTo>
                    <a:pt x="71" y="1028"/>
                  </a:lnTo>
                  <a:lnTo>
                    <a:pt x="58" y="1037"/>
                  </a:lnTo>
                  <a:lnTo>
                    <a:pt x="43" y="1045"/>
                  </a:lnTo>
                  <a:lnTo>
                    <a:pt x="43" y="1045"/>
                  </a:lnTo>
                  <a:lnTo>
                    <a:pt x="42" y="1037"/>
                  </a:lnTo>
                  <a:lnTo>
                    <a:pt x="42" y="1037"/>
                  </a:lnTo>
                  <a:lnTo>
                    <a:pt x="41" y="1029"/>
                  </a:lnTo>
                  <a:lnTo>
                    <a:pt x="41" y="1029"/>
                  </a:lnTo>
                  <a:lnTo>
                    <a:pt x="42" y="1015"/>
                  </a:lnTo>
                  <a:lnTo>
                    <a:pt x="46" y="1000"/>
                  </a:lnTo>
                  <a:lnTo>
                    <a:pt x="51" y="987"/>
                  </a:lnTo>
                  <a:lnTo>
                    <a:pt x="57" y="974"/>
                  </a:lnTo>
                  <a:lnTo>
                    <a:pt x="64" y="960"/>
                  </a:lnTo>
                  <a:lnTo>
                    <a:pt x="72" y="947"/>
                  </a:lnTo>
                  <a:lnTo>
                    <a:pt x="82" y="935"/>
                  </a:lnTo>
                  <a:lnTo>
                    <a:pt x="93" y="922"/>
                  </a:lnTo>
                  <a:lnTo>
                    <a:pt x="114" y="899"/>
                  </a:lnTo>
                  <a:lnTo>
                    <a:pt x="138" y="877"/>
                  </a:lnTo>
                  <a:lnTo>
                    <a:pt x="161" y="858"/>
                  </a:lnTo>
                  <a:lnTo>
                    <a:pt x="183" y="841"/>
                  </a:lnTo>
                  <a:lnTo>
                    <a:pt x="183" y="841"/>
                  </a:lnTo>
                  <a:lnTo>
                    <a:pt x="216" y="818"/>
                  </a:lnTo>
                  <a:lnTo>
                    <a:pt x="248" y="798"/>
                  </a:lnTo>
                  <a:lnTo>
                    <a:pt x="283" y="780"/>
                  </a:lnTo>
                  <a:lnTo>
                    <a:pt x="300" y="771"/>
                  </a:lnTo>
                  <a:lnTo>
                    <a:pt x="318" y="764"/>
                  </a:lnTo>
                  <a:lnTo>
                    <a:pt x="318" y="764"/>
                  </a:lnTo>
                  <a:lnTo>
                    <a:pt x="355" y="750"/>
                  </a:lnTo>
                  <a:lnTo>
                    <a:pt x="373" y="741"/>
                  </a:lnTo>
                  <a:lnTo>
                    <a:pt x="390" y="733"/>
                  </a:lnTo>
                  <a:lnTo>
                    <a:pt x="390" y="733"/>
                  </a:lnTo>
                  <a:lnTo>
                    <a:pt x="401" y="724"/>
                  </a:lnTo>
                  <a:lnTo>
                    <a:pt x="414" y="711"/>
                  </a:lnTo>
                  <a:lnTo>
                    <a:pt x="420" y="703"/>
                  </a:lnTo>
                  <a:lnTo>
                    <a:pt x="424" y="695"/>
                  </a:lnTo>
                  <a:lnTo>
                    <a:pt x="426" y="689"/>
                  </a:lnTo>
                  <a:lnTo>
                    <a:pt x="426" y="686"/>
                  </a:lnTo>
                  <a:lnTo>
                    <a:pt x="425" y="683"/>
                  </a:lnTo>
                  <a:lnTo>
                    <a:pt x="425" y="683"/>
                  </a:lnTo>
                  <a:lnTo>
                    <a:pt x="427" y="671"/>
                  </a:lnTo>
                  <a:lnTo>
                    <a:pt x="427" y="659"/>
                  </a:lnTo>
                  <a:lnTo>
                    <a:pt x="427" y="659"/>
                  </a:lnTo>
                  <a:lnTo>
                    <a:pt x="427" y="647"/>
                  </a:lnTo>
                  <a:lnTo>
                    <a:pt x="426" y="635"/>
                  </a:lnTo>
                  <a:lnTo>
                    <a:pt x="424" y="623"/>
                  </a:lnTo>
                  <a:lnTo>
                    <a:pt x="421" y="611"/>
                  </a:lnTo>
                  <a:lnTo>
                    <a:pt x="413" y="588"/>
                  </a:lnTo>
                  <a:lnTo>
                    <a:pt x="403" y="567"/>
                  </a:lnTo>
                  <a:lnTo>
                    <a:pt x="392" y="544"/>
                  </a:lnTo>
                  <a:lnTo>
                    <a:pt x="382" y="522"/>
                  </a:lnTo>
                  <a:lnTo>
                    <a:pt x="371" y="500"/>
                  </a:lnTo>
                  <a:lnTo>
                    <a:pt x="360" y="479"/>
                  </a:lnTo>
                  <a:lnTo>
                    <a:pt x="360" y="479"/>
                  </a:lnTo>
                  <a:lnTo>
                    <a:pt x="343" y="438"/>
                  </a:lnTo>
                  <a:lnTo>
                    <a:pt x="332" y="412"/>
                  </a:lnTo>
                  <a:lnTo>
                    <a:pt x="323" y="385"/>
                  </a:lnTo>
                  <a:lnTo>
                    <a:pt x="313" y="357"/>
                  </a:lnTo>
                  <a:lnTo>
                    <a:pt x="305" y="329"/>
                  </a:lnTo>
                  <a:lnTo>
                    <a:pt x="300" y="303"/>
                  </a:lnTo>
                  <a:lnTo>
                    <a:pt x="297" y="290"/>
                  </a:lnTo>
                  <a:lnTo>
                    <a:pt x="297" y="279"/>
                  </a:lnTo>
                  <a:lnTo>
                    <a:pt x="297" y="279"/>
                  </a:lnTo>
                  <a:lnTo>
                    <a:pt x="297" y="268"/>
                  </a:lnTo>
                  <a:lnTo>
                    <a:pt x="300" y="258"/>
                  </a:lnTo>
                  <a:lnTo>
                    <a:pt x="305" y="249"/>
                  </a:lnTo>
                  <a:lnTo>
                    <a:pt x="307" y="244"/>
                  </a:lnTo>
                  <a:lnTo>
                    <a:pt x="311" y="240"/>
                  </a:lnTo>
                  <a:lnTo>
                    <a:pt x="311" y="240"/>
                  </a:lnTo>
                  <a:lnTo>
                    <a:pt x="313" y="243"/>
                  </a:lnTo>
                  <a:lnTo>
                    <a:pt x="317" y="243"/>
                  </a:lnTo>
                  <a:lnTo>
                    <a:pt x="321" y="243"/>
                  </a:lnTo>
                  <a:lnTo>
                    <a:pt x="327" y="241"/>
                  </a:lnTo>
                  <a:lnTo>
                    <a:pt x="344" y="235"/>
                  </a:lnTo>
                  <a:lnTo>
                    <a:pt x="366" y="227"/>
                  </a:lnTo>
                  <a:lnTo>
                    <a:pt x="391" y="215"/>
                  </a:lnTo>
                  <a:lnTo>
                    <a:pt x="418" y="202"/>
                  </a:lnTo>
                  <a:lnTo>
                    <a:pt x="478" y="169"/>
                  </a:lnTo>
                  <a:lnTo>
                    <a:pt x="538" y="134"/>
                  </a:lnTo>
                  <a:lnTo>
                    <a:pt x="593" y="103"/>
                  </a:lnTo>
                  <a:lnTo>
                    <a:pt x="658" y="63"/>
                  </a:lnTo>
                  <a:lnTo>
                    <a:pt x="658" y="63"/>
                  </a:lnTo>
                  <a:lnTo>
                    <a:pt x="678" y="52"/>
                  </a:lnTo>
                  <a:lnTo>
                    <a:pt x="698" y="41"/>
                  </a:lnTo>
                  <a:lnTo>
                    <a:pt x="719" y="32"/>
                  </a:lnTo>
                  <a:lnTo>
                    <a:pt x="740" y="23"/>
                  </a:lnTo>
                  <a:lnTo>
                    <a:pt x="761" y="17"/>
                  </a:lnTo>
                  <a:lnTo>
                    <a:pt x="784" y="14"/>
                  </a:lnTo>
                  <a:lnTo>
                    <a:pt x="807" y="11"/>
                  </a:lnTo>
                  <a:lnTo>
                    <a:pt x="817" y="13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50" y="17"/>
                  </a:lnTo>
                  <a:lnTo>
                    <a:pt x="870" y="22"/>
                  </a:lnTo>
                  <a:lnTo>
                    <a:pt x="890" y="29"/>
                  </a:lnTo>
                  <a:lnTo>
                    <a:pt x="909" y="38"/>
                  </a:lnTo>
                  <a:lnTo>
                    <a:pt x="928" y="46"/>
                  </a:lnTo>
                  <a:lnTo>
                    <a:pt x="946" y="57"/>
                  </a:lnTo>
                  <a:lnTo>
                    <a:pt x="982" y="78"/>
                  </a:lnTo>
                  <a:lnTo>
                    <a:pt x="982" y="78"/>
                  </a:lnTo>
                  <a:lnTo>
                    <a:pt x="1023" y="102"/>
                  </a:lnTo>
                  <a:lnTo>
                    <a:pt x="1064" y="126"/>
                  </a:lnTo>
                  <a:lnTo>
                    <a:pt x="1147" y="171"/>
                  </a:lnTo>
                  <a:lnTo>
                    <a:pt x="1188" y="196"/>
                  </a:lnTo>
                  <a:lnTo>
                    <a:pt x="1229" y="221"/>
                  </a:lnTo>
                  <a:lnTo>
                    <a:pt x="1268" y="247"/>
                  </a:lnTo>
                  <a:lnTo>
                    <a:pt x="1305" y="276"/>
                  </a:lnTo>
                  <a:lnTo>
                    <a:pt x="1305" y="276"/>
                  </a:lnTo>
                  <a:lnTo>
                    <a:pt x="1322" y="290"/>
                  </a:lnTo>
                  <a:lnTo>
                    <a:pt x="1339" y="304"/>
                  </a:lnTo>
                  <a:lnTo>
                    <a:pt x="1355" y="318"/>
                  </a:lnTo>
                  <a:lnTo>
                    <a:pt x="1370" y="334"/>
                  </a:lnTo>
                  <a:lnTo>
                    <a:pt x="1383" y="352"/>
                  </a:lnTo>
                  <a:lnTo>
                    <a:pt x="1388" y="361"/>
                  </a:lnTo>
                  <a:lnTo>
                    <a:pt x="1393" y="370"/>
                  </a:lnTo>
                  <a:lnTo>
                    <a:pt x="1398" y="380"/>
                  </a:lnTo>
                  <a:lnTo>
                    <a:pt x="1401" y="391"/>
                  </a:lnTo>
                  <a:lnTo>
                    <a:pt x="1404" y="400"/>
                  </a:lnTo>
                  <a:lnTo>
                    <a:pt x="1406" y="411"/>
                  </a:lnTo>
                  <a:lnTo>
                    <a:pt x="1406" y="411"/>
                  </a:lnTo>
                  <a:lnTo>
                    <a:pt x="1407" y="435"/>
                  </a:lnTo>
                  <a:lnTo>
                    <a:pt x="1407" y="458"/>
                  </a:lnTo>
                  <a:lnTo>
                    <a:pt x="1405" y="482"/>
                  </a:lnTo>
                  <a:lnTo>
                    <a:pt x="1401" y="505"/>
                  </a:lnTo>
                  <a:lnTo>
                    <a:pt x="1395" y="528"/>
                  </a:lnTo>
                  <a:lnTo>
                    <a:pt x="1390" y="551"/>
                  </a:lnTo>
                  <a:lnTo>
                    <a:pt x="1377" y="597"/>
                  </a:lnTo>
                  <a:lnTo>
                    <a:pt x="1377" y="59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8" name="组合 20"/>
          <p:cNvGrpSpPr/>
          <p:nvPr/>
        </p:nvGrpSpPr>
        <p:grpSpPr>
          <a:xfrm>
            <a:off x="4485057" y="2577962"/>
            <a:ext cx="3100580" cy="1946617"/>
            <a:chOff x="4484556" y="2577960"/>
            <a:chExt cx="3101537" cy="1946616"/>
          </a:xfrm>
          <a:solidFill>
            <a:schemeClr val="accent2"/>
          </a:solidFill>
        </p:grpSpPr>
        <p:sp>
          <p:nvSpPr>
            <p:cNvPr id="22" name="文本框 21"/>
            <p:cNvSpPr txBox="1"/>
            <p:nvPr/>
          </p:nvSpPr>
          <p:spPr>
            <a:xfrm>
              <a:off x="5557585" y="3008646"/>
              <a:ext cx="2028508" cy="1117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65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Aharoni" panose="02010803020104030203" pitchFamily="2" charset="-79"/>
                  <a:sym typeface="站酷快乐体2016修订版" panose="02010600030101010101" pitchFamily="2" charset="-122"/>
                </a:rPr>
                <a:t>02</a:t>
              </a:r>
              <a:endParaRPr lang="zh-CN" altLang="en-US" sz="6665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Aharoni" panose="02010803020104030203" pitchFamily="2" charset="-79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49"/>
            <p:cNvSpPr>
              <a:spLocks noEditPoints="1"/>
            </p:cNvSpPr>
            <p:nvPr/>
          </p:nvSpPr>
          <p:spPr bwMode="auto">
            <a:xfrm>
              <a:off x="4484556" y="2577960"/>
              <a:ext cx="2852970" cy="1946616"/>
            </a:xfrm>
            <a:custGeom>
              <a:avLst/>
              <a:gdLst>
                <a:gd name="T0" fmla="*/ 336 w 1420"/>
                <a:gd name="T1" fmla="*/ 215 h 1076"/>
                <a:gd name="T2" fmla="*/ 247 w 1420"/>
                <a:gd name="T3" fmla="*/ 269 h 1076"/>
                <a:gd name="T4" fmla="*/ 339 w 1420"/>
                <a:gd name="T5" fmla="*/ 658 h 1076"/>
                <a:gd name="T6" fmla="*/ 4 w 1420"/>
                <a:gd name="T7" fmla="*/ 999 h 1076"/>
                <a:gd name="T8" fmla="*/ 71 w 1420"/>
                <a:gd name="T9" fmla="*/ 1045 h 1076"/>
                <a:gd name="T10" fmla="*/ 430 w 1420"/>
                <a:gd name="T11" fmla="*/ 846 h 1076"/>
                <a:gd name="T12" fmla="*/ 621 w 1420"/>
                <a:gd name="T13" fmla="*/ 1030 h 1076"/>
                <a:gd name="T14" fmla="*/ 1168 w 1420"/>
                <a:gd name="T15" fmla="*/ 1058 h 1076"/>
                <a:gd name="T16" fmla="*/ 1418 w 1420"/>
                <a:gd name="T17" fmla="*/ 477 h 1076"/>
                <a:gd name="T18" fmla="*/ 285 w 1420"/>
                <a:gd name="T19" fmla="*/ 309 h 1076"/>
                <a:gd name="T20" fmla="*/ 235 w 1420"/>
                <a:gd name="T21" fmla="*/ 317 h 1076"/>
                <a:gd name="T22" fmla="*/ 255 w 1420"/>
                <a:gd name="T23" fmla="*/ 410 h 1076"/>
                <a:gd name="T24" fmla="*/ 262 w 1420"/>
                <a:gd name="T25" fmla="*/ 418 h 1076"/>
                <a:gd name="T26" fmla="*/ 272 w 1420"/>
                <a:gd name="T27" fmla="*/ 467 h 1076"/>
                <a:gd name="T28" fmla="*/ 333 w 1420"/>
                <a:gd name="T29" fmla="*/ 444 h 1076"/>
                <a:gd name="T30" fmla="*/ 289 w 1420"/>
                <a:gd name="T31" fmla="*/ 439 h 1076"/>
                <a:gd name="T32" fmla="*/ 331 w 1420"/>
                <a:gd name="T33" fmla="*/ 457 h 1076"/>
                <a:gd name="T34" fmla="*/ 355 w 1420"/>
                <a:gd name="T35" fmla="*/ 550 h 1076"/>
                <a:gd name="T36" fmla="*/ 329 w 1420"/>
                <a:gd name="T37" fmla="*/ 494 h 1076"/>
                <a:gd name="T38" fmla="*/ 320 w 1420"/>
                <a:gd name="T39" fmla="*/ 546 h 1076"/>
                <a:gd name="T40" fmla="*/ 350 w 1420"/>
                <a:gd name="T41" fmla="*/ 611 h 1076"/>
                <a:gd name="T42" fmla="*/ 350 w 1420"/>
                <a:gd name="T43" fmla="*/ 644 h 1076"/>
                <a:gd name="T44" fmla="*/ 379 w 1420"/>
                <a:gd name="T45" fmla="*/ 723 h 1076"/>
                <a:gd name="T46" fmla="*/ 411 w 1420"/>
                <a:gd name="T47" fmla="*/ 629 h 1076"/>
                <a:gd name="T48" fmla="*/ 365 w 1420"/>
                <a:gd name="T49" fmla="*/ 679 h 1076"/>
                <a:gd name="T50" fmla="*/ 373 w 1420"/>
                <a:gd name="T51" fmla="*/ 700 h 1076"/>
                <a:gd name="T52" fmla="*/ 368 w 1420"/>
                <a:gd name="T53" fmla="*/ 718 h 1076"/>
                <a:gd name="T54" fmla="*/ 193 w 1420"/>
                <a:gd name="T55" fmla="*/ 809 h 1076"/>
                <a:gd name="T56" fmla="*/ 252 w 1420"/>
                <a:gd name="T57" fmla="*/ 778 h 1076"/>
                <a:gd name="T58" fmla="*/ 193 w 1420"/>
                <a:gd name="T59" fmla="*/ 774 h 1076"/>
                <a:gd name="T60" fmla="*/ 71 w 1420"/>
                <a:gd name="T61" fmla="*/ 874 h 1076"/>
                <a:gd name="T62" fmla="*/ 13 w 1420"/>
                <a:gd name="T63" fmla="*/ 1006 h 1076"/>
                <a:gd name="T64" fmla="*/ 28 w 1420"/>
                <a:gd name="T65" fmla="*/ 983 h 1076"/>
                <a:gd name="T66" fmla="*/ 153 w 1420"/>
                <a:gd name="T67" fmla="*/ 845 h 1076"/>
                <a:gd name="T68" fmla="*/ 471 w 1420"/>
                <a:gd name="T69" fmla="*/ 813 h 1076"/>
                <a:gd name="T70" fmla="*/ 456 w 1420"/>
                <a:gd name="T71" fmla="*/ 811 h 1076"/>
                <a:gd name="T72" fmla="*/ 457 w 1420"/>
                <a:gd name="T73" fmla="*/ 872 h 1076"/>
                <a:gd name="T74" fmla="*/ 551 w 1420"/>
                <a:gd name="T75" fmla="*/ 992 h 1076"/>
                <a:gd name="T76" fmla="*/ 565 w 1420"/>
                <a:gd name="T77" fmla="*/ 958 h 1076"/>
                <a:gd name="T78" fmla="*/ 532 w 1420"/>
                <a:gd name="T79" fmla="*/ 919 h 1076"/>
                <a:gd name="T80" fmla="*/ 496 w 1420"/>
                <a:gd name="T81" fmla="*/ 877 h 1076"/>
                <a:gd name="T82" fmla="*/ 501 w 1420"/>
                <a:gd name="T83" fmla="*/ 960 h 1076"/>
                <a:gd name="T84" fmla="*/ 542 w 1420"/>
                <a:gd name="T85" fmla="*/ 1007 h 1076"/>
                <a:gd name="T86" fmla="*/ 584 w 1420"/>
                <a:gd name="T87" fmla="*/ 1007 h 1076"/>
                <a:gd name="T88" fmla="*/ 634 w 1420"/>
                <a:gd name="T89" fmla="*/ 1007 h 1076"/>
                <a:gd name="T90" fmla="*/ 709 w 1420"/>
                <a:gd name="T91" fmla="*/ 987 h 1076"/>
                <a:gd name="T92" fmla="*/ 752 w 1420"/>
                <a:gd name="T93" fmla="*/ 1009 h 1076"/>
                <a:gd name="T94" fmla="*/ 825 w 1420"/>
                <a:gd name="T95" fmla="*/ 1005 h 1076"/>
                <a:gd name="T96" fmla="*/ 863 w 1420"/>
                <a:gd name="T97" fmla="*/ 1012 h 1076"/>
                <a:gd name="T98" fmla="*/ 967 w 1420"/>
                <a:gd name="T99" fmla="*/ 999 h 1076"/>
                <a:gd name="T100" fmla="*/ 967 w 1420"/>
                <a:gd name="T101" fmla="*/ 1028 h 1076"/>
                <a:gd name="T102" fmla="*/ 1003 w 1420"/>
                <a:gd name="T103" fmla="*/ 1012 h 1076"/>
                <a:gd name="T104" fmla="*/ 1047 w 1420"/>
                <a:gd name="T105" fmla="*/ 1018 h 1076"/>
                <a:gd name="T106" fmla="*/ 1088 w 1420"/>
                <a:gd name="T107" fmla="*/ 1034 h 1076"/>
                <a:gd name="T108" fmla="*/ 1128 w 1420"/>
                <a:gd name="T109" fmla="*/ 1042 h 1076"/>
                <a:gd name="T110" fmla="*/ 1193 w 1420"/>
                <a:gd name="T111" fmla="*/ 1042 h 1076"/>
                <a:gd name="T112" fmla="*/ 1309 w 1420"/>
                <a:gd name="T113" fmla="*/ 956 h 1076"/>
                <a:gd name="T114" fmla="*/ 598 w 1420"/>
                <a:gd name="T115" fmla="*/ 959 h 1076"/>
                <a:gd name="T116" fmla="*/ 189 w 1420"/>
                <a:gd name="T117" fmla="*/ 913 h 1076"/>
                <a:gd name="T118" fmla="*/ 355 w 1420"/>
                <a:gd name="T119" fmla="*/ 750 h 1076"/>
                <a:gd name="T120" fmla="*/ 297 w 1420"/>
                <a:gd name="T121" fmla="*/ 279 h 1076"/>
                <a:gd name="T122" fmla="*/ 928 w 1420"/>
                <a:gd name="T123" fmla="*/ 4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0" h="1076">
                  <a:moveTo>
                    <a:pt x="1160" y="164"/>
                  </a:moveTo>
                  <a:lnTo>
                    <a:pt x="1160" y="164"/>
                  </a:lnTo>
                  <a:lnTo>
                    <a:pt x="1097" y="127"/>
                  </a:lnTo>
                  <a:lnTo>
                    <a:pt x="1033" y="88"/>
                  </a:lnTo>
                  <a:lnTo>
                    <a:pt x="1002" y="69"/>
                  </a:lnTo>
                  <a:lnTo>
                    <a:pt x="969" y="51"/>
                  </a:lnTo>
                  <a:lnTo>
                    <a:pt x="937" y="35"/>
                  </a:lnTo>
                  <a:lnTo>
                    <a:pt x="903" y="20"/>
                  </a:lnTo>
                  <a:lnTo>
                    <a:pt x="903" y="20"/>
                  </a:lnTo>
                  <a:lnTo>
                    <a:pt x="885" y="13"/>
                  </a:lnTo>
                  <a:lnTo>
                    <a:pt x="868" y="8"/>
                  </a:lnTo>
                  <a:lnTo>
                    <a:pt x="850" y="4"/>
                  </a:lnTo>
                  <a:lnTo>
                    <a:pt x="833" y="2"/>
                  </a:lnTo>
                  <a:lnTo>
                    <a:pt x="817" y="0"/>
                  </a:lnTo>
                  <a:lnTo>
                    <a:pt x="801" y="0"/>
                  </a:lnTo>
                  <a:lnTo>
                    <a:pt x="784" y="2"/>
                  </a:lnTo>
                  <a:lnTo>
                    <a:pt x="768" y="4"/>
                  </a:lnTo>
                  <a:lnTo>
                    <a:pt x="752" y="8"/>
                  </a:lnTo>
                  <a:lnTo>
                    <a:pt x="737" y="13"/>
                  </a:lnTo>
                  <a:lnTo>
                    <a:pt x="720" y="17"/>
                  </a:lnTo>
                  <a:lnTo>
                    <a:pt x="704" y="25"/>
                  </a:lnTo>
                  <a:lnTo>
                    <a:pt x="673" y="40"/>
                  </a:lnTo>
                  <a:lnTo>
                    <a:pt x="642" y="58"/>
                  </a:lnTo>
                  <a:lnTo>
                    <a:pt x="642" y="58"/>
                  </a:lnTo>
                  <a:lnTo>
                    <a:pt x="571" y="100"/>
                  </a:lnTo>
                  <a:lnTo>
                    <a:pt x="500" y="143"/>
                  </a:lnTo>
                  <a:lnTo>
                    <a:pt x="463" y="163"/>
                  </a:lnTo>
                  <a:lnTo>
                    <a:pt x="427" y="181"/>
                  </a:lnTo>
                  <a:lnTo>
                    <a:pt x="390" y="199"/>
                  </a:lnTo>
                  <a:lnTo>
                    <a:pt x="352" y="215"/>
                  </a:lnTo>
                  <a:lnTo>
                    <a:pt x="352" y="215"/>
                  </a:lnTo>
                  <a:lnTo>
                    <a:pt x="349" y="214"/>
                  </a:lnTo>
                  <a:lnTo>
                    <a:pt x="349" y="214"/>
                  </a:lnTo>
                  <a:lnTo>
                    <a:pt x="336" y="215"/>
                  </a:lnTo>
                  <a:lnTo>
                    <a:pt x="325" y="217"/>
                  </a:lnTo>
                  <a:lnTo>
                    <a:pt x="314" y="222"/>
                  </a:lnTo>
                  <a:lnTo>
                    <a:pt x="306" y="228"/>
                  </a:lnTo>
                  <a:lnTo>
                    <a:pt x="299" y="235"/>
                  </a:lnTo>
                  <a:lnTo>
                    <a:pt x="293" y="245"/>
                  </a:lnTo>
                  <a:lnTo>
                    <a:pt x="289" y="256"/>
                  </a:lnTo>
                  <a:lnTo>
                    <a:pt x="288" y="268"/>
                  </a:lnTo>
                  <a:lnTo>
                    <a:pt x="288" y="268"/>
                  </a:lnTo>
                  <a:lnTo>
                    <a:pt x="287" y="265"/>
                  </a:lnTo>
                  <a:lnTo>
                    <a:pt x="284" y="264"/>
                  </a:lnTo>
                  <a:lnTo>
                    <a:pt x="282" y="265"/>
                  </a:lnTo>
                  <a:lnTo>
                    <a:pt x="279" y="267"/>
                  </a:lnTo>
                  <a:lnTo>
                    <a:pt x="274" y="271"/>
                  </a:lnTo>
                  <a:lnTo>
                    <a:pt x="271" y="276"/>
                  </a:lnTo>
                  <a:lnTo>
                    <a:pt x="271" y="276"/>
                  </a:lnTo>
                  <a:lnTo>
                    <a:pt x="277" y="267"/>
                  </a:lnTo>
                  <a:lnTo>
                    <a:pt x="284" y="253"/>
                  </a:lnTo>
                  <a:lnTo>
                    <a:pt x="287" y="247"/>
                  </a:lnTo>
                  <a:lnTo>
                    <a:pt x="288" y="244"/>
                  </a:lnTo>
                  <a:lnTo>
                    <a:pt x="287" y="244"/>
                  </a:lnTo>
                  <a:lnTo>
                    <a:pt x="285" y="24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2" y="243"/>
                  </a:lnTo>
                  <a:lnTo>
                    <a:pt x="281" y="241"/>
                  </a:lnTo>
                  <a:lnTo>
                    <a:pt x="281" y="241"/>
                  </a:lnTo>
                  <a:lnTo>
                    <a:pt x="277" y="241"/>
                  </a:lnTo>
                  <a:lnTo>
                    <a:pt x="272" y="244"/>
                  </a:lnTo>
                  <a:lnTo>
                    <a:pt x="262" y="250"/>
                  </a:lnTo>
                  <a:lnTo>
                    <a:pt x="256" y="256"/>
                  </a:lnTo>
                  <a:lnTo>
                    <a:pt x="256" y="256"/>
                  </a:lnTo>
                  <a:lnTo>
                    <a:pt x="247" y="269"/>
                  </a:lnTo>
                  <a:lnTo>
                    <a:pt x="238" y="282"/>
                  </a:lnTo>
                  <a:lnTo>
                    <a:pt x="232" y="297"/>
                  </a:lnTo>
                  <a:lnTo>
                    <a:pt x="228" y="311"/>
                  </a:lnTo>
                  <a:lnTo>
                    <a:pt x="225" y="327"/>
                  </a:lnTo>
                  <a:lnTo>
                    <a:pt x="225" y="341"/>
                  </a:lnTo>
                  <a:lnTo>
                    <a:pt x="228" y="358"/>
                  </a:lnTo>
                  <a:lnTo>
                    <a:pt x="231" y="375"/>
                  </a:lnTo>
                  <a:lnTo>
                    <a:pt x="231" y="375"/>
                  </a:lnTo>
                  <a:lnTo>
                    <a:pt x="231" y="379"/>
                  </a:lnTo>
                  <a:lnTo>
                    <a:pt x="231" y="380"/>
                  </a:lnTo>
                  <a:lnTo>
                    <a:pt x="232" y="382"/>
                  </a:lnTo>
                  <a:lnTo>
                    <a:pt x="232" y="382"/>
                  </a:lnTo>
                  <a:lnTo>
                    <a:pt x="243" y="415"/>
                  </a:lnTo>
                  <a:lnTo>
                    <a:pt x="254" y="448"/>
                  </a:lnTo>
                  <a:lnTo>
                    <a:pt x="267" y="481"/>
                  </a:lnTo>
                  <a:lnTo>
                    <a:pt x="281" y="512"/>
                  </a:lnTo>
                  <a:lnTo>
                    <a:pt x="281" y="512"/>
                  </a:lnTo>
                  <a:lnTo>
                    <a:pt x="278" y="518"/>
                  </a:lnTo>
                  <a:lnTo>
                    <a:pt x="278" y="526"/>
                  </a:lnTo>
                  <a:lnTo>
                    <a:pt x="278" y="528"/>
                  </a:lnTo>
                  <a:lnTo>
                    <a:pt x="281" y="529"/>
                  </a:lnTo>
                  <a:lnTo>
                    <a:pt x="283" y="530"/>
                  </a:lnTo>
                  <a:lnTo>
                    <a:pt x="287" y="529"/>
                  </a:lnTo>
                  <a:lnTo>
                    <a:pt x="287" y="529"/>
                  </a:lnTo>
                  <a:lnTo>
                    <a:pt x="300" y="559"/>
                  </a:lnTo>
                  <a:lnTo>
                    <a:pt x="312" y="591"/>
                  </a:lnTo>
                  <a:lnTo>
                    <a:pt x="324" y="62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6" y="653"/>
                  </a:lnTo>
                  <a:lnTo>
                    <a:pt x="337" y="656"/>
                  </a:lnTo>
                  <a:lnTo>
                    <a:pt x="338" y="657"/>
                  </a:lnTo>
                  <a:lnTo>
                    <a:pt x="339" y="658"/>
                  </a:lnTo>
                  <a:lnTo>
                    <a:pt x="339" y="658"/>
                  </a:lnTo>
                  <a:lnTo>
                    <a:pt x="344" y="666"/>
                  </a:lnTo>
                  <a:lnTo>
                    <a:pt x="344" y="666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330" y="688"/>
                  </a:lnTo>
                  <a:lnTo>
                    <a:pt x="320" y="697"/>
                  </a:lnTo>
                  <a:lnTo>
                    <a:pt x="309" y="705"/>
                  </a:lnTo>
                  <a:lnTo>
                    <a:pt x="299" y="713"/>
                  </a:lnTo>
                  <a:lnTo>
                    <a:pt x="273" y="727"/>
                  </a:lnTo>
                  <a:lnTo>
                    <a:pt x="248" y="739"/>
                  </a:lnTo>
                  <a:lnTo>
                    <a:pt x="196" y="763"/>
                  </a:lnTo>
                  <a:lnTo>
                    <a:pt x="172" y="776"/>
                  </a:lnTo>
                  <a:lnTo>
                    <a:pt x="160" y="783"/>
                  </a:lnTo>
                  <a:lnTo>
                    <a:pt x="149" y="792"/>
                  </a:lnTo>
                  <a:lnTo>
                    <a:pt x="149" y="792"/>
                  </a:lnTo>
                  <a:lnTo>
                    <a:pt x="129" y="806"/>
                  </a:lnTo>
                  <a:lnTo>
                    <a:pt x="107" y="823"/>
                  </a:lnTo>
                  <a:lnTo>
                    <a:pt x="87" y="841"/>
                  </a:lnTo>
                  <a:lnTo>
                    <a:pt x="67" y="860"/>
                  </a:lnTo>
                  <a:lnTo>
                    <a:pt x="49" y="881"/>
                  </a:lnTo>
                  <a:lnTo>
                    <a:pt x="41" y="892"/>
                  </a:lnTo>
                  <a:lnTo>
                    <a:pt x="33" y="903"/>
                  </a:lnTo>
                  <a:lnTo>
                    <a:pt x="27" y="913"/>
                  </a:lnTo>
                  <a:lnTo>
                    <a:pt x="20" y="925"/>
                  </a:lnTo>
                  <a:lnTo>
                    <a:pt x="14" y="937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8" y="952"/>
                  </a:lnTo>
                  <a:lnTo>
                    <a:pt x="7" y="954"/>
                  </a:lnTo>
                  <a:lnTo>
                    <a:pt x="6" y="957"/>
                  </a:lnTo>
                  <a:lnTo>
                    <a:pt x="8" y="959"/>
                  </a:lnTo>
                  <a:lnTo>
                    <a:pt x="8" y="959"/>
                  </a:lnTo>
                  <a:lnTo>
                    <a:pt x="6" y="976"/>
                  </a:lnTo>
                  <a:lnTo>
                    <a:pt x="4" y="999"/>
                  </a:lnTo>
                  <a:lnTo>
                    <a:pt x="4" y="999"/>
                  </a:lnTo>
                  <a:lnTo>
                    <a:pt x="2" y="1002"/>
                  </a:lnTo>
                  <a:lnTo>
                    <a:pt x="0" y="1006"/>
                  </a:lnTo>
                  <a:lnTo>
                    <a:pt x="0" y="1010"/>
                  </a:lnTo>
                  <a:lnTo>
                    <a:pt x="1" y="1011"/>
                  </a:lnTo>
                  <a:lnTo>
                    <a:pt x="4" y="1012"/>
                  </a:lnTo>
                  <a:lnTo>
                    <a:pt x="4" y="1012"/>
                  </a:lnTo>
                  <a:lnTo>
                    <a:pt x="4" y="1024"/>
                  </a:lnTo>
                  <a:lnTo>
                    <a:pt x="5" y="1037"/>
                  </a:lnTo>
                  <a:lnTo>
                    <a:pt x="5" y="1037"/>
                  </a:lnTo>
                  <a:lnTo>
                    <a:pt x="5" y="1040"/>
                  </a:lnTo>
                  <a:lnTo>
                    <a:pt x="5" y="1040"/>
                  </a:lnTo>
                  <a:lnTo>
                    <a:pt x="7" y="1051"/>
                  </a:lnTo>
                  <a:lnTo>
                    <a:pt x="11" y="1063"/>
                  </a:lnTo>
                  <a:lnTo>
                    <a:pt x="13" y="1068"/>
                  </a:lnTo>
                  <a:lnTo>
                    <a:pt x="17" y="1072"/>
                  </a:lnTo>
                  <a:lnTo>
                    <a:pt x="22" y="1075"/>
                  </a:lnTo>
                  <a:lnTo>
                    <a:pt x="28" y="1076"/>
                  </a:lnTo>
                  <a:lnTo>
                    <a:pt x="28" y="1076"/>
                  </a:lnTo>
                  <a:lnTo>
                    <a:pt x="30" y="1076"/>
                  </a:lnTo>
                  <a:lnTo>
                    <a:pt x="33" y="1075"/>
                  </a:lnTo>
                  <a:lnTo>
                    <a:pt x="34" y="1074"/>
                  </a:lnTo>
                  <a:lnTo>
                    <a:pt x="34" y="1072"/>
                  </a:lnTo>
                  <a:lnTo>
                    <a:pt x="31" y="1069"/>
                  </a:lnTo>
                  <a:lnTo>
                    <a:pt x="27" y="1066"/>
                  </a:lnTo>
                  <a:lnTo>
                    <a:pt x="27" y="1066"/>
                  </a:lnTo>
                  <a:lnTo>
                    <a:pt x="35" y="1065"/>
                  </a:lnTo>
                  <a:lnTo>
                    <a:pt x="46" y="1063"/>
                  </a:lnTo>
                  <a:lnTo>
                    <a:pt x="52" y="1060"/>
                  </a:lnTo>
                  <a:lnTo>
                    <a:pt x="55" y="1058"/>
                  </a:lnTo>
                  <a:lnTo>
                    <a:pt x="59" y="1055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71" y="1045"/>
                  </a:lnTo>
                  <a:lnTo>
                    <a:pt x="81" y="1036"/>
                  </a:lnTo>
                  <a:lnTo>
                    <a:pt x="101" y="1019"/>
                  </a:lnTo>
                  <a:lnTo>
                    <a:pt x="119" y="1001"/>
                  </a:lnTo>
                  <a:lnTo>
                    <a:pt x="137" y="982"/>
                  </a:lnTo>
                  <a:lnTo>
                    <a:pt x="155" y="962"/>
                  </a:lnTo>
                  <a:lnTo>
                    <a:pt x="173" y="943"/>
                  </a:lnTo>
                  <a:lnTo>
                    <a:pt x="193" y="925"/>
                  </a:lnTo>
                  <a:lnTo>
                    <a:pt x="203" y="918"/>
                  </a:lnTo>
                  <a:lnTo>
                    <a:pt x="214" y="910"/>
                  </a:lnTo>
                  <a:lnTo>
                    <a:pt x="214" y="910"/>
                  </a:lnTo>
                  <a:lnTo>
                    <a:pt x="241" y="893"/>
                  </a:lnTo>
                  <a:lnTo>
                    <a:pt x="268" y="877"/>
                  </a:lnTo>
                  <a:lnTo>
                    <a:pt x="297" y="863"/>
                  </a:lnTo>
                  <a:lnTo>
                    <a:pt x="326" y="850"/>
                  </a:lnTo>
                  <a:lnTo>
                    <a:pt x="385" y="823"/>
                  </a:lnTo>
                  <a:lnTo>
                    <a:pt x="443" y="797"/>
                  </a:lnTo>
                  <a:lnTo>
                    <a:pt x="443" y="797"/>
                  </a:lnTo>
                  <a:lnTo>
                    <a:pt x="437" y="803"/>
                  </a:lnTo>
                  <a:lnTo>
                    <a:pt x="432" y="807"/>
                  </a:lnTo>
                  <a:lnTo>
                    <a:pt x="429" y="811"/>
                  </a:lnTo>
                  <a:lnTo>
                    <a:pt x="427" y="815"/>
                  </a:lnTo>
                  <a:lnTo>
                    <a:pt x="429" y="816"/>
                  </a:lnTo>
                  <a:lnTo>
                    <a:pt x="432" y="816"/>
                  </a:lnTo>
                  <a:lnTo>
                    <a:pt x="437" y="813"/>
                  </a:lnTo>
                  <a:lnTo>
                    <a:pt x="445" y="809"/>
                  </a:lnTo>
                  <a:lnTo>
                    <a:pt x="445" y="809"/>
                  </a:lnTo>
                  <a:lnTo>
                    <a:pt x="432" y="827"/>
                  </a:lnTo>
                  <a:lnTo>
                    <a:pt x="432" y="827"/>
                  </a:lnTo>
                  <a:lnTo>
                    <a:pt x="429" y="825"/>
                  </a:lnTo>
                  <a:lnTo>
                    <a:pt x="427" y="827"/>
                  </a:lnTo>
                  <a:lnTo>
                    <a:pt x="427" y="827"/>
                  </a:lnTo>
                  <a:lnTo>
                    <a:pt x="426" y="830"/>
                  </a:lnTo>
                  <a:lnTo>
                    <a:pt x="427" y="835"/>
                  </a:lnTo>
                  <a:lnTo>
                    <a:pt x="430" y="846"/>
                  </a:lnTo>
                  <a:lnTo>
                    <a:pt x="432" y="851"/>
                  </a:lnTo>
                  <a:lnTo>
                    <a:pt x="432" y="851"/>
                  </a:lnTo>
                  <a:lnTo>
                    <a:pt x="431" y="857"/>
                  </a:lnTo>
                  <a:lnTo>
                    <a:pt x="431" y="860"/>
                  </a:lnTo>
                  <a:lnTo>
                    <a:pt x="431" y="863"/>
                  </a:lnTo>
                  <a:lnTo>
                    <a:pt x="433" y="863"/>
                  </a:lnTo>
                  <a:lnTo>
                    <a:pt x="436" y="863"/>
                  </a:lnTo>
                  <a:lnTo>
                    <a:pt x="438" y="863"/>
                  </a:lnTo>
                  <a:lnTo>
                    <a:pt x="438" y="863"/>
                  </a:lnTo>
                  <a:lnTo>
                    <a:pt x="467" y="906"/>
                  </a:lnTo>
                  <a:lnTo>
                    <a:pt x="479" y="928"/>
                  </a:lnTo>
                  <a:lnTo>
                    <a:pt x="484" y="940"/>
                  </a:lnTo>
                  <a:lnTo>
                    <a:pt x="489" y="952"/>
                  </a:lnTo>
                  <a:lnTo>
                    <a:pt x="489" y="952"/>
                  </a:lnTo>
                  <a:lnTo>
                    <a:pt x="486" y="956"/>
                  </a:lnTo>
                  <a:lnTo>
                    <a:pt x="485" y="960"/>
                  </a:lnTo>
                  <a:lnTo>
                    <a:pt x="486" y="963"/>
                  </a:lnTo>
                  <a:lnTo>
                    <a:pt x="486" y="964"/>
                  </a:lnTo>
                  <a:lnTo>
                    <a:pt x="489" y="964"/>
                  </a:lnTo>
                  <a:lnTo>
                    <a:pt x="491" y="963"/>
                  </a:lnTo>
                  <a:lnTo>
                    <a:pt x="491" y="963"/>
                  </a:lnTo>
                  <a:lnTo>
                    <a:pt x="496" y="974"/>
                  </a:lnTo>
                  <a:lnTo>
                    <a:pt x="501" y="984"/>
                  </a:lnTo>
                  <a:lnTo>
                    <a:pt x="506" y="993"/>
                  </a:lnTo>
                  <a:lnTo>
                    <a:pt x="512" y="1000"/>
                  </a:lnTo>
                  <a:lnTo>
                    <a:pt x="519" y="1007"/>
                  </a:lnTo>
                  <a:lnTo>
                    <a:pt x="526" y="1013"/>
                  </a:lnTo>
                  <a:lnTo>
                    <a:pt x="533" y="1018"/>
                  </a:lnTo>
                  <a:lnTo>
                    <a:pt x="542" y="1022"/>
                  </a:lnTo>
                  <a:lnTo>
                    <a:pt x="550" y="1025"/>
                  </a:lnTo>
                  <a:lnTo>
                    <a:pt x="559" y="1028"/>
                  </a:lnTo>
                  <a:lnTo>
                    <a:pt x="578" y="1030"/>
                  </a:lnTo>
                  <a:lnTo>
                    <a:pt x="598" y="1031"/>
                  </a:lnTo>
                  <a:lnTo>
                    <a:pt x="621" y="1030"/>
                  </a:lnTo>
                  <a:lnTo>
                    <a:pt x="621" y="1030"/>
                  </a:lnTo>
                  <a:lnTo>
                    <a:pt x="672" y="1027"/>
                  </a:lnTo>
                  <a:lnTo>
                    <a:pt x="722" y="1024"/>
                  </a:lnTo>
                  <a:lnTo>
                    <a:pt x="773" y="1022"/>
                  </a:lnTo>
                  <a:lnTo>
                    <a:pt x="798" y="1023"/>
                  </a:lnTo>
                  <a:lnTo>
                    <a:pt x="825" y="1024"/>
                  </a:lnTo>
                  <a:lnTo>
                    <a:pt x="825" y="1024"/>
                  </a:lnTo>
                  <a:lnTo>
                    <a:pt x="826" y="1024"/>
                  </a:lnTo>
                  <a:lnTo>
                    <a:pt x="828" y="1024"/>
                  </a:lnTo>
                  <a:lnTo>
                    <a:pt x="828" y="1024"/>
                  </a:lnTo>
                  <a:lnTo>
                    <a:pt x="880" y="1029"/>
                  </a:lnTo>
                  <a:lnTo>
                    <a:pt x="880" y="1029"/>
                  </a:lnTo>
                  <a:lnTo>
                    <a:pt x="882" y="1030"/>
                  </a:lnTo>
                  <a:lnTo>
                    <a:pt x="885" y="1030"/>
                  </a:lnTo>
                  <a:lnTo>
                    <a:pt x="890" y="1029"/>
                  </a:lnTo>
                  <a:lnTo>
                    <a:pt x="890" y="1029"/>
                  </a:lnTo>
                  <a:lnTo>
                    <a:pt x="939" y="1035"/>
                  </a:lnTo>
                  <a:lnTo>
                    <a:pt x="939" y="1035"/>
                  </a:lnTo>
                  <a:lnTo>
                    <a:pt x="951" y="1037"/>
                  </a:lnTo>
                  <a:lnTo>
                    <a:pt x="967" y="1040"/>
                  </a:lnTo>
                  <a:lnTo>
                    <a:pt x="981" y="1042"/>
                  </a:lnTo>
                  <a:lnTo>
                    <a:pt x="987" y="1042"/>
                  </a:lnTo>
                  <a:lnTo>
                    <a:pt x="993" y="1041"/>
                  </a:lnTo>
                  <a:lnTo>
                    <a:pt x="993" y="1041"/>
                  </a:lnTo>
                  <a:lnTo>
                    <a:pt x="1110" y="1053"/>
                  </a:lnTo>
                  <a:lnTo>
                    <a:pt x="1110" y="1053"/>
                  </a:lnTo>
                  <a:lnTo>
                    <a:pt x="1114" y="1054"/>
                  </a:lnTo>
                  <a:lnTo>
                    <a:pt x="1117" y="1054"/>
                  </a:lnTo>
                  <a:lnTo>
                    <a:pt x="1117" y="1054"/>
                  </a:lnTo>
                  <a:lnTo>
                    <a:pt x="1135" y="1055"/>
                  </a:lnTo>
                  <a:lnTo>
                    <a:pt x="1154" y="1055"/>
                  </a:lnTo>
                  <a:lnTo>
                    <a:pt x="1154" y="1055"/>
                  </a:lnTo>
                  <a:lnTo>
                    <a:pt x="1160" y="1058"/>
                  </a:lnTo>
                  <a:lnTo>
                    <a:pt x="1168" y="1058"/>
                  </a:lnTo>
                  <a:lnTo>
                    <a:pt x="1177" y="1057"/>
                  </a:lnTo>
                  <a:lnTo>
                    <a:pt x="1187" y="1054"/>
                  </a:lnTo>
                  <a:lnTo>
                    <a:pt x="1210" y="1046"/>
                  </a:lnTo>
                  <a:lnTo>
                    <a:pt x="1234" y="1035"/>
                  </a:lnTo>
                  <a:lnTo>
                    <a:pt x="1256" y="1023"/>
                  </a:lnTo>
                  <a:lnTo>
                    <a:pt x="1274" y="1012"/>
                  </a:lnTo>
                  <a:lnTo>
                    <a:pt x="1286" y="1002"/>
                  </a:lnTo>
                  <a:lnTo>
                    <a:pt x="1288" y="1000"/>
                  </a:lnTo>
                  <a:lnTo>
                    <a:pt x="1288" y="998"/>
                  </a:lnTo>
                  <a:lnTo>
                    <a:pt x="1288" y="998"/>
                  </a:lnTo>
                  <a:lnTo>
                    <a:pt x="1296" y="992"/>
                  </a:lnTo>
                  <a:lnTo>
                    <a:pt x="1304" y="984"/>
                  </a:lnTo>
                  <a:lnTo>
                    <a:pt x="1310" y="977"/>
                  </a:lnTo>
                  <a:lnTo>
                    <a:pt x="1316" y="969"/>
                  </a:lnTo>
                  <a:lnTo>
                    <a:pt x="1322" y="962"/>
                  </a:lnTo>
                  <a:lnTo>
                    <a:pt x="1325" y="953"/>
                  </a:lnTo>
                  <a:lnTo>
                    <a:pt x="1334" y="935"/>
                  </a:lnTo>
                  <a:lnTo>
                    <a:pt x="1339" y="916"/>
                  </a:lnTo>
                  <a:lnTo>
                    <a:pt x="1342" y="896"/>
                  </a:lnTo>
                  <a:lnTo>
                    <a:pt x="1345" y="877"/>
                  </a:lnTo>
                  <a:lnTo>
                    <a:pt x="1347" y="857"/>
                  </a:lnTo>
                  <a:lnTo>
                    <a:pt x="1347" y="857"/>
                  </a:lnTo>
                  <a:lnTo>
                    <a:pt x="1352" y="810"/>
                  </a:lnTo>
                  <a:lnTo>
                    <a:pt x="1357" y="763"/>
                  </a:lnTo>
                  <a:lnTo>
                    <a:pt x="1363" y="716"/>
                  </a:lnTo>
                  <a:lnTo>
                    <a:pt x="1370" y="669"/>
                  </a:lnTo>
                  <a:lnTo>
                    <a:pt x="1370" y="669"/>
                  </a:lnTo>
                  <a:lnTo>
                    <a:pt x="1375" y="651"/>
                  </a:lnTo>
                  <a:lnTo>
                    <a:pt x="1380" y="630"/>
                  </a:lnTo>
                  <a:lnTo>
                    <a:pt x="1392" y="588"/>
                  </a:lnTo>
                  <a:lnTo>
                    <a:pt x="1404" y="545"/>
                  </a:lnTo>
                  <a:lnTo>
                    <a:pt x="1410" y="522"/>
                  </a:lnTo>
                  <a:lnTo>
                    <a:pt x="1414" y="500"/>
                  </a:lnTo>
                  <a:lnTo>
                    <a:pt x="1418" y="477"/>
                  </a:lnTo>
                  <a:lnTo>
                    <a:pt x="1419" y="456"/>
                  </a:lnTo>
                  <a:lnTo>
                    <a:pt x="1420" y="434"/>
                  </a:lnTo>
                  <a:lnTo>
                    <a:pt x="1419" y="412"/>
                  </a:lnTo>
                  <a:lnTo>
                    <a:pt x="1416" y="392"/>
                  </a:lnTo>
                  <a:lnTo>
                    <a:pt x="1412" y="382"/>
                  </a:lnTo>
                  <a:lnTo>
                    <a:pt x="1408" y="373"/>
                  </a:lnTo>
                  <a:lnTo>
                    <a:pt x="1405" y="363"/>
                  </a:lnTo>
                  <a:lnTo>
                    <a:pt x="1400" y="353"/>
                  </a:lnTo>
                  <a:lnTo>
                    <a:pt x="1394" y="345"/>
                  </a:lnTo>
                  <a:lnTo>
                    <a:pt x="1387" y="336"/>
                  </a:lnTo>
                  <a:lnTo>
                    <a:pt x="1387" y="336"/>
                  </a:lnTo>
                  <a:lnTo>
                    <a:pt x="1376" y="322"/>
                  </a:lnTo>
                  <a:lnTo>
                    <a:pt x="1364" y="310"/>
                  </a:lnTo>
                  <a:lnTo>
                    <a:pt x="1337" y="285"/>
                  </a:lnTo>
                  <a:lnTo>
                    <a:pt x="1310" y="262"/>
                  </a:lnTo>
                  <a:lnTo>
                    <a:pt x="1282" y="240"/>
                  </a:lnTo>
                  <a:lnTo>
                    <a:pt x="1252" y="220"/>
                  </a:lnTo>
                  <a:lnTo>
                    <a:pt x="1222" y="200"/>
                  </a:lnTo>
                  <a:lnTo>
                    <a:pt x="1160" y="164"/>
                  </a:lnTo>
                  <a:lnTo>
                    <a:pt x="1160" y="164"/>
                  </a:lnTo>
                  <a:close/>
                  <a:moveTo>
                    <a:pt x="291" y="317"/>
                  </a:moveTo>
                  <a:lnTo>
                    <a:pt x="291" y="317"/>
                  </a:lnTo>
                  <a:lnTo>
                    <a:pt x="290" y="317"/>
                  </a:lnTo>
                  <a:lnTo>
                    <a:pt x="288" y="318"/>
                  </a:lnTo>
                  <a:lnTo>
                    <a:pt x="282" y="322"/>
                  </a:lnTo>
                  <a:lnTo>
                    <a:pt x="268" y="338"/>
                  </a:lnTo>
                  <a:lnTo>
                    <a:pt x="254" y="356"/>
                  </a:lnTo>
                  <a:lnTo>
                    <a:pt x="244" y="365"/>
                  </a:lnTo>
                  <a:lnTo>
                    <a:pt x="244" y="365"/>
                  </a:lnTo>
                  <a:lnTo>
                    <a:pt x="254" y="351"/>
                  </a:lnTo>
                  <a:lnTo>
                    <a:pt x="265" y="338"/>
                  </a:lnTo>
                  <a:lnTo>
                    <a:pt x="265" y="338"/>
                  </a:lnTo>
                  <a:lnTo>
                    <a:pt x="279" y="318"/>
                  </a:lnTo>
                  <a:lnTo>
                    <a:pt x="285" y="309"/>
                  </a:lnTo>
                  <a:lnTo>
                    <a:pt x="288" y="303"/>
                  </a:lnTo>
                  <a:lnTo>
                    <a:pt x="289" y="298"/>
                  </a:lnTo>
                  <a:lnTo>
                    <a:pt x="289" y="298"/>
                  </a:lnTo>
                  <a:lnTo>
                    <a:pt x="291" y="317"/>
                  </a:lnTo>
                  <a:lnTo>
                    <a:pt x="291" y="317"/>
                  </a:lnTo>
                  <a:close/>
                  <a:moveTo>
                    <a:pt x="288" y="271"/>
                  </a:moveTo>
                  <a:lnTo>
                    <a:pt x="288" y="271"/>
                  </a:lnTo>
                  <a:lnTo>
                    <a:pt x="288" y="283"/>
                  </a:lnTo>
                  <a:lnTo>
                    <a:pt x="288" y="297"/>
                  </a:lnTo>
                  <a:lnTo>
                    <a:pt x="288" y="297"/>
                  </a:lnTo>
                  <a:lnTo>
                    <a:pt x="288" y="294"/>
                  </a:lnTo>
                  <a:lnTo>
                    <a:pt x="285" y="294"/>
                  </a:lnTo>
                  <a:lnTo>
                    <a:pt x="281" y="297"/>
                  </a:lnTo>
                  <a:lnTo>
                    <a:pt x="274" y="302"/>
                  </a:lnTo>
                  <a:lnTo>
                    <a:pt x="268" y="309"/>
                  </a:lnTo>
                  <a:lnTo>
                    <a:pt x="256" y="323"/>
                  </a:lnTo>
                  <a:lnTo>
                    <a:pt x="249" y="332"/>
                  </a:lnTo>
                  <a:lnTo>
                    <a:pt x="249" y="332"/>
                  </a:lnTo>
                  <a:lnTo>
                    <a:pt x="260" y="317"/>
                  </a:lnTo>
                  <a:lnTo>
                    <a:pt x="271" y="303"/>
                  </a:lnTo>
                  <a:lnTo>
                    <a:pt x="277" y="296"/>
                  </a:lnTo>
                  <a:lnTo>
                    <a:pt x="281" y="288"/>
                  </a:lnTo>
                  <a:lnTo>
                    <a:pt x="285" y="280"/>
                  </a:lnTo>
                  <a:lnTo>
                    <a:pt x="288" y="271"/>
                  </a:lnTo>
                  <a:lnTo>
                    <a:pt x="288" y="271"/>
                  </a:lnTo>
                  <a:close/>
                  <a:moveTo>
                    <a:pt x="240" y="299"/>
                  </a:moveTo>
                  <a:lnTo>
                    <a:pt x="240" y="299"/>
                  </a:lnTo>
                  <a:lnTo>
                    <a:pt x="242" y="299"/>
                  </a:lnTo>
                  <a:lnTo>
                    <a:pt x="244" y="297"/>
                  </a:lnTo>
                  <a:lnTo>
                    <a:pt x="248" y="293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35" y="317"/>
                  </a:lnTo>
                  <a:lnTo>
                    <a:pt x="235" y="317"/>
                  </a:lnTo>
                  <a:lnTo>
                    <a:pt x="236" y="308"/>
                  </a:lnTo>
                  <a:lnTo>
                    <a:pt x="240" y="299"/>
                  </a:lnTo>
                  <a:lnTo>
                    <a:pt x="240" y="299"/>
                  </a:lnTo>
                  <a:close/>
                  <a:moveTo>
                    <a:pt x="234" y="336"/>
                  </a:moveTo>
                  <a:lnTo>
                    <a:pt x="234" y="336"/>
                  </a:lnTo>
                  <a:lnTo>
                    <a:pt x="238" y="333"/>
                  </a:lnTo>
                  <a:lnTo>
                    <a:pt x="238" y="333"/>
                  </a:lnTo>
                  <a:lnTo>
                    <a:pt x="235" y="344"/>
                  </a:lnTo>
                  <a:lnTo>
                    <a:pt x="235" y="344"/>
                  </a:lnTo>
                  <a:lnTo>
                    <a:pt x="234" y="336"/>
                  </a:lnTo>
                  <a:lnTo>
                    <a:pt x="234" y="336"/>
                  </a:lnTo>
                  <a:close/>
                  <a:moveTo>
                    <a:pt x="236" y="351"/>
                  </a:moveTo>
                  <a:lnTo>
                    <a:pt x="236" y="351"/>
                  </a:lnTo>
                  <a:lnTo>
                    <a:pt x="237" y="352"/>
                  </a:lnTo>
                  <a:lnTo>
                    <a:pt x="240" y="352"/>
                  </a:lnTo>
                  <a:lnTo>
                    <a:pt x="243" y="351"/>
                  </a:lnTo>
                  <a:lnTo>
                    <a:pt x="243" y="351"/>
                  </a:lnTo>
                  <a:lnTo>
                    <a:pt x="237" y="361"/>
                  </a:lnTo>
                  <a:lnTo>
                    <a:pt x="237" y="361"/>
                  </a:lnTo>
                  <a:lnTo>
                    <a:pt x="236" y="351"/>
                  </a:lnTo>
                  <a:lnTo>
                    <a:pt x="236" y="351"/>
                  </a:lnTo>
                  <a:close/>
                  <a:moveTo>
                    <a:pt x="246" y="389"/>
                  </a:moveTo>
                  <a:lnTo>
                    <a:pt x="246" y="389"/>
                  </a:lnTo>
                  <a:lnTo>
                    <a:pt x="242" y="380"/>
                  </a:lnTo>
                  <a:lnTo>
                    <a:pt x="242" y="380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46" y="389"/>
                  </a:lnTo>
                  <a:lnTo>
                    <a:pt x="246" y="389"/>
                  </a:lnTo>
                  <a:close/>
                  <a:moveTo>
                    <a:pt x="254" y="414"/>
                  </a:moveTo>
                  <a:lnTo>
                    <a:pt x="254" y="414"/>
                  </a:lnTo>
                  <a:lnTo>
                    <a:pt x="253" y="411"/>
                  </a:lnTo>
                  <a:lnTo>
                    <a:pt x="253" y="411"/>
                  </a:lnTo>
                  <a:lnTo>
                    <a:pt x="255" y="410"/>
                  </a:lnTo>
                  <a:lnTo>
                    <a:pt x="255" y="410"/>
                  </a:lnTo>
                  <a:lnTo>
                    <a:pt x="254" y="414"/>
                  </a:lnTo>
                  <a:lnTo>
                    <a:pt x="254" y="414"/>
                  </a:lnTo>
                  <a:close/>
                  <a:moveTo>
                    <a:pt x="253" y="399"/>
                  </a:moveTo>
                  <a:lnTo>
                    <a:pt x="253" y="399"/>
                  </a:lnTo>
                  <a:lnTo>
                    <a:pt x="255" y="389"/>
                  </a:lnTo>
                  <a:lnTo>
                    <a:pt x="260" y="380"/>
                  </a:lnTo>
                  <a:lnTo>
                    <a:pt x="265" y="370"/>
                  </a:lnTo>
                  <a:lnTo>
                    <a:pt x="270" y="361"/>
                  </a:lnTo>
                  <a:lnTo>
                    <a:pt x="282" y="342"/>
                  </a:lnTo>
                  <a:lnTo>
                    <a:pt x="293" y="324"/>
                  </a:lnTo>
                  <a:lnTo>
                    <a:pt x="293" y="324"/>
                  </a:lnTo>
                  <a:lnTo>
                    <a:pt x="299" y="349"/>
                  </a:lnTo>
                  <a:lnTo>
                    <a:pt x="299" y="349"/>
                  </a:lnTo>
                  <a:lnTo>
                    <a:pt x="296" y="349"/>
                  </a:lnTo>
                  <a:lnTo>
                    <a:pt x="294" y="350"/>
                  </a:lnTo>
                  <a:lnTo>
                    <a:pt x="288" y="355"/>
                  </a:lnTo>
                  <a:lnTo>
                    <a:pt x="282" y="362"/>
                  </a:lnTo>
                  <a:lnTo>
                    <a:pt x="274" y="370"/>
                  </a:lnTo>
                  <a:lnTo>
                    <a:pt x="262" y="388"/>
                  </a:lnTo>
                  <a:lnTo>
                    <a:pt x="258" y="395"/>
                  </a:lnTo>
                  <a:lnTo>
                    <a:pt x="253" y="399"/>
                  </a:lnTo>
                  <a:lnTo>
                    <a:pt x="253" y="399"/>
                  </a:lnTo>
                  <a:close/>
                  <a:moveTo>
                    <a:pt x="301" y="357"/>
                  </a:moveTo>
                  <a:lnTo>
                    <a:pt x="301" y="357"/>
                  </a:lnTo>
                  <a:lnTo>
                    <a:pt x="307" y="374"/>
                  </a:lnTo>
                  <a:lnTo>
                    <a:pt x="307" y="374"/>
                  </a:lnTo>
                  <a:lnTo>
                    <a:pt x="301" y="376"/>
                  </a:lnTo>
                  <a:lnTo>
                    <a:pt x="295" y="381"/>
                  </a:lnTo>
                  <a:lnTo>
                    <a:pt x="290" y="387"/>
                  </a:lnTo>
                  <a:lnTo>
                    <a:pt x="284" y="394"/>
                  </a:lnTo>
                  <a:lnTo>
                    <a:pt x="272" y="408"/>
                  </a:lnTo>
                  <a:lnTo>
                    <a:pt x="267" y="415"/>
                  </a:lnTo>
                  <a:lnTo>
                    <a:pt x="262" y="418"/>
                  </a:lnTo>
                  <a:lnTo>
                    <a:pt x="262" y="418"/>
                  </a:lnTo>
                  <a:lnTo>
                    <a:pt x="266" y="409"/>
                  </a:lnTo>
                  <a:lnTo>
                    <a:pt x="271" y="398"/>
                  </a:lnTo>
                  <a:lnTo>
                    <a:pt x="278" y="388"/>
                  </a:lnTo>
                  <a:lnTo>
                    <a:pt x="287" y="379"/>
                  </a:lnTo>
                  <a:lnTo>
                    <a:pt x="287" y="379"/>
                  </a:lnTo>
                  <a:lnTo>
                    <a:pt x="295" y="368"/>
                  </a:lnTo>
                  <a:lnTo>
                    <a:pt x="301" y="357"/>
                  </a:lnTo>
                  <a:lnTo>
                    <a:pt x="301" y="357"/>
                  </a:lnTo>
                  <a:close/>
                  <a:moveTo>
                    <a:pt x="260" y="432"/>
                  </a:moveTo>
                  <a:lnTo>
                    <a:pt x="260" y="432"/>
                  </a:lnTo>
                  <a:lnTo>
                    <a:pt x="270" y="424"/>
                  </a:lnTo>
                  <a:lnTo>
                    <a:pt x="270" y="424"/>
                  </a:lnTo>
                  <a:lnTo>
                    <a:pt x="262" y="439"/>
                  </a:lnTo>
                  <a:lnTo>
                    <a:pt x="262" y="439"/>
                  </a:lnTo>
                  <a:lnTo>
                    <a:pt x="260" y="432"/>
                  </a:lnTo>
                  <a:lnTo>
                    <a:pt x="260" y="432"/>
                  </a:lnTo>
                  <a:close/>
                  <a:moveTo>
                    <a:pt x="265" y="446"/>
                  </a:moveTo>
                  <a:lnTo>
                    <a:pt x="265" y="446"/>
                  </a:lnTo>
                  <a:lnTo>
                    <a:pt x="271" y="445"/>
                  </a:lnTo>
                  <a:lnTo>
                    <a:pt x="277" y="441"/>
                  </a:lnTo>
                  <a:lnTo>
                    <a:pt x="277" y="441"/>
                  </a:lnTo>
                  <a:lnTo>
                    <a:pt x="268" y="456"/>
                  </a:lnTo>
                  <a:lnTo>
                    <a:pt x="268" y="456"/>
                  </a:lnTo>
                  <a:lnTo>
                    <a:pt x="265" y="446"/>
                  </a:lnTo>
                  <a:lnTo>
                    <a:pt x="265" y="446"/>
                  </a:lnTo>
                  <a:close/>
                  <a:moveTo>
                    <a:pt x="272" y="467"/>
                  </a:moveTo>
                  <a:lnTo>
                    <a:pt x="272" y="467"/>
                  </a:lnTo>
                  <a:lnTo>
                    <a:pt x="276" y="464"/>
                  </a:lnTo>
                  <a:lnTo>
                    <a:pt x="279" y="461"/>
                  </a:lnTo>
                  <a:lnTo>
                    <a:pt x="279" y="461"/>
                  </a:lnTo>
                  <a:lnTo>
                    <a:pt x="273" y="470"/>
                  </a:lnTo>
                  <a:lnTo>
                    <a:pt x="273" y="470"/>
                  </a:lnTo>
                  <a:lnTo>
                    <a:pt x="272" y="467"/>
                  </a:lnTo>
                  <a:lnTo>
                    <a:pt x="272" y="467"/>
                  </a:lnTo>
                  <a:close/>
                  <a:moveTo>
                    <a:pt x="279" y="485"/>
                  </a:moveTo>
                  <a:lnTo>
                    <a:pt x="279" y="485"/>
                  </a:lnTo>
                  <a:lnTo>
                    <a:pt x="278" y="483"/>
                  </a:lnTo>
                  <a:lnTo>
                    <a:pt x="278" y="483"/>
                  </a:lnTo>
                  <a:lnTo>
                    <a:pt x="279" y="482"/>
                  </a:lnTo>
                  <a:lnTo>
                    <a:pt x="279" y="482"/>
                  </a:lnTo>
                  <a:lnTo>
                    <a:pt x="279" y="485"/>
                  </a:lnTo>
                  <a:lnTo>
                    <a:pt x="279" y="485"/>
                  </a:lnTo>
                  <a:close/>
                  <a:moveTo>
                    <a:pt x="279" y="428"/>
                  </a:moveTo>
                  <a:lnTo>
                    <a:pt x="279" y="428"/>
                  </a:lnTo>
                  <a:lnTo>
                    <a:pt x="287" y="417"/>
                  </a:lnTo>
                  <a:lnTo>
                    <a:pt x="294" y="405"/>
                  </a:lnTo>
                  <a:lnTo>
                    <a:pt x="309" y="383"/>
                  </a:lnTo>
                  <a:lnTo>
                    <a:pt x="309" y="383"/>
                  </a:lnTo>
                  <a:lnTo>
                    <a:pt x="314" y="398"/>
                  </a:lnTo>
                  <a:lnTo>
                    <a:pt x="314" y="398"/>
                  </a:lnTo>
                  <a:lnTo>
                    <a:pt x="312" y="397"/>
                  </a:lnTo>
                  <a:lnTo>
                    <a:pt x="309" y="398"/>
                  </a:lnTo>
                  <a:lnTo>
                    <a:pt x="306" y="399"/>
                  </a:lnTo>
                  <a:lnTo>
                    <a:pt x="303" y="403"/>
                  </a:lnTo>
                  <a:lnTo>
                    <a:pt x="299" y="409"/>
                  </a:lnTo>
                  <a:lnTo>
                    <a:pt x="295" y="414"/>
                  </a:lnTo>
                  <a:lnTo>
                    <a:pt x="295" y="414"/>
                  </a:lnTo>
                  <a:lnTo>
                    <a:pt x="288" y="421"/>
                  </a:lnTo>
                  <a:lnTo>
                    <a:pt x="279" y="428"/>
                  </a:lnTo>
                  <a:lnTo>
                    <a:pt x="279" y="428"/>
                  </a:lnTo>
                  <a:close/>
                  <a:moveTo>
                    <a:pt x="308" y="455"/>
                  </a:moveTo>
                  <a:lnTo>
                    <a:pt x="308" y="455"/>
                  </a:lnTo>
                  <a:lnTo>
                    <a:pt x="319" y="444"/>
                  </a:lnTo>
                  <a:lnTo>
                    <a:pt x="330" y="436"/>
                  </a:lnTo>
                  <a:lnTo>
                    <a:pt x="330" y="436"/>
                  </a:lnTo>
                  <a:lnTo>
                    <a:pt x="333" y="444"/>
                  </a:lnTo>
                  <a:lnTo>
                    <a:pt x="333" y="444"/>
                  </a:lnTo>
                  <a:lnTo>
                    <a:pt x="331" y="444"/>
                  </a:lnTo>
                  <a:lnTo>
                    <a:pt x="329" y="444"/>
                  </a:lnTo>
                  <a:lnTo>
                    <a:pt x="323" y="447"/>
                  </a:lnTo>
                  <a:lnTo>
                    <a:pt x="318" y="452"/>
                  </a:lnTo>
                  <a:lnTo>
                    <a:pt x="312" y="458"/>
                  </a:lnTo>
                  <a:lnTo>
                    <a:pt x="302" y="471"/>
                  </a:lnTo>
                  <a:lnTo>
                    <a:pt x="296" y="481"/>
                  </a:lnTo>
                  <a:lnTo>
                    <a:pt x="296" y="481"/>
                  </a:lnTo>
                  <a:lnTo>
                    <a:pt x="295" y="480"/>
                  </a:lnTo>
                  <a:lnTo>
                    <a:pt x="291" y="479"/>
                  </a:lnTo>
                  <a:lnTo>
                    <a:pt x="291" y="479"/>
                  </a:lnTo>
                  <a:lnTo>
                    <a:pt x="297" y="468"/>
                  </a:lnTo>
                  <a:lnTo>
                    <a:pt x="297" y="468"/>
                  </a:lnTo>
                  <a:lnTo>
                    <a:pt x="301" y="467"/>
                  </a:lnTo>
                  <a:lnTo>
                    <a:pt x="307" y="463"/>
                  </a:lnTo>
                  <a:lnTo>
                    <a:pt x="308" y="462"/>
                  </a:lnTo>
                  <a:lnTo>
                    <a:pt x="309" y="459"/>
                  </a:lnTo>
                  <a:lnTo>
                    <a:pt x="311" y="457"/>
                  </a:lnTo>
                  <a:lnTo>
                    <a:pt x="308" y="455"/>
                  </a:lnTo>
                  <a:lnTo>
                    <a:pt x="308" y="455"/>
                  </a:lnTo>
                  <a:close/>
                  <a:moveTo>
                    <a:pt x="291" y="462"/>
                  </a:moveTo>
                  <a:lnTo>
                    <a:pt x="291" y="462"/>
                  </a:lnTo>
                  <a:lnTo>
                    <a:pt x="290" y="462"/>
                  </a:lnTo>
                  <a:lnTo>
                    <a:pt x="290" y="462"/>
                  </a:lnTo>
                  <a:lnTo>
                    <a:pt x="305" y="442"/>
                  </a:lnTo>
                  <a:lnTo>
                    <a:pt x="320" y="423"/>
                  </a:lnTo>
                  <a:lnTo>
                    <a:pt x="320" y="423"/>
                  </a:lnTo>
                  <a:lnTo>
                    <a:pt x="320" y="418"/>
                  </a:lnTo>
                  <a:lnTo>
                    <a:pt x="319" y="416"/>
                  </a:lnTo>
                  <a:lnTo>
                    <a:pt x="317" y="416"/>
                  </a:lnTo>
                  <a:lnTo>
                    <a:pt x="313" y="417"/>
                  </a:lnTo>
                  <a:lnTo>
                    <a:pt x="313" y="417"/>
                  </a:lnTo>
                  <a:lnTo>
                    <a:pt x="301" y="428"/>
                  </a:lnTo>
                  <a:lnTo>
                    <a:pt x="289" y="439"/>
                  </a:lnTo>
                  <a:lnTo>
                    <a:pt x="289" y="439"/>
                  </a:lnTo>
                  <a:lnTo>
                    <a:pt x="302" y="420"/>
                  </a:lnTo>
                  <a:lnTo>
                    <a:pt x="302" y="420"/>
                  </a:lnTo>
                  <a:lnTo>
                    <a:pt x="311" y="412"/>
                  </a:lnTo>
                  <a:lnTo>
                    <a:pt x="314" y="408"/>
                  </a:lnTo>
                  <a:lnTo>
                    <a:pt x="317" y="403"/>
                  </a:lnTo>
                  <a:lnTo>
                    <a:pt x="317" y="403"/>
                  </a:lnTo>
                  <a:lnTo>
                    <a:pt x="326" y="428"/>
                  </a:lnTo>
                  <a:lnTo>
                    <a:pt x="326" y="428"/>
                  </a:lnTo>
                  <a:lnTo>
                    <a:pt x="321" y="430"/>
                  </a:lnTo>
                  <a:lnTo>
                    <a:pt x="315" y="433"/>
                  </a:lnTo>
                  <a:lnTo>
                    <a:pt x="307" y="442"/>
                  </a:lnTo>
                  <a:lnTo>
                    <a:pt x="297" y="452"/>
                  </a:lnTo>
                  <a:lnTo>
                    <a:pt x="291" y="462"/>
                  </a:lnTo>
                  <a:lnTo>
                    <a:pt x="291" y="462"/>
                  </a:lnTo>
                  <a:close/>
                  <a:moveTo>
                    <a:pt x="285" y="501"/>
                  </a:moveTo>
                  <a:lnTo>
                    <a:pt x="285" y="501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8" y="492"/>
                  </a:lnTo>
                  <a:lnTo>
                    <a:pt x="293" y="489"/>
                  </a:lnTo>
                  <a:lnTo>
                    <a:pt x="293" y="489"/>
                  </a:lnTo>
                  <a:lnTo>
                    <a:pt x="285" y="501"/>
                  </a:lnTo>
                  <a:lnTo>
                    <a:pt x="285" y="501"/>
                  </a:lnTo>
                  <a:close/>
                  <a:moveTo>
                    <a:pt x="290" y="514"/>
                  </a:moveTo>
                  <a:lnTo>
                    <a:pt x="290" y="514"/>
                  </a:lnTo>
                  <a:lnTo>
                    <a:pt x="300" y="495"/>
                  </a:lnTo>
                  <a:lnTo>
                    <a:pt x="311" y="477"/>
                  </a:lnTo>
                  <a:lnTo>
                    <a:pt x="311" y="477"/>
                  </a:lnTo>
                  <a:lnTo>
                    <a:pt x="317" y="471"/>
                  </a:lnTo>
                  <a:lnTo>
                    <a:pt x="324" y="464"/>
                  </a:lnTo>
                  <a:lnTo>
                    <a:pt x="331" y="457"/>
                  </a:lnTo>
                  <a:lnTo>
                    <a:pt x="333" y="453"/>
                  </a:lnTo>
                  <a:lnTo>
                    <a:pt x="336" y="450"/>
                  </a:lnTo>
                  <a:lnTo>
                    <a:pt x="336" y="450"/>
                  </a:lnTo>
                  <a:lnTo>
                    <a:pt x="342" y="465"/>
                  </a:lnTo>
                  <a:lnTo>
                    <a:pt x="342" y="465"/>
                  </a:lnTo>
                  <a:lnTo>
                    <a:pt x="337" y="468"/>
                  </a:lnTo>
                  <a:lnTo>
                    <a:pt x="331" y="471"/>
                  </a:lnTo>
                  <a:lnTo>
                    <a:pt x="325" y="476"/>
                  </a:lnTo>
                  <a:lnTo>
                    <a:pt x="320" y="482"/>
                  </a:lnTo>
                  <a:lnTo>
                    <a:pt x="309" y="495"/>
                  </a:lnTo>
                  <a:lnTo>
                    <a:pt x="302" y="506"/>
                  </a:lnTo>
                  <a:lnTo>
                    <a:pt x="302" y="506"/>
                  </a:lnTo>
                  <a:lnTo>
                    <a:pt x="291" y="515"/>
                  </a:lnTo>
                  <a:lnTo>
                    <a:pt x="291" y="515"/>
                  </a:lnTo>
                  <a:lnTo>
                    <a:pt x="290" y="514"/>
                  </a:lnTo>
                  <a:lnTo>
                    <a:pt x="290" y="514"/>
                  </a:lnTo>
                  <a:close/>
                  <a:moveTo>
                    <a:pt x="366" y="520"/>
                  </a:moveTo>
                  <a:lnTo>
                    <a:pt x="366" y="520"/>
                  </a:lnTo>
                  <a:lnTo>
                    <a:pt x="365" y="520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2" y="528"/>
                  </a:lnTo>
                  <a:lnTo>
                    <a:pt x="344" y="535"/>
                  </a:lnTo>
                  <a:lnTo>
                    <a:pt x="332" y="551"/>
                  </a:lnTo>
                  <a:lnTo>
                    <a:pt x="324" y="560"/>
                  </a:lnTo>
                  <a:lnTo>
                    <a:pt x="324" y="560"/>
                  </a:lnTo>
                  <a:lnTo>
                    <a:pt x="331" y="546"/>
                  </a:lnTo>
                  <a:lnTo>
                    <a:pt x="341" y="533"/>
                  </a:lnTo>
                  <a:lnTo>
                    <a:pt x="352" y="521"/>
                  </a:lnTo>
                  <a:lnTo>
                    <a:pt x="361" y="509"/>
                  </a:lnTo>
                  <a:lnTo>
                    <a:pt x="361" y="509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0"/>
                  </a:lnTo>
                  <a:lnTo>
                    <a:pt x="346" y="558"/>
                  </a:lnTo>
                  <a:lnTo>
                    <a:pt x="336" y="567"/>
                  </a:lnTo>
                  <a:lnTo>
                    <a:pt x="336" y="567"/>
                  </a:lnTo>
                  <a:lnTo>
                    <a:pt x="343" y="554"/>
                  </a:lnTo>
                  <a:lnTo>
                    <a:pt x="343" y="554"/>
                  </a:lnTo>
                  <a:lnTo>
                    <a:pt x="349" y="548"/>
                  </a:lnTo>
                  <a:lnTo>
                    <a:pt x="359" y="538"/>
                  </a:lnTo>
                  <a:lnTo>
                    <a:pt x="362" y="533"/>
                  </a:lnTo>
                  <a:lnTo>
                    <a:pt x="366" y="527"/>
                  </a:lnTo>
                  <a:lnTo>
                    <a:pt x="367" y="523"/>
                  </a:lnTo>
                  <a:lnTo>
                    <a:pt x="367" y="521"/>
                  </a:lnTo>
                  <a:lnTo>
                    <a:pt x="366" y="520"/>
                  </a:lnTo>
                  <a:lnTo>
                    <a:pt x="366" y="520"/>
                  </a:lnTo>
                  <a:close/>
                  <a:moveTo>
                    <a:pt x="317" y="536"/>
                  </a:moveTo>
                  <a:lnTo>
                    <a:pt x="317" y="536"/>
                  </a:lnTo>
                  <a:lnTo>
                    <a:pt x="323" y="524"/>
                  </a:lnTo>
                  <a:lnTo>
                    <a:pt x="331" y="512"/>
                  </a:lnTo>
                  <a:lnTo>
                    <a:pt x="342" y="501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8" y="499"/>
                  </a:lnTo>
                  <a:lnTo>
                    <a:pt x="358" y="499"/>
                  </a:lnTo>
                  <a:lnTo>
                    <a:pt x="337" y="518"/>
                  </a:lnTo>
                  <a:lnTo>
                    <a:pt x="327" y="528"/>
                  </a:lnTo>
                  <a:lnTo>
                    <a:pt x="317" y="536"/>
                  </a:lnTo>
                  <a:lnTo>
                    <a:pt x="317" y="536"/>
                  </a:lnTo>
                  <a:close/>
                  <a:moveTo>
                    <a:pt x="305" y="522"/>
                  </a:moveTo>
                  <a:lnTo>
                    <a:pt x="305" y="522"/>
                  </a:lnTo>
                  <a:lnTo>
                    <a:pt x="309" y="512"/>
                  </a:lnTo>
                  <a:lnTo>
                    <a:pt x="309" y="512"/>
                  </a:lnTo>
                  <a:lnTo>
                    <a:pt x="319" y="504"/>
                  </a:lnTo>
                  <a:lnTo>
                    <a:pt x="329" y="494"/>
                  </a:lnTo>
                  <a:lnTo>
                    <a:pt x="346" y="474"/>
                  </a:lnTo>
                  <a:lnTo>
                    <a:pt x="346" y="474"/>
                  </a:lnTo>
                  <a:lnTo>
                    <a:pt x="349" y="482"/>
                  </a:lnTo>
                  <a:lnTo>
                    <a:pt x="349" y="482"/>
                  </a:lnTo>
                  <a:lnTo>
                    <a:pt x="344" y="483"/>
                  </a:lnTo>
                  <a:lnTo>
                    <a:pt x="338" y="487"/>
                  </a:lnTo>
                  <a:lnTo>
                    <a:pt x="326" y="499"/>
                  </a:lnTo>
                  <a:lnTo>
                    <a:pt x="314" y="514"/>
                  </a:lnTo>
                  <a:lnTo>
                    <a:pt x="305" y="522"/>
                  </a:lnTo>
                  <a:lnTo>
                    <a:pt x="305" y="522"/>
                  </a:lnTo>
                  <a:close/>
                  <a:moveTo>
                    <a:pt x="301" y="538"/>
                  </a:moveTo>
                  <a:lnTo>
                    <a:pt x="301" y="538"/>
                  </a:lnTo>
                  <a:lnTo>
                    <a:pt x="308" y="532"/>
                  </a:lnTo>
                  <a:lnTo>
                    <a:pt x="308" y="532"/>
                  </a:lnTo>
                  <a:lnTo>
                    <a:pt x="305" y="545"/>
                  </a:lnTo>
                  <a:lnTo>
                    <a:pt x="305" y="545"/>
                  </a:lnTo>
                  <a:lnTo>
                    <a:pt x="301" y="538"/>
                  </a:lnTo>
                  <a:lnTo>
                    <a:pt x="301" y="538"/>
                  </a:lnTo>
                  <a:close/>
                  <a:moveTo>
                    <a:pt x="319" y="577"/>
                  </a:moveTo>
                  <a:lnTo>
                    <a:pt x="319" y="577"/>
                  </a:lnTo>
                  <a:lnTo>
                    <a:pt x="319" y="577"/>
                  </a:lnTo>
                  <a:lnTo>
                    <a:pt x="319" y="577"/>
                  </a:lnTo>
                  <a:lnTo>
                    <a:pt x="320" y="576"/>
                  </a:lnTo>
                  <a:lnTo>
                    <a:pt x="320" y="576"/>
                  </a:lnTo>
                  <a:lnTo>
                    <a:pt x="319" y="577"/>
                  </a:lnTo>
                  <a:lnTo>
                    <a:pt x="319" y="577"/>
                  </a:lnTo>
                  <a:close/>
                  <a:moveTo>
                    <a:pt x="313" y="564"/>
                  </a:moveTo>
                  <a:lnTo>
                    <a:pt x="313" y="564"/>
                  </a:lnTo>
                  <a:lnTo>
                    <a:pt x="308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4" y="551"/>
                  </a:lnTo>
                  <a:lnTo>
                    <a:pt x="320" y="546"/>
                  </a:lnTo>
                  <a:lnTo>
                    <a:pt x="320" y="546"/>
                  </a:lnTo>
                  <a:lnTo>
                    <a:pt x="317" y="554"/>
                  </a:lnTo>
                  <a:lnTo>
                    <a:pt x="313" y="564"/>
                  </a:lnTo>
                  <a:lnTo>
                    <a:pt x="313" y="564"/>
                  </a:lnTo>
                  <a:close/>
                  <a:moveTo>
                    <a:pt x="323" y="587"/>
                  </a:moveTo>
                  <a:lnTo>
                    <a:pt x="323" y="587"/>
                  </a:lnTo>
                  <a:lnTo>
                    <a:pt x="324" y="587"/>
                  </a:lnTo>
                  <a:lnTo>
                    <a:pt x="324" y="587"/>
                  </a:lnTo>
                  <a:lnTo>
                    <a:pt x="332" y="581"/>
                  </a:lnTo>
                  <a:lnTo>
                    <a:pt x="332" y="581"/>
                  </a:lnTo>
                  <a:lnTo>
                    <a:pt x="329" y="589"/>
                  </a:lnTo>
                  <a:lnTo>
                    <a:pt x="326" y="598"/>
                  </a:lnTo>
                  <a:lnTo>
                    <a:pt x="326" y="598"/>
                  </a:lnTo>
                  <a:lnTo>
                    <a:pt x="323" y="587"/>
                  </a:lnTo>
                  <a:lnTo>
                    <a:pt x="323" y="587"/>
                  </a:lnTo>
                  <a:close/>
                  <a:moveTo>
                    <a:pt x="335" y="619"/>
                  </a:moveTo>
                  <a:lnTo>
                    <a:pt x="335" y="619"/>
                  </a:lnTo>
                  <a:lnTo>
                    <a:pt x="332" y="615"/>
                  </a:lnTo>
                  <a:lnTo>
                    <a:pt x="332" y="615"/>
                  </a:lnTo>
                  <a:lnTo>
                    <a:pt x="337" y="612"/>
                  </a:lnTo>
                  <a:lnTo>
                    <a:pt x="337" y="612"/>
                  </a:lnTo>
                  <a:lnTo>
                    <a:pt x="335" y="619"/>
                  </a:lnTo>
                  <a:lnTo>
                    <a:pt x="335" y="619"/>
                  </a:lnTo>
                  <a:close/>
                  <a:moveTo>
                    <a:pt x="342" y="639"/>
                  </a:moveTo>
                  <a:lnTo>
                    <a:pt x="342" y="639"/>
                  </a:lnTo>
                  <a:lnTo>
                    <a:pt x="341" y="636"/>
                  </a:lnTo>
                  <a:lnTo>
                    <a:pt x="341" y="636"/>
                  </a:lnTo>
                  <a:lnTo>
                    <a:pt x="344" y="635"/>
                  </a:lnTo>
                  <a:lnTo>
                    <a:pt x="344" y="635"/>
                  </a:lnTo>
                  <a:lnTo>
                    <a:pt x="342" y="639"/>
                  </a:lnTo>
                  <a:lnTo>
                    <a:pt x="342" y="639"/>
                  </a:lnTo>
                  <a:close/>
                  <a:moveTo>
                    <a:pt x="342" y="626"/>
                  </a:moveTo>
                  <a:lnTo>
                    <a:pt x="342" y="626"/>
                  </a:lnTo>
                  <a:lnTo>
                    <a:pt x="346" y="618"/>
                  </a:lnTo>
                  <a:lnTo>
                    <a:pt x="350" y="611"/>
                  </a:lnTo>
                  <a:lnTo>
                    <a:pt x="360" y="597"/>
                  </a:lnTo>
                  <a:lnTo>
                    <a:pt x="383" y="571"/>
                  </a:lnTo>
                  <a:lnTo>
                    <a:pt x="383" y="571"/>
                  </a:lnTo>
                  <a:lnTo>
                    <a:pt x="385" y="568"/>
                  </a:lnTo>
                  <a:lnTo>
                    <a:pt x="385" y="567"/>
                  </a:lnTo>
                  <a:lnTo>
                    <a:pt x="384" y="567"/>
                  </a:lnTo>
                  <a:lnTo>
                    <a:pt x="382" y="567"/>
                  </a:lnTo>
                  <a:lnTo>
                    <a:pt x="377" y="569"/>
                  </a:lnTo>
                  <a:lnTo>
                    <a:pt x="368" y="574"/>
                  </a:lnTo>
                  <a:lnTo>
                    <a:pt x="365" y="576"/>
                  </a:lnTo>
                  <a:lnTo>
                    <a:pt x="365" y="576"/>
                  </a:lnTo>
                  <a:lnTo>
                    <a:pt x="350" y="589"/>
                  </a:lnTo>
                  <a:lnTo>
                    <a:pt x="343" y="597"/>
                  </a:lnTo>
                  <a:lnTo>
                    <a:pt x="336" y="603"/>
                  </a:lnTo>
                  <a:lnTo>
                    <a:pt x="336" y="603"/>
                  </a:lnTo>
                  <a:lnTo>
                    <a:pt x="337" y="595"/>
                  </a:lnTo>
                  <a:lnTo>
                    <a:pt x="339" y="589"/>
                  </a:lnTo>
                  <a:lnTo>
                    <a:pt x="347" y="577"/>
                  </a:lnTo>
                  <a:lnTo>
                    <a:pt x="355" y="565"/>
                  </a:lnTo>
                  <a:lnTo>
                    <a:pt x="365" y="553"/>
                  </a:lnTo>
                  <a:lnTo>
                    <a:pt x="365" y="553"/>
                  </a:lnTo>
                  <a:lnTo>
                    <a:pt x="377" y="540"/>
                  </a:lnTo>
                  <a:lnTo>
                    <a:pt x="377" y="540"/>
                  </a:lnTo>
                  <a:lnTo>
                    <a:pt x="391" y="568"/>
                  </a:lnTo>
                  <a:lnTo>
                    <a:pt x="403" y="597"/>
                  </a:lnTo>
                  <a:lnTo>
                    <a:pt x="403" y="597"/>
                  </a:lnTo>
                  <a:lnTo>
                    <a:pt x="398" y="599"/>
                  </a:lnTo>
                  <a:lnTo>
                    <a:pt x="395" y="603"/>
                  </a:lnTo>
                  <a:lnTo>
                    <a:pt x="386" y="611"/>
                  </a:lnTo>
                  <a:lnTo>
                    <a:pt x="371" y="629"/>
                  </a:lnTo>
                  <a:lnTo>
                    <a:pt x="371" y="629"/>
                  </a:lnTo>
                  <a:lnTo>
                    <a:pt x="361" y="638"/>
                  </a:lnTo>
                  <a:lnTo>
                    <a:pt x="350" y="644"/>
                  </a:lnTo>
                  <a:lnTo>
                    <a:pt x="350" y="644"/>
                  </a:lnTo>
                  <a:lnTo>
                    <a:pt x="360" y="629"/>
                  </a:lnTo>
                  <a:lnTo>
                    <a:pt x="371" y="617"/>
                  </a:lnTo>
                  <a:lnTo>
                    <a:pt x="382" y="60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6" y="591"/>
                  </a:lnTo>
                  <a:lnTo>
                    <a:pt x="395" y="587"/>
                  </a:lnTo>
                  <a:lnTo>
                    <a:pt x="395" y="587"/>
                  </a:lnTo>
                  <a:lnTo>
                    <a:pt x="392" y="586"/>
                  </a:lnTo>
                  <a:lnTo>
                    <a:pt x="391" y="587"/>
                  </a:lnTo>
                  <a:lnTo>
                    <a:pt x="385" y="589"/>
                  </a:lnTo>
                  <a:lnTo>
                    <a:pt x="377" y="595"/>
                  </a:lnTo>
                  <a:lnTo>
                    <a:pt x="368" y="603"/>
                  </a:lnTo>
                  <a:lnTo>
                    <a:pt x="353" y="617"/>
                  </a:lnTo>
                  <a:lnTo>
                    <a:pt x="342" y="626"/>
                  </a:lnTo>
                  <a:lnTo>
                    <a:pt x="342" y="626"/>
                  </a:lnTo>
                  <a:close/>
                  <a:moveTo>
                    <a:pt x="392" y="703"/>
                  </a:moveTo>
                  <a:lnTo>
                    <a:pt x="392" y="703"/>
                  </a:lnTo>
                  <a:lnTo>
                    <a:pt x="394" y="700"/>
                  </a:lnTo>
                  <a:lnTo>
                    <a:pt x="394" y="698"/>
                  </a:lnTo>
                  <a:lnTo>
                    <a:pt x="394" y="698"/>
                  </a:lnTo>
                  <a:lnTo>
                    <a:pt x="396" y="698"/>
                  </a:lnTo>
                  <a:lnTo>
                    <a:pt x="400" y="697"/>
                  </a:lnTo>
                  <a:lnTo>
                    <a:pt x="403" y="694"/>
                  </a:lnTo>
                  <a:lnTo>
                    <a:pt x="403" y="693"/>
                  </a:lnTo>
                  <a:lnTo>
                    <a:pt x="403" y="691"/>
                  </a:lnTo>
                  <a:lnTo>
                    <a:pt x="403" y="691"/>
                  </a:lnTo>
                  <a:lnTo>
                    <a:pt x="411" y="691"/>
                  </a:lnTo>
                  <a:lnTo>
                    <a:pt x="411" y="691"/>
                  </a:lnTo>
                  <a:lnTo>
                    <a:pt x="404" y="701"/>
                  </a:lnTo>
                  <a:lnTo>
                    <a:pt x="397" y="710"/>
                  </a:lnTo>
                  <a:lnTo>
                    <a:pt x="389" y="717"/>
                  </a:lnTo>
                  <a:lnTo>
                    <a:pt x="379" y="723"/>
                  </a:lnTo>
                  <a:lnTo>
                    <a:pt x="379" y="723"/>
                  </a:lnTo>
                  <a:lnTo>
                    <a:pt x="378" y="722"/>
                  </a:lnTo>
                  <a:lnTo>
                    <a:pt x="378" y="722"/>
                  </a:lnTo>
                  <a:lnTo>
                    <a:pt x="383" y="710"/>
                  </a:lnTo>
                  <a:lnTo>
                    <a:pt x="383" y="710"/>
                  </a:lnTo>
                  <a:lnTo>
                    <a:pt x="392" y="703"/>
                  </a:lnTo>
                  <a:lnTo>
                    <a:pt x="392" y="703"/>
                  </a:lnTo>
                  <a:close/>
                  <a:moveTo>
                    <a:pt x="389" y="681"/>
                  </a:moveTo>
                  <a:lnTo>
                    <a:pt x="389" y="681"/>
                  </a:lnTo>
                  <a:lnTo>
                    <a:pt x="394" y="679"/>
                  </a:lnTo>
                  <a:lnTo>
                    <a:pt x="394" y="679"/>
                  </a:lnTo>
                  <a:lnTo>
                    <a:pt x="391" y="681"/>
                  </a:lnTo>
                  <a:lnTo>
                    <a:pt x="391" y="681"/>
                  </a:lnTo>
                  <a:lnTo>
                    <a:pt x="389" y="681"/>
                  </a:lnTo>
                  <a:lnTo>
                    <a:pt x="389" y="681"/>
                  </a:lnTo>
                  <a:close/>
                  <a:moveTo>
                    <a:pt x="403" y="681"/>
                  </a:moveTo>
                  <a:lnTo>
                    <a:pt x="403" y="681"/>
                  </a:lnTo>
                  <a:lnTo>
                    <a:pt x="418" y="665"/>
                  </a:lnTo>
                  <a:lnTo>
                    <a:pt x="418" y="665"/>
                  </a:lnTo>
                  <a:lnTo>
                    <a:pt x="417" y="674"/>
                  </a:lnTo>
                  <a:lnTo>
                    <a:pt x="414" y="681"/>
                  </a:lnTo>
                  <a:lnTo>
                    <a:pt x="414" y="681"/>
                  </a:lnTo>
                  <a:lnTo>
                    <a:pt x="403" y="681"/>
                  </a:lnTo>
                  <a:lnTo>
                    <a:pt x="403" y="681"/>
                  </a:lnTo>
                  <a:close/>
                  <a:moveTo>
                    <a:pt x="376" y="679"/>
                  </a:moveTo>
                  <a:lnTo>
                    <a:pt x="376" y="679"/>
                  </a:lnTo>
                  <a:lnTo>
                    <a:pt x="384" y="669"/>
                  </a:lnTo>
                  <a:lnTo>
                    <a:pt x="397" y="653"/>
                  </a:lnTo>
                  <a:lnTo>
                    <a:pt x="404" y="646"/>
                  </a:lnTo>
                  <a:lnTo>
                    <a:pt x="409" y="639"/>
                  </a:lnTo>
                  <a:lnTo>
                    <a:pt x="412" y="633"/>
                  </a:lnTo>
                  <a:lnTo>
                    <a:pt x="412" y="630"/>
                  </a:lnTo>
                  <a:lnTo>
                    <a:pt x="412" y="629"/>
                  </a:lnTo>
                  <a:lnTo>
                    <a:pt x="412" y="629"/>
                  </a:lnTo>
                  <a:lnTo>
                    <a:pt x="411" y="629"/>
                  </a:lnTo>
                  <a:lnTo>
                    <a:pt x="408" y="629"/>
                  </a:lnTo>
                  <a:lnTo>
                    <a:pt x="402" y="633"/>
                  </a:lnTo>
                  <a:lnTo>
                    <a:pt x="384" y="645"/>
                  </a:lnTo>
                  <a:lnTo>
                    <a:pt x="356" y="668"/>
                  </a:lnTo>
                  <a:lnTo>
                    <a:pt x="356" y="668"/>
                  </a:lnTo>
                  <a:lnTo>
                    <a:pt x="355" y="665"/>
                  </a:lnTo>
                  <a:lnTo>
                    <a:pt x="355" y="665"/>
                  </a:lnTo>
                  <a:lnTo>
                    <a:pt x="360" y="658"/>
                  </a:lnTo>
                  <a:lnTo>
                    <a:pt x="365" y="651"/>
                  </a:lnTo>
                  <a:lnTo>
                    <a:pt x="378" y="636"/>
                  </a:lnTo>
                  <a:lnTo>
                    <a:pt x="378" y="636"/>
                  </a:lnTo>
                  <a:lnTo>
                    <a:pt x="392" y="622"/>
                  </a:lnTo>
                  <a:lnTo>
                    <a:pt x="407" y="606"/>
                  </a:lnTo>
                  <a:lnTo>
                    <a:pt x="407" y="606"/>
                  </a:lnTo>
                  <a:lnTo>
                    <a:pt x="414" y="630"/>
                  </a:lnTo>
                  <a:lnTo>
                    <a:pt x="417" y="642"/>
                  </a:lnTo>
                  <a:lnTo>
                    <a:pt x="418" y="653"/>
                  </a:lnTo>
                  <a:lnTo>
                    <a:pt x="418" y="653"/>
                  </a:lnTo>
                  <a:lnTo>
                    <a:pt x="413" y="654"/>
                  </a:lnTo>
                  <a:lnTo>
                    <a:pt x="407" y="656"/>
                  </a:lnTo>
                  <a:lnTo>
                    <a:pt x="396" y="663"/>
                  </a:lnTo>
                  <a:lnTo>
                    <a:pt x="376" y="679"/>
                  </a:lnTo>
                  <a:lnTo>
                    <a:pt x="376" y="679"/>
                  </a:lnTo>
                  <a:close/>
                  <a:moveTo>
                    <a:pt x="377" y="689"/>
                  </a:move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close/>
                  <a:moveTo>
                    <a:pt x="371" y="670"/>
                  </a:moveTo>
                  <a:lnTo>
                    <a:pt x="371" y="670"/>
                  </a:lnTo>
                  <a:lnTo>
                    <a:pt x="365" y="679"/>
                  </a:lnTo>
                  <a:lnTo>
                    <a:pt x="365" y="679"/>
                  </a:lnTo>
                  <a:lnTo>
                    <a:pt x="364" y="679"/>
                  </a:lnTo>
                  <a:lnTo>
                    <a:pt x="364" y="679"/>
                  </a:lnTo>
                  <a:lnTo>
                    <a:pt x="361" y="676"/>
                  </a:lnTo>
                  <a:lnTo>
                    <a:pt x="361" y="676"/>
                  </a:lnTo>
                  <a:lnTo>
                    <a:pt x="371" y="670"/>
                  </a:lnTo>
                  <a:lnTo>
                    <a:pt x="371" y="670"/>
                  </a:lnTo>
                  <a:close/>
                  <a:moveTo>
                    <a:pt x="350" y="654"/>
                  </a:moveTo>
                  <a:lnTo>
                    <a:pt x="350" y="654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50" y="654"/>
                  </a:lnTo>
                  <a:lnTo>
                    <a:pt x="350" y="654"/>
                  </a:lnTo>
                  <a:close/>
                  <a:moveTo>
                    <a:pt x="346" y="686"/>
                  </a:moveTo>
                  <a:lnTo>
                    <a:pt x="346" y="686"/>
                  </a:lnTo>
                  <a:lnTo>
                    <a:pt x="349" y="685"/>
                  </a:lnTo>
                  <a:lnTo>
                    <a:pt x="354" y="681"/>
                  </a:lnTo>
                  <a:lnTo>
                    <a:pt x="354" y="681"/>
                  </a:lnTo>
                  <a:lnTo>
                    <a:pt x="360" y="689"/>
                  </a:lnTo>
                  <a:lnTo>
                    <a:pt x="360" y="689"/>
                  </a:lnTo>
                  <a:lnTo>
                    <a:pt x="359" y="689"/>
                  </a:lnTo>
                  <a:lnTo>
                    <a:pt x="359" y="689"/>
                  </a:lnTo>
                  <a:lnTo>
                    <a:pt x="341" y="691"/>
                  </a:lnTo>
                  <a:lnTo>
                    <a:pt x="341" y="691"/>
                  </a:lnTo>
                  <a:lnTo>
                    <a:pt x="346" y="686"/>
                  </a:lnTo>
                  <a:lnTo>
                    <a:pt x="346" y="686"/>
                  </a:lnTo>
                  <a:close/>
                  <a:moveTo>
                    <a:pt x="331" y="700"/>
                  </a:moveTo>
                  <a:lnTo>
                    <a:pt x="331" y="700"/>
                  </a:lnTo>
                  <a:lnTo>
                    <a:pt x="341" y="701"/>
                  </a:lnTo>
                  <a:lnTo>
                    <a:pt x="352" y="701"/>
                  </a:lnTo>
                  <a:lnTo>
                    <a:pt x="373" y="700"/>
                  </a:lnTo>
                  <a:lnTo>
                    <a:pt x="373" y="700"/>
                  </a:lnTo>
                  <a:lnTo>
                    <a:pt x="377" y="700"/>
                  </a:lnTo>
                  <a:lnTo>
                    <a:pt x="377" y="700"/>
                  </a:lnTo>
                  <a:lnTo>
                    <a:pt x="376" y="704"/>
                  </a:lnTo>
                  <a:lnTo>
                    <a:pt x="376" y="704"/>
                  </a:lnTo>
                  <a:lnTo>
                    <a:pt x="367" y="707"/>
                  </a:lnTo>
                  <a:lnTo>
                    <a:pt x="359" y="712"/>
                  </a:lnTo>
                  <a:lnTo>
                    <a:pt x="339" y="718"/>
                  </a:lnTo>
                  <a:lnTo>
                    <a:pt x="339" y="718"/>
                  </a:lnTo>
                  <a:lnTo>
                    <a:pt x="330" y="719"/>
                  </a:lnTo>
                  <a:lnTo>
                    <a:pt x="314" y="723"/>
                  </a:lnTo>
                  <a:lnTo>
                    <a:pt x="306" y="724"/>
                  </a:lnTo>
                  <a:lnTo>
                    <a:pt x="301" y="728"/>
                  </a:lnTo>
                  <a:lnTo>
                    <a:pt x="299" y="729"/>
                  </a:lnTo>
                  <a:lnTo>
                    <a:pt x="299" y="730"/>
                  </a:lnTo>
                  <a:lnTo>
                    <a:pt x="299" y="732"/>
                  </a:lnTo>
                  <a:lnTo>
                    <a:pt x="300" y="734"/>
                  </a:lnTo>
                  <a:lnTo>
                    <a:pt x="300" y="734"/>
                  </a:lnTo>
                  <a:lnTo>
                    <a:pt x="278" y="733"/>
                  </a:lnTo>
                  <a:lnTo>
                    <a:pt x="278" y="733"/>
                  </a:lnTo>
                  <a:lnTo>
                    <a:pt x="293" y="725"/>
                  </a:lnTo>
                  <a:lnTo>
                    <a:pt x="306" y="718"/>
                  </a:lnTo>
                  <a:lnTo>
                    <a:pt x="319" y="710"/>
                  </a:lnTo>
                  <a:lnTo>
                    <a:pt x="331" y="700"/>
                  </a:lnTo>
                  <a:lnTo>
                    <a:pt x="331" y="700"/>
                  </a:lnTo>
                  <a:close/>
                  <a:moveTo>
                    <a:pt x="368" y="718"/>
                  </a:moveTo>
                  <a:lnTo>
                    <a:pt x="368" y="718"/>
                  </a:lnTo>
                  <a:lnTo>
                    <a:pt x="368" y="719"/>
                  </a:lnTo>
                  <a:lnTo>
                    <a:pt x="368" y="719"/>
                  </a:lnTo>
                  <a:lnTo>
                    <a:pt x="368" y="721"/>
                  </a:lnTo>
                  <a:lnTo>
                    <a:pt x="368" y="721"/>
                  </a:lnTo>
                  <a:lnTo>
                    <a:pt x="365" y="719"/>
                  </a:lnTo>
                  <a:lnTo>
                    <a:pt x="365" y="719"/>
                  </a:lnTo>
                  <a:lnTo>
                    <a:pt x="368" y="718"/>
                  </a:lnTo>
                  <a:lnTo>
                    <a:pt x="368" y="718"/>
                  </a:lnTo>
                  <a:close/>
                  <a:moveTo>
                    <a:pt x="320" y="733"/>
                  </a:moveTo>
                  <a:lnTo>
                    <a:pt x="320" y="733"/>
                  </a:lnTo>
                  <a:lnTo>
                    <a:pt x="341" y="728"/>
                  </a:lnTo>
                  <a:lnTo>
                    <a:pt x="341" y="728"/>
                  </a:lnTo>
                  <a:lnTo>
                    <a:pt x="358" y="728"/>
                  </a:lnTo>
                  <a:lnTo>
                    <a:pt x="358" y="728"/>
                  </a:lnTo>
                  <a:lnTo>
                    <a:pt x="339" y="732"/>
                  </a:lnTo>
                  <a:lnTo>
                    <a:pt x="320" y="733"/>
                  </a:lnTo>
                  <a:lnTo>
                    <a:pt x="320" y="733"/>
                  </a:lnTo>
                  <a:close/>
                  <a:moveTo>
                    <a:pt x="338" y="741"/>
                  </a:moveTo>
                  <a:lnTo>
                    <a:pt x="338" y="741"/>
                  </a:lnTo>
                  <a:lnTo>
                    <a:pt x="335" y="742"/>
                  </a:lnTo>
                  <a:lnTo>
                    <a:pt x="335" y="742"/>
                  </a:lnTo>
                  <a:lnTo>
                    <a:pt x="335" y="741"/>
                  </a:lnTo>
                  <a:lnTo>
                    <a:pt x="335" y="741"/>
                  </a:lnTo>
                  <a:lnTo>
                    <a:pt x="338" y="741"/>
                  </a:lnTo>
                  <a:lnTo>
                    <a:pt x="338" y="741"/>
                  </a:lnTo>
                  <a:close/>
                  <a:moveTo>
                    <a:pt x="214" y="794"/>
                  </a:moveTo>
                  <a:lnTo>
                    <a:pt x="214" y="794"/>
                  </a:lnTo>
                  <a:lnTo>
                    <a:pt x="234" y="791"/>
                  </a:lnTo>
                  <a:lnTo>
                    <a:pt x="234" y="791"/>
                  </a:lnTo>
                  <a:lnTo>
                    <a:pt x="213" y="804"/>
                  </a:lnTo>
                  <a:lnTo>
                    <a:pt x="193" y="818"/>
                  </a:lnTo>
                  <a:lnTo>
                    <a:pt x="193" y="818"/>
                  </a:lnTo>
                  <a:lnTo>
                    <a:pt x="190" y="817"/>
                  </a:lnTo>
                  <a:lnTo>
                    <a:pt x="188" y="817"/>
                  </a:lnTo>
                  <a:lnTo>
                    <a:pt x="182" y="817"/>
                  </a:lnTo>
                  <a:lnTo>
                    <a:pt x="163" y="823"/>
                  </a:lnTo>
                  <a:lnTo>
                    <a:pt x="131" y="834"/>
                  </a:lnTo>
                  <a:lnTo>
                    <a:pt x="131" y="834"/>
                  </a:lnTo>
                  <a:lnTo>
                    <a:pt x="146" y="827"/>
                  </a:lnTo>
                  <a:lnTo>
                    <a:pt x="161" y="819"/>
                  </a:lnTo>
                  <a:lnTo>
                    <a:pt x="193" y="809"/>
                  </a:lnTo>
                  <a:lnTo>
                    <a:pt x="193" y="809"/>
                  </a:lnTo>
                  <a:lnTo>
                    <a:pt x="199" y="807"/>
                  </a:lnTo>
                  <a:lnTo>
                    <a:pt x="208" y="805"/>
                  </a:lnTo>
                  <a:lnTo>
                    <a:pt x="213" y="803"/>
                  </a:lnTo>
                  <a:lnTo>
                    <a:pt x="216" y="800"/>
                  </a:lnTo>
                  <a:lnTo>
                    <a:pt x="217" y="798"/>
                  </a:lnTo>
                  <a:lnTo>
                    <a:pt x="214" y="794"/>
                  </a:lnTo>
                  <a:lnTo>
                    <a:pt x="214" y="794"/>
                  </a:lnTo>
                  <a:close/>
                  <a:moveTo>
                    <a:pt x="189" y="787"/>
                  </a:moveTo>
                  <a:lnTo>
                    <a:pt x="189" y="787"/>
                  </a:lnTo>
                  <a:lnTo>
                    <a:pt x="206" y="782"/>
                  </a:lnTo>
                  <a:lnTo>
                    <a:pt x="234" y="776"/>
                  </a:lnTo>
                  <a:lnTo>
                    <a:pt x="247" y="772"/>
                  </a:lnTo>
                  <a:lnTo>
                    <a:pt x="259" y="769"/>
                  </a:lnTo>
                  <a:lnTo>
                    <a:pt x="267" y="765"/>
                  </a:lnTo>
                  <a:lnTo>
                    <a:pt x="270" y="763"/>
                  </a:lnTo>
                  <a:lnTo>
                    <a:pt x="271" y="760"/>
                  </a:lnTo>
                  <a:lnTo>
                    <a:pt x="271" y="760"/>
                  </a:lnTo>
                  <a:lnTo>
                    <a:pt x="287" y="758"/>
                  </a:lnTo>
                  <a:lnTo>
                    <a:pt x="302" y="754"/>
                  </a:lnTo>
                  <a:lnTo>
                    <a:pt x="302" y="754"/>
                  </a:lnTo>
                  <a:lnTo>
                    <a:pt x="305" y="754"/>
                  </a:lnTo>
                  <a:lnTo>
                    <a:pt x="306" y="752"/>
                  </a:lnTo>
                  <a:lnTo>
                    <a:pt x="306" y="750"/>
                  </a:lnTo>
                  <a:lnTo>
                    <a:pt x="305" y="747"/>
                  </a:lnTo>
                  <a:lnTo>
                    <a:pt x="305" y="747"/>
                  </a:lnTo>
                  <a:lnTo>
                    <a:pt x="311" y="746"/>
                  </a:lnTo>
                  <a:lnTo>
                    <a:pt x="311" y="746"/>
                  </a:lnTo>
                  <a:lnTo>
                    <a:pt x="324" y="746"/>
                  </a:lnTo>
                  <a:lnTo>
                    <a:pt x="324" y="746"/>
                  </a:lnTo>
                  <a:lnTo>
                    <a:pt x="306" y="753"/>
                  </a:lnTo>
                  <a:lnTo>
                    <a:pt x="288" y="762"/>
                  </a:lnTo>
                  <a:lnTo>
                    <a:pt x="254" y="780"/>
                  </a:lnTo>
                  <a:lnTo>
                    <a:pt x="254" y="780"/>
                  </a:lnTo>
                  <a:lnTo>
                    <a:pt x="252" y="778"/>
                  </a:lnTo>
                  <a:lnTo>
                    <a:pt x="249" y="777"/>
                  </a:lnTo>
                  <a:lnTo>
                    <a:pt x="242" y="776"/>
                  </a:lnTo>
                  <a:lnTo>
                    <a:pt x="232" y="776"/>
                  </a:lnTo>
                  <a:lnTo>
                    <a:pt x="223" y="778"/>
                  </a:lnTo>
                  <a:lnTo>
                    <a:pt x="202" y="783"/>
                  </a:lnTo>
                  <a:lnTo>
                    <a:pt x="189" y="787"/>
                  </a:lnTo>
                  <a:lnTo>
                    <a:pt x="189" y="787"/>
                  </a:lnTo>
                  <a:close/>
                  <a:moveTo>
                    <a:pt x="248" y="747"/>
                  </a:moveTo>
                  <a:lnTo>
                    <a:pt x="248" y="747"/>
                  </a:lnTo>
                  <a:lnTo>
                    <a:pt x="264" y="740"/>
                  </a:lnTo>
                  <a:lnTo>
                    <a:pt x="264" y="740"/>
                  </a:lnTo>
                  <a:lnTo>
                    <a:pt x="268" y="742"/>
                  </a:lnTo>
                  <a:lnTo>
                    <a:pt x="276" y="744"/>
                  </a:lnTo>
                  <a:lnTo>
                    <a:pt x="276" y="744"/>
                  </a:lnTo>
                  <a:lnTo>
                    <a:pt x="259" y="747"/>
                  </a:lnTo>
                  <a:lnTo>
                    <a:pt x="243" y="748"/>
                  </a:lnTo>
                  <a:lnTo>
                    <a:pt x="243" y="748"/>
                  </a:lnTo>
                  <a:lnTo>
                    <a:pt x="248" y="747"/>
                  </a:lnTo>
                  <a:lnTo>
                    <a:pt x="248" y="747"/>
                  </a:lnTo>
                  <a:close/>
                  <a:moveTo>
                    <a:pt x="231" y="754"/>
                  </a:moveTo>
                  <a:lnTo>
                    <a:pt x="231" y="754"/>
                  </a:lnTo>
                  <a:lnTo>
                    <a:pt x="231" y="756"/>
                  </a:lnTo>
                  <a:lnTo>
                    <a:pt x="231" y="756"/>
                  </a:lnTo>
                  <a:lnTo>
                    <a:pt x="225" y="757"/>
                  </a:lnTo>
                  <a:lnTo>
                    <a:pt x="225" y="757"/>
                  </a:lnTo>
                  <a:lnTo>
                    <a:pt x="231" y="754"/>
                  </a:lnTo>
                  <a:lnTo>
                    <a:pt x="231" y="754"/>
                  </a:lnTo>
                  <a:close/>
                  <a:moveTo>
                    <a:pt x="193" y="774"/>
                  </a:moveTo>
                  <a:lnTo>
                    <a:pt x="193" y="774"/>
                  </a:lnTo>
                  <a:lnTo>
                    <a:pt x="193" y="775"/>
                  </a:lnTo>
                  <a:lnTo>
                    <a:pt x="193" y="775"/>
                  </a:lnTo>
                  <a:lnTo>
                    <a:pt x="187" y="777"/>
                  </a:lnTo>
                  <a:lnTo>
                    <a:pt x="187" y="777"/>
                  </a:lnTo>
                  <a:lnTo>
                    <a:pt x="193" y="774"/>
                  </a:lnTo>
                  <a:lnTo>
                    <a:pt x="193" y="774"/>
                  </a:lnTo>
                  <a:close/>
                  <a:moveTo>
                    <a:pt x="160" y="795"/>
                  </a:moveTo>
                  <a:lnTo>
                    <a:pt x="160" y="795"/>
                  </a:lnTo>
                  <a:lnTo>
                    <a:pt x="161" y="798"/>
                  </a:lnTo>
                  <a:lnTo>
                    <a:pt x="161" y="798"/>
                  </a:lnTo>
                  <a:lnTo>
                    <a:pt x="155" y="800"/>
                  </a:lnTo>
                  <a:lnTo>
                    <a:pt x="147" y="805"/>
                  </a:lnTo>
                  <a:lnTo>
                    <a:pt x="147" y="805"/>
                  </a:lnTo>
                  <a:lnTo>
                    <a:pt x="160" y="795"/>
                  </a:lnTo>
                  <a:lnTo>
                    <a:pt x="160" y="795"/>
                  </a:lnTo>
                  <a:close/>
                  <a:moveTo>
                    <a:pt x="101" y="845"/>
                  </a:moveTo>
                  <a:lnTo>
                    <a:pt x="101" y="845"/>
                  </a:lnTo>
                  <a:lnTo>
                    <a:pt x="120" y="828"/>
                  </a:lnTo>
                  <a:lnTo>
                    <a:pt x="141" y="810"/>
                  </a:lnTo>
                  <a:lnTo>
                    <a:pt x="141" y="810"/>
                  </a:lnTo>
                  <a:lnTo>
                    <a:pt x="137" y="815"/>
                  </a:lnTo>
                  <a:lnTo>
                    <a:pt x="137" y="817"/>
                  </a:lnTo>
                  <a:lnTo>
                    <a:pt x="137" y="819"/>
                  </a:lnTo>
                  <a:lnTo>
                    <a:pt x="137" y="819"/>
                  </a:lnTo>
                  <a:lnTo>
                    <a:pt x="130" y="824"/>
                  </a:lnTo>
                  <a:lnTo>
                    <a:pt x="118" y="833"/>
                  </a:lnTo>
                  <a:lnTo>
                    <a:pt x="112" y="837"/>
                  </a:lnTo>
                  <a:lnTo>
                    <a:pt x="108" y="841"/>
                  </a:lnTo>
                  <a:lnTo>
                    <a:pt x="108" y="844"/>
                  </a:lnTo>
                  <a:lnTo>
                    <a:pt x="108" y="845"/>
                  </a:lnTo>
                  <a:lnTo>
                    <a:pt x="110" y="847"/>
                  </a:lnTo>
                  <a:lnTo>
                    <a:pt x="112" y="847"/>
                  </a:lnTo>
                  <a:lnTo>
                    <a:pt x="112" y="847"/>
                  </a:lnTo>
                  <a:lnTo>
                    <a:pt x="87" y="858"/>
                  </a:lnTo>
                  <a:lnTo>
                    <a:pt x="87" y="858"/>
                  </a:lnTo>
                  <a:lnTo>
                    <a:pt x="101" y="845"/>
                  </a:lnTo>
                  <a:lnTo>
                    <a:pt x="101" y="845"/>
                  </a:lnTo>
                  <a:close/>
                  <a:moveTo>
                    <a:pt x="71" y="874"/>
                  </a:moveTo>
                  <a:lnTo>
                    <a:pt x="71" y="874"/>
                  </a:lnTo>
                  <a:lnTo>
                    <a:pt x="76" y="875"/>
                  </a:lnTo>
                  <a:lnTo>
                    <a:pt x="83" y="874"/>
                  </a:lnTo>
                  <a:lnTo>
                    <a:pt x="95" y="870"/>
                  </a:lnTo>
                  <a:lnTo>
                    <a:pt x="95" y="870"/>
                  </a:lnTo>
                  <a:lnTo>
                    <a:pt x="81" y="880"/>
                  </a:lnTo>
                  <a:lnTo>
                    <a:pt x="67" y="888"/>
                  </a:lnTo>
                  <a:lnTo>
                    <a:pt x="41" y="909"/>
                  </a:lnTo>
                  <a:lnTo>
                    <a:pt x="41" y="909"/>
                  </a:lnTo>
                  <a:lnTo>
                    <a:pt x="55" y="890"/>
                  </a:lnTo>
                  <a:lnTo>
                    <a:pt x="71" y="874"/>
                  </a:lnTo>
                  <a:lnTo>
                    <a:pt x="71" y="874"/>
                  </a:lnTo>
                  <a:close/>
                  <a:moveTo>
                    <a:pt x="28" y="931"/>
                  </a:moveTo>
                  <a:lnTo>
                    <a:pt x="28" y="931"/>
                  </a:lnTo>
                  <a:lnTo>
                    <a:pt x="35" y="930"/>
                  </a:lnTo>
                  <a:lnTo>
                    <a:pt x="41" y="928"/>
                  </a:lnTo>
                  <a:lnTo>
                    <a:pt x="41" y="928"/>
                  </a:lnTo>
                  <a:lnTo>
                    <a:pt x="25" y="939"/>
                  </a:lnTo>
                  <a:lnTo>
                    <a:pt x="25" y="939"/>
                  </a:lnTo>
                  <a:lnTo>
                    <a:pt x="28" y="931"/>
                  </a:lnTo>
                  <a:lnTo>
                    <a:pt x="28" y="931"/>
                  </a:lnTo>
                  <a:close/>
                  <a:moveTo>
                    <a:pt x="18" y="960"/>
                  </a:moveTo>
                  <a:lnTo>
                    <a:pt x="18" y="960"/>
                  </a:lnTo>
                  <a:lnTo>
                    <a:pt x="18" y="958"/>
                  </a:lnTo>
                  <a:lnTo>
                    <a:pt x="18" y="958"/>
                  </a:lnTo>
                  <a:lnTo>
                    <a:pt x="29" y="953"/>
                  </a:lnTo>
                  <a:lnTo>
                    <a:pt x="40" y="948"/>
                  </a:lnTo>
                  <a:lnTo>
                    <a:pt x="40" y="948"/>
                  </a:lnTo>
                  <a:lnTo>
                    <a:pt x="28" y="959"/>
                  </a:lnTo>
                  <a:lnTo>
                    <a:pt x="16" y="971"/>
                  </a:lnTo>
                  <a:lnTo>
                    <a:pt x="16" y="971"/>
                  </a:lnTo>
                  <a:lnTo>
                    <a:pt x="18" y="960"/>
                  </a:lnTo>
                  <a:lnTo>
                    <a:pt x="18" y="960"/>
                  </a:lnTo>
                  <a:close/>
                  <a:moveTo>
                    <a:pt x="13" y="1006"/>
                  </a:moveTo>
                  <a:lnTo>
                    <a:pt x="13" y="1006"/>
                  </a:lnTo>
                  <a:lnTo>
                    <a:pt x="17" y="1004"/>
                  </a:lnTo>
                  <a:lnTo>
                    <a:pt x="17" y="1004"/>
                  </a:lnTo>
                  <a:lnTo>
                    <a:pt x="13" y="1011"/>
                  </a:lnTo>
                  <a:lnTo>
                    <a:pt x="13" y="1011"/>
                  </a:lnTo>
                  <a:lnTo>
                    <a:pt x="13" y="1006"/>
                  </a:lnTo>
                  <a:lnTo>
                    <a:pt x="13" y="1006"/>
                  </a:lnTo>
                  <a:close/>
                  <a:moveTo>
                    <a:pt x="28" y="1057"/>
                  </a:moveTo>
                  <a:lnTo>
                    <a:pt x="28" y="1057"/>
                  </a:lnTo>
                  <a:lnTo>
                    <a:pt x="19" y="1057"/>
                  </a:lnTo>
                  <a:lnTo>
                    <a:pt x="19" y="1057"/>
                  </a:lnTo>
                  <a:lnTo>
                    <a:pt x="17" y="1049"/>
                  </a:lnTo>
                  <a:lnTo>
                    <a:pt x="16" y="1040"/>
                  </a:lnTo>
                  <a:lnTo>
                    <a:pt x="16" y="1040"/>
                  </a:lnTo>
                  <a:lnTo>
                    <a:pt x="25" y="1030"/>
                  </a:lnTo>
                  <a:lnTo>
                    <a:pt x="25" y="1030"/>
                  </a:lnTo>
                  <a:lnTo>
                    <a:pt x="23" y="1036"/>
                  </a:lnTo>
                  <a:lnTo>
                    <a:pt x="23" y="1042"/>
                  </a:lnTo>
                  <a:lnTo>
                    <a:pt x="23" y="1045"/>
                  </a:lnTo>
                  <a:lnTo>
                    <a:pt x="24" y="1046"/>
                  </a:lnTo>
                  <a:lnTo>
                    <a:pt x="27" y="1046"/>
                  </a:lnTo>
                  <a:lnTo>
                    <a:pt x="31" y="1046"/>
                  </a:lnTo>
                  <a:lnTo>
                    <a:pt x="31" y="1046"/>
                  </a:lnTo>
                  <a:lnTo>
                    <a:pt x="28" y="1057"/>
                  </a:lnTo>
                  <a:lnTo>
                    <a:pt x="28" y="1057"/>
                  </a:lnTo>
                  <a:close/>
                  <a:moveTo>
                    <a:pt x="19" y="1022"/>
                  </a:moveTo>
                  <a:lnTo>
                    <a:pt x="19" y="1022"/>
                  </a:lnTo>
                  <a:lnTo>
                    <a:pt x="27" y="1007"/>
                  </a:lnTo>
                  <a:lnTo>
                    <a:pt x="27" y="1007"/>
                  </a:lnTo>
                  <a:lnTo>
                    <a:pt x="29" y="1001"/>
                  </a:lnTo>
                  <a:lnTo>
                    <a:pt x="31" y="993"/>
                  </a:lnTo>
                  <a:lnTo>
                    <a:pt x="33" y="989"/>
                  </a:lnTo>
                  <a:lnTo>
                    <a:pt x="33" y="986"/>
                  </a:lnTo>
                  <a:lnTo>
                    <a:pt x="31" y="983"/>
                  </a:lnTo>
                  <a:lnTo>
                    <a:pt x="28" y="983"/>
                  </a:lnTo>
                  <a:lnTo>
                    <a:pt x="28" y="983"/>
                  </a:lnTo>
                  <a:lnTo>
                    <a:pt x="45" y="964"/>
                  </a:lnTo>
                  <a:lnTo>
                    <a:pt x="54" y="953"/>
                  </a:lnTo>
                  <a:lnTo>
                    <a:pt x="57" y="948"/>
                  </a:lnTo>
                  <a:lnTo>
                    <a:pt x="57" y="946"/>
                  </a:lnTo>
                  <a:lnTo>
                    <a:pt x="57" y="945"/>
                  </a:lnTo>
                  <a:lnTo>
                    <a:pt x="57" y="945"/>
                  </a:lnTo>
                  <a:lnTo>
                    <a:pt x="60" y="940"/>
                  </a:lnTo>
                  <a:lnTo>
                    <a:pt x="67" y="933"/>
                  </a:lnTo>
                  <a:lnTo>
                    <a:pt x="70" y="929"/>
                  </a:lnTo>
                  <a:lnTo>
                    <a:pt x="71" y="925"/>
                  </a:lnTo>
                  <a:lnTo>
                    <a:pt x="71" y="922"/>
                  </a:lnTo>
                  <a:lnTo>
                    <a:pt x="69" y="919"/>
                  </a:lnTo>
                  <a:lnTo>
                    <a:pt x="69" y="919"/>
                  </a:lnTo>
                  <a:lnTo>
                    <a:pt x="76" y="915"/>
                  </a:lnTo>
                  <a:lnTo>
                    <a:pt x="87" y="907"/>
                  </a:lnTo>
                  <a:lnTo>
                    <a:pt x="92" y="903"/>
                  </a:lnTo>
                  <a:lnTo>
                    <a:pt x="95" y="898"/>
                  </a:lnTo>
                  <a:lnTo>
                    <a:pt x="96" y="894"/>
                  </a:lnTo>
                  <a:lnTo>
                    <a:pt x="96" y="892"/>
                  </a:lnTo>
                  <a:lnTo>
                    <a:pt x="95" y="890"/>
                  </a:lnTo>
                  <a:lnTo>
                    <a:pt x="95" y="890"/>
                  </a:lnTo>
                  <a:lnTo>
                    <a:pt x="114" y="878"/>
                  </a:lnTo>
                  <a:lnTo>
                    <a:pt x="119" y="875"/>
                  </a:lnTo>
                  <a:lnTo>
                    <a:pt x="123" y="870"/>
                  </a:lnTo>
                  <a:lnTo>
                    <a:pt x="125" y="866"/>
                  </a:lnTo>
                  <a:lnTo>
                    <a:pt x="126" y="865"/>
                  </a:lnTo>
                  <a:lnTo>
                    <a:pt x="125" y="864"/>
                  </a:lnTo>
                  <a:lnTo>
                    <a:pt x="125" y="864"/>
                  </a:lnTo>
                  <a:lnTo>
                    <a:pt x="132" y="860"/>
                  </a:lnTo>
                  <a:lnTo>
                    <a:pt x="142" y="854"/>
                  </a:lnTo>
                  <a:lnTo>
                    <a:pt x="147" y="852"/>
                  </a:lnTo>
                  <a:lnTo>
                    <a:pt x="151" y="848"/>
                  </a:lnTo>
                  <a:lnTo>
                    <a:pt x="153" y="845"/>
                  </a:lnTo>
                  <a:lnTo>
                    <a:pt x="153" y="844"/>
                  </a:lnTo>
                  <a:lnTo>
                    <a:pt x="152" y="841"/>
                  </a:lnTo>
                  <a:lnTo>
                    <a:pt x="152" y="841"/>
                  </a:lnTo>
                  <a:lnTo>
                    <a:pt x="171" y="834"/>
                  </a:lnTo>
                  <a:lnTo>
                    <a:pt x="171" y="834"/>
                  </a:lnTo>
                  <a:lnTo>
                    <a:pt x="151" y="851"/>
                  </a:lnTo>
                  <a:lnTo>
                    <a:pt x="128" y="869"/>
                  </a:lnTo>
                  <a:lnTo>
                    <a:pt x="107" y="889"/>
                  </a:lnTo>
                  <a:lnTo>
                    <a:pt x="87" y="911"/>
                  </a:lnTo>
                  <a:lnTo>
                    <a:pt x="67" y="934"/>
                  </a:lnTo>
                  <a:lnTo>
                    <a:pt x="60" y="946"/>
                  </a:lnTo>
                  <a:lnTo>
                    <a:pt x="52" y="959"/>
                  </a:lnTo>
                  <a:lnTo>
                    <a:pt x="46" y="971"/>
                  </a:lnTo>
                  <a:lnTo>
                    <a:pt x="40" y="984"/>
                  </a:lnTo>
                  <a:lnTo>
                    <a:pt x="36" y="998"/>
                  </a:lnTo>
                  <a:lnTo>
                    <a:pt x="33" y="1011"/>
                  </a:lnTo>
                  <a:lnTo>
                    <a:pt x="33" y="1011"/>
                  </a:lnTo>
                  <a:lnTo>
                    <a:pt x="27" y="1016"/>
                  </a:lnTo>
                  <a:lnTo>
                    <a:pt x="19" y="1022"/>
                  </a:lnTo>
                  <a:lnTo>
                    <a:pt x="19" y="1022"/>
                  </a:lnTo>
                  <a:close/>
                  <a:moveTo>
                    <a:pt x="438" y="841"/>
                  </a:moveTo>
                  <a:lnTo>
                    <a:pt x="438" y="841"/>
                  </a:lnTo>
                  <a:lnTo>
                    <a:pt x="437" y="836"/>
                  </a:lnTo>
                  <a:lnTo>
                    <a:pt x="437" y="836"/>
                  </a:lnTo>
                  <a:lnTo>
                    <a:pt x="442" y="834"/>
                  </a:lnTo>
                  <a:lnTo>
                    <a:pt x="442" y="834"/>
                  </a:lnTo>
                  <a:lnTo>
                    <a:pt x="438" y="841"/>
                  </a:lnTo>
                  <a:lnTo>
                    <a:pt x="438" y="841"/>
                  </a:lnTo>
                  <a:close/>
                  <a:moveTo>
                    <a:pt x="444" y="848"/>
                  </a:moveTo>
                  <a:lnTo>
                    <a:pt x="444" y="848"/>
                  </a:lnTo>
                  <a:lnTo>
                    <a:pt x="453" y="836"/>
                  </a:lnTo>
                  <a:lnTo>
                    <a:pt x="462" y="823"/>
                  </a:lnTo>
                  <a:lnTo>
                    <a:pt x="462" y="823"/>
                  </a:lnTo>
                  <a:lnTo>
                    <a:pt x="471" y="813"/>
                  </a:lnTo>
                  <a:lnTo>
                    <a:pt x="476" y="807"/>
                  </a:lnTo>
                  <a:lnTo>
                    <a:pt x="477" y="805"/>
                  </a:lnTo>
                  <a:lnTo>
                    <a:pt x="477" y="803"/>
                  </a:lnTo>
                  <a:lnTo>
                    <a:pt x="477" y="803"/>
                  </a:lnTo>
                  <a:lnTo>
                    <a:pt x="484" y="812"/>
                  </a:lnTo>
                  <a:lnTo>
                    <a:pt x="484" y="812"/>
                  </a:lnTo>
                  <a:lnTo>
                    <a:pt x="473" y="825"/>
                  </a:lnTo>
                  <a:lnTo>
                    <a:pt x="463" y="839"/>
                  </a:lnTo>
                  <a:lnTo>
                    <a:pt x="463" y="839"/>
                  </a:lnTo>
                  <a:lnTo>
                    <a:pt x="462" y="836"/>
                  </a:lnTo>
                  <a:lnTo>
                    <a:pt x="460" y="836"/>
                  </a:lnTo>
                  <a:lnTo>
                    <a:pt x="457" y="837"/>
                  </a:lnTo>
                  <a:lnTo>
                    <a:pt x="454" y="839"/>
                  </a:lnTo>
                  <a:lnTo>
                    <a:pt x="444" y="848"/>
                  </a:lnTo>
                  <a:lnTo>
                    <a:pt x="444" y="848"/>
                  </a:lnTo>
                  <a:close/>
                  <a:moveTo>
                    <a:pt x="455" y="792"/>
                  </a:moveTo>
                  <a:lnTo>
                    <a:pt x="456" y="791"/>
                  </a:lnTo>
                  <a:lnTo>
                    <a:pt x="456" y="791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close/>
                  <a:moveTo>
                    <a:pt x="466" y="794"/>
                  </a:moveTo>
                  <a:lnTo>
                    <a:pt x="466" y="794"/>
                  </a:lnTo>
                  <a:lnTo>
                    <a:pt x="467" y="793"/>
                  </a:lnTo>
                  <a:lnTo>
                    <a:pt x="467" y="791"/>
                  </a:lnTo>
                  <a:lnTo>
                    <a:pt x="467" y="791"/>
                  </a:lnTo>
                  <a:lnTo>
                    <a:pt x="473" y="798"/>
                  </a:lnTo>
                  <a:lnTo>
                    <a:pt x="473" y="798"/>
                  </a:lnTo>
                  <a:lnTo>
                    <a:pt x="471" y="798"/>
                  </a:lnTo>
                  <a:lnTo>
                    <a:pt x="468" y="799"/>
                  </a:lnTo>
                  <a:lnTo>
                    <a:pt x="463" y="803"/>
                  </a:lnTo>
                  <a:lnTo>
                    <a:pt x="456" y="811"/>
                  </a:lnTo>
                  <a:lnTo>
                    <a:pt x="456" y="811"/>
                  </a:lnTo>
                  <a:lnTo>
                    <a:pt x="462" y="803"/>
                  </a:lnTo>
                  <a:lnTo>
                    <a:pt x="466" y="794"/>
                  </a:lnTo>
                  <a:lnTo>
                    <a:pt x="466" y="794"/>
                  </a:lnTo>
                  <a:close/>
                  <a:moveTo>
                    <a:pt x="462" y="788"/>
                  </a:move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2" y="788"/>
                  </a:lnTo>
                  <a:lnTo>
                    <a:pt x="462" y="788"/>
                  </a:lnTo>
                  <a:close/>
                  <a:moveTo>
                    <a:pt x="489" y="822"/>
                  </a:moveTo>
                  <a:lnTo>
                    <a:pt x="489" y="822"/>
                  </a:lnTo>
                  <a:lnTo>
                    <a:pt x="494" y="829"/>
                  </a:lnTo>
                  <a:lnTo>
                    <a:pt x="494" y="829"/>
                  </a:lnTo>
                  <a:lnTo>
                    <a:pt x="483" y="844"/>
                  </a:lnTo>
                  <a:lnTo>
                    <a:pt x="483" y="844"/>
                  </a:lnTo>
                  <a:lnTo>
                    <a:pt x="480" y="842"/>
                  </a:lnTo>
                  <a:lnTo>
                    <a:pt x="478" y="842"/>
                  </a:lnTo>
                  <a:lnTo>
                    <a:pt x="476" y="844"/>
                  </a:lnTo>
                  <a:lnTo>
                    <a:pt x="473" y="846"/>
                  </a:lnTo>
                  <a:lnTo>
                    <a:pt x="465" y="854"/>
                  </a:lnTo>
                  <a:lnTo>
                    <a:pt x="465" y="854"/>
                  </a:lnTo>
                  <a:lnTo>
                    <a:pt x="477" y="837"/>
                  </a:lnTo>
                  <a:lnTo>
                    <a:pt x="489" y="822"/>
                  </a:lnTo>
                  <a:lnTo>
                    <a:pt x="489" y="822"/>
                  </a:lnTo>
                  <a:close/>
                  <a:moveTo>
                    <a:pt x="450" y="863"/>
                  </a:moveTo>
                  <a:lnTo>
                    <a:pt x="450" y="863"/>
                  </a:lnTo>
                  <a:lnTo>
                    <a:pt x="448" y="858"/>
                  </a:lnTo>
                  <a:lnTo>
                    <a:pt x="448" y="858"/>
                  </a:lnTo>
                  <a:lnTo>
                    <a:pt x="456" y="852"/>
                  </a:lnTo>
                  <a:lnTo>
                    <a:pt x="456" y="852"/>
                  </a:lnTo>
                  <a:lnTo>
                    <a:pt x="450" y="863"/>
                  </a:lnTo>
                  <a:lnTo>
                    <a:pt x="450" y="863"/>
                  </a:lnTo>
                  <a:close/>
                  <a:moveTo>
                    <a:pt x="457" y="872"/>
                  </a:moveTo>
                  <a:lnTo>
                    <a:pt x="457" y="872"/>
                  </a:lnTo>
                  <a:lnTo>
                    <a:pt x="467" y="865"/>
                  </a:lnTo>
                  <a:lnTo>
                    <a:pt x="467" y="865"/>
                  </a:lnTo>
                  <a:lnTo>
                    <a:pt x="465" y="871"/>
                  </a:lnTo>
                  <a:lnTo>
                    <a:pt x="462" y="878"/>
                  </a:lnTo>
                  <a:lnTo>
                    <a:pt x="462" y="878"/>
                  </a:lnTo>
                  <a:lnTo>
                    <a:pt x="457" y="872"/>
                  </a:lnTo>
                  <a:lnTo>
                    <a:pt x="457" y="872"/>
                  </a:lnTo>
                  <a:close/>
                  <a:moveTo>
                    <a:pt x="472" y="892"/>
                  </a:moveTo>
                  <a:lnTo>
                    <a:pt x="472" y="892"/>
                  </a:lnTo>
                  <a:lnTo>
                    <a:pt x="467" y="886"/>
                  </a:lnTo>
                  <a:lnTo>
                    <a:pt x="467" y="886"/>
                  </a:lnTo>
                  <a:lnTo>
                    <a:pt x="468" y="884"/>
                  </a:lnTo>
                  <a:lnTo>
                    <a:pt x="468" y="884"/>
                  </a:lnTo>
                  <a:lnTo>
                    <a:pt x="477" y="880"/>
                  </a:lnTo>
                  <a:lnTo>
                    <a:pt x="477" y="880"/>
                  </a:lnTo>
                  <a:lnTo>
                    <a:pt x="474" y="886"/>
                  </a:lnTo>
                  <a:lnTo>
                    <a:pt x="472" y="892"/>
                  </a:lnTo>
                  <a:lnTo>
                    <a:pt x="472" y="892"/>
                  </a:lnTo>
                  <a:close/>
                  <a:moveTo>
                    <a:pt x="490" y="850"/>
                  </a:moveTo>
                  <a:lnTo>
                    <a:pt x="490" y="850"/>
                  </a:lnTo>
                  <a:lnTo>
                    <a:pt x="498" y="839"/>
                  </a:lnTo>
                  <a:lnTo>
                    <a:pt x="498" y="839"/>
                  </a:lnTo>
                  <a:lnTo>
                    <a:pt x="502" y="846"/>
                  </a:lnTo>
                  <a:lnTo>
                    <a:pt x="502" y="846"/>
                  </a:lnTo>
                  <a:lnTo>
                    <a:pt x="490" y="857"/>
                  </a:lnTo>
                  <a:lnTo>
                    <a:pt x="478" y="868"/>
                  </a:lnTo>
                  <a:lnTo>
                    <a:pt x="478" y="868"/>
                  </a:lnTo>
                  <a:lnTo>
                    <a:pt x="484" y="858"/>
                  </a:lnTo>
                  <a:lnTo>
                    <a:pt x="490" y="850"/>
                  </a:lnTo>
                  <a:lnTo>
                    <a:pt x="490" y="850"/>
                  </a:lnTo>
                  <a:close/>
                  <a:moveTo>
                    <a:pt x="563" y="983"/>
                  </a:moveTo>
                  <a:lnTo>
                    <a:pt x="563" y="983"/>
                  </a:lnTo>
                  <a:lnTo>
                    <a:pt x="551" y="992"/>
                  </a:lnTo>
                  <a:lnTo>
                    <a:pt x="538" y="998"/>
                  </a:lnTo>
                  <a:lnTo>
                    <a:pt x="538" y="998"/>
                  </a:lnTo>
                  <a:lnTo>
                    <a:pt x="545" y="988"/>
                  </a:lnTo>
                  <a:lnTo>
                    <a:pt x="555" y="980"/>
                  </a:lnTo>
                  <a:lnTo>
                    <a:pt x="573" y="964"/>
                  </a:lnTo>
                  <a:lnTo>
                    <a:pt x="573" y="964"/>
                  </a:lnTo>
                  <a:lnTo>
                    <a:pt x="583" y="970"/>
                  </a:lnTo>
                  <a:lnTo>
                    <a:pt x="583" y="970"/>
                  </a:lnTo>
                  <a:lnTo>
                    <a:pt x="574" y="976"/>
                  </a:lnTo>
                  <a:lnTo>
                    <a:pt x="563" y="983"/>
                  </a:lnTo>
                  <a:lnTo>
                    <a:pt x="563" y="983"/>
                  </a:lnTo>
                  <a:close/>
                  <a:moveTo>
                    <a:pt x="591" y="974"/>
                  </a:moveTo>
                  <a:lnTo>
                    <a:pt x="591" y="974"/>
                  </a:lnTo>
                  <a:lnTo>
                    <a:pt x="603" y="977"/>
                  </a:lnTo>
                  <a:lnTo>
                    <a:pt x="603" y="977"/>
                  </a:lnTo>
                  <a:lnTo>
                    <a:pt x="580" y="994"/>
                  </a:lnTo>
                  <a:lnTo>
                    <a:pt x="567" y="1001"/>
                  </a:lnTo>
                  <a:lnTo>
                    <a:pt x="555" y="1006"/>
                  </a:lnTo>
                  <a:lnTo>
                    <a:pt x="555" y="1006"/>
                  </a:lnTo>
                  <a:lnTo>
                    <a:pt x="569" y="992"/>
                  </a:lnTo>
                  <a:lnTo>
                    <a:pt x="569" y="992"/>
                  </a:lnTo>
                  <a:lnTo>
                    <a:pt x="581" y="983"/>
                  </a:lnTo>
                  <a:lnTo>
                    <a:pt x="587" y="978"/>
                  </a:lnTo>
                  <a:lnTo>
                    <a:pt x="590" y="976"/>
                  </a:lnTo>
                  <a:lnTo>
                    <a:pt x="591" y="974"/>
                  </a:lnTo>
                  <a:lnTo>
                    <a:pt x="591" y="974"/>
                  </a:lnTo>
                  <a:close/>
                  <a:moveTo>
                    <a:pt x="536" y="980"/>
                  </a:moveTo>
                  <a:lnTo>
                    <a:pt x="536" y="980"/>
                  </a:lnTo>
                  <a:lnTo>
                    <a:pt x="548" y="969"/>
                  </a:lnTo>
                  <a:lnTo>
                    <a:pt x="561" y="958"/>
                  </a:lnTo>
                  <a:lnTo>
                    <a:pt x="561" y="958"/>
                  </a:lnTo>
                  <a:lnTo>
                    <a:pt x="563" y="957"/>
                  </a:lnTo>
                  <a:lnTo>
                    <a:pt x="563" y="957"/>
                  </a:lnTo>
                  <a:lnTo>
                    <a:pt x="565" y="958"/>
                  </a:lnTo>
                  <a:lnTo>
                    <a:pt x="565" y="958"/>
                  </a:lnTo>
                  <a:lnTo>
                    <a:pt x="550" y="969"/>
                  </a:lnTo>
                  <a:lnTo>
                    <a:pt x="536" y="980"/>
                  </a:lnTo>
                  <a:lnTo>
                    <a:pt x="536" y="980"/>
                  </a:lnTo>
                  <a:close/>
                  <a:moveTo>
                    <a:pt x="521" y="970"/>
                  </a:moveTo>
                  <a:lnTo>
                    <a:pt x="521" y="970"/>
                  </a:lnTo>
                  <a:lnTo>
                    <a:pt x="527" y="963"/>
                  </a:lnTo>
                  <a:lnTo>
                    <a:pt x="533" y="954"/>
                  </a:lnTo>
                  <a:lnTo>
                    <a:pt x="548" y="940"/>
                  </a:lnTo>
                  <a:lnTo>
                    <a:pt x="548" y="940"/>
                  </a:lnTo>
                  <a:lnTo>
                    <a:pt x="556" y="949"/>
                  </a:lnTo>
                  <a:lnTo>
                    <a:pt x="556" y="949"/>
                  </a:lnTo>
                  <a:lnTo>
                    <a:pt x="539" y="960"/>
                  </a:lnTo>
                  <a:lnTo>
                    <a:pt x="521" y="970"/>
                  </a:lnTo>
                  <a:lnTo>
                    <a:pt x="521" y="970"/>
                  </a:lnTo>
                  <a:close/>
                  <a:moveTo>
                    <a:pt x="522" y="947"/>
                  </a:moveTo>
                  <a:lnTo>
                    <a:pt x="522" y="947"/>
                  </a:lnTo>
                  <a:lnTo>
                    <a:pt x="528" y="940"/>
                  </a:lnTo>
                  <a:lnTo>
                    <a:pt x="528" y="940"/>
                  </a:lnTo>
                  <a:lnTo>
                    <a:pt x="534" y="934"/>
                  </a:lnTo>
                  <a:lnTo>
                    <a:pt x="538" y="927"/>
                  </a:lnTo>
                  <a:lnTo>
                    <a:pt x="538" y="927"/>
                  </a:lnTo>
                  <a:lnTo>
                    <a:pt x="543" y="933"/>
                  </a:lnTo>
                  <a:lnTo>
                    <a:pt x="543" y="933"/>
                  </a:lnTo>
                  <a:lnTo>
                    <a:pt x="522" y="947"/>
                  </a:lnTo>
                  <a:lnTo>
                    <a:pt x="522" y="947"/>
                  </a:lnTo>
                  <a:close/>
                  <a:moveTo>
                    <a:pt x="515" y="934"/>
                  </a:moveTo>
                  <a:lnTo>
                    <a:pt x="515" y="934"/>
                  </a:lnTo>
                  <a:lnTo>
                    <a:pt x="524" y="923"/>
                  </a:lnTo>
                  <a:lnTo>
                    <a:pt x="531" y="913"/>
                  </a:lnTo>
                  <a:lnTo>
                    <a:pt x="531" y="913"/>
                  </a:lnTo>
                  <a:lnTo>
                    <a:pt x="534" y="919"/>
                  </a:lnTo>
                  <a:lnTo>
                    <a:pt x="534" y="919"/>
                  </a:lnTo>
                  <a:lnTo>
                    <a:pt x="532" y="919"/>
                  </a:lnTo>
                  <a:lnTo>
                    <a:pt x="530" y="922"/>
                  </a:lnTo>
                  <a:lnTo>
                    <a:pt x="524" y="925"/>
                  </a:lnTo>
                  <a:lnTo>
                    <a:pt x="515" y="934"/>
                  </a:lnTo>
                  <a:lnTo>
                    <a:pt x="515" y="934"/>
                  </a:lnTo>
                  <a:close/>
                  <a:moveTo>
                    <a:pt x="513" y="911"/>
                  </a:moveTo>
                  <a:lnTo>
                    <a:pt x="513" y="911"/>
                  </a:lnTo>
                  <a:lnTo>
                    <a:pt x="524" y="898"/>
                  </a:lnTo>
                  <a:lnTo>
                    <a:pt x="524" y="898"/>
                  </a:lnTo>
                  <a:lnTo>
                    <a:pt x="525" y="901"/>
                  </a:lnTo>
                  <a:lnTo>
                    <a:pt x="525" y="901"/>
                  </a:lnTo>
                  <a:lnTo>
                    <a:pt x="513" y="911"/>
                  </a:lnTo>
                  <a:lnTo>
                    <a:pt x="513" y="911"/>
                  </a:lnTo>
                  <a:close/>
                  <a:moveTo>
                    <a:pt x="495" y="910"/>
                  </a:moveTo>
                  <a:lnTo>
                    <a:pt x="495" y="910"/>
                  </a:lnTo>
                  <a:lnTo>
                    <a:pt x="501" y="898"/>
                  </a:lnTo>
                  <a:lnTo>
                    <a:pt x="509" y="884"/>
                  </a:lnTo>
                  <a:lnTo>
                    <a:pt x="509" y="884"/>
                  </a:lnTo>
                  <a:lnTo>
                    <a:pt x="514" y="877"/>
                  </a:lnTo>
                  <a:lnTo>
                    <a:pt x="514" y="877"/>
                  </a:lnTo>
                  <a:lnTo>
                    <a:pt x="519" y="888"/>
                  </a:lnTo>
                  <a:lnTo>
                    <a:pt x="519" y="888"/>
                  </a:lnTo>
                  <a:lnTo>
                    <a:pt x="507" y="899"/>
                  </a:lnTo>
                  <a:lnTo>
                    <a:pt x="501" y="905"/>
                  </a:lnTo>
                  <a:lnTo>
                    <a:pt x="495" y="910"/>
                  </a:lnTo>
                  <a:lnTo>
                    <a:pt x="495" y="910"/>
                  </a:lnTo>
                  <a:close/>
                  <a:moveTo>
                    <a:pt x="483" y="890"/>
                  </a:moveTo>
                  <a:lnTo>
                    <a:pt x="483" y="890"/>
                  </a:lnTo>
                  <a:lnTo>
                    <a:pt x="488" y="881"/>
                  </a:lnTo>
                  <a:lnTo>
                    <a:pt x="494" y="872"/>
                  </a:lnTo>
                  <a:lnTo>
                    <a:pt x="506" y="857"/>
                  </a:lnTo>
                  <a:lnTo>
                    <a:pt x="506" y="857"/>
                  </a:lnTo>
                  <a:lnTo>
                    <a:pt x="509" y="864"/>
                  </a:lnTo>
                  <a:lnTo>
                    <a:pt x="509" y="864"/>
                  </a:lnTo>
                  <a:lnTo>
                    <a:pt x="496" y="877"/>
                  </a:lnTo>
                  <a:lnTo>
                    <a:pt x="490" y="884"/>
                  </a:lnTo>
                  <a:lnTo>
                    <a:pt x="483" y="890"/>
                  </a:lnTo>
                  <a:lnTo>
                    <a:pt x="483" y="890"/>
                  </a:lnTo>
                  <a:close/>
                  <a:moveTo>
                    <a:pt x="484" y="911"/>
                  </a:moveTo>
                  <a:lnTo>
                    <a:pt x="484" y="911"/>
                  </a:lnTo>
                  <a:lnTo>
                    <a:pt x="479" y="904"/>
                  </a:lnTo>
                  <a:lnTo>
                    <a:pt x="479" y="904"/>
                  </a:lnTo>
                  <a:lnTo>
                    <a:pt x="491" y="895"/>
                  </a:lnTo>
                  <a:lnTo>
                    <a:pt x="491" y="895"/>
                  </a:lnTo>
                  <a:lnTo>
                    <a:pt x="484" y="911"/>
                  </a:lnTo>
                  <a:lnTo>
                    <a:pt x="484" y="911"/>
                  </a:lnTo>
                  <a:close/>
                  <a:moveTo>
                    <a:pt x="490" y="927"/>
                  </a:moveTo>
                  <a:lnTo>
                    <a:pt x="490" y="927"/>
                  </a:lnTo>
                  <a:lnTo>
                    <a:pt x="489" y="924"/>
                  </a:lnTo>
                  <a:lnTo>
                    <a:pt x="489" y="924"/>
                  </a:lnTo>
                  <a:lnTo>
                    <a:pt x="492" y="922"/>
                  </a:lnTo>
                  <a:lnTo>
                    <a:pt x="492" y="922"/>
                  </a:lnTo>
                  <a:lnTo>
                    <a:pt x="490" y="927"/>
                  </a:lnTo>
                  <a:lnTo>
                    <a:pt x="490" y="927"/>
                  </a:lnTo>
                  <a:close/>
                  <a:moveTo>
                    <a:pt x="494" y="936"/>
                  </a:moveTo>
                  <a:lnTo>
                    <a:pt x="494" y="936"/>
                  </a:lnTo>
                  <a:lnTo>
                    <a:pt x="502" y="931"/>
                  </a:lnTo>
                  <a:lnTo>
                    <a:pt x="510" y="925"/>
                  </a:lnTo>
                  <a:lnTo>
                    <a:pt x="510" y="925"/>
                  </a:lnTo>
                  <a:lnTo>
                    <a:pt x="496" y="943"/>
                  </a:lnTo>
                  <a:lnTo>
                    <a:pt x="496" y="943"/>
                  </a:lnTo>
                  <a:lnTo>
                    <a:pt x="494" y="936"/>
                  </a:lnTo>
                  <a:lnTo>
                    <a:pt x="494" y="936"/>
                  </a:lnTo>
                  <a:close/>
                  <a:moveTo>
                    <a:pt x="500" y="958"/>
                  </a:moveTo>
                  <a:lnTo>
                    <a:pt x="500" y="958"/>
                  </a:lnTo>
                  <a:lnTo>
                    <a:pt x="506" y="954"/>
                  </a:lnTo>
                  <a:lnTo>
                    <a:pt x="506" y="954"/>
                  </a:lnTo>
                  <a:lnTo>
                    <a:pt x="501" y="960"/>
                  </a:lnTo>
                  <a:lnTo>
                    <a:pt x="501" y="960"/>
                  </a:lnTo>
                  <a:lnTo>
                    <a:pt x="500" y="958"/>
                  </a:lnTo>
                  <a:lnTo>
                    <a:pt x="500" y="958"/>
                  </a:lnTo>
                  <a:close/>
                  <a:moveTo>
                    <a:pt x="504" y="969"/>
                  </a:moveTo>
                  <a:lnTo>
                    <a:pt x="504" y="969"/>
                  </a:lnTo>
                  <a:lnTo>
                    <a:pt x="509" y="968"/>
                  </a:lnTo>
                  <a:lnTo>
                    <a:pt x="514" y="964"/>
                  </a:lnTo>
                  <a:lnTo>
                    <a:pt x="514" y="964"/>
                  </a:lnTo>
                  <a:lnTo>
                    <a:pt x="510" y="971"/>
                  </a:lnTo>
                  <a:lnTo>
                    <a:pt x="507" y="977"/>
                  </a:lnTo>
                  <a:lnTo>
                    <a:pt x="507" y="977"/>
                  </a:lnTo>
                  <a:lnTo>
                    <a:pt x="504" y="969"/>
                  </a:lnTo>
                  <a:lnTo>
                    <a:pt x="504" y="969"/>
                  </a:lnTo>
                  <a:close/>
                  <a:moveTo>
                    <a:pt x="514" y="990"/>
                  </a:moveTo>
                  <a:lnTo>
                    <a:pt x="514" y="990"/>
                  </a:lnTo>
                  <a:lnTo>
                    <a:pt x="510" y="986"/>
                  </a:lnTo>
                  <a:lnTo>
                    <a:pt x="510" y="986"/>
                  </a:lnTo>
                  <a:lnTo>
                    <a:pt x="516" y="983"/>
                  </a:lnTo>
                  <a:lnTo>
                    <a:pt x="521" y="981"/>
                  </a:lnTo>
                  <a:lnTo>
                    <a:pt x="521" y="981"/>
                  </a:lnTo>
                  <a:lnTo>
                    <a:pt x="514" y="990"/>
                  </a:lnTo>
                  <a:lnTo>
                    <a:pt x="514" y="990"/>
                  </a:lnTo>
                  <a:close/>
                  <a:moveTo>
                    <a:pt x="524" y="1004"/>
                  </a:moveTo>
                  <a:lnTo>
                    <a:pt x="524" y="1004"/>
                  </a:lnTo>
                  <a:lnTo>
                    <a:pt x="519" y="999"/>
                  </a:lnTo>
                  <a:lnTo>
                    <a:pt x="519" y="999"/>
                  </a:lnTo>
                  <a:lnTo>
                    <a:pt x="528" y="994"/>
                  </a:lnTo>
                  <a:lnTo>
                    <a:pt x="528" y="994"/>
                  </a:lnTo>
                  <a:lnTo>
                    <a:pt x="524" y="1004"/>
                  </a:lnTo>
                  <a:lnTo>
                    <a:pt x="524" y="1004"/>
                  </a:lnTo>
                  <a:close/>
                  <a:moveTo>
                    <a:pt x="538" y="1012"/>
                  </a:moveTo>
                  <a:lnTo>
                    <a:pt x="538" y="1012"/>
                  </a:lnTo>
                  <a:lnTo>
                    <a:pt x="533" y="1010"/>
                  </a:lnTo>
                  <a:lnTo>
                    <a:pt x="533" y="1010"/>
                  </a:lnTo>
                  <a:lnTo>
                    <a:pt x="542" y="1007"/>
                  </a:lnTo>
                  <a:lnTo>
                    <a:pt x="542" y="1007"/>
                  </a:lnTo>
                  <a:lnTo>
                    <a:pt x="539" y="1010"/>
                  </a:lnTo>
                  <a:lnTo>
                    <a:pt x="538" y="1012"/>
                  </a:lnTo>
                  <a:lnTo>
                    <a:pt x="538" y="1012"/>
                  </a:lnTo>
                  <a:close/>
                  <a:moveTo>
                    <a:pt x="561" y="1019"/>
                  </a:moveTo>
                  <a:lnTo>
                    <a:pt x="561" y="1019"/>
                  </a:lnTo>
                  <a:lnTo>
                    <a:pt x="551" y="1017"/>
                  </a:lnTo>
                  <a:lnTo>
                    <a:pt x="551" y="1017"/>
                  </a:lnTo>
                  <a:lnTo>
                    <a:pt x="559" y="1015"/>
                  </a:lnTo>
                  <a:lnTo>
                    <a:pt x="567" y="1012"/>
                  </a:lnTo>
                  <a:lnTo>
                    <a:pt x="567" y="1012"/>
                  </a:lnTo>
                  <a:lnTo>
                    <a:pt x="561" y="1019"/>
                  </a:lnTo>
                  <a:lnTo>
                    <a:pt x="561" y="1019"/>
                  </a:lnTo>
                  <a:close/>
                  <a:moveTo>
                    <a:pt x="593" y="1022"/>
                  </a:moveTo>
                  <a:lnTo>
                    <a:pt x="593" y="1022"/>
                  </a:lnTo>
                  <a:lnTo>
                    <a:pt x="579" y="1021"/>
                  </a:lnTo>
                  <a:lnTo>
                    <a:pt x="579" y="1021"/>
                  </a:lnTo>
                  <a:lnTo>
                    <a:pt x="596" y="1011"/>
                  </a:lnTo>
                  <a:lnTo>
                    <a:pt x="596" y="1011"/>
                  </a:lnTo>
                  <a:lnTo>
                    <a:pt x="593" y="1016"/>
                  </a:lnTo>
                  <a:lnTo>
                    <a:pt x="593" y="1022"/>
                  </a:lnTo>
                  <a:lnTo>
                    <a:pt x="593" y="1022"/>
                  </a:lnTo>
                  <a:close/>
                  <a:moveTo>
                    <a:pt x="584" y="1007"/>
                  </a:moveTo>
                  <a:lnTo>
                    <a:pt x="584" y="1007"/>
                  </a:lnTo>
                  <a:lnTo>
                    <a:pt x="593" y="998"/>
                  </a:lnTo>
                  <a:lnTo>
                    <a:pt x="604" y="988"/>
                  </a:lnTo>
                  <a:lnTo>
                    <a:pt x="604" y="988"/>
                  </a:lnTo>
                  <a:lnTo>
                    <a:pt x="615" y="981"/>
                  </a:lnTo>
                  <a:lnTo>
                    <a:pt x="615" y="981"/>
                  </a:lnTo>
                  <a:lnTo>
                    <a:pt x="620" y="982"/>
                  </a:lnTo>
                  <a:lnTo>
                    <a:pt x="620" y="982"/>
                  </a:lnTo>
                  <a:lnTo>
                    <a:pt x="602" y="995"/>
                  </a:lnTo>
                  <a:lnTo>
                    <a:pt x="584" y="1007"/>
                  </a:lnTo>
                  <a:lnTo>
                    <a:pt x="584" y="1007"/>
                  </a:lnTo>
                  <a:close/>
                  <a:moveTo>
                    <a:pt x="609" y="1022"/>
                  </a:moveTo>
                  <a:lnTo>
                    <a:pt x="609" y="1022"/>
                  </a:lnTo>
                  <a:lnTo>
                    <a:pt x="613" y="1019"/>
                  </a:lnTo>
                  <a:lnTo>
                    <a:pt x="613" y="1019"/>
                  </a:lnTo>
                  <a:lnTo>
                    <a:pt x="613" y="1022"/>
                  </a:lnTo>
                  <a:lnTo>
                    <a:pt x="613" y="1022"/>
                  </a:lnTo>
                  <a:lnTo>
                    <a:pt x="609" y="1022"/>
                  </a:lnTo>
                  <a:lnTo>
                    <a:pt x="609" y="1022"/>
                  </a:lnTo>
                  <a:close/>
                  <a:moveTo>
                    <a:pt x="607" y="1012"/>
                  </a:moveTo>
                  <a:lnTo>
                    <a:pt x="607" y="1012"/>
                  </a:lnTo>
                  <a:lnTo>
                    <a:pt x="612" y="1006"/>
                  </a:lnTo>
                  <a:lnTo>
                    <a:pt x="616" y="1000"/>
                  </a:lnTo>
                  <a:lnTo>
                    <a:pt x="628" y="988"/>
                  </a:lnTo>
                  <a:lnTo>
                    <a:pt x="628" y="988"/>
                  </a:lnTo>
                  <a:lnTo>
                    <a:pt x="633" y="984"/>
                  </a:lnTo>
                  <a:lnTo>
                    <a:pt x="633" y="984"/>
                  </a:lnTo>
                  <a:lnTo>
                    <a:pt x="646" y="986"/>
                  </a:lnTo>
                  <a:lnTo>
                    <a:pt x="646" y="986"/>
                  </a:lnTo>
                  <a:lnTo>
                    <a:pt x="633" y="995"/>
                  </a:lnTo>
                  <a:lnTo>
                    <a:pt x="633" y="995"/>
                  </a:lnTo>
                  <a:lnTo>
                    <a:pt x="620" y="1005"/>
                  </a:lnTo>
                  <a:lnTo>
                    <a:pt x="613" y="1009"/>
                  </a:lnTo>
                  <a:lnTo>
                    <a:pt x="607" y="1012"/>
                  </a:lnTo>
                  <a:lnTo>
                    <a:pt x="607" y="1012"/>
                  </a:lnTo>
                  <a:close/>
                  <a:moveTo>
                    <a:pt x="638" y="1019"/>
                  </a:moveTo>
                  <a:lnTo>
                    <a:pt x="638" y="1019"/>
                  </a:lnTo>
                  <a:lnTo>
                    <a:pt x="631" y="1021"/>
                  </a:lnTo>
                  <a:lnTo>
                    <a:pt x="631" y="1021"/>
                  </a:lnTo>
                  <a:lnTo>
                    <a:pt x="639" y="1016"/>
                  </a:lnTo>
                  <a:lnTo>
                    <a:pt x="639" y="1016"/>
                  </a:lnTo>
                  <a:lnTo>
                    <a:pt x="638" y="1019"/>
                  </a:lnTo>
                  <a:lnTo>
                    <a:pt x="638" y="1019"/>
                  </a:lnTo>
                  <a:close/>
                  <a:moveTo>
                    <a:pt x="634" y="1007"/>
                  </a:moveTo>
                  <a:lnTo>
                    <a:pt x="634" y="1007"/>
                  </a:lnTo>
                  <a:lnTo>
                    <a:pt x="639" y="1004"/>
                  </a:lnTo>
                  <a:lnTo>
                    <a:pt x="639" y="1004"/>
                  </a:lnTo>
                  <a:lnTo>
                    <a:pt x="652" y="993"/>
                  </a:lnTo>
                  <a:lnTo>
                    <a:pt x="652" y="993"/>
                  </a:lnTo>
                  <a:lnTo>
                    <a:pt x="648" y="999"/>
                  </a:lnTo>
                  <a:lnTo>
                    <a:pt x="648" y="999"/>
                  </a:lnTo>
                  <a:lnTo>
                    <a:pt x="634" y="1007"/>
                  </a:lnTo>
                  <a:lnTo>
                    <a:pt x="634" y="1007"/>
                  </a:lnTo>
                  <a:close/>
                  <a:moveTo>
                    <a:pt x="666" y="1017"/>
                  </a:moveTo>
                  <a:lnTo>
                    <a:pt x="666" y="1017"/>
                  </a:lnTo>
                  <a:lnTo>
                    <a:pt x="671" y="1013"/>
                  </a:lnTo>
                  <a:lnTo>
                    <a:pt x="671" y="1013"/>
                  </a:lnTo>
                  <a:lnTo>
                    <a:pt x="672" y="1016"/>
                  </a:lnTo>
                  <a:lnTo>
                    <a:pt x="672" y="1016"/>
                  </a:lnTo>
                  <a:lnTo>
                    <a:pt x="666" y="1017"/>
                  </a:lnTo>
                  <a:lnTo>
                    <a:pt x="666" y="1017"/>
                  </a:lnTo>
                  <a:close/>
                  <a:moveTo>
                    <a:pt x="650" y="1012"/>
                  </a:moveTo>
                  <a:lnTo>
                    <a:pt x="650" y="1012"/>
                  </a:lnTo>
                  <a:lnTo>
                    <a:pt x="654" y="1006"/>
                  </a:lnTo>
                  <a:lnTo>
                    <a:pt x="654" y="1006"/>
                  </a:lnTo>
                  <a:lnTo>
                    <a:pt x="666" y="996"/>
                  </a:lnTo>
                  <a:lnTo>
                    <a:pt x="678" y="987"/>
                  </a:lnTo>
                  <a:lnTo>
                    <a:pt x="678" y="987"/>
                  </a:lnTo>
                  <a:lnTo>
                    <a:pt x="693" y="987"/>
                  </a:lnTo>
                  <a:lnTo>
                    <a:pt x="693" y="987"/>
                  </a:lnTo>
                  <a:lnTo>
                    <a:pt x="686" y="993"/>
                  </a:lnTo>
                  <a:lnTo>
                    <a:pt x="686" y="993"/>
                  </a:lnTo>
                  <a:lnTo>
                    <a:pt x="669" y="1004"/>
                  </a:lnTo>
                  <a:lnTo>
                    <a:pt x="660" y="1009"/>
                  </a:lnTo>
                  <a:lnTo>
                    <a:pt x="650" y="1012"/>
                  </a:lnTo>
                  <a:lnTo>
                    <a:pt x="650" y="1012"/>
                  </a:lnTo>
                  <a:close/>
                  <a:moveTo>
                    <a:pt x="693" y="1000"/>
                  </a:moveTo>
                  <a:lnTo>
                    <a:pt x="693" y="1000"/>
                  </a:lnTo>
                  <a:lnTo>
                    <a:pt x="709" y="987"/>
                  </a:lnTo>
                  <a:lnTo>
                    <a:pt x="709" y="987"/>
                  </a:lnTo>
                  <a:lnTo>
                    <a:pt x="727" y="986"/>
                  </a:lnTo>
                  <a:lnTo>
                    <a:pt x="727" y="986"/>
                  </a:lnTo>
                  <a:lnTo>
                    <a:pt x="708" y="996"/>
                  </a:lnTo>
                  <a:lnTo>
                    <a:pt x="687" y="1005"/>
                  </a:lnTo>
                  <a:lnTo>
                    <a:pt x="687" y="1005"/>
                  </a:lnTo>
                  <a:lnTo>
                    <a:pt x="693" y="1000"/>
                  </a:lnTo>
                  <a:lnTo>
                    <a:pt x="693" y="1000"/>
                  </a:lnTo>
                  <a:close/>
                  <a:moveTo>
                    <a:pt x="701" y="1013"/>
                  </a:moveTo>
                  <a:lnTo>
                    <a:pt x="701" y="1013"/>
                  </a:lnTo>
                  <a:lnTo>
                    <a:pt x="690" y="1015"/>
                  </a:lnTo>
                  <a:lnTo>
                    <a:pt x="690" y="1015"/>
                  </a:lnTo>
                  <a:lnTo>
                    <a:pt x="703" y="1010"/>
                  </a:lnTo>
                  <a:lnTo>
                    <a:pt x="703" y="1010"/>
                  </a:lnTo>
                  <a:lnTo>
                    <a:pt x="701" y="1013"/>
                  </a:lnTo>
                  <a:lnTo>
                    <a:pt x="701" y="1013"/>
                  </a:lnTo>
                  <a:close/>
                  <a:moveTo>
                    <a:pt x="737" y="992"/>
                  </a:moveTo>
                  <a:lnTo>
                    <a:pt x="737" y="992"/>
                  </a:lnTo>
                  <a:lnTo>
                    <a:pt x="746" y="986"/>
                  </a:lnTo>
                  <a:lnTo>
                    <a:pt x="746" y="986"/>
                  </a:lnTo>
                  <a:lnTo>
                    <a:pt x="767" y="984"/>
                  </a:lnTo>
                  <a:lnTo>
                    <a:pt x="767" y="984"/>
                  </a:lnTo>
                  <a:lnTo>
                    <a:pt x="764" y="987"/>
                  </a:lnTo>
                  <a:lnTo>
                    <a:pt x="764" y="987"/>
                  </a:lnTo>
                  <a:lnTo>
                    <a:pt x="751" y="994"/>
                  </a:lnTo>
                  <a:lnTo>
                    <a:pt x="739" y="1000"/>
                  </a:lnTo>
                  <a:lnTo>
                    <a:pt x="727" y="1005"/>
                  </a:lnTo>
                  <a:lnTo>
                    <a:pt x="715" y="1010"/>
                  </a:lnTo>
                  <a:lnTo>
                    <a:pt x="715" y="1010"/>
                  </a:lnTo>
                  <a:lnTo>
                    <a:pt x="726" y="1000"/>
                  </a:lnTo>
                  <a:lnTo>
                    <a:pt x="737" y="992"/>
                  </a:lnTo>
                  <a:lnTo>
                    <a:pt x="737" y="992"/>
                  </a:lnTo>
                  <a:close/>
                  <a:moveTo>
                    <a:pt x="752" y="1009"/>
                  </a:moveTo>
                  <a:lnTo>
                    <a:pt x="752" y="1009"/>
                  </a:lnTo>
                  <a:lnTo>
                    <a:pt x="761" y="1001"/>
                  </a:lnTo>
                  <a:lnTo>
                    <a:pt x="769" y="994"/>
                  </a:lnTo>
                  <a:lnTo>
                    <a:pt x="769" y="994"/>
                  </a:lnTo>
                  <a:lnTo>
                    <a:pt x="785" y="983"/>
                  </a:lnTo>
                  <a:lnTo>
                    <a:pt x="785" y="983"/>
                  </a:lnTo>
                  <a:lnTo>
                    <a:pt x="795" y="983"/>
                  </a:lnTo>
                  <a:lnTo>
                    <a:pt x="795" y="983"/>
                  </a:lnTo>
                  <a:lnTo>
                    <a:pt x="786" y="990"/>
                  </a:lnTo>
                  <a:lnTo>
                    <a:pt x="778" y="999"/>
                  </a:lnTo>
                  <a:lnTo>
                    <a:pt x="778" y="999"/>
                  </a:lnTo>
                  <a:lnTo>
                    <a:pt x="766" y="1005"/>
                  </a:lnTo>
                  <a:lnTo>
                    <a:pt x="752" y="1009"/>
                  </a:lnTo>
                  <a:lnTo>
                    <a:pt x="752" y="1009"/>
                  </a:lnTo>
                  <a:close/>
                  <a:moveTo>
                    <a:pt x="793" y="1012"/>
                  </a:moveTo>
                  <a:lnTo>
                    <a:pt x="793" y="1012"/>
                  </a:lnTo>
                  <a:lnTo>
                    <a:pt x="784" y="1012"/>
                  </a:lnTo>
                  <a:lnTo>
                    <a:pt x="784" y="1012"/>
                  </a:lnTo>
                  <a:lnTo>
                    <a:pt x="798" y="1006"/>
                  </a:lnTo>
                  <a:lnTo>
                    <a:pt x="798" y="1006"/>
                  </a:lnTo>
                  <a:lnTo>
                    <a:pt x="793" y="1012"/>
                  </a:lnTo>
                  <a:lnTo>
                    <a:pt x="793" y="1012"/>
                  </a:lnTo>
                  <a:close/>
                  <a:moveTo>
                    <a:pt x="807" y="1011"/>
                  </a:moveTo>
                  <a:lnTo>
                    <a:pt x="807" y="1011"/>
                  </a:lnTo>
                  <a:lnTo>
                    <a:pt x="813" y="1005"/>
                  </a:lnTo>
                  <a:lnTo>
                    <a:pt x="819" y="999"/>
                  </a:lnTo>
                  <a:lnTo>
                    <a:pt x="833" y="988"/>
                  </a:lnTo>
                  <a:lnTo>
                    <a:pt x="833" y="988"/>
                  </a:lnTo>
                  <a:lnTo>
                    <a:pt x="837" y="984"/>
                  </a:lnTo>
                  <a:lnTo>
                    <a:pt x="837" y="984"/>
                  </a:lnTo>
                  <a:lnTo>
                    <a:pt x="857" y="987"/>
                  </a:lnTo>
                  <a:lnTo>
                    <a:pt x="857" y="987"/>
                  </a:lnTo>
                  <a:lnTo>
                    <a:pt x="841" y="996"/>
                  </a:lnTo>
                  <a:lnTo>
                    <a:pt x="841" y="996"/>
                  </a:lnTo>
                  <a:lnTo>
                    <a:pt x="825" y="1005"/>
                  </a:lnTo>
                  <a:lnTo>
                    <a:pt x="816" y="1009"/>
                  </a:lnTo>
                  <a:lnTo>
                    <a:pt x="807" y="1011"/>
                  </a:lnTo>
                  <a:lnTo>
                    <a:pt x="807" y="1011"/>
                  </a:lnTo>
                  <a:close/>
                  <a:moveTo>
                    <a:pt x="803" y="993"/>
                  </a:moveTo>
                  <a:lnTo>
                    <a:pt x="803" y="993"/>
                  </a:lnTo>
                  <a:lnTo>
                    <a:pt x="813" y="983"/>
                  </a:lnTo>
                  <a:lnTo>
                    <a:pt x="813" y="983"/>
                  </a:lnTo>
                  <a:lnTo>
                    <a:pt x="819" y="984"/>
                  </a:lnTo>
                  <a:lnTo>
                    <a:pt x="819" y="984"/>
                  </a:lnTo>
                  <a:lnTo>
                    <a:pt x="803" y="993"/>
                  </a:lnTo>
                  <a:lnTo>
                    <a:pt x="803" y="993"/>
                  </a:lnTo>
                  <a:close/>
                  <a:moveTo>
                    <a:pt x="846" y="1005"/>
                  </a:moveTo>
                  <a:lnTo>
                    <a:pt x="846" y="1005"/>
                  </a:lnTo>
                  <a:lnTo>
                    <a:pt x="861" y="998"/>
                  </a:lnTo>
                  <a:lnTo>
                    <a:pt x="868" y="993"/>
                  </a:lnTo>
                  <a:lnTo>
                    <a:pt x="873" y="987"/>
                  </a:lnTo>
                  <a:lnTo>
                    <a:pt x="873" y="987"/>
                  </a:lnTo>
                  <a:lnTo>
                    <a:pt x="886" y="988"/>
                  </a:lnTo>
                  <a:lnTo>
                    <a:pt x="886" y="988"/>
                  </a:lnTo>
                  <a:lnTo>
                    <a:pt x="885" y="988"/>
                  </a:lnTo>
                  <a:lnTo>
                    <a:pt x="885" y="988"/>
                  </a:lnTo>
                  <a:lnTo>
                    <a:pt x="875" y="995"/>
                  </a:lnTo>
                  <a:lnTo>
                    <a:pt x="863" y="1001"/>
                  </a:lnTo>
                  <a:lnTo>
                    <a:pt x="851" y="1007"/>
                  </a:lnTo>
                  <a:lnTo>
                    <a:pt x="839" y="1011"/>
                  </a:lnTo>
                  <a:lnTo>
                    <a:pt x="839" y="1011"/>
                  </a:lnTo>
                  <a:lnTo>
                    <a:pt x="846" y="1005"/>
                  </a:lnTo>
                  <a:lnTo>
                    <a:pt x="846" y="1005"/>
                  </a:lnTo>
                  <a:close/>
                  <a:moveTo>
                    <a:pt x="862" y="1017"/>
                  </a:moveTo>
                  <a:lnTo>
                    <a:pt x="862" y="1017"/>
                  </a:lnTo>
                  <a:lnTo>
                    <a:pt x="853" y="1017"/>
                  </a:lnTo>
                  <a:lnTo>
                    <a:pt x="853" y="1017"/>
                  </a:lnTo>
                  <a:lnTo>
                    <a:pt x="863" y="1012"/>
                  </a:lnTo>
                  <a:lnTo>
                    <a:pt x="863" y="1012"/>
                  </a:lnTo>
                  <a:lnTo>
                    <a:pt x="862" y="1017"/>
                  </a:lnTo>
                  <a:lnTo>
                    <a:pt x="862" y="1017"/>
                  </a:lnTo>
                  <a:close/>
                  <a:moveTo>
                    <a:pt x="874" y="1013"/>
                  </a:moveTo>
                  <a:lnTo>
                    <a:pt x="874" y="1013"/>
                  </a:lnTo>
                  <a:lnTo>
                    <a:pt x="878" y="1010"/>
                  </a:lnTo>
                  <a:lnTo>
                    <a:pt x="881" y="1005"/>
                  </a:lnTo>
                  <a:lnTo>
                    <a:pt x="891" y="996"/>
                  </a:lnTo>
                  <a:lnTo>
                    <a:pt x="891" y="996"/>
                  </a:lnTo>
                  <a:lnTo>
                    <a:pt x="896" y="993"/>
                  </a:lnTo>
                  <a:lnTo>
                    <a:pt x="900" y="989"/>
                  </a:lnTo>
                  <a:lnTo>
                    <a:pt x="900" y="989"/>
                  </a:lnTo>
                  <a:lnTo>
                    <a:pt x="917" y="990"/>
                  </a:lnTo>
                  <a:lnTo>
                    <a:pt x="917" y="990"/>
                  </a:lnTo>
                  <a:lnTo>
                    <a:pt x="896" y="1002"/>
                  </a:lnTo>
                  <a:lnTo>
                    <a:pt x="874" y="1013"/>
                  </a:lnTo>
                  <a:lnTo>
                    <a:pt x="874" y="1013"/>
                  </a:lnTo>
                  <a:close/>
                  <a:moveTo>
                    <a:pt x="912" y="1007"/>
                  </a:moveTo>
                  <a:lnTo>
                    <a:pt x="912" y="1007"/>
                  </a:lnTo>
                  <a:lnTo>
                    <a:pt x="922" y="1000"/>
                  </a:lnTo>
                  <a:lnTo>
                    <a:pt x="927" y="996"/>
                  </a:lnTo>
                  <a:lnTo>
                    <a:pt x="928" y="994"/>
                  </a:lnTo>
                  <a:lnTo>
                    <a:pt x="928" y="992"/>
                  </a:lnTo>
                  <a:lnTo>
                    <a:pt x="928" y="992"/>
                  </a:lnTo>
                  <a:lnTo>
                    <a:pt x="944" y="993"/>
                  </a:lnTo>
                  <a:lnTo>
                    <a:pt x="944" y="993"/>
                  </a:lnTo>
                  <a:lnTo>
                    <a:pt x="903" y="1013"/>
                  </a:lnTo>
                  <a:lnTo>
                    <a:pt x="903" y="1013"/>
                  </a:lnTo>
                  <a:lnTo>
                    <a:pt x="912" y="1007"/>
                  </a:lnTo>
                  <a:lnTo>
                    <a:pt x="912" y="1007"/>
                  </a:lnTo>
                  <a:close/>
                  <a:moveTo>
                    <a:pt x="963" y="994"/>
                  </a:moveTo>
                  <a:lnTo>
                    <a:pt x="963" y="994"/>
                  </a:lnTo>
                  <a:lnTo>
                    <a:pt x="971" y="995"/>
                  </a:lnTo>
                  <a:lnTo>
                    <a:pt x="971" y="995"/>
                  </a:lnTo>
                  <a:lnTo>
                    <a:pt x="967" y="999"/>
                  </a:lnTo>
                  <a:lnTo>
                    <a:pt x="967" y="999"/>
                  </a:lnTo>
                  <a:lnTo>
                    <a:pt x="950" y="1006"/>
                  </a:lnTo>
                  <a:lnTo>
                    <a:pt x="933" y="1012"/>
                  </a:lnTo>
                  <a:lnTo>
                    <a:pt x="933" y="1012"/>
                  </a:lnTo>
                  <a:lnTo>
                    <a:pt x="940" y="1007"/>
                  </a:lnTo>
                  <a:lnTo>
                    <a:pt x="947" y="1004"/>
                  </a:lnTo>
                  <a:lnTo>
                    <a:pt x="956" y="999"/>
                  </a:lnTo>
                  <a:lnTo>
                    <a:pt x="963" y="994"/>
                  </a:lnTo>
                  <a:lnTo>
                    <a:pt x="963" y="994"/>
                  </a:lnTo>
                  <a:close/>
                  <a:moveTo>
                    <a:pt x="908" y="1022"/>
                  </a:moveTo>
                  <a:lnTo>
                    <a:pt x="908" y="1022"/>
                  </a:lnTo>
                  <a:lnTo>
                    <a:pt x="911" y="1019"/>
                  </a:lnTo>
                  <a:lnTo>
                    <a:pt x="911" y="1019"/>
                  </a:lnTo>
                  <a:lnTo>
                    <a:pt x="912" y="1022"/>
                  </a:lnTo>
                  <a:lnTo>
                    <a:pt x="912" y="1022"/>
                  </a:lnTo>
                  <a:lnTo>
                    <a:pt x="908" y="1022"/>
                  </a:lnTo>
                  <a:lnTo>
                    <a:pt x="908" y="1022"/>
                  </a:lnTo>
                  <a:close/>
                  <a:moveTo>
                    <a:pt x="939" y="1025"/>
                  </a:moveTo>
                  <a:lnTo>
                    <a:pt x="939" y="1025"/>
                  </a:lnTo>
                  <a:lnTo>
                    <a:pt x="926" y="1024"/>
                  </a:lnTo>
                  <a:lnTo>
                    <a:pt x="926" y="1024"/>
                  </a:lnTo>
                  <a:lnTo>
                    <a:pt x="935" y="1022"/>
                  </a:lnTo>
                  <a:lnTo>
                    <a:pt x="945" y="1018"/>
                  </a:lnTo>
                  <a:lnTo>
                    <a:pt x="945" y="1018"/>
                  </a:lnTo>
                  <a:lnTo>
                    <a:pt x="939" y="1025"/>
                  </a:lnTo>
                  <a:lnTo>
                    <a:pt x="939" y="1025"/>
                  </a:lnTo>
                  <a:close/>
                  <a:moveTo>
                    <a:pt x="967" y="1028"/>
                  </a:moveTo>
                  <a:lnTo>
                    <a:pt x="967" y="1028"/>
                  </a:lnTo>
                  <a:lnTo>
                    <a:pt x="963" y="1028"/>
                  </a:lnTo>
                  <a:lnTo>
                    <a:pt x="963" y="1028"/>
                  </a:lnTo>
                  <a:lnTo>
                    <a:pt x="969" y="1025"/>
                  </a:lnTo>
                  <a:lnTo>
                    <a:pt x="969" y="1025"/>
                  </a:lnTo>
                  <a:lnTo>
                    <a:pt x="967" y="1028"/>
                  </a:lnTo>
                  <a:lnTo>
                    <a:pt x="967" y="1028"/>
                  </a:lnTo>
                  <a:close/>
                  <a:moveTo>
                    <a:pt x="958" y="1019"/>
                  </a:moveTo>
                  <a:lnTo>
                    <a:pt x="958" y="1019"/>
                  </a:lnTo>
                  <a:lnTo>
                    <a:pt x="973" y="1006"/>
                  </a:lnTo>
                  <a:lnTo>
                    <a:pt x="973" y="1006"/>
                  </a:lnTo>
                  <a:lnTo>
                    <a:pt x="980" y="1002"/>
                  </a:lnTo>
                  <a:lnTo>
                    <a:pt x="986" y="996"/>
                  </a:lnTo>
                  <a:lnTo>
                    <a:pt x="986" y="996"/>
                  </a:lnTo>
                  <a:lnTo>
                    <a:pt x="999" y="998"/>
                  </a:lnTo>
                  <a:lnTo>
                    <a:pt x="999" y="998"/>
                  </a:lnTo>
                  <a:lnTo>
                    <a:pt x="979" y="1010"/>
                  </a:lnTo>
                  <a:lnTo>
                    <a:pt x="958" y="1019"/>
                  </a:lnTo>
                  <a:lnTo>
                    <a:pt x="958" y="1019"/>
                  </a:lnTo>
                  <a:close/>
                  <a:moveTo>
                    <a:pt x="988" y="1030"/>
                  </a:moveTo>
                  <a:lnTo>
                    <a:pt x="988" y="1030"/>
                  </a:lnTo>
                  <a:lnTo>
                    <a:pt x="985" y="1030"/>
                  </a:lnTo>
                  <a:lnTo>
                    <a:pt x="985" y="1030"/>
                  </a:lnTo>
                  <a:lnTo>
                    <a:pt x="991" y="1028"/>
                  </a:lnTo>
                  <a:lnTo>
                    <a:pt x="991" y="1028"/>
                  </a:lnTo>
                  <a:lnTo>
                    <a:pt x="988" y="1030"/>
                  </a:lnTo>
                  <a:lnTo>
                    <a:pt x="988" y="1030"/>
                  </a:lnTo>
                  <a:close/>
                  <a:moveTo>
                    <a:pt x="991" y="1017"/>
                  </a:moveTo>
                  <a:lnTo>
                    <a:pt x="991" y="1017"/>
                  </a:lnTo>
                  <a:lnTo>
                    <a:pt x="999" y="1011"/>
                  </a:lnTo>
                  <a:lnTo>
                    <a:pt x="1008" y="1005"/>
                  </a:lnTo>
                  <a:lnTo>
                    <a:pt x="1008" y="1005"/>
                  </a:lnTo>
                  <a:lnTo>
                    <a:pt x="1012" y="1001"/>
                  </a:lnTo>
                  <a:lnTo>
                    <a:pt x="1012" y="1001"/>
                  </a:lnTo>
                  <a:lnTo>
                    <a:pt x="1015" y="1000"/>
                  </a:lnTo>
                  <a:lnTo>
                    <a:pt x="1015" y="1000"/>
                  </a:lnTo>
                  <a:lnTo>
                    <a:pt x="1022" y="1000"/>
                  </a:lnTo>
                  <a:lnTo>
                    <a:pt x="1022" y="1000"/>
                  </a:lnTo>
                  <a:lnTo>
                    <a:pt x="1014" y="1006"/>
                  </a:lnTo>
                  <a:lnTo>
                    <a:pt x="1014" y="1006"/>
                  </a:lnTo>
                  <a:lnTo>
                    <a:pt x="1003" y="1012"/>
                  </a:lnTo>
                  <a:lnTo>
                    <a:pt x="991" y="1017"/>
                  </a:lnTo>
                  <a:lnTo>
                    <a:pt x="991" y="1017"/>
                  </a:lnTo>
                  <a:close/>
                  <a:moveTo>
                    <a:pt x="1020" y="1015"/>
                  </a:moveTo>
                  <a:lnTo>
                    <a:pt x="1020" y="1015"/>
                  </a:lnTo>
                  <a:lnTo>
                    <a:pt x="1028" y="1009"/>
                  </a:lnTo>
                  <a:lnTo>
                    <a:pt x="1038" y="1002"/>
                  </a:lnTo>
                  <a:lnTo>
                    <a:pt x="1038" y="1002"/>
                  </a:lnTo>
                  <a:lnTo>
                    <a:pt x="1050" y="1004"/>
                  </a:lnTo>
                  <a:lnTo>
                    <a:pt x="1050" y="1004"/>
                  </a:lnTo>
                  <a:lnTo>
                    <a:pt x="1028" y="1015"/>
                  </a:lnTo>
                  <a:lnTo>
                    <a:pt x="1008" y="1024"/>
                  </a:lnTo>
                  <a:lnTo>
                    <a:pt x="1008" y="1024"/>
                  </a:lnTo>
                  <a:lnTo>
                    <a:pt x="1020" y="1015"/>
                  </a:lnTo>
                  <a:lnTo>
                    <a:pt x="1020" y="1015"/>
                  </a:lnTo>
                  <a:close/>
                  <a:moveTo>
                    <a:pt x="1016" y="1034"/>
                  </a:moveTo>
                  <a:lnTo>
                    <a:pt x="1016" y="1034"/>
                  </a:lnTo>
                  <a:lnTo>
                    <a:pt x="1012" y="1033"/>
                  </a:lnTo>
                  <a:lnTo>
                    <a:pt x="1012" y="1033"/>
                  </a:lnTo>
                  <a:lnTo>
                    <a:pt x="1018" y="1030"/>
                  </a:lnTo>
                  <a:lnTo>
                    <a:pt x="1018" y="1030"/>
                  </a:lnTo>
                  <a:lnTo>
                    <a:pt x="1016" y="1034"/>
                  </a:lnTo>
                  <a:lnTo>
                    <a:pt x="1016" y="1034"/>
                  </a:lnTo>
                  <a:close/>
                  <a:moveTo>
                    <a:pt x="1065" y="1007"/>
                  </a:moveTo>
                  <a:lnTo>
                    <a:pt x="1065" y="1007"/>
                  </a:lnTo>
                  <a:lnTo>
                    <a:pt x="1067" y="1006"/>
                  </a:lnTo>
                  <a:lnTo>
                    <a:pt x="1067" y="1006"/>
                  </a:lnTo>
                  <a:lnTo>
                    <a:pt x="1080" y="1007"/>
                  </a:lnTo>
                  <a:lnTo>
                    <a:pt x="1080" y="1007"/>
                  </a:lnTo>
                  <a:lnTo>
                    <a:pt x="1057" y="1019"/>
                  </a:lnTo>
                  <a:lnTo>
                    <a:pt x="1045" y="1025"/>
                  </a:lnTo>
                  <a:lnTo>
                    <a:pt x="1032" y="1030"/>
                  </a:lnTo>
                  <a:lnTo>
                    <a:pt x="1032" y="1030"/>
                  </a:lnTo>
                  <a:lnTo>
                    <a:pt x="1040" y="1024"/>
                  </a:lnTo>
                  <a:lnTo>
                    <a:pt x="1047" y="1018"/>
                  </a:lnTo>
                  <a:lnTo>
                    <a:pt x="1065" y="1007"/>
                  </a:lnTo>
                  <a:lnTo>
                    <a:pt x="1065" y="1007"/>
                  </a:lnTo>
                  <a:close/>
                  <a:moveTo>
                    <a:pt x="1086" y="1009"/>
                  </a:moveTo>
                  <a:lnTo>
                    <a:pt x="1086" y="1009"/>
                  </a:lnTo>
                  <a:lnTo>
                    <a:pt x="1086" y="1009"/>
                  </a:lnTo>
                  <a:lnTo>
                    <a:pt x="1086" y="1009"/>
                  </a:lnTo>
                  <a:lnTo>
                    <a:pt x="1112" y="1012"/>
                  </a:lnTo>
                  <a:lnTo>
                    <a:pt x="1112" y="1012"/>
                  </a:lnTo>
                  <a:lnTo>
                    <a:pt x="1071" y="1028"/>
                  </a:lnTo>
                  <a:lnTo>
                    <a:pt x="1071" y="1028"/>
                  </a:lnTo>
                  <a:lnTo>
                    <a:pt x="1075" y="1024"/>
                  </a:lnTo>
                  <a:lnTo>
                    <a:pt x="1082" y="1019"/>
                  </a:lnTo>
                  <a:lnTo>
                    <a:pt x="1085" y="1017"/>
                  </a:lnTo>
                  <a:lnTo>
                    <a:pt x="1087" y="1015"/>
                  </a:lnTo>
                  <a:lnTo>
                    <a:pt x="1087" y="1011"/>
                  </a:lnTo>
                  <a:lnTo>
                    <a:pt x="1086" y="1009"/>
                  </a:lnTo>
                  <a:lnTo>
                    <a:pt x="1086" y="1009"/>
                  </a:lnTo>
                  <a:close/>
                  <a:moveTo>
                    <a:pt x="1046" y="1036"/>
                  </a:moveTo>
                  <a:lnTo>
                    <a:pt x="1046" y="1036"/>
                  </a:lnTo>
                  <a:lnTo>
                    <a:pt x="1044" y="1036"/>
                  </a:lnTo>
                  <a:lnTo>
                    <a:pt x="1044" y="1036"/>
                  </a:lnTo>
                  <a:lnTo>
                    <a:pt x="1047" y="1035"/>
                  </a:lnTo>
                  <a:lnTo>
                    <a:pt x="1047" y="1035"/>
                  </a:lnTo>
                  <a:lnTo>
                    <a:pt x="1046" y="1036"/>
                  </a:lnTo>
                  <a:lnTo>
                    <a:pt x="1046" y="1036"/>
                  </a:lnTo>
                  <a:close/>
                  <a:moveTo>
                    <a:pt x="1082" y="1040"/>
                  </a:moveTo>
                  <a:lnTo>
                    <a:pt x="1082" y="1040"/>
                  </a:lnTo>
                  <a:lnTo>
                    <a:pt x="1068" y="1039"/>
                  </a:lnTo>
                  <a:lnTo>
                    <a:pt x="1068" y="1039"/>
                  </a:lnTo>
                  <a:lnTo>
                    <a:pt x="1070" y="1039"/>
                  </a:lnTo>
                  <a:lnTo>
                    <a:pt x="1070" y="1039"/>
                  </a:lnTo>
                  <a:lnTo>
                    <a:pt x="1095" y="1028"/>
                  </a:lnTo>
                  <a:lnTo>
                    <a:pt x="1095" y="1028"/>
                  </a:lnTo>
                  <a:lnTo>
                    <a:pt x="1088" y="1034"/>
                  </a:lnTo>
                  <a:lnTo>
                    <a:pt x="1085" y="1037"/>
                  </a:lnTo>
                  <a:lnTo>
                    <a:pt x="1082" y="1040"/>
                  </a:lnTo>
                  <a:lnTo>
                    <a:pt x="1082" y="1040"/>
                  </a:lnTo>
                  <a:close/>
                  <a:moveTo>
                    <a:pt x="1111" y="1043"/>
                  </a:moveTo>
                  <a:lnTo>
                    <a:pt x="1111" y="1043"/>
                  </a:lnTo>
                  <a:lnTo>
                    <a:pt x="1099" y="1042"/>
                  </a:lnTo>
                  <a:lnTo>
                    <a:pt x="1099" y="1042"/>
                  </a:lnTo>
                  <a:lnTo>
                    <a:pt x="1127" y="1029"/>
                  </a:lnTo>
                  <a:lnTo>
                    <a:pt x="1127" y="1029"/>
                  </a:lnTo>
                  <a:lnTo>
                    <a:pt x="1111" y="1043"/>
                  </a:lnTo>
                  <a:lnTo>
                    <a:pt x="1111" y="1043"/>
                  </a:lnTo>
                  <a:close/>
                  <a:moveTo>
                    <a:pt x="1124" y="1013"/>
                  </a:moveTo>
                  <a:lnTo>
                    <a:pt x="1124" y="1013"/>
                  </a:lnTo>
                  <a:lnTo>
                    <a:pt x="1138" y="1016"/>
                  </a:lnTo>
                  <a:lnTo>
                    <a:pt x="1138" y="1016"/>
                  </a:lnTo>
                  <a:lnTo>
                    <a:pt x="1126" y="1019"/>
                  </a:lnTo>
                  <a:lnTo>
                    <a:pt x="1115" y="1025"/>
                  </a:lnTo>
                  <a:lnTo>
                    <a:pt x="1115" y="1025"/>
                  </a:lnTo>
                  <a:lnTo>
                    <a:pt x="1123" y="1018"/>
                  </a:lnTo>
                  <a:lnTo>
                    <a:pt x="1123" y="1018"/>
                  </a:lnTo>
                  <a:lnTo>
                    <a:pt x="1124" y="1016"/>
                  </a:lnTo>
                  <a:lnTo>
                    <a:pt x="1124" y="1013"/>
                  </a:lnTo>
                  <a:lnTo>
                    <a:pt x="1124" y="1013"/>
                  </a:lnTo>
                  <a:close/>
                  <a:moveTo>
                    <a:pt x="1156" y="1046"/>
                  </a:moveTo>
                  <a:lnTo>
                    <a:pt x="1156" y="1046"/>
                  </a:lnTo>
                  <a:lnTo>
                    <a:pt x="1144" y="1046"/>
                  </a:lnTo>
                  <a:lnTo>
                    <a:pt x="1144" y="1046"/>
                  </a:lnTo>
                  <a:lnTo>
                    <a:pt x="1156" y="1040"/>
                  </a:lnTo>
                  <a:lnTo>
                    <a:pt x="1156" y="1040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6" y="1046"/>
                  </a:lnTo>
                  <a:lnTo>
                    <a:pt x="1156" y="1046"/>
                  </a:lnTo>
                  <a:close/>
                  <a:moveTo>
                    <a:pt x="1128" y="1042"/>
                  </a:moveTo>
                  <a:lnTo>
                    <a:pt x="1128" y="1042"/>
                  </a:lnTo>
                  <a:lnTo>
                    <a:pt x="1140" y="1031"/>
                  </a:lnTo>
                  <a:lnTo>
                    <a:pt x="1150" y="1021"/>
                  </a:lnTo>
                  <a:lnTo>
                    <a:pt x="1150" y="1021"/>
                  </a:lnTo>
                  <a:lnTo>
                    <a:pt x="1151" y="1018"/>
                  </a:lnTo>
                  <a:lnTo>
                    <a:pt x="1151" y="1017"/>
                  </a:lnTo>
                  <a:lnTo>
                    <a:pt x="1151" y="1017"/>
                  </a:lnTo>
                  <a:lnTo>
                    <a:pt x="1182" y="1019"/>
                  </a:lnTo>
                  <a:lnTo>
                    <a:pt x="1182" y="1019"/>
                  </a:lnTo>
                  <a:lnTo>
                    <a:pt x="1169" y="1024"/>
                  </a:lnTo>
                  <a:lnTo>
                    <a:pt x="1154" y="1030"/>
                  </a:lnTo>
                  <a:lnTo>
                    <a:pt x="1141" y="1036"/>
                  </a:lnTo>
                  <a:lnTo>
                    <a:pt x="1128" y="1042"/>
                  </a:lnTo>
                  <a:lnTo>
                    <a:pt x="1128" y="1042"/>
                  </a:lnTo>
                  <a:close/>
                  <a:moveTo>
                    <a:pt x="1191" y="1022"/>
                  </a:moveTo>
                  <a:lnTo>
                    <a:pt x="1191" y="1022"/>
                  </a:lnTo>
                  <a:lnTo>
                    <a:pt x="1191" y="1021"/>
                  </a:lnTo>
                  <a:lnTo>
                    <a:pt x="1191" y="1021"/>
                  </a:lnTo>
                  <a:lnTo>
                    <a:pt x="1205" y="1021"/>
                  </a:lnTo>
                  <a:lnTo>
                    <a:pt x="1205" y="1021"/>
                  </a:lnTo>
                  <a:lnTo>
                    <a:pt x="1186" y="1033"/>
                  </a:lnTo>
                  <a:lnTo>
                    <a:pt x="1186" y="1033"/>
                  </a:lnTo>
                  <a:lnTo>
                    <a:pt x="1188" y="1030"/>
                  </a:lnTo>
                  <a:lnTo>
                    <a:pt x="1191" y="1028"/>
                  </a:lnTo>
                  <a:lnTo>
                    <a:pt x="1191" y="1024"/>
                  </a:lnTo>
                  <a:lnTo>
                    <a:pt x="1191" y="1022"/>
                  </a:lnTo>
                  <a:lnTo>
                    <a:pt x="1191" y="1022"/>
                  </a:lnTo>
                  <a:close/>
                  <a:moveTo>
                    <a:pt x="1188" y="1043"/>
                  </a:moveTo>
                  <a:lnTo>
                    <a:pt x="1188" y="1043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3" y="1042"/>
                  </a:lnTo>
                  <a:lnTo>
                    <a:pt x="1193" y="1042"/>
                  </a:lnTo>
                  <a:lnTo>
                    <a:pt x="1188" y="1043"/>
                  </a:lnTo>
                  <a:lnTo>
                    <a:pt x="1188" y="1043"/>
                  </a:lnTo>
                  <a:close/>
                  <a:moveTo>
                    <a:pt x="1205" y="1039"/>
                  </a:moveTo>
                  <a:lnTo>
                    <a:pt x="1205" y="1039"/>
                  </a:lnTo>
                  <a:lnTo>
                    <a:pt x="1223" y="1030"/>
                  </a:lnTo>
                  <a:lnTo>
                    <a:pt x="1233" y="1024"/>
                  </a:lnTo>
                  <a:lnTo>
                    <a:pt x="1236" y="1021"/>
                  </a:lnTo>
                  <a:lnTo>
                    <a:pt x="1237" y="1017"/>
                  </a:lnTo>
                  <a:lnTo>
                    <a:pt x="1237" y="1017"/>
                  </a:lnTo>
                  <a:lnTo>
                    <a:pt x="1248" y="1015"/>
                  </a:lnTo>
                  <a:lnTo>
                    <a:pt x="1259" y="1012"/>
                  </a:lnTo>
                  <a:lnTo>
                    <a:pt x="1259" y="1012"/>
                  </a:lnTo>
                  <a:lnTo>
                    <a:pt x="1245" y="1021"/>
                  </a:lnTo>
                  <a:lnTo>
                    <a:pt x="1231" y="1028"/>
                  </a:lnTo>
                  <a:lnTo>
                    <a:pt x="1218" y="1034"/>
                  </a:lnTo>
                  <a:lnTo>
                    <a:pt x="1205" y="1039"/>
                  </a:lnTo>
                  <a:lnTo>
                    <a:pt x="1205" y="1039"/>
                  </a:lnTo>
                  <a:close/>
                  <a:moveTo>
                    <a:pt x="1377" y="597"/>
                  </a:moveTo>
                  <a:lnTo>
                    <a:pt x="1377" y="597"/>
                  </a:lnTo>
                  <a:lnTo>
                    <a:pt x="1370" y="627"/>
                  </a:lnTo>
                  <a:lnTo>
                    <a:pt x="1364" y="656"/>
                  </a:lnTo>
                  <a:lnTo>
                    <a:pt x="1358" y="686"/>
                  </a:lnTo>
                  <a:lnTo>
                    <a:pt x="1353" y="716"/>
                  </a:lnTo>
                  <a:lnTo>
                    <a:pt x="1345" y="777"/>
                  </a:lnTo>
                  <a:lnTo>
                    <a:pt x="1339" y="839"/>
                  </a:lnTo>
                  <a:lnTo>
                    <a:pt x="1339" y="839"/>
                  </a:lnTo>
                  <a:lnTo>
                    <a:pt x="1336" y="866"/>
                  </a:lnTo>
                  <a:lnTo>
                    <a:pt x="1331" y="894"/>
                  </a:lnTo>
                  <a:lnTo>
                    <a:pt x="1328" y="907"/>
                  </a:lnTo>
                  <a:lnTo>
                    <a:pt x="1324" y="919"/>
                  </a:lnTo>
                  <a:lnTo>
                    <a:pt x="1321" y="933"/>
                  </a:lnTo>
                  <a:lnTo>
                    <a:pt x="1315" y="943"/>
                  </a:lnTo>
                  <a:lnTo>
                    <a:pt x="1309" y="956"/>
                  </a:lnTo>
                  <a:lnTo>
                    <a:pt x="1301" y="965"/>
                  </a:lnTo>
                  <a:lnTo>
                    <a:pt x="1293" y="975"/>
                  </a:lnTo>
                  <a:lnTo>
                    <a:pt x="1283" y="983"/>
                  </a:lnTo>
                  <a:lnTo>
                    <a:pt x="1272" y="990"/>
                  </a:lnTo>
                  <a:lnTo>
                    <a:pt x="1260" y="996"/>
                  </a:lnTo>
                  <a:lnTo>
                    <a:pt x="1247" y="1001"/>
                  </a:lnTo>
                  <a:lnTo>
                    <a:pt x="1231" y="1004"/>
                  </a:lnTo>
                  <a:lnTo>
                    <a:pt x="1231" y="1004"/>
                  </a:lnTo>
                  <a:lnTo>
                    <a:pt x="1229" y="1004"/>
                  </a:lnTo>
                  <a:lnTo>
                    <a:pt x="1227" y="1005"/>
                  </a:lnTo>
                  <a:lnTo>
                    <a:pt x="1227" y="1005"/>
                  </a:lnTo>
                  <a:lnTo>
                    <a:pt x="1201" y="1006"/>
                  </a:lnTo>
                  <a:lnTo>
                    <a:pt x="1175" y="1006"/>
                  </a:lnTo>
                  <a:lnTo>
                    <a:pt x="1150" y="1004"/>
                  </a:lnTo>
                  <a:lnTo>
                    <a:pt x="1123" y="1001"/>
                  </a:lnTo>
                  <a:lnTo>
                    <a:pt x="1071" y="993"/>
                  </a:lnTo>
                  <a:lnTo>
                    <a:pt x="1046" y="989"/>
                  </a:lnTo>
                  <a:lnTo>
                    <a:pt x="1021" y="986"/>
                  </a:lnTo>
                  <a:lnTo>
                    <a:pt x="1021" y="986"/>
                  </a:lnTo>
                  <a:lnTo>
                    <a:pt x="969" y="981"/>
                  </a:lnTo>
                  <a:lnTo>
                    <a:pt x="916" y="976"/>
                  </a:lnTo>
                  <a:lnTo>
                    <a:pt x="811" y="969"/>
                  </a:lnTo>
                  <a:lnTo>
                    <a:pt x="811" y="969"/>
                  </a:lnTo>
                  <a:lnTo>
                    <a:pt x="790" y="969"/>
                  </a:lnTo>
                  <a:lnTo>
                    <a:pt x="769" y="969"/>
                  </a:lnTo>
                  <a:lnTo>
                    <a:pt x="726" y="971"/>
                  </a:lnTo>
                  <a:lnTo>
                    <a:pt x="684" y="972"/>
                  </a:lnTo>
                  <a:lnTo>
                    <a:pt x="663" y="972"/>
                  </a:lnTo>
                  <a:lnTo>
                    <a:pt x="642" y="971"/>
                  </a:lnTo>
                  <a:lnTo>
                    <a:pt x="642" y="971"/>
                  </a:lnTo>
                  <a:lnTo>
                    <a:pt x="630" y="969"/>
                  </a:lnTo>
                  <a:lnTo>
                    <a:pt x="618" y="966"/>
                  </a:lnTo>
                  <a:lnTo>
                    <a:pt x="608" y="963"/>
                  </a:lnTo>
                  <a:lnTo>
                    <a:pt x="598" y="959"/>
                  </a:lnTo>
                  <a:lnTo>
                    <a:pt x="589" y="954"/>
                  </a:lnTo>
                  <a:lnTo>
                    <a:pt x="580" y="949"/>
                  </a:lnTo>
                  <a:lnTo>
                    <a:pt x="573" y="943"/>
                  </a:lnTo>
                  <a:lnTo>
                    <a:pt x="566" y="937"/>
                  </a:lnTo>
                  <a:lnTo>
                    <a:pt x="559" y="930"/>
                  </a:lnTo>
                  <a:lnTo>
                    <a:pt x="553" y="923"/>
                  </a:lnTo>
                  <a:lnTo>
                    <a:pt x="542" y="905"/>
                  </a:lnTo>
                  <a:lnTo>
                    <a:pt x="531" y="886"/>
                  </a:lnTo>
                  <a:lnTo>
                    <a:pt x="522" y="865"/>
                  </a:lnTo>
                  <a:lnTo>
                    <a:pt x="522" y="865"/>
                  </a:lnTo>
                  <a:lnTo>
                    <a:pt x="522" y="862"/>
                  </a:lnTo>
                  <a:lnTo>
                    <a:pt x="522" y="858"/>
                  </a:lnTo>
                  <a:lnTo>
                    <a:pt x="521" y="856"/>
                  </a:lnTo>
                  <a:lnTo>
                    <a:pt x="520" y="854"/>
                  </a:lnTo>
                  <a:lnTo>
                    <a:pt x="518" y="856"/>
                  </a:lnTo>
                  <a:lnTo>
                    <a:pt x="518" y="856"/>
                  </a:lnTo>
                  <a:lnTo>
                    <a:pt x="509" y="836"/>
                  </a:lnTo>
                  <a:lnTo>
                    <a:pt x="503" y="822"/>
                  </a:lnTo>
                  <a:lnTo>
                    <a:pt x="495" y="806"/>
                  </a:lnTo>
                  <a:lnTo>
                    <a:pt x="486" y="792"/>
                  </a:lnTo>
                  <a:lnTo>
                    <a:pt x="478" y="781"/>
                  </a:lnTo>
                  <a:lnTo>
                    <a:pt x="474" y="776"/>
                  </a:lnTo>
                  <a:lnTo>
                    <a:pt x="469" y="774"/>
                  </a:lnTo>
                  <a:lnTo>
                    <a:pt x="466" y="772"/>
                  </a:lnTo>
                  <a:lnTo>
                    <a:pt x="462" y="772"/>
                  </a:lnTo>
                  <a:lnTo>
                    <a:pt x="462" y="772"/>
                  </a:lnTo>
                  <a:lnTo>
                    <a:pt x="353" y="823"/>
                  </a:lnTo>
                  <a:lnTo>
                    <a:pt x="299" y="848"/>
                  </a:lnTo>
                  <a:lnTo>
                    <a:pt x="246" y="876"/>
                  </a:lnTo>
                  <a:lnTo>
                    <a:pt x="246" y="876"/>
                  </a:lnTo>
                  <a:lnTo>
                    <a:pt x="231" y="884"/>
                  </a:lnTo>
                  <a:lnTo>
                    <a:pt x="217" y="894"/>
                  </a:lnTo>
                  <a:lnTo>
                    <a:pt x="202" y="903"/>
                  </a:lnTo>
                  <a:lnTo>
                    <a:pt x="189" y="913"/>
                  </a:lnTo>
                  <a:lnTo>
                    <a:pt x="164" y="935"/>
                  </a:lnTo>
                  <a:lnTo>
                    <a:pt x="140" y="959"/>
                  </a:lnTo>
                  <a:lnTo>
                    <a:pt x="140" y="959"/>
                  </a:lnTo>
                  <a:lnTo>
                    <a:pt x="118" y="983"/>
                  </a:lnTo>
                  <a:lnTo>
                    <a:pt x="95" y="1006"/>
                  </a:lnTo>
                  <a:lnTo>
                    <a:pt x="83" y="1017"/>
                  </a:lnTo>
                  <a:lnTo>
                    <a:pt x="71" y="1028"/>
                  </a:lnTo>
                  <a:lnTo>
                    <a:pt x="58" y="1037"/>
                  </a:lnTo>
                  <a:lnTo>
                    <a:pt x="43" y="1045"/>
                  </a:lnTo>
                  <a:lnTo>
                    <a:pt x="43" y="1045"/>
                  </a:lnTo>
                  <a:lnTo>
                    <a:pt x="42" y="1037"/>
                  </a:lnTo>
                  <a:lnTo>
                    <a:pt x="42" y="1037"/>
                  </a:lnTo>
                  <a:lnTo>
                    <a:pt x="41" y="1029"/>
                  </a:lnTo>
                  <a:lnTo>
                    <a:pt x="41" y="1029"/>
                  </a:lnTo>
                  <a:lnTo>
                    <a:pt x="42" y="1015"/>
                  </a:lnTo>
                  <a:lnTo>
                    <a:pt x="46" y="1000"/>
                  </a:lnTo>
                  <a:lnTo>
                    <a:pt x="51" y="987"/>
                  </a:lnTo>
                  <a:lnTo>
                    <a:pt x="57" y="974"/>
                  </a:lnTo>
                  <a:lnTo>
                    <a:pt x="64" y="960"/>
                  </a:lnTo>
                  <a:lnTo>
                    <a:pt x="72" y="947"/>
                  </a:lnTo>
                  <a:lnTo>
                    <a:pt x="82" y="935"/>
                  </a:lnTo>
                  <a:lnTo>
                    <a:pt x="93" y="922"/>
                  </a:lnTo>
                  <a:lnTo>
                    <a:pt x="114" y="899"/>
                  </a:lnTo>
                  <a:lnTo>
                    <a:pt x="138" y="877"/>
                  </a:lnTo>
                  <a:lnTo>
                    <a:pt x="161" y="858"/>
                  </a:lnTo>
                  <a:lnTo>
                    <a:pt x="183" y="841"/>
                  </a:lnTo>
                  <a:lnTo>
                    <a:pt x="183" y="841"/>
                  </a:lnTo>
                  <a:lnTo>
                    <a:pt x="216" y="818"/>
                  </a:lnTo>
                  <a:lnTo>
                    <a:pt x="248" y="798"/>
                  </a:lnTo>
                  <a:lnTo>
                    <a:pt x="283" y="780"/>
                  </a:lnTo>
                  <a:lnTo>
                    <a:pt x="300" y="771"/>
                  </a:lnTo>
                  <a:lnTo>
                    <a:pt x="318" y="764"/>
                  </a:lnTo>
                  <a:lnTo>
                    <a:pt x="318" y="764"/>
                  </a:lnTo>
                  <a:lnTo>
                    <a:pt x="355" y="750"/>
                  </a:lnTo>
                  <a:lnTo>
                    <a:pt x="373" y="741"/>
                  </a:lnTo>
                  <a:lnTo>
                    <a:pt x="390" y="733"/>
                  </a:lnTo>
                  <a:lnTo>
                    <a:pt x="390" y="733"/>
                  </a:lnTo>
                  <a:lnTo>
                    <a:pt x="401" y="724"/>
                  </a:lnTo>
                  <a:lnTo>
                    <a:pt x="414" y="711"/>
                  </a:lnTo>
                  <a:lnTo>
                    <a:pt x="420" y="703"/>
                  </a:lnTo>
                  <a:lnTo>
                    <a:pt x="424" y="695"/>
                  </a:lnTo>
                  <a:lnTo>
                    <a:pt x="426" y="689"/>
                  </a:lnTo>
                  <a:lnTo>
                    <a:pt x="426" y="686"/>
                  </a:lnTo>
                  <a:lnTo>
                    <a:pt x="425" y="683"/>
                  </a:lnTo>
                  <a:lnTo>
                    <a:pt x="425" y="683"/>
                  </a:lnTo>
                  <a:lnTo>
                    <a:pt x="427" y="671"/>
                  </a:lnTo>
                  <a:lnTo>
                    <a:pt x="427" y="659"/>
                  </a:lnTo>
                  <a:lnTo>
                    <a:pt x="427" y="659"/>
                  </a:lnTo>
                  <a:lnTo>
                    <a:pt x="427" y="647"/>
                  </a:lnTo>
                  <a:lnTo>
                    <a:pt x="426" y="635"/>
                  </a:lnTo>
                  <a:lnTo>
                    <a:pt x="424" y="623"/>
                  </a:lnTo>
                  <a:lnTo>
                    <a:pt x="421" y="611"/>
                  </a:lnTo>
                  <a:lnTo>
                    <a:pt x="413" y="588"/>
                  </a:lnTo>
                  <a:lnTo>
                    <a:pt x="403" y="567"/>
                  </a:lnTo>
                  <a:lnTo>
                    <a:pt x="392" y="544"/>
                  </a:lnTo>
                  <a:lnTo>
                    <a:pt x="382" y="522"/>
                  </a:lnTo>
                  <a:lnTo>
                    <a:pt x="371" y="500"/>
                  </a:lnTo>
                  <a:lnTo>
                    <a:pt x="360" y="479"/>
                  </a:lnTo>
                  <a:lnTo>
                    <a:pt x="360" y="479"/>
                  </a:lnTo>
                  <a:lnTo>
                    <a:pt x="343" y="438"/>
                  </a:lnTo>
                  <a:lnTo>
                    <a:pt x="332" y="412"/>
                  </a:lnTo>
                  <a:lnTo>
                    <a:pt x="323" y="385"/>
                  </a:lnTo>
                  <a:lnTo>
                    <a:pt x="313" y="357"/>
                  </a:lnTo>
                  <a:lnTo>
                    <a:pt x="305" y="329"/>
                  </a:lnTo>
                  <a:lnTo>
                    <a:pt x="300" y="303"/>
                  </a:lnTo>
                  <a:lnTo>
                    <a:pt x="297" y="290"/>
                  </a:lnTo>
                  <a:lnTo>
                    <a:pt x="297" y="279"/>
                  </a:lnTo>
                  <a:lnTo>
                    <a:pt x="297" y="279"/>
                  </a:lnTo>
                  <a:lnTo>
                    <a:pt x="297" y="268"/>
                  </a:lnTo>
                  <a:lnTo>
                    <a:pt x="300" y="258"/>
                  </a:lnTo>
                  <a:lnTo>
                    <a:pt x="305" y="249"/>
                  </a:lnTo>
                  <a:lnTo>
                    <a:pt x="307" y="244"/>
                  </a:lnTo>
                  <a:lnTo>
                    <a:pt x="311" y="240"/>
                  </a:lnTo>
                  <a:lnTo>
                    <a:pt x="311" y="240"/>
                  </a:lnTo>
                  <a:lnTo>
                    <a:pt x="313" y="243"/>
                  </a:lnTo>
                  <a:lnTo>
                    <a:pt x="317" y="243"/>
                  </a:lnTo>
                  <a:lnTo>
                    <a:pt x="321" y="243"/>
                  </a:lnTo>
                  <a:lnTo>
                    <a:pt x="327" y="241"/>
                  </a:lnTo>
                  <a:lnTo>
                    <a:pt x="344" y="235"/>
                  </a:lnTo>
                  <a:lnTo>
                    <a:pt x="366" y="227"/>
                  </a:lnTo>
                  <a:lnTo>
                    <a:pt x="391" y="215"/>
                  </a:lnTo>
                  <a:lnTo>
                    <a:pt x="418" y="202"/>
                  </a:lnTo>
                  <a:lnTo>
                    <a:pt x="478" y="169"/>
                  </a:lnTo>
                  <a:lnTo>
                    <a:pt x="538" y="134"/>
                  </a:lnTo>
                  <a:lnTo>
                    <a:pt x="593" y="103"/>
                  </a:lnTo>
                  <a:lnTo>
                    <a:pt x="658" y="63"/>
                  </a:lnTo>
                  <a:lnTo>
                    <a:pt x="658" y="63"/>
                  </a:lnTo>
                  <a:lnTo>
                    <a:pt x="678" y="52"/>
                  </a:lnTo>
                  <a:lnTo>
                    <a:pt x="698" y="41"/>
                  </a:lnTo>
                  <a:lnTo>
                    <a:pt x="719" y="32"/>
                  </a:lnTo>
                  <a:lnTo>
                    <a:pt x="740" y="23"/>
                  </a:lnTo>
                  <a:lnTo>
                    <a:pt x="761" y="17"/>
                  </a:lnTo>
                  <a:lnTo>
                    <a:pt x="784" y="14"/>
                  </a:lnTo>
                  <a:lnTo>
                    <a:pt x="807" y="11"/>
                  </a:lnTo>
                  <a:lnTo>
                    <a:pt x="817" y="13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50" y="17"/>
                  </a:lnTo>
                  <a:lnTo>
                    <a:pt x="870" y="22"/>
                  </a:lnTo>
                  <a:lnTo>
                    <a:pt x="890" y="29"/>
                  </a:lnTo>
                  <a:lnTo>
                    <a:pt x="909" y="38"/>
                  </a:lnTo>
                  <a:lnTo>
                    <a:pt x="928" y="46"/>
                  </a:lnTo>
                  <a:lnTo>
                    <a:pt x="946" y="57"/>
                  </a:lnTo>
                  <a:lnTo>
                    <a:pt x="982" y="78"/>
                  </a:lnTo>
                  <a:lnTo>
                    <a:pt x="982" y="78"/>
                  </a:lnTo>
                  <a:lnTo>
                    <a:pt x="1023" y="102"/>
                  </a:lnTo>
                  <a:lnTo>
                    <a:pt x="1064" y="126"/>
                  </a:lnTo>
                  <a:lnTo>
                    <a:pt x="1147" y="171"/>
                  </a:lnTo>
                  <a:lnTo>
                    <a:pt x="1188" y="196"/>
                  </a:lnTo>
                  <a:lnTo>
                    <a:pt x="1229" y="221"/>
                  </a:lnTo>
                  <a:lnTo>
                    <a:pt x="1268" y="247"/>
                  </a:lnTo>
                  <a:lnTo>
                    <a:pt x="1305" y="276"/>
                  </a:lnTo>
                  <a:lnTo>
                    <a:pt x="1305" y="276"/>
                  </a:lnTo>
                  <a:lnTo>
                    <a:pt x="1322" y="290"/>
                  </a:lnTo>
                  <a:lnTo>
                    <a:pt x="1339" y="304"/>
                  </a:lnTo>
                  <a:lnTo>
                    <a:pt x="1355" y="318"/>
                  </a:lnTo>
                  <a:lnTo>
                    <a:pt x="1370" y="334"/>
                  </a:lnTo>
                  <a:lnTo>
                    <a:pt x="1383" y="352"/>
                  </a:lnTo>
                  <a:lnTo>
                    <a:pt x="1388" y="361"/>
                  </a:lnTo>
                  <a:lnTo>
                    <a:pt x="1393" y="370"/>
                  </a:lnTo>
                  <a:lnTo>
                    <a:pt x="1398" y="380"/>
                  </a:lnTo>
                  <a:lnTo>
                    <a:pt x="1401" y="391"/>
                  </a:lnTo>
                  <a:lnTo>
                    <a:pt x="1404" y="400"/>
                  </a:lnTo>
                  <a:lnTo>
                    <a:pt x="1406" y="411"/>
                  </a:lnTo>
                  <a:lnTo>
                    <a:pt x="1406" y="411"/>
                  </a:lnTo>
                  <a:lnTo>
                    <a:pt x="1407" y="435"/>
                  </a:lnTo>
                  <a:lnTo>
                    <a:pt x="1407" y="458"/>
                  </a:lnTo>
                  <a:lnTo>
                    <a:pt x="1405" y="482"/>
                  </a:lnTo>
                  <a:lnTo>
                    <a:pt x="1401" y="505"/>
                  </a:lnTo>
                  <a:lnTo>
                    <a:pt x="1395" y="528"/>
                  </a:lnTo>
                  <a:lnTo>
                    <a:pt x="1390" y="551"/>
                  </a:lnTo>
                  <a:lnTo>
                    <a:pt x="1377" y="597"/>
                  </a:lnTo>
                  <a:lnTo>
                    <a:pt x="1377" y="59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1" name="组合 23"/>
          <p:cNvGrpSpPr/>
          <p:nvPr/>
        </p:nvGrpSpPr>
        <p:grpSpPr>
          <a:xfrm>
            <a:off x="8293890" y="2580235"/>
            <a:ext cx="2852090" cy="1946617"/>
            <a:chOff x="8294566" y="2580233"/>
            <a:chExt cx="2852970" cy="1946616"/>
          </a:xfrm>
          <a:solidFill>
            <a:schemeClr val="accent3"/>
          </a:solidFill>
        </p:grpSpPr>
        <p:sp>
          <p:nvSpPr>
            <p:cNvPr id="25" name="文本框 24"/>
            <p:cNvSpPr txBox="1"/>
            <p:nvPr/>
          </p:nvSpPr>
          <p:spPr>
            <a:xfrm>
              <a:off x="9396275" y="2986803"/>
              <a:ext cx="1548264" cy="1117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65" dirty="0">
                  <a:solidFill>
                    <a:schemeClr val="accent3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Aharoni" panose="02010803020104030203" pitchFamily="2" charset="-79"/>
                  <a:sym typeface="站酷快乐体2016修订版" panose="02010600030101010101" pitchFamily="2" charset="-122"/>
                </a:rPr>
                <a:t>03</a:t>
              </a:r>
              <a:endParaRPr lang="zh-CN" altLang="en-US" sz="6665" dirty="0">
                <a:solidFill>
                  <a:schemeClr val="accent3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Aharoni" panose="02010803020104030203" pitchFamily="2" charset="-79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49"/>
            <p:cNvSpPr>
              <a:spLocks noEditPoints="1"/>
            </p:cNvSpPr>
            <p:nvPr/>
          </p:nvSpPr>
          <p:spPr bwMode="auto">
            <a:xfrm>
              <a:off x="8294566" y="2580233"/>
              <a:ext cx="2852970" cy="1946616"/>
            </a:xfrm>
            <a:custGeom>
              <a:avLst/>
              <a:gdLst>
                <a:gd name="T0" fmla="*/ 336 w 1420"/>
                <a:gd name="T1" fmla="*/ 215 h 1076"/>
                <a:gd name="T2" fmla="*/ 247 w 1420"/>
                <a:gd name="T3" fmla="*/ 269 h 1076"/>
                <a:gd name="T4" fmla="*/ 339 w 1420"/>
                <a:gd name="T5" fmla="*/ 658 h 1076"/>
                <a:gd name="T6" fmla="*/ 4 w 1420"/>
                <a:gd name="T7" fmla="*/ 999 h 1076"/>
                <a:gd name="T8" fmla="*/ 71 w 1420"/>
                <a:gd name="T9" fmla="*/ 1045 h 1076"/>
                <a:gd name="T10" fmla="*/ 430 w 1420"/>
                <a:gd name="T11" fmla="*/ 846 h 1076"/>
                <a:gd name="T12" fmla="*/ 621 w 1420"/>
                <a:gd name="T13" fmla="*/ 1030 h 1076"/>
                <a:gd name="T14" fmla="*/ 1168 w 1420"/>
                <a:gd name="T15" fmla="*/ 1058 h 1076"/>
                <a:gd name="T16" fmla="*/ 1418 w 1420"/>
                <a:gd name="T17" fmla="*/ 477 h 1076"/>
                <a:gd name="T18" fmla="*/ 285 w 1420"/>
                <a:gd name="T19" fmla="*/ 309 h 1076"/>
                <a:gd name="T20" fmla="*/ 235 w 1420"/>
                <a:gd name="T21" fmla="*/ 317 h 1076"/>
                <a:gd name="T22" fmla="*/ 255 w 1420"/>
                <a:gd name="T23" fmla="*/ 410 h 1076"/>
                <a:gd name="T24" fmla="*/ 262 w 1420"/>
                <a:gd name="T25" fmla="*/ 418 h 1076"/>
                <a:gd name="T26" fmla="*/ 272 w 1420"/>
                <a:gd name="T27" fmla="*/ 467 h 1076"/>
                <a:gd name="T28" fmla="*/ 333 w 1420"/>
                <a:gd name="T29" fmla="*/ 444 h 1076"/>
                <a:gd name="T30" fmla="*/ 289 w 1420"/>
                <a:gd name="T31" fmla="*/ 439 h 1076"/>
                <a:gd name="T32" fmla="*/ 331 w 1420"/>
                <a:gd name="T33" fmla="*/ 457 h 1076"/>
                <a:gd name="T34" fmla="*/ 355 w 1420"/>
                <a:gd name="T35" fmla="*/ 550 h 1076"/>
                <a:gd name="T36" fmla="*/ 329 w 1420"/>
                <a:gd name="T37" fmla="*/ 494 h 1076"/>
                <a:gd name="T38" fmla="*/ 320 w 1420"/>
                <a:gd name="T39" fmla="*/ 546 h 1076"/>
                <a:gd name="T40" fmla="*/ 350 w 1420"/>
                <a:gd name="T41" fmla="*/ 611 h 1076"/>
                <a:gd name="T42" fmla="*/ 350 w 1420"/>
                <a:gd name="T43" fmla="*/ 644 h 1076"/>
                <a:gd name="T44" fmla="*/ 379 w 1420"/>
                <a:gd name="T45" fmla="*/ 723 h 1076"/>
                <a:gd name="T46" fmla="*/ 411 w 1420"/>
                <a:gd name="T47" fmla="*/ 629 h 1076"/>
                <a:gd name="T48" fmla="*/ 365 w 1420"/>
                <a:gd name="T49" fmla="*/ 679 h 1076"/>
                <a:gd name="T50" fmla="*/ 373 w 1420"/>
                <a:gd name="T51" fmla="*/ 700 h 1076"/>
                <a:gd name="T52" fmla="*/ 368 w 1420"/>
                <a:gd name="T53" fmla="*/ 718 h 1076"/>
                <a:gd name="T54" fmla="*/ 193 w 1420"/>
                <a:gd name="T55" fmla="*/ 809 h 1076"/>
                <a:gd name="T56" fmla="*/ 252 w 1420"/>
                <a:gd name="T57" fmla="*/ 778 h 1076"/>
                <a:gd name="T58" fmla="*/ 193 w 1420"/>
                <a:gd name="T59" fmla="*/ 774 h 1076"/>
                <a:gd name="T60" fmla="*/ 71 w 1420"/>
                <a:gd name="T61" fmla="*/ 874 h 1076"/>
                <a:gd name="T62" fmla="*/ 13 w 1420"/>
                <a:gd name="T63" fmla="*/ 1006 h 1076"/>
                <a:gd name="T64" fmla="*/ 28 w 1420"/>
                <a:gd name="T65" fmla="*/ 983 h 1076"/>
                <a:gd name="T66" fmla="*/ 153 w 1420"/>
                <a:gd name="T67" fmla="*/ 845 h 1076"/>
                <a:gd name="T68" fmla="*/ 471 w 1420"/>
                <a:gd name="T69" fmla="*/ 813 h 1076"/>
                <a:gd name="T70" fmla="*/ 456 w 1420"/>
                <a:gd name="T71" fmla="*/ 811 h 1076"/>
                <a:gd name="T72" fmla="*/ 457 w 1420"/>
                <a:gd name="T73" fmla="*/ 872 h 1076"/>
                <a:gd name="T74" fmla="*/ 551 w 1420"/>
                <a:gd name="T75" fmla="*/ 992 h 1076"/>
                <a:gd name="T76" fmla="*/ 565 w 1420"/>
                <a:gd name="T77" fmla="*/ 958 h 1076"/>
                <a:gd name="T78" fmla="*/ 532 w 1420"/>
                <a:gd name="T79" fmla="*/ 919 h 1076"/>
                <a:gd name="T80" fmla="*/ 496 w 1420"/>
                <a:gd name="T81" fmla="*/ 877 h 1076"/>
                <a:gd name="T82" fmla="*/ 501 w 1420"/>
                <a:gd name="T83" fmla="*/ 960 h 1076"/>
                <a:gd name="T84" fmla="*/ 542 w 1420"/>
                <a:gd name="T85" fmla="*/ 1007 h 1076"/>
                <a:gd name="T86" fmla="*/ 584 w 1420"/>
                <a:gd name="T87" fmla="*/ 1007 h 1076"/>
                <a:gd name="T88" fmla="*/ 634 w 1420"/>
                <a:gd name="T89" fmla="*/ 1007 h 1076"/>
                <a:gd name="T90" fmla="*/ 709 w 1420"/>
                <a:gd name="T91" fmla="*/ 987 h 1076"/>
                <a:gd name="T92" fmla="*/ 752 w 1420"/>
                <a:gd name="T93" fmla="*/ 1009 h 1076"/>
                <a:gd name="T94" fmla="*/ 825 w 1420"/>
                <a:gd name="T95" fmla="*/ 1005 h 1076"/>
                <a:gd name="T96" fmla="*/ 863 w 1420"/>
                <a:gd name="T97" fmla="*/ 1012 h 1076"/>
                <a:gd name="T98" fmla="*/ 967 w 1420"/>
                <a:gd name="T99" fmla="*/ 999 h 1076"/>
                <a:gd name="T100" fmla="*/ 967 w 1420"/>
                <a:gd name="T101" fmla="*/ 1028 h 1076"/>
                <a:gd name="T102" fmla="*/ 1003 w 1420"/>
                <a:gd name="T103" fmla="*/ 1012 h 1076"/>
                <a:gd name="T104" fmla="*/ 1047 w 1420"/>
                <a:gd name="T105" fmla="*/ 1018 h 1076"/>
                <a:gd name="T106" fmla="*/ 1088 w 1420"/>
                <a:gd name="T107" fmla="*/ 1034 h 1076"/>
                <a:gd name="T108" fmla="*/ 1128 w 1420"/>
                <a:gd name="T109" fmla="*/ 1042 h 1076"/>
                <a:gd name="T110" fmla="*/ 1193 w 1420"/>
                <a:gd name="T111" fmla="*/ 1042 h 1076"/>
                <a:gd name="T112" fmla="*/ 1309 w 1420"/>
                <a:gd name="T113" fmla="*/ 956 h 1076"/>
                <a:gd name="T114" fmla="*/ 598 w 1420"/>
                <a:gd name="T115" fmla="*/ 959 h 1076"/>
                <a:gd name="T116" fmla="*/ 189 w 1420"/>
                <a:gd name="T117" fmla="*/ 913 h 1076"/>
                <a:gd name="T118" fmla="*/ 355 w 1420"/>
                <a:gd name="T119" fmla="*/ 750 h 1076"/>
                <a:gd name="T120" fmla="*/ 297 w 1420"/>
                <a:gd name="T121" fmla="*/ 279 h 1076"/>
                <a:gd name="T122" fmla="*/ 928 w 1420"/>
                <a:gd name="T123" fmla="*/ 4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0" h="1076">
                  <a:moveTo>
                    <a:pt x="1160" y="164"/>
                  </a:moveTo>
                  <a:lnTo>
                    <a:pt x="1160" y="164"/>
                  </a:lnTo>
                  <a:lnTo>
                    <a:pt x="1097" y="127"/>
                  </a:lnTo>
                  <a:lnTo>
                    <a:pt x="1033" y="88"/>
                  </a:lnTo>
                  <a:lnTo>
                    <a:pt x="1002" y="69"/>
                  </a:lnTo>
                  <a:lnTo>
                    <a:pt x="969" y="51"/>
                  </a:lnTo>
                  <a:lnTo>
                    <a:pt x="937" y="35"/>
                  </a:lnTo>
                  <a:lnTo>
                    <a:pt x="903" y="20"/>
                  </a:lnTo>
                  <a:lnTo>
                    <a:pt x="903" y="20"/>
                  </a:lnTo>
                  <a:lnTo>
                    <a:pt x="885" y="13"/>
                  </a:lnTo>
                  <a:lnTo>
                    <a:pt x="868" y="8"/>
                  </a:lnTo>
                  <a:lnTo>
                    <a:pt x="850" y="4"/>
                  </a:lnTo>
                  <a:lnTo>
                    <a:pt x="833" y="2"/>
                  </a:lnTo>
                  <a:lnTo>
                    <a:pt x="817" y="0"/>
                  </a:lnTo>
                  <a:lnTo>
                    <a:pt x="801" y="0"/>
                  </a:lnTo>
                  <a:lnTo>
                    <a:pt x="784" y="2"/>
                  </a:lnTo>
                  <a:lnTo>
                    <a:pt x="768" y="4"/>
                  </a:lnTo>
                  <a:lnTo>
                    <a:pt x="752" y="8"/>
                  </a:lnTo>
                  <a:lnTo>
                    <a:pt x="737" y="13"/>
                  </a:lnTo>
                  <a:lnTo>
                    <a:pt x="720" y="17"/>
                  </a:lnTo>
                  <a:lnTo>
                    <a:pt x="704" y="25"/>
                  </a:lnTo>
                  <a:lnTo>
                    <a:pt x="673" y="40"/>
                  </a:lnTo>
                  <a:lnTo>
                    <a:pt x="642" y="58"/>
                  </a:lnTo>
                  <a:lnTo>
                    <a:pt x="642" y="58"/>
                  </a:lnTo>
                  <a:lnTo>
                    <a:pt x="571" y="100"/>
                  </a:lnTo>
                  <a:lnTo>
                    <a:pt x="500" y="143"/>
                  </a:lnTo>
                  <a:lnTo>
                    <a:pt x="463" y="163"/>
                  </a:lnTo>
                  <a:lnTo>
                    <a:pt x="427" y="181"/>
                  </a:lnTo>
                  <a:lnTo>
                    <a:pt x="390" y="199"/>
                  </a:lnTo>
                  <a:lnTo>
                    <a:pt x="352" y="215"/>
                  </a:lnTo>
                  <a:lnTo>
                    <a:pt x="352" y="215"/>
                  </a:lnTo>
                  <a:lnTo>
                    <a:pt x="349" y="214"/>
                  </a:lnTo>
                  <a:lnTo>
                    <a:pt x="349" y="214"/>
                  </a:lnTo>
                  <a:lnTo>
                    <a:pt x="336" y="215"/>
                  </a:lnTo>
                  <a:lnTo>
                    <a:pt x="325" y="217"/>
                  </a:lnTo>
                  <a:lnTo>
                    <a:pt x="314" y="222"/>
                  </a:lnTo>
                  <a:lnTo>
                    <a:pt x="306" y="228"/>
                  </a:lnTo>
                  <a:lnTo>
                    <a:pt x="299" y="235"/>
                  </a:lnTo>
                  <a:lnTo>
                    <a:pt x="293" y="245"/>
                  </a:lnTo>
                  <a:lnTo>
                    <a:pt x="289" y="256"/>
                  </a:lnTo>
                  <a:lnTo>
                    <a:pt x="288" y="268"/>
                  </a:lnTo>
                  <a:lnTo>
                    <a:pt x="288" y="268"/>
                  </a:lnTo>
                  <a:lnTo>
                    <a:pt x="287" y="265"/>
                  </a:lnTo>
                  <a:lnTo>
                    <a:pt x="284" y="264"/>
                  </a:lnTo>
                  <a:lnTo>
                    <a:pt x="282" y="265"/>
                  </a:lnTo>
                  <a:lnTo>
                    <a:pt x="279" y="267"/>
                  </a:lnTo>
                  <a:lnTo>
                    <a:pt x="274" y="271"/>
                  </a:lnTo>
                  <a:lnTo>
                    <a:pt x="271" y="276"/>
                  </a:lnTo>
                  <a:lnTo>
                    <a:pt x="271" y="276"/>
                  </a:lnTo>
                  <a:lnTo>
                    <a:pt x="277" y="267"/>
                  </a:lnTo>
                  <a:lnTo>
                    <a:pt x="284" y="253"/>
                  </a:lnTo>
                  <a:lnTo>
                    <a:pt x="287" y="247"/>
                  </a:lnTo>
                  <a:lnTo>
                    <a:pt x="288" y="244"/>
                  </a:lnTo>
                  <a:lnTo>
                    <a:pt x="287" y="244"/>
                  </a:lnTo>
                  <a:lnTo>
                    <a:pt x="285" y="24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2" y="243"/>
                  </a:lnTo>
                  <a:lnTo>
                    <a:pt x="281" y="241"/>
                  </a:lnTo>
                  <a:lnTo>
                    <a:pt x="281" y="241"/>
                  </a:lnTo>
                  <a:lnTo>
                    <a:pt x="277" y="241"/>
                  </a:lnTo>
                  <a:lnTo>
                    <a:pt x="272" y="244"/>
                  </a:lnTo>
                  <a:lnTo>
                    <a:pt x="262" y="250"/>
                  </a:lnTo>
                  <a:lnTo>
                    <a:pt x="256" y="256"/>
                  </a:lnTo>
                  <a:lnTo>
                    <a:pt x="256" y="256"/>
                  </a:lnTo>
                  <a:lnTo>
                    <a:pt x="247" y="269"/>
                  </a:lnTo>
                  <a:lnTo>
                    <a:pt x="238" y="282"/>
                  </a:lnTo>
                  <a:lnTo>
                    <a:pt x="232" y="297"/>
                  </a:lnTo>
                  <a:lnTo>
                    <a:pt x="228" y="311"/>
                  </a:lnTo>
                  <a:lnTo>
                    <a:pt x="225" y="327"/>
                  </a:lnTo>
                  <a:lnTo>
                    <a:pt x="225" y="341"/>
                  </a:lnTo>
                  <a:lnTo>
                    <a:pt x="228" y="358"/>
                  </a:lnTo>
                  <a:lnTo>
                    <a:pt x="231" y="375"/>
                  </a:lnTo>
                  <a:lnTo>
                    <a:pt x="231" y="375"/>
                  </a:lnTo>
                  <a:lnTo>
                    <a:pt x="231" y="379"/>
                  </a:lnTo>
                  <a:lnTo>
                    <a:pt x="231" y="380"/>
                  </a:lnTo>
                  <a:lnTo>
                    <a:pt x="232" y="382"/>
                  </a:lnTo>
                  <a:lnTo>
                    <a:pt x="232" y="382"/>
                  </a:lnTo>
                  <a:lnTo>
                    <a:pt x="243" y="415"/>
                  </a:lnTo>
                  <a:lnTo>
                    <a:pt x="254" y="448"/>
                  </a:lnTo>
                  <a:lnTo>
                    <a:pt x="267" y="481"/>
                  </a:lnTo>
                  <a:lnTo>
                    <a:pt x="281" y="512"/>
                  </a:lnTo>
                  <a:lnTo>
                    <a:pt x="281" y="512"/>
                  </a:lnTo>
                  <a:lnTo>
                    <a:pt x="278" y="518"/>
                  </a:lnTo>
                  <a:lnTo>
                    <a:pt x="278" y="526"/>
                  </a:lnTo>
                  <a:lnTo>
                    <a:pt x="278" y="528"/>
                  </a:lnTo>
                  <a:lnTo>
                    <a:pt x="281" y="529"/>
                  </a:lnTo>
                  <a:lnTo>
                    <a:pt x="283" y="530"/>
                  </a:lnTo>
                  <a:lnTo>
                    <a:pt x="287" y="529"/>
                  </a:lnTo>
                  <a:lnTo>
                    <a:pt x="287" y="529"/>
                  </a:lnTo>
                  <a:lnTo>
                    <a:pt x="300" y="559"/>
                  </a:lnTo>
                  <a:lnTo>
                    <a:pt x="312" y="591"/>
                  </a:lnTo>
                  <a:lnTo>
                    <a:pt x="324" y="62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6" y="653"/>
                  </a:lnTo>
                  <a:lnTo>
                    <a:pt x="337" y="656"/>
                  </a:lnTo>
                  <a:lnTo>
                    <a:pt x="338" y="657"/>
                  </a:lnTo>
                  <a:lnTo>
                    <a:pt x="339" y="658"/>
                  </a:lnTo>
                  <a:lnTo>
                    <a:pt x="339" y="658"/>
                  </a:lnTo>
                  <a:lnTo>
                    <a:pt x="344" y="666"/>
                  </a:lnTo>
                  <a:lnTo>
                    <a:pt x="344" y="666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330" y="688"/>
                  </a:lnTo>
                  <a:lnTo>
                    <a:pt x="320" y="697"/>
                  </a:lnTo>
                  <a:lnTo>
                    <a:pt x="309" y="705"/>
                  </a:lnTo>
                  <a:lnTo>
                    <a:pt x="299" y="713"/>
                  </a:lnTo>
                  <a:lnTo>
                    <a:pt x="273" y="727"/>
                  </a:lnTo>
                  <a:lnTo>
                    <a:pt x="248" y="739"/>
                  </a:lnTo>
                  <a:lnTo>
                    <a:pt x="196" y="763"/>
                  </a:lnTo>
                  <a:lnTo>
                    <a:pt x="172" y="776"/>
                  </a:lnTo>
                  <a:lnTo>
                    <a:pt x="160" y="783"/>
                  </a:lnTo>
                  <a:lnTo>
                    <a:pt x="149" y="792"/>
                  </a:lnTo>
                  <a:lnTo>
                    <a:pt x="149" y="792"/>
                  </a:lnTo>
                  <a:lnTo>
                    <a:pt x="129" y="806"/>
                  </a:lnTo>
                  <a:lnTo>
                    <a:pt x="107" y="823"/>
                  </a:lnTo>
                  <a:lnTo>
                    <a:pt x="87" y="841"/>
                  </a:lnTo>
                  <a:lnTo>
                    <a:pt x="67" y="860"/>
                  </a:lnTo>
                  <a:lnTo>
                    <a:pt x="49" y="881"/>
                  </a:lnTo>
                  <a:lnTo>
                    <a:pt x="41" y="892"/>
                  </a:lnTo>
                  <a:lnTo>
                    <a:pt x="33" y="903"/>
                  </a:lnTo>
                  <a:lnTo>
                    <a:pt x="27" y="913"/>
                  </a:lnTo>
                  <a:lnTo>
                    <a:pt x="20" y="925"/>
                  </a:lnTo>
                  <a:lnTo>
                    <a:pt x="14" y="937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8" y="952"/>
                  </a:lnTo>
                  <a:lnTo>
                    <a:pt x="7" y="954"/>
                  </a:lnTo>
                  <a:lnTo>
                    <a:pt x="6" y="957"/>
                  </a:lnTo>
                  <a:lnTo>
                    <a:pt x="8" y="959"/>
                  </a:lnTo>
                  <a:lnTo>
                    <a:pt x="8" y="959"/>
                  </a:lnTo>
                  <a:lnTo>
                    <a:pt x="6" y="976"/>
                  </a:lnTo>
                  <a:lnTo>
                    <a:pt x="4" y="999"/>
                  </a:lnTo>
                  <a:lnTo>
                    <a:pt x="4" y="999"/>
                  </a:lnTo>
                  <a:lnTo>
                    <a:pt x="2" y="1002"/>
                  </a:lnTo>
                  <a:lnTo>
                    <a:pt x="0" y="1006"/>
                  </a:lnTo>
                  <a:lnTo>
                    <a:pt x="0" y="1010"/>
                  </a:lnTo>
                  <a:lnTo>
                    <a:pt x="1" y="1011"/>
                  </a:lnTo>
                  <a:lnTo>
                    <a:pt x="4" y="1012"/>
                  </a:lnTo>
                  <a:lnTo>
                    <a:pt x="4" y="1012"/>
                  </a:lnTo>
                  <a:lnTo>
                    <a:pt x="4" y="1024"/>
                  </a:lnTo>
                  <a:lnTo>
                    <a:pt x="5" y="1037"/>
                  </a:lnTo>
                  <a:lnTo>
                    <a:pt x="5" y="1037"/>
                  </a:lnTo>
                  <a:lnTo>
                    <a:pt x="5" y="1040"/>
                  </a:lnTo>
                  <a:lnTo>
                    <a:pt x="5" y="1040"/>
                  </a:lnTo>
                  <a:lnTo>
                    <a:pt x="7" y="1051"/>
                  </a:lnTo>
                  <a:lnTo>
                    <a:pt x="11" y="1063"/>
                  </a:lnTo>
                  <a:lnTo>
                    <a:pt x="13" y="1068"/>
                  </a:lnTo>
                  <a:lnTo>
                    <a:pt x="17" y="1072"/>
                  </a:lnTo>
                  <a:lnTo>
                    <a:pt x="22" y="1075"/>
                  </a:lnTo>
                  <a:lnTo>
                    <a:pt x="28" y="1076"/>
                  </a:lnTo>
                  <a:lnTo>
                    <a:pt x="28" y="1076"/>
                  </a:lnTo>
                  <a:lnTo>
                    <a:pt x="30" y="1076"/>
                  </a:lnTo>
                  <a:lnTo>
                    <a:pt x="33" y="1075"/>
                  </a:lnTo>
                  <a:lnTo>
                    <a:pt x="34" y="1074"/>
                  </a:lnTo>
                  <a:lnTo>
                    <a:pt x="34" y="1072"/>
                  </a:lnTo>
                  <a:lnTo>
                    <a:pt x="31" y="1069"/>
                  </a:lnTo>
                  <a:lnTo>
                    <a:pt x="27" y="1066"/>
                  </a:lnTo>
                  <a:lnTo>
                    <a:pt x="27" y="1066"/>
                  </a:lnTo>
                  <a:lnTo>
                    <a:pt x="35" y="1065"/>
                  </a:lnTo>
                  <a:lnTo>
                    <a:pt x="46" y="1063"/>
                  </a:lnTo>
                  <a:lnTo>
                    <a:pt x="52" y="1060"/>
                  </a:lnTo>
                  <a:lnTo>
                    <a:pt x="55" y="1058"/>
                  </a:lnTo>
                  <a:lnTo>
                    <a:pt x="59" y="1055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71" y="1045"/>
                  </a:lnTo>
                  <a:lnTo>
                    <a:pt x="81" y="1036"/>
                  </a:lnTo>
                  <a:lnTo>
                    <a:pt x="101" y="1019"/>
                  </a:lnTo>
                  <a:lnTo>
                    <a:pt x="119" y="1001"/>
                  </a:lnTo>
                  <a:lnTo>
                    <a:pt x="137" y="982"/>
                  </a:lnTo>
                  <a:lnTo>
                    <a:pt x="155" y="962"/>
                  </a:lnTo>
                  <a:lnTo>
                    <a:pt x="173" y="943"/>
                  </a:lnTo>
                  <a:lnTo>
                    <a:pt x="193" y="925"/>
                  </a:lnTo>
                  <a:lnTo>
                    <a:pt x="203" y="918"/>
                  </a:lnTo>
                  <a:lnTo>
                    <a:pt x="214" y="910"/>
                  </a:lnTo>
                  <a:lnTo>
                    <a:pt x="214" y="910"/>
                  </a:lnTo>
                  <a:lnTo>
                    <a:pt x="241" y="893"/>
                  </a:lnTo>
                  <a:lnTo>
                    <a:pt x="268" y="877"/>
                  </a:lnTo>
                  <a:lnTo>
                    <a:pt x="297" y="863"/>
                  </a:lnTo>
                  <a:lnTo>
                    <a:pt x="326" y="850"/>
                  </a:lnTo>
                  <a:lnTo>
                    <a:pt x="385" y="823"/>
                  </a:lnTo>
                  <a:lnTo>
                    <a:pt x="443" y="797"/>
                  </a:lnTo>
                  <a:lnTo>
                    <a:pt x="443" y="797"/>
                  </a:lnTo>
                  <a:lnTo>
                    <a:pt x="437" y="803"/>
                  </a:lnTo>
                  <a:lnTo>
                    <a:pt x="432" y="807"/>
                  </a:lnTo>
                  <a:lnTo>
                    <a:pt x="429" y="811"/>
                  </a:lnTo>
                  <a:lnTo>
                    <a:pt x="427" y="815"/>
                  </a:lnTo>
                  <a:lnTo>
                    <a:pt x="429" y="816"/>
                  </a:lnTo>
                  <a:lnTo>
                    <a:pt x="432" y="816"/>
                  </a:lnTo>
                  <a:lnTo>
                    <a:pt x="437" y="813"/>
                  </a:lnTo>
                  <a:lnTo>
                    <a:pt x="445" y="809"/>
                  </a:lnTo>
                  <a:lnTo>
                    <a:pt x="445" y="809"/>
                  </a:lnTo>
                  <a:lnTo>
                    <a:pt x="432" y="827"/>
                  </a:lnTo>
                  <a:lnTo>
                    <a:pt x="432" y="827"/>
                  </a:lnTo>
                  <a:lnTo>
                    <a:pt x="429" y="825"/>
                  </a:lnTo>
                  <a:lnTo>
                    <a:pt x="427" y="827"/>
                  </a:lnTo>
                  <a:lnTo>
                    <a:pt x="427" y="827"/>
                  </a:lnTo>
                  <a:lnTo>
                    <a:pt x="426" y="830"/>
                  </a:lnTo>
                  <a:lnTo>
                    <a:pt x="427" y="835"/>
                  </a:lnTo>
                  <a:lnTo>
                    <a:pt x="430" y="846"/>
                  </a:lnTo>
                  <a:lnTo>
                    <a:pt x="432" y="851"/>
                  </a:lnTo>
                  <a:lnTo>
                    <a:pt x="432" y="851"/>
                  </a:lnTo>
                  <a:lnTo>
                    <a:pt x="431" y="857"/>
                  </a:lnTo>
                  <a:lnTo>
                    <a:pt x="431" y="860"/>
                  </a:lnTo>
                  <a:lnTo>
                    <a:pt x="431" y="863"/>
                  </a:lnTo>
                  <a:lnTo>
                    <a:pt x="433" y="863"/>
                  </a:lnTo>
                  <a:lnTo>
                    <a:pt x="436" y="863"/>
                  </a:lnTo>
                  <a:lnTo>
                    <a:pt x="438" y="863"/>
                  </a:lnTo>
                  <a:lnTo>
                    <a:pt x="438" y="863"/>
                  </a:lnTo>
                  <a:lnTo>
                    <a:pt x="467" y="906"/>
                  </a:lnTo>
                  <a:lnTo>
                    <a:pt x="479" y="928"/>
                  </a:lnTo>
                  <a:lnTo>
                    <a:pt x="484" y="940"/>
                  </a:lnTo>
                  <a:lnTo>
                    <a:pt x="489" y="952"/>
                  </a:lnTo>
                  <a:lnTo>
                    <a:pt x="489" y="952"/>
                  </a:lnTo>
                  <a:lnTo>
                    <a:pt x="486" y="956"/>
                  </a:lnTo>
                  <a:lnTo>
                    <a:pt x="485" y="960"/>
                  </a:lnTo>
                  <a:lnTo>
                    <a:pt x="486" y="963"/>
                  </a:lnTo>
                  <a:lnTo>
                    <a:pt x="486" y="964"/>
                  </a:lnTo>
                  <a:lnTo>
                    <a:pt x="489" y="964"/>
                  </a:lnTo>
                  <a:lnTo>
                    <a:pt x="491" y="963"/>
                  </a:lnTo>
                  <a:lnTo>
                    <a:pt x="491" y="963"/>
                  </a:lnTo>
                  <a:lnTo>
                    <a:pt x="496" y="974"/>
                  </a:lnTo>
                  <a:lnTo>
                    <a:pt x="501" y="984"/>
                  </a:lnTo>
                  <a:lnTo>
                    <a:pt x="506" y="993"/>
                  </a:lnTo>
                  <a:lnTo>
                    <a:pt x="512" y="1000"/>
                  </a:lnTo>
                  <a:lnTo>
                    <a:pt x="519" y="1007"/>
                  </a:lnTo>
                  <a:lnTo>
                    <a:pt x="526" y="1013"/>
                  </a:lnTo>
                  <a:lnTo>
                    <a:pt x="533" y="1018"/>
                  </a:lnTo>
                  <a:lnTo>
                    <a:pt x="542" y="1022"/>
                  </a:lnTo>
                  <a:lnTo>
                    <a:pt x="550" y="1025"/>
                  </a:lnTo>
                  <a:lnTo>
                    <a:pt x="559" y="1028"/>
                  </a:lnTo>
                  <a:lnTo>
                    <a:pt x="578" y="1030"/>
                  </a:lnTo>
                  <a:lnTo>
                    <a:pt x="598" y="1031"/>
                  </a:lnTo>
                  <a:lnTo>
                    <a:pt x="621" y="1030"/>
                  </a:lnTo>
                  <a:lnTo>
                    <a:pt x="621" y="1030"/>
                  </a:lnTo>
                  <a:lnTo>
                    <a:pt x="672" y="1027"/>
                  </a:lnTo>
                  <a:lnTo>
                    <a:pt x="722" y="1024"/>
                  </a:lnTo>
                  <a:lnTo>
                    <a:pt x="773" y="1022"/>
                  </a:lnTo>
                  <a:lnTo>
                    <a:pt x="798" y="1023"/>
                  </a:lnTo>
                  <a:lnTo>
                    <a:pt x="825" y="1024"/>
                  </a:lnTo>
                  <a:lnTo>
                    <a:pt x="825" y="1024"/>
                  </a:lnTo>
                  <a:lnTo>
                    <a:pt x="826" y="1024"/>
                  </a:lnTo>
                  <a:lnTo>
                    <a:pt x="828" y="1024"/>
                  </a:lnTo>
                  <a:lnTo>
                    <a:pt x="828" y="1024"/>
                  </a:lnTo>
                  <a:lnTo>
                    <a:pt x="880" y="1029"/>
                  </a:lnTo>
                  <a:lnTo>
                    <a:pt x="880" y="1029"/>
                  </a:lnTo>
                  <a:lnTo>
                    <a:pt x="882" y="1030"/>
                  </a:lnTo>
                  <a:lnTo>
                    <a:pt x="885" y="1030"/>
                  </a:lnTo>
                  <a:lnTo>
                    <a:pt x="890" y="1029"/>
                  </a:lnTo>
                  <a:lnTo>
                    <a:pt x="890" y="1029"/>
                  </a:lnTo>
                  <a:lnTo>
                    <a:pt x="939" y="1035"/>
                  </a:lnTo>
                  <a:lnTo>
                    <a:pt x="939" y="1035"/>
                  </a:lnTo>
                  <a:lnTo>
                    <a:pt x="951" y="1037"/>
                  </a:lnTo>
                  <a:lnTo>
                    <a:pt x="967" y="1040"/>
                  </a:lnTo>
                  <a:lnTo>
                    <a:pt x="981" y="1042"/>
                  </a:lnTo>
                  <a:lnTo>
                    <a:pt x="987" y="1042"/>
                  </a:lnTo>
                  <a:lnTo>
                    <a:pt x="993" y="1041"/>
                  </a:lnTo>
                  <a:lnTo>
                    <a:pt x="993" y="1041"/>
                  </a:lnTo>
                  <a:lnTo>
                    <a:pt x="1110" y="1053"/>
                  </a:lnTo>
                  <a:lnTo>
                    <a:pt x="1110" y="1053"/>
                  </a:lnTo>
                  <a:lnTo>
                    <a:pt x="1114" y="1054"/>
                  </a:lnTo>
                  <a:lnTo>
                    <a:pt x="1117" y="1054"/>
                  </a:lnTo>
                  <a:lnTo>
                    <a:pt x="1117" y="1054"/>
                  </a:lnTo>
                  <a:lnTo>
                    <a:pt x="1135" y="1055"/>
                  </a:lnTo>
                  <a:lnTo>
                    <a:pt x="1154" y="1055"/>
                  </a:lnTo>
                  <a:lnTo>
                    <a:pt x="1154" y="1055"/>
                  </a:lnTo>
                  <a:lnTo>
                    <a:pt x="1160" y="1058"/>
                  </a:lnTo>
                  <a:lnTo>
                    <a:pt x="1168" y="1058"/>
                  </a:lnTo>
                  <a:lnTo>
                    <a:pt x="1177" y="1057"/>
                  </a:lnTo>
                  <a:lnTo>
                    <a:pt x="1187" y="1054"/>
                  </a:lnTo>
                  <a:lnTo>
                    <a:pt x="1210" y="1046"/>
                  </a:lnTo>
                  <a:lnTo>
                    <a:pt x="1234" y="1035"/>
                  </a:lnTo>
                  <a:lnTo>
                    <a:pt x="1256" y="1023"/>
                  </a:lnTo>
                  <a:lnTo>
                    <a:pt x="1274" y="1012"/>
                  </a:lnTo>
                  <a:lnTo>
                    <a:pt x="1286" y="1002"/>
                  </a:lnTo>
                  <a:lnTo>
                    <a:pt x="1288" y="1000"/>
                  </a:lnTo>
                  <a:lnTo>
                    <a:pt x="1288" y="998"/>
                  </a:lnTo>
                  <a:lnTo>
                    <a:pt x="1288" y="998"/>
                  </a:lnTo>
                  <a:lnTo>
                    <a:pt x="1296" y="992"/>
                  </a:lnTo>
                  <a:lnTo>
                    <a:pt x="1304" y="984"/>
                  </a:lnTo>
                  <a:lnTo>
                    <a:pt x="1310" y="977"/>
                  </a:lnTo>
                  <a:lnTo>
                    <a:pt x="1316" y="969"/>
                  </a:lnTo>
                  <a:lnTo>
                    <a:pt x="1322" y="962"/>
                  </a:lnTo>
                  <a:lnTo>
                    <a:pt x="1325" y="953"/>
                  </a:lnTo>
                  <a:lnTo>
                    <a:pt x="1334" y="935"/>
                  </a:lnTo>
                  <a:lnTo>
                    <a:pt x="1339" y="916"/>
                  </a:lnTo>
                  <a:lnTo>
                    <a:pt x="1342" y="896"/>
                  </a:lnTo>
                  <a:lnTo>
                    <a:pt x="1345" y="877"/>
                  </a:lnTo>
                  <a:lnTo>
                    <a:pt x="1347" y="857"/>
                  </a:lnTo>
                  <a:lnTo>
                    <a:pt x="1347" y="857"/>
                  </a:lnTo>
                  <a:lnTo>
                    <a:pt x="1352" y="810"/>
                  </a:lnTo>
                  <a:lnTo>
                    <a:pt x="1357" y="763"/>
                  </a:lnTo>
                  <a:lnTo>
                    <a:pt x="1363" y="716"/>
                  </a:lnTo>
                  <a:lnTo>
                    <a:pt x="1370" y="669"/>
                  </a:lnTo>
                  <a:lnTo>
                    <a:pt x="1370" y="669"/>
                  </a:lnTo>
                  <a:lnTo>
                    <a:pt x="1375" y="651"/>
                  </a:lnTo>
                  <a:lnTo>
                    <a:pt x="1380" y="630"/>
                  </a:lnTo>
                  <a:lnTo>
                    <a:pt x="1392" y="588"/>
                  </a:lnTo>
                  <a:lnTo>
                    <a:pt x="1404" y="545"/>
                  </a:lnTo>
                  <a:lnTo>
                    <a:pt x="1410" y="522"/>
                  </a:lnTo>
                  <a:lnTo>
                    <a:pt x="1414" y="500"/>
                  </a:lnTo>
                  <a:lnTo>
                    <a:pt x="1418" y="477"/>
                  </a:lnTo>
                  <a:lnTo>
                    <a:pt x="1419" y="456"/>
                  </a:lnTo>
                  <a:lnTo>
                    <a:pt x="1420" y="434"/>
                  </a:lnTo>
                  <a:lnTo>
                    <a:pt x="1419" y="412"/>
                  </a:lnTo>
                  <a:lnTo>
                    <a:pt x="1416" y="392"/>
                  </a:lnTo>
                  <a:lnTo>
                    <a:pt x="1412" y="382"/>
                  </a:lnTo>
                  <a:lnTo>
                    <a:pt x="1408" y="373"/>
                  </a:lnTo>
                  <a:lnTo>
                    <a:pt x="1405" y="363"/>
                  </a:lnTo>
                  <a:lnTo>
                    <a:pt x="1400" y="353"/>
                  </a:lnTo>
                  <a:lnTo>
                    <a:pt x="1394" y="345"/>
                  </a:lnTo>
                  <a:lnTo>
                    <a:pt x="1387" y="336"/>
                  </a:lnTo>
                  <a:lnTo>
                    <a:pt x="1387" y="336"/>
                  </a:lnTo>
                  <a:lnTo>
                    <a:pt x="1376" y="322"/>
                  </a:lnTo>
                  <a:lnTo>
                    <a:pt x="1364" y="310"/>
                  </a:lnTo>
                  <a:lnTo>
                    <a:pt x="1337" y="285"/>
                  </a:lnTo>
                  <a:lnTo>
                    <a:pt x="1310" y="262"/>
                  </a:lnTo>
                  <a:lnTo>
                    <a:pt x="1282" y="240"/>
                  </a:lnTo>
                  <a:lnTo>
                    <a:pt x="1252" y="220"/>
                  </a:lnTo>
                  <a:lnTo>
                    <a:pt x="1222" y="200"/>
                  </a:lnTo>
                  <a:lnTo>
                    <a:pt x="1160" y="164"/>
                  </a:lnTo>
                  <a:lnTo>
                    <a:pt x="1160" y="164"/>
                  </a:lnTo>
                  <a:close/>
                  <a:moveTo>
                    <a:pt x="291" y="317"/>
                  </a:moveTo>
                  <a:lnTo>
                    <a:pt x="291" y="317"/>
                  </a:lnTo>
                  <a:lnTo>
                    <a:pt x="290" y="317"/>
                  </a:lnTo>
                  <a:lnTo>
                    <a:pt x="288" y="318"/>
                  </a:lnTo>
                  <a:lnTo>
                    <a:pt x="282" y="322"/>
                  </a:lnTo>
                  <a:lnTo>
                    <a:pt x="268" y="338"/>
                  </a:lnTo>
                  <a:lnTo>
                    <a:pt x="254" y="356"/>
                  </a:lnTo>
                  <a:lnTo>
                    <a:pt x="244" y="365"/>
                  </a:lnTo>
                  <a:lnTo>
                    <a:pt x="244" y="365"/>
                  </a:lnTo>
                  <a:lnTo>
                    <a:pt x="254" y="351"/>
                  </a:lnTo>
                  <a:lnTo>
                    <a:pt x="265" y="338"/>
                  </a:lnTo>
                  <a:lnTo>
                    <a:pt x="265" y="338"/>
                  </a:lnTo>
                  <a:lnTo>
                    <a:pt x="279" y="318"/>
                  </a:lnTo>
                  <a:lnTo>
                    <a:pt x="285" y="309"/>
                  </a:lnTo>
                  <a:lnTo>
                    <a:pt x="288" y="303"/>
                  </a:lnTo>
                  <a:lnTo>
                    <a:pt x="289" y="298"/>
                  </a:lnTo>
                  <a:lnTo>
                    <a:pt x="289" y="298"/>
                  </a:lnTo>
                  <a:lnTo>
                    <a:pt x="291" y="317"/>
                  </a:lnTo>
                  <a:lnTo>
                    <a:pt x="291" y="317"/>
                  </a:lnTo>
                  <a:close/>
                  <a:moveTo>
                    <a:pt x="288" y="271"/>
                  </a:moveTo>
                  <a:lnTo>
                    <a:pt x="288" y="271"/>
                  </a:lnTo>
                  <a:lnTo>
                    <a:pt x="288" y="283"/>
                  </a:lnTo>
                  <a:lnTo>
                    <a:pt x="288" y="297"/>
                  </a:lnTo>
                  <a:lnTo>
                    <a:pt x="288" y="297"/>
                  </a:lnTo>
                  <a:lnTo>
                    <a:pt x="288" y="294"/>
                  </a:lnTo>
                  <a:lnTo>
                    <a:pt x="285" y="294"/>
                  </a:lnTo>
                  <a:lnTo>
                    <a:pt x="281" y="297"/>
                  </a:lnTo>
                  <a:lnTo>
                    <a:pt x="274" y="302"/>
                  </a:lnTo>
                  <a:lnTo>
                    <a:pt x="268" y="309"/>
                  </a:lnTo>
                  <a:lnTo>
                    <a:pt x="256" y="323"/>
                  </a:lnTo>
                  <a:lnTo>
                    <a:pt x="249" y="332"/>
                  </a:lnTo>
                  <a:lnTo>
                    <a:pt x="249" y="332"/>
                  </a:lnTo>
                  <a:lnTo>
                    <a:pt x="260" y="317"/>
                  </a:lnTo>
                  <a:lnTo>
                    <a:pt x="271" y="303"/>
                  </a:lnTo>
                  <a:lnTo>
                    <a:pt x="277" y="296"/>
                  </a:lnTo>
                  <a:lnTo>
                    <a:pt x="281" y="288"/>
                  </a:lnTo>
                  <a:lnTo>
                    <a:pt x="285" y="280"/>
                  </a:lnTo>
                  <a:lnTo>
                    <a:pt x="288" y="271"/>
                  </a:lnTo>
                  <a:lnTo>
                    <a:pt x="288" y="271"/>
                  </a:lnTo>
                  <a:close/>
                  <a:moveTo>
                    <a:pt x="240" y="299"/>
                  </a:moveTo>
                  <a:lnTo>
                    <a:pt x="240" y="299"/>
                  </a:lnTo>
                  <a:lnTo>
                    <a:pt x="242" y="299"/>
                  </a:lnTo>
                  <a:lnTo>
                    <a:pt x="244" y="297"/>
                  </a:lnTo>
                  <a:lnTo>
                    <a:pt x="248" y="293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35" y="317"/>
                  </a:lnTo>
                  <a:lnTo>
                    <a:pt x="235" y="317"/>
                  </a:lnTo>
                  <a:lnTo>
                    <a:pt x="236" y="308"/>
                  </a:lnTo>
                  <a:lnTo>
                    <a:pt x="240" y="299"/>
                  </a:lnTo>
                  <a:lnTo>
                    <a:pt x="240" y="299"/>
                  </a:lnTo>
                  <a:close/>
                  <a:moveTo>
                    <a:pt x="234" y="336"/>
                  </a:moveTo>
                  <a:lnTo>
                    <a:pt x="234" y="336"/>
                  </a:lnTo>
                  <a:lnTo>
                    <a:pt x="238" y="333"/>
                  </a:lnTo>
                  <a:lnTo>
                    <a:pt x="238" y="333"/>
                  </a:lnTo>
                  <a:lnTo>
                    <a:pt x="235" y="344"/>
                  </a:lnTo>
                  <a:lnTo>
                    <a:pt x="235" y="344"/>
                  </a:lnTo>
                  <a:lnTo>
                    <a:pt x="234" y="336"/>
                  </a:lnTo>
                  <a:lnTo>
                    <a:pt x="234" y="336"/>
                  </a:lnTo>
                  <a:close/>
                  <a:moveTo>
                    <a:pt x="236" y="351"/>
                  </a:moveTo>
                  <a:lnTo>
                    <a:pt x="236" y="351"/>
                  </a:lnTo>
                  <a:lnTo>
                    <a:pt x="237" y="352"/>
                  </a:lnTo>
                  <a:lnTo>
                    <a:pt x="240" y="352"/>
                  </a:lnTo>
                  <a:lnTo>
                    <a:pt x="243" y="351"/>
                  </a:lnTo>
                  <a:lnTo>
                    <a:pt x="243" y="351"/>
                  </a:lnTo>
                  <a:lnTo>
                    <a:pt x="237" y="361"/>
                  </a:lnTo>
                  <a:lnTo>
                    <a:pt x="237" y="361"/>
                  </a:lnTo>
                  <a:lnTo>
                    <a:pt x="236" y="351"/>
                  </a:lnTo>
                  <a:lnTo>
                    <a:pt x="236" y="351"/>
                  </a:lnTo>
                  <a:close/>
                  <a:moveTo>
                    <a:pt x="246" y="389"/>
                  </a:moveTo>
                  <a:lnTo>
                    <a:pt x="246" y="389"/>
                  </a:lnTo>
                  <a:lnTo>
                    <a:pt x="242" y="380"/>
                  </a:lnTo>
                  <a:lnTo>
                    <a:pt x="242" y="380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46" y="389"/>
                  </a:lnTo>
                  <a:lnTo>
                    <a:pt x="246" y="389"/>
                  </a:lnTo>
                  <a:close/>
                  <a:moveTo>
                    <a:pt x="254" y="414"/>
                  </a:moveTo>
                  <a:lnTo>
                    <a:pt x="254" y="414"/>
                  </a:lnTo>
                  <a:lnTo>
                    <a:pt x="253" y="411"/>
                  </a:lnTo>
                  <a:lnTo>
                    <a:pt x="253" y="411"/>
                  </a:lnTo>
                  <a:lnTo>
                    <a:pt x="255" y="410"/>
                  </a:lnTo>
                  <a:lnTo>
                    <a:pt x="255" y="410"/>
                  </a:lnTo>
                  <a:lnTo>
                    <a:pt x="254" y="414"/>
                  </a:lnTo>
                  <a:lnTo>
                    <a:pt x="254" y="414"/>
                  </a:lnTo>
                  <a:close/>
                  <a:moveTo>
                    <a:pt x="253" y="399"/>
                  </a:moveTo>
                  <a:lnTo>
                    <a:pt x="253" y="399"/>
                  </a:lnTo>
                  <a:lnTo>
                    <a:pt x="255" y="389"/>
                  </a:lnTo>
                  <a:lnTo>
                    <a:pt x="260" y="380"/>
                  </a:lnTo>
                  <a:lnTo>
                    <a:pt x="265" y="370"/>
                  </a:lnTo>
                  <a:lnTo>
                    <a:pt x="270" y="361"/>
                  </a:lnTo>
                  <a:lnTo>
                    <a:pt x="282" y="342"/>
                  </a:lnTo>
                  <a:lnTo>
                    <a:pt x="293" y="324"/>
                  </a:lnTo>
                  <a:lnTo>
                    <a:pt x="293" y="324"/>
                  </a:lnTo>
                  <a:lnTo>
                    <a:pt x="299" y="349"/>
                  </a:lnTo>
                  <a:lnTo>
                    <a:pt x="299" y="349"/>
                  </a:lnTo>
                  <a:lnTo>
                    <a:pt x="296" y="349"/>
                  </a:lnTo>
                  <a:lnTo>
                    <a:pt x="294" y="350"/>
                  </a:lnTo>
                  <a:lnTo>
                    <a:pt x="288" y="355"/>
                  </a:lnTo>
                  <a:lnTo>
                    <a:pt x="282" y="362"/>
                  </a:lnTo>
                  <a:lnTo>
                    <a:pt x="274" y="370"/>
                  </a:lnTo>
                  <a:lnTo>
                    <a:pt x="262" y="388"/>
                  </a:lnTo>
                  <a:lnTo>
                    <a:pt x="258" y="395"/>
                  </a:lnTo>
                  <a:lnTo>
                    <a:pt x="253" y="399"/>
                  </a:lnTo>
                  <a:lnTo>
                    <a:pt x="253" y="399"/>
                  </a:lnTo>
                  <a:close/>
                  <a:moveTo>
                    <a:pt x="301" y="357"/>
                  </a:moveTo>
                  <a:lnTo>
                    <a:pt x="301" y="357"/>
                  </a:lnTo>
                  <a:lnTo>
                    <a:pt x="307" y="374"/>
                  </a:lnTo>
                  <a:lnTo>
                    <a:pt x="307" y="374"/>
                  </a:lnTo>
                  <a:lnTo>
                    <a:pt x="301" y="376"/>
                  </a:lnTo>
                  <a:lnTo>
                    <a:pt x="295" y="381"/>
                  </a:lnTo>
                  <a:lnTo>
                    <a:pt x="290" y="387"/>
                  </a:lnTo>
                  <a:lnTo>
                    <a:pt x="284" y="394"/>
                  </a:lnTo>
                  <a:lnTo>
                    <a:pt x="272" y="408"/>
                  </a:lnTo>
                  <a:lnTo>
                    <a:pt x="267" y="415"/>
                  </a:lnTo>
                  <a:lnTo>
                    <a:pt x="262" y="418"/>
                  </a:lnTo>
                  <a:lnTo>
                    <a:pt x="262" y="418"/>
                  </a:lnTo>
                  <a:lnTo>
                    <a:pt x="266" y="409"/>
                  </a:lnTo>
                  <a:lnTo>
                    <a:pt x="271" y="398"/>
                  </a:lnTo>
                  <a:lnTo>
                    <a:pt x="278" y="388"/>
                  </a:lnTo>
                  <a:lnTo>
                    <a:pt x="287" y="379"/>
                  </a:lnTo>
                  <a:lnTo>
                    <a:pt x="287" y="379"/>
                  </a:lnTo>
                  <a:lnTo>
                    <a:pt x="295" y="368"/>
                  </a:lnTo>
                  <a:lnTo>
                    <a:pt x="301" y="357"/>
                  </a:lnTo>
                  <a:lnTo>
                    <a:pt x="301" y="357"/>
                  </a:lnTo>
                  <a:close/>
                  <a:moveTo>
                    <a:pt x="260" y="432"/>
                  </a:moveTo>
                  <a:lnTo>
                    <a:pt x="260" y="432"/>
                  </a:lnTo>
                  <a:lnTo>
                    <a:pt x="270" y="424"/>
                  </a:lnTo>
                  <a:lnTo>
                    <a:pt x="270" y="424"/>
                  </a:lnTo>
                  <a:lnTo>
                    <a:pt x="262" y="439"/>
                  </a:lnTo>
                  <a:lnTo>
                    <a:pt x="262" y="439"/>
                  </a:lnTo>
                  <a:lnTo>
                    <a:pt x="260" y="432"/>
                  </a:lnTo>
                  <a:lnTo>
                    <a:pt x="260" y="432"/>
                  </a:lnTo>
                  <a:close/>
                  <a:moveTo>
                    <a:pt x="265" y="446"/>
                  </a:moveTo>
                  <a:lnTo>
                    <a:pt x="265" y="446"/>
                  </a:lnTo>
                  <a:lnTo>
                    <a:pt x="271" y="445"/>
                  </a:lnTo>
                  <a:lnTo>
                    <a:pt x="277" y="441"/>
                  </a:lnTo>
                  <a:lnTo>
                    <a:pt x="277" y="441"/>
                  </a:lnTo>
                  <a:lnTo>
                    <a:pt x="268" y="456"/>
                  </a:lnTo>
                  <a:lnTo>
                    <a:pt x="268" y="456"/>
                  </a:lnTo>
                  <a:lnTo>
                    <a:pt x="265" y="446"/>
                  </a:lnTo>
                  <a:lnTo>
                    <a:pt x="265" y="446"/>
                  </a:lnTo>
                  <a:close/>
                  <a:moveTo>
                    <a:pt x="272" y="467"/>
                  </a:moveTo>
                  <a:lnTo>
                    <a:pt x="272" y="467"/>
                  </a:lnTo>
                  <a:lnTo>
                    <a:pt x="276" y="464"/>
                  </a:lnTo>
                  <a:lnTo>
                    <a:pt x="279" y="461"/>
                  </a:lnTo>
                  <a:lnTo>
                    <a:pt x="279" y="461"/>
                  </a:lnTo>
                  <a:lnTo>
                    <a:pt x="273" y="470"/>
                  </a:lnTo>
                  <a:lnTo>
                    <a:pt x="273" y="470"/>
                  </a:lnTo>
                  <a:lnTo>
                    <a:pt x="272" y="467"/>
                  </a:lnTo>
                  <a:lnTo>
                    <a:pt x="272" y="467"/>
                  </a:lnTo>
                  <a:close/>
                  <a:moveTo>
                    <a:pt x="279" y="485"/>
                  </a:moveTo>
                  <a:lnTo>
                    <a:pt x="279" y="485"/>
                  </a:lnTo>
                  <a:lnTo>
                    <a:pt x="278" y="483"/>
                  </a:lnTo>
                  <a:lnTo>
                    <a:pt x="278" y="483"/>
                  </a:lnTo>
                  <a:lnTo>
                    <a:pt x="279" y="482"/>
                  </a:lnTo>
                  <a:lnTo>
                    <a:pt x="279" y="482"/>
                  </a:lnTo>
                  <a:lnTo>
                    <a:pt x="279" y="485"/>
                  </a:lnTo>
                  <a:lnTo>
                    <a:pt x="279" y="485"/>
                  </a:lnTo>
                  <a:close/>
                  <a:moveTo>
                    <a:pt x="279" y="428"/>
                  </a:moveTo>
                  <a:lnTo>
                    <a:pt x="279" y="428"/>
                  </a:lnTo>
                  <a:lnTo>
                    <a:pt x="287" y="417"/>
                  </a:lnTo>
                  <a:lnTo>
                    <a:pt x="294" y="405"/>
                  </a:lnTo>
                  <a:lnTo>
                    <a:pt x="309" y="383"/>
                  </a:lnTo>
                  <a:lnTo>
                    <a:pt x="309" y="383"/>
                  </a:lnTo>
                  <a:lnTo>
                    <a:pt x="314" y="398"/>
                  </a:lnTo>
                  <a:lnTo>
                    <a:pt x="314" y="398"/>
                  </a:lnTo>
                  <a:lnTo>
                    <a:pt x="312" y="397"/>
                  </a:lnTo>
                  <a:lnTo>
                    <a:pt x="309" y="398"/>
                  </a:lnTo>
                  <a:lnTo>
                    <a:pt x="306" y="399"/>
                  </a:lnTo>
                  <a:lnTo>
                    <a:pt x="303" y="403"/>
                  </a:lnTo>
                  <a:lnTo>
                    <a:pt x="299" y="409"/>
                  </a:lnTo>
                  <a:lnTo>
                    <a:pt x="295" y="414"/>
                  </a:lnTo>
                  <a:lnTo>
                    <a:pt x="295" y="414"/>
                  </a:lnTo>
                  <a:lnTo>
                    <a:pt x="288" y="421"/>
                  </a:lnTo>
                  <a:lnTo>
                    <a:pt x="279" y="428"/>
                  </a:lnTo>
                  <a:lnTo>
                    <a:pt x="279" y="428"/>
                  </a:lnTo>
                  <a:close/>
                  <a:moveTo>
                    <a:pt x="308" y="455"/>
                  </a:moveTo>
                  <a:lnTo>
                    <a:pt x="308" y="455"/>
                  </a:lnTo>
                  <a:lnTo>
                    <a:pt x="319" y="444"/>
                  </a:lnTo>
                  <a:lnTo>
                    <a:pt x="330" y="436"/>
                  </a:lnTo>
                  <a:lnTo>
                    <a:pt x="330" y="436"/>
                  </a:lnTo>
                  <a:lnTo>
                    <a:pt x="333" y="444"/>
                  </a:lnTo>
                  <a:lnTo>
                    <a:pt x="333" y="444"/>
                  </a:lnTo>
                  <a:lnTo>
                    <a:pt x="331" y="444"/>
                  </a:lnTo>
                  <a:lnTo>
                    <a:pt x="329" y="444"/>
                  </a:lnTo>
                  <a:lnTo>
                    <a:pt x="323" y="447"/>
                  </a:lnTo>
                  <a:lnTo>
                    <a:pt x="318" y="452"/>
                  </a:lnTo>
                  <a:lnTo>
                    <a:pt x="312" y="458"/>
                  </a:lnTo>
                  <a:lnTo>
                    <a:pt x="302" y="471"/>
                  </a:lnTo>
                  <a:lnTo>
                    <a:pt x="296" y="481"/>
                  </a:lnTo>
                  <a:lnTo>
                    <a:pt x="296" y="481"/>
                  </a:lnTo>
                  <a:lnTo>
                    <a:pt x="295" y="480"/>
                  </a:lnTo>
                  <a:lnTo>
                    <a:pt x="291" y="479"/>
                  </a:lnTo>
                  <a:lnTo>
                    <a:pt x="291" y="479"/>
                  </a:lnTo>
                  <a:lnTo>
                    <a:pt x="297" y="468"/>
                  </a:lnTo>
                  <a:lnTo>
                    <a:pt x="297" y="468"/>
                  </a:lnTo>
                  <a:lnTo>
                    <a:pt x="301" y="467"/>
                  </a:lnTo>
                  <a:lnTo>
                    <a:pt x="307" y="463"/>
                  </a:lnTo>
                  <a:lnTo>
                    <a:pt x="308" y="462"/>
                  </a:lnTo>
                  <a:lnTo>
                    <a:pt x="309" y="459"/>
                  </a:lnTo>
                  <a:lnTo>
                    <a:pt x="311" y="457"/>
                  </a:lnTo>
                  <a:lnTo>
                    <a:pt x="308" y="455"/>
                  </a:lnTo>
                  <a:lnTo>
                    <a:pt x="308" y="455"/>
                  </a:lnTo>
                  <a:close/>
                  <a:moveTo>
                    <a:pt x="291" y="462"/>
                  </a:moveTo>
                  <a:lnTo>
                    <a:pt x="291" y="462"/>
                  </a:lnTo>
                  <a:lnTo>
                    <a:pt x="290" y="462"/>
                  </a:lnTo>
                  <a:lnTo>
                    <a:pt x="290" y="462"/>
                  </a:lnTo>
                  <a:lnTo>
                    <a:pt x="305" y="442"/>
                  </a:lnTo>
                  <a:lnTo>
                    <a:pt x="320" y="423"/>
                  </a:lnTo>
                  <a:lnTo>
                    <a:pt x="320" y="423"/>
                  </a:lnTo>
                  <a:lnTo>
                    <a:pt x="320" y="418"/>
                  </a:lnTo>
                  <a:lnTo>
                    <a:pt x="319" y="416"/>
                  </a:lnTo>
                  <a:lnTo>
                    <a:pt x="317" y="416"/>
                  </a:lnTo>
                  <a:lnTo>
                    <a:pt x="313" y="417"/>
                  </a:lnTo>
                  <a:lnTo>
                    <a:pt x="313" y="417"/>
                  </a:lnTo>
                  <a:lnTo>
                    <a:pt x="301" y="428"/>
                  </a:lnTo>
                  <a:lnTo>
                    <a:pt x="289" y="439"/>
                  </a:lnTo>
                  <a:lnTo>
                    <a:pt x="289" y="439"/>
                  </a:lnTo>
                  <a:lnTo>
                    <a:pt x="302" y="420"/>
                  </a:lnTo>
                  <a:lnTo>
                    <a:pt x="302" y="420"/>
                  </a:lnTo>
                  <a:lnTo>
                    <a:pt x="311" y="412"/>
                  </a:lnTo>
                  <a:lnTo>
                    <a:pt x="314" y="408"/>
                  </a:lnTo>
                  <a:lnTo>
                    <a:pt x="317" y="403"/>
                  </a:lnTo>
                  <a:lnTo>
                    <a:pt x="317" y="403"/>
                  </a:lnTo>
                  <a:lnTo>
                    <a:pt x="326" y="428"/>
                  </a:lnTo>
                  <a:lnTo>
                    <a:pt x="326" y="428"/>
                  </a:lnTo>
                  <a:lnTo>
                    <a:pt x="321" y="430"/>
                  </a:lnTo>
                  <a:lnTo>
                    <a:pt x="315" y="433"/>
                  </a:lnTo>
                  <a:lnTo>
                    <a:pt x="307" y="442"/>
                  </a:lnTo>
                  <a:lnTo>
                    <a:pt x="297" y="452"/>
                  </a:lnTo>
                  <a:lnTo>
                    <a:pt x="291" y="462"/>
                  </a:lnTo>
                  <a:lnTo>
                    <a:pt x="291" y="462"/>
                  </a:lnTo>
                  <a:close/>
                  <a:moveTo>
                    <a:pt x="285" y="501"/>
                  </a:moveTo>
                  <a:lnTo>
                    <a:pt x="285" y="501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8" y="492"/>
                  </a:lnTo>
                  <a:lnTo>
                    <a:pt x="293" y="489"/>
                  </a:lnTo>
                  <a:lnTo>
                    <a:pt x="293" y="489"/>
                  </a:lnTo>
                  <a:lnTo>
                    <a:pt x="285" y="501"/>
                  </a:lnTo>
                  <a:lnTo>
                    <a:pt x="285" y="501"/>
                  </a:lnTo>
                  <a:close/>
                  <a:moveTo>
                    <a:pt x="290" y="514"/>
                  </a:moveTo>
                  <a:lnTo>
                    <a:pt x="290" y="514"/>
                  </a:lnTo>
                  <a:lnTo>
                    <a:pt x="300" y="495"/>
                  </a:lnTo>
                  <a:lnTo>
                    <a:pt x="311" y="477"/>
                  </a:lnTo>
                  <a:lnTo>
                    <a:pt x="311" y="477"/>
                  </a:lnTo>
                  <a:lnTo>
                    <a:pt x="317" y="471"/>
                  </a:lnTo>
                  <a:lnTo>
                    <a:pt x="324" y="464"/>
                  </a:lnTo>
                  <a:lnTo>
                    <a:pt x="331" y="457"/>
                  </a:lnTo>
                  <a:lnTo>
                    <a:pt x="333" y="453"/>
                  </a:lnTo>
                  <a:lnTo>
                    <a:pt x="336" y="450"/>
                  </a:lnTo>
                  <a:lnTo>
                    <a:pt x="336" y="450"/>
                  </a:lnTo>
                  <a:lnTo>
                    <a:pt x="342" y="465"/>
                  </a:lnTo>
                  <a:lnTo>
                    <a:pt x="342" y="465"/>
                  </a:lnTo>
                  <a:lnTo>
                    <a:pt x="337" y="468"/>
                  </a:lnTo>
                  <a:lnTo>
                    <a:pt x="331" y="471"/>
                  </a:lnTo>
                  <a:lnTo>
                    <a:pt x="325" y="476"/>
                  </a:lnTo>
                  <a:lnTo>
                    <a:pt x="320" y="482"/>
                  </a:lnTo>
                  <a:lnTo>
                    <a:pt x="309" y="495"/>
                  </a:lnTo>
                  <a:lnTo>
                    <a:pt x="302" y="506"/>
                  </a:lnTo>
                  <a:lnTo>
                    <a:pt x="302" y="506"/>
                  </a:lnTo>
                  <a:lnTo>
                    <a:pt x="291" y="515"/>
                  </a:lnTo>
                  <a:lnTo>
                    <a:pt x="291" y="515"/>
                  </a:lnTo>
                  <a:lnTo>
                    <a:pt x="290" y="514"/>
                  </a:lnTo>
                  <a:lnTo>
                    <a:pt x="290" y="514"/>
                  </a:lnTo>
                  <a:close/>
                  <a:moveTo>
                    <a:pt x="366" y="520"/>
                  </a:moveTo>
                  <a:lnTo>
                    <a:pt x="366" y="520"/>
                  </a:lnTo>
                  <a:lnTo>
                    <a:pt x="365" y="520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2" y="528"/>
                  </a:lnTo>
                  <a:lnTo>
                    <a:pt x="344" y="535"/>
                  </a:lnTo>
                  <a:lnTo>
                    <a:pt x="332" y="551"/>
                  </a:lnTo>
                  <a:lnTo>
                    <a:pt x="324" y="560"/>
                  </a:lnTo>
                  <a:lnTo>
                    <a:pt x="324" y="560"/>
                  </a:lnTo>
                  <a:lnTo>
                    <a:pt x="331" y="546"/>
                  </a:lnTo>
                  <a:lnTo>
                    <a:pt x="341" y="533"/>
                  </a:lnTo>
                  <a:lnTo>
                    <a:pt x="352" y="521"/>
                  </a:lnTo>
                  <a:lnTo>
                    <a:pt x="361" y="509"/>
                  </a:lnTo>
                  <a:lnTo>
                    <a:pt x="361" y="509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0"/>
                  </a:lnTo>
                  <a:lnTo>
                    <a:pt x="346" y="558"/>
                  </a:lnTo>
                  <a:lnTo>
                    <a:pt x="336" y="567"/>
                  </a:lnTo>
                  <a:lnTo>
                    <a:pt x="336" y="567"/>
                  </a:lnTo>
                  <a:lnTo>
                    <a:pt x="343" y="554"/>
                  </a:lnTo>
                  <a:lnTo>
                    <a:pt x="343" y="554"/>
                  </a:lnTo>
                  <a:lnTo>
                    <a:pt x="349" y="548"/>
                  </a:lnTo>
                  <a:lnTo>
                    <a:pt x="359" y="538"/>
                  </a:lnTo>
                  <a:lnTo>
                    <a:pt x="362" y="533"/>
                  </a:lnTo>
                  <a:lnTo>
                    <a:pt x="366" y="527"/>
                  </a:lnTo>
                  <a:lnTo>
                    <a:pt x="367" y="523"/>
                  </a:lnTo>
                  <a:lnTo>
                    <a:pt x="367" y="521"/>
                  </a:lnTo>
                  <a:lnTo>
                    <a:pt x="366" y="520"/>
                  </a:lnTo>
                  <a:lnTo>
                    <a:pt x="366" y="520"/>
                  </a:lnTo>
                  <a:close/>
                  <a:moveTo>
                    <a:pt x="317" y="536"/>
                  </a:moveTo>
                  <a:lnTo>
                    <a:pt x="317" y="536"/>
                  </a:lnTo>
                  <a:lnTo>
                    <a:pt x="323" y="524"/>
                  </a:lnTo>
                  <a:lnTo>
                    <a:pt x="331" y="512"/>
                  </a:lnTo>
                  <a:lnTo>
                    <a:pt x="342" y="501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8" y="499"/>
                  </a:lnTo>
                  <a:lnTo>
                    <a:pt x="358" y="499"/>
                  </a:lnTo>
                  <a:lnTo>
                    <a:pt x="337" y="518"/>
                  </a:lnTo>
                  <a:lnTo>
                    <a:pt x="327" y="528"/>
                  </a:lnTo>
                  <a:lnTo>
                    <a:pt x="317" y="536"/>
                  </a:lnTo>
                  <a:lnTo>
                    <a:pt x="317" y="536"/>
                  </a:lnTo>
                  <a:close/>
                  <a:moveTo>
                    <a:pt x="305" y="522"/>
                  </a:moveTo>
                  <a:lnTo>
                    <a:pt x="305" y="522"/>
                  </a:lnTo>
                  <a:lnTo>
                    <a:pt x="309" y="512"/>
                  </a:lnTo>
                  <a:lnTo>
                    <a:pt x="309" y="512"/>
                  </a:lnTo>
                  <a:lnTo>
                    <a:pt x="319" y="504"/>
                  </a:lnTo>
                  <a:lnTo>
                    <a:pt x="329" y="494"/>
                  </a:lnTo>
                  <a:lnTo>
                    <a:pt x="346" y="474"/>
                  </a:lnTo>
                  <a:lnTo>
                    <a:pt x="346" y="474"/>
                  </a:lnTo>
                  <a:lnTo>
                    <a:pt x="349" y="482"/>
                  </a:lnTo>
                  <a:lnTo>
                    <a:pt x="349" y="482"/>
                  </a:lnTo>
                  <a:lnTo>
                    <a:pt x="344" y="483"/>
                  </a:lnTo>
                  <a:lnTo>
                    <a:pt x="338" y="487"/>
                  </a:lnTo>
                  <a:lnTo>
                    <a:pt x="326" y="499"/>
                  </a:lnTo>
                  <a:lnTo>
                    <a:pt x="314" y="514"/>
                  </a:lnTo>
                  <a:lnTo>
                    <a:pt x="305" y="522"/>
                  </a:lnTo>
                  <a:lnTo>
                    <a:pt x="305" y="522"/>
                  </a:lnTo>
                  <a:close/>
                  <a:moveTo>
                    <a:pt x="301" y="538"/>
                  </a:moveTo>
                  <a:lnTo>
                    <a:pt x="301" y="538"/>
                  </a:lnTo>
                  <a:lnTo>
                    <a:pt x="308" y="532"/>
                  </a:lnTo>
                  <a:lnTo>
                    <a:pt x="308" y="532"/>
                  </a:lnTo>
                  <a:lnTo>
                    <a:pt x="305" y="545"/>
                  </a:lnTo>
                  <a:lnTo>
                    <a:pt x="305" y="545"/>
                  </a:lnTo>
                  <a:lnTo>
                    <a:pt x="301" y="538"/>
                  </a:lnTo>
                  <a:lnTo>
                    <a:pt x="301" y="538"/>
                  </a:lnTo>
                  <a:close/>
                  <a:moveTo>
                    <a:pt x="319" y="577"/>
                  </a:moveTo>
                  <a:lnTo>
                    <a:pt x="319" y="577"/>
                  </a:lnTo>
                  <a:lnTo>
                    <a:pt x="319" y="577"/>
                  </a:lnTo>
                  <a:lnTo>
                    <a:pt x="319" y="577"/>
                  </a:lnTo>
                  <a:lnTo>
                    <a:pt x="320" y="576"/>
                  </a:lnTo>
                  <a:lnTo>
                    <a:pt x="320" y="576"/>
                  </a:lnTo>
                  <a:lnTo>
                    <a:pt x="319" y="577"/>
                  </a:lnTo>
                  <a:lnTo>
                    <a:pt x="319" y="577"/>
                  </a:lnTo>
                  <a:close/>
                  <a:moveTo>
                    <a:pt x="313" y="564"/>
                  </a:moveTo>
                  <a:lnTo>
                    <a:pt x="313" y="564"/>
                  </a:lnTo>
                  <a:lnTo>
                    <a:pt x="308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4" y="551"/>
                  </a:lnTo>
                  <a:lnTo>
                    <a:pt x="320" y="546"/>
                  </a:lnTo>
                  <a:lnTo>
                    <a:pt x="320" y="546"/>
                  </a:lnTo>
                  <a:lnTo>
                    <a:pt x="317" y="554"/>
                  </a:lnTo>
                  <a:lnTo>
                    <a:pt x="313" y="564"/>
                  </a:lnTo>
                  <a:lnTo>
                    <a:pt x="313" y="564"/>
                  </a:lnTo>
                  <a:close/>
                  <a:moveTo>
                    <a:pt x="323" y="587"/>
                  </a:moveTo>
                  <a:lnTo>
                    <a:pt x="323" y="587"/>
                  </a:lnTo>
                  <a:lnTo>
                    <a:pt x="324" y="587"/>
                  </a:lnTo>
                  <a:lnTo>
                    <a:pt x="324" y="587"/>
                  </a:lnTo>
                  <a:lnTo>
                    <a:pt x="332" y="581"/>
                  </a:lnTo>
                  <a:lnTo>
                    <a:pt x="332" y="581"/>
                  </a:lnTo>
                  <a:lnTo>
                    <a:pt x="329" y="589"/>
                  </a:lnTo>
                  <a:lnTo>
                    <a:pt x="326" y="598"/>
                  </a:lnTo>
                  <a:lnTo>
                    <a:pt x="326" y="598"/>
                  </a:lnTo>
                  <a:lnTo>
                    <a:pt x="323" y="587"/>
                  </a:lnTo>
                  <a:lnTo>
                    <a:pt x="323" y="587"/>
                  </a:lnTo>
                  <a:close/>
                  <a:moveTo>
                    <a:pt x="335" y="619"/>
                  </a:moveTo>
                  <a:lnTo>
                    <a:pt x="335" y="619"/>
                  </a:lnTo>
                  <a:lnTo>
                    <a:pt x="332" y="615"/>
                  </a:lnTo>
                  <a:lnTo>
                    <a:pt x="332" y="615"/>
                  </a:lnTo>
                  <a:lnTo>
                    <a:pt x="337" y="612"/>
                  </a:lnTo>
                  <a:lnTo>
                    <a:pt x="337" y="612"/>
                  </a:lnTo>
                  <a:lnTo>
                    <a:pt x="335" y="619"/>
                  </a:lnTo>
                  <a:lnTo>
                    <a:pt x="335" y="619"/>
                  </a:lnTo>
                  <a:close/>
                  <a:moveTo>
                    <a:pt x="342" y="639"/>
                  </a:moveTo>
                  <a:lnTo>
                    <a:pt x="342" y="639"/>
                  </a:lnTo>
                  <a:lnTo>
                    <a:pt x="341" y="636"/>
                  </a:lnTo>
                  <a:lnTo>
                    <a:pt x="341" y="636"/>
                  </a:lnTo>
                  <a:lnTo>
                    <a:pt x="344" y="635"/>
                  </a:lnTo>
                  <a:lnTo>
                    <a:pt x="344" y="635"/>
                  </a:lnTo>
                  <a:lnTo>
                    <a:pt x="342" y="639"/>
                  </a:lnTo>
                  <a:lnTo>
                    <a:pt x="342" y="639"/>
                  </a:lnTo>
                  <a:close/>
                  <a:moveTo>
                    <a:pt x="342" y="626"/>
                  </a:moveTo>
                  <a:lnTo>
                    <a:pt x="342" y="626"/>
                  </a:lnTo>
                  <a:lnTo>
                    <a:pt x="346" y="618"/>
                  </a:lnTo>
                  <a:lnTo>
                    <a:pt x="350" y="611"/>
                  </a:lnTo>
                  <a:lnTo>
                    <a:pt x="360" y="597"/>
                  </a:lnTo>
                  <a:lnTo>
                    <a:pt x="383" y="571"/>
                  </a:lnTo>
                  <a:lnTo>
                    <a:pt x="383" y="571"/>
                  </a:lnTo>
                  <a:lnTo>
                    <a:pt x="385" y="568"/>
                  </a:lnTo>
                  <a:lnTo>
                    <a:pt x="385" y="567"/>
                  </a:lnTo>
                  <a:lnTo>
                    <a:pt x="384" y="567"/>
                  </a:lnTo>
                  <a:lnTo>
                    <a:pt x="382" y="567"/>
                  </a:lnTo>
                  <a:lnTo>
                    <a:pt x="377" y="569"/>
                  </a:lnTo>
                  <a:lnTo>
                    <a:pt x="368" y="574"/>
                  </a:lnTo>
                  <a:lnTo>
                    <a:pt x="365" y="576"/>
                  </a:lnTo>
                  <a:lnTo>
                    <a:pt x="365" y="576"/>
                  </a:lnTo>
                  <a:lnTo>
                    <a:pt x="350" y="589"/>
                  </a:lnTo>
                  <a:lnTo>
                    <a:pt x="343" y="597"/>
                  </a:lnTo>
                  <a:lnTo>
                    <a:pt x="336" y="603"/>
                  </a:lnTo>
                  <a:lnTo>
                    <a:pt x="336" y="603"/>
                  </a:lnTo>
                  <a:lnTo>
                    <a:pt x="337" y="595"/>
                  </a:lnTo>
                  <a:lnTo>
                    <a:pt x="339" y="589"/>
                  </a:lnTo>
                  <a:lnTo>
                    <a:pt x="347" y="577"/>
                  </a:lnTo>
                  <a:lnTo>
                    <a:pt x="355" y="565"/>
                  </a:lnTo>
                  <a:lnTo>
                    <a:pt x="365" y="553"/>
                  </a:lnTo>
                  <a:lnTo>
                    <a:pt x="365" y="553"/>
                  </a:lnTo>
                  <a:lnTo>
                    <a:pt x="377" y="540"/>
                  </a:lnTo>
                  <a:lnTo>
                    <a:pt x="377" y="540"/>
                  </a:lnTo>
                  <a:lnTo>
                    <a:pt x="391" y="568"/>
                  </a:lnTo>
                  <a:lnTo>
                    <a:pt x="403" y="597"/>
                  </a:lnTo>
                  <a:lnTo>
                    <a:pt x="403" y="597"/>
                  </a:lnTo>
                  <a:lnTo>
                    <a:pt x="398" y="599"/>
                  </a:lnTo>
                  <a:lnTo>
                    <a:pt x="395" y="603"/>
                  </a:lnTo>
                  <a:lnTo>
                    <a:pt x="386" y="611"/>
                  </a:lnTo>
                  <a:lnTo>
                    <a:pt x="371" y="629"/>
                  </a:lnTo>
                  <a:lnTo>
                    <a:pt x="371" y="629"/>
                  </a:lnTo>
                  <a:lnTo>
                    <a:pt x="361" y="638"/>
                  </a:lnTo>
                  <a:lnTo>
                    <a:pt x="350" y="644"/>
                  </a:lnTo>
                  <a:lnTo>
                    <a:pt x="350" y="644"/>
                  </a:lnTo>
                  <a:lnTo>
                    <a:pt x="360" y="629"/>
                  </a:lnTo>
                  <a:lnTo>
                    <a:pt x="371" y="617"/>
                  </a:lnTo>
                  <a:lnTo>
                    <a:pt x="382" y="60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6" y="591"/>
                  </a:lnTo>
                  <a:lnTo>
                    <a:pt x="395" y="587"/>
                  </a:lnTo>
                  <a:lnTo>
                    <a:pt x="395" y="587"/>
                  </a:lnTo>
                  <a:lnTo>
                    <a:pt x="392" y="586"/>
                  </a:lnTo>
                  <a:lnTo>
                    <a:pt x="391" y="587"/>
                  </a:lnTo>
                  <a:lnTo>
                    <a:pt x="385" y="589"/>
                  </a:lnTo>
                  <a:lnTo>
                    <a:pt x="377" y="595"/>
                  </a:lnTo>
                  <a:lnTo>
                    <a:pt x="368" y="603"/>
                  </a:lnTo>
                  <a:lnTo>
                    <a:pt x="353" y="617"/>
                  </a:lnTo>
                  <a:lnTo>
                    <a:pt x="342" y="626"/>
                  </a:lnTo>
                  <a:lnTo>
                    <a:pt x="342" y="626"/>
                  </a:lnTo>
                  <a:close/>
                  <a:moveTo>
                    <a:pt x="392" y="703"/>
                  </a:moveTo>
                  <a:lnTo>
                    <a:pt x="392" y="703"/>
                  </a:lnTo>
                  <a:lnTo>
                    <a:pt x="394" y="700"/>
                  </a:lnTo>
                  <a:lnTo>
                    <a:pt x="394" y="698"/>
                  </a:lnTo>
                  <a:lnTo>
                    <a:pt x="394" y="698"/>
                  </a:lnTo>
                  <a:lnTo>
                    <a:pt x="396" y="698"/>
                  </a:lnTo>
                  <a:lnTo>
                    <a:pt x="400" y="697"/>
                  </a:lnTo>
                  <a:lnTo>
                    <a:pt x="403" y="694"/>
                  </a:lnTo>
                  <a:lnTo>
                    <a:pt x="403" y="693"/>
                  </a:lnTo>
                  <a:lnTo>
                    <a:pt x="403" y="691"/>
                  </a:lnTo>
                  <a:lnTo>
                    <a:pt x="403" y="691"/>
                  </a:lnTo>
                  <a:lnTo>
                    <a:pt x="411" y="691"/>
                  </a:lnTo>
                  <a:lnTo>
                    <a:pt x="411" y="691"/>
                  </a:lnTo>
                  <a:lnTo>
                    <a:pt x="404" y="701"/>
                  </a:lnTo>
                  <a:lnTo>
                    <a:pt x="397" y="710"/>
                  </a:lnTo>
                  <a:lnTo>
                    <a:pt x="389" y="717"/>
                  </a:lnTo>
                  <a:lnTo>
                    <a:pt x="379" y="723"/>
                  </a:lnTo>
                  <a:lnTo>
                    <a:pt x="379" y="723"/>
                  </a:lnTo>
                  <a:lnTo>
                    <a:pt x="378" y="722"/>
                  </a:lnTo>
                  <a:lnTo>
                    <a:pt x="378" y="722"/>
                  </a:lnTo>
                  <a:lnTo>
                    <a:pt x="383" y="710"/>
                  </a:lnTo>
                  <a:lnTo>
                    <a:pt x="383" y="710"/>
                  </a:lnTo>
                  <a:lnTo>
                    <a:pt x="392" y="703"/>
                  </a:lnTo>
                  <a:lnTo>
                    <a:pt x="392" y="703"/>
                  </a:lnTo>
                  <a:close/>
                  <a:moveTo>
                    <a:pt x="389" y="681"/>
                  </a:moveTo>
                  <a:lnTo>
                    <a:pt x="389" y="681"/>
                  </a:lnTo>
                  <a:lnTo>
                    <a:pt x="394" y="679"/>
                  </a:lnTo>
                  <a:lnTo>
                    <a:pt x="394" y="679"/>
                  </a:lnTo>
                  <a:lnTo>
                    <a:pt x="391" y="681"/>
                  </a:lnTo>
                  <a:lnTo>
                    <a:pt x="391" y="681"/>
                  </a:lnTo>
                  <a:lnTo>
                    <a:pt x="389" y="681"/>
                  </a:lnTo>
                  <a:lnTo>
                    <a:pt x="389" y="681"/>
                  </a:lnTo>
                  <a:close/>
                  <a:moveTo>
                    <a:pt x="403" y="681"/>
                  </a:moveTo>
                  <a:lnTo>
                    <a:pt x="403" y="681"/>
                  </a:lnTo>
                  <a:lnTo>
                    <a:pt x="418" y="665"/>
                  </a:lnTo>
                  <a:lnTo>
                    <a:pt x="418" y="665"/>
                  </a:lnTo>
                  <a:lnTo>
                    <a:pt x="417" y="674"/>
                  </a:lnTo>
                  <a:lnTo>
                    <a:pt x="414" y="681"/>
                  </a:lnTo>
                  <a:lnTo>
                    <a:pt x="414" y="681"/>
                  </a:lnTo>
                  <a:lnTo>
                    <a:pt x="403" y="681"/>
                  </a:lnTo>
                  <a:lnTo>
                    <a:pt x="403" y="681"/>
                  </a:lnTo>
                  <a:close/>
                  <a:moveTo>
                    <a:pt x="376" y="679"/>
                  </a:moveTo>
                  <a:lnTo>
                    <a:pt x="376" y="679"/>
                  </a:lnTo>
                  <a:lnTo>
                    <a:pt x="384" y="669"/>
                  </a:lnTo>
                  <a:lnTo>
                    <a:pt x="397" y="653"/>
                  </a:lnTo>
                  <a:lnTo>
                    <a:pt x="404" y="646"/>
                  </a:lnTo>
                  <a:lnTo>
                    <a:pt x="409" y="639"/>
                  </a:lnTo>
                  <a:lnTo>
                    <a:pt x="412" y="633"/>
                  </a:lnTo>
                  <a:lnTo>
                    <a:pt x="412" y="630"/>
                  </a:lnTo>
                  <a:lnTo>
                    <a:pt x="412" y="629"/>
                  </a:lnTo>
                  <a:lnTo>
                    <a:pt x="412" y="629"/>
                  </a:lnTo>
                  <a:lnTo>
                    <a:pt x="411" y="629"/>
                  </a:lnTo>
                  <a:lnTo>
                    <a:pt x="408" y="629"/>
                  </a:lnTo>
                  <a:lnTo>
                    <a:pt x="402" y="633"/>
                  </a:lnTo>
                  <a:lnTo>
                    <a:pt x="384" y="645"/>
                  </a:lnTo>
                  <a:lnTo>
                    <a:pt x="356" y="668"/>
                  </a:lnTo>
                  <a:lnTo>
                    <a:pt x="356" y="668"/>
                  </a:lnTo>
                  <a:lnTo>
                    <a:pt x="355" y="665"/>
                  </a:lnTo>
                  <a:lnTo>
                    <a:pt x="355" y="665"/>
                  </a:lnTo>
                  <a:lnTo>
                    <a:pt x="360" y="658"/>
                  </a:lnTo>
                  <a:lnTo>
                    <a:pt x="365" y="651"/>
                  </a:lnTo>
                  <a:lnTo>
                    <a:pt x="378" y="636"/>
                  </a:lnTo>
                  <a:lnTo>
                    <a:pt x="378" y="636"/>
                  </a:lnTo>
                  <a:lnTo>
                    <a:pt x="392" y="622"/>
                  </a:lnTo>
                  <a:lnTo>
                    <a:pt x="407" y="606"/>
                  </a:lnTo>
                  <a:lnTo>
                    <a:pt x="407" y="606"/>
                  </a:lnTo>
                  <a:lnTo>
                    <a:pt x="414" y="630"/>
                  </a:lnTo>
                  <a:lnTo>
                    <a:pt x="417" y="642"/>
                  </a:lnTo>
                  <a:lnTo>
                    <a:pt x="418" y="653"/>
                  </a:lnTo>
                  <a:lnTo>
                    <a:pt x="418" y="653"/>
                  </a:lnTo>
                  <a:lnTo>
                    <a:pt x="413" y="654"/>
                  </a:lnTo>
                  <a:lnTo>
                    <a:pt x="407" y="656"/>
                  </a:lnTo>
                  <a:lnTo>
                    <a:pt x="396" y="663"/>
                  </a:lnTo>
                  <a:lnTo>
                    <a:pt x="376" y="679"/>
                  </a:lnTo>
                  <a:lnTo>
                    <a:pt x="376" y="679"/>
                  </a:lnTo>
                  <a:close/>
                  <a:moveTo>
                    <a:pt x="377" y="689"/>
                  </a:move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close/>
                  <a:moveTo>
                    <a:pt x="371" y="670"/>
                  </a:moveTo>
                  <a:lnTo>
                    <a:pt x="371" y="670"/>
                  </a:lnTo>
                  <a:lnTo>
                    <a:pt x="365" y="679"/>
                  </a:lnTo>
                  <a:lnTo>
                    <a:pt x="365" y="679"/>
                  </a:lnTo>
                  <a:lnTo>
                    <a:pt x="364" y="679"/>
                  </a:lnTo>
                  <a:lnTo>
                    <a:pt x="364" y="679"/>
                  </a:lnTo>
                  <a:lnTo>
                    <a:pt x="361" y="676"/>
                  </a:lnTo>
                  <a:lnTo>
                    <a:pt x="361" y="676"/>
                  </a:lnTo>
                  <a:lnTo>
                    <a:pt x="371" y="670"/>
                  </a:lnTo>
                  <a:lnTo>
                    <a:pt x="371" y="670"/>
                  </a:lnTo>
                  <a:close/>
                  <a:moveTo>
                    <a:pt x="350" y="654"/>
                  </a:moveTo>
                  <a:lnTo>
                    <a:pt x="350" y="654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50" y="654"/>
                  </a:lnTo>
                  <a:lnTo>
                    <a:pt x="350" y="654"/>
                  </a:lnTo>
                  <a:close/>
                  <a:moveTo>
                    <a:pt x="346" y="686"/>
                  </a:moveTo>
                  <a:lnTo>
                    <a:pt x="346" y="686"/>
                  </a:lnTo>
                  <a:lnTo>
                    <a:pt x="349" y="685"/>
                  </a:lnTo>
                  <a:lnTo>
                    <a:pt x="354" y="681"/>
                  </a:lnTo>
                  <a:lnTo>
                    <a:pt x="354" y="681"/>
                  </a:lnTo>
                  <a:lnTo>
                    <a:pt x="360" y="689"/>
                  </a:lnTo>
                  <a:lnTo>
                    <a:pt x="360" y="689"/>
                  </a:lnTo>
                  <a:lnTo>
                    <a:pt x="359" y="689"/>
                  </a:lnTo>
                  <a:lnTo>
                    <a:pt x="359" y="689"/>
                  </a:lnTo>
                  <a:lnTo>
                    <a:pt x="341" y="691"/>
                  </a:lnTo>
                  <a:lnTo>
                    <a:pt x="341" y="691"/>
                  </a:lnTo>
                  <a:lnTo>
                    <a:pt x="346" y="686"/>
                  </a:lnTo>
                  <a:lnTo>
                    <a:pt x="346" y="686"/>
                  </a:lnTo>
                  <a:close/>
                  <a:moveTo>
                    <a:pt x="331" y="700"/>
                  </a:moveTo>
                  <a:lnTo>
                    <a:pt x="331" y="700"/>
                  </a:lnTo>
                  <a:lnTo>
                    <a:pt x="341" y="701"/>
                  </a:lnTo>
                  <a:lnTo>
                    <a:pt x="352" y="701"/>
                  </a:lnTo>
                  <a:lnTo>
                    <a:pt x="373" y="700"/>
                  </a:lnTo>
                  <a:lnTo>
                    <a:pt x="373" y="700"/>
                  </a:lnTo>
                  <a:lnTo>
                    <a:pt x="377" y="700"/>
                  </a:lnTo>
                  <a:lnTo>
                    <a:pt x="377" y="700"/>
                  </a:lnTo>
                  <a:lnTo>
                    <a:pt x="376" y="704"/>
                  </a:lnTo>
                  <a:lnTo>
                    <a:pt x="376" y="704"/>
                  </a:lnTo>
                  <a:lnTo>
                    <a:pt x="367" y="707"/>
                  </a:lnTo>
                  <a:lnTo>
                    <a:pt x="359" y="712"/>
                  </a:lnTo>
                  <a:lnTo>
                    <a:pt x="339" y="718"/>
                  </a:lnTo>
                  <a:lnTo>
                    <a:pt x="339" y="718"/>
                  </a:lnTo>
                  <a:lnTo>
                    <a:pt x="330" y="719"/>
                  </a:lnTo>
                  <a:lnTo>
                    <a:pt x="314" y="723"/>
                  </a:lnTo>
                  <a:lnTo>
                    <a:pt x="306" y="724"/>
                  </a:lnTo>
                  <a:lnTo>
                    <a:pt x="301" y="728"/>
                  </a:lnTo>
                  <a:lnTo>
                    <a:pt x="299" y="729"/>
                  </a:lnTo>
                  <a:lnTo>
                    <a:pt x="299" y="730"/>
                  </a:lnTo>
                  <a:lnTo>
                    <a:pt x="299" y="732"/>
                  </a:lnTo>
                  <a:lnTo>
                    <a:pt x="300" y="734"/>
                  </a:lnTo>
                  <a:lnTo>
                    <a:pt x="300" y="734"/>
                  </a:lnTo>
                  <a:lnTo>
                    <a:pt x="278" y="733"/>
                  </a:lnTo>
                  <a:lnTo>
                    <a:pt x="278" y="733"/>
                  </a:lnTo>
                  <a:lnTo>
                    <a:pt x="293" y="725"/>
                  </a:lnTo>
                  <a:lnTo>
                    <a:pt x="306" y="718"/>
                  </a:lnTo>
                  <a:lnTo>
                    <a:pt x="319" y="710"/>
                  </a:lnTo>
                  <a:lnTo>
                    <a:pt x="331" y="700"/>
                  </a:lnTo>
                  <a:lnTo>
                    <a:pt x="331" y="700"/>
                  </a:lnTo>
                  <a:close/>
                  <a:moveTo>
                    <a:pt x="368" y="718"/>
                  </a:moveTo>
                  <a:lnTo>
                    <a:pt x="368" y="718"/>
                  </a:lnTo>
                  <a:lnTo>
                    <a:pt x="368" y="719"/>
                  </a:lnTo>
                  <a:lnTo>
                    <a:pt x="368" y="719"/>
                  </a:lnTo>
                  <a:lnTo>
                    <a:pt x="368" y="721"/>
                  </a:lnTo>
                  <a:lnTo>
                    <a:pt x="368" y="721"/>
                  </a:lnTo>
                  <a:lnTo>
                    <a:pt x="365" y="719"/>
                  </a:lnTo>
                  <a:lnTo>
                    <a:pt x="365" y="719"/>
                  </a:lnTo>
                  <a:lnTo>
                    <a:pt x="368" y="718"/>
                  </a:lnTo>
                  <a:lnTo>
                    <a:pt x="368" y="718"/>
                  </a:lnTo>
                  <a:close/>
                  <a:moveTo>
                    <a:pt x="320" y="733"/>
                  </a:moveTo>
                  <a:lnTo>
                    <a:pt x="320" y="733"/>
                  </a:lnTo>
                  <a:lnTo>
                    <a:pt x="341" y="728"/>
                  </a:lnTo>
                  <a:lnTo>
                    <a:pt x="341" y="728"/>
                  </a:lnTo>
                  <a:lnTo>
                    <a:pt x="358" y="728"/>
                  </a:lnTo>
                  <a:lnTo>
                    <a:pt x="358" y="728"/>
                  </a:lnTo>
                  <a:lnTo>
                    <a:pt x="339" y="732"/>
                  </a:lnTo>
                  <a:lnTo>
                    <a:pt x="320" y="733"/>
                  </a:lnTo>
                  <a:lnTo>
                    <a:pt x="320" y="733"/>
                  </a:lnTo>
                  <a:close/>
                  <a:moveTo>
                    <a:pt x="338" y="741"/>
                  </a:moveTo>
                  <a:lnTo>
                    <a:pt x="338" y="741"/>
                  </a:lnTo>
                  <a:lnTo>
                    <a:pt x="335" y="742"/>
                  </a:lnTo>
                  <a:lnTo>
                    <a:pt x="335" y="742"/>
                  </a:lnTo>
                  <a:lnTo>
                    <a:pt x="335" y="741"/>
                  </a:lnTo>
                  <a:lnTo>
                    <a:pt x="335" y="741"/>
                  </a:lnTo>
                  <a:lnTo>
                    <a:pt x="338" y="741"/>
                  </a:lnTo>
                  <a:lnTo>
                    <a:pt x="338" y="741"/>
                  </a:lnTo>
                  <a:close/>
                  <a:moveTo>
                    <a:pt x="214" y="794"/>
                  </a:moveTo>
                  <a:lnTo>
                    <a:pt x="214" y="794"/>
                  </a:lnTo>
                  <a:lnTo>
                    <a:pt x="234" y="791"/>
                  </a:lnTo>
                  <a:lnTo>
                    <a:pt x="234" y="791"/>
                  </a:lnTo>
                  <a:lnTo>
                    <a:pt x="213" y="804"/>
                  </a:lnTo>
                  <a:lnTo>
                    <a:pt x="193" y="818"/>
                  </a:lnTo>
                  <a:lnTo>
                    <a:pt x="193" y="818"/>
                  </a:lnTo>
                  <a:lnTo>
                    <a:pt x="190" y="817"/>
                  </a:lnTo>
                  <a:lnTo>
                    <a:pt x="188" y="817"/>
                  </a:lnTo>
                  <a:lnTo>
                    <a:pt x="182" y="817"/>
                  </a:lnTo>
                  <a:lnTo>
                    <a:pt x="163" y="823"/>
                  </a:lnTo>
                  <a:lnTo>
                    <a:pt x="131" y="834"/>
                  </a:lnTo>
                  <a:lnTo>
                    <a:pt x="131" y="834"/>
                  </a:lnTo>
                  <a:lnTo>
                    <a:pt x="146" y="827"/>
                  </a:lnTo>
                  <a:lnTo>
                    <a:pt x="161" y="819"/>
                  </a:lnTo>
                  <a:lnTo>
                    <a:pt x="193" y="809"/>
                  </a:lnTo>
                  <a:lnTo>
                    <a:pt x="193" y="809"/>
                  </a:lnTo>
                  <a:lnTo>
                    <a:pt x="199" y="807"/>
                  </a:lnTo>
                  <a:lnTo>
                    <a:pt x="208" y="805"/>
                  </a:lnTo>
                  <a:lnTo>
                    <a:pt x="213" y="803"/>
                  </a:lnTo>
                  <a:lnTo>
                    <a:pt x="216" y="800"/>
                  </a:lnTo>
                  <a:lnTo>
                    <a:pt x="217" y="798"/>
                  </a:lnTo>
                  <a:lnTo>
                    <a:pt x="214" y="794"/>
                  </a:lnTo>
                  <a:lnTo>
                    <a:pt x="214" y="794"/>
                  </a:lnTo>
                  <a:close/>
                  <a:moveTo>
                    <a:pt x="189" y="787"/>
                  </a:moveTo>
                  <a:lnTo>
                    <a:pt x="189" y="787"/>
                  </a:lnTo>
                  <a:lnTo>
                    <a:pt x="206" y="782"/>
                  </a:lnTo>
                  <a:lnTo>
                    <a:pt x="234" y="776"/>
                  </a:lnTo>
                  <a:lnTo>
                    <a:pt x="247" y="772"/>
                  </a:lnTo>
                  <a:lnTo>
                    <a:pt x="259" y="769"/>
                  </a:lnTo>
                  <a:lnTo>
                    <a:pt x="267" y="765"/>
                  </a:lnTo>
                  <a:lnTo>
                    <a:pt x="270" y="763"/>
                  </a:lnTo>
                  <a:lnTo>
                    <a:pt x="271" y="760"/>
                  </a:lnTo>
                  <a:lnTo>
                    <a:pt x="271" y="760"/>
                  </a:lnTo>
                  <a:lnTo>
                    <a:pt x="287" y="758"/>
                  </a:lnTo>
                  <a:lnTo>
                    <a:pt x="302" y="754"/>
                  </a:lnTo>
                  <a:lnTo>
                    <a:pt x="302" y="754"/>
                  </a:lnTo>
                  <a:lnTo>
                    <a:pt x="305" y="754"/>
                  </a:lnTo>
                  <a:lnTo>
                    <a:pt x="306" y="752"/>
                  </a:lnTo>
                  <a:lnTo>
                    <a:pt x="306" y="750"/>
                  </a:lnTo>
                  <a:lnTo>
                    <a:pt x="305" y="747"/>
                  </a:lnTo>
                  <a:lnTo>
                    <a:pt x="305" y="747"/>
                  </a:lnTo>
                  <a:lnTo>
                    <a:pt x="311" y="746"/>
                  </a:lnTo>
                  <a:lnTo>
                    <a:pt x="311" y="746"/>
                  </a:lnTo>
                  <a:lnTo>
                    <a:pt x="324" y="746"/>
                  </a:lnTo>
                  <a:lnTo>
                    <a:pt x="324" y="746"/>
                  </a:lnTo>
                  <a:lnTo>
                    <a:pt x="306" y="753"/>
                  </a:lnTo>
                  <a:lnTo>
                    <a:pt x="288" y="762"/>
                  </a:lnTo>
                  <a:lnTo>
                    <a:pt x="254" y="780"/>
                  </a:lnTo>
                  <a:lnTo>
                    <a:pt x="254" y="780"/>
                  </a:lnTo>
                  <a:lnTo>
                    <a:pt x="252" y="778"/>
                  </a:lnTo>
                  <a:lnTo>
                    <a:pt x="249" y="777"/>
                  </a:lnTo>
                  <a:lnTo>
                    <a:pt x="242" y="776"/>
                  </a:lnTo>
                  <a:lnTo>
                    <a:pt x="232" y="776"/>
                  </a:lnTo>
                  <a:lnTo>
                    <a:pt x="223" y="778"/>
                  </a:lnTo>
                  <a:lnTo>
                    <a:pt x="202" y="783"/>
                  </a:lnTo>
                  <a:lnTo>
                    <a:pt x="189" y="787"/>
                  </a:lnTo>
                  <a:lnTo>
                    <a:pt x="189" y="787"/>
                  </a:lnTo>
                  <a:close/>
                  <a:moveTo>
                    <a:pt x="248" y="747"/>
                  </a:moveTo>
                  <a:lnTo>
                    <a:pt x="248" y="747"/>
                  </a:lnTo>
                  <a:lnTo>
                    <a:pt x="264" y="740"/>
                  </a:lnTo>
                  <a:lnTo>
                    <a:pt x="264" y="740"/>
                  </a:lnTo>
                  <a:lnTo>
                    <a:pt x="268" y="742"/>
                  </a:lnTo>
                  <a:lnTo>
                    <a:pt x="276" y="744"/>
                  </a:lnTo>
                  <a:lnTo>
                    <a:pt x="276" y="744"/>
                  </a:lnTo>
                  <a:lnTo>
                    <a:pt x="259" y="747"/>
                  </a:lnTo>
                  <a:lnTo>
                    <a:pt x="243" y="748"/>
                  </a:lnTo>
                  <a:lnTo>
                    <a:pt x="243" y="748"/>
                  </a:lnTo>
                  <a:lnTo>
                    <a:pt x="248" y="747"/>
                  </a:lnTo>
                  <a:lnTo>
                    <a:pt x="248" y="747"/>
                  </a:lnTo>
                  <a:close/>
                  <a:moveTo>
                    <a:pt x="231" y="754"/>
                  </a:moveTo>
                  <a:lnTo>
                    <a:pt x="231" y="754"/>
                  </a:lnTo>
                  <a:lnTo>
                    <a:pt x="231" y="756"/>
                  </a:lnTo>
                  <a:lnTo>
                    <a:pt x="231" y="756"/>
                  </a:lnTo>
                  <a:lnTo>
                    <a:pt x="225" y="757"/>
                  </a:lnTo>
                  <a:lnTo>
                    <a:pt x="225" y="757"/>
                  </a:lnTo>
                  <a:lnTo>
                    <a:pt x="231" y="754"/>
                  </a:lnTo>
                  <a:lnTo>
                    <a:pt x="231" y="754"/>
                  </a:lnTo>
                  <a:close/>
                  <a:moveTo>
                    <a:pt x="193" y="774"/>
                  </a:moveTo>
                  <a:lnTo>
                    <a:pt x="193" y="774"/>
                  </a:lnTo>
                  <a:lnTo>
                    <a:pt x="193" y="775"/>
                  </a:lnTo>
                  <a:lnTo>
                    <a:pt x="193" y="775"/>
                  </a:lnTo>
                  <a:lnTo>
                    <a:pt x="187" y="777"/>
                  </a:lnTo>
                  <a:lnTo>
                    <a:pt x="187" y="777"/>
                  </a:lnTo>
                  <a:lnTo>
                    <a:pt x="193" y="774"/>
                  </a:lnTo>
                  <a:lnTo>
                    <a:pt x="193" y="774"/>
                  </a:lnTo>
                  <a:close/>
                  <a:moveTo>
                    <a:pt x="160" y="795"/>
                  </a:moveTo>
                  <a:lnTo>
                    <a:pt x="160" y="795"/>
                  </a:lnTo>
                  <a:lnTo>
                    <a:pt x="161" y="798"/>
                  </a:lnTo>
                  <a:lnTo>
                    <a:pt x="161" y="798"/>
                  </a:lnTo>
                  <a:lnTo>
                    <a:pt x="155" y="800"/>
                  </a:lnTo>
                  <a:lnTo>
                    <a:pt x="147" y="805"/>
                  </a:lnTo>
                  <a:lnTo>
                    <a:pt x="147" y="805"/>
                  </a:lnTo>
                  <a:lnTo>
                    <a:pt x="160" y="795"/>
                  </a:lnTo>
                  <a:lnTo>
                    <a:pt x="160" y="795"/>
                  </a:lnTo>
                  <a:close/>
                  <a:moveTo>
                    <a:pt x="101" y="845"/>
                  </a:moveTo>
                  <a:lnTo>
                    <a:pt x="101" y="845"/>
                  </a:lnTo>
                  <a:lnTo>
                    <a:pt x="120" y="828"/>
                  </a:lnTo>
                  <a:lnTo>
                    <a:pt x="141" y="810"/>
                  </a:lnTo>
                  <a:lnTo>
                    <a:pt x="141" y="810"/>
                  </a:lnTo>
                  <a:lnTo>
                    <a:pt x="137" y="815"/>
                  </a:lnTo>
                  <a:lnTo>
                    <a:pt x="137" y="817"/>
                  </a:lnTo>
                  <a:lnTo>
                    <a:pt x="137" y="819"/>
                  </a:lnTo>
                  <a:lnTo>
                    <a:pt x="137" y="819"/>
                  </a:lnTo>
                  <a:lnTo>
                    <a:pt x="130" y="824"/>
                  </a:lnTo>
                  <a:lnTo>
                    <a:pt x="118" y="833"/>
                  </a:lnTo>
                  <a:lnTo>
                    <a:pt x="112" y="837"/>
                  </a:lnTo>
                  <a:lnTo>
                    <a:pt x="108" y="841"/>
                  </a:lnTo>
                  <a:lnTo>
                    <a:pt x="108" y="844"/>
                  </a:lnTo>
                  <a:lnTo>
                    <a:pt x="108" y="845"/>
                  </a:lnTo>
                  <a:lnTo>
                    <a:pt x="110" y="847"/>
                  </a:lnTo>
                  <a:lnTo>
                    <a:pt x="112" y="847"/>
                  </a:lnTo>
                  <a:lnTo>
                    <a:pt x="112" y="847"/>
                  </a:lnTo>
                  <a:lnTo>
                    <a:pt x="87" y="858"/>
                  </a:lnTo>
                  <a:lnTo>
                    <a:pt x="87" y="858"/>
                  </a:lnTo>
                  <a:lnTo>
                    <a:pt x="101" y="845"/>
                  </a:lnTo>
                  <a:lnTo>
                    <a:pt x="101" y="845"/>
                  </a:lnTo>
                  <a:close/>
                  <a:moveTo>
                    <a:pt x="71" y="874"/>
                  </a:moveTo>
                  <a:lnTo>
                    <a:pt x="71" y="874"/>
                  </a:lnTo>
                  <a:lnTo>
                    <a:pt x="76" y="875"/>
                  </a:lnTo>
                  <a:lnTo>
                    <a:pt x="83" y="874"/>
                  </a:lnTo>
                  <a:lnTo>
                    <a:pt x="95" y="870"/>
                  </a:lnTo>
                  <a:lnTo>
                    <a:pt x="95" y="870"/>
                  </a:lnTo>
                  <a:lnTo>
                    <a:pt x="81" y="880"/>
                  </a:lnTo>
                  <a:lnTo>
                    <a:pt x="67" y="888"/>
                  </a:lnTo>
                  <a:lnTo>
                    <a:pt x="41" y="909"/>
                  </a:lnTo>
                  <a:lnTo>
                    <a:pt x="41" y="909"/>
                  </a:lnTo>
                  <a:lnTo>
                    <a:pt x="55" y="890"/>
                  </a:lnTo>
                  <a:lnTo>
                    <a:pt x="71" y="874"/>
                  </a:lnTo>
                  <a:lnTo>
                    <a:pt x="71" y="874"/>
                  </a:lnTo>
                  <a:close/>
                  <a:moveTo>
                    <a:pt x="28" y="931"/>
                  </a:moveTo>
                  <a:lnTo>
                    <a:pt x="28" y="931"/>
                  </a:lnTo>
                  <a:lnTo>
                    <a:pt x="35" y="930"/>
                  </a:lnTo>
                  <a:lnTo>
                    <a:pt x="41" y="928"/>
                  </a:lnTo>
                  <a:lnTo>
                    <a:pt x="41" y="928"/>
                  </a:lnTo>
                  <a:lnTo>
                    <a:pt x="25" y="939"/>
                  </a:lnTo>
                  <a:lnTo>
                    <a:pt x="25" y="939"/>
                  </a:lnTo>
                  <a:lnTo>
                    <a:pt x="28" y="931"/>
                  </a:lnTo>
                  <a:lnTo>
                    <a:pt x="28" y="931"/>
                  </a:lnTo>
                  <a:close/>
                  <a:moveTo>
                    <a:pt x="18" y="960"/>
                  </a:moveTo>
                  <a:lnTo>
                    <a:pt x="18" y="960"/>
                  </a:lnTo>
                  <a:lnTo>
                    <a:pt x="18" y="958"/>
                  </a:lnTo>
                  <a:lnTo>
                    <a:pt x="18" y="958"/>
                  </a:lnTo>
                  <a:lnTo>
                    <a:pt x="29" y="953"/>
                  </a:lnTo>
                  <a:lnTo>
                    <a:pt x="40" y="948"/>
                  </a:lnTo>
                  <a:lnTo>
                    <a:pt x="40" y="948"/>
                  </a:lnTo>
                  <a:lnTo>
                    <a:pt x="28" y="959"/>
                  </a:lnTo>
                  <a:lnTo>
                    <a:pt x="16" y="971"/>
                  </a:lnTo>
                  <a:lnTo>
                    <a:pt x="16" y="971"/>
                  </a:lnTo>
                  <a:lnTo>
                    <a:pt x="18" y="960"/>
                  </a:lnTo>
                  <a:lnTo>
                    <a:pt x="18" y="960"/>
                  </a:lnTo>
                  <a:close/>
                  <a:moveTo>
                    <a:pt x="13" y="1006"/>
                  </a:moveTo>
                  <a:lnTo>
                    <a:pt x="13" y="1006"/>
                  </a:lnTo>
                  <a:lnTo>
                    <a:pt x="17" y="1004"/>
                  </a:lnTo>
                  <a:lnTo>
                    <a:pt x="17" y="1004"/>
                  </a:lnTo>
                  <a:lnTo>
                    <a:pt x="13" y="1011"/>
                  </a:lnTo>
                  <a:lnTo>
                    <a:pt x="13" y="1011"/>
                  </a:lnTo>
                  <a:lnTo>
                    <a:pt x="13" y="1006"/>
                  </a:lnTo>
                  <a:lnTo>
                    <a:pt x="13" y="1006"/>
                  </a:lnTo>
                  <a:close/>
                  <a:moveTo>
                    <a:pt x="28" y="1057"/>
                  </a:moveTo>
                  <a:lnTo>
                    <a:pt x="28" y="1057"/>
                  </a:lnTo>
                  <a:lnTo>
                    <a:pt x="19" y="1057"/>
                  </a:lnTo>
                  <a:lnTo>
                    <a:pt x="19" y="1057"/>
                  </a:lnTo>
                  <a:lnTo>
                    <a:pt x="17" y="1049"/>
                  </a:lnTo>
                  <a:lnTo>
                    <a:pt x="16" y="1040"/>
                  </a:lnTo>
                  <a:lnTo>
                    <a:pt x="16" y="1040"/>
                  </a:lnTo>
                  <a:lnTo>
                    <a:pt x="25" y="1030"/>
                  </a:lnTo>
                  <a:lnTo>
                    <a:pt x="25" y="1030"/>
                  </a:lnTo>
                  <a:lnTo>
                    <a:pt x="23" y="1036"/>
                  </a:lnTo>
                  <a:lnTo>
                    <a:pt x="23" y="1042"/>
                  </a:lnTo>
                  <a:lnTo>
                    <a:pt x="23" y="1045"/>
                  </a:lnTo>
                  <a:lnTo>
                    <a:pt x="24" y="1046"/>
                  </a:lnTo>
                  <a:lnTo>
                    <a:pt x="27" y="1046"/>
                  </a:lnTo>
                  <a:lnTo>
                    <a:pt x="31" y="1046"/>
                  </a:lnTo>
                  <a:lnTo>
                    <a:pt x="31" y="1046"/>
                  </a:lnTo>
                  <a:lnTo>
                    <a:pt x="28" y="1057"/>
                  </a:lnTo>
                  <a:lnTo>
                    <a:pt x="28" y="1057"/>
                  </a:lnTo>
                  <a:close/>
                  <a:moveTo>
                    <a:pt x="19" y="1022"/>
                  </a:moveTo>
                  <a:lnTo>
                    <a:pt x="19" y="1022"/>
                  </a:lnTo>
                  <a:lnTo>
                    <a:pt x="27" y="1007"/>
                  </a:lnTo>
                  <a:lnTo>
                    <a:pt x="27" y="1007"/>
                  </a:lnTo>
                  <a:lnTo>
                    <a:pt x="29" y="1001"/>
                  </a:lnTo>
                  <a:lnTo>
                    <a:pt x="31" y="993"/>
                  </a:lnTo>
                  <a:lnTo>
                    <a:pt x="33" y="989"/>
                  </a:lnTo>
                  <a:lnTo>
                    <a:pt x="33" y="986"/>
                  </a:lnTo>
                  <a:lnTo>
                    <a:pt x="31" y="983"/>
                  </a:lnTo>
                  <a:lnTo>
                    <a:pt x="28" y="983"/>
                  </a:lnTo>
                  <a:lnTo>
                    <a:pt x="28" y="983"/>
                  </a:lnTo>
                  <a:lnTo>
                    <a:pt x="45" y="964"/>
                  </a:lnTo>
                  <a:lnTo>
                    <a:pt x="54" y="953"/>
                  </a:lnTo>
                  <a:lnTo>
                    <a:pt x="57" y="948"/>
                  </a:lnTo>
                  <a:lnTo>
                    <a:pt x="57" y="946"/>
                  </a:lnTo>
                  <a:lnTo>
                    <a:pt x="57" y="945"/>
                  </a:lnTo>
                  <a:lnTo>
                    <a:pt x="57" y="945"/>
                  </a:lnTo>
                  <a:lnTo>
                    <a:pt x="60" y="940"/>
                  </a:lnTo>
                  <a:lnTo>
                    <a:pt x="67" y="933"/>
                  </a:lnTo>
                  <a:lnTo>
                    <a:pt x="70" y="929"/>
                  </a:lnTo>
                  <a:lnTo>
                    <a:pt x="71" y="925"/>
                  </a:lnTo>
                  <a:lnTo>
                    <a:pt x="71" y="922"/>
                  </a:lnTo>
                  <a:lnTo>
                    <a:pt x="69" y="919"/>
                  </a:lnTo>
                  <a:lnTo>
                    <a:pt x="69" y="919"/>
                  </a:lnTo>
                  <a:lnTo>
                    <a:pt x="76" y="915"/>
                  </a:lnTo>
                  <a:lnTo>
                    <a:pt x="87" y="907"/>
                  </a:lnTo>
                  <a:lnTo>
                    <a:pt x="92" y="903"/>
                  </a:lnTo>
                  <a:lnTo>
                    <a:pt x="95" y="898"/>
                  </a:lnTo>
                  <a:lnTo>
                    <a:pt x="96" y="894"/>
                  </a:lnTo>
                  <a:lnTo>
                    <a:pt x="96" y="892"/>
                  </a:lnTo>
                  <a:lnTo>
                    <a:pt x="95" y="890"/>
                  </a:lnTo>
                  <a:lnTo>
                    <a:pt x="95" y="890"/>
                  </a:lnTo>
                  <a:lnTo>
                    <a:pt x="114" y="878"/>
                  </a:lnTo>
                  <a:lnTo>
                    <a:pt x="119" y="875"/>
                  </a:lnTo>
                  <a:lnTo>
                    <a:pt x="123" y="870"/>
                  </a:lnTo>
                  <a:lnTo>
                    <a:pt x="125" y="866"/>
                  </a:lnTo>
                  <a:lnTo>
                    <a:pt x="126" y="865"/>
                  </a:lnTo>
                  <a:lnTo>
                    <a:pt x="125" y="864"/>
                  </a:lnTo>
                  <a:lnTo>
                    <a:pt x="125" y="864"/>
                  </a:lnTo>
                  <a:lnTo>
                    <a:pt x="132" y="860"/>
                  </a:lnTo>
                  <a:lnTo>
                    <a:pt x="142" y="854"/>
                  </a:lnTo>
                  <a:lnTo>
                    <a:pt x="147" y="852"/>
                  </a:lnTo>
                  <a:lnTo>
                    <a:pt x="151" y="848"/>
                  </a:lnTo>
                  <a:lnTo>
                    <a:pt x="153" y="845"/>
                  </a:lnTo>
                  <a:lnTo>
                    <a:pt x="153" y="844"/>
                  </a:lnTo>
                  <a:lnTo>
                    <a:pt x="152" y="841"/>
                  </a:lnTo>
                  <a:lnTo>
                    <a:pt x="152" y="841"/>
                  </a:lnTo>
                  <a:lnTo>
                    <a:pt x="171" y="834"/>
                  </a:lnTo>
                  <a:lnTo>
                    <a:pt x="171" y="834"/>
                  </a:lnTo>
                  <a:lnTo>
                    <a:pt x="151" y="851"/>
                  </a:lnTo>
                  <a:lnTo>
                    <a:pt x="128" y="869"/>
                  </a:lnTo>
                  <a:lnTo>
                    <a:pt x="107" y="889"/>
                  </a:lnTo>
                  <a:lnTo>
                    <a:pt x="87" y="911"/>
                  </a:lnTo>
                  <a:lnTo>
                    <a:pt x="67" y="934"/>
                  </a:lnTo>
                  <a:lnTo>
                    <a:pt x="60" y="946"/>
                  </a:lnTo>
                  <a:lnTo>
                    <a:pt x="52" y="959"/>
                  </a:lnTo>
                  <a:lnTo>
                    <a:pt x="46" y="971"/>
                  </a:lnTo>
                  <a:lnTo>
                    <a:pt x="40" y="984"/>
                  </a:lnTo>
                  <a:lnTo>
                    <a:pt x="36" y="998"/>
                  </a:lnTo>
                  <a:lnTo>
                    <a:pt x="33" y="1011"/>
                  </a:lnTo>
                  <a:lnTo>
                    <a:pt x="33" y="1011"/>
                  </a:lnTo>
                  <a:lnTo>
                    <a:pt x="27" y="1016"/>
                  </a:lnTo>
                  <a:lnTo>
                    <a:pt x="19" y="1022"/>
                  </a:lnTo>
                  <a:lnTo>
                    <a:pt x="19" y="1022"/>
                  </a:lnTo>
                  <a:close/>
                  <a:moveTo>
                    <a:pt x="438" y="841"/>
                  </a:moveTo>
                  <a:lnTo>
                    <a:pt x="438" y="841"/>
                  </a:lnTo>
                  <a:lnTo>
                    <a:pt x="437" y="836"/>
                  </a:lnTo>
                  <a:lnTo>
                    <a:pt x="437" y="836"/>
                  </a:lnTo>
                  <a:lnTo>
                    <a:pt x="442" y="834"/>
                  </a:lnTo>
                  <a:lnTo>
                    <a:pt x="442" y="834"/>
                  </a:lnTo>
                  <a:lnTo>
                    <a:pt x="438" y="841"/>
                  </a:lnTo>
                  <a:lnTo>
                    <a:pt x="438" y="841"/>
                  </a:lnTo>
                  <a:close/>
                  <a:moveTo>
                    <a:pt x="444" y="848"/>
                  </a:moveTo>
                  <a:lnTo>
                    <a:pt x="444" y="848"/>
                  </a:lnTo>
                  <a:lnTo>
                    <a:pt x="453" y="836"/>
                  </a:lnTo>
                  <a:lnTo>
                    <a:pt x="462" y="823"/>
                  </a:lnTo>
                  <a:lnTo>
                    <a:pt x="462" y="823"/>
                  </a:lnTo>
                  <a:lnTo>
                    <a:pt x="471" y="813"/>
                  </a:lnTo>
                  <a:lnTo>
                    <a:pt x="476" y="807"/>
                  </a:lnTo>
                  <a:lnTo>
                    <a:pt x="477" y="805"/>
                  </a:lnTo>
                  <a:lnTo>
                    <a:pt x="477" y="803"/>
                  </a:lnTo>
                  <a:lnTo>
                    <a:pt x="477" y="803"/>
                  </a:lnTo>
                  <a:lnTo>
                    <a:pt x="484" y="812"/>
                  </a:lnTo>
                  <a:lnTo>
                    <a:pt x="484" y="812"/>
                  </a:lnTo>
                  <a:lnTo>
                    <a:pt x="473" y="825"/>
                  </a:lnTo>
                  <a:lnTo>
                    <a:pt x="463" y="839"/>
                  </a:lnTo>
                  <a:lnTo>
                    <a:pt x="463" y="839"/>
                  </a:lnTo>
                  <a:lnTo>
                    <a:pt x="462" y="836"/>
                  </a:lnTo>
                  <a:lnTo>
                    <a:pt x="460" y="836"/>
                  </a:lnTo>
                  <a:lnTo>
                    <a:pt x="457" y="837"/>
                  </a:lnTo>
                  <a:lnTo>
                    <a:pt x="454" y="839"/>
                  </a:lnTo>
                  <a:lnTo>
                    <a:pt x="444" y="848"/>
                  </a:lnTo>
                  <a:lnTo>
                    <a:pt x="444" y="848"/>
                  </a:lnTo>
                  <a:close/>
                  <a:moveTo>
                    <a:pt x="455" y="792"/>
                  </a:moveTo>
                  <a:lnTo>
                    <a:pt x="456" y="791"/>
                  </a:lnTo>
                  <a:lnTo>
                    <a:pt x="456" y="791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close/>
                  <a:moveTo>
                    <a:pt x="466" y="794"/>
                  </a:moveTo>
                  <a:lnTo>
                    <a:pt x="466" y="794"/>
                  </a:lnTo>
                  <a:lnTo>
                    <a:pt x="467" y="793"/>
                  </a:lnTo>
                  <a:lnTo>
                    <a:pt x="467" y="791"/>
                  </a:lnTo>
                  <a:lnTo>
                    <a:pt x="467" y="791"/>
                  </a:lnTo>
                  <a:lnTo>
                    <a:pt x="473" y="798"/>
                  </a:lnTo>
                  <a:lnTo>
                    <a:pt x="473" y="798"/>
                  </a:lnTo>
                  <a:lnTo>
                    <a:pt x="471" y="798"/>
                  </a:lnTo>
                  <a:lnTo>
                    <a:pt x="468" y="799"/>
                  </a:lnTo>
                  <a:lnTo>
                    <a:pt x="463" y="803"/>
                  </a:lnTo>
                  <a:lnTo>
                    <a:pt x="456" y="811"/>
                  </a:lnTo>
                  <a:lnTo>
                    <a:pt x="456" y="811"/>
                  </a:lnTo>
                  <a:lnTo>
                    <a:pt x="462" y="803"/>
                  </a:lnTo>
                  <a:lnTo>
                    <a:pt x="466" y="794"/>
                  </a:lnTo>
                  <a:lnTo>
                    <a:pt x="466" y="794"/>
                  </a:lnTo>
                  <a:close/>
                  <a:moveTo>
                    <a:pt x="462" y="788"/>
                  </a:move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2" y="788"/>
                  </a:lnTo>
                  <a:lnTo>
                    <a:pt x="462" y="788"/>
                  </a:lnTo>
                  <a:close/>
                  <a:moveTo>
                    <a:pt x="489" y="822"/>
                  </a:moveTo>
                  <a:lnTo>
                    <a:pt x="489" y="822"/>
                  </a:lnTo>
                  <a:lnTo>
                    <a:pt x="494" y="829"/>
                  </a:lnTo>
                  <a:lnTo>
                    <a:pt x="494" y="829"/>
                  </a:lnTo>
                  <a:lnTo>
                    <a:pt x="483" y="844"/>
                  </a:lnTo>
                  <a:lnTo>
                    <a:pt x="483" y="844"/>
                  </a:lnTo>
                  <a:lnTo>
                    <a:pt x="480" y="842"/>
                  </a:lnTo>
                  <a:lnTo>
                    <a:pt x="478" y="842"/>
                  </a:lnTo>
                  <a:lnTo>
                    <a:pt x="476" y="844"/>
                  </a:lnTo>
                  <a:lnTo>
                    <a:pt x="473" y="846"/>
                  </a:lnTo>
                  <a:lnTo>
                    <a:pt x="465" y="854"/>
                  </a:lnTo>
                  <a:lnTo>
                    <a:pt x="465" y="854"/>
                  </a:lnTo>
                  <a:lnTo>
                    <a:pt x="477" y="837"/>
                  </a:lnTo>
                  <a:lnTo>
                    <a:pt x="489" y="822"/>
                  </a:lnTo>
                  <a:lnTo>
                    <a:pt x="489" y="822"/>
                  </a:lnTo>
                  <a:close/>
                  <a:moveTo>
                    <a:pt x="450" y="863"/>
                  </a:moveTo>
                  <a:lnTo>
                    <a:pt x="450" y="863"/>
                  </a:lnTo>
                  <a:lnTo>
                    <a:pt x="448" y="858"/>
                  </a:lnTo>
                  <a:lnTo>
                    <a:pt x="448" y="858"/>
                  </a:lnTo>
                  <a:lnTo>
                    <a:pt x="456" y="852"/>
                  </a:lnTo>
                  <a:lnTo>
                    <a:pt x="456" y="852"/>
                  </a:lnTo>
                  <a:lnTo>
                    <a:pt x="450" y="863"/>
                  </a:lnTo>
                  <a:lnTo>
                    <a:pt x="450" y="863"/>
                  </a:lnTo>
                  <a:close/>
                  <a:moveTo>
                    <a:pt x="457" y="872"/>
                  </a:moveTo>
                  <a:lnTo>
                    <a:pt x="457" y="872"/>
                  </a:lnTo>
                  <a:lnTo>
                    <a:pt x="467" y="865"/>
                  </a:lnTo>
                  <a:lnTo>
                    <a:pt x="467" y="865"/>
                  </a:lnTo>
                  <a:lnTo>
                    <a:pt x="465" y="871"/>
                  </a:lnTo>
                  <a:lnTo>
                    <a:pt x="462" y="878"/>
                  </a:lnTo>
                  <a:lnTo>
                    <a:pt x="462" y="878"/>
                  </a:lnTo>
                  <a:lnTo>
                    <a:pt x="457" y="872"/>
                  </a:lnTo>
                  <a:lnTo>
                    <a:pt x="457" y="872"/>
                  </a:lnTo>
                  <a:close/>
                  <a:moveTo>
                    <a:pt x="472" y="892"/>
                  </a:moveTo>
                  <a:lnTo>
                    <a:pt x="472" y="892"/>
                  </a:lnTo>
                  <a:lnTo>
                    <a:pt x="467" y="886"/>
                  </a:lnTo>
                  <a:lnTo>
                    <a:pt x="467" y="886"/>
                  </a:lnTo>
                  <a:lnTo>
                    <a:pt x="468" y="884"/>
                  </a:lnTo>
                  <a:lnTo>
                    <a:pt x="468" y="884"/>
                  </a:lnTo>
                  <a:lnTo>
                    <a:pt x="477" y="880"/>
                  </a:lnTo>
                  <a:lnTo>
                    <a:pt x="477" y="880"/>
                  </a:lnTo>
                  <a:lnTo>
                    <a:pt x="474" y="886"/>
                  </a:lnTo>
                  <a:lnTo>
                    <a:pt x="472" y="892"/>
                  </a:lnTo>
                  <a:lnTo>
                    <a:pt x="472" y="892"/>
                  </a:lnTo>
                  <a:close/>
                  <a:moveTo>
                    <a:pt x="490" y="850"/>
                  </a:moveTo>
                  <a:lnTo>
                    <a:pt x="490" y="850"/>
                  </a:lnTo>
                  <a:lnTo>
                    <a:pt x="498" y="839"/>
                  </a:lnTo>
                  <a:lnTo>
                    <a:pt x="498" y="839"/>
                  </a:lnTo>
                  <a:lnTo>
                    <a:pt x="502" y="846"/>
                  </a:lnTo>
                  <a:lnTo>
                    <a:pt x="502" y="846"/>
                  </a:lnTo>
                  <a:lnTo>
                    <a:pt x="490" y="857"/>
                  </a:lnTo>
                  <a:lnTo>
                    <a:pt x="478" y="868"/>
                  </a:lnTo>
                  <a:lnTo>
                    <a:pt x="478" y="868"/>
                  </a:lnTo>
                  <a:lnTo>
                    <a:pt x="484" y="858"/>
                  </a:lnTo>
                  <a:lnTo>
                    <a:pt x="490" y="850"/>
                  </a:lnTo>
                  <a:lnTo>
                    <a:pt x="490" y="850"/>
                  </a:lnTo>
                  <a:close/>
                  <a:moveTo>
                    <a:pt x="563" y="983"/>
                  </a:moveTo>
                  <a:lnTo>
                    <a:pt x="563" y="983"/>
                  </a:lnTo>
                  <a:lnTo>
                    <a:pt x="551" y="992"/>
                  </a:lnTo>
                  <a:lnTo>
                    <a:pt x="538" y="998"/>
                  </a:lnTo>
                  <a:lnTo>
                    <a:pt x="538" y="998"/>
                  </a:lnTo>
                  <a:lnTo>
                    <a:pt x="545" y="988"/>
                  </a:lnTo>
                  <a:lnTo>
                    <a:pt x="555" y="980"/>
                  </a:lnTo>
                  <a:lnTo>
                    <a:pt x="573" y="964"/>
                  </a:lnTo>
                  <a:lnTo>
                    <a:pt x="573" y="964"/>
                  </a:lnTo>
                  <a:lnTo>
                    <a:pt x="583" y="970"/>
                  </a:lnTo>
                  <a:lnTo>
                    <a:pt x="583" y="970"/>
                  </a:lnTo>
                  <a:lnTo>
                    <a:pt x="574" y="976"/>
                  </a:lnTo>
                  <a:lnTo>
                    <a:pt x="563" y="983"/>
                  </a:lnTo>
                  <a:lnTo>
                    <a:pt x="563" y="983"/>
                  </a:lnTo>
                  <a:close/>
                  <a:moveTo>
                    <a:pt x="591" y="974"/>
                  </a:moveTo>
                  <a:lnTo>
                    <a:pt x="591" y="974"/>
                  </a:lnTo>
                  <a:lnTo>
                    <a:pt x="603" y="977"/>
                  </a:lnTo>
                  <a:lnTo>
                    <a:pt x="603" y="977"/>
                  </a:lnTo>
                  <a:lnTo>
                    <a:pt x="580" y="994"/>
                  </a:lnTo>
                  <a:lnTo>
                    <a:pt x="567" y="1001"/>
                  </a:lnTo>
                  <a:lnTo>
                    <a:pt x="555" y="1006"/>
                  </a:lnTo>
                  <a:lnTo>
                    <a:pt x="555" y="1006"/>
                  </a:lnTo>
                  <a:lnTo>
                    <a:pt x="569" y="992"/>
                  </a:lnTo>
                  <a:lnTo>
                    <a:pt x="569" y="992"/>
                  </a:lnTo>
                  <a:lnTo>
                    <a:pt x="581" y="983"/>
                  </a:lnTo>
                  <a:lnTo>
                    <a:pt x="587" y="978"/>
                  </a:lnTo>
                  <a:lnTo>
                    <a:pt x="590" y="976"/>
                  </a:lnTo>
                  <a:lnTo>
                    <a:pt x="591" y="974"/>
                  </a:lnTo>
                  <a:lnTo>
                    <a:pt x="591" y="974"/>
                  </a:lnTo>
                  <a:close/>
                  <a:moveTo>
                    <a:pt x="536" y="980"/>
                  </a:moveTo>
                  <a:lnTo>
                    <a:pt x="536" y="980"/>
                  </a:lnTo>
                  <a:lnTo>
                    <a:pt x="548" y="969"/>
                  </a:lnTo>
                  <a:lnTo>
                    <a:pt x="561" y="958"/>
                  </a:lnTo>
                  <a:lnTo>
                    <a:pt x="561" y="958"/>
                  </a:lnTo>
                  <a:lnTo>
                    <a:pt x="563" y="957"/>
                  </a:lnTo>
                  <a:lnTo>
                    <a:pt x="563" y="957"/>
                  </a:lnTo>
                  <a:lnTo>
                    <a:pt x="565" y="958"/>
                  </a:lnTo>
                  <a:lnTo>
                    <a:pt x="565" y="958"/>
                  </a:lnTo>
                  <a:lnTo>
                    <a:pt x="550" y="969"/>
                  </a:lnTo>
                  <a:lnTo>
                    <a:pt x="536" y="980"/>
                  </a:lnTo>
                  <a:lnTo>
                    <a:pt x="536" y="980"/>
                  </a:lnTo>
                  <a:close/>
                  <a:moveTo>
                    <a:pt x="521" y="970"/>
                  </a:moveTo>
                  <a:lnTo>
                    <a:pt x="521" y="970"/>
                  </a:lnTo>
                  <a:lnTo>
                    <a:pt x="527" y="963"/>
                  </a:lnTo>
                  <a:lnTo>
                    <a:pt x="533" y="954"/>
                  </a:lnTo>
                  <a:lnTo>
                    <a:pt x="548" y="940"/>
                  </a:lnTo>
                  <a:lnTo>
                    <a:pt x="548" y="940"/>
                  </a:lnTo>
                  <a:lnTo>
                    <a:pt x="556" y="949"/>
                  </a:lnTo>
                  <a:lnTo>
                    <a:pt x="556" y="949"/>
                  </a:lnTo>
                  <a:lnTo>
                    <a:pt x="539" y="960"/>
                  </a:lnTo>
                  <a:lnTo>
                    <a:pt x="521" y="970"/>
                  </a:lnTo>
                  <a:lnTo>
                    <a:pt x="521" y="970"/>
                  </a:lnTo>
                  <a:close/>
                  <a:moveTo>
                    <a:pt x="522" y="947"/>
                  </a:moveTo>
                  <a:lnTo>
                    <a:pt x="522" y="947"/>
                  </a:lnTo>
                  <a:lnTo>
                    <a:pt x="528" y="940"/>
                  </a:lnTo>
                  <a:lnTo>
                    <a:pt x="528" y="940"/>
                  </a:lnTo>
                  <a:lnTo>
                    <a:pt x="534" y="934"/>
                  </a:lnTo>
                  <a:lnTo>
                    <a:pt x="538" y="927"/>
                  </a:lnTo>
                  <a:lnTo>
                    <a:pt x="538" y="927"/>
                  </a:lnTo>
                  <a:lnTo>
                    <a:pt x="543" y="933"/>
                  </a:lnTo>
                  <a:lnTo>
                    <a:pt x="543" y="933"/>
                  </a:lnTo>
                  <a:lnTo>
                    <a:pt x="522" y="947"/>
                  </a:lnTo>
                  <a:lnTo>
                    <a:pt x="522" y="947"/>
                  </a:lnTo>
                  <a:close/>
                  <a:moveTo>
                    <a:pt x="515" y="934"/>
                  </a:moveTo>
                  <a:lnTo>
                    <a:pt x="515" y="934"/>
                  </a:lnTo>
                  <a:lnTo>
                    <a:pt x="524" y="923"/>
                  </a:lnTo>
                  <a:lnTo>
                    <a:pt x="531" y="913"/>
                  </a:lnTo>
                  <a:lnTo>
                    <a:pt x="531" y="913"/>
                  </a:lnTo>
                  <a:lnTo>
                    <a:pt x="534" y="919"/>
                  </a:lnTo>
                  <a:lnTo>
                    <a:pt x="534" y="919"/>
                  </a:lnTo>
                  <a:lnTo>
                    <a:pt x="532" y="919"/>
                  </a:lnTo>
                  <a:lnTo>
                    <a:pt x="530" y="922"/>
                  </a:lnTo>
                  <a:lnTo>
                    <a:pt x="524" y="925"/>
                  </a:lnTo>
                  <a:lnTo>
                    <a:pt x="515" y="934"/>
                  </a:lnTo>
                  <a:lnTo>
                    <a:pt x="515" y="934"/>
                  </a:lnTo>
                  <a:close/>
                  <a:moveTo>
                    <a:pt x="513" y="911"/>
                  </a:moveTo>
                  <a:lnTo>
                    <a:pt x="513" y="911"/>
                  </a:lnTo>
                  <a:lnTo>
                    <a:pt x="524" y="898"/>
                  </a:lnTo>
                  <a:lnTo>
                    <a:pt x="524" y="898"/>
                  </a:lnTo>
                  <a:lnTo>
                    <a:pt x="525" y="901"/>
                  </a:lnTo>
                  <a:lnTo>
                    <a:pt x="525" y="901"/>
                  </a:lnTo>
                  <a:lnTo>
                    <a:pt x="513" y="911"/>
                  </a:lnTo>
                  <a:lnTo>
                    <a:pt x="513" y="911"/>
                  </a:lnTo>
                  <a:close/>
                  <a:moveTo>
                    <a:pt x="495" y="910"/>
                  </a:moveTo>
                  <a:lnTo>
                    <a:pt x="495" y="910"/>
                  </a:lnTo>
                  <a:lnTo>
                    <a:pt x="501" y="898"/>
                  </a:lnTo>
                  <a:lnTo>
                    <a:pt x="509" y="884"/>
                  </a:lnTo>
                  <a:lnTo>
                    <a:pt x="509" y="884"/>
                  </a:lnTo>
                  <a:lnTo>
                    <a:pt x="514" y="877"/>
                  </a:lnTo>
                  <a:lnTo>
                    <a:pt x="514" y="877"/>
                  </a:lnTo>
                  <a:lnTo>
                    <a:pt x="519" y="888"/>
                  </a:lnTo>
                  <a:lnTo>
                    <a:pt x="519" y="888"/>
                  </a:lnTo>
                  <a:lnTo>
                    <a:pt x="507" y="899"/>
                  </a:lnTo>
                  <a:lnTo>
                    <a:pt x="501" y="905"/>
                  </a:lnTo>
                  <a:lnTo>
                    <a:pt x="495" y="910"/>
                  </a:lnTo>
                  <a:lnTo>
                    <a:pt x="495" y="910"/>
                  </a:lnTo>
                  <a:close/>
                  <a:moveTo>
                    <a:pt x="483" y="890"/>
                  </a:moveTo>
                  <a:lnTo>
                    <a:pt x="483" y="890"/>
                  </a:lnTo>
                  <a:lnTo>
                    <a:pt x="488" y="881"/>
                  </a:lnTo>
                  <a:lnTo>
                    <a:pt x="494" y="872"/>
                  </a:lnTo>
                  <a:lnTo>
                    <a:pt x="506" y="857"/>
                  </a:lnTo>
                  <a:lnTo>
                    <a:pt x="506" y="857"/>
                  </a:lnTo>
                  <a:lnTo>
                    <a:pt x="509" y="864"/>
                  </a:lnTo>
                  <a:lnTo>
                    <a:pt x="509" y="864"/>
                  </a:lnTo>
                  <a:lnTo>
                    <a:pt x="496" y="877"/>
                  </a:lnTo>
                  <a:lnTo>
                    <a:pt x="490" y="884"/>
                  </a:lnTo>
                  <a:lnTo>
                    <a:pt x="483" y="890"/>
                  </a:lnTo>
                  <a:lnTo>
                    <a:pt x="483" y="890"/>
                  </a:lnTo>
                  <a:close/>
                  <a:moveTo>
                    <a:pt x="484" y="911"/>
                  </a:moveTo>
                  <a:lnTo>
                    <a:pt x="484" y="911"/>
                  </a:lnTo>
                  <a:lnTo>
                    <a:pt x="479" y="904"/>
                  </a:lnTo>
                  <a:lnTo>
                    <a:pt x="479" y="904"/>
                  </a:lnTo>
                  <a:lnTo>
                    <a:pt x="491" y="895"/>
                  </a:lnTo>
                  <a:lnTo>
                    <a:pt x="491" y="895"/>
                  </a:lnTo>
                  <a:lnTo>
                    <a:pt x="484" y="911"/>
                  </a:lnTo>
                  <a:lnTo>
                    <a:pt x="484" y="911"/>
                  </a:lnTo>
                  <a:close/>
                  <a:moveTo>
                    <a:pt x="490" y="927"/>
                  </a:moveTo>
                  <a:lnTo>
                    <a:pt x="490" y="927"/>
                  </a:lnTo>
                  <a:lnTo>
                    <a:pt x="489" y="924"/>
                  </a:lnTo>
                  <a:lnTo>
                    <a:pt x="489" y="924"/>
                  </a:lnTo>
                  <a:lnTo>
                    <a:pt x="492" y="922"/>
                  </a:lnTo>
                  <a:lnTo>
                    <a:pt x="492" y="922"/>
                  </a:lnTo>
                  <a:lnTo>
                    <a:pt x="490" y="927"/>
                  </a:lnTo>
                  <a:lnTo>
                    <a:pt x="490" y="927"/>
                  </a:lnTo>
                  <a:close/>
                  <a:moveTo>
                    <a:pt x="494" y="936"/>
                  </a:moveTo>
                  <a:lnTo>
                    <a:pt x="494" y="936"/>
                  </a:lnTo>
                  <a:lnTo>
                    <a:pt x="502" y="931"/>
                  </a:lnTo>
                  <a:lnTo>
                    <a:pt x="510" y="925"/>
                  </a:lnTo>
                  <a:lnTo>
                    <a:pt x="510" y="925"/>
                  </a:lnTo>
                  <a:lnTo>
                    <a:pt x="496" y="943"/>
                  </a:lnTo>
                  <a:lnTo>
                    <a:pt x="496" y="943"/>
                  </a:lnTo>
                  <a:lnTo>
                    <a:pt x="494" y="936"/>
                  </a:lnTo>
                  <a:lnTo>
                    <a:pt x="494" y="936"/>
                  </a:lnTo>
                  <a:close/>
                  <a:moveTo>
                    <a:pt x="500" y="958"/>
                  </a:moveTo>
                  <a:lnTo>
                    <a:pt x="500" y="958"/>
                  </a:lnTo>
                  <a:lnTo>
                    <a:pt x="506" y="954"/>
                  </a:lnTo>
                  <a:lnTo>
                    <a:pt x="506" y="954"/>
                  </a:lnTo>
                  <a:lnTo>
                    <a:pt x="501" y="960"/>
                  </a:lnTo>
                  <a:lnTo>
                    <a:pt x="501" y="960"/>
                  </a:lnTo>
                  <a:lnTo>
                    <a:pt x="500" y="958"/>
                  </a:lnTo>
                  <a:lnTo>
                    <a:pt x="500" y="958"/>
                  </a:lnTo>
                  <a:close/>
                  <a:moveTo>
                    <a:pt x="504" y="969"/>
                  </a:moveTo>
                  <a:lnTo>
                    <a:pt x="504" y="969"/>
                  </a:lnTo>
                  <a:lnTo>
                    <a:pt x="509" y="968"/>
                  </a:lnTo>
                  <a:lnTo>
                    <a:pt x="514" y="964"/>
                  </a:lnTo>
                  <a:lnTo>
                    <a:pt x="514" y="964"/>
                  </a:lnTo>
                  <a:lnTo>
                    <a:pt x="510" y="971"/>
                  </a:lnTo>
                  <a:lnTo>
                    <a:pt x="507" y="977"/>
                  </a:lnTo>
                  <a:lnTo>
                    <a:pt x="507" y="977"/>
                  </a:lnTo>
                  <a:lnTo>
                    <a:pt x="504" y="969"/>
                  </a:lnTo>
                  <a:lnTo>
                    <a:pt x="504" y="969"/>
                  </a:lnTo>
                  <a:close/>
                  <a:moveTo>
                    <a:pt x="514" y="990"/>
                  </a:moveTo>
                  <a:lnTo>
                    <a:pt x="514" y="990"/>
                  </a:lnTo>
                  <a:lnTo>
                    <a:pt x="510" y="986"/>
                  </a:lnTo>
                  <a:lnTo>
                    <a:pt x="510" y="986"/>
                  </a:lnTo>
                  <a:lnTo>
                    <a:pt x="516" y="983"/>
                  </a:lnTo>
                  <a:lnTo>
                    <a:pt x="521" y="981"/>
                  </a:lnTo>
                  <a:lnTo>
                    <a:pt x="521" y="981"/>
                  </a:lnTo>
                  <a:lnTo>
                    <a:pt x="514" y="990"/>
                  </a:lnTo>
                  <a:lnTo>
                    <a:pt x="514" y="990"/>
                  </a:lnTo>
                  <a:close/>
                  <a:moveTo>
                    <a:pt x="524" y="1004"/>
                  </a:moveTo>
                  <a:lnTo>
                    <a:pt x="524" y="1004"/>
                  </a:lnTo>
                  <a:lnTo>
                    <a:pt x="519" y="999"/>
                  </a:lnTo>
                  <a:lnTo>
                    <a:pt x="519" y="999"/>
                  </a:lnTo>
                  <a:lnTo>
                    <a:pt x="528" y="994"/>
                  </a:lnTo>
                  <a:lnTo>
                    <a:pt x="528" y="994"/>
                  </a:lnTo>
                  <a:lnTo>
                    <a:pt x="524" y="1004"/>
                  </a:lnTo>
                  <a:lnTo>
                    <a:pt x="524" y="1004"/>
                  </a:lnTo>
                  <a:close/>
                  <a:moveTo>
                    <a:pt x="538" y="1012"/>
                  </a:moveTo>
                  <a:lnTo>
                    <a:pt x="538" y="1012"/>
                  </a:lnTo>
                  <a:lnTo>
                    <a:pt x="533" y="1010"/>
                  </a:lnTo>
                  <a:lnTo>
                    <a:pt x="533" y="1010"/>
                  </a:lnTo>
                  <a:lnTo>
                    <a:pt x="542" y="1007"/>
                  </a:lnTo>
                  <a:lnTo>
                    <a:pt x="542" y="1007"/>
                  </a:lnTo>
                  <a:lnTo>
                    <a:pt x="539" y="1010"/>
                  </a:lnTo>
                  <a:lnTo>
                    <a:pt x="538" y="1012"/>
                  </a:lnTo>
                  <a:lnTo>
                    <a:pt x="538" y="1012"/>
                  </a:lnTo>
                  <a:close/>
                  <a:moveTo>
                    <a:pt x="561" y="1019"/>
                  </a:moveTo>
                  <a:lnTo>
                    <a:pt x="561" y="1019"/>
                  </a:lnTo>
                  <a:lnTo>
                    <a:pt x="551" y="1017"/>
                  </a:lnTo>
                  <a:lnTo>
                    <a:pt x="551" y="1017"/>
                  </a:lnTo>
                  <a:lnTo>
                    <a:pt x="559" y="1015"/>
                  </a:lnTo>
                  <a:lnTo>
                    <a:pt x="567" y="1012"/>
                  </a:lnTo>
                  <a:lnTo>
                    <a:pt x="567" y="1012"/>
                  </a:lnTo>
                  <a:lnTo>
                    <a:pt x="561" y="1019"/>
                  </a:lnTo>
                  <a:lnTo>
                    <a:pt x="561" y="1019"/>
                  </a:lnTo>
                  <a:close/>
                  <a:moveTo>
                    <a:pt x="593" y="1022"/>
                  </a:moveTo>
                  <a:lnTo>
                    <a:pt x="593" y="1022"/>
                  </a:lnTo>
                  <a:lnTo>
                    <a:pt x="579" y="1021"/>
                  </a:lnTo>
                  <a:lnTo>
                    <a:pt x="579" y="1021"/>
                  </a:lnTo>
                  <a:lnTo>
                    <a:pt x="596" y="1011"/>
                  </a:lnTo>
                  <a:lnTo>
                    <a:pt x="596" y="1011"/>
                  </a:lnTo>
                  <a:lnTo>
                    <a:pt x="593" y="1016"/>
                  </a:lnTo>
                  <a:lnTo>
                    <a:pt x="593" y="1022"/>
                  </a:lnTo>
                  <a:lnTo>
                    <a:pt x="593" y="1022"/>
                  </a:lnTo>
                  <a:close/>
                  <a:moveTo>
                    <a:pt x="584" y="1007"/>
                  </a:moveTo>
                  <a:lnTo>
                    <a:pt x="584" y="1007"/>
                  </a:lnTo>
                  <a:lnTo>
                    <a:pt x="593" y="998"/>
                  </a:lnTo>
                  <a:lnTo>
                    <a:pt x="604" y="988"/>
                  </a:lnTo>
                  <a:lnTo>
                    <a:pt x="604" y="988"/>
                  </a:lnTo>
                  <a:lnTo>
                    <a:pt x="615" y="981"/>
                  </a:lnTo>
                  <a:lnTo>
                    <a:pt x="615" y="981"/>
                  </a:lnTo>
                  <a:lnTo>
                    <a:pt x="620" y="982"/>
                  </a:lnTo>
                  <a:lnTo>
                    <a:pt x="620" y="982"/>
                  </a:lnTo>
                  <a:lnTo>
                    <a:pt x="602" y="995"/>
                  </a:lnTo>
                  <a:lnTo>
                    <a:pt x="584" y="1007"/>
                  </a:lnTo>
                  <a:lnTo>
                    <a:pt x="584" y="1007"/>
                  </a:lnTo>
                  <a:close/>
                  <a:moveTo>
                    <a:pt x="609" y="1022"/>
                  </a:moveTo>
                  <a:lnTo>
                    <a:pt x="609" y="1022"/>
                  </a:lnTo>
                  <a:lnTo>
                    <a:pt x="613" y="1019"/>
                  </a:lnTo>
                  <a:lnTo>
                    <a:pt x="613" y="1019"/>
                  </a:lnTo>
                  <a:lnTo>
                    <a:pt x="613" y="1022"/>
                  </a:lnTo>
                  <a:lnTo>
                    <a:pt x="613" y="1022"/>
                  </a:lnTo>
                  <a:lnTo>
                    <a:pt x="609" y="1022"/>
                  </a:lnTo>
                  <a:lnTo>
                    <a:pt x="609" y="1022"/>
                  </a:lnTo>
                  <a:close/>
                  <a:moveTo>
                    <a:pt x="607" y="1012"/>
                  </a:moveTo>
                  <a:lnTo>
                    <a:pt x="607" y="1012"/>
                  </a:lnTo>
                  <a:lnTo>
                    <a:pt x="612" y="1006"/>
                  </a:lnTo>
                  <a:lnTo>
                    <a:pt x="616" y="1000"/>
                  </a:lnTo>
                  <a:lnTo>
                    <a:pt x="628" y="988"/>
                  </a:lnTo>
                  <a:lnTo>
                    <a:pt x="628" y="988"/>
                  </a:lnTo>
                  <a:lnTo>
                    <a:pt x="633" y="984"/>
                  </a:lnTo>
                  <a:lnTo>
                    <a:pt x="633" y="984"/>
                  </a:lnTo>
                  <a:lnTo>
                    <a:pt x="646" y="986"/>
                  </a:lnTo>
                  <a:lnTo>
                    <a:pt x="646" y="986"/>
                  </a:lnTo>
                  <a:lnTo>
                    <a:pt x="633" y="995"/>
                  </a:lnTo>
                  <a:lnTo>
                    <a:pt x="633" y="995"/>
                  </a:lnTo>
                  <a:lnTo>
                    <a:pt x="620" y="1005"/>
                  </a:lnTo>
                  <a:lnTo>
                    <a:pt x="613" y="1009"/>
                  </a:lnTo>
                  <a:lnTo>
                    <a:pt x="607" y="1012"/>
                  </a:lnTo>
                  <a:lnTo>
                    <a:pt x="607" y="1012"/>
                  </a:lnTo>
                  <a:close/>
                  <a:moveTo>
                    <a:pt x="638" y="1019"/>
                  </a:moveTo>
                  <a:lnTo>
                    <a:pt x="638" y="1019"/>
                  </a:lnTo>
                  <a:lnTo>
                    <a:pt x="631" y="1021"/>
                  </a:lnTo>
                  <a:lnTo>
                    <a:pt x="631" y="1021"/>
                  </a:lnTo>
                  <a:lnTo>
                    <a:pt x="639" y="1016"/>
                  </a:lnTo>
                  <a:lnTo>
                    <a:pt x="639" y="1016"/>
                  </a:lnTo>
                  <a:lnTo>
                    <a:pt x="638" y="1019"/>
                  </a:lnTo>
                  <a:lnTo>
                    <a:pt x="638" y="1019"/>
                  </a:lnTo>
                  <a:close/>
                  <a:moveTo>
                    <a:pt x="634" y="1007"/>
                  </a:moveTo>
                  <a:lnTo>
                    <a:pt x="634" y="1007"/>
                  </a:lnTo>
                  <a:lnTo>
                    <a:pt x="639" y="1004"/>
                  </a:lnTo>
                  <a:lnTo>
                    <a:pt x="639" y="1004"/>
                  </a:lnTo>
                  <a:lnTo>
                    <a:pt x="652" y="993"/>
                  </a:lnTo>
                  <a:lnTo>
                    <a:pt x="652" y="993"/>
                  </a:lnTo>
                  <a:lnTo>
                    <a:pt x="648" y="999"/>
                  </a:lnTo>
                  <a:lnTo>
                    <a:pt x="648" y="999"/>
                  </a:lnTo>
                  <a:lnTo>
                    <a:pt x="634" y="1007"/>
                  </a:lnTo>
                  <a:lnTo>
                    <a:pt x="634" y="1007"/>
                  </a:lnTo>
                  <a:close/>
                  <a:moveTo>
                    <a:pt x="666" y="1017"/>
                  </a:moveTo>
                  <a:lnTo>
                    <a:pt x="666" y="1017"/>
                  </a:lnTo>
                  <a:lnTo>
                    <a:pt x="671" y="1013"/>
                  </a:lnTo>
                  <a:lnTo>
                    <a:pt x="671" y="1013"/>
                  </a:lnTo>
                  <a:lnTo>
                    <a:pt x="672" y="1016"/>
                  </a:lnTo>
                  <a:lnTo>
                    <a:pt x="672" y="1016"/>
                  </a:lnTo>
                  <a:lnTo>
                    <a:pt x="666" y="1017"/>
                  </a:lnTo>
                  <a:lnTo>
                    <a:pt x="666" y="1017"/>
                  </a:lnTo>
                  <a:close/>
                  <a:moveTo>
                    <a:pt x="650" y="1012"/>
                  </a:moveTo>
                  <a:lnTo>
                    <a:pt x="650" y="1012"/>
                  </a:lnTo>
                  <a:lnTo>
                    <a:pt x="654" y="1006"/>
                  </a:lnTo>
                  <a:lnTo>
                    <a:pt x="654" y="1006"/>
                  </a:lnTo>
                  <a:lnTo>
                    <a:pt x="666" y="996"/>
                  </a:lnTo>
                  <a:lnTo>
                    <a:pt x="678" y="987"/>
                  </a:lnTo>
                  <a:lnTo>
                    <a:pt x="678" y="987"/>
                  </a:lnTo>
                  <a:lnTo>
                    <a:pt x="693" y="987"/>
                  </a:lnTo>
                  <a:lnTo>
                    <a:pt x="693" y="987"/>
                  </a:lnTo>
                  <a:lnTo>
                    <a:pt x="686" y="993"/>
                  </a:lnTo>
                  <a:lnTo>
                    <a:pt x="686" y="993"/>
                  </a:lnTo>
                  <a:lnTo>
                    <a:pt x="669" y="1004"/>
                  </a:lnTo>
                  <a:lnTo>
                    <a:pt x="660" y="1009"/>
                  </a:lnTo>
                  <a:lnTo>
                    <a:pt x="650" y="1012"/>
                  </a:lnTo>
                  <a:lnTo>
                    <a:pt x="650" y="1012"/>
                  </a:lnTo>
                  <a:close/>
                  <a:moveTo>
                    <a:pt x="693" y="1000"/>
                  </a:moveTo>
                  <a:lnTo>
                    <a:pt x="693" y="1000"/>
                  </a:lnTo>
                  <a:lnTo>
                    <a:pt x="709" y="987"/>
                  </a:lnTo>
                  <a:lnTo>
                    <a:pt x="709" y="987"/>
                  </a:lnTo>
                  <a:lnTo>
                    <a:pt x="727" y="986"/>
                  </a:lnTo>
                  <a:lnTo>
                    <a:pt x="727" y="986"/>
                  </a:lnTo>
                  <a:lnTo>
                    <a:pt x="708" y="996"/>
                  </a:lnTo>
                  <a:lnTo>
                    <a:pt x="687" y="1005"/>
                  </a:lnTo>
                  <a:lnTo>
                    <a:pt x="687" y="1005"/>
                  </a:lnTo>
                  <a:lnTo>
                    <a:pt x="693" y="1000"/>
                  </a:lnTo>
                  <a:lnTo>
                    <a:pt x="693" y="1000"/>
                  </a:lnTo>
                  <a:close/>
                  <a:moveTo>
                    <a:pt x="701" y="1013"/>
                  </a:moveTo>
                  <a:lnTo>
                    <a:pt x="701" y="1013"/>
                  </a:lnTo>
                  <a:lnTo>
                    <a:pt x="690" y="1015"/>
                  </a:lnTo>
                  <a:lnTo>
                    <a:pt x="690" y="1015"/>
                  </a:lnTo>
                  <a:lnTo>
                    <a:pt x="703" y="1010"/>
                  </a:lnTo>
                  <a:lnTo>
                    <a:pt x="703" y="1010"/>
                  </a:lnTo>
                  <a:lnTo>
                    <a:pt x="701" y="1013"/>
                  </a:lnTo>
                  <a:lnTo>
                    <a:pt x="701" y="1013"/>
                  </a:lnTo>
                  <a:close/>
                  <a:moveTo>
                    <a:pt x="737" y="992"/>
                  </a:moveTo>
                  <a:lnTo>
                    <a:pt x="737" y="992"/>
                  </a:lnTo>
                  <a:lnTo>
                    <a:pt x="746" y="986"/>
                  </a:lnTo>
                  <a:lnTo>
                    <a:pt x="746" y="986"/>
                  </a:lnTo>
                  <a:lnTo>
                    <a:pt x="767" y="984"/>
                  </a:lnTo>
                  <a:lnTo>
                    <a:pt x="767" y="984"/>
                  </a:lnTo>
                  <a:lnTo>
                    <a:pt x="764" y="987"/>
                  </a:lnTo>
                  <a:lnTo>
                    <a:pt x="764" y="987"/>
                  </a:lnTo>
                  <a:lnTo>
                    <a:pt x="751" y="994"/>
                  </a:lnTo>
                  <a:lnTo>
                    <a:pt x="739" y="1000"/>
                  </a:lnTo>
                  <a:lnTo>
                    <a:pt x="727" y="1005"/>
                  </a:lnTo>
                  <a:lnTo>
                    <a:pt x="715" y="1010"/>
                  </a:lnTo>
                  <a:lnTo>
                    <a:pt x="715" y="1010"/>
                  </a:lnTo>
                  <a:lnTo>
                    <a:pt x="726" y="1000"/>
                  </a:lnTo>
                  <a:lnTo>
                    <a:pt x="737" y="992"/>
                  </a:lnTo>
                  <a:lnTo>
                    <a:pt x="737" y="992"/>
                  </a:lnTo>
                  <a:close/>
                  <a:moveTo>
                    <a:pt x="752" y="1009"/>
                  </a:moveTo>
                  <a:lnTo>
                    <a:pt x="752" y="1009"/>
                  </a:lnTo>
                  <a:lnTo>
                    <a:pt x="761" y="1001"/>
                  </a:lnTo>
                  <a:lnTo>
                    <a:pt x="769" y="994"/>
                  </a:lnTo>
                  <a:lnTo>
                    <a:pt x="769" y="994"/>
                  </a:lnTo>
                  <a:lnTo>
                    <a:pt x="785" y="983"/>
                  </a:lnTo>
                  <a:lnTo>
                    <a:pt x="785" y="983"/>
                  </a:lnTo>
                  <a:lnTo>
                    <a:pt x="795" y="983"/>
                  </a:lnTo>
                  <a:lnTo>
                    <a:pt x="795" y="983"/>
                  </a:lnTo>
                  <a:lnTo>
                    <a:pt x="786" y="990"/>
                  </a:lnTo>
                  <a:lnTo>
                    <a:pt x="778" y="999"/>
                  </a:lnTo>
                  <a:lnTo>
                    <a:pt x="778" y="999"/>
                  </a:lnTo>
                  <a:lnTo>
                    <a:pt x="766" y="1005"/>
                  </a:lnTo>
                  <a:lnTo>
                    <a:pt x="752" y="1009"/>
                  </a:lnTo>
                  <a:lnTo>
                    <a:pt x="752" y="1009"/>
                  </a:lnTo>
                  <a:close/>
                  <a:moveTo>
                    <a:pt x="793" y="1012"/>
                  </a:moveTo>
                  <a:lnTo>
                    <a:pt x="793" y="1012"/>
                  </a:lnTo>
                  <a:lnTo>
                    <a:pt x="784" y="1012"/>
                  </a:lnTo>
                  <a:lnTo>
                    <a:pt x="784" y="1012"/>
                  </a:lnTo>
                  <a:lnTo>
                    <a:pt x="798" y="1006"/>
                  </a:lnTo>
                  <a:lnTo>
                    <a:pt x="798" y="1006"/>
                  </a:lnTo>
                  <a:lnTo>
                    <a:pt x="793" y="1012"/>
                  </a:lnTo>
                  <a:lnTo>
                    <a:pt x="793" y="1012"/>
                  </a:lnTo>
                  <a:close/>
                  <a:moveTo>
                    <a:pt x="807" y="1011"/>
                  </a:moveTo>
                  <a:lnTo>
                    <a:pt x="807" y="1011"/>
                  </a:lnTo>
                  <a:lnTo>
                    <a:pt x="813" y="1005"/>
                  </a:lnTo>
                  <a:lnTo>
                    <a:pt x="819" y="999"/>
                  </a:lnTo>
                  <a:lnTo>
                    <a:pt x="833" y="988"/>
                  </a:lnTo>
                  <a:lnTo>
                    <a:pt x="833" y="988"/>
                  </a:lnTo>
                  <a:lnTo>
                    <a:pt x="837" y="984"/>
                  </a:lnTo>
                  <a:lnTo>
                    <a:pt x="837" y="984"/>
                  </a:lnTo>
                  <a:lnTo>
                    <a:pt x="857" y="987"/>
                  </a:lnTo>
                  <a:lnTo>
                    <a:pt x="857" y="987"/>
                  </a:lnTo>
                  <a:lnTo>
                    <a:pt x="841" y="996"/>
                  </a:lnTo>
                  <a:lnTo>
                    <a:pt x="841" y="996"/>
                  </a:lnTo>
                  <a:lnTo>
                    <a:pt x="825" y="1005"/>
                  </a:lnTo>
                  <a:lnTo>
                    <a:pt x="816" y="1009"/>
                  </a:lnTo>
                  <a:lnTo>
                    <a:pt x="807" y="1011"/>
                  </a:lnTo>
                  <a:lnTo>
                    <a:pt x="807" y="1011"/>
                  </a:lnTo>
                  <a:close/>
                  <a:moveTo>
                    <a:pt x="803" y="993"/>
                  </a:moveTo>
                  <a:lnTo>
                    <a:pt x="803" y="993"/>
                  </a:lnTo>
                  <a:lnTo>
                    <a:pt x="813" y="983"/>
                  </a:lnTo>
                  <a:lnTo>
                    <a:pt x="813" y="983"/>
                  </a:lnTo>
                  <a:lnTo>
                    <a:pt x="819" y="984"/>
                  </a:lnTo>
                  <a:lnTo>
                    <a:pt x="819" y="984"/>
                  </a:lnTo>
                  <a:lnTo>
                    <a:pt x="803" y="993"/>
                  </a:lnTo>
                  <a:lnTo>
                    <a:pt x="803" y="993"/>
                  </a:lnTo>
                  <a:close/>
                  <a:moveTo>
                    <a:pt x="846" y="1005"/>
                  </a:moveTo>
                  <a:lnTo>
                    <a:pt x="846" y="1005"/>
                  </a:lnTo>
                  <a:lnTo>
                    <a:pt x="861" y="998"/>
                  </a:lnTo>
                  <a:lnTo>
                    <a:pt x="868" y="993"/>
                  </a:lnTo>
                  <a:lnTo>
                    <a:pt x="873" y="987"/>
                  </a:lnTo>
                  <a:lnTo>
                    <a:pt x="873" y="987"/>
                  </a:lnTo>
                  <a:lnTo>
                    <a:pt x="886" y="988"/>
                  </a:lnTo>
                  <a:lnTo>
                    <a:pt x="886" y="988"/>
                  </a:lnTo>
                  <a:lnTo>
                    <a:pt x="885" y="988"/>
                  </a:lnTo>
                  <a:lnTo>
                    <a:pt x="885" y="988"/>
                  </a:lnTo>
                  <a:lnTo>
                    <a:pt x="875" y="995"/>
                  </a:lnTo>
                  <a:lnTo>
                    <a:pt x="863" y="1001"/>
                  </a:lnTo>
                  <a:lnTo>
                    <a:pt x="851" y="1007"/>
                  </a:lnTo>
                  <a:lnTo>
                    <a:pt x="839" y="1011"/>
                  </a:lnTo>
                  <a:lnTo>
                    <a:pt x="839" y="1011"/>
                  </a:lnTo>
                  <a:lnTo>
                    <a:pt x="846" y="1005"/>
                  </a:lnTo>
                  <a:lnTo>
                    <a:pt x="846" y="1005"/>
                  </a:lnTo>
                  <a:close/>
                  <a:moveTo>
                    <a:pt x="862" y="1017"/>
                  </a:moveTo>
                  <a:lnTo>
                    <a:pt x="862" y="1017"/>
                  </a:lnTo>
                  <a:lnTo>
                    <a:pt x="853" y="1017"/>
                  </a:lnTo>
                  <a:lnTo>
                    <a:pt x="853" y="1017"/>
                  </a:lnTo>
                  <a:lnTo>
                    <a:pt x="863" y="1012"/>
                  </a:lnTo>
                  <a:lnTo>
                    <a:pt x="863" y="1012"/>
                  </a:lnTo>
                  <a:lnTo>
                    <a:pt x="862" y="1017"/>
                  </a:lnTo>
                  <a:lnTo>
                    <a:pt x="862" y="1017"/>
                  </a:lnTo>
                  <a:close/>
                  <a:moveTo>
                    <a:pt x="874" y="1013"/>
                  </a:moveTo>
                  <a:lnTo>
                    <a:pt x="874" y="1013"/>
                  </a:lnTo>
                  <a:lnTo>
                    <a:pt x="878" y="1010"/>
                  </a:lnTo>
                  <a:lnTo>
                    <a:pt x="881" y="1005"/>
                  </a:lnTo>
                  <a:lnTo>
                    <a:pt x="891" y="996"/>
                  </a:lnTo>
                  <a:lnTo>
                    <a:pt x="891" y="996"/>
                  </a:lnTo>
                  <a:lnTo>
                    <a:pt x="896" y="993"/>
                  </a:lnTo>
                  <a:lnTo>
                    <a:pt x="900" y="989"/>
                  </a:lnTo>
                  <a:lnTo>
                    <a:pt x="900" y="989"/>
                  </a:lnTo>
                  <a:lnTo>
                    <a:pt x="917" y="990"/>
                  </a:lnTo>
                  <a:lnTo>
                    <a:pt x="917" y="990"/>
                  </a:lnTo>
                  <a:lnTo>
                    <a:pt x="896" y="1002"/>
                  </a:lnTo>
                  <a:lnTo>
                    <a:pt x="874" y="1013"/>
                  </a:lnTo>
                  <a:lnTo>
                    <a:pt x="874" y="1013"/>
                  </a:lnTo>
                  <a:close/>
                  <a:moveTo>
                    <a:pt x="912" y="1007"/>
                  </a:moveTo>
                  <a:lnTo>
                    <a:pt x="912" y="1007"/>
                  </a:lnTo>
                  <a:lnTo>
                    <a:pt x="922" y="1000"/>
                  </a:lnTo>
                  <a:lnTo>
                    <a:pt x="927" y="996"/>
                  </a:lnTo>
                  <a:lnTo>
                    <a:pt x="928" y="994"/>
                  </a:lnTo>
                  <a:lnTo>
                    <a:pt x="928" y="992"/>
                  </a:lnTo>
                  <a:lnTo>
                    <a:pt x="928" y="992"/>
                  </a:lnTo>
                  <a:lnTo>
                    <a:pt x="944" y="993"/>
                  </a:lnTo>
                  <a:lnTo>
                    <a:pt x="944" y="993"/>
                  </a:lnTo>
                  <a:lnTo>
                    <a:pt x="903" y="1013"/>
                  </a:lnTo>
                  <a:lnTo>
                    <a:pt x="903" y="1013"/>
                  </a:lnTo>
                  <a:lnTo>
                    <a:pt x="912" y="1007"/>
                  </a:lnTo>
                  <a:lnTo>
                    <a:pt x="912" y="1007"/>
                  </a:lnTo>
                  <a:close/>
                  <a:moveTo>
                    <a:pt x="963" y="994"/>
                  </a:moveTo>
                  <a:lnTo>
                    <a:pt x="963" y="994"/>
                  </a:lnTo>
                  <a:lnTo>
                    <a:pt x="971" y="995"/>
                  </a:lnTo>
                  <a:lnTo>
                    <a:pt x="971" y="995"/>
                  </a:lnTo>
                  <a:lnTo>
                    <a:pt x="967" y="999"/>
                  </a:lnTo>
                  <a:lnTo>
                    <a:pt x="967" y="999"/>
                  </a:lnTo>
                  <a:lnTo>
                    <a:pt x="950" y="1006"/>
                  </a:lnTo>
                  <a:lnTo>
                    <a:pt x="933" y="1012"/>
                  </a:lnTo>
                  <a:lnTo>
                    <a:pt x="933" y="1012"/>
                  </a:lnTo>
                  <a:lnTo>
                    <a:pt x="940" y="1007"/>
                  </a:lnTo>
                  <a:lnTo>
                    <a:pt x="947" y="1004"/>
                  </a:lnTo>
                  <a:lnTo>
                    <a:pt x="956" y="999"/>
                  </a:lnTo>
                  <a:lnTo>
                    <a:pt x="963" y="994"/>
                  </a:lnTo>
                  <a:lnTo>
                    <a:pt x="963" y="994"/>
                  </a:lnTo>
                  <a:close/>
                  <a:moveTo>
                    <a:pt x="908" y="1022"/>
                  </a:moveTo>
                  <a:lnTo>
                    <a:pt x="908" y="1022"/>
                  </a:lnTo>
                  <a:lnTo>
                    <a:pt x="911" y="1019"/>
                  </a:lnTo>
                  <a:lnTo>
                    <a:pt x="911" y="1019"/>
                  </a:lnTo>
                  <a:lnTo>
                    <a:pt x="912" y="1022"/>
                  </a:lnTo>
                  <a:lnTo>
                    <a:pt x="912" y="1022"/>
                  </a:lnTo>
                  <a:lnTo>
                    <a:pt x="908" y="1022"/>
                  </a:lnTo>
                  <a:lnTo>
                    <a:pt x="908" y="1022"/>
                  </a:lnTo>
                  <a:close/>
                  <a:moveTo>
                    <a:pt x="939" y="1025"/>
                  </a:moveTo>
                  <a:lnTo>
                    <a:pt x="939" y="1025"/>
                  </a:lnTo>
                  <a:lnTo>
                    <a:pt x="926" y="1024"/>
                  </a:lnTo>
                  <a:lnTo>
                    <a:pt x="926" y="1024"/>
                  </a:lnTo>
                  <a:lnTo>
                    <a:pt x="935" y="1022"/>
                  </a:lnTo>
                  <a:lnTo>
                    <a:pt x="945" y="1018"/>
                  </a:lnTo>
                  <a:lnTo>
                    <a:pt x="945" y="1018"/>
                  </a:lnTo>
                  <a:lnTo>
                    <a:pt x="939" y="1025"/>
                  </a:lnTo>
                  <a:lnTo>
                    <a:pt x="939" y="1025"/>
                  </a:lnTo>
                  <a:close/>
                  <a:moveTo>
                    <a:pt x="967" y="1028"/>
                  </a:moveTo>
                  <a:lnTo>
                    <a:pt x="967" y="1028"/>
                  </a:lnTo>
                  <a:lnTo>
                    <a:pt x="963" y="1028"/>
                  </a:lnTo>
                  <a:lnTo>
                    <a:pt x="963" y="1028"/>
                  </a:lnTo>
                  <a:lnTo>
                    <a:pt x="969" y="1025"/>
                  </a:lnTo>
                  <a:lnTo>
                    <a:pt x="969" y="1025"/>
                  </a:lnTo>
                  <a:lnTo>
                    <a:pt x="967" y="1028"/>
                  </a:lnTo>
                  <a:lnTo>
                    <a:pt x="967" y="1028"/>
                  </a:lnTo>
                  <a:close/>
                  <a:moveTo>
                    <a:pt x="958" y="1019"/>
                  </a:moveTo>
                  <a:lnTo>
                    <a:pt x="958" y="1019"/>
                  </a:lnTo>
                  <a:lnTo>
                    <a:pt x="973" y="1006"/>
                  </a:lnTo>
                  <a:lnTo>
                    <a:pt x="973" y="1006"/>
                  </a:lnTo>
                  <a:lnTo>
                    <a:pt x="980" y="1002"/>
                  </a:lnTo>
                  <a:lnTo>
                    <a:pt x="986" y="996"/>
                  </a:lnTo>
                  <a:lnTo>
                    <a:pt x="986" y="996"/>
                  </a:lnTo>
                  <a:lnTo>
                    <a:pt x="999" y="998"/>
                  </a:lnTo>
                  <a:lnTo>
                    <a:pt x="999" y="998"/>
                  </a:lnTo>
                  <a:lnTo>
                    <a:pt x="979" y="1010"/>
                  </a:lnTo>
                  <a:lnTo>
                    <a:pt x="958" y="1019"/>
                  </a:lnTo>
                  <a:lnTo>
                    <a:pt x="958" y="1019"/>
                  </a:lnTo>
                  <a:close/>
                  <a:moveTo>
                    <a:pt x="988" y="1030"/>
                  </a:moveTo>
                  <a:lnTo>
                    <a:pt x="988" y="1030"/>
                  </a:lnTo>
                  <a:lnTo>
                    <a:pt x="985" y="1030"/>
                  </a:lnTo>
                  <a:lnTo>
                    <a:pt x="985" y="1030"/>
                  </a:lnTo>
                  <a:lnTo>
                    <a:pt x="991" y="1028"/>
                  </a:lnTo>
                  <a:lnTo>
                    <a:pt x="991" y="1028"/>
                  </a:lnTo>
                  <a:lnTo>
                    <a:pt x="988" y="1030"/>
                  </a:lnTo>
                  <a:lnTo>
                    <a:pt x="988" y="1030"/>
                  </a:lnTo>
                  <a:close/>
                  <a:moveTo>
                    <a:pt x="991" y="1017"/>
                  </a:moveTo>
                  <a:lnTo>
                    <a:pt x="991" y="1017"/>
                  </a:lnTo>
                  <a:lnTo>
                    <a:pt x="999" y="1011"/>
                  </a:lnTo>
                  <a:lnTo>
                    <a:pt x="1008" y="1005"/>
                  </a:lnTo>
                  <a:lnTo>
                    <a:pt x="1008" y="1005"/>
                  </a:lnTo>
                  <a:lnTo>
                    <a:pt x="1012" y="1001"/>
                  </a:lnTo>
                  <a:lnTo>
                    <a:pt x="1012" y="1001"/>
                  </a:lnTo>
                  <a:lnTo>
                    <a:pt x="1015" y="1000"/>
                  </a:lnTo>
                  <a:lnTo>
                    <a:pt x="1015" y="1000"/>
                  </a:lnTo>
                  <a:lnTo>
                    <a:pt x="1022" y="1000"/>
                  </a:lnTo>
                  <a:lnTo>
                    <a:pt x="1022" y="1000"/>
                  </a:lnTo>
                  <a:lnTo>
                    <a:pt x="1014" y="1006"/>
                  </a:lnTo>
                  <a:lnTo>
                    <a:pt x="1014" y="1006"/>
                  </a:lnTo>
                  <a:lnTo>
                    <a:pt x="1003" y="1012"/>
                  </a:lnTo>
                  <a:lnTo>
                    <a:pt x="991" y="1017"/>
                  </a:lnTo>
                  <a:lnTo>
                    <a:pt x="991" y="1017"/>
                  </a:lnTo>
                  <a:close/>
                  <a:moveTo>
                    <a:pt x="1020" y="1015"/>
                  </a:moveTo>
                  <a:lnTo>
                    <a:pt x="1020" y="1015"/>
                  </a:lnTo>
                  <a:lnTo>
                    <a:pt x="1028" y="1009"/>
                  </a:lnTo>
                  <a:lnTo>
                    <a:pt x="1038" y="1002"/>
                  </a:lnTo>
                  <a:lnTo>
                    <a:pt x="1038" y="1002"/>
                  </a:lnTo>
                  <a:lnTo>
                    <a:pt x="1050" y="1004"/>
                  </a:lnTo>
                  <a:lnTo>
                    <a:pt x="1050" y="1004"/>
                  </a:lnTo>
                  <a:lnTo>
                    <a:pt x="1028" y="1015"/>
                  </a:lnTo>
                  <a:lnTo>
                    <a:pt x="1008" y="1024"/>
                  </a:lnTo>
                  <a:lnTo>
                    <a:pt x="1008" y="1024"/>
                  </a:lnTo>
                  <a:lnTo>
                    <a:pt x="1020" y="1015"/>
                  </a:lnTo>
                  <a:lnTo>
                    <a:pt x="1020" y="1015"/>
                  </a:lnTo>
                  <a:close/>
                  <a:moveTo>
                    <a:pt x="1016" y="1034"/>
                  </a:moveTo>
                  <a:lnTo>
                    <a:pt x="1016" y="1034"/>
                  </a:lnTo>
                  <a:lnTo>
                    <a:pt x="1012" y="1033"/>
                  </a:lnTo>
                  <a:lnTo>
                    <a:pt x="1012" y="1033"/>
                  </a:lnTo>
                  <a:lnTo>
                    <a:pt x="1018" y="1030"/>
                  </a:lnTo>
                  <a:lnTo>
                    <a:pt x="1018" y="1030"/>
                  </a:lnTo>
                  <a:lnTo>
                    <a:pt x="1016" y="1034"/>
                  </a:lnTo>
                  <a:lnTo>
                    <a:pt x="1016" y="1034"/>
                  </a:lnTo>
                  <a:close/>
                  <a:moveTo>
                    <a:pt x="1065" y="1007"/>
                  </a:moveTo>
                  <a:lnTo>
                    <a:pt x="1065" y="1007"/>
                  </a:lnTo>
                  <a:lnTo>
                    <a:pt x="1067" y="1006"/>
                  </a:lnTo>
                  <a:lnTo>
                    <a:pt x="1067" y="1006"/>
                  </a:lnTo>
                  <a:lnTo>
                    <a:pt x="1080" y="1007"/>
                  </a:lnTo>
                  <a:lnTo>
                    <a:pt x="1080" y="1007"/>
                  </a:lnTo>
                  <a:lnTo>
                    <a:pt x="1057" y="1019"/>
                  </a:lnTo>
                  <a:lnTo>
                    <a:pt x="1045" y="1025"/>
                  </a:lnTo>
                  <a:lnTo>
                    <a:pt x="1032" y="1030"/>
                  </a:lnTo>
                  <a:lnTo>
                    <a:pt x="1032" y="1030"/>
                  </a:lnTo>
                  <a:lnTo>
                    <a:pt x="1040" y="1024"/>
                  </a:lnTo>
                  <a:lnTo>
                    <a:pt x="1047" y="1018"/>
                  </a:lnTo>
                  <a:lnTo>
                    <a:pt x="1065" y="1007"/>
                  </a:lnTo>
                  <a:lnTo>
                    <a:pt x="1065" y="1007"/>
                  </a:lnTo>
                  <a:close/>
                  <a:moveTo>
                    <a:pt x="1086" y="1009"/>
                  </a:moveTo>
                  <a:lnTo>
                    <a:pt x="1086" y="1009"/>
                  </a:lnTo>
                  <a:lnTo>
                    <a:pt x="1086" y="1009"/>
                  </a:lnTo>
                  <a:lnTo>
                    <a:pt x="1086" y="1009"/>
                  </a:lnTo>
                  <a:lnTo>
                    <a:pt x="1112" y="1012"/>
                  </a:lnTo>
                  <a:lnTo>
                    <a:pt x="1112" y="1012"/>
                  </a:lnTo>
                  <a:lnTo>
                    <a:pt x="1071" y="1028"/>
                  </a:lnTo>
                  <a:lnTo>
                    <a:pt x="1071" y="1028"/>
                  </a:lnTo>
                  <a:lnTo>
                    <a:pt x="1075" y="1024"/>
                  </a:lnTo>
                  <a:lnTo>
                    <a:pt x="1082" y="1019"/>
                  </a:lnTo>
                  <a:lnTo>
                    <a:pt x="1085" y="1017"/>
                  </a:lnTo>
                  <a:lnTo>
                    <a:pt x="1087" y="1015"/>
                  </a:lnTo>
                  <a:lnTo>
                    <a:pt x="1087" y="1011"/>
                  </a:lnTo>
                  <a:lnTo>
                    <a:pt x="1086" y="1009"/>
                  </a:lnTo>
                  <a:lnTo>
                    <a:pt x="1086" y="1009"/>
                  </a:lnTo>
                  <a:close/>
                  <a:moveTo>
                    <a:pt x="1046" y="1036"/>
                  </a:moveTo>
                  <a:lnTo>
                    <a:pt x="1046" y="1036"/>
                  </a:lnTo>
                  <a:lnTo>
                    <a:pt x="1044" y="1036"/>
                  </a:lnTo>
                  <a:lnTo>
                    <a:pt x="1044" y="1036"/>
                  </a:lnTo>
                  <a:lnTo>
                    <a:pt x="1047" y="1035"/>
                  </a:lnTo>
                  <a:lnTo>
                    <a:pt x="1047" y="1035"/>
                  </a:lnTo>
                  <a:lnTo>
                    <a:pt x="1046" y="1036"/>
                  </a:lnTo>
                  <a:lnTo>
                    <a:pt x="1046" y="1036"/>
                  </a:lnTo>
                  <a:close/>
                  <a:moveTo>
                    <a:pt x="1082" y="1040"/>
                  </a:moveTo>
                  <a:lnTo>
                    <a:pt x="1082" y="1040"/>
                  </a:lnTo>
                  <a:lnTo>
                    <a:pt x="1068" y="1039"/>
                  </a:lnTo>
                  <a:lnTo>
                    <a:pt x="1068" y="1039"/>
                  </a:lnTo>
                  <a:lnTo>
                    <a:pt x="1070" y="1039"/>
                  </a:lnTo>
                  <a:lnTo>
                    <a:pt x="1070" y="1039"/>
                  </a:lnTo>
                  <a:lnTo>
                    <a:pt x="1095" y="1028"/>
                  </a:lnTo>
                  <a:lnTo>
                    <a:pt x="1095" y="1028"/>
                  </a:lnTo>
                  <a:lnTo>
                    <a:pt x="1088" y="1034"/>
                  </a:lnTo>
                  <a:lnTo>
                    <a:pt x="1085" y="1037"/>
                  </a:lnTo>
                  <a:lnTo>
                    <a:pt x="1082" y="1040"/>
                  </a:lnTo>
                  <a:lnTo>
                    <a:pt x="1082" y="1040"/>
                  </a:lnTo>
                  <a:close/>
                  <a:moveTo>
                    <a:pt x="1111" y="1043"/>
                  </a:moveTo>
                  <a:lnTo>
                    <a:pt x="1111" y="1043"/>
                  </a:lnTo>
                  <a:lnTo>
                    <a:pt x="1099" y="1042"/>
                  </a:lnTo>
                  <a:lnTo>
                    <a:pt x="1099" y="1042"/>
                  </a:lnTo>
                  <a:lnTo>
                    <a:pt x="1127" y="1029"/>
                  </a:lnTo>
                  <a:lnTo>
                    <a:pt x="1127" y="1029"/>
                  </a:lnTo>
                  <a:lnTo>
                    <a:pt x="1111" y="1043"/>
                  </a:lnTo>
                  <a:lnTo>
                    <a:pt x="1111" y="1043"/>
                  </a:lnTo>
                  <a:close/>
                  <a:moveTo>
                    <a:pt x="1124" y="1013"/>
                  </a:moveTo>
                  <a:lnTo>
                    <a:pt x="1124" y="1013"/>
                  </a:lnTo>
                  <a:lnTo>
                    <a:pt x="1138" y="1016"/>
                  </a:lnTo>
                  <a:lnTo>
                    <a:pt x="1138" y="1016"/>
                  </a:lnTo>
                  <a:lnTo>
                    <a:pt x="1126" y="1019"/>
                  </a:lnTo>
                  <a:lnTo>
                    <a:pt x="1115" y="1025"/>
                  </a:lnTo>
                  <a:lnTo>
                    <a:pt x="1115" y="1025"/>
                  </a:lnTo>
                  <a:lnTo>
                    <a:pt x="1123" y="1018"/>
                  </a:lnTo>
                  <a:lnTo>
                    <a:pt x="1123" y="1018"/>
                  </a:lnTo>
                  <a:lnTo>
                    <a:pt x="1124" y="1016"/>
                  </a:lnTo>
                  <a:lnTo>
                    <a:pt x="1124" y="1013"/>
                  </a:lnTo>
                  <a:lnTo>
                    <a:pt x="1124" y="1013"/>
                  </a:lnTo>
                  <a:close/>
                  <a:moveTo>
                    <a:pt x="1156" y="1046"/>
                  </a:moveTo>
                  <a:lnTo>
                    <a:pt x="1156" y="1046"/>
                  </a:lnTo>
                  <a:lnTo>
                    <a:pt x="1144" y="1046"/>
                  </a:lnTo>
                  <a:lnTo>
                    <a:pt x="1144" y="1046"/>
                  </a:lnTo>
                  <a:lnTo>
                    <a:pt x="1156" y="1040"/>
                  </a:lnTo>
                  <a:lnTo>
                    <a:pt x="1156" y="1040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6" y="1046"/>
                  </a:lnTo>
                  <a:lnTo>
                    <a:pt x="1156" y="1046"/>
                  </a:lnTo>
                  <a:close/>
                  <a:moveTo>
                    <a:pt x="1128" y="1042"/>
                  </a:moveTo>
                  <a:lnTo>
                    <a:pt x="1128" y="1042"/>
                  </a:lnTo>
                  <a:lnTo>
                    <a:pt x="1140" y="1031"/>
                  </a:lnTo>
                  <a:lnTo>
                    <a:pt x="1150" y="1021"/>
                  </a:lnTo>
                  <a:lnTo>
                    <a:pt x="1150" y="1021"/>
                  </a:lnTo>
                  <a:lnTo>
                    <a:pt x="1151" y="1018"/>
                  </a:lnTo>
                  <a:lnTo>
                    <a:pt x="1151" y="1017"/>
                  </a:lnTo>
                  <a:lnTo>
                    <a:pt x="1151" y="1017"/>
                  </a:lnTo>
                  <a:lnTo>
                    <a:pt x="1182" y="1019"/>
                  </a:lnTo>
                  <a:lnTo>
                    <a:pt x="1182" y="1019"/>
                  </a:lnTo>
                  <a:lnTo>
                    <a:pt x="1169" y="1024"/>
                  </a:lnTo>
                  <a:lnTo>
                    <a:pt x="1154" y="1030"/>
                  </a:lnTo>
                  <a:lnTo>
                    <a:pt x="1141" y="1036"/>
                  </a:lnTo>
                  <a:lnTo>
                    <a:pt x="1128" y="1042"/>
                  </a:lnTo>
                  <a:lnTo>
                    <a:pt x="1128" y="1042"/>
                  </a:lnTo>
                  <a:close/>
                  <a:moveTo>
                    <a:pt x="1191" y="1022"/>
                  </a:moveTo>
                  <a:lnTo>
                    <a:pt x="1191" y="1022"/>
                  </a:lnTo>
                  <a:lnTo>
                    <a:pt x="1191" y="1021"/>
                  </a:lnTo>
                  <a:lnTo>
                    <a:pt x="1191" y="1021"/>
                  </a:lnTo>
                  <a:lnTo>
                    <a:pt x="1205" y="1021"/>
                  </a:lnTo>
                  <a:lnTo>
                    <a:pt x="1205" y="1021"/>
                  </a:lnTo>
                  <a:lnTo>
                    <a:pt x="1186" y="1033"/>
                  </a:lnTo>
                  <a:lnTo>
                    <a:pt x="1186" y="1033"/>
                  </a:lnTo>
                  <a:lnTo>
                    <a:pt x="1188" y="1030"/>
                  </a:lnTo>
                  <a:lnTo>
                    <a:pt x="1191" y="1028"/>
                  </a:lnTo>
                  <a:lnTo>
                    <a:pt x="1191" y="1024"/>
                  </a:lnTo>
                  <a:lnTo>
                    <a:pt x="1191" y="1022"/>
                  </a:lnTo>
                  <a:lnTo>
                    <a:pt x="1191" y="1022"/>
                  </a:lnTo>
                  <a:close/>
                  <a:moveTo>
                    <a:pt x="1188" y="1043"/>
                  </a:moveTo>
                  <a:lnTo>
                    <a:pt x="1188" y="1043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3" y="1042"/>
                  </a:lnTo>
                  <a:lnTo>
                    <a:pt x="1193" y="1042"/>
                  </a:lnTo>
                  <a:lnTo>
                    <a:pt x="1188" y="1043"/>
                  </a:lnTo>
                  <a:lnTo>
                    <a:pt x="1188" y="1043"/>
                  </a:lnTo>
                  <a:close/>
                  <a:moveTo>
                    <a:pt x="1205" y="1039"/>
                  </a:moveTo>
                  <a:lnTo>
                    <a:pt x="1205" y="1039"/>
                  </a:lnTo>
                  <a:lnTo>
                    <a:pt x="1223" y="1030"/>
                  </a:lnTo>
                  <a:lnTo>
                    <a:pt x="1233" y="1024"/>
                  </a:lnTo>
                  <a:lnTo>
                    <a:pt x="1236" y="1021"/>
                  </a:lnTo>
                  <a:lnTo>
                    <a:pt x="1237" y="1017"/>
                  </a:lnTo>
                  <a:lnTo>
                    <a:pt x="1237" y="1017"/>
                  </a:lnTo>
                  <a:lnTo>
                    <a:pt x="1248" y="1015"/>
                  </a:lnTo>
                  <a:lnTo>
                    <a:pt x="1259" y="1012"/>
                  </a:lnTo>
                  <a:lnTo>
                    <a:pt x="1259" y="1012"/>
                  </a:lnTo>
                  <a:lnTo>
                    <a:pt x="1245" y="1021"/>
                  </a:lnTo>
                  <a:lnTo>
                    <a:pt x="1231" y="1028"/>
                  </a:lnTo>
                  <a:lnTo>
                    <a:pt x="1218" y="1034"/>
                  </a:lnTo>
                  <a:lnTo>
                    <a:pt x="1205" y="1039"/>
                  </a:lnTo>
                  <a:lnTo>
                    <a:pt x="1205" y="1039"/>
                  </a:lnTo>
                  <a:close/>
                  <a:moveTo>
                    <a:pt x="1377" y="597"/>
                  </a:moveTo>
                  <a:lnTo>
                    <a:pt x="1377" y="597"/>
                  </a:lnTo>
                  <a:lnTo>
                    <a:pt x="1370" y="627"/>
                  </a:lnTo>
                  <a:lnTo>
                    <a:pt x="1364" y="656"/>
                  </a:lnTo>
                  <a:lnTo>
                    <a:pt x="1358" y="686"/>
                  </a:lnTo>
                  <a:lnTo>
                    <a:pt x="1353" y="716"/>
                  </a:lnTo>
                  <a:lnTo>
                    <a:pt x="1345" y="777"/>
                  </a:lnTo>
                  <a:lnTo>
                    <a:pt x="1339" y="839"/>
                  </a:lnTo>
                  <a:lnTo>
                    <a:pt x="1339" y="839"/>
                  </a:lnTo>
                  <a:lnTo>
                    <a:pt x="1336" y="866"/>
                  </a:lnTo>
                  <a:lnTo>
                    <a:pt x="1331" y="894"/>
                  </a:lnTo>
                  <a:lnTo>
                    <a:pt x="1328" y="907"/>
                  </a:lnTo>
                  <a:lnTo>
                    <a:pt x="1324" y="919"/>
                  </a:lnTo>
                  <a:lnTo>
                    <a:pt x="1321" y="933"/>
                  </a:lnTo>
                  <a:lnTo>
                    <a:pt x="1315" y="943"/>
                  </a:lnTo>
                  <a:lnTo>
                    <a:pt x="1309" y="956"/>
                  </a:lnTo>
                  <a:lnTo>
                    <a:pt x="1301" y="965"/>
                  </a:lnTo>
                  <a:lnTo>
                    <a:pt x="1293" y="975"/>
                  </a:lnTo>
                  <a:lnTo>
                    <a:pt x="1283" y="983"/>
                  </a:lnTo>
                  <a:lnTo>
                    <a:pt x="1272" y="990"/>
                  </a:lnTo>
                  <a:lnTo>
                    <a:pt x="1260" y="996"/>
                  </a:lnTo>
                  <a:lnTo>
                    <a:pt x="1247" y="1001"/>
                  </a:lnTo>
                  <a:lnTo>
                    <a:pt x="1231" y="1004"/>
                  </a:lnTo>
                  <a:lnTo>
                    <a:pt x="1231" y="1004"/>
                  </a:lnTo>
                  <a:lnTo>
                    <a:pt x="1229" y="1004"/>
                  </a:lnTo>
                  <a:lnTo>
                    <a:pt x="1227" y="1005"/>
                  </a:lnTo>
                  <a:lnTo>
                    <a:pt x="1227" y="1005"/>
                  </a:lnTo>
                  <a:lnTo>
                    <a:pt x="1201" y="1006"/>
                  </a:lnTo>
                  <a:lnTo>
                    <a:pt x="1175" y="1006"/>
                  </a:lnTo>
                  <a:lnTo>
                    <a:pt x="1150" y="1004"/>
                  </a:lnTo>
                  <a:lnTo>
                    <a:pt x="1123" y="1001"/>
                  </a:lnTo>
                  <a:lnTo>
                    <a:pt x="1071" y="993"/>
                  </a:lnTo>
                  <a:lnTo>
                    <a:pt x="1046" y="989"/>
                  </a:lnTo>
                  <a:lnTo>
                    <a:pt x="1021" y="986"/>
                  </a:lnTo>
                  <a:lnTo>
                    <a:pt x="1021" y="986"/>
                  </a:lnTo>
                  <a:lnTo>
                    <a:pt x="969" y="981"/>
                  </a:lnTo>
                  <a:lnTo>
                    <a:pt x="916" y="976"/>
                  </a:lnTo>
                  <a:lnTo>
                    <a:pt x="811" y="969"/>
                  </a:lnTo>
                  <a:lnTo>
                    <a:pt x="811" y="969"/>
                  </a:lnTo>
                  <a:lnTo>
                    <a:pt x="790" y="969"/>
                  </a:lnTo>
                  <a:lnTo>
                    <a:pt x="769" y="969"/>
                  </a:lnTo>
                  <a:lnTo>
                    <a:pt x="726" y="971"/>
                  </a:lnTo>
                  <a:lnTo>
                    <a:pt x="684" y="972"/>
                  </a:lnTo>
                  <a:lnTo>
                    <a:pt x="663" y="972"/>
                  </a:lnTo>
                  <a:lnTo>
                    <a:pt x="642" y="971"/>
                  </a:lnTo>
                  <a:lnTo>
                    <a:pt x="642" y="971"/>
                  </a:lnTo>
                  <a:lnTo>
                    <a:pt x="630" y="969"/>
                  </a:lnTo>
                  <a:lnTo>
                    <a:pt x="618" y="966"/>
                  </a:lnTo>
                  <a:lnTo>
                    <a:pt x="608" y="963"/>
                  </a:lnTo>
                  <a:lnTo>
                    <a:pt x="598" y="959"/>
                  </a:lnTo>
                  <a:lnTo>
                    <a:pt x="589" y="954"/>
                  </a:lnTo>
                  <a:lnTo>
                    <a:pt x="580" y="949"/>
                  </a:lnTo>
                  <a:lnTo>
                    <a:pt x="573" y="943"/>
                  </a:lnTo>
                  <a:lnTo>
                    <a:pt x="566" y="937"/>
                  </a:lnTo>
                  <a:lnTo>
                    <a:pt x="559" y="930"/>
                  </a:lnTo>
                  <a:lnTo>
                    <a:pt x="553" y="923"/>
                  </a:lnTo>
                  <a:lnTo>
                    <a:pt x="542" y="905"/>
                  </a:lnTo>
                  <a:lnTo>
                    <a:pt x="531" y="886"/>
                  </a:lnTo>
                  <a:lnTo>
                    <a:pt x="522" y="865"/>
                  </a:lnTo>
                  <a:lnTo>
                    <a:pt x="522" y="865"/>
                  </a:lnTo>
                  <a:lnTo>
                    <a:pt x="522" y="862"/>
                  </a:lnTo>
                  <a:lnTo>
                    <a:pt x="522" y="858"/>
                  </a:lnTo>
                  <a:lnTo>
                    <a:pt x="521" y="856"/>
                  </a:lnTo>
                  <a:lnTo>
                    <a:pt x="520" y="854"/>
                  </a:lnTo>
                  <a:lnTo>
                    <a:pt x="518" y="856"/>
                  </a:lnTo>
                  <a:lnTo>
                    <a:pt x="518" y="856"/>
                  </a:lnTo>
                  <a:lnTo>
                    <a:pt x="509" y="836"/>
                  </a:lnTo>
                  <a:lnTo>
                    <a:pt x="503" y="822"/>
                  </a:lnTo>
                  <a:lnTo>
                    <a:pt x="495" y="806"/>
                  </a:lnTo>
                  <a:lnTo>
                    <a:pt x="486" y="792"/>
                  </a:lnTo>
                  <a:lnTo>
                    <a:pt x="478" y="781"/>
                  </a:lnTo>
                  <a:lnTo>
                    <a:pt x="474" y="776"/>
                  </a:lnTo>
                  <a:lnTo>
                    <a:pt x="469" y="774"/>
                  </a:lnTo>
                  <a:lnTo>
                    <a:pt x="466" y="772"/>
                  </a:lnTo>
                  <a:lnTo>
                    <a:pt x="462" y="772"/>
                  </a:lnTo>
                  <a:lnTo>
                    <a:pt x="462" y="772"/>
                  </a:lnTo>
                  <a:lnTo>
                    <a:pt x="353" y="823"/>
                  </a:lnTo>
                  <a:lnTo>
                    <a:pt x="299" y="848"/>
                  </a:lnTo>
                  <a:lnTo>
                    <a:pt x="246" y="876"/>
                  </a:lnTo>
                  <a:lnTo>
                    <a:pt x="246" y="876"/>
                  </a:lnTo>
                  <a:lnTo>
                    <a:pt x="231" y="884"/>
                  </a:lnTo>
                  <a:lnTo>
                    <a:pt x="217" y="894"/>
                  </a:lnTo>
                  <a:lnTo>
                    <a:pt x="202" y="903"/>
                  </a:lnTo>
                  <a:lnTo>
                    <a:pt x="189" y="913"/>
                  </a:lnTo>
                  <a:lnTo>
                    <a:pt x="164" y="935"/>
                  </a:lnTo>
                  <a:lnTo>
                    <a:pt x="140" y="959"/>
                  </a:lnTo>
                  <a:lnTo>
                    <a:pt x="140" y="959"/>
                  </a:lnTo>
                  <a:lnTo>
                    <a:pt x="118" y="983"/>
                  </a:lnTo>
                  <a:lnTo>
                    <a:pt x="95" y="1006"/>
                  </a:lnTo>
                  <a:lnTo>
                    <a:pt x="83" y="1017"/>
                  </a:lnTo>
                  <a:lnTo>
                    <a:pt x="71" y="1028"/>
                  </a:lnTo>
                  <a:lnTo>
                    <a:pt x="58" y="1037"/>
                  </a:lnTo>
                  <a:lnTo>
                    <a:pt x="43" y="1045"/>
                  </a:lnTo>
                  <a:lnTo>
                    <a:pt x="43" y="1045"/>
                  </a:lnTo>
                  <a:lnTo>
                    <a:pt x="42" y="1037"/>
                  </a:lnTo>
                  <a:lnTo>
                    <a:pt x="42" y="1037"/>
                  </a:lnTo>
                  <a:lnTo>
                    <a:pt x="41" y="1029"/>
                  </a:lnTo>
                  <a:lnTo>
                    <a:pt x="41" y="1029"/>
                  </a:lnTo>
                  <a:lnTo>
                    <a:pt x="42" y="1015"/>
                  </a:lnTo>
                  <a:lnTo>
                    <a:pt x="46" y="1000"/>
                  </a:lnTo>
                  <a:lnTo>
                    <a:pt x="51" y="987"/>
                  </a:lnTo>
                  <a:lnTo>
                    <a:pt x="57" y="974"/>
                  </a:lnTo>
                  <a:lnTo>
                    <a:pt x="64" y="960"/>
                  </a:lnTo>
                  <a:lnTo>
                    <a:pt x="72" y="947"/>
                  </a:lnTo>
                  <a:lnTo>
                    <a:pt x="82" y="935"/>
                  </a:lnTo>
                  <a:lnTo>
                    <a:pt x="93" y="922"/>
                  </a:lnTo>
                  <a:lnTo>
                    <a:pt x="114" y="899"/>
                  </a:lnTo>
                  <a:lnTo>
                    <a:pt x="138" y="877"/>
                  </a:lnTo>
                  <a:lnTo>
                    <a:pt x="161" y="858"/>
                  </a:lnTo>
                  <a:lnTo>
                    <a:pt x="183" y="841"/>
                  </a:lnTo>
                  <a:lnTo>
                    <a:pt x="183" y="841"/>
                  </a:lnTo>
                  <a:lnTo>
                    <a:pt x="216" y="818"/>
                  </a:lnTo>
                  <a:lnTo>
                    <a:pt x="248" y="798"/>
                  </a:lnTo>
                  <a:lnTo>
                    <a:pt x="283" y="780"/>
                  </a:lnTo>
                  <a:lnTo>
                    <a:pt x="300" y="771"/>
                  </a:lnTo>
                  <a:lnTo>
                    <a:pt x="318" y="764"/>
                  </a:lnTo>
                  <a:lnTo>
                    <a:pt x="318" y="764"/>
                  </a:lnTo>
                  <a:lnTo>
                    <a:pt x="355" y="750"/>
                  </a:lnTo>
                  <a:lnTo>
                    <a:pt x="373" y="741"/>
                  </a:lnTo>
                  <a:lnTo>
                    <a:pt x="390" y="733"/>
                  </a:lnTo>
                  <a:lnTo>
                    <a:pt x="390" y="733"/>
                  </a:lnTo>
                  <a:lnTo>
                    <a:pt x="401" y="724"/>
                  </a:lnTo>
                  <a:lnTo>
                    <a:pt x="414" y="711"/>
                  </a:lnTo>
                  <a:lnTo>
                    <a:pt x="420" y="703"/>
                  </a:lnTo>
                  <a:lnTo>
                    <a:pt x="424" y="695"/>
                  </a:lnTo>
                  <a:lnTo>
                    <a:pt x="426" y="689"/>
                  </a:lnTo>
                  <a:lnTo>
                    <a:pt x="426" y="686"/>
                  </a:lnTo>
                  <a:lnTo>
                    <a:pt x="425" y="683"/>
                  </a:lnTo>
                  <a:lnTo>
                    <a:pt x="425" y="683"/>
                  </a:lnTo>
                  <a:lnTo>
                    <a:pt x="427" y="671"/>
                  </a:lnTo>
                  <a:lnTo>
                    <a:pt x="427" y="659"/>
                  </a:lnTo>
                  <a:lnTo>
                    <a:pt x="427" y="659"/>
                  </a:lnTo>
                  <a:lnTo>
                    <a:pt x="427" y="647"/>
                  </a:lnTo>
                  <a:lnTo>
                    <a:pt x="426" y="635"/>
                  </a:lnTo>
                  <a:lnTo>
                    <a:pt x="424" y="623"/>
                  </a:lnTo>
                  <a:lnTo>
                    <a:pt x="421" y="611"/>
                  </a:lnTo>
                  <a:lnTo>
                    <a:pt x="413" y="588"/>
                  </a:lnTo>
                  <a:lnTo>
                    <a:pt x="403" y="567"/>
                  </a:lnTo>
                  <a:lnTo>
                    <a:pt x="392" y="544"/>
                  </a:lnTo>
                  <a:lnTo>
                    <a:pt x="382" y="522"/>
                  </a:lnTo>
                  <a:lnTo>
                    <a:pt x="371" y="500"/>
                  </a:lnTo>
                  <a:lnTo>
                    <a:pt x="360" y="479"/>
                  </a:lnTo>
                  <a:lnTo>
                    <a:pt x="360" y="479"/>
                  </a:lnTo>
                  <a:lnTo>
                    <a:pt x="343" y="438"/>
                  </a:lnTo>
                  <a:lnTo>
                    <a:pt x="332" y="412"/>
                  </a:lnTo>
                  <a:lnTo>
                    <a:pt x="323" y="385"/>
                  </a:lnTo>
                  <a:lnTo>
                    <a:pt x="313" y="357"/>
                  </a:lnTo>
                  <a:lnTo>
                    <a:pt x="305" y="329"/>
                  </a:lnTo>
                  <a:lnTo>
                    <a:pt x="300" y="303"/>
                  </a:lnTo>
                  <a:lnTo>
                    <a:pt x="297" y="290"/>
                  </a:lnTo>
                  <a:lnTo>
                    <a:pt x="297" y="279"/>
                  </a:lnTo>
                  <a:lnTo>
                    <a:pt x="297" y="279"/>
                  </a:lnTo>
                  <a:lnTo>
                    <a:pt x="297" y="268"/>
                  </a:lnTo>
                  <a:lnTo>
                    <a:pt x="300" y="258"/>
                  </a:lnTo>
                  <a:lnTo>
                    <a:pt x="305" y="249"/>
                  </a:lnTo>
                  <a:lnTo>
                    <a:pt x="307" y="244"/>
                  </a:lnTo>
                  <a:lnTo>
                    <a:pt x="311" y="240"/>
                  </a:lnTo>
                  <a:lnTo>
                    <a:pt x="311" y="240"/>
                  </a:lnTo>
                  <a:lnTo>
                    <a:pt x="313" y="243"/>
                  </a:lnTo>
                  <a:lnTo>
                    <a:pt x="317" y="243"/>
                  </a:lnTo>
                  <a:lnTo>
                    <a:pt x="321" y="243"/>
                  </a:lnTo>
                  <a:lnTo>
                    <a:pt x="327" y="241"/>
                  </a:lnTo>
                  <a:lnTo>
                    <a:pt x="344" y="235"/>
                  </a:lnTo>
                  <a:lnTo>
                    <a:pt x="366" y="227"/>
                  </a:lnTo>
                  <a:lnTo>
                    <a:pt x="391" y="215"/>
                  </a:lnTo>
                  <a:lnTo>
                    <a:pt x="418" y="202"/>
                  </a:lnTo>
                  <a:lnTo>
                    <a:pt x="478" y="169"/>
                  </a:lnTo>
                  <a:lnTo>
                    <a:pt x="538" y="134"/>
                  </a:lnTo>
                  <a:lnTo>
                    <a:pt x="593" y="103"/>
                  </a:lnTo>
                  <a:lnTo>
                    <a:pt x="658" y="63"/>
                  </a:lnTo>
                  <a:lnTo>
                    <a:pt x="658" y="63"/>
                  </a:lnTo>
                  <a:lnTo>
                    <a:pt x="678" y="52"/>
                  </a:lnTo>
                  <a:lnTo>
                    <a:pt x="698" y="41"/>
                  </a:lnTo>
                  <a:lnTo>
                    <a:pt x="719" y="32"/>
                  </a:lnTo>
                  <a:lnTo>
                    <a:pt x="740" y="23"/>
                  </a:lnTo>
                  <a:lnTo>
                    <a:pt x="761" y="17"/>
                  </a:lnTo>
                  <a:lnTo>
                    <a:pt x="784" y="14"/>
                  </a:lnTo>
                  <a:lnTo>
                    <a:pt x="807" y="11"/>
                  </a:lnTo>
                  <a:lnTo>
                    <a:pt x="817" y="13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50" y="17"/>
                  </a:lnTo>
                  <a:lnTo>
                    <a:pt x="870" y="22"/>
                  </a:lnTo>
                  <a:lnTo>
                    <a:pt x="890" y="29"/>
                  </a:lnTo>
                  <a:lnTo>
                    <a:pt x="909" y="38"/>
                  </a:lnTo>
                  <a:lnTo>
                    <a:pt x="928" y="46"/>
                  </a:lnTo>
                  <a:lnTo>
                    <a:pt x="946" y="57"/>
                  </a:lnTo>
                  <a:lnTo>
                    <a:pt x="982" y="78"/>
                  </a:lnTo>
                  <a:lnTo>
                    <a:pt x="982" y="78"/>
                  </a:lnTo>
                  <a:lnTo>
                    <a:pt x="1023" y="102"/>
                  </a:lnTo>
                  <a:lnTo>
                    <a:pt x="1064" y="126"/>
                  </a:lnTo>
                  <a:lnTo>
                    <a:pt x="1147" y="171"/>
                  </a:lnTo>
                  <a:lnTo>
                    <a:pt x="1188" y="196"/>
                  </a:lnTo>
                  <a:lnTo>
                    <a:pt x="1229" y="221"/>
                  </a:lnTo>
                  <a:lnTo>
                    <a:pt x="1268" y="247"/>
                  </a:lnTo>
                  <a:lnTo>
                    <a:pt x="1305" y="276"/>
                  </a:lnTo>
                  <a:lnTo>
                    <a:pt x="1305" y="276"/>
                  </a:lnTo>
                  <a:lnTo>
                    <a:pt x="1322" y="290"/>
                  </a:lnTo>
                  <a:lnTo>
                    <a:pt x="1339" y="304"/>
                  </a:lnTo>
                  <a:lnTo>
                    <a:pt x="1355" y="318"/>
                  </a:lnTo>
                  <a:lnTo>
                    <a:pt x="1370" y="334"/>
                  </a:lnTo>
                  <a:lnTo>
                    <a:pt x="1383" y="352"/>
                  </a:lnTo>
                  <a:lnTo>
                    <a:pt x="1388" y="361"/>
                  </a:lnTo>
                  <a:lnTo>
                    <a:pt x="1393" y="370"/>
                  </a:lnTo>
                  <a:lnTo>
                    <a:pt x="1398" y="380"/>
                  </a:lnTo>
                  <a:lnTo>
                    <a:pt x="1401" y="391"/>
                  </a:lnTo>
                  <a:lnTo>
                    <a:pt x="1404" y="400"/>
                  </a:lnTo>
                  <a:lnTo>
                    <a:pt x="1406" y="411"/>
                  </a:lnTo>
                  <a:lnTo>
                    <a:pt x="1406" y="411"/>
                  </a:lnTo>
                  <a:lnTo>
                    <a:pt x="1407" y="435"/>
                  </a:lnTo>
                  <a:lnTo>
                    <a:pt x="1407" y="458"/>
                  </a:lnTo>
                  <a:lnTo>
                    <a:pt x="1405" y="482"/>
                  </a:lnTo>
                  <a:lnTo>
                    <a:pt x="1401" y="505"/>
                  </a:lnTo>
                  <a:lnTo>
                    <a:pt x="1395" y="528"/>
                  </a:lnTo>
                  <a:lnTo>
                    <a:pt x="1390" y="551"/>
                  </a:lnTo>
                  <a:lnTo>
                    <a:pt x="1377" y="597"/>
                  </a:lnTo>
                  <a:lnTo>
                    <a:pt x="1377" y="59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061722" y="5059551"/>
            <a:ext cx="2683215" cy="7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5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单击此处输入标题</a:t>
            </a:r>
            <a:endParaRPr lang="en-US" altLang="zh-CN" sz="1599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902419" y="5059548"/>
            <a:ext cx="2683215" cy="7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5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单击此处输入标题</a:t>
            </a:r>
            <a:endParaRPr lang="en-US" altLang="zh-CN" sz="15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8739925" y="5059548"/>
            <a:ext cx="2683215" cy="7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5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单击此处输入标题</a:t>
            </a:r>
            <a:endParaRPr lang="en-US" altLang="zh-CN" sz="1599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="" xmlns:a16="http://schemas.microsoft.com/office/drawing/2014/main" id="{C24F4CBD-1250-4039-9E7E-C717D86BFC5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04DD75BB-8687-4894-8213-BD1B4EB07DB3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54644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_任意多边形 140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rot="16862230">
            <a:off x="4033101" y="3258041"/>
            <a:ext cx="3867825" cy="1290964"/>
          </a:xfrm>
          <a:custGeom>
            <a:avLst/>
            <a:gdLst/>
            <a:ahLst/>
            <a:cxnLst>
              <a:cxn ang="0">
                <a:pos x="1197" y="631"/>
              </a:cxn>
              <a:cxn ang="0">
                <a:pos x="1794" y="471"/>
              </a:cxn>
              <a:cxn ang="0">
                <a:pos x="828" y="176"/>
              </a:cxn>
              <a:cxn ang="0">
                <a:pos x="21" y="382"/>
              </a:cxn>
              <a:cxn ang="0">
                <a:pos x="117" y="373"/>
              </a:cxn>
              <a:cxn ang="0">
                <a:pos x="100" y="488"/>
              </a:cxn>
              <a:cxn ang="0">
                <a:pos x="87" y="613"/>
              </a:cxn>
              <a:cxn ang="0">
                <a:pos x="200" y="507"/>
              </a:cxn>
              <a:cxn ang="0">
                <a:pos x="386" y="462"/>
              </a:cxn>
              <a:cxn ang="0">
                <a:pos x="458" y="485"/>
              </a:cxn>
              <a:cxn ang="0">
                <a:pos x="277" y="472"/>
              </a:cxn>
              <a:cxn ang="0">
                <a:pos x="301" y="514"/>
              </a:cxn>
              <a:cxn ang="0">
                <a:pos x="308" y="537"/>
              </a:cxn>
              <a:cxn ang="0">
                <a:pos x="344" y="564"/>
              </a:cxn>
              <a:cxn ang="0">
                <a:pos x="420" y="529"/>
              </a:cxn>
              <a:cxn ang="0">
                <a:pos x="513" y="589"/>
              </a:cxn>
              <a:cxn ang="0">
                <a:pos x="579" y="488"/>
              </a:cxn>
              <a:cxn ang="0">
                <a:pos x="585" y="533"/>
              </a:cxn>
              <a:cxn ang="0">
                <a:pos x="658" y="507"/>
              </a:cxn>
              <a:cxn ang="0">
                <a:pos x="620" y="590"/>
              </a:cxn>
              <a:cxn ang="0">
                <a:pos x="739" y="486"/>
              </a:cxn>
              <a:cxn ang="0">
                <a:pos x="726" y="585"/>
              </a:cxn>
              <a:cxn ang="0">
                <a:pos x="1183" y="491"/>
              </a:cxn>
              <a:cxn ang="0">
                <a:pos x="1027" y="568"/>
              </a:cxn>
              <a:cxn ang="0">
                <a:pos x="867" y="534"/>
              </a:cxn>
              <a:cxn ang="0">
                <a:pos x="749" y="575"/>
              </a:cxn>
              <a:cxn ang="0">
                <a:pos x="812" y="530"/>
              </a:cxn>
              <a:cxn ang="0">
                <a:pos x="849" y="561"/>
              </a:cxn>
              <a:cxn ang="0">
                <a:pos x="881" y="607"/>
              </a:cxn>
              <a:cxn ang="0">
                <a:pos x="970" y="492"/>
              </a:cxn>
              <a:cxn ang="0">
                <a:pos x="1060" y="513"/>
              </a:cxn>
              <a:cxn ang="0">
                <a:pos x="1117" y="507"/>
              </a:cxn>
              <a:cxn ang="0">
                <a:pos x="1078" y="602"/>
              </a:cxn>
              <a:cxn ang="0">
                <a:pos x="1237" y="530"/>
              </a:cxn>
              <a:cxn ang="0">
                <a:pos x="1137" y="610"/>
              </a:cxn>
              <a:cxn ang="0">
                <a:pos x="1241" y="474"/>
              </a:cxn>
              <a:cxn ang="0">
                <a:pos x="1303" y="533"/>
              </a:cxn>
              <a:cxn ang="0">
                <a:pos x="1262" y="573"/>
              </a:cxn>
              <a:cxn ang="0">
                <a:pos x="1196" y="738"/>
              </a:cxn>
              <a:cxn ang="0">
                <a:pos x="1231" y="710"/>
              </a:cxn>
              <a:cxn ang="0">
                <a:pos x="1220" y="796"/>
              </a:cxn>
              <a:cxn ang="0">
                <a:pos x="1342" y="676"/>
              </a:cxn>
              <a:cxn ang="0">
                <a:pos x="1411" y="631"/>
              </a:cxn>
              <a:cxn ang="0">
                <a:pos x="1421" y="634"/>
              </a:cxn>
              <a:cxn ang="0">
                <a:pos x="1539" y="523"/>
              </a:cxn>
              <a:cxn ang="0">
                <a:pos x="1560" y="506"/>
              </a:cxn>
              <a:cxn ang="0">
                <a:pos x="1645" y="450"/>
              </a:cxn>
              <a:cxn ang="0">
                <a:pos x="1616" y="538"/>
              </a:cxn>
              <a:cxn ang="0">
                <a:pos x="1765" y="370"/>
              </a:cxn>
              <a:cxn ang="0">
                <a:pos x="1726" y="491"/>
              </a:cxn>
              <a:cxn ang="0">
                <a:pos x="1799" y="444"/>
              </a:cxn>
              <a:cxn ang="0">
                <a:pos x="1279" y="179"/>
              </a:cxn>
              <a:cxn ang="0">
                <a:pos x="1289" y="104"/>
              </a:cxn>
              <a:cxn ang="0">
                <a:pos x="1201" y="193"/>
              </a:cxn>
              <a:cxn ang="0">
                <a:pos x="1284" y="37"/>
              </a:cxn>
              <a:cxn ang="0">
                <a:pos x="1201" y="86"/>
              </a:cxn>
              <a:cxn ang="0">
                <a:pos x="1106" y="190"/>
              </a:cxn>
              <a:cxn ang="0">
                <a:pos x="1322" y="210"/>
              </a:cxn>
              <a:cxn ang="0">
                <a:pos x="1318" y="478"/>
              </a:cxn>
              <a:cxn ang="0">
                <a:pos x="306" y="202"/>
              </a:cxn>
              <a:cxn ang="0">
                <a:pos x="29" y="430"/>
              </a:cxn>
              <a:cxn ang="0">
                <a:pos x="111" y="214"/>
              </a:cxn>
            </a:cxnLst>
            <a:rect l="0" t="0" r="r" b="b"/>
            <a:pathLst>
              <a:path w="1858" h="840">
                <a:moveTo>
                  <a:pt x="15" y="443"/>
                </a:moveTo>
                <a:lnTo>
                  <a:pt x="15" y="443"/>
                </a:lnTo>
                <a:lnTo>
                  <a:pt x="21" y="467"/>
                </a:lnTo>
                <a:lnTo>
                  <a:pt x="27" y="491"/>
                </a:lnTo>
                <a:lnTo>
                  <a:pt x="35" y="543"/>
                </a:lnTo>
                <a:lnTo>
                  <a:pt x="35" y="543"/>
                </a:lnTo>
                <a:lnTo>
                  <a:pt x="39" y="566"/>
                </a:lnTo>
                <a:lnTo>
                  <a:pt x="45" y="590"/>
                </a:lnTo>
                <a:lnTo>
                  <a:pt x="48" y="602"/>
                </a:lnTo>
                <a:lnTo>
                  <a:pt x="53" y="613"/>
                </a:lnTo>
                <a:lnTo>
                  <a:pt x="58" y="621"/>
                </a:lnTo>
                <a:lnTo>
                  <a:pt x="65" y="628"/>
                </a:lnTo>
                <a:lnTo>
                  <a:pt x="65" y="628"/>
                </a:lnTo>
                <a:lnTo>
                  <a:pt x="94" y="624"/>
                </a:lnTo>
                <a:lnTo>
                  <a:pt x="124" y="621"/>
                </a:lnTo>
                <a:lnTo>
                  <a:pt x="155" y="618"/>
                </a:lnTo>
                <a:lnTo>
                  <a:pt x="185" y="617"/>
                </a:lnTo>
                <a:lnTo>
                  <a:pt x="312" y="614"/>
                </a:lnTo>
                <a:lnTo>
                  <a:pt x="312" y="614"/>
                </a:lnTo>
                <a:lnTo>
                  <a:pt x="415" y="613"/>
                </a:lnTo>
                <a:lnTo>
                  <a:pt x="516" y="613"/>
                </a:lnTo>
                <a:lnTo>
                  <a:pt x="618" y="614"/>
                </a:lnTo>
                <a:lnTo>
                  <a:pt x="719" y="617"/>
                </a:lnTo>
                <a:lnTo>
                  <a:pt x="923" y="623"/>
                </a:lnTo>
                <a:lnTo>
                  <a:pt x="1026" y="625"/>
                </a:lnTo>
                <a:lnTo>
                  <a:pt x="1128" y="627"/>
                </a:lnTo>
                <a:lnTo>
                  <a:pt x="1128" y="627"/>
                </a:lnTo>
                <a:lnTo>
                  <a:pt x="1158" y="625"/>
                </a:lnTo>
                <a:lnTo>
                  <a:pt x="1172" y="627"/>
                </a:lnTo>
                <a:lnTo>
                  <a:pt x="1179" y="630"/>
                </a:lnTo>
                <a:lnTo>
                  <a:pt x="1185" y="632"/>
                </a:lnTo>
                <a:lnTo>
                  <a:pt x="1185" y="632"/>
                </a:lnTo>
                <a:lnTo>
                  <a:pt x="1187" y="625"/>
                </a:lnTo>
                <a:lnTo>
                  <a:pt x="1192" y="618"/>
                </a:lnTo>
                <a:lnTo>
                  <a:pt x="1201" y="604"/>
                </a:lnTo>
                <a:lnTo>
                  <a:pt x="1214" y="592"/>
                </a:lnTo>
                <a:lnTo>
                  <a:pt x="1225" y="582"/>
                </a:lnTo>
                <a:lnTo>
                  <a:pt x="1225" y="582"/>
                </a:lnTo>
                <a:lnTo>
                  <a:pt x="1214" y="600"/>
                </a:lnTo>
                <a:lnTo>
                  <a:pt x="1203" y="618"/>
                </a:lnTo>
                <a:lnTo>
                  <a:pt x="1203" y="618"/>
                </a:lnTo>
                <a:lnTo>
                  <a:pt x="1197" y="631"/>
                </a:lnTo>
                <a:lnTo>
                  <a:pt x="1196" y="637"/>
                </a:lnTo>
                <a:lnTo>
                  <a:pt x="1197" y="638"/>
                </a:lnTo>
                <a:lnTo>
                  <a:pt x="1199" y="637"/>
                </a:lnTo>
                <a:lnTo>
                  <a:pt x="1199" y="637"/>
                </a:lnTo>
                <a:lnTo>
                  <a:pt x="1230" y="607"/>
                </a:lnTo>
                <a:lnTo>
                  <a:pt x="1259" y="578"/>
                </a:lnTo>
                <a:lnTo>
                  <a:pt x="1200" y="661"/>
                </a:lnTo>
                <a:lnTo>
                  <a:pt x="1193" y="627"/>
                </a:lnTo>
                <a:lnTo>
                  <a:pt x="1193" y="627"/>
                </a:lnTo>
                <a:lnTo>
                  <a:pt x="1192" y="631"/>
                </a:lnTo>
                <a:lnTo>
                  <a:pt x="1190" y="634"/>
                </a:lnTo>
                <a:lnTo>
                  <a:pt x="1185" y="638"/>
                </a:lnTo>
                <a:lnTo>
                  <a:pt x="1182" y="640"/>
                </a:lnTo>
                <a:lnTo>
                  <a:pt x="1179" y="642"/>
                </a:lnTo>
                <a:lnTo>
                  <a:pt x="1176" y="647"/>
                </a:lnTo>
                <a:lnTo>
                  <a:pt x="1176" y="652"/>
                </a:lnTo>
                <a:lnTo>
                  <a:pt x="1176" y="652"/>
                </a:lnTo>
                <a:lnTo>
                  <a:pt x="1176" y="677"/>
                </a:lnTo>
                <a:lnTo>
                  <a:pt x="1176" y="703"/>
                </a:lnTo>
                <a:lnTo>
                  <a:pt x="1179" y="728"/>
                </a:lnTo>
                <a:lnTo>
                  <a:pt x="1182" y="752"/>
                </a:lnTo>
                <a:lnTo>
                  <a:pt x="1189" y="797"/>
                </a:lnTo>
                <a:lnTo>
                  <a:pt x="1197" y="840"/>
                </a:lnTo>
                <a:lnTo>
                  <a:pt x="1197" y="840"/>
                </a:lnTo>
                <a:lnTo>
                  <a:pt x="1277" y="794"/>
                </a:lnTo>
                <a:lnTo>
                  <a:pt x="1359" y="748"/>
                </a:lnTo>
                <a:lnTo>
                  <a:pt x="1439" y="701"/>
                </a:lnTo>
                <a:lnTo>
                  <a:pt x="1478" y="677"/>
                </a:lnTo>
                <a:lnTo>
                  <a:pt x="1516" y="654"/>
                </a:lnTo>
                <a:lnTo>
                  <a:pt x="1516" y="654"/>
                </a:lnTo>
                <a:lnTo>
                  <a:pt x="1547" y="632"/>
                </a:lnTo>
                <a:lnTo>
                  <a:pt x="1577" y="610"/>
                </a:lnTo>
                <a:lnTo>
                  <a:pt x="1634" y="568"/>
                </a:lnTo>
                <a:lnTo>
                  <a:pt x="1665" y="547"/>
                </a:lnTo>
                <a:lnTo>
                  <a:pt x="1696" y="529"/>
                </a:lnTo>
                <a:lnTo>
                  <a:pt x="1728" y="510"/>
                </a:lnTo>
                <a:lnTo>
                  <a:pt x="1762" y="495"/>
                </a:lnTo>
                <a:lnTo>
                  <a:pt x="1762" y="495"/>
                </a:lnTo>
                <a:lnTo>
                  <a:pt x="1772" y="489"/>
                </a:lnTo>
                <a:lnTo>
                  <a:pt x="1780" y="485"/>
                </a:lnTo>
                <a:lnTo>
                  <a:pt x="1787" y="478"/>
                </a:lnTo>
                <a:lnTo>
                  <a:pt x="1794" y="471"/>
                </a:lnTo>
                <a:lnTo>
                  <a:pt x="1807" y="457"/>
                </a:lnTo>
                <a:lnTo>
                  <a:pt x="1820" y="441"/>
                </a:lnTo>
                <a:lnTo>
                  <a:pt x="1820" y="441"/>
                </a:lnTo>
                <a:lnTo>
                  <a:pt x="1827" y="403"/>
                </a:lnTo>
                <a:lnTo>
                  <a:pt x="1835" y="366"/>
                </a:lnTo>
                <a:lnTo>
                  <a:pt x="1846" y="329"/>
                </a:lnTo>
                <a:lnTo>
                  <a:pt x="1858" y="294"/>
                </a:lnTo>
                <a:lnTo>
                  <a:pt x="1296" y="2"/>
                </a:lnTo>
                <a:lnTo>
                  <a:pt x="1296" y="2"/>
                </a:lnTo>
                <a:lnTo>
                  <a:pt x="1293" y="0"/>
                </a:lnTo>
                <a:lnTo>
                  <a:pt x="1289" y="3"/>
                </a:lnTo>
                <a:lnTo>
                  <a:pt x="1287" y="6"/>
                </a:lnTo>
                <a:lnTo>
                  <a:pt x="1286" y="9"/>
                </a:lnTo>
                <a:lnTo>
                  <a:pt x="1286" y="9"/>
                </a:lnTo>
                <a:lnTo>
                  <a:pt x="1284" y="11"/>
                </a:lnTo>
                <a:lnTo>
                  <a:pt x="1284" y="11"/>
                </a:lnTo>
                <a:lnTo>
                  <a:pt x="1282" y="9"/>
                </a:lnTo>
                <a:lnTo>
                  <a:pt x="1280" y="4"/>
                </a:lnTo>
                <a:lnTo>
                  <a:pt x="1277" y="4"/>
                </a:lnTo>
                <a:lnTo>
                  <a:pt x="1276" y="4"/>
                </a:lnTo>
                <a:lnTo>
                  <a:pt x="1276" y="4"/>
                </a:lnTo>
                <a:lnTo>
                  <a:pt x="1256" y="21"/>
                </a:lnTo>
                <a:lnTo>
                  <a:pt x="1237" y="37"/>
                </a:lnTo>
                <a:lnTo>
                  <a:pt x="1217" y="51"/>
                </a:lnTo>
                <a:lnTo>
                  <a:pt x="1206" y="56"/>
                </a:lnTo>
                <a:lnTo>
                  <a:pt x="1194" y="62"/>
                </a:lnTo>
                <a:lnTo>
                  <a:pt x="1194" y="62"/>
                </a:lnTo>
                <a:lnTo>
                  <a:pt x="1189" y="65"/>
                </a:lnTo>
                <a:lnTo>
                  <a:pt x="1186" y="69"/>
                </a:lnTo>
                <a:lnTo>
                  <a:pt x="1183" y="73"/>
                </a:lnTo>
                <a:lnTo>
                  <a:pt x="1180" y="79"/>
                </a:lnTo>
                <a:lnTo>
                  <a:pt x="1178" y="91"/>
                </a:lnTo>
                <a:lnTo>
                  <a:pt x="1175" y="104"/>
                </a:lnTo>
                <a:lnTo>
                  <a:pt x="1175" y="104"/>
                </a:lnTo>
                <a:lnTo>
                  <a:pt x="1172" y="122"/>
                </a:lnTo>
                <a:lnTo>
                  <a:pt x="1171" y="142"/>
                </a:lnTo>
                <a:lnTo>
                  <a:pt x="1172" y="160"/>
                </a:lnTo>
                <a:lnTo>
                  <a:pt x="1175" y="179"/>
                </a:lnTo>
                <a:lnTo>
                  <a:pt x="1069" y="179"/>
                </a:lnTo>
                <a:lnTo>
                  <a:pt x="1069" y="179"/>
                </a:lnTo>
                <a:lnTo>
                  <a:pt x="948" y="176"/>
                </a:lnTo>
                <a:lnTo>
                  <a:pt x="828" y="176"/>
                </a:lnTo>
                <a:lnTo>
                  <a:pt x="708" y="177"/>
                </a:lnTo>
                <a:lnTo>
                  <a:pt x="589" y="180"/>
                </a:lnTo>
                <a:lnTo>
                  <a:pt x="353" y="186"/>
                </a:lnTo>
                <a:lnTo>
                  <a:pt x="233" y="188"/>
                </a:lnTo>
                <a:lnTo>
                  <a:pt x="115" y="190"/>
                </a:lnTo>
                <a:lnTo>
                  <a:pt x="115" y="190"/>
                </a:lnTo>
                <a:lnTo>
                  <a:pt x="98" y="210"/>
                </a:lnTo>
                <a:lnTo>
                  <a:pt x="84" y="231"/>
                </a:lnTo>
                <a:lnTo>
                  <a:pt x="55" y="273"/>
                </a:lnTo>
                <a:lnTo>
                  <a:pt x="28" y="318"/>
                </a:lnTo>
                <a:lnTo>
                  <a:pt x="0" y="363"/>
                </a:lnTo>
                <a:lnTo>
                  <a:pt x="0" y="363"/>
                </a:lnTo>
                <a:lnTo>
                  <a:pt x="1" y="378"/>
                </a:lnTo>
                <a:lnTo>
                  <a:pt x="4" y="395"/>
                </a:lnTo>
                <a:lnTo>
                  <a:pt x="8" y="412"/>
                </a:lnTo>
                <a:lnTo>
                  <a:pt x="8" y="420"/>
                </a:lnTo>
                <a:lnTo>
                  <a:pt x="8" y="429"/>
                </a:lnTo>
                <a:lnTo>
                  <a:pt x="8" y="429"/>
                </a:lnTo>
                <a:lnTo>
                  <a:pt x="8" y="436"/>
                </a:lnTo>
                <a:lnTo>
                  <a:pt x="8" y="441"/>
                </a:lnTo>
                <a:lnTo>
                  <a:pt x="10" y="443"/>
                </a:lnTo>
                <a:lnTo>
                  <a:pt x="11" y="444"/>
                </a:lnTo>
                <a:lnTo>
                  <a:pt x="13" y="444"/>
                </a:lnTo>
                <a:lnTo>
                  <a:pt x="15" y="443"/>
                </a:lnTo>
                <a:lnTo>
                  <a:pt x="15" y="443"/>
                </a:lnTo>
                <a:close/>
                <a:moveTo>
                  <a:pt x="32" y="364"/>
                </a:moveTo>
                <a:lnTo>
                  <a:pt x="32" y="364"/>
                </a:lnTo>
                <a:lnTo>
                  <a:pt x="48" y="337"/>
                </a:lnTo>
                <a:lnTo>
                  <a:pt x="66" y="311"/>
                </a:lnTo>
                <a:lnTo>
                  <a:pt x="84" y="287"/>
                </a:lnTo>
                <a:lnTo>
                  <a:pt x="104" y="266"/>
                </a:lnTo>
                <a:lnTo>
                  <a:pt x="104" y="266"/>
                </a:lnTo>
                <a:lnTo>
                  <a:pt x="107" y="266"/>
                </a:lnTo>
                <a:lnTo>
                  <a:pt x="107" y="266"/>
                </a:lnTo>
                <a:lnTo>
                  <a:pt x="79" y="309"/>
                </a:lnTo>
                <a:lnTo>
                  <a:pt x="49" y="356"/>
                </a:lnTo>
                <a:lnTo>
                  <a:pt x="21" y="405"/>
                </a:lnTo>
                <a:lnTo>
                  <a:pt x="21" y="405"/>
                </a:lnTo>
                <a:lnTo>
                  <a:pt x="18" y="399"/>
                </a:lnTo>
                <a:lnTo>
                  <a:pt x="18" y="394"/>
                </a:lnTo>
                <a:lnTo>
                  <a:pt x="20" y="388"/>
                </a:lnTo>
                <a:lnTo>
                  <a:pt x="21" y="382"/>
                </a:lnTo>
                <a:lnTo>
                  <a:pt x="27" y="373"/>
                </a:lnTo>
                <a:lnTo>
                  <a:pt x="32" y="364"/>
                </a:lnTo>
                <a:lnTo>
                  <a:pt x="32" y="364"/>
                </a:lnTo>
                <a:close/>
                <a:moveTo>
                  <a:pt x="135" y="378"/>
                </a:moveTo>
                <a:lnTo>
                  <a:pt x="94" y="425"/>
                </a:lnTo>
                <a:lnTo>
                  <a:pt x="94" y="425"/>
                </a:lnTo>
                <a:lnTo>
                  <a:pt x="104" y="406"/>
                </a:lnTo>
                <a:lnTo>
                  <a:pt x="114" y="389"/>
                </a:lnTo>
                <a:lnTo>
                  <a:pt x="136" y="354"/>
                </a:lnTo>
                <a:lnTo>
                  <a:pt x="136" y="354"/>
                </a:lnTo>
                <a:lnTo>
                  <a:pt x="138" y="356"/>
                </a:lnTo>
                <a:lnTo>
                  <a:pt x="139" y="358"/>
                </a:lnTo>
                <a:lnTo>
                  <a:pt x="140" y="364"/>
                </a:lnTo>
                <a:lnTo>
                  <a:pt x="139" y="371"/>
                </a:lnTo>
                <a:lnTo>
                  <a:pt x="135" y="378"/>
                </a:lnTo>
                <a:lnTo>
                  <a:pt x="135" y="378"/>
                </a:lnTo>
                <a:close/>
                <a:moveTo>
                  <a:pt x="143" y="391"/>
                </a:moveTo>
                <a:lnTo>
                  <a:pt x="143" y="391"/>
                </a:lnTo>
                <a:lnTo>
                  <a:pt x="146" y="396"/>
                </a:lnTo>
                <a:lnTo>
                  <a:pt x="148" y="403"/>
                </a:lnTo>
                <a:lnTo>
                  <a:pt x="146" y="413"/>
                </a:lnTo>
                <a:lnTo>
                  <a:pt x="145" y="417"/>
                </a:lnTo>
                <a:lnTo>
                  <a:pt x="142" y="422"/>
                </a:lnTo>
                <a:lnTo>
                  <a:pt x="96" y="478"/>
                </a:lnTo>
                <a:lnTo>
                  <a:pt x="96" y="478"/>
                </a:lnTo>
                <a:lnTo>
                  <a:pt x="118" y="434"/>
                </a:lnTo>
                <a:lnTo>
                  <a:pt x="143" y="391"/>
                </a:lnTo>
                <a:lnTo>
                  <a:pt x="143" y="391"/>
                </a:lnTo>
                <a:close/>
                <a:moveTo>
                  <a:pt x="129" y="332"/>
                </a:moveTo>
                <a:lnTo>
                  <a:pt x="129" y="332"/>
                </a:lnTo>
                <a:lnTo>
                  <a:pt x="110" y="356"/>
                </a:lnTo>
                <a:lnTo>
                  <a:pt x="90" y="381"/>
                </a:lnTo>
                <a:lnTo>
                  <a:pt x="70" y="406"/>
                </a:lnTo>
                <a:lnTo>
                  <a:pt x="63" y="420"/>
                </a:lnTo>
                <a:lnTo>
                  <a:pt x="56" y="436"/>
                </a:lnTo>
                <a:lnTo>
                  <a:pt x="56" y="436"/>
                </a:lnTo>
                <a:lnTo>
                  <a:pt x="73" y="415"/>
                </a:lnTo>
                <a:lnTo>
                  <a:pt x="90" y="394"/>
                </a:lnTo>
                <a:lnTo>
                  <a:pt x="108" y="373"/>
                </a:lnTo>
                <a:lnTo>
                  <a:pt x="125" y="354"/>
                </a:lnTo>
                <a:lnTo>
                  <a:pt x="125" y="354"/>
                </a:lnTo>
                <a:lnTo>
                  <a:pt x="117" y="373"/>
                </a:lnTo>
                <a:lnTo>
                  <a:pt x="107" y="389"/>
                </a:lnTo>
                <a:lnTo>
                  <a:pt x="84" y="423"/>
                </a:lnTo>
                <a:lnTo>
                  <a:pt x="60" y="455"/>
                </a:lnTo>
                <a:lnTo>
                  <a:pt x="38" y="491"/>
                </a:lnTo>
                <a:lnTo>
                  <a:pt x="38" y="491"/>
                </a:lnTo>
                <a:lnTo>
                  <a:pt x="38" y="478"/>
                </a:lnTo>
                <a:lnTo>
                  <a:pt x="39" y="467"/>
                </a:lnTo>
                <a:lnTo>
                  <a:pt x="44" y="448"/>
                </a:lnTo>
                <a:lnTo>
                  <a:pt x="51" y="430"/>
                </a:lnTo>
                <a:lnTo>
                  <a:pt x="59" y="413"/>
                </a:lnTo>
                <a:lnTo>
                  <a:pt x="124" y="306"/>
                </a:lnTo>
                <a:lnTo>
                  <a:pt x="124" y="306"/>
                </a:lnTo>
                <a:lnTo>
                  <a:pt x="125" y="305"/>
                </a:lnTo>
                <a:lnTo>
                  <a:pt x="126" y="306"/>
                </a:lnTo>
                <a:lnTo>
                  <a:pt x="129" y="315"/>
                </a:lnTo>
                <a:lnTo>
                  <a:pt x="131" y="325"/>
                </a:lnTo>
                <a:lnTo>
                  <a:pt x="131" y="329"/>
                </a:lnTo>
                <a:lnTo>
                  <a:pt x="129" y="332"/>
                </a:lnTo>
                <a:lnTo>
                  <a:pt x="129" y="332"/>
                </a:lnTo>
                <a:close/>
                <a:moveTo>
                  <a:pt x="65" y="479"/>
                </a:moveTo>
                <a:lnTo>
                  <a:pt x="65" y="477"/>
                </a:lnTo>
                <a:lnTo>
                  <a:pt x="65" y="472"/>
                </a:lnTo>
                <a:lnTo>
                  <a:pt x="133" y="395"/>
                </a:lnTo>
                <a:lnTo>
                  <a:pt x="133" y="395"/>
                </a:lnTo>
                <a:lnTo>
                  <a:pt x="111" y="432"/>
                </a:lnTo>
                <a:lnTo>
                  <a:pt x="88" y="468"/>
                </a:lnTo>
                <a:lnTo>
                  <a:pt x="48" y="544"/>
                </a:lnTo>
                <a:lnTo>
                  <a:pt x="48" y="544"/>
                </a:lnTo>
                <a:lnTo>
                  <a:pt x="44" y="533"/>
                </a:lnTo>
                <a:lnTo>
                  <a:pt x="42" y="524"/>
                </a:lnTo>
                <a:lnTo>
                  <a:pt x="44" y="514"/>
                </a:lnTo>
                <a:lnTo>
                  <a:pt x="45" y="506"/>
                </a:lnTo>
                <a:lnTo>
                  <a:pt x="49" y="498"/>
                </a:lnTo>
                <a:lnTo>
                  <a:pt x="53" y="491"/>
                </a:lnTo>
                <a:lnTo>
                  <a:pt x="59" y="485"/>
                </a:lnTo>
                <a:lnTo>
                  <a:pt x="65" y="479"/>
                </a:lnTo>
                <a:lnTo>
                  <a:pt x="65" y="479"/>
                </a:lnTo>
                <a:close/>
                <a:moveTo>
                  <a:pt x="49" y="562"/>
                </a:moveTo>
                <a:lnTo>
                  <a:pt x="49" y="562"/>
                </a:lnTo>
                <a:lnTo>
                  <a:pt x="65" y="537"/>
                </a:lnTo>
                <a:lnTo>
                  <a:pt x="81" y="512"/>
                </a:lnTo>
                <a:lnTo>
                  <a:pt x="100" y="488"/>
                </a:lnTo>
                <a:lnTo>
                  <a:pt x="118" y="465"/>
                </a:lnTo>
                <a:lnTo>
                  <a:pt x="55" y="581"/>
                </a:lnTo>
                <a:lnTo>
                  <a:pt x="55" y="581"/>
                </a:lnTo>
                <a:lnTo>
                  <a:pt x="53" y="576"/>
                </a:lnTo>
                <a:lnTo>
                  <a:pt x="52" y="571"/>
                </a:lnTo>
                <a:lnTo>
                  <a:pt x="49" y="566"/>
                </a:lnTo>
                <a:lnTo>
                  <a:pt x="49" y="562"/>
                </a:lnTo>
                <a:lnTo>
                  <a:pt x="49" y="562"/>
                </a:lnTo>
                <a:close/>
                <a:moveTo>
                  <a:pt x="66" y="581"/>
                </a:moveTo>
                <a:lnTo>
                  <a:pt x="66" y="581"/>
                </a:lnTo>
                <a:lnTo>
                  <a:pt x="110" y="500"/>
                </a:lnTo>
                <a:lnTo>
                  <a:pt x="131" y="464"/>
                </a:lnTo>
                <a:lnTo>
                  <a:pt x="153" y="427"/>
                </a:lnTo>
                <a:lnTo>
                  <a:pt x="153" y="427"/>
                </a:lnTo>
                <a:lnTo>
                  <a:pt x="155" y="430"/>
                </a:lnTo>
                <a:lnTo>
                  <a:pt x="155" y="434"/>
                </a:lnTo>
                <a:lnTo>
                  <a:pt x="155" y="439"/>
                </a:lnTo>
                <a:lnTo>
                  <a:pt x="155" y="439"/>
                </a:lnTo>
                <a:lnTo>
                  <a:pt x="131" y="482"/>
                </a:lnTo>
                <a:lnTo>
                  <a:pt x="110" y="526"/>
                </a:lnTo>
                <a:lnTo>
                  <a:pt x="87" y="569"/>
                </a:lnTo>
                <a:lnTo>
                  <a:pt x="65" y="610"/>
                </a:lnTo>
                <a:lnTo>
                  <a:pt x="65" y="610"/>
                </a:lnTo>
                <a:lnTo>
                  <a:pt x="63" y="607"/>
                </a:lnTo>
                <a:lnTo>
                  <a:pt x="62" y="603"/>
                </a:lnTo>
                <a:lnTo>
                  <a:pt x="62" y="595"/>
                </a:lnTo>
                <a:lnTo>
                  <a:pt x="63" y="586"/>
                </a:lnTo>
                <a:lnTo>
                  <a:pt x="66" y="581"/>
                </a:lnTo>
                <a:lnTo>
                  <a:pt x="66" y="581"/>
                </a:lnTo>
                <a:close/>
                <a:moveTo>
                  <a:pt x="84" y="602"/>
                </a:moveTo>
                <a:lnTo>
                  <a:pt x="156" y="460"/>
                </a:lnTo>
                <a:lnTo>
                  <a:pt x="156" y="460"/>
                </a:lnTo>
                <a:lnTo>
                  <a:pt x="159" y="462"/>
                </a:lnTo>
                <a:lnTo>
                  <a:pt x="160" y="464"/>
                </a:lnTo>
                <a:lnTo>
                  <a:pt x="167" y="465"/>
                </a:lnTo>
                <a:lnTo>
                  <a:pt x="173" y="465"/>
                </a:lnTo>
                <a:lnTo>
                  <a:pt x="176" y="467"/>
                </a:lnTo>
                <a:lnTo>
                  <a:pt x="178" y="469"/>
                </a:lnTo>
                <a:lnTo>
                  <a:pt x="90" y="610"/>
                </a:lnTo>
                <a:lnTo>
                  <a:pt x="90" y="610"/>
                </a:lnTo>
                <a:lnTo>
                  <a:pt x="88" y="613"/>
                </a:lnTo>
                <a:lnTo>
                  <a:pt x="87" y="613"/>
                </a:lnTo>
                <a:lnTo>
                  <a:pt x="86" y="613"/>
                </a:lnTo>
                <a:lnTo>
                  <a:pt x="84" y="610"/>
                </a:lnTo>
                <a:lnTo>
                  <a:pt x="84" y="606"/>
                </a:lnTo>
                <a:lnTo>
                  <a:pt x="84" y="602"/>
                </a:lnTo>
                <a:lnTo>
                  <a:pt x="84" y="602"/>
                </a:lnTo>
                <a:close/>
                <a:moveTo>
                  <a:pt x="104" y="610"/>
                </a:moveTo>
                <a:lnTo>
                  <a:pt x="104" y="610"/>
                </a:lnTo>
                <a:lnTo>
                  <a:pt x="124" y="575"/>
                </a:lnTo>
                <a:lnTo>
                  <a:pt x="143" y="541"/>
                </a:lnTo>
                <a:lnTo>
                  <a:pt x="164" y="510"/>
                </a:lnTo>
                <a:lnTo>
                  <a:pt x="187" y="479"/>
                </a:lnTo>
                <a:lnTo>
                  <a:pt x="187" y="479"/>
                </a:lnTo>
                <a:lnTo>
                  <a:pt x="188" y="485"/>
                </a:lnTo>
                <a:lnTo>
                  <a:pt x="187" y="491"/>
                </a:lnTo>
                <a:lnTo>
                  <a:pt x="184" y="496"/>
                </a:lnTo>
                <a:lnTo>
                  <a:pt x="180" y="500"/>
                </a:lnTo>
                <a:lnTo>
                  <a:pt x="180" y="500"/>
                </a:lnTo>
                <a:lnTo>
                  <a:pt x="177" y="503"/>
                </a:lnTo>
                <a:lnTo>
                  <a:pt x="176" y="507"/>
                </a:lnTo>
                <a:lnTo>
                  <a:pt x="174" y="516"/>
                </a:lnTo>
                <a:lnTo>
                  <a:pt x="176" y="519"/>
                </a:lnTo>
                <a:lnTo>
                  <a:pt x="126" y="607"/>
                </a:lnTo>
                <a:lnTo>
                  <a:pt x="126" y="607"/>
                </a:lnTo>
                <a:lnTo>
                  <a:pt x="115" y="607"/>
                </a:lnTo>
                <a:lnTo>
                  <a:pt x="110" y="607"/>
                </a:lnTo>
                <a:lnTo>
                  <a:pt x="104" y="610"/>
                </a:lnTo>
                <a:lnTo>
                  <a:pt x="104" y="610"/>
                </a:lnTo>
                <a:close/>
                <a:moveTo>
                  <a:pt x="140" y="606"/>
                </a:moveTo>
                <a:lnTo>
                  <a:pt x="140" y="606"/>
                </a:lnTo>
                <a:lnTo>
                  <a:pt x="155" y="572"/>
                </a:lnTo>
                <a:lnTo>
                  <a:pt x="170" y="540"/>
                </a:lnTo>
                <a:lnTo>
                  <a:pt x="187" y="506"/>
                </a:lnTo>
                <a:lnTo>
                  <a:pt x="201" y="472"/>
                </a:lnTo>
                <a:lnTo>
                  <a:pt x="201" y="472"/>
                </a:lnTo>
                <a:lnTo>
                  <a:pt x="204" y="469"/>
                </a:lnTo>
                <a:lnTo>
                  <a:pt x="207" y="468"/>
                </a:lnTo>
                <a:lnTo>
                  <a:pt x="215" y="467"/>
                </a:lnTo>
                <a:lnTo>
                  <a:pt x="226" y="468"/>
                </a:lnTo>
                <a:lnTo>
                  <a:pt x="235" y="471"/>
                </a:lnTo>
                <a:lnTo>
                  <a:pt x="235" y="471"/>
                </a:lnTo>
                <a:lnTo>
                  <a:pt x="211" y="495"/>
                </a:lnTo>
                <a:lnTo>
                  <a:pt x="200" y="507"/>
                </a:lnTo>
                <a:lnTo>
                  <a:pt x="190" y="521"/>
                </a:lnTo>
                <a:lnTo>
                  <a:pt x="180" y="534"/>
                </a:lnTo>
                <a:lnTo>
                  <a:pt x="170" y="550"/>
                </a:lnTo>
                <a:lnTo>
                  <a:pt x="162" y="565"/>
                </a:lnTo>
                <a:lnTo>
                  <a:pt x="155" y="581"/>
                </a:lnTo>
                <a:lnTo>
                  <a:pt x="155" y="581"/>
                </a:lnTo>
                <a:lnTo>
                  <a:pt x="191" y="533"/>
                </a:lnTo>
                <a:lnTo>
                  <a:pt x="209" y="509"/>
                </a:lnTo>
                <a:lnTo>
                  <a:pt x="230" y="485"/>
                </a:lnTo>
                <a:lnTo>
                  <a:pt x="223" y="513"/>
                </a:lnTo>
                <a:lnTo>
                  <a:pt x="223" y="513"/>
                </a:lnTo>
                <a:lnTo>
                  <a:pt x="222" y="512"/>
                </a:lnTo>
                <a:lnTo>
                  <a:pt x="221" y="509"/>
                </a:lnTo>
                <a:lnTo>
                  <a:pt x="219" y="510"/>
                </a:lnTo>
                <a:lnTo>
                  <a:pt x="218" y="513"/>
                </a:lnTo>
                <a:lnTo>
                  <a:pt x="218" y="513"/>
                </a:lnTo>
                <a:lnTo>
                  <a:pt x="216" y="519"/>
                </a:lnTo>
                <a:lnTo>
                  <a:pt x="216" y="521"/>
                </a:lnTo>
                <a:lnTo>
                  <a:pt x="216" y="524"/>
                </a:lnTo>
                <a:lnTo>
                  <a:pt x="216" y="524"/>
                </a:lnTo>
                <a:lnTo>
                  <a:pt x="192" y="561"/>
                </a:lnTo>
                <a:lnTo>
                  <a:pt x="180" y="582"/>
                </a:lnTo>
                <a:lnTo>
                  <a:pt x="174" y="592"/>
                </a:lnTo>
                <a:lnTo>
                  <a:pt x="170" y="602"/>
                </a:lnTo>
                <a:lnTo>
                  <a:pt x="140" y="606"/>
                </a:lnTo>
                <a:close/>
                <a:moveTo>
                  <a:pt x="319" y="457"/>
                </a:moveTo>
                <a:lnTo>
                  <a:pt x="236" y="454"/>
                </a:lnTo>
                <a:lnTo>
                  <a:pt x="236" y="454"/>
                </a:lnTo>
                <a:lnTo>
                  <a:pt x="235" y="454"/>
                </a:lnTo>
                <a:lnTo>
                  <a:pt x="233" y="451"/>
                </a:lnTo>
                <a:lnTo>
                  <a:pt x="233" y="451"/>
                </a:lnTo>
                <a:lnTo>
                  <a:pt x="280" y="450"/>
                </a:lnTo>
                <a:lnTo>
                  <a:pt x="325" y="450"/>
                </a:lnTo>
                <a:lnTo>
                  <a:pt x="370" y="453"/>
                </a:lnTo>
                <a:lnTo>
                  <a:pt x="415" y="455"/>
                </a:lnTo>
                <a:lnTo>
                  <a:pt x="504" y="462"/>
                </a:lnTo>
                <a:lnTo>
                  <a:pt x="593" y="471"/>
                </a:lnTo>
                <a:lnTo>
                  <a:pt x="593" y="471"/>
                </a:lnTo>
                <a:lnTo>
                  <a:pt x="558" y="471"/>
                </a:lnTo>
                <a:lnTo>
                  <a:pt x="523" y="471"/>
                </a:lnTo>
                <a:lnTo>
                  <a:pt x="454" y="468"/>
                </a:lnTo>
                <a:lnTo>
                  <a:pt x="386" y="462"/>
                </a:lnTo>
                <a:lnTo>
                  <a:pt x="319" y="457"/>
                </a:lnTo>
                <a:lnTo>
                  <a:pt x="319" y="457"/>
                </a:lnTo>
                <a:close/>
                <a:moveTo>
                  <a:pt x="556" y="486"/>
                </a:moveTo>
                <a:lnTo>
                  <a:pt x="556" y="486"/>
                </a:lnTo>
                <a:lnTo>
                  <a:pt x="521" y="517"/>
                </a:lnTo>
                <a:lnTo>
                  <a:pt x="504" y="534"/>
                </a:lnTo>
                <a:lnTo>
                  <a:pt x="488" y="551"/>
                </a:lnTo>
                <a:lnTo>
                  <a:pt x="488" y="551"/>
                </a:lnTo>
                <a:lnTo>
                  <a:pt x="492" y="543"/>
                </a:lnTo>
                <a:lnTo>
                  <a:pt x="496" y="536"/>
                </a:lnTo>
                <a:lnTo>
                  <a:pt x="507" y="520"/>
                </a:lnTo>
                <a:lnTo>
                  <a:pt x="518" y="505"/>
                </a:lnTo>
                <a:lnTo>
                  <a:pt x="524" y="496"/>
                </a:lnTo>
                <a:lnTo>
                  <a:pt x="530" y="488"/>
                </a:lnTo>
                <a:lnTo>
                  <a:pt x="530" y="488"/>
                </a:lnTo>
                <a:lnTo>
                  <a:pt x="531" y="486"/>
                </a:lnTo>
                <a:lnTo>
                  <a:pt x="533" y="485"/>
                </a:lnTo>
                <a:lnTo>
                  <a:pt x="541" y="485"/>
                </a:lnTo>
                <a:lnTo>
                  <a:pt x="556" y="486"/>
                </a:lnTo>
                <a:lnTo>
                  <a:pt x="556" y="486"/>
                </a:lnTo>
                <a:close/>
                <a:moveTo>
                  <a:pt x="503" y="486"/>
                </a:moveTo>
                <a:lnTo>
                  <a:pt x="503" y="486"/>
                </a:lnTo>
                <a:lnTo>
                  <a:pt x="483" y="502"/>
                </a:lnTo>
                <a:lnTo>
                  <a:pt x="465" y="519"/>
                </a:lnTo>
                <a:lnTo>
                  <a:pt x="448" y="537"/>
                </a:lnTo>
                <a:lnTo>
                  <a:pt x="433" y="558"/>
                </a:lnTo>
                <a:lnTo>
                  <a:pt x="433" y="558"/>
                </a:lnTo>
                <a:lnTo>
                  <a:pt x="443" y="540"/>
                </a:lnTo>
                <a:lnTo>
                  <a:pt x="452" y="524"/>
                </a:lnTo>
                <a:lnTo>
                  <a:pt x="464" y="509"/>
                </a:lnTo>
                <a:lnTo>
                  <a:pt x="474" y="492"/>
                </a:lnTo>
                <a:lnTo>
                  <a:pt x="474" y="492"/>
                </a:lnTo>
                <a:lnTo>
                  <a:pt x="478" y="488"/>
                </a:lnTo>
                <a:lnTo>
                  <a:pt x="479" y="485"/>
                </a:lnTo>
                <a:lnTo>
                  <a:pt x="482" y="484"/>
                </a:lnTo>
                <a:lnTo>
                  <a:pt x="482" y="484"/>
                </a:lnTo>
                <a:lnTo>
                  <a:pt x="488" y="484"/>
                </a:lnTo>
                <a:lnTo>
                  <a:pt x="493" y="485"/>
                </a:lnTo>
                <a:lnTo>
                  <a:pt x="503" y="486"/>
                </a:lnTo>
                <a:lnTo>
                  <a:pt x="503" y="486"/>
                </a:lnTo>
                <a:close/>
                <a:moveTo>
                  <a:pt x="458" y="485"/>
                </a:moveTo>
                <a:lnTo>
                  <a:pt x="458" y="485"/>
                </a:lnTo>
                <a:lnTo>
                  <a:pt x="441" y="498"/>
                </a:lnTo>
                <a:lnTo>
                  <a:pt x="426" y="512"/>
                </a:lnTo>
                <a:lnTo>
                  <a:pt x="410" y="527"/>
                </a:lnTo>
                <a:lnTo>
                  <a:pt x="396" y="543"/>
                </a:lnTo>
                <a:lnTo>
                  <a:pt x="430" y="484"/>
                </a:lnTo>
                <a:lnTo>
                  <a:pt x="430" y="484"/>
                </a:lnTo>
                <a:lnTo>
                  <a:pt x="431" y="482"/>
                </a:lnTo>
                <a:lnTo>
                  <a:pt x="434" y="481"/>
                </a:lnTo>
                <a:lnTo>
                  <a:pt x="441" y="481"/>
                </a:lnTo>
                <a:lnTo>
                  <a:pt x="450" y="482"/>
                </a:lnTo>
                <a:lnTo>
                  <a:pt x="458" y="485"/>
                </a:lnTo>
                <a:lnTo>
                  <a:pt x="458" y="485"/>
                </a:lnTo>
                <a:close/>
                <a:moveTo>
                  <a:pt x="407" y="479"/>
                </a:moveTo>
                <a:lnTo>
                  <a:pt x="407" y="479"/>
                </a:lnTo>
                <a:lnTo>
                  <a:pt x="393" y="492"/>
                </a:lnTo>
                <a:lnTo>
                  <a:pt x="381" y="506"/>
                </a:lnTo>
                <a:lnTo>
                  <a:pt x="355" y="533"/>
                </a:lnTo>
                <a:lnTo>
                  <a:pt x="355" y="533"/>
                </a:lnTo>
                <a:lnTo>
                  <a:pt x="364" y="520"/>
                </a:lnTo>
                <a:lnTo>
                  <a:pt x="374" y="506"/>
                </a:lnTo>
                <a:lnTo>
                  <a:pt x="382" y="492"/>
                </a:lnTo>
                <a:lnTo>
                  <a:pt x="391" y="479"/>
                </a:lnTo>
                <a:lnTo>
                  <a:pt x="407" y="479"/>
                </a:lnTo>
                <a:close/>
                <a:moveTo>
                  <a:pt x="332" y="469"/>
                </a:moveTo>
                <a:lnTo>
                  <a:pt x="332" y="469"/>
                </a:lnTo>
                <a:lnTo>
                  <a:pt x="315" y="486"/>
                </a:lnTo>
                <a:lnTo>
                  <a:pt x="298" y="505"/>
                </a:lnTo>
                <a:lnTo>
                  <a:pt x="282" y="523"/>
                </a:lnTo>
                <a:lnTo>
                  <a:pt x="267" y="541"/>
                </a:lnTo>
                <a:lnTo>
                  <a:pt x="302" y="471"/>
                </a:lnTo>
                <a:lnTo>
                  <a:pt x="302" y="471"/>
                </a:lnTo>
                <a:lnTo>
                  <a:pt x="313" y="471"/>
                </a:lnTo>
                <a:lnTo>
                  <a:pt x="332" y="469"/>
                </a:lnTo>
                <a:lnTo>
                  <a:pt x="332" y="469"/>
                </a:lnTo>
                <a:close/>
                <a:moveTo>
                  <a:pt x="244" y="482"/>
                </a:moveTo>
                <a:lnTo>
                  <a:pt x="244" y="482"/>
                </a:lnTo>
                <a:lnTo>
                  <a:pt x="249" y="475"/>
                </a:lnTo>
                <a:lnTo>
                  <a:pt x="253" y="472"/>
                </a:lnTo>
                <a:lnTo>
                  <a:pt x="257" y="472"/>
                </a:lnTo>
                <a:lnTo>
                  <a:pt x="261" y="472"/>
                </a:lnTo>
                <a:lnTo>
                  <a:pt x="261" y="472"/>
                </a:lnTo>
                <a:lnTo>
                  <a:pt x="277" y="472"/>
                </a:lnTo>
                <a:lnTo>
                  <a:pt x="294" y="471"/>
                </a:lnTo>
                <a:lnTo>
                  <a:pt x="294" y="471"/>
                </a:lnTo>
                <a:lnTo>
                  <a:pt x="268" y="498"/>
                </a:lnTo>
                <a:lnTo>
                  <a:pt x="244" y="526"/>
                </a:lnTo>
                <a:lnTo>
                  <a:pt x="223" y="554"/>
                </a:lnTo>
                <a:lnTo>
                  <a:pt x="202" y="585"/>
                </a:lnTo>
                <a:lnTo>
                  <a:pt x="202" y="585"/>
                </a:lnTo>
                <a:lnTo>
                  <a:pt x="198" y="589"/>
                </a:lnTo>
                <a:lnTo>
                  <a:pt x="194" y="595"/>
                </a:lnTo>
                <a:lnTo>
                  <a:pt x="187" y="599"/>
                </a:lnTo>
                <a:lnTo>
                  <a:pt x="180" y="602"/>
                </a:lnTo>
                <a:lnTo>
                  <a:pt x="244" y="482"/>
                </a:lnTo>
                <a:close/>
                <a:moveTo>
                  <a:pt x="195" y="600"/>
                </a:moveTo>
                <a:lnTo>
                  <a:pt x="274" y="502"/>
                </a:lnTo>
                <a:lnTo>
                  <a:pt x="274" y="502"/>
                </a:lnTo>
                <a:lnTo>
                  <a:pt x="275" y="510"/>
                </a:lnTo>
                <a:lnTo>
                  <a:pt x="274" y="517"/>
                </a:lnTo>
                <a:lnTo>
                  <a:pt x="273" y="520"/>
                </a:lnTo>
                <a:lnTo>
                  <a:pt x="270" y="521"/>
                </a:lnTo>
                <a:lnTo>
                  <a:pt x="270" y="521"/>
                </a:lnTo>
                <a:lnTo>
                  <a:pt x="270" y="519"/>
                </a:lnTo>
                <a:lnTo>
                  <a:pt x="270" y="519"/>
                </a:lnTo>
                <a:lnTo>
                  <a:pt x="267" y="520"/>
                </a:lnTo>
                <a:lnTo>
                  <a:pt x="266" y="523"/>
                </a:lnTo>
                <a:lnTo>
                  <a:pt x="264" y="524"/>
                </a:lnTo>
                <a:lnTo>
                  <a:pt x="266" y="526"/>
                </a:lnTo>
                <a:lnTo>
                  <a:pt x="225" y="600"/>
                </a:lnTo>
                <a:lnTo>
                  <a:pt x="225" y="600"/>
                </a:lnTo>
                <a:lnTo>
                  <a:pt x="223" y="602"/>
                </a:lnTo>
                <a:lnTo>
                  <a:pt x="219" y="603"/>
                </a:lnTo>
                <a:lnTo>
                  <a:pt x="212" y="603"/>
                </a:lnTo>
                <a:lnTo>
                  <a:pt x="195" y="600"/>
                </a:lnTo>
                <a:lnTo>
                  <a:pt x="195" y="600"/>
                </a:lnTo>
                <a:close/>
                <a:moveTo>
                  <a:pt x="237" y="599"/>
                </a:moveTo>
                <a:lnTo>
                  <a:pt x="251" y="575"/>
                </a:lnTo>
                <a:lnTo>
                  <a:pt x="251" y="575"/>
                </a:lnTo>
                <a:lnTo>
                  <a:pt x="254" y="575"/>
                </a:lnTo>
                <a:lnTo>
                  <a:pt x="257" y="572"/>
                </a:lnTo>
                <a:lnTo>
                  <a:pt x="257" y="572"/>
                </a:lnTo>
                <a:lnTo>
                  <a:pt x="270" y="552"/>
                </a:lnTo>
                <a:lnTo>
                  <a:pt x="285" y="533"/>
                </a:lnTo>
                <a:lnTo>
                  <a:pt x="301" y="514"/>
                </a:lnTo>
                <a:lnTo>
                  <a:pt x="318" y="496"/>
                </a:lnTo>
                <a:lnTo>
                  <a:pt x="318" y="496"/>
                </a:lnTo>
                <a:lnTo>
                  <a:pt x="318" y="500"/>
                </a:lnTo>
                <a:lnTo>
                  <a:pt x="318" y="500"/>
                </a:lnTo>
                <a:lnTo>
                  <a:pt x="306" y="523"/>
                </a:lnTo>
                <a:lnTo>
                  <a:pt x="295" y="545"/>
                </a:lnTo>
                <a:lnTo>
                  <a:pt x="268" y="590"/>
                </a:lnTo>
                <a:lnTo>
                  <a:pt x="268" y="590"/>
                </a:lnTo>
                <a:lnTo>
                  <a:pt x="266" y="595"/>
                </a:lnTo>
                <a:lnTo>
                  <a:pt x="261" y="597"/>
                </a:lnTo>
                <a:lnTo>
                  <a:pt x="259" y="599"/>
                </a:lnTo>
                <a:lnTo>
                  <a:pt x="254" y="599"/>
                </a:lnTo>
                <a:lnTo>
                  <a:pt x="246" y="599"/>
                </a:lnTo>
                <a:lnTo>
                  <a:pt x="237" y="599"/>
                </a:lnTo>
                <a:lnTo>
                  <a:pt x="237" y="599"/>
                </a:lnTo>
                <a:close/>
                <a:moveTo>
                  <a:pt x="305" y="599"/>
                </a:moveTo>
                <a:lnTo>
                  <a:pt x="305" y="599"/>
                </a:lnTo>
                <a:lnTo>
                  <a:pt x="289" y="599"/>
                </a:lnTo>
                <a:lnTo>
                  <a:pt x="271" y="602"/>
                </a:lnTo>
                <a:lnTo>
                  <a:pt x="298" y="562"/>
                </a:lnTo>
                <a:lnTo>
                  <a:pt x="298" y="562"/>
                </a:lnTo>
                <a:lnTo>
                  <a:pt x="296" y="561"/>
                </a:lnTo>
                <a:lnTo>
                  <a:pt x="295" y="559"/>
                </a:lnTo>
                <a:lnTo>
                  <a:pt x="295" y="559"/>
                </a:lnTo>
                <a:lnTo>
                  <a:pt x="298" y="554"/>
                </a:lnTo>
                <a:lnTo>
                  <a:pt x="301" y="548"/>
                </a:lnTo>
                <a:lnTo>
                  <a:pt x="305" y="543"/>
                </a:lnTo>
                <a:lnTo>
                  <a:pt x="308" y="537"/>
                </a:lnTo>
                <a:lnTo>
                  <a:pt x="308" y="537"/>
                </a:lnTo>
                <a:lnTo>
                  <a:pt x="318" y="521"/>
                </a:lnTo>
                <a:lnTo>
                  <a:pt x="325" y="506"/>
                </a:lnTo>
                <a:lnTo>
                  <a:pt x="340" y="472"/>
                </a:lnTo>
                <a:lnTo>
                  <a:pt x="340" y="472"/>
                </a:lnTo>
                <a:lnTo>
                  <a:pt x="346" y="474"/>
                </a:lnTo>
                <a:lnTo>
                  <a:pt x="353" y="474"/>
                </a:lnTo>
                <a:lnTo>
                  <a:pt x="360" y="475"/>
                </a:lnTo>
                <a:lnTo>
                  <a:pt x="367" y="477"/>
                </a:lnTo>
                <a:lnTo>
                  <a:pt x="367" y="477"/>
                </a:lnTo>
                <a:lnTo>
                  <a:pt x="351" y="491"/>
                </a:lnTo>
                <a:lnTo>
                  <a:pt x="337" y="506"/>
                </a:lnTo>
                <a:lnTo>
                  <a:pt x="308" y="537"/>
                </a:lnTo>
                <a:lnTo>
                  <a:pt x="308" y="537"/>
                </a:lnTo>
                <a:lnTo>
                  <a:pt x="308" y="538"/>
                </a:lnTo>
                <a:lnTo>
                  <a:pt x="309" y="541"/>
                </a:lnTo>
                <a:lnTo>
                  <a:pt x="309" y="541"/>
                </a:lnTo>
                <a:lnTo>
                  <a:pt x="303" y="551"/>
                </a:lnTo>
                <a:lnTo>
                  <a:pt x="301" y="562"/>
                </a:lnTo>
                <a:lnTo>
                  <a:pt x="301" y="562"/>
                </a:lnTo>
                <a:lnTo>
                  <a:pt x="318" y="540"/>
                </a:lnTo>
                <a:lnTo>
                  <a:pt x="337" y="517"/>
                </a:lnTo>
                <a:lnTo>
                  <a:pt x="358" y="496"/>
                </a:lnTo>
                <a:lnTo>
                  <a:pt x="370" y="486"/>
                </a:lnTo>
                <a:lnTo>
                  <a:pt x="382" y="477"/>
                </a:lnTo>
                <a:lnTo>
                  <a:pt x="382" y="477"/>
                </a:lnTo>
                <a:lnTo>
                  <a:pt x="379" y="484"/>
                </a:lnTo>
                <a:lnTo>
                  <a:pt x="377" y="489"/>
                </a:lnTo>
                <a:lnTo>
                  <a:pt x="368" y="499"/>
                </a:lnTo>
                <a:lnTo>
                  <a:pt x="361" y="509"/>
                </a:lnTo>
                <a:lnTo>
                  <a:pt x="354" y="520"/>
                </a:lnTo>
                <a:lnTo>
                  <a:pt x="355" y="523"/>
                </a:lnTo>
                <a:lnTo>
                  <a:pt x="355" y="523"/>
                </a:lnTo>
                <a:lnTo>
                  <a:pt x="343" y="540"/>
                </a:lnTo>
                <a:lnTo>
                  <a:pt x="329" y="558"/>
                </a:lnTo>
                <a:lnTo>
                  <a:pt x="316" y="579"/>
                </a:lnTo>
                <a:lnTo>
                  <a:pt x="305" y="599"/>
                </a:lnTo>
                <a:lnTo>
                  <a:pt x="305" y="599"/>
                </a:lnTo>
                <a:close/>
                <a:moveTo>
                  <a:pt x="319" y="602"/>
                </a:moveTo>
                <a:lnTo>
                  <a:pt x="319" y="602"/>
                </a:lnTo>
                <a:lnTo>
                  <a:pt x="322" y="595"/>
                </a:lnTo>
                <a:lnTo>
                  <a:pt x="325" y="588"/>
                </a:lnTo>
                <a:lnTo>
                  <a:pt x="327" y="581"/>
                </a:lnTo>
                <a:lnTo>
                  <a:pt x="334" y="576"/>
                </a:lnTo>
                <a:lnTo>
                  <a:pt x="333" y="573"/>
                </a:lnTo>
                <a:lnTo>
                  <a:pt x="333" y="573"/>
                </a:lnTo>
                <a:lnTo>
                  <a:pt x="334" y="566"/>
                </a:lnTo>
                <a:lnTo>
                  <a:pt x="336" y="564"/>
                </a:lnTo>
                <a:lnTo>
                  <a:pt x="339" y="562"/>
                </a:lnTo>
                <a:lnTo>
                  <a:pt x="339" y="562"/>
                </a:lnTo>
                <a:lnTo>
                  <a:pt x="337" y="566"/>
                </a:lnTo>
                <a:lnTo>
                  <a:pt x="337" y="568"/>
                </a:lnTo>
                <a:lnTo>
                  <a:pt x="339" y="568"/>
                </a:lnTo>
                <a:lnTo>
                  <a:pt x="343" y="565"/>
                </a:lnTo>
                <a:lnTo>
                  <a:pt x="344" y="564"/>
                </a:lnTo>
                <a:lnTo>
                  <a:pt x="344" y="564"/>
                </a:lnTo>
                <a:lnTo>
                  <a:pt x="363" y="541"/>
                </a:lnTo>
                <a:lnTo>
                  <a:pt x="381" y="520"/>
                </a:lnTo>
                <a:lnTo>
                  <a:pt x="399" y="500"/>
                </a:lnTo>
                <a:lnTo>
                  <a:pt x="419" y="482"/>
                </a:lnTo>
                <a:lnTo>
                  <a:pt x="419" y="482"/>
                </a:lnTo>
                <a:lnTo>
                  <a:pt x="420" y="482"/>
                </a:lnTo>
                <a:lnTo>
                  <a:pt x="420" y="482"/>
                </a:lnTo>
                <a:lnTo>
                  <a:pt x="419" y="488"/>
                </a:lnTo>
                <a:lnTo>
                  <a:pt x="416" y="499"/>
                </a:lnTo>
                <a:lnTo>
                  <a:pt x="416" y="499"/>
                </a:lnTo>
                <a:lnTo>
                  <a:pt x="413" y="499"/>
                </a:lnTo>
                <a:lnTo>
                  <a:pt x="412" y="500"/>
                </a:lnTo>
                <a:lnTo>
                  <a:pt x="406" y="506"/>
                </a:lnTo>
                <a:lnTo>
                  <a:pt x="402" y="513"/>
                </a:lnTo>
                <a:lnTo>
                  <a:pt x="399" y="521"/>
                </a:lnTo>
                <a:lnTo>
                  <a:pt x="400" y="524"/>
                </a:lnTo>
                <a:lnTo>
                  <a:pt x="400" y="524"/>
                </a:lnTo>
                <a:lnTo>
                  <a:pt x="386" y="541"/>
                </a:lnTo>
                <a:lnTo>
                  <a:pt x="372" y="561"/>
                </a:lnTo>
                <a:lnTo>
                  <a:pt x="360" y="582"/>
                </a:lnTo>
                <a:lnTo>
                  <a:pt x="347" y="602"/>
                </a:lnTo>
                <a:lnTo>
                  <a:pt x="319" y="602"/>
                </a:lnTo>
                <a:close/>
                <a:moveTo>
                  <a:pt x="361" y="602"/>
                </a:moveTo>
                <a:lnTo>
                  <a:pt x="361" y="602"/>
                </a:lnTo>
                <a:lnTo>
                  <a:pt x="363" y="597"/>
                </a:lnTo>
                <a:lnTo>
                  <a:pt x="365" y="593"/>
                </a:lnTo>
                <a:lnTo>
                  <a:pt x="371" y="585"/>
                </a:lnTo>
                <a:lnTo>
                  <a:pt x="378" y="578"/>
                </a:lnTo>
                <a:lnTo>
                  <a:pt x="384" y="569"/>
                </a:lnTo>
                <a:lnTo>
                  <a:pt x="379" y="571"/>
                </a:lnTo>
                <a:lnTo>
                  <a:pt x="379" y="571"/>
                </a:lnTo>
                <a:lnTo>
                  <a:pt x="381" y="565"/>
                </a:lnTo>
                <a:lnTo>
                  <a:pt x="384" y="561"/>
                </a:lnTo>
                <a:lnTo>
                  <a:pt x="389" y="552"/>
                </a:lnTo>
                <a:lnTo>
                  <a:pt x="389" y="552"/>
                </a:lnTo>
                <a:lnTo>
                  <a:pt x="389" y="557"/>
                </a:lnTo>
                <a:lnTo>
                  <a:pt x="388" y="559"/>
                </a:lnTo>
                <a:lnTo>
                  <a:pt x="385" y="564"/>
                </a:lnTo>
                <a:lnTo>
                  <a:pt x="384" y="569"/>
                </a:lnTo>
                <a:lnTo>
                  <a:pt x="384" y="569"/>
                </a:lnTo>
                <a:lnTo>
                  <a:pt x="402" y="548"/>
                </a:lnTo>
                <a:lnTo>
                  <a:pt x="420" y="529"/>
                </a:lnTo>
                <a:lnTo>
                  <a:pt x="441" y="507"/>
                </a:lnTo>
                <a:lnTo>
                  <a:pt x="452" y="499"/>
                </a:lnTo>
                <a:lnTo>
                  <a:pt x="465" y="491"/>
                </a:lnTo>
                <a:lnTo>
                  <a:pt x="465" y="491"/>
                </a:lnTo>
                <a:lnTo>
                  <a:pt x="459" y="500"/>
                </a:lnTo>
                <a:lnTo>
                  <a:pt x="455" y="509"/>
                </a:lnTo>
                <a:lnTo>
                  <a:pt x="452" y="516"/>
                </a:lnTo>
                <a:lnTo>
                  <a:pt x="447" y="523"/>
                </a:lnTo>
                <a:lnTo>
                  <a:pt x="447" y="523"/>
                </a:lnTo>
                <a:lnTo>
                  <a:pt x="445" y="519"/>
                </a:lnTo>
                <a:lnTo>
                  <a:pt x="445" y="521"/>
                </a:lnTo>
                <a:lnTo>
                  <a:pt x="445" y="521"/>
                </a:lnTo>
                <a:lnTo>
                  <a:pt x="443" y="523"/>
                </a:lnTo>
                <a:lnTo>
                  <a:pt x="443" y="524"/>
                </a:lnTo>
                <a:lnTo>
                  <a:pt x="444" y="529"/>
                </a:lnTo>
                <a:lnTo>
                  <a:pt x="444" y="529"/>
                </a:lnTo>
                <a:lnTo>
                  <a:pt x="434" y="543"/>
                </a:lnTo>
                <a:lnTo>
                  <a:pt x="423" y="557"/>
                </a:lnTo>
                <a:lnTo>
                  <a:pt x="413" y="571"/>
                </a:lnTo>
                <a:lnTo>
                  <a:pt x="403" y="586"/>
                </a:lnTo>
                <a:lnTo>
                  <a:pt x="403" y="586"/>
                </a:lnTo>
                <a:lnTo>
                  <a:pt x="403" y="590"/>
                </a:lnTo>
                <a:lnTo>
                  <a:pt x="403" y="596"/>
                </a:lnTo>
                <a:lnTo>
                  <a:pt x="403" y="597"/>
                </a:lnTo>
                <a:lnTo>
                  <a:pt x="405" y="599"/>
                </a:lnTo>
                <a:lnTo>
                  <a:pt x="406" y="597"/>
                </a:lnTo>
                <a:lnTo>
                  <a:pt x="407" y="596"/>
                </a:lnTo>
                <a:lnTo>
                  <a:pt x="407" y="596"/>
                </a:lnTo>
                <a:lnTo>
                  <a:pt x="419" y="579"/>
                </a:lnTo>
                <a:lnTo>
                  <a:pt x="430" y="565"/>
                </a:lnTo>
                <a:lnTo>
                  <a:pt x="443" y="551"/>
                </a:lnTo>
                <a:lnTo>
                  <a:pt x="455" y="537"/>
                </a:lnTo>
                <a:lnTo>
                  <a:pt x="469" y="524"/>
                </a:lnTo>
                <a:lnTo>
                  <a:pt x="485" y="513"/>
                </a:lnTo>
                <a:lnTo>
                  <a:pt x="516" y="491"/>
                </a:lnTo>
                <a:lnTo>
                  <a:pt x="444" y="603"/>
                </a:lnTo>
                <a:lnTo>
                  <a:pt x="444" y="603"/>
                </a:lnTo>
                <a:lnTo>
                  <a:pt x="402" y="602"/>
                </a:lnTo>
                <a:lnTo>
                  <a:pt x="381" y="602"/>
                </a:lnTo>
                <a:lnTo>
                  <a:pt x="361" y="602"/>
                </a:lnTo>
                <a:lnTo>
                  <a:pt x="361" y="602"/>
                </a:lnTo>
                <a:close/>
                <a:moveTo>
                  <a:pt x="513" y="589"/>
                </a:moveTo>
                <a:lnTo>
                  <a:pt x="513" y="589"/>
                </a:lnTo>
                <a:lnTo>
                  <a:pt x="520" y="578"/>
                </a:lnTo>
                <a:lnTo>
                  <a:pt x="527" y="565"/>
                </a:lnTo>
                <a:lnTo>
                  <a:pt x="533" y="552"/>
                </a:lnTo>
                <a:lnTo>
                  <a:pt x="538" y="537"/>
                </a:lnTo>
                <a:lnTo>
                  <a:pt x="538" y="537"/>
                </a:lnTo>
                <a:lnTo>
                  <a:pt x="526" y="551"/>
                </a:lnTo>
                <a:lnTo>
                  <a:pt x="514" y="566"/>
                </a:lnTo>
                <a:lnTo>
                  <a:pt x="503" y="583"/>
                </a:lnTo>
                <a:lnTo>
                  <a:pt x="495" y="602"/>
                </a:lnTo>
                <a:lnTo>
                  <a:pt x="461" y="600"/>
                </a:lnTo>
                <a:lnTo>
                  <a:pt x="461" y="600"/>
                </a:lnTo>
                <a:lnTo>
                  <a:pt x="465" y="593"/>
                </a:lnTo>
                <a:lnTo>
                  <a:pt x="469" y="588"/>
                </a:lnTo>
                <a:lnTo>
                  <a:pt x="475" y="582"/>
                </a:lnTo>
                <a:lnTo>
                  <a:pt x="479" y="575"/>
                </a:lnTo>
                <a:lnTo>
                  <a:pt x="483" y="571"/>
                </a:lnTo>
                <a:lnTo>
                  <a:pt x="479" y="571"/>
                </a:lnTo>
                <a:lnTo>
                  <a:pt x="479" y="571"/>
                </a:lnTo>
                <a:lnTo>
                  <a:pt x="479" y="566"/>
                </a:lnTo>
                <a:lnTo>
                  <a:pt x="481" y="562"/>
                </a:lnTo>
                <a:lnTo>
                  <a:pt x="483" y="558"/>
                </a:lnTo>
                <a:lnTo>
                  <a:pt x="489" y="558"/>
                </a:lnTo>
                <a:lnTo>
                  <a:pt x="483" y="571"/>
                </a:lnTo>
                <a:lnTo>
                  <a:pt x="483" y="571"/>
                </a:lnTo>
                <a:lnTo>
                  <a:pt x="500" y="551"/>
                </a:lnTo>
                <a:lnTo>
                  <a:pt x="520" y="530"/>
                </a:lnTo>
                <a:lnTo>
                  <a:pt x="541" y="510"/>
                </a:lnTo>
                <a:lnTo>
                  <a:pt x="563" y="492"/>
                </a:lnTo>
                <a:lnTo>
                  <a:pt x="552" y="514"/>
                </a:lnTo>
                <a:lnTo>
                  <a:pt x="552" y="514"/>
                </a:lnTo>
                <a:lnTo>
                  <a:pt x="547" y="519"/>
                </a:lnTo>
                <a:lnTo>
                  <a:pt x="541" y="524"/>
                </a:lnTo>
                <a:lnTo>
                  <a:pt x="540" y="527"/>
                </a:lnTo>
                <a:lnTo>
                  <a:pt x="538" y="531"/>
                </a:lnTo>
                <a:lnTo>
                  <a:pt x="540" y="534"/>
                </a:lnTo>
                <a:lnTo>
                  <a:pt x="542" y="537"/>
                </a:lnTo>
                <a:lnTo>
                  <a:pt x="542" y="537"/>
                </a:lnTo>
                <a:lnTo>
                  <a:pt x="551" y="526"/>
                </a:lnTo>
                <a:lnTo>
                  <a:pt x="562" y="513"/>
                </a:lnTo>
                <a:lnTo>
                  <a:pt x="579" y="488"/>
                </a:lnTo>
                <a:lnTo>
                  <a:pt x="579" y="488"/>
                </a:lnTo>
                <a:lnTo>
                  <a:pt x="580" y="486"/>
                </a:lnTo>
                <a:lnTo>
                  <a:pt x="583" y="485"/>
                </a:lnTo>
                <a:lnTo>
                  <a:pt x="586" y="486"/>
                </a:lnTo>
                <a:lnTo>
                  <a:pt x="589" y="489"/>
                </a:lnTo>
                <a:lnTo>
                  <a:pt x="589" y="491"/>
                </a:lnTo>
                <a:lnTo>
                  <a:pt x="589" y="493"/>
                </a:lnTo>
                <a:lnTo>
                  <a:pt x="589" y="493"/>
                </a:lnTo>
                <a:lnTo>
                  <a:pt x="569" y="519"/>
                </a:lnTo>
                <a:lnTo>
                  <a:pt x="551" y="545"/>
                </a:lnTo>
                <a:lnTo>
                  <a:pt x="534" y="572"/>
                </a:lnTo>
                <a:lnTo>
                  <a:pt x="518" y="599"/>
                </a:lnTo>
                <a:lnTo>
                  <a:pt x="518" y="599"/>
                </a:lnTo>
                <a:lnTo>
                  <a:pt x="516" y="602"/>
                </a:lnTo>
                <a:lnTo>
                  <a:pt x="514" y="602"/>
                </a:lnTo>
                <a:lnTo>
                  <a:pt x="513" y="602"/>
                </a:lnTo>
                <a:lnTo>
                  <a:pt x="511" y="600"/>
                </a:lnTo>
                <a:lnTo>
                  <a:pt x="510" y="595"/>
                </a:lnTo>
                <a:lnTo>
                  <a:pt x="511" y="592"/>
                </a:lnTo>
                <a:lnTo>
                  <a:pt x="513" y="589"/>
                </a:lnTo>
                <a:lnTo>
                  <a:pt x="513" y="589"/>
                </a:lnTo>
                <a:close/>
                <a:moveTo>
                  <a:pt x="542" y="600"/>
                </a:moveTo>
                <a:lnTo>
                  <a:pt x="542" y="600"/>
                </a:lnTo>
                <a:lnTo>
                  <a:pt x="541" y="599"/>
                </a:lnTo>
                <a:lnTo>
                  <a:pt x="541" y="597"/>
                </a:lnTo>
                <a:lnTo>
                  <a:pt x="542" y="593"/>
                </a:lnTo>
                <a:lnTo>
                  <a:pt x="544" y="592"/>
                </a:lnTo>
                <a:lnTo>
                  <a:pt x="542" y="590"/>
                </a:lnTo>
                <a:lnTo>
                  <a:pt x="540" y="590"/>
                </a:lnTo>
                <a:lnTo>
                  <a:pt x="535" y="592"/>
                </a:lnTo>
                <a:lnTo>
                  <a:pt x="535" y="592"/>
                </a:lnTo>
                <a:lnTo>
                  <a:pt x="549" y="566"/>
                </a:lnTo>
                <a:lnTo>
                  <a:pt x="565" y="540"/>
                </a:lnTo>
                <a:lnTo>
                  <a:pt x="583" y="513"/>
                </a:lnTo>
                <a:lnTo>
                  <a:pt x="600" y="489"/>
                </a:lnTo>
                <a:lnTo>
                  <a:pt x="600" y="489"/>
                </a:lnTo>
                <a:lnTo>
                  <a:pt x="601" y="488"/>
                </a:lnTo>
                <a:lnTo>
                  <a:pt x="604" y="486"/>
                </a:lnTo>
                <a:lnTo>
                  <a:pt x="611" y="486"/>
                </a:lnTo>
                <a:lnTo>
                  <a:pt x="630" y="488"/>
                </a:lnTo>
                <a:lnTo>
                  <a:pt x="630" y="488"/>
                </a:lnTo>
                <a:lnTo>
                  <a:pt x="606" y="510"/>
                </a:lnTo>
                <a:lnTo>
                  <a:pt x="585" y="533"/>
                </a:lnTo>
                <a:lnTo>
                  <a:pt x="575" y="545"/>
                </a:lnTo>
                <a:lnTo>
                  <a:pt x="565" y="558"/>
                </a:lnTo>
                <a:lnTo>
                  <a:pt x="556" y="571"/>
                </a:lnTo>
                <a:lnTo>
                  <a:pt x="548" y="585"/>
                </a:lnTo>
                <a:lnTo>
                  <a:pt x="548" y="585"/>
                </a:lnTo>
                <a:lnTo>
                  <a:pt x="590" y="537"/>
                </a:lnTo>
                <a:lnTo>
                  <a:pt x="613" y="513"/>
                </a:lnTo>
                <a:lnTo>
                  <a:pt x="637" y="491"/>
                </a:lnTo>
                <a:lnTo>
                  <a:pt x="637" y="491"/>
                </a:lnTo>
                <a:lnTo>
                  <a:pt x="637" y="495"/>
                </a:lnTo>
                <a:lnTo>
                  <a:pt x="637" y="499"/>
                </a:lnTo>
                <a:lnTo>
                  <a:pt x="632" y="506"/>
                </a:lnTo>
                <a:lnTo>
                  <a:pt x="628" y="513"/>
                </a:lnTo>
                <a:lnTo>
                  <a:pt x="624" y="519"/>
                </a:lnTo>
                <a:lnTo>
                  <a:pt x="624" y="519"/>
                </a:lnTo>
                <a:lnTo>
                  <a:pt x="622" y="520"/>
                </a:lnTo>
                <a:lnTo>
                  <a:pt x="621" y="520"/>
                </a:lnTo>
                <a:lnTo>
                  <a:pt x="620" y="521"/>
                </a:lnTo>
                <a:lnTo>
                  <a:pt x="569" y="600"/>
                </a:lnTo>
                <a:lnTo>
                  <a:pt x="569" y="600"/>
                </a:lnTo>
                <a:lnTo>
                  <a:pt x="563" y="602"/>
                </a:lnTo>
                <a:lnTo>
                  <a:pt x="555" y="602"/>
                </a:lnTo>
                <a:lnTo>
                  <a:pt x="547" y="602"/>
                </a:lnTo>
                <a:lnTo>
                  <a:pt x="542" y="600"/>
                </a:lnTo>
                <a:lnTo>
                  <a:pt x="542" y="600"/>
                </a:lnTo>
                <a:close/>
                <a:moveTo>
                  <a:pt x="592" y="597"/>
                </a:moveTo>
                <a:lnTo>
                  <a:pt x="600" y="585"/>
                </a:lnTo>
                <a:lnTo>
                  <a:pt x="600" y="585"/>
                </a:lnTo>
                <a:lnTo>
                  <a:pt x="597" y="586"/>
                </a:lnTo>
                <a:lnTo>
                  <a:pt x="593" y="589"/>
                </a:lnTo>
                <a:lnTo>
                  <a:pt x="590" y="592"/>
                </a:lnTo>
                <a:lnTo>
                  <a:pt x="587" y="592"/>
                </a:lnTo>
                <a:lnTo>
                  <a:pt x="585" y="592"/>
                </a:lnTo>
                <a:lnTo>
                  <a:pt x="646" y="491"/>
                </a:lnTo>
                <a:lnTo>
                  <a:pt x="646" y="491"/>
                </a:lnTo>
                <a:lnTo>
                  <a:pt x="648" y="488"/>
                </a:lnTo>
                <a:lnTo>
                  <a:pt x="651" y="488"/>
                </a:lnTo>
                <a:lnTo>
                  <a:pt x="658" y="486"/>
                </a:lnTo>
                <a:lnTo>
                  <a:pt x="667" y="486"/>
                </a:lnTo>
                <a:lnTo>
                  <a:pt x="676" y="489"/>
                </a:lnTo>
                <a:lnTo>
                  <a:pt x="676" y="489"/>
                </a:lnTo>
                <a:lnTo>
                  <a:pt x="658" y="507"/>
                </a:lnTo>
                <a:lnTo>
                  <a:pt x="638" y="527"/>
                </a:lnTo>
                <a:lnTo>
                  <a:pt x="621" y="550"/>
                </a:lnTo>
                <a:lnTo>
                  <a:pt x="614" y="561"/>
                </a:lnTo>
                <a:lnTo>
                  <a:pt x="607" y="573"/>
                </a:lnTo>
                <a:lnTo>
                  <a:pt x="607" y="573"/>
                </a:lnTo>
                <a:lnTo>
                  <a:pt x="607" y="569"/>
                </a:lnTo>
                <a:lnTo>
                  <a:pt x="607" y="568"/>
                </a:lnTo>
                <a:lnTo>
                  <a:pt x="606" y="568"/>
                </a:lnTo>
                <a:lnTo>
                  <a:pt x="604" y="568"/>
                </a:lnTo>
                <a:lnTo>
                  <a:pt x="601" y="572"/>
                </a:lnTo>
                <a:lnTo>
                  <a:pt x="601" y="573"/>
                </a:lnTo>
                <a:lnTo>
                  <a:pt x="601" y="575"/>
                </a:lnTo>
                <a:lnTo>
                  <a:pt x="601" y="575"/>
                </a:lnTo>
                <a:lnTo>
                  <a:pt x="599" y="576"/>
                </a:lnTo>
                <a:lnTo>
                  <a:pt x="596" y="578"/>
                </a:lnTo>
                <a:lnTo>
                  <a:pt x="596" y="579"/>
                </a:lnTo>
                <a:lnTo>
                  <a:pt x="596" y="581"/>
                </a:lnTo>
                <a:lnTo>
                  <a:pt x="600" y="585"/>
                </a:lnTo>
                <a:lnTo>
                  <a:pt x="666" y="509"/>
                </a:lnTo>
                <a:lnTo>
                  <a:pt x="666" y="509"/>
                </a:lnTo>
                <a:lnTo>
                  <a:pt x="673" y="505"/>
                </a:lnTo>
                <a:lnTo>
                  <a:pt x="676" y="503"/>
                </a:lnTo>
                <a:lnTo>
                  <a:pt x="677" y="505"/>
                </a:lnTo>
                <a:lnTo>
                  <a:pt x="677" y="506"/>
                </a:lnTo>
                <a:lnTo>
                  <a:pt x="677" y="506"/>
                </a:lnTo>
                <a:lnTo>
                  <a:pt x="676" y="510"/>
                </a:lnTo>
                <a:lnTo>
                  <a:pt x="674" y="514"/>
                </a:lnTo>
                <a:lnTo>
                  <a:pt x="669" y="521"/>
                </a:lnTo>
                <a:lnTo>
                  <a:pt x="666" y="524"/>
                </a:lnTo>
                <a:lnTo>
                  <a:pt x="666" y="524"/>
                </a:lnTo>
                <a:lnTo>
                  <a:pt x="665" y="526"/>
                </a:lnTo>
                <a:lnTo>
                  <a:pt x="663" y="527"/>
                </a:lnTo>
                <a:lnTo>
                  <a:pt x="662" y="530"/>
                </a:lnTo>
                <a:lnTo>
                  <a:pt x="662" y="530"/>
                </a:lnTo>
                <a:lnTo>
                  <a:pt x="662" y="534"/>
                </a:lnTo>
                <a:lnTo>
                  <a:pt x="662" y="534"/>
                </a:lnTo>
                <a:lnTo>
                  <a:pt x="652" y="543"/>
                </a:lnTo>
                <a:lnTo>
                  <a:pt x="644" y="554"/>
                </a:lnTo>
                <a:lnTo>
                  <a:pt x="630" y="576"/>
                </a:lnTo>
                <a:lnTo>
                  <a:pt x="630" y="576"/>
                </a:lnTo>
                <a:lnTo>
                  <a:pt x="624" y="585"/>
                </a:lnTo>
                <a:lnTo>
                  <a:pt x="620" y="590"/>
                </a:lnTo>
                <a:lnTo>
                  <a:pt x="615" y="595"/>
                </a:lnTo>
                <a:lnTo>
                  <a:pt x="610" y="599"/>
                </a:lnTo>
                <a:lnTo>
                  <a:pt x="604" y="600"/>
                </a:lnTo>
                <a:lnTo>
                  <a:pt x="599" y="600"/>
                </a:lnTo>
                <a:lnTo>
                  <a:pt x="592" y="597"/>
                </a:lnTo>
                <a:lnTo>
                  <a:pt x="592" y="597"/>
                </a:lnTo>
                <a:close/>
                <a:moveTo>
                  <a:pt x="693" y="488"/>
                </a:moveTo>
                <a:lnTo>
                  <a:pt x="725" y="488"/>
                </a:lnTo>
                <a:lnTo>
                  <a:pt x="725" y="488"/>
                </a:lnTo>
                <a:lnTo>
                  <a:pt x="704" y="507"/>
                </a:lnTo>
                <a:lnTo>
                  <a:pt x="683" y="529"/>
                </a:lnTo>
                <a:lnTo>
                  <a:pt x="672" y="538"/>
                </a:lnTo>
                <a:lnTo>
                  <a:pt x="662" y="550"/>
                </a:lnTo>
                <a:lnTo>
                  <a:pt x="653" y="561"/>
                </a:lnTo>
                <a:lnTo>
                  <a:pt x="646" y="573"/>
                </a:lnTo>
                <a:lnTo>
                  <a:pt x="646" y="573"/>
                </a:lnTo>
                <a:lnTo>
                  <a:pt x="651" y="562"/>
                </a:lnTo>
                <a:lnTo>
                  <a:pt x="656" y="551"/>
                </a:lnTo>
                <a:lnTo>
                  <a:pt x="667" y="530"/>
                </a:lnTo>
                <a:lnTo>
                  <a:pt x="681" y="510"/>
                </a:lnTo>
                <a:lnTo>
                  <a:pt x="693" y="488"/>
                </a:lnTo>
                <a:lnTo>
                  <a:pt x="693" y="488"/>
                </a:lnTo>
                <a:close/>
                <a:moveTo>
                  <a:pt x="684" y="602"/>
                </a:moveTo>
                <a:lnTo>
                  <a:pt x="710" y="568"/>
                </a:lnTo>
                <a:lnTo>
                  <a:pt x="710" y="568"/>
                </a:lnTo>
                <a:lnTo>
                  <a:pt x="708" y="566"/>
                </a:lnTo>
                <a:lnTo>
                  <a:pt x="708" y="565"/>
                </a:lnTo>
                <a:lnTo>
                  <a:pt x="711" y="558"/>
                </a:lnTo>
                <a:lnTo>
                  <a:pt x="715" y="551"/>
                </a:lnTo>
                <a:lnTo>
                  <a:pt x="715" y="548"/>
                </a:lnTo>
                <a:lnTo>
                  <a:pt x="714" y="547"/>
                </a:lnTo>
                <a:lnTo>
                  <a:pt x="714" y="541"/>
                </a:lnTo>
                <a:lnTo>
                  <a:pt x="714" y="541"/>
                </a:lnTo>
                <a:lnTo>
                  <a:pt x="703" y="554"/>
                </a:lnTo>
                <a:lnTo>
                  <a:pt x="691" y="569"/>
                </a:lnTo>
                <a:lnTo>
                  <a:pt x="683" y="586"/>
                </a:lnTo>
                <a:lnTo>
                  <a:pt x="674" y="602"/>
                </a:lnTo>
                <a:lnTo>
                  <a:pt x="627" y="602"/>
                </a:lnTo>
                <a:lnTo>
                  <a:pt x="627" y="602"/>
                </a:lnTo>
                <a:lnTo>
                  <a:pt x="681" y="543"/>
                </a:lnTo>
                <a:lnTo>
                  <a:pt x="710" y="514"/>
                </a:lnTo>
                <a:lnTo>
                  <a:pt x="739" y="486"/>
                </a:lnTo>
                <a:lnTo>
                  <a:pt x="739" y="486"/>
                </a:lnTo>
                <a:lnTo>
                  <a:pt x="736" y="496"/>
                </a:lnTo>
                <a:lnTo>
                  <a:pt x="732" y="507"/>
                </a:lnTo>
                <a:lnTo>
                  <a:pt x="728" y="514"/>
                </a:lnTo>
                <a:lnTo>
                  <a:pt x="726" y="514"/>
                </a:lnTo>
                <a:lnTo>
                  <a:pt x="726" y="513"/>
                </a:lnTo>
                <a:lnTo>
                  <a:pt x="726" y="513"/>
                </a:lnTo>
                <a:lnTo>
                  <a:pt x="718" y="523"/>
                </a:lnTo>
                <a:lnTo>
                  <a:pt x="715" y="529"/>
                </a:lnTo>
                <a:lnTo>
                  <a:pt x="715" y="531"/>
                </a:lnTo>
                <a:lnTo>
                  <a:pt x="717" y="533"/>
                </a:lnTo>
                <a:lnTo>
                  <a:pt x="717" y="533"/>
                </a:lnTo>
                <a:lnTo>
                  <a:pt x="726" y="524"/>
                </a:lnTo>
                <a:lnTo>
                  <a:pt x="735" y="513"/>
                </a:lnTo>
                <a:lnTo>
                  <a:pt x="742" y="502"/>
                </a:lnTo>
                <a:lnTo>
                  <a:pt x="748" y="488"/>
                </a:lnTo>
                <a:lnTo>
                  <a:pt x="748" y="488"/>
                </a:lnTo>
                <a:lnTo>
                  <a:pt x="760" y="491"/>
                </a:lnTo>
                <a:lnTo>
                  <a:pt x="767" y="491"/>
                </a:lnTo>
                <a:lnTo>
                  <a:pt x="774" y="491"/>
                </a:lnTo>
                <a:lnTo>
                  <a:pt x="774" y="491"/>
                </a:lnTo>
                <a:lnTo>
                  <a:pt x="757" y="506"/>
                </a:lnTo>
                <a:lnTo>
                  <a:pt x="739" y="524"/>
                </a:lnTo>
                <a:lnTo>
                  <a:pt x="731" y="534"/>
                </a:lnTo>
                <a:lnTo>
                  <a:pt x="722" y="545"/>
                </a:lnTo>
                <a:lnTo>
                  <a:pt x="715" y="557"/>
                </a:lnTo>
                <a:lnTo>
                  <a:pt x="710" y="568"/>
                </a:lnTo>
                <a:lnTo>
                  <a:pt x="710" y="568"/>
                </a:lnTo>
                <a:lnTo>
                  <a:pt x="726" y="550"/>
                </a:lnTo>
                <a:lnTo>
                  <a:pt x="745" y="531"/>
                </a:lnTo>
                <a:lnTo>
                  <a:pt x="764" y="514"/>
                </a:lnTo>
                <a:lnTo>
                  <a:pt x="784" y="499"/>
                </a:lnTo>
                <a:lnTo>
                  <a:pt x="784" y="499"/>
                </a:lnTo>
                <a:lnTo>
                  <a:pt x="780" y="507"/>
                </a:lnTo>
                <a:lnTo>
                  <a:pt x="773" y="516"/>
                </a:lnTo>
                <a:lnTo>
                  <a:pt x="767" y="524"/>
                </a:lnTo>
                <a:lnTo>
                  <a:pt x="760" y="534"/>
                </a:lnTo>
                <a:lnTo>
                  <a:pt x="763" y="538"/>
                </a:lnTo>
                <a:lnTo>
                  <a:pt x="763" y="538"/>
                </a:lnTo>
                <a:lnTo>
                  <a:pt x="750" y="552"/>
                </a:lnTo>
                <a:lnTo>
                  <a:pt x="738" y="568"/>
                </a:lnTo>
                <a:lnTo>
                  <a:pt x="726" y="585"/>
                </a:lnTo>
                <a:lnTo>
                  <a:pt x="715" y="602"/>
                </a:lnTo>
                <a:lnTo>
                  <a:pt x="684" y="602"/>
                </a:lnTo>
                <a:close/>
                <a:moveTo>
                  <a:pt x="1161" y="512"/>
                </a:moveTo>
                <a:lnTo>
                  <a:pt x="1161" y="512"/>
                </a:lnTo>
                <a:lnTo>
                  <a:pt x="1155" y="520"/>
                </a:lnTo>
                <a:lnTo>
                  <a:pt x="1152" y="523"/>
                </a:lnTo>
                <a:lnTo>
                  <a:pt x="1149" y="524"/>
                </a:lnTo>
                <a:lnTo>
                  <a:pt x="1149" y="524"/>
                </a:lnTo>
                <a:lnTo>
                  <a:pt x="1147" y="523"/>
                </a:lnTo>
                <a:lnTo>
                  <a:pt x="1147" y="523"/>
                </a:lnTo>
                <a:lnTo>
                  <a:pt x="1152" y="516"/>
                </a:lnTo>
                <a:lnTo>
                  <a:pt x="1156" y="513"/>
                </a:lnTo>
                <a:lnTo>
                  <a:pt x="1161" y="512"/>
                </a:lnTo>
                <a:lnTo>
                  <a:pt x="1161" y="512"/>
                </a:lnTo>
                <a:close/>
                <a:moveTo>
                  <a:pt x="1083" y="566"/>
                </a:moveTo>
                <a:lnTo>
                  <a:pt x="1083" y="566"/>
                </a:lnTo>
                <a:lnTo>
                  <a:pt x="1079" y="571"/>
                </a:lnTo>
                <a:lnTo>
                  <a:pt x="1078" y="573"/>
                </a:lnTo>
                <a:lnTo>
                  <a:pt x="1076" y="576"/>
                </a:lnTo>
                <a:lnTo>
                  <a:pt x="1076" y="576"/>
                </a:lnTo>
                <a:lnTo>
                  <a:pt x="1075" y="581"/>
                </a:lnTo>
                <a:lnTo>
                  <a:pt x="1072" y="583"/>
                </a:lnTo>
                <a:lnTo>
                  <a:pt x="1065" y="590"/>
                </a:lnTo>
                <a:lnTo>
                  <a:pt x="1065" y="590"/>
                </a:lnTo>
                <a:lnTo>
                  <a:pt x="1067" y="586"/>
                </a:lnTo>
                <a:lnTo>
                  <a:pt x="1069" y="582"/>
                </a:lnTo>
                <a:lnTo>
                  <a:pt x="1076" y="576"/>
                </a:lnTo>
                <a:lnTo>
                  <a:pt x="1076" y="576"/>
                </a:lnTo>
                <a:lnTo>
                  <a:pt x="1082" y="564"/>
                </a:lnTo>
                <a:lnTo>
                  <a:pt x="1089" y="552"/>
                </a:lnTo>
                <a:lnTo>
                  <a:pt x="1104" y="531"/>
                </a:lnTo>
                <a:lnTo>
                  <a:pt x="1140" y="491"/>
                </a:lnTo>
                <a:lnTo>
                  <a:pt x="1140" y="491"/>
                </a:lnTo>
                <a:lnTo>
                  <a:pt x="1141" y="491"/>
                </a:lnTo>
                <a:lnTo>
                  <a:pt x="1144" y="489"/>
                </a:lnTo>
                <a:lnTo>
                  <a:pt x="1151" y="489"/>
                </a:lnTo>
                <a:lnTo>
                  <a:pt x="1159" y="491"/>
                </a:lnTo>
                <a:lnTo>
                  <a:pt x="1171" y="489"/>
                </a:lnTo>
                <a:lnTo>
                  <a:pt x="1083" y="566"/>
                </a:lnTo>
                <a:close/>
                <a:moveTo>
                  <a:pt x="1182" y="492"/>
                </a:moveTo>
                <a:lnTo>
                  <a:pt x="1182" y="492"/>
                </a:lnTo>
                <a:lnTo>
                  <a:pt x="1183" y="491"/>
                </a:lnTo>
                <a:lnTo>
                  <a:pt x="1186" y="489"/>
                </a:lnTo>
                <a:lnTo>
                  <a:pt x="1193" y="489"/>
                </a:lnTo>
                <a:lnTo>
                  <a:pt x="1200" y="491"/>
                </a:lnTo>
                <a:lnTo>
                  <a:pt x="1207" y="491"/>
                </a:lnTo>
                <a:lnTo>
                  <a:pt x="1133" y="555"/>
                </a:lnTo>
                <a:lnTo>
                  <a:pt x="1182" y="492"/>
                </a:lnTo>
                <a:close/>
                <a:moveTo>
                  <a:pt x="769" y="471"/>
                </a:moveTo>
                <a:lnTo>
                  <a:pt x="769" y="471"/>
                </a:lnTo>
                <a:lnTo>
                  <a:pt x="788" y="467"/>
                </a:lnTo>
                <a:lnTo>
                  <a:pt x="814" y="465"/>
                </a:lnTo>
                <a:lnTo>
                  <a:pt x="864" y="464"/>
                </a:lnTo>
                <a:lnTo>
                  <a:pt x="864" y="464"/>
                </a:lnTo>
                <a:lnTo>
                  <a:pt x="953" y="464"/>
                </a:lnTo>
                <a:lnTo>
                  <a:pt x="1041" y="465"/>
                </a:lnTo>
                <a:lnTo>
                  <a:pt x="1133" y="468"/>
                </a:lnTo>
                <a:lnTo>
                  <a:pt x="1225" y="469"/>
                </a:lnTo>
                <a:lnTo>
                  <a:pt x="1225" y="469"/>
                </a:lnTo>
                <a:lnTo>
                  <a:pt x="1228" y="471"/>
                </a:lnTo>
                <a:lnTo>
                  <a:pt x="1230" y="472"/>
                </a:lnTo>
                <a:lnTo>
                  <a:pt x="1231" y="474"/>
                </a:lnTo>
                <a:lnTo>
                  <a:pt x="1231" y="475"/>
                </a:lnTo>
                <a:lnTo>
                  <a:pt x="1227" y="475"/>
                </a:lnTo>
                <a:lnTo>
                  <a:pt x="1227" y="475"/>
                </a:lnTo>
                <a:lnTo>
                  <a:pt x="1111" y="475"/>
                </a:lnTo>
                <a:lnTo>
                  <a:pt x="998" y="475"/>
                </a:lnTo>
                <a:lnTo>
                  <a:pt x="882" y="474"/>
                </a:lnTo>
                <a:lnTo>
                  <a:pt x="826" y="472"/>
                </a:lnTo>
                <a:lnTo>
                  <a:pt x="769" y="471"/>
                </a:lnTo>
                <a:lnTo>
                  <a:pt x="769" y="471"/>
                </a:lnTo>
                <a:close/>
                <a:moveTo>
                  <a:pt x="1057" y="500"/>
                </a:moveTo>
                <a:lnTo>
                  <a:pt x="1057" y="500"/>
                </a:lnTo>
                <a:lnTo>
                  <a:pt x="1045" y="509"/>
                </a:lnTo>
                <a:lnTo>
                  <a:pt x="1034" y="517"/>
                </a:lnTo>
                <a:lnTo>
                  <a:pt x="1013" y="536"/>
                </a:lnTo>
                <a:lnTo>
                  <a:pt x="1013" y="536"/>
                </a:lnTo>
                <a:lnTo>
                  <a:pt x="1019" y="524"/>
                </a:lnTo>
                <a:lnTo>
                  <a:pt x="1024" y="512"/>
                </a:lnTo>
                <a:lnTo>
                  <a:pt x="1031" y="500"/>
                </a:lnTo>
                <a:lnTo>
                  <a:pt x="1037" y="489"/>
                </a:lnTo>
                <a:lnTo>
                  <a:pt x="1114" y="491"/>
                </a:lnTo>
                <a:lnTo>
                  <a:pt x="1027" y="568"/>
                </a:lnTo>
                <a:lnTo>
                  <a:pt x="1027" y="568"/>
                </a:lnTo>
                <a:lnTo>
                  <a:pt x="1041" y="551"/>
                </a:lnTo>
                <a:lnTo>
                  <a:pt x="1054" y="534"/>
                </a:lnTo>
                <a:lnTo>
                  <a:pt x="1065" y="516"/>
                </a:lnTo>
                <a:lnTo>
                  <a:pt x="1075" y="498"/>
                </a:lnTo>
                <a:lnTo>
                  <a:pt x="1075" y="498"/>
                </a:lnTo>
                <a:lnTo>
                  <a:pt x="1075" y="495"/>
                </a:lnTo>
                <a:lnTo>
                  <a:pt x="1075" y="493"/>
                </a:lnTo>
                <a:lnTo>
                  <a:pt x="1069" y="495"/>
                </a:lnTo>
                <a:lnTo>
                  <a:pt x="1062" y="498"/>
                </a:lnTo>
                <a:lnTo>
                  <a:pt x="1057" y="500"/>
                </a:lnTo>
                <a:lnTo>
                  <a:pt x="1057" y="500"/>
                </a:lnTo>
                <a:close/>
                <a:moveTo>
                  <a:pt x="988" y="491"/>
                </a:moveTo>
                <a:lnTo>
                  <a:pt x="1019" y="489"/>
                </a:lnTo>
                <a:lnTo>
                  <a:pt x="961" y="544"/>
                </a:lnTo>
                <a:lnTo>
                  <a:pt x="961" y="544"/>
                </a:lnTo>
                <a:lnTo>
                  <a:pt x="974" y="520"/>
                </a:lnTo>
                <a:lnTo>
                  <a:pt x="981" y="509"/>
                </a:lnTo>
                <a:lnTo>
                  <a:pt x="986" y="498"/>
                </a:lnTo>
                <a:lnTo>
                  <a:pt x="986" y="498"/>
                </a:lnTo>
                <a:lnTo>
                  <a:pt x="988" y="491"/>
                </a:lnTo>
                <a:lnTo>
                  <a:pt x="988" y="491"/>
                </a:lnTo>
                <a:close/>
                <a:moveTo>
                  <a:pt x="948" y="491"/>
                </a:moveTo>
                <a:lnTo>
                  <a:pt x="948" y="491"/>
                </a:lnTo>
                <a:lnTo>
                  <a:pt x="936" y="503"/>
                </a:lnTo>
                <a:lnTo>
                  <a:pt x="925" y="517"/>
                </a:lnTo>
                <a:lnTo>
                  <a:pt x="911" y="530"/>
                </a:lnTo>
                <a:lnTo>
                  <a:pt x="904" y="536"/>
                </a:lnTo>
                <a:lnTo>
                  <a:pt x="896" y="541"/>
                </a:lnTo>
                <a:lnTo>
                  <a:pt x="896" y="541"/>
                </a:lnTo>
                <a:lnTo>
                  <a:pt x="913" y="520"/>
                </a:lnTo>
                <a:lnTo>
                  <a:pt x="920" y="509"/>
                </a:lnTo>
                <a:lnTo>
                  <a:pt x="927" y="496"/>
                </a:lnTo>
                <a:lnTo>
                  <a:pt x="927" y="496"/>
                </a:lnTo>
                <a:lnTo>
                  <a:pt x="927" y="493"/>
                </a:lnTo>
                <a:lnTo>
                  <a:pt x="929" y="491"/>
                </a:lnTo>
                <a:lnTo>
                  <a:pt x="929" y="491"/>
                </a:lnTo>
                <a:lnTo>
                  <a:pt x="933" y="489"/>
                </a:lnTo>
                <a:lnTo>
                  <a:pt x="939" y="489"/>
                </a:lnTo>
                <a:lnTo>
                  <a:pt x="948" y="491"/>
                </a:lnTo>
                <a:lnTo>
                  <a:pt x="948" y="491"/>
                </a:lnTo>
                <a:close/>
                <a:moveTo>
                  <a:pt x="912" y="489"/>
                </a:moveTo>
                <a:lnTo>
                  <a:pt x="867" y="534"/>
                </a:lnTo>
                <a:lnTo>
                  <a:pt x="867" y="534"/>
                </a:lnTo>
                <a:lnTo>
                  <a:pt x="873" y="523"/>
                </a:lnTo>
                <a:lnTo>
                  <a:pt x="880" y="512"/>
                </a:lnTo>
                <a:lnTo>
                  <a:pt x="895" y="489"/>
                </a:lnTo>
                <a:lnTo>
                  <a:pt x="895" y="489"/>
                </a:lnTo>
                <a:lnTo>
                  <a:pt x="898" y="489"/>
                </a:lnTo>
                <a:lnTo>
                  <a:pt x="902" y="489"/>
                </a:lnTo>
                <a:lnTo>
                  <a:pt x="912" y="489"/>
                </a:lnTo>
                <a:lnTo>
                  <a:pt x="912" y="489"/>
                </a:lnTo>
                <a:close/>
                <a:moveTo>
                  <a:pt x="873" y="492"/>
                </a:moveTo>
                <a:lnTo>
                  <a:pt x="873" y="492"/>
                </a:lnTo>
                <a:lnTo>
                  <a:pt x="856" y="502"/>
                </a:lnTo>
                <a:lnTo>
                  <a:pt x="842" y="514"/>
                </a:lnTo>
                <a:lnTo>
                  <a:pt x="814" y="538"/>
                </a:lnTo>
                <a:lnTo>
                  <a:pt x="814" y="538"/>
                </a:lnTo>
                <a:lnTo>
                  <a:pt x="814" y="543"/>
                </a:lnTo>
                <a:lnTo>
                  <a:pt x="812" y="545"/>
                </a:lnTo>
                <a:lnTo>
                  <a:pt x="809" y="548"/>
                </a:lnTo>
                <a:lnTo>
                  <a:pt x="807" y="551"/>
                </a:lnTo>
                <a:lnTo>
                  <a:pt x="811" y="541"/>
                </a:lnTo>
                <a:lnTo>
                  <a:pt x="812" y="538"/>
                </a:lnTo>
                <a:lnTo>
                  <a:pt x="814" y="538"/>
                </a:lnTo>
                <a:lnTo>
                  <a:pt x="814" y="538"/>
                </a:lnTo>
                <a:lnTo>
                  <a:pt x="818" y="533"/>
                </a:lnTo>
                <a:lnTo>
                  <a:pt x="822" y="526"/>
                </a:lnTo>
                <a:lnTo>
                  <a:pt x="830" y="512"/>
                </a:lnTo>
                <a:lnTo>
                  <a:pt x="835" y="503"/>
                </a:lnTo>
                <a:lnTo>
                  <a:pt x="839" y="498"/>
                </a:lnTo>
                <a:lnTo>
                  <a:pt x="845" y="492"/>
                </a:lnTo>
                <a:lnTo>
                  <a:pt x="852" y="489"/>
                </a:lnTo>
                <a:lnTo>
                  <a:pt x="852" y="489"/>
                </a:lnTo>
                <a:lnTo>
                  <a:pt x="857" y="489"/>
                </a:lnTo>
                <a:lnTo>
                  <a:pt x="863" y="489"/>
                </a:lnTo>
                <a:lnTo>
                  <a:pt x="868" y="491"/>
                </a:lnTo>
                <a:lnTo>
                  <a:pt x="873" y="492"/>
                </a:lnTo>
                <a:lnTo>
                  <a:pt x="873" y="492"/>
                </a:lnTo>
                <a:close/>
                <a:moveTo>
                  <a:pt x="729" y="602"/>
                </a:moveTo>
                <a:lnTo>
                  <a:pt x="729" y="602"/>
                </a:lnTo>
                <a:lnTo>
                  <a:pt x="738" y="588"/>
                </a:lnTo>
                <a:lnTo>
                  <a:pt x="743" y="581"/>
                </a:lnTo>
                <a:lnTo>
                  <a:pt x="749" y="575"/>
                </a:lnTo>
                <a:lnTo>
                  <a:pt x="749" y="575"/>
                </a:lnTo>
                <a:lnTo>
                  <a:pt x="748" y="573"/>
                </a:lnTo>
                <a:lnTo>
                  <a:pt x="746" y="572"/>
                </a:lnTo>
                <a:lnTo>
                  <a:pt x="746" y="572"/>
                </a:lnTo>
                <a:lnTo>
                  <a:pt x="749" y="568"/>
                </a:lnTo>
                <a:lnTo>
                  <a:pt x="752" y="564"/>
                </a:lnTo>
                <a:lnTo>
                  <a:pt x="755" y="559"/>
                </a:lnTo>
                <a:lnTo>
                  <a:pt x="757" y="555"/>
                </a:lnTo>
                <a:lnTo>
                  <a:pt x="759" y="554"/>
                </a:lnTo>
                <a:lnTo>
                  <a:pt x="756" y="552"/>
                </a:lnTo>
                <a:lnTo>
                  <a:pt x="756" y="552"/>
                </a:lnTo>
                <a:lnTo>
                  <a:pt x="777" y="523"/>
                </a:lnTo>
                <a:lnTo>
                  <a:pt x="788" y="509"/>
                </a:lnTo>
                <a:lnTo>
                  <a:pt x="797" y="492"/>
                </a:lnTo>
                <a:lnTo>
                  <a:pt x="797" y="492"/>
                </a:lnTo>
                <a:lnTo>
                  <a:pt x="800" y="489"/>
                </a:lnTo>
                <a:lnTo>
                  <a:pt x="801" y="489"/>
                </a:lnTo>
                <a:lnTo>
                  <a:pt x="808" y="489"/>
                </a:lnTo>
                <a:lnTo>
                  <a:pt x="825" y="491"/>
                </a:lnTo>
                <a:lnTo>
                  <a:pt x="825" y="491"/>
                </a:lnTo>
                <a:lnTo>
                  <a:pt x="791" y="520"/>
                </a:lnTo>
                <a:lnTo>
                  <a:pt x="776" y="536"/>
                </a:lnTo>
                <a:lnTo>
                  <a:pt x="760" y="551"/>
                </a:lnTo>
                <a:lnTo>
                  <a:pt x="762" y="555"/>
                </a:lnTo>
                <a:lnTo>
                  <a:pt x="762" y="555"/>
                </a:lnTo>
                <a:lnTo>
                  <a:pt x="759" y="558"/>
                </a:lnTo>
                <a:lnTo>
                  <a:pt x="756" y="564"/>
                </a:lnTo>
                <a:lnTo>
                  <a:pt x="752" y="572"/>
                </a:lnTo>
                <a:lnTo>
                  <a:pt x="752" y="572"/>
                </a:lnTo>
                <a:lnTo>
                  <a:pt x="769" y="554"/>
                </a:lnTo>
                <a:lnTo>
                  <a:pt x="787" y="536"/>
                </a:lnTo>
                <a:lnTo>
                  <a:pt x="807" y="517"/>
                </a:lnTo>
                <a:lnTo>
                  <a:pt x="828" y="499"/>
                </a:lnTo>
                <a:lnTo>
                  <a:pt x="828" y="499"/>
                </a:lnTo>
                <a:lnTo>
                  <a:pt x="826" y="506"/>
                </a:lnTo>
                <a:lnTo>
                  <a:pt x="823" y="512"/>
                </a:lnTo>
                <a:lnTo>
                  <a:pt x="821" y="519"/>
                </a:lnTo>
                <a:lnTo>
                  <a:pt x="815" y="524"/>
                </a:lnTo>
                <a:lnTo>
                  <a:pt x="815" y="524"/>
                </a:lnTo>
                <a:lnTo>
                  <a:pt x="814" y="521"/>
                </a:lnTo>
                <a:lnTo>
                  <a:pt x="814" y="523"/>
                </a:lnTo>
                <a:lnTo>
                  <a:pt x="811" y="527"/>
                </a:lnTo>
                <a:lnTo>
                  <a:pt x="812" y="530"/>
                </a:lnTo>
                <a:lnTo>
                  <a:pt x="812" y="530"/>
                </a:lnTo>
                <a:lnTo>
                  <a:pt x="802" y="543"/>
                </a:lnTo>
                <a:lnTo>
                  <a:pt x="793" y="555"/>
                </a:lnTo>
                <a:lnTo>
                  <a:pt x="781" y="569"/>
                </a:lnTo>
                <a:lnTo>
                  <a:pt x="773" y="582"/>
                </a:lnTo>
                <a:lnTo>
                  <a:pt x="773" y="582"/>
                </a:lnTo>
                <a:lnTo>
                  <a:pt x="764" y="593"/>
                </a:lnTo>
                <a:lnTo>
                  <a:pt x="763" y="596"/>
                </a:lnTo>
                <a:lnTo>
                  <a:pt x="762" y="599"/>
                </a:lnTo>
                <a:lnTo>
                  <a:pt x="763" y="602"/>
                </a:lnTo>
                <a:lnTo>
                  <a:pt x="764" y="606"/>
                </a:lnTo>
                <a:lnTo>
                  <a:pt x="764" y="606"/>
                </a:lnTo>
                <a:lnTo>
                  <a:pt x="748" y="603"/>
                </a:lnTo>
                <a:lnTo>
                  <a:pt x="729" y="602"/>
                </a:lnTo>
                <a:lnTo>
                  <a:pt x="729" y="602"/>
                </a:lnTo>
                <a:close/>
                <a:moveTo>
                  <a:pt x="769" y="604"/>
                </a:moveTo>
                <a:lnTo>
                  <a:pt x="769" y="604"/>
                </a:lnTo>
                <a:lnTo>
                  <a:pt x="791" y="576"/>
                </a:lnTo>
                <a:lnTo>
                  <a:pt x="816" y="550"/>
                </a:lnTo>
                <a:lnTo>
                  <a:pt x="843" y="524"/>
                </a:lnTo>
                <a:lnTo>
                  <a:pt x="871" y="502"/>
                </a:lnTo>
                <a:lnTo>
                  <a:pt x="871" y="502"/>
                </a:lnTo>
                <a:lnTo>
                  <a:pt x="871" y="507"/>
                </a:lnTo>
                <a:lnTo>
                  <a:pt x="871" y="513"/>
                </a:lnTo>
                <a:lnTo>
                  <a:pt x="868" y="519"/>
                </a:lnTo>
                <a:lnTo>
                  <a:pt x="864" y="521"/>
                </a:lnTo>
                <a:lnTo>
                  <a:pt x="863" y="523"/>
                </a:lnTo>
                <a:lnTo>
                  <a:pt x="860" y="526"/>
                </a:lnTo>
                <a:lnTo>
                  <a:pt x="860" y="526"/>
                </a:lnTo>
                <a:lnTo>
                  <a:pt x="846" y="547"/>
                </a:lnTo>
                <a:lnTo>
                  <a:pt x="832" y="566"/>
                </a:lnTo>
                <a:lnTo>
                  <a:pt x="816" y="586"/>
                </a:lnTo>
                <a:lnTo>
                  <a:pt x="804" y="606"/>
                </a:lnTo>
                <a:lnTo>
                  <a:pt x="804" y="606"/>
                </a:lnTo>
                <a:lnTo>
                  <a:pt x="801" y="606"/>
                </a:lnTo>
                <a:lnTo>
                  <a:pt x="798" y="607"/>
                </a:lnTo>
                <a:lnTo>
                  <a:pt x="787" y="606"/>
                </a:lnTo>
                <a:lnTo>
                  <a:pt x="769" y="604"/>
                </a:lnTo>
                <a:lnTo>
                  <a:pt x="769" y="604"/>
                </a:lnTo>
                <a:close/>
                <a:moveTo>
                  <a:pt x="850" y="557"/>
                </a:moveTo>
                <a:lnTo>
                  <a:pt x="850" y="557"/>
                </a:lnTo>
                <a:lnTo>
                  <a:pt x="849" y="561"/>
                </a:lnTo>
                <a:lnTo>
                  <a:pt x="847" y="565"/>
                </a:lnTo>
                <a:lnTo>
                  <a:pt x="845" y="568"/>
                </a:lnTo>
                <a:lnTo>
                  <a:pt x="840" y="569"/>
                </a:lnTo>
                <a:lnTo>
                  <a:pt x="840" y="569"/>
                </a:lnTo>
                <a:lnTo>
                  <a:pt x="842" y="566"/>
                </a:lnTo>
                <a:lnTo>
                  <a:pt x="845" y="564"/>
                </a:lnTo>
                <a:lnTo>
                  <a:pt x="850" y="557"/>
                </a:lnTo>
                <a:lnTo>
                  <a:pt x="850" y="557"/>
                </a:lnTo>
                <a:close/>
                <a:moveTo>
                  <a:pt x="819" y="606"/>
                </a:moveTo>
                <a:lnTo>
                  <a:pt x="819" y="606"/>
                </a:lnTo>
                <a:lnTo>
                  <a:pt x="825" y="597"/>
                </a:lnTo>
                <a:lnTo>
                  <a:pt x="828" y="589"/>
                </a:lnTo>
                <a:lnTo>
                  <a:pt x="832" y="581"/>
                </a:lnTo>
                <a:lnTo>
                  <a:pt x="835" y="576"/>
                </a:lnTo>
                <a:lnTo>
                  <a:pt x="839" y="573"/>
                </a:lnTo>
                <a:lnTo>
                  <a:pt x="837" y="582"/>
                </a:lnTo>
                <a:lnTo>
                  <a:pt x="837" y="582"/>
                </a:lnTo>
                <a:lnTo>
                  <a:pt x="874" y="540"/>
                </a:lnTo>
                <a:lnTo>
                  <a:pt x="892" y="520"/>
                </a:lnTo>
                <a:lnTo>
                  <a:pt x="913" y="500"/>
                </a:lnTo>
                <a:lnTo>
                  <a:pt x="913" y="500"/>
                </a:lnTo>
                <a:lnTo>
                  <a:pt x="912" y="506"/>
                </a:lnTo>
                <a:lnTo>
                  <a:pt x="911" y="510"/>
                </a:lnTo>
                <a:lnTo>
                  <a:pt x="906" y="517"/>
                </a:lnTo>
                <a:lnTo>
                  <a:pt x="899" y="523"/>
                </a:lnTo>
                <a:lnTo>
                  <a:pt x="892" y="533"/>
                </a:lnTo>
                <a:lnTo>
                  <a:pt x="894" y="537"/>
                </a:lnTo>
                <a:lnTo>
                  <a:pt x="894" y="537"/>
                </a:lnTo>
                <a:lnTo>
                  <a:pt x="868" y="571"/>
                </a:lnTo>
                <a:lnTo>
                  <a:pt x="857" y="589"/>
                </a:lnTo>
                <a:lnTo>
                  <a:pt x="846" y="606"/>
                </a:lnTo>
                <a:lnTo>
                  <a:pt x="819" y="606"/>
                </a:lnTo>
                <a:close/>
                <a:moveTo>
                  <a:pt x="894" y="604"/>
                </a:moveTo>
                <a:lnTo>
                  <a:pt x="894" y="604"/>
                </a:lnTo>
                <a:lnTo>
                  <a:pt x="916" y="572"/>
                </a:lnTo>
                <a:lnTo>
                  <a:pt x="926" y="555"/>
                </a:lnTo>
                <a:lnTo>
                  <a:pt x="936" y="537"/>
                </a:lnTo>
                <a:lnTo>
                  <a:pt x="936" y="537"/>
                </a:lnTo>
                <a:lnTo>
                  <a:pt x="922" y="552"/>
                </a:lnTo>
                <a:lnTo>
                  <a:pt x="906" y="569"/>
                </a:lnTo>
                <a:lnTo>
                  <a:pt x="892" y="588"/>
                </a:lnTo>
                <a:lnTo>
                  <a:pt x="881" y="607"/>
                </a:lnTo>
                <a:lnTo>
                  <a:pt x="860" y="607"/>
                </a:lnTo>
                <a:lnTo>
                  <a:pt x="891" y="555"/>
                </a:lnTo>
                <a:lnTo>
                  <a:pt x="891" y="555"/>
                </a:lnTo>
                <a:lnTo>
                  <a:pt x="892" y="558"/>
                </a:lnTo>
                <a:lnTo>
                  <a:pt x="891" y="561"/>
                </a:lnTo>
                <a:lnTo>
                  <a:pt x="889" y="564"/>
                </a:lnTo>
                <a:lnTo>
                  <a:pt x="889" y="568"/>
                </a:lnTo>
                <a:lnTo>
                  <a:pt x="889" y="568"/>
                </a:lnTo>
                <a:lnTo>
                  <a:pt x="904" y="551"/>
                </a:lnTo>
                <a:lnTo>
                  <a:pt x="919" y="534"/>
                </a:lnTo>
                <a:lnTo>
                  <a:pt x="951" y="502"/>
                </a:lnTo>
                <a:lnTo>
                  <a:pt x="951" y="502"/>
                </a:lnTo>
                <a:lnTo>
                  <a:pt x="948" y="507"/>
                </a:lnTo>
                <a:lnTo>
                  <a:pt x="944" y="513"/>
                </a:lnTo>
                <a:lnTo>
                  <a:pt x="939" y="520"/>
                </a:lnTo>
                <a:lnTo>
                  <a:pt x="937" y="523"/>
                </a:lnTo>
                <a:lnTo>
                  <a:pt x="936" y="527"/>
                </a:lnTo>
                <a:lnTo>
                  <a:pt x="936" y="527"/>
                </a:lnTo>
                <a:lnTo>
                  <a:pt x="939" y="526"/>
                </a:lnTo>
                <a:lnTo>
                  <a:pt x="946" y="523"/>
                </a:lnTo>
                <a:lnTo>
                  <a:pt x="948" y="521"/>
                </a:lnTo>
                <a:lnTo>
                  <a:pt x="953" y="520"/>
                </a:lnTo>
                <a:lnTo>
                  <a:pt x="954" y="516"/>
                </a:lnTo>
                <a:lnTo>
                  <a:pt x="956" y="512"/>
                </a:lnTo>
                <a:lnTo>
                  <a:pt x="956" y="512"/>
                </a:lnTo>
                <a:lnTo>
                  <a:pt x="956" y="509"/>
                </a:lnTo>
                <a:lnTo>
                  <a:pt x="957" y="506"/>
                </a:lnTo>
                <a:lnTo>
                  <a:pt x="957" y="506"/>
                </a:lnTo>
                <a:lnTo>
                  <a:pt x="954" y="505"/>
                </a:lnTo>
                <a:lnTo>
                  <a:pt x="953" y="502"/>
                </a:lnTo>
                <a:lnTo>
                  <a:pt x="954" y="499"/>
                </a:lnTo>
                <a:lnTo>
                  <a:pt x="957" y="498"/>
                </a:lnTo>
                <a:lnTo>
                  <a:pt x="957" y="498"/>
                </a:lnTo>
                <a:lnTo>
                  <a:pt x="960" y="498"/>
                </a:lnTo>
                <a:lnTo>
                  <a:pt x="958" y="499"/>
                </a:lnTo>
                <a:lnTo>
                  <a:pt x="957" y="502"/>
                </a:lnTo>
                <a:lnTo>
                  <a:pt x="957" y="505"/>
                </a:lnTo>
                <a:lnTo>
                  <a:pt x="957" y="506"/>
                </a:lnTo>
                <a:lnTo>
                  <a:pt x="957" y="506"/>
                </a:lnTo>
                <a:lnTo>
                  <a:pt x="961" y="500"/>
                </a:lnTo>
                <a:lnTo>
                  <a:pt x="967" y="493"/>
                </a:lnTo>
                <a:lnTo>
                  <a:pt x="970" y="492"/>
                </a:lnTo>
                <a:lnTo>
                  <a:pt x="974" y="489"/>
                </a:lnTo>
                <a:lnTo>
                  <a:pt x="978" y="489"/>
                </a:lnTo>
                <a:lnTo>
                  <a:pt x="984" y="491"/>
                </a:lnTo>
                <a:lnTo>
                  <a:pt x="984" y="491"/>
                </a:lnTo>
                <a:lnTo>
                  <a:pt x="946" y="550"/>
                </a:lnTo>
                <a:lnTo>
                  <a:pt x="908" y="610"/>
                </a:lnTo>
                <a:lnTo>
                  <a:pt x="908" y="610"/>
                </a:lnTo>
                <a:lnTo>
                  <a:pt x="902" y="604"/>
                </a:lnTo>
                <a:lnTo>
                  <a:pt x="898" y="603"/>
                </a:lnTo>
                <a:lnTo>
                  <a:pt x="894" y="604"/>
                </a:lnTo>
                <a:lnTo>
                  <a:pt x="894" y="604"/>
                </a:lnTo>
                <a:close/>
                <a:moveTo>
                  <a:pt x="920" y="607"/>
                </a:moveTo>
                <a:lnTo>
                  <a:pt x="920" y="607"/>
                </a:lnTo>
                <a:lnTo>
                  <a:pt x="930" y="590"/>
                </a:lnTo>
                <a:lnTo>
                  <a:pt x="940" y="578"/>
                </a:lnTo>
                <a:lnTo>
                  <a:pt x="951" y="565"/>
                </a:lnTo>
                <a:lnTo>
                  <a:pt x="964" y="552"/>
                </a:lnTo>
                <a:lnTo>
                  <a:pt x="964" y="552"/>
                </a:lnTo>
                <a:lnTo>
                  <a:pt x="992" y="526"/>
                </a:lnTo>
                <a:lnTo>
                  <a:pt x="1006" y="513"/>
                </a:lnTo>
                <a:lnTo>
                  <a:pt x="1022" y="502"/>
                </a:lnTo>
                <a:lnTo>
                  <a:pt x="1022" y="502"/>
                </a:lnTo>
                <a:lnTo>
                  <a:pt x="1013" y="516"/>
                </a:lnTo>
                <a:lnTo>
                  <a:pt x="1005" y="530"/>
                </a:lnTo>
                <a:lnTo>
                  <a:pt x="986" y="557"/>
                </a:lnTo>
                <a:lnTo>
                  <a:pt x="968" y="582"/>
                </a:lnTo>
                <a:lnTo>
                  <a:pt x="950" y="607"/>
                </a:lnTo>
                <a:lnTo>
                  <a:pt x="950" y="607"/>
                </a:lnTo>
                <a:lnTo>
                  <a:pt x="948" y="610"/>
                </a:lnTo>
                <a:lnTo>
                  <a:pt x="944" y="611"/>
                </a:lnTo>
                <a:lnTo>
                  <a:pt x="936" y="611"/>
                </a:lnTo>
                <a:lnTo>
                  <a:pt x="927" y="610"/>
                </a:lnTo>
                <a:lnTo>
                  <a:pt x="920" y="607"/>
                </a:lnTo>
                <a:lnTo>
                  <a:pt x="920" y="607"/>
                </a:lnTo>
                <a:close/>
                <a:moveTo>
                  <a:pt x="961" y="609"/>
                </a:moveTo>
                <a:lnTo>
                  <a:pt x="961" y="609"/>
                </a:lnTo>
                <a:lnTo>
                  <a:pt x="984" y="581"/>
                </a:lnTo>
                <a:lnTo>
                  <a:pt x="1008" y="554"/>
                </a:lnTo>
                <a:lnTo>
                  <a:pt x="1033" y="530"/>
                </a:lnTo>
                <a:lnTo>
                  <a:pt x="1060" y="506"/>
                </a:lnTo>
                <a:lnTo>
                  <a:pt x="1060" y="506"/>
                </a:lnTo>
                <a:lnTo>
                  <a:pt x="1060" y="513"/>
                </a:lnTo>
                <a:lnTo>
                  <a:pt x="1058" y="519"/>
                </a:lnTo>
                <a:lnTo>
                  <a:pt x="1058" y="519"/>
                </a:lnTo>
                <a:lnTo>
                  <a:pt x="1045" y="537"/>
                </a:lnTo>
                <a:lnTo>
                  <a:pt x="1031" y="555"/>
                </a:lnTo>
                <a:lnTo>
                  <a:pt x="1016" y="575"/>
                </a:lnTo>
                <a:lnTo>
                  <a:pt x="1009" y="583"/>
                </a:lnTo>
                <a:lnTo>
                  <a:pt x="999" y="592"/>
                </a:lnTo>
                <a:lnTo>
                  <a:pt x="999" y="592"/>
                </a:lnTo>
                <a:lnTo>
                  <a:pt x="995" y="597"/>
                </a:lnTo>
                <a:lnTo>
                  <a:pt x="985" y="606"/>
                </a:lnTo>
                <a:lnTo>
                  <a:pt x="981" y="610"/>
                </a:lnTo>
                <a:lnTo>
                  <a:pt x="974" y="611"/>
                </a:lnTo>
                <a:lnTo>
                  <a:pt x="968" y="611"/>
                </a:lnTo>
                <a:lnTo>
                  <a:pt x="961" y="609"/>
                </a:lnTo>
                <a:lnTo>
                  <a:pt x="961" y="609"/>
                </a:lnTo>
                <a:close/>
                <a:moveTo>
                  <a:pt x="1000" y="611"/>
                </a:moveTo>
                <a:lnTo>
                  <a:pt x="1000" y="611"/>
                </a:lnTo>
                <a:lnTo>
                  <a:pt x="1010" y="597"/>
                </a:lnTo>
                <a:lnTo>
                  <a:pt x="1013" y="593"/>
                </a:lnTo>
                <a:lnTo>
                  <a:pt x="1020" y="590"/>
                </a:lnTo>
                <a:lnTo>
                  <a:pt x="1020" y="590"/>
                </a:lnTo>
                <a:lnTo>
                  <a:pt x="1016" y="590"/>
                </a:lnTo>
                <a:lnTo>
                  <a:pt x="1015" y="590"/>
                </a:lnTo>
                <a:lnTo>
                  <a:pt x="1015" y="589"/>
                </a:lnTo>
                <a:lnTo>
                  <a:pt x="1015" y="588"/>
                </a:lnTo>
                <a:lnTo>
                  <a:pt x="1017" y="585"/>
                </a:lnTo>
                <a:lnTo>
                  <a:pt x="1020" y="583"/>
                </a:lnTo>
                <a:lnTo>
                  <a:pt x="1031" y="571"/>
                </a:lnTo>
                <a:lnTo>
                  <a:pt x="1022" y="586"/>
                </a:lnTo>
                <a:lnTo>
                  <a:pt x="1022" y="586"/>
                </a:lnTo>
                <a:lnTo>
                  <a:pt x="1071" y="540"/>
                </a:lnTo>
                <a:lnTo>
                  <a:pt x="1096" y="519"/>
                </a:lnTo>
                <a:lnTo>
                  <a:pt x="1121" y="498"/>
                </a:lnTo>
                <a:lnTo>
                  <a:pt x="1121" y="498"/>
                </a:lnTo>
                <a:lnTo>
                  <a:pt x="1126" y="493"/>
                </a:lnTo>
                <a:lnTo>
                  <a:pt x="1127" y="495"/>
                </a:lnTo>
                <a:lnTo>
                  <a:pt x="1126" y="496"/>
                </a:lnTo>
                <a:lnTo>
                  <a:pt x="1124" y="500"/>
                </a:lnTo>
                <a:lnTo>
                  <a:pt x="1123" y="505"/>
                </a:lnTo>
                <a:lnTo>
                  <a:pt x="1123" y="505"/>
                </a:lnTo>
                <a:lnTo>
                  <a:pt x="1120" y="506"/>
                </a:lnTo>
                <a:lnTo>
                  <a:pt x="1117" y="507"/>
                </a:lnTo>
                <a:lnTo>
                  <a:pt x="1114" y="509"/>
                </a:lnTo>
                <a:lnTo>
                  <a:pt x="1113" y="510"/>
                </a:lnTo>
                <a:lnTo>
                  <a:pt x="1113" y="510"/>
                </a:lnTo>
                <a:lnTo>
                  <a:pt x="1103" y="524"/>
                </a:lnTo>
                <a:lnTo>
                  <a:pt x="1093" y="537"/>
                </a:lnTo>
                <a:lnTo>
                  <a:pt x="1074" y="561"/>
                </a:lnTo>
                <a:lnTo>
                  <a:pt x="1052" y="585"/>
                </a:lnTo>
                <a:lnTo>
                  <a:pt x="1043" y="597"/>
                </a:lnTo>
                <a:lnTo>
                  <a:pt x="1034" y="611"/>
                </a:lnTo>
                <a:lnTo>
                  <a:pt x="1034" y="611"/>
                </a:lnTo>
                <a:lnTo>
                  <a:pt x="1031" y="613"/>
                </a:lnTo>
                <a:lnTo>
                  <a:pt x="1027" y="614"/>
                </a:lnTo>
                <a:lnTo>
                  <a:pt x="1017" y="616"/>
                </a:lnTo>
                <a:lnTo>
                  <a:pt x="1008" y="614"/>
                </a:lnTo>
                <a:lnTo>
                  <a:pt x="1000" y="611"/>
                </a:lnTo>
                <a:lnTo>
                  <a:pt x="1000" y="611"/>
                </a:lnTo>
                <a:close/>
                <a:moveTo>
                  <a:pt x="1078" y="602"/>
                </a:moveTo>
                <a:lnTo>
                  <a:pt x="1076" y="606"/>
                </a:lnTo>
                <a:lnTo>
                  <a:pt x="1075" y="607"/>
                </a:lnTo>
                <a:lnTo>
                  <a:pt x="1072" y="609"/>
                </a:lnTo>
                <a:lnTo>
                  <a:pt x="1072" y="609"/>
                </a:lnTo>
                <a:lnTo>
                  <a:pt x="1071" y="610"/>
                </a:lnTo>
                <a:lnTo>
                  <a:pt x="1071" y="610"/>
                </a:lnTo>
                <a:lnTo>
                  <a:pt x="1068" y="613"/>
                </a:lnTo>
                <a:lnTo>
                  <a:pt x="1065" y="616"/>
                </a:lnTo>
                <a:lnTo>
                  <a:pt x="1058" y="616"/>
                </a:lnTo>
                <a:lnTo>
                  <a:pt x="1051" y="616"/>
                </a:lnTo>
                <a:lnTo>
                  <a:pt x="1044" y="616"/>
                </a:lnTo>
                <a:lnTo>
                  <a:pt x="1044" y="616"/>
                </a:lnTo>
                <a:lnTo>
                  <a:pt x="1092" y="571"/>
                </a:lnTo>
                <a:lnTo>
                  <a:pt x="1116" y="548"/>
                </a:lnTo>
                <a:lnTo>
                  <a:pt x="1140" y="527"/>
                </a:lnTo>
                <a:lnTo>
                  <a:pt x="1099" y="581"/>
                </a:lnTo>
                <a:lnTo>
                  <a:pt x="1097" y="581"/>
                </a:lnTo>
                <a:lnTo>
                  <a:pt x="1096" y="583"/>
                </a:lnTo>
                <a:lnTo>
                  <a:pt x="1096" y="585"/>
                </a:lnTo>
                <a:lnTo>
                  <a:pt x="1096" y="585"/>
                </a:lnTo>
                <a:lnTo>
                  <a:pt x="1092" y="589"/>
                </a:lnTo>
                <a:lnTo>
                  <a:pt x="1089" y="593"/>
                </a:lnTo>
                <a:lnTo>
                  <a:pt x="1085" y="599"/>
                </a:lnTo>
                <a:lnTo>
                  <a:pt x="1081" y="602"/>
                </a:lnTo>
                <a:lnTo>
                  <a:pt x="1078" y="602"/>
                </a:lnTo>
                <a:close/>
                <a:moveTo>
                  <a:pt x="1171" y="610"/>
                </a:moveTo>
                <a:lnTo>
                  <a:pt x="1171" y="610"/>
                </a:lnTo>
                <a:lnTo>
                  <a:pt x="1180" y="600"/>
                </a:lnTo>
                <a:lnTo>
                  <a:pt x="1190" y="590"/>
                </a:lnTo>
                <a:lnTo>
                  <a:pt x="1200" y="579"/>
                </a:lnTo>
                <a:lnTo>
                  <a:pt x="1210" y="572"/>
                </a:lnTo>
                <a:lnTo>
                  <a:pt x="1210" y="572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03" y="585"/>
                </a:lnTo>
                <a:lnTo>
                  <a:pt x="1193" y="596"/>
                </a:lnTo>
                <a:lnTo>
                  <a:pt x="1183" y="604"/>
                </a:lnTo>
                <a:lnTo>
                  <a:pt x="1178" y="607"/>
                </a:lnTo>
                <a:lnTo>
                  <a:pt x="1171" y="610"/>
                </a:lnTo>
                <a:lnTo>
                  <a:pt x="1171" y="610"/>
                </a:lnTo>
                <a:close/>
                <a:moveTo>
                  <a:pt x="1214" y="568"/>
                </a:moveTo>
                <a:lnTo>
                  <a:pt x="1214" y="568"/>
                </a:lnTo>
                <a:lnTo>
                  <a:pt x="1218" y="561"/>
                </a:lnTo>
                <a:lnTo>
                  <a:pt x="1223" y="554"/>
                </a:lnTo>
                <a:lnTo>
                  <a:pt x="1232" y="541"/>
                </a:lnTo>
                <a:lnTo>
                  <a:pt x="1253" y="520"/>
                </a:lnTo>
                <a:lnTo>
                  <a:pt x="1253" y="520"/>
                </a:lnTo>
                <a:lnTo>
                  <a:pt x="1258" y="513"/>
                </a:lnTo>
                <a:lnTo>
                  <a:pt x="1260" y="506"/>
                </a:lnTo>
                <a:lnTo>
                  <a:pt x="1256" y="507"/>
                </a:lnTo>
                <a:lnTo>
                  <a:pt x="1256" y="507"/>
                </a:lnTo>
                <a:lnTo>
                  <a:pt x="1255" y="512"/>
                </a:lnTo>
                <a:lnTo>
                  <a:pt x="1253" y="513"/>
                </a:lnTo>
                <a:lnTo>
                  <a:pt x="1251" y="514"/>
                </a:lnTo>
                <a:lnTo>
                  <a:pt x="1249" y="513"/>
                </a:lnTo>
                <a:lnTo>
                  <a:pt x="1246" y="513"/>
                </a:lnTo>
                <a:lnTo>
                  <a:pt x="1244" y="514"/>
                </a:lnTo>
                <a:lnTo>
                  <a:pt x="1242" y="516"/>
                </a:lnTo>
                <a:lnTo>
                  <a:pt x="1241" y="520"/>
                </a:lnTo>
                <a:lnTo>
                  <a:pt x="1246" y="517"/>
                </a:lnTo>
                <a:lnTo>
                  <a:pt x="1246" y="517"/>
                </a:lnTo>
                <a:lnTo>
                  <a:pt x="1246" y="521"/>
                </a:lnTo>
                <a:lnTo>
                  <a:pt x="1244" y="524"/>
                </a:lnTo>
                <a:lnTo>
                  <a:pt x="1241" y="527"/>
                </a:lnTo>
                <a:lnTo>
                  <a:pt x="1237" y="530"/>
                </a:lnTo>
                <a:lnTo>
                  <a:pt x="1237" y="530"/>
                </a:lnTo>
                <a:lnTo>
                  <a:pt x="1227" y="543"/>
                </a:lnTo>
                <a:lnTo>
                  <a:pt x="1214" y="555"/>
                </a:lnTo>
                <a:lnTo>
                  <a:pt x="1200" y="569"/>
                </a:lnTo>
                <a:lnTo>
                  <a:pt x="1187" y="583"/>
                </a:lnTo>
                <a:lnTo>
                  <a:pt x="1186" y="583"/>
                </a:lnTo>
                <a:lnTo>
                  <a:pt x="1186" y="585"/>
                </a:lnTo>
                <a:lnTo>
                  <a:pt x="1182" y="589"/>
                </a:lnTo>
                <a:lnTo>
                  <a:pt x="1180" y="589"/>
                </a:lnTo>
                <a:lnTo>
                  <a:pt x="1178" y="590"/>
                </a:lnTo>
                <a:lnTo>
                  <a:pt x="1173" y="595"/>
                </a:lnTo>
                <a:lnTo>
                  <a:pt x="1173" y="596"/>
                </a:lnTo>
                <a:lnTo>
                  <a:pt x="1173" y="596"/>
                </a:lnTo>
                <a:lnTo>
                  <a:pt x="1171" y="602"/>
                </a:lnTo>
                <a:lnTo>
                  <a:pt x="1166" y="607"/>
                </a:lnTo>
                <a:lnTo>
                  <a:pt x="1161" y="611"/>
                </a:lnTo>
                <a:lnTo>
                  <a:pt x="1158" y="614"/>
                </a:lnTo>
                <a:lnTo>
                  <a:pt x="1154" y="614"/>
                </a:lnTo>
                <a:lnTo>
                  <a:pt x="1154" y="614"/>
                </a:lnTo>
                <a:lnTo>
                  <a:pt x="1137" y="616"/>
                </a:lnTo>
                <a:lnTo>
                  <a:pt x="1119" y="616"/>
                </a:lnTo>
                <a:lnTo>
                  <a:pt x="1082" y="616"/>
                </a:lnTo>
                <a:lnTo>
                  <a:pt x="1082" y="616"/>
                </a:lnTo>
                <a:lnTo>
                  <a:pt x="1113" y="585"/>
                </a:lnTo>
                <a:lnTo>
                  <a:pt x="1145" y="557"/>
                </a:lnTo>
                <a:lnTo>
                  <a:pt x="1211" y="499"/>
                </a:lnTo>
                <a:lnTo>
                  <a:pt x="1211" y="499"/>
                </a:lnTo>
                <a:lnTo>
                  <a:pt x="1214" y="496"/>
                </a:lnTo>
                <a:lnTo>
                  <a:pt x="1218" y="493"/>
                </a:lnTo>
                <a:lnTo>
                  <a:pt x="1224" y="493"/>
                </a:lnTo>
                <a:lnTo>
                  <a:pt x="1225" y="493"/>
                </a:lnTo>
                <a:lnTo>
                  <a:pt x="1227" y="496"/>
                </a:lnTo>
                <a:lnTo>
                  <a:pt x="1227" y="496"/>
                </a:lnTo>
                <a:lnTo>
                  <a:pt x="1217" y="509"/>
                </a:lnTo>
                <a:lnTo>
                  <a:pt x="1207" y="521"/>
                </a:lnTo>
                <a:lnTo>
                  <a:pt x="1186" y="545"/>
                </a:lnTo>
                <a:lnTo>
                  <a:pt x="1141" y="593"/>
                </a:lnTo>
                <a:lnTo>
                  <a:pt x="1141" y="593"/>
                </a:lnTo>
                <a:lnTo>
                  <a:pt x="1138" y="596"/>
                </a:lnTo>
                <a:lnTo>
                  <a:pt x="1135" y="599"/>
                </a:lnTo>
                <a:lnTo>
                  <a:pt x="1134" y="603"/>
                </a:lnTo>
                <a:lnTo>
                  <a:pt x="1137" y="610"/>
                </a:lnTo>
                <a:lnTo>
                  <a:pt x="1137" y="610"/>
                </a:lnTo>
                <a:lnTo>
                  <a:pt x="1196" y="547"/>
                </a:lnTo>
                <a:lnTo>
                  <a:pt x="1227" y="517"/>
                </a:lnTo>
                <a:lnTo>
                  <a:pt x="1259" y="489"/>
                </a:lnTo>
                <a:lnTo>
                  <a:pt x="1259" y="489"/>
                </a:lnTo>
                <a:lnTo>
                  <a:pt x="1260" y="492"/>
                </a:lnTo>
                <a:lnTo>
                  <a:pt x="1262" y="493"/>
                </a:lnTo>
                <a:lnTo>
                  <a:pt x="1259" y="498"/>
                </a:lnTo>
                <a:lnTo>
                  <a:pt x="1258" y="502"/>
                </a:lnTo>
                <a:lnTo>
                  <a:pt x="1259" y="503"/>
                </a:lnTo>
                <a:lnTo>
                  <a:pt x="1260" y="506"/>
                </a:lnTo>
                <a:lnTo>
                  <a:pt x="1260" y="506"/>
                </a:lnTo>
                <a:lnTo>
                  <a:pt x="1263" y="503"/>
                </a:lnTo>
                <a:lnTo>
                  <a:pt x="1267" y="499"/>
                </a:lnTo>
                <a:lnTo>
                  <a:pt x="1269" y="495"/>
                </a:lnTo>
                <a:lnTo>
                  <a:pt x="1272" y="492"/>
                </a:lnTo>
                <a:lnTo>
                  <a:pt x="1272" y="492"/>
                </a:lnTo>
                <a:lnTo>
                  <a:pt x="1279" y="489"/>
                </a:lnTo>
                <a:lnTo>
                  <a:pt x="1280" y="489"/>
                </a:lnTo>
                <a:lnTo>
                  <a:pt x="1280" y="491"/>
                </a:lnTo>
                <a:lnTo>
                  <a:pt x="1279" y="495"/>
                </a:lnTo>
                <a:lnTo>
                  <a:pt x="1276" y="498"/>
                </a:lnTo>
                <a:lnTo>
                  <a:pt x="1276" y="498"/>
                </a:lnTo>
                <a:lnTo>
                  <a:pt x="1245" y="534"/>
                </a:lnTo>
                <a:lnTo>
                  <a:pt x="1231" y="552"/>
                </a:lnTo>
                <a:lnTo>
                  <a:pt x="1214" y="568"/>
                </a:lnTo>
                <a:lnTo>
                  <a:pt x="1214" y="568"/>
                </a:lnTo>
                <a:close/>
                <a:moveTo>
                  <a:pt x="1244" y="493"/>
                </a:moveTo>
                <a:lnTo>
                  <a:pt x="1232" y="502"/>
                </a:lnTo>
                <a:lnTo>
                  <a:pt x="1232" y="502"/>
                </a:lnTo>
                <a:lnTo>
                  <a:pt x="1232" y="498"/>
                </a:lnTo>
                <a:lnTo>
                  <a:pt x="1234" y="495"/>
                </a:lnTo>
                <a:lnTo>
                  <a:pt x="1234" y="495"/>
                </a:lnTo>
                <a:lnTo>
                  <a:pt x="1237" y="493"/>
                </a:lnTo>
                <a:lnTo>
                  <a:pt x="1239" y="492"/>
                </a:lnTo>
                <a:lnTo>
                  <a:pt x="1244" y="493"/>
                </a:lnTo>
                <a:lnTo>
                  <a:pt x="1244" y="493"/>
                </a:lnTo>
                <a:close/>
                <a:moveTo>
                  <a:pt x="1241" y="469"/>
                </a:moveTo>
                <a:lnTo>
                  <a:pt x="1283" y="472"/>
                </a:lnTo>
                <a:lnTo>
                  <a:pt x="1242" y="478"/>
                </a:lnTo>
                <a:lnTo>
                  <a:pt x="1242" y="478"/>
                </a:lnTo>
                <a:lnTo>
                  <a:pt x="1241" y="474"/>
                </a:lnTo>
                <a:lnTo>
                  <a:pt x="1241" y="472"/>
                </a:lnTo>
                <a:lnTo>
                  <a:pt x="1241" y="469"/>
                </a:lnTo>
                <a:lnTo>
                  <a:pt x="1241" y="469"/>
                </a:lnTo>
                <a:close/>
                <a:moveTo>
                  <a:pt x="1224" y="606"/>
                </a:moveTo>
                <a:lnTo>
                  <a:pt x="1224" y="606"/>
                </a:lnTo>
                <a:lnTo>
                  <a:pt x="1241" y="576"/>
                </a:lnTo>
                <a:lnTo>
                  <a:pt x="1260" y="548"/>
                </a:lnTo>
                <a:lnTo>
                  <a:pt x="1280" y="520"/>
                </a:lnTo>
                <a:lnTo>
                  <a:pt x="1301" y="493"/>
                </a:lnTo>
                <a:lnTo>
                  <a:pt x="1301" y="493"/>
                </a:lnTo>
                <a:lnTo>
                  <a:pt x="1301" y="492"/>
                </a:lnTo>
                <a:lnTo>
                  <a:pt x="1301" y="489"/>
                </a:lnTo>
                <a:lnTo>
                  <a:pt x="1301" y="489"/>
                </a:lnTo>
                <a:lnTo>
                  <a:pt x="1303" y="488"/>
                </a:lnTo>
                <a:lnTo>
                  <a:pt x="1305" y="488"/>
                </a:lnTo>
                <a:lnTo>
                  <a:pt x="1307" y="491"/>
                </a:lnTo>
                <a:lnTo>
                  <a:pt x="1307" y="493"/>
                </a:lnTo>
                <a:lnTo>
                  <a:pt x="1308" y="500"/>
                </a:lnTo>
                <a:lnTo>
                  <a:pt x="1307" y="505"/>
                </a:lnTo>
                <a:lnTo>
                  <a:pt x="1307" y="505"/>
                </a:lnTo>
                <a:lnTo>
                  <a:pt x="1286" y="529"/>
                </a:lnTo>
                <a:lnTo>
                  <a:pt x="1265" y="554"/>
                </a:lnTo>
                <a:lnTo>
                  <a:pt x="1244" y="579"/>
                </a:lnTo>
                <a:lnTo>
                  <a:pt x="1224" y="606"/>
                </a:lnTo>
                <a:lnTo>
                  <a:pt x="1224" y="606"/>
                </a:lnTo>
                <a:close/>
                <a:moveTo>
                  <a:pt x="1283" y="602"/>
                </a:moveTo>
                <a:lnTo>
                  <a:pt x="1239" y="651"/>
                </a:lnTo>
                <a:lnTo>
                  <a:pt x="1307" y="551"/>
                </a:lnTo>
                <a:lnTo>
                  <a:pt x="1307" y="551"/>
                </a:lnTo>
                <a:lnTo>
                  <a:pt x="1307" y="550"/>
                </a:lnTo>
                <a:lnTo>
                  <a:pt x="1305" y="548"/>
                </a:lnTo>
                <a:lnTo>
                  <a:pt x="1300" y="552"/>
                </a:lnTo>
                <a:lnTo>
                  <a:pt x="1290" y="559"/>
                </a:lnTo>
                <a:lnTo>
                  <a:pt x="1283" y="566"/>
                </a:lnTo>
                <a:lnTo>
                  <a:pt x="1283" y="566"/>
                </a:lnTo>
                <a:lnTo>
                  <a:pt x="1286" y="558"/>
                </a:lnTo>
                <a:lnTo>
                  <a:pt x="1290" y="551"/>
                </a:lnTo>
                <a:lnTo>
                  <a:pt x="1293" y="545"/>
                </a:lnTo>
                <a:lnTo>
                  <a:pt x="1296" y="540"/>
                </a:lnTo>
                <a:lnTo>
                  <a:pt x="1296" y="540"/>
                </a:lnTo>
                <a:lnTo>
                  <a:pt x="1298" y="537"/>
                </a:lnTo>
                <a:lnTo>
                  <a:pt x="1303" y="533"/>
                </a:lnTo>
                <a:lnTo>
                  <a:pt x="1304" y="527"/>
                </a:lnTo>
                <a:lnTo>
                  <a:pt x="1307" y="521"/>
                </a:lnTo>
                <a:lnTo>
                  <a:pt x="1307" y="521"/>
                </a:lnTo>
                <a:lnTo>
                  <a:pt x="1311" y="534"/>
                </a:lnTo>
                <a:lnTo>
                  <a:pt x="1312" y="547"/>
                </a:lnTo>
                <a:lnTo>
                  <a:pt x="1311" y="558"/>
                </a:lnTo>
                <a:lnTo>
                  <a:pt x="1308" y="569"/>
                </a:lnTo>
                <a:lnTo>
                  <a:pt x="1304" y="581"/>
                </a:lnTo>
                <a:lnTo>
                  <a:pt x="1297" y="589"/>
                </a:lnTo>
                <a:lnTo>
                  <a:pt x="1291" y="596"/>
                </a:lnTo>
                <a:lnTo>
                  <a:pt x="1283" y="602"/>
                </a:lnTo>
                <a:lnTo>
                  <a:pt x="1283" y="602"/>
                </a:lnTo>
                <a:close/>
                <a:moveTo>
                  <a:pt x="1308" y="606"/>
                </a:moveTo>
                <a:lnTo>
                  <a:pt x="1308" y="606"/>
                </a:lnTo>
                <a:lnTo>
                  <a:pt x="1304" y="611"/>
                </a:lnTo>
                <a:lnTo>
                  <a:pt x="1298" y="617"/>
                </a:lnTo>
                <a:lnTo>
                  <a:pt x="1286" y="630"/>
                </a:lnTo>
                <a:lnTo>
                  <a:pt x="1286" y="630"/>
                </a:lnTo>
                <a:lnTo>
                  <a:pt x="1287" y="625"/>
                </a:lnTo>
                <a:lnTo>
                  <a:pt x="1289" y="623"/>
                </a:lnTo>
                <a:lnTo>
                  <a:pt x="1293" y="617"/>
                </a:lnTo>
                <a:lnTo>
                  <a:pt x="1298" y="611"/>
                </a:lnTo>
                <a:lnTo>
                  <a:pt x="1303" y="607"/>
                </a:lnTo>
                <a:lnTo>
                  <a:pt x="1303" y="607"/>
                </a:lnTo>
                <a:lnTo>
                  <a:pt x="1304" y="604"/>
                </a:lnTo>
                <a:lnTo>
                  <a:pt x="1305" y="603"/>
                </a:lnTo>
                <a:lnTo>
                  <a:pt x="1307" y="604"/>
                </a:lnTo>
                <a:lnTo>
                  <a:pt x="1308" y="606"/>
                </a:lnTo>
                <a:lnTo>
                  <a:pt x="1308" y="606"/>
                </a:lnTo>
                <a:close/>
                <a:moveTo>
                  <a:pt x="1279" y="625"/>
                </a:moveTo>
                <a:lnTo>
                  <a:pt x="1208" y="720"/>
                </a:lnTo>
                <a:lnTo>
                  <a:pt x="1208" y="720"/>
                </a:lnTo>
                <a:lnTo>
                  <a:pt x="1206" y="714"/>
                </a:lnTo>
                <a:lnTo>
                  <a:pt x="1204" y="708"/>
                </a:lnTo>
                <a:lnTo>
                  <a:pt x="1206" y="703"/>
                </a:lnTo>
                <a:lnTo>
                  <a:pt x="1208" y="697"/>
                </a:lnTo>
                <a:lnTo>
                  <a:pt x="1277" y="621"/>
                </a:lnTo>
                <a:lnTo>
                  <a:pt x="1277" y="621"/>
                </a:lnTo>
                <a:lnTo>
                  <a:pt x="1279" y="625"/>
                </a:lnTo>
                <a:lnTo>
                  <a:pt x="1279" y="625"/>
                </a:lnTo>
                <a:close/>
                <a:moveTo>
                  <a:pt x="1262" y="573"/>
                </a:moveTo>
                <a:lnTo>
                  <a:pt x="1262" y="573"/>
                </a:lnTo>
                <a:lnTo>
                  <a:pt x="1270" y="562"/>
                </a:lnTo>
                <a:lnTo>
                  <a:pt x="1275" y="557"/>
                </a:lnTo>
                <a:lnTo>
                  <a:pt x="1280" y="551"/>
                </a:lnTo>
                <a:lnTo>
                  <a:pt x="1280" y="551"/>
                </a:lnTo>
                <a:lnTo>
                  <a:pt x="1279" y="554"/>
                </a:lnTo>
                <a:lnTo>
                  <a:pt x="1279" y="554"/>
                </a:lnTo>
                <a:lnTo>
                  <a:pt x="1276" y="561"/>
                </a:lnTo>
                <a:lnTo>
                  <a:pt x="1273" y="565"/>
                </a:lnTo>
                <a:lnTo>
                  <a:pt x="1269" y="569"/>
                </a:lnTo>
                <a:lnTo>
                  <a:pt x="1262" y="573"/>
                </a:lnTo>
                <a:lnTo>
                  <a:pt x="1262" y="573"/>
                </a:lnTo>
                <a:close/>
                <a:moveTo>
                  <a:pt x="1214" y="655"/>
                </a:moveTo>
                <a:lnTo>
                  <a:pt x="1260" y="599"/>
                </a:lnTo>
                <a:lnTo>
                  <a:pt x="1204" y="686"/>
                </a:lnTo>
                <a:lnTo>
                  <a:pt x="1204" y="686"/>
                </a:lnTo>
                <a:lnTo>
                  <a:pt x="1201" y="682"/>
                </a:lnTo>
                <a:lnTo>
                  <a:pt x="1201" y="677"/>
                </a:lnTo>
                <a:lnTo>
                  <a:pt x="1203" y="673"/>
                </a:lnTo>
                <a:lnTo>
                  <a:pt x="1204" y="669"/>
                </a:lnTo>
                <a:lnTo>
                  <a:pt x="1208" y="661"/>
                </a:lnTo>
                <a:lnTo>
                  <a:pt x="1214" y="655"/>
                </a:lnTo>
                <a:lnTo>
                  <a:pt x="1214" y="655"/>
                </a:lnTo>
                <a:close/>
                <a:moveTo>
                  <a:pt x="1187" y="690"/>
                </a:moveTo>
                <a:lnTo>
                  <a:pt x="1187" y="690"/>
                </a:lnTo>
                <a:lnTo>
                  <a:pt x="1189" y="687"/>
                </a:lnTo>
                <a:lnTo>
                  <a:pt x="1190" y="686"/>
                </a:lnTo>
                <a:lnTo>
                  <a:pt x="1192" y="692"/>
                </a:lnTo>
                <a:lnTo>
                  <a:pt x="1192" y="701"/>
                </a:lnTo>
                <a:lnTo>
                  <a:pt x="1192" y="706"/>
                </a:lnTo>
                <a:lnTo>
                  <a:pt x="1189" y="708"/>
                </a:lnTo>
                <a:lnTo>
                  <a:pt x="1189" y="708"/>
                </a:lnTo>
                <a:lnTo>
                  <a:pt x="1187" y="704"/>
                </a:lnTo>
                <a:lnTo>
                  <a:pt x="1187" y="699"/>
                </a:lnTo>
                <a:lnTo>
                  <a:pt x="1187" y="690"/>
                </a:lnTo>
                <a:lnTo>
                  <a:pt x="1187" y="690"/>
                </a:lnTo>
                <a:close/>
                <a:moveTo>
                  <a:pt x="1190" y="725"/>
                </a:moveTo>
                <a:lnTo>
                  <a:pt x="1190" y="725"/>
                </a:lnTo>
                <a:lnTo>
                  <a:pt x="1193" y="722"/>
                </a:lnTo>
                <a:lnTo>
                  <a:pt x="1194" y="721"/>
                </a:lnTo>
                <a:lnTo>
                  <a:pt x="1194" y="721"/>
                </a:lnTo>
                <a:lnTo>
                  <a:pt x="1197" y="732"/>
                </a:lnTo>
                <a:lnTo>
                  <a:pt x="1196" y="738"/>
                </a:lnTo>
                <a:lnTo>
                  <a:pt x="1194" y="741"/>
                </a:lnTo>
                <a:lnTo>
                  <a:pt x="1192" y="744"/>
                </a:lnTo>
                <a:lnTo>
                  <a:pt x="1192" y="744"/>
                </a:lnTo>
                <a:lnTo>
                  <a:pt x="1190" y="739"/>
                </a:lnTo>
                <a:lnTo>
                  <a:pt x="1189" y="734"/>
                </a:lnTo>
                <a:lnTo>
                  <a:pt x="1190" y="729"/>
                </a:lnTo>
                <a:lnTo>
                  <a:pt x="1190" y="725"/>
                </a:lnTo>
                <a:lnTo>
                  <a:pt x="1190" y="725"/>
                </a:lnTo>
                <a:close/>
                <a:moveTo>
                  <a:pt x="1208" y="812"/>
                </a:moveTo>
                <a:lnTo>
                  <a:pt x="1208" y="812"/>
                </a:lnTo>
                <a:lnTo>
                  <a:pt x="1207" y="815"/>
                </a:lnTo>
                <a:lnTo>
                  <a:pt x="1207" y="815"/>
                </a:lnTo>
                <a:lnTo>
                  <a:pt x="1206" y="815"/>
                </a:lnTo>
                <a:lnTo>
                  <a:pt x="1204" y="814"/>
                </a:lnTo>
                <a:lnTo>
                  <a:pt x="1201" y="810"/>
                </a:lnTo>
                <a:lnTo>
                  <a:pt x="1201" y="805"/>
                </a:lnTo>
                <a:lnTo>
                  <a:pt x="1201" y="805"/>
                </a:lnTo>
                <a:lnTo>
                  <a:pt x="1201" y="800"/>
                </a:lnTo>
                <a:lnTo>
                  <a:pt x="1200" y="794"/>
                </a:lnTo>
                <a:lnTo>
                  <a:pt x="1196" y="784"/>
                </a:lnTo>
                <a:lnTo>
                  <a:pt x="1192" y="774"/>
                </a:lnTo>
                <a:lnTo>
                  <a:pt x="1192" y="769"/>
                </a:lnTo>
                <a:lnTo>
                  <a:pt x="1192" y="762"/>
                </a:lnTo>
                <a:lnTo>
                  <a:pt x="1192" y="762"/>
                </a:lnTo>
                <a:lnTo>
                  <a:pt x="1192" y="758"/>
                </a:lnTo>
                <a:lnTo>
                  <a:pt x="1193" y="755"/>
                </a:lnTo>
                <a:lnTo>
                  <a:pt x="1196" y="755"/>
                </a:lnTo>
                <a:lnTo>
                  <a:pt x="1197" y="756"/>
                </a:lnTo>
                <a:lnTo>
                  <a:pt x="1199" y="762"/>
                </a:lnTo>
                <a:lnTo>
                  <a:pt x="1200" y="765"/>
                </a:lnTo>
                <a:lnTo>
                  <a:pt x="1200" y="765"/>
                </a:lnTo>
                <a:lnTo>
                  <a:pt x="1199" y="772"/>
                </a:lnTo>
                <a:lnTo>
                  <a:pt x="1199" y="779"/>
                </a:lnTo>
                <a:lnTo>
                  <a:pt x="1200" y="784"/>
                </a:lnTo>
                <a:lnTo>
                  <a:pt x="1203" y="790"/>
                </a:lnTo>
                <a:lnTo>
                  <a:pt x="1208" y="801"/>
                </a:lnTo>
                <a:lnTo>
                  <a:pt x="1210" y="807"/>
                </a:lnTo>
                <a:lnTo>
                  <a:pt x="1208" y="812"/>
                </a:lnTo>
                <a:lnTo>
                  <a:pt x="1208" y="812"/>
                </a:lnTo>
                <a:close/>
                <a:moveTo>
                  <a:pt x="1208" y="741"/>
                </a:moveTo>
                <a:lnTo>
                  <a:pt x="1208" y="741"/>
                </a:lnTo>
                <a:lnTo>
                  <a:pt x="1231" y="710"/>
                </a:lnTo>
                <a:lnTo>
                  <a:pt x="1253" y="679"/>
                </a:lnTo>
                <a:lnTo>
                  <a:pt x="1266" y="663"/>
                </a:lnTo>
                <a:lnTo>
                  <a:pt x="1279" y="648"/>
                </a:lnTo>
                <a:lnTo>
                  <a:pt x="1293" y="634"/>
                </a:lnTo>
                <a:lnTo>
                  <a:pt x="1308" y="621"/>
                </a:lnTo>
                <a:lnTo>
                  <a:pt x="1308" y="621"/>
                </a:lnTo>
                <a:lnTo>
                  <a:pt x="1310" y="623"/>
                </a:lnTo>
                <a:lnTo>
                  <a:pt x="1310" y="625"/>
                </a:lnTo>
                <a:lnTo>
                  <a:pt x="1308" y="630"/>
                </a:lnTo>
                <a:lnTo>
                  <a:pt x="1307" y="631"/>
                </a:lnTo>
                <a:lnTo>
                  <a:pt x="1305" y="631"/>
                </a:lnTo>
                <a:lnTo>
                  <a:pt x="1304" y="631"/>
                </a:lnTo>
                <a:lnTo>
                  <a:pt x="1303" y="628"/>
                </a:lnTo>
                <a:lnTo>
                  <a:pt x="1303" y="628"/>
                </a:lnTo>
                <a:lnTo>
                  <a:pt x="1280" y="662"/>
                </a:lnTo>
                <a:lnTo>
                  <a:pt x="1258" y="693"/>
                </a:lnTo>
                <a:lnTo>
                  <a:pt x="1234" y="725"/>
                </a:lnTo>
                <a:lnTo>
                  <a:pt x="1211" y="759"/>
                </a:lnTo>
                <a:lnTo>
                  <a:pt x="1211" y="759"/>
                </a:lnTo>
                <a:lnTo>
                  <a:pt x="1208" y="756"/>
                </a:lnTo>
                <a:lnTo>
                  <a:pt x="1207" y="751"/>
                </a:lnTo>
                <a:lnTo>
                  <a:pt x="1207" y="746"/>
                </a:lnTo>
                <a:lnTo>
                  <a:pt x="1208" y="741"/>
                </a:lnTo>
                <a:lnTo>
                  <a:pt x="1208" y="741"/>
                </a:lnTo>
                <a:close/>
                <a:moveTo>
                  <a:pt x="1223" y="758"/>
                </a:moveTo>
                <a:lnTo>
                  <a:pt x="1223" y="758"/>
                </a:lnTo>
                <a:lnTo>
                  <a:pt x="1245" y="725"/>
                </a:lnTo>
                <a:lnTo>
                  <a:pt x="1267" y="692"/>
                </a:lnTo>
                <a:lnTo>
                  <a:pt x="1291" y="658"/>
                </a:lnTo>
                <a:lnTo>
                  <a:pt x="1304" y="642"/>
                </a:lnTo>
                <a:lnTo>
                  <a:pt x="1318" y="627"/>
                </a:lnTo>
                <a:lnTo>
                  <a:pt x="1318" y="627"/>
                </a:lnTo>
                <a:lnTo>
                  <a:pt x="1319" y="625"/>
                </a:lnTo>
                <a:lnTo>
                  <a:pt x="1321" y="627"/>
                </a:lnTo>
                <a:lnTo>
                  <a:pt x="1322" y="631"/>
                </a:lnTo>
                <a:lnTo>
                  <a:pt x="1322" y="637"/>
                </a:lnTo>
                <a:lnTo>
                  <a:pt x="1321" y="641"/>
                </a:lnTo>
                <a:lnTo>
                  <a:pt x="1321" y="641"/>
                </a:lnTo>
                <a:lnTo>
                  <a:pt x="1272" y="720"/>
                </a:lnTo>
                <a:lnTo>
                  <a:pt x="1246" y="759"/>
                </a:lnTo>
                <a:lnTo>
                  <a:pt x="1220" y="796"/>
                </a:lnTo>
                <a:lnTo>
                  <a:pt x="1220" y="796"/>
                </a:lnTo>
                <a:lnTo>
                  <a:pt x="1215" y="787"/>
                </a:lnTo>
                <a:lnTo>
                  <a:pt x="1215" y="777"/>
                </a:lnTo>
                <a:lnTo>
                  <a:pt x="1217" y="767"/>
                </a:lnTo>
                <a:lnTo>
                  <a:pt x="1223" y="758"/>
                </a:lnTo>
                <a:lnTo>
                  <a:pt x="1223" y="758"/>
                </a:lnTo>
                <a:close/>
                <a:moveTo>
                  <a:pt x="1329" y="648"/>
                </a:moveTo>
                <a:lnTo>
                  <a:pt x="1329" y="648"/>
                </a:lnTo>
                <a:lnTo>
                  <a:pt x="1334" y="649"/>
                </a:lnTo>
                <a:lnTo>
                  <a:pt x="1339" y="648"/>
                </a:lnTo>
                <a:lnTo>
                  <a:pt x="1348" y="644"/>
                </a:lnTo>
                <a:lnTo>
                  <a:pt x="1366" y="632"/>
                </a:lnTo>
                <a:lnTo>
                  <a:pt x="1366" y="632"/>
                </a:lnTo>
                <a:lnTo>
                  <a:pt x="1343" y="662"/>
                </a:lnTo>
                <a:lnTo>
                  <a:pt x="1321" y="694"/>
                </a:lnTo>
                <a:lnTo>
                  <a:pt x="1300" y="727"/>
                </a:lnTo>
                <a:lnTo>
                  <a:pt x="1282" y="759"/>
                </a:lnTo>
                <a:lnTo>
                  <a:pt x="1282" y="759"/>
                </a:lnTo>
                <a:lnTo>
                  <a:pt x="1304" y="701"/>
                </a:lnTo>
                <a:lnTo>
                  <a:pt x="1317" y="673"/>
                </a:lnTo>
                <a:lnTo>
                  <a:pt x="1329" y="648"/>
                </a:lnTo>
                <a:lnTo>
                  <a:pt x="1329" y="648"/>
                </a:lnTo>
                <a:close/>
                <a:moveTo>
                  <a:pt x="1234" y="803"/>
                </a:moveTo>
                <a:lnTo>
                  <a:pt x="1234" y="803"/>
                </a:lnTo>
                <a:lnTo>
                  <a:pt x="1258" y="766"/>
                </a:lnTo>
                <a:lnTo>
                  <a:pt x="1269" y="748"/>
                </a:lnTo>
                <a:lnTo>
                  <a:pt x="1280" y="729"/>
                </a:lnTo>
                <a:lnTo>
                  <a:pt x="1280" y="729"/>
                </a:lnTo>
                <a:lnTo>
                  <a:pt x="1282" y="731"/>
                </a:lnTo>
                <a:lnTo>
                  <a:pt x="1282" y="732"/>
                </a:lnTo>
                <a:lnTo>
                  <a:pt x="1282" y="732"/>
                </a:lnTo>
                <a:lnTo>
                  <a:pt x="1282" y="732"/>
                </a:lnTo>
                <a:lnTo>
                  <a:pt x="1272" y="752"/>
                </a:lnTo>
                <a:lnTo>
                  <a:pt x="1260" y="772"/>
                </a:lnTo>
                <a:lnTo>
                  <a:pt x="1255" y="780"/>
                </a:lnTo>
                <a:lnTo>
                  <a:pt x="1248" y="790"/>
                </a:lnTo>
                <a:lnTo>
                  <a:pt x="1241" y="797"/>
                </a:lnTo>
                <a:lnTo>
                  <a:pt x="1234" y="803"/>
                </a:lnTo>
                <a:lnTo>
                  <a:pt x="1234" y="803"/>
                </a:lnTo>
                <a:close/>
                <a:moveTo>
                  <a:pt x="1279" y="772"/>
                </a:moveTo>
                <a:lnTo>
                  <a:pt x="1279" y="772"/>
                </a:lnTo>
                <a:lnTo>
                  <a:pt x="1321" y="708"/>
                </a:lnTo>
                <a:lnTo>
                  <a:pt x="1342" y="676"/>
                </a:lnTo>
                <a:lnTo>
                  <a:pt x="1366" y="647"/>
                </a:lnTo>
                <a:lnTo>
                  <a:pt x="1366" y="647"/>
                </a:lnTo>
                <a:lnTo>
                  <a:pt x="1367" y="652"/>
                </a:lnTo>
                <a:lnTo>
                  <a:pt x="1367" y="655"/>
                </a:lnTo>
                <a:lnTo>
                  <a:pt x="1367" y="656"/>
                </a:lnTo>
                <a:lnTo>
                  <a:pt x="1367" y="656"/>
                </a:lnTo>
                <a:lnTo>
                  <a:pt x="1353" y="675"/>
                </a:lnTo>
                <a:lnTo>
                  <a:pt x="1339" y="696"/>
                </a:lnTo>
                <a:lnTo>
                  <a:pt x="1312" y="742"/>
                </a:lnTo>
                <a:lnTo>
                  <a:pt x="1312" y="742"/>
                </a:lnTo>
                <a:lnTo>
                  <a:pt x="1308" y="752"/>
                </a:lnTo>
                <a:lnTo>
                  <a:pt x="1305" y="756"/>
                </a:lnTo>
                <a:lnTo>
                  <a:pt x="1301" y="762"/>
                </a:lnTo>
                <a:lnTo>
                  <a:pt x="1297" y="766"/>
                </a:lnTo>
                <a:lnTo>
                  <a:pt x="1291" y="769"/>
                </a:lnTo>
                <a:lnTo>
                  <a:pt x="1286" y="772"/>
                </a:lnTo>
                <a:lnTo>
                  <a:pt x="1279" y="772"/>
                </a:lnTo>
                <a:lnTo>
                  <a:pt x="1279" y="772"/>
                </a:lnTo>
                <a:close/>
                <a:moveTo>
                  <a:pt x="1353" y="687"/>
                </a:moveTo>
                <a:lnTo>
                  <a:pt x="1353" y="687"/>
                </a:lnTo>
                <a:lnTo>
                  <a:pt x="1352" y="696"/>
                </a:lnTo>
                <a:lnTo>
                  <a:pt x="1349" y="703"/>
                </a:lnTo>
                <a:lnTo>
                  <a:pt x="1341" y="715"/>
                </a:lnTo>
                <a:lnTo>
                  <a:pt x="1341" y="715"/>
                </a:lnTo>
                <a:lnTo>
                  <a:pt x="1341" y="708"/>
                </a:lnTo>
                <a:lnTo>
                  <a:pt x="1345" y="700"/>
                </a:lnTo>
                <a:lnTo>
                  <a:pt x="1349" y="694"/>
                </a:lnTo>
                <a:lnTo>
                  <a:pt x="1353" y="687"/>
                </a:lnTo>
                <a:lnTo>
                  <a:pt x="1353" y="687"/>
                </a:lnTo>
                <a:close/>
                <a:moveTo>
                  <a:pt x="1332" y="744"/>
                </a:moveTo>
                <a:lnTo>
                  <a:pt x="1332" y="744"/>
                </a:lnTo>
                <a:lnTo>
                  <a:pt x="1353" y="707"/>
                </a:lnTo>
                <a:lnTo>
                  <a:pt x="1376" y="670"/>
                </a:lnTo>
                <a:lnTo>
                  <a:pt x="1423" y="599"/>
                </a:lnTo>
                <a:lnTo>
                  <a:pt x="1423" y="599"/>
                </a:lnTo>
                <a:lnTo>
                  <a:pt x="1425" y="603"/>
                </a:lnTo>
                <a:lnTo>
                  <a:pt x="1423" y="609"/>
                </a:lnTo>
                <a:lnTo>
                  <a:pt x="1422" y="611"/>
                </a:lnTo>
                <a:lnTo>
                  <a:pt x="1419" y="616"/>
                </a:lnTo>
                <a:lnTo>
                  <a:pt x="1415" y="623"/>
                </a:lnTo>
                <a:lnTo>
                  <a:pt x="1412" y="627"/>
                </a:lnTo>
                <a:lnTo>
                  <a:pt x="1411" y="631"/>
                </a:lnTo>
                <a:lnTo>
                  <a:pt x="1412" y="634"/>
                </a:lnTo>
                <a:lnTo>
                  <a:pt x="1412" y="634"/>
                </a:lnTo>
                <a:lnTo>
                  <a:pt x="1409" y="638"/>
                </a:lnTo>
                <a:lnTo>
                  <a:pt x="1408" y="642"/>
                </a:lnTo>
                <a:lnTo>
                  <a:pt x="1407" y="647"/>
                </a:lnTo>
                <a:lnTo>
                  <a:pt x="1405" y="651"/>
                </a:lnTo>
                <a:lnTo>
                  <a:pt x="1405" y="651"/>
                </a:lnTo>
                <a:lnTo>
                  <a:pt x="1405" y="652"/>
                </a:lnTo>
                <a:lnTo>
                  <a:pt x="1405" y="652"/>
                </a:lnTo>
                <a:lnTo>
                  <a:pt x="1405" y="652"/>
                </a:lnTo>
                <a:lnTo>
                  <a:pt x="1397" y="663"/>
                </a:lnTo>
                <a:lnTo>
                  <a:pt x="1388" y="676"/>
                </a:lnTo>
                <a:lnTo>
                  <a:pt x="1373" y="701"/>
                </a:lnTo>
                <a:lnTo>
                  <a:pt x="1364" y="714"/>
                </a:lnTo>
                <a:lnTo>
                  <a:pt x="1355" y="725"/>
                </a:lnTo>
                <a:lnTo>
                  <a:pt x="1345" y="735"/>
                </a:lnTo>
                <a:lnTo>
                  <a:pt x="1332" y="744"/>
                </a:lnTo>
                <a:lnTo>
                  <a:pt x="1332" y="744"/>
                </a:lnTo>
                <a:close/>
                <a:moveTo>
                  <a:pt x="1369" y="666"/>
                </a:moveTo>
                <a:lnTo>
                  <a:pt x="1369" y="666"/>
                </a:lnTo>
                <a:lnTo>
                  <a:pt x="1370" y="663"/>
                </a:lnTo>
                <a:lnTo>
                  <a:pt x="1371" y="659"/>
                </a:lnTo>
                <a:lnTo>
                  <a:pt x="1374" y="655"/>
                </a:lnTo>
                <a:lnTo>
                  <a:pt x="1376" y="651"/>
                </a:lnTo>
                <a:lnTo>
                  <a:pt x="1376" y="651"/>
                </a:lnTo>
                <a:lnTo>
                  <a:pt x="1378" y="637"/>
                </a:lnTo>
                <a:lnTo>
                  <a:pt x="1380" y="630"/>
                </a:lnTo>
                <a:lnTo>
                  <a:pt x="1384" y="624"/>
                </a:lnTo>
                <a:lnTo>
                  <a:pt x="1387" y="618"/>
                </a:lnTo>
                <a:lnTo>
                  <a:pt x="1393" y="614"/>
                </a:lnTo>
                <a:lnTo>
                  <a:pt x="1400" y="611"/>
                </a:lnTo>
                <a:lnTo>
                  <a:pt x="1407" y="610"/>
                </a:lnTo>
                <a:lnTo>
                  <a:pt x="1369" y="666"/>
                </a:lnTo>
                <a:close/>
                <a:moveTo>
                  <a:pt x="1460" y="571"/>
                </a:moveTo>
                <a:lnTo>
                  <a:pt x="1460" y="571"/>
                </a:lnTo>
                <a:lnTo>
                  <a:pt x="1461" y="569"/>
                </a:lnTo>
                <a:lnTo>
                  <a:pt x="1464" y="569"/>
                </a:lnTo>
                <a:lnTo>
                  <a:pt x="1464" y="569"/>
                </a:lnTo>
                <a:lnTo>
                  <a:pt x="1454" y="586"/>
                </a:lnTo>
                <a:lnTo>
                  <a:pt x="1443" y="603"/>
                </a:lnTo>
                <a:lnTo>
                  <a:pt x="1421" y="634"/>
                </a:lnTo>
                <a:lnTo>
                  <a:pt x="1421" y="634"/>
                </a:lnTo>
                <a:lnTo>
                  <a:pt x="1426" y="614"/>
                </a:lnTo>
                <a:lnTo>
                  <a:pt x="1429" y="604"/>
                </a:lnTo>
                <a:lnTo>
                  <a:pt x="1433" y="596"/>
                </a:lnTo>
                <a:lnTo>
                  <a:pt x="1439" y="588"/>
                </a:lnTo>
                <a:lnTo>
                  <a:pt x="1445" y="581"/>
                </a:lnTo>
                <a:lnTo>
                  <a:pt x="1452" y="575"/>
                </a:lnTo>
                <a:lnTo>
                  <a:pt x="1460" y="571"/>
                </a:lnTo>
                <a:lnTo>
                  <a:pt x="1460" y="571"/>
                </a:lnTo>
                <a:close/>
                <a:moveTo>
                  <a:pt x="1383" y="707"/>
                </a:moveTo>
                <a:lnTo>
                  <a:pt x="1463" y="586"/>
                </a:lnTo>
                <a:lnTo>
                  <a:pt x="1467" y="593"/>
                </a:lnTo>
                <a:lnTo>
                  <a:pt x="1467" y="593"/>
                </a:lnTo>
                <a:lnTo>
                  <a:pt x="1440" y="637"/>
                </a:lnTo>
                <a:lnTo>
                  <a:pt x="1428" y="659"/>
                </a:lnTo>
                <a:lnTo>
                  <a:pt x="1416" y="683"/>
                </a:lnTo>
                <a:lnTo>
                  <a:pt x="1416" y="683"/>
                </a:lnTo>
                <a:lnTo>
                  <a:pt x="1411" y="689"/>
                </a:lnTo>
                <a:lnTo>
                  <a:pt x="1401" y="697"/>
                </a:lnTo>
                <a:lnTo>
                  <a:pt x="1390" y="704"/>
                </a:lnTo>
                <a:lnTo>
                  <a:pt x="1386" y="707"/>
                </a:lnTo>
                <a:lnTo>
                  <a:pt x="1383" y="707"/>
                </a:lnTo>
                <a:lnTo>
                  <a:pt x="1383" y="707"/>
                </a:lnTo>
                <a:close/>
                <a:moveTo>
                  <a:pt x="1539" y="523"/>
                </a:moveTo>
                <a:lnTo>
                  <a:pt x="1539" y="523"/>
                </a:lnTo>
                <a:lnTo>
                  <a:pt x="1529" y="541"/>
                </a:lnTo>
                <a:lnTo>
                  <a:pt x="1519" y="559"/>
                </a:lnTo>
                <a:lnTo>
                  <a:pt x="1519" y="559"/>
                </a:lnTo>
                <a:lnTo>
                  <a:pt x="1501" y="595"/>
                </a:lnTo>
                <a:lnTo>
                  <a:pt x="1491" y="613"/>
                </a:lnTo>
                <a:lnTo>
                  <a:pt x="1481" y="630"/>
                </a:lnTo>
                <a:lnTo>
                  <a:pt x="1470" y="647"/>
                </a:lnTo>
                <a:lnTo>
                  <a:pt x="1457" y="662"/>
                </a:lnTo>
                <a:lnTo>
                  <a:pt x="1449" y="668"/>
                </a:lnTo>
                <a:lnTo>
                  <a:pt x="1442" y="673"/>
                </a:lnTo>
                <a:lnTo>
                  <a:pt x="1433" y="679"/>
                </a:lnTo>
                <a:lnTo>
                  <a:pt x="1423" y="683"/>
                </a:lnTo>
                <a:lnTo>
                  <a:pt x="1423" y="683"/>
                </a:lnTo>
                <a:lnTo>
                  <a:pt x="1436" y="661"/>
                </a:lnTo>
                <a:lnTo>
                  <a:pt x="1450" y="640"/>
                </a:lnTo>
                <a:lnTo>
                  <a:pt x="1480" y="599"/>
                </a:lnTo>
                <a:lnTo>
                  <a:pt x="1509" y="561"/>
                </a:lnTo>
                <a:lnTo>
                  <a:pt x="1539" y="523"/>
                </a:lnTo>
                <a:lnTo>
                  <a:pt x="1539" y="523"/>
                </a:lnTo>
                <a:close/>
                <a:moveTo>
                  <a:pt x="1473" y="569"/>
                </a:moveTo>
                <a:lnTo>
                  <a:pt x="1473" y="569"/>
                </a:lnTo>
                <a:lnTo>
                  <a:pt x="1477" y="566"/>
                </a:lnTo>
                <a:lnTo>
                  <a:pt x="1480" y="562"/>
                </a:lnTo>
                <a:lnTo>
                  <a:pt x="1482" y="558"/>
                </a:lnTo>
                <a:lnTo>
                  <a:pt x="1484" y="558"/>
                </a:lnTo>
                <a:lnTo>
                  <a:pt x="1487" y="558"/>
                </a:lnTo>
                <a:lnTo>
                  <a:pt x="1487" y="558"/>
                </a:lnTo>
                <a:lnTo>
                  <a:pt x="1482" y="564"/>
                </a:lnTo>
                <a:lnTo>
                  <a:pt x="1481" y="566"/>
                </a:lnTo>
                <a:lnTo>
                  <a:pt x="1482" y="571"/>
                </a:lnTo>
                <a:lnTo>
                  <a:pt x="1482" y="571"/>
                </a:lnTo>
                <a:lnTo>
                  <a:pt x="1484" y="565"/>
                </a:lnTo>
                <a:lnTo>
                  <a:pt x="1487" y="559"/>
                </a:lnTo>
                <a:lnTo>
                  <a:pt x="1494" y="550"/>
                </a:lnTo>
                <a:lnTo>
                  <a:pt x="1504" y="543"/>
                </a:lnTo>
                <a:lnTo>
                  <a:pt x="1515" y="538"/>
                </a:lnTo>
                <a:lnTo>
                  <a:pt x="1515" y="538"/>
                </a:lnTo>
                <a:lnTo>
                  <a:pt x="1506" y="551"/>
                </a:lnTo>
                <a:lnTo>
                  <a:pt x="1497" y="566"/>
                </a:lnTo>
                <a:lnTo>
                  <a:pt x="1484" y="582"/>
                </a:lnTo>
                <a:lnTo>
                  <a:pt x="1473" y="595"/>
                </a:lnTo>
                <a:lnTo>
                  <a:pt x="1473" y="595"/>
                </a:lnTo>
                <a:lnTo>
                  <a:pt x="1473" y="593"/>
                </a:lnTo>
                <a:lnTo>
                  <a:pt x="1471" y="593"/>
                </a:lnTo>
                <a:lnTo>
                  <a:pt x="1471" y="593"/>
                </a:lnTo>
                <a:lnTo>
                  <a:pt x="1474" y="586"/>
                </a:lnTo>
                <a:lnTo>
                  <a:pt x="1480" y="578"/>
                </a:lnTo>
                <a:lnTo>
                  <a:pt x="1481" y="573"/>
                </a:lnTo>
                <a:lnTo>
                  <a:pt x="1480" y="571"/>
                </a:lnTo>
                <a:lnTo>
                  <a:pt x="1478" y="569"/>
                </a:lnTo>
                <a:lnTo>
                  <a:pt x="1473" y="569"/>
                </a:lnTo>
                <a:lnTo>
                  <a:pt x="1473" y="569"/>
                </a:lnTo>
                <a:close/>
                <a:moveTo>
                  <a:pt x="1578" y="492"/>
                </a:moveTo>
                <a:lnTo>
                  <a:pt x="1522" y="569"/>
                </a:lnTo>
                <a:lnTo>
                  <a:pt x="1522" y="569"/>
                </a:lnTo>
                <a:lnTo>
                  <a:pt x="1527" y="558"/>
                </a:lnTo>
                <a:lnTo>
                  <a:pt x="1533" y="547"/>
                </a:lnTo>
                <a:lnTo>
                  <a:pt x="1546" y="526"/>
                </a:lnTo>
                <a:lnTo>
                  <a:pt x="1551" y="514"/>
                </a:lnTo>
                <a:lnTo>
                  <a:pt x="1560" y="506"/>
                </a:lnTo>
                <a:lnTo>
                  <a:pt x="1568" y="498"/>
                </a:lnTo>
                <a:lnTo>
                  <a:pt x="1578" y="492"/>
                </a:lnTo>
                <a:lnTo>
                  <a:pt x="1578" y="492"/>
                </a:lnTo>
                <a:close/>
                <a:moveTo>
                  <a:pt x="1438" y="690"/>
                </a:moveTo>
                <a:lnTo>
                  <a:pt x="1532" y="628"/>
                </a:lnTo>
                <a:lnTo>
                  <a:pt x="1532" y="628"/>
                </a:lnTo>
                <a:lnTo>
                  <a:pt x="1509" y="644"/>
                </a:lnTo>
                <a:lnTo>
                  <a:pt x="1485" y="661"/>
                </a:lnTo>
                <a:lnTo>
                  <a:pt x="1438" y="690"/>
                </a:lnTo>
                <a:lnTo>
                  <a:pt x="1438" y="690"/>
                </a:lnTo>
                <a:close/>
                <a:moveTo>
                  <a:pt x="1487" y="641"/>
                </a:moveTo>
                <a:lnTo>
                  <a:pt x="1487" y="641"/>
                </a:lnTo>
                <a:lnTo>
                  <a:pt x="1495" y="630"/>
                </a:lnTo>
                <a:lnTo>
                  <a:pt x="1502" y="617"/>
                </a:lnTo>
                <a:lnTo>
                  <a:pt x="1508" y="603"/>
                </a:lnTo>
                <a:lnTo>
                  <a:pt x="1512" y="588"/>
                </a:lnTo>
                <a:lnTo>
                  <a:pt x="1515" y="600"/>
                </a:lnTo>
                <a:lnTo>
                  <a:pt x="1515" y="600"/>
                </a:lnTo>
                <a:lnTo>
                  <a:pt x="1523" y="583"/>
                </a:lnTo>
                <a:lnTo>
                  <a:pt x="1533" y="566"/>
                </a:lnTo>
                <a:lnTo>
                  <a:pt x="1554" y="534"/>
                </a:lnTo>
                <a:lnTo>
                  <a:pt x="1577" y="503"/>
                </a:lnTo>
                <a:lnTo>
                  <a:pt x="1602" y="472"/>
                </a:lnTo>
                <a:lnTo>
                  <a:pt x="1602" y="472"/>
                </a:lnTo>
                <a:lnTo>
                  <a:pt x="1602" y="481"/>
                </a:lnTo>
                <a:lnTo>
                  <a:pt x="1599" y="486"/>
                </a:lnTo>
                <a:lnTo>
                  <a:pt x="1593" y="496"/>
                </a:lnTo>
                <a:lnTo>
                  <a:pt x="1591" y="502"/>
                </a:lnTo>
                <a:lnTo>
                  <a:pt x="1589" y="506"/>
                </a:lnTo>
                <a:lnTo>
                  <a:pt x="1591" y="512"/>
                </a:lnTo>
                <a:lnTo>
                  <a:pt x="1593" y="519"/>
                </a:lnTo>
                <a:lnTo>
                  <a:pt x="1593" y="519"/>
                </a:lnTo>
                <a:lnTo>
                  <a:pt x="1601" y="496"/>
                </a:lnTo>
                <a:lnTo>
                  <a:pt x="1605" y="485"/>
                </a:lnTo>
                <a:lnTo>
                  <a:pt x="1609" y="477"/>
                </a:lnTo>
                <a:lnTo>
                  <a:pt x="1616" y="468"/>
                </a:lnTo>
                <a:lnTo>
                  <a:pt x="1623" y="461"/>
                </a:lnTo>
                <a:lnTo>
                  <a:pt x="1631" y="455"/>
                </a:lnTo>
                <a:lnTo>
                  <a:pt x="1641" y="453"/>
                </a:lnTo>
                <a:lnTo>
                  <a:pt x="1641" y="453"/>
                </a:lnTo>
                <a:lnTo>
                  <a:pt x="1644" y="451"/>
                </a:lnTo>
                <a:lnTo>
                  <a:pt x="1645" y="450"/>
                </a:lnTo>
                <a:lnTo>
                  <a:pt x="1647" y="448"/>
                </a:lnTo>
                <a:lnTo>
                  <a:pt x="1650" y="448"/>
                </a:lnTo>
                <a:lnTo>
                  <a:pt x="1585" y="533"/>
                </a:lnTo>
                <a:lnTo>
                  <a:pt x="1582" y="530"/>
                </a:lnTo>
                <a:lnTo>
                  <a:pt x="1582" y="530"/>
                </a:lnTo>
                <a:lnTo>
                  <a:pt x="1568" y="547"/>
                </a:lnTo>
                <a:lnTo>
                  <a:pt x="1554" y="568"/>
                </a:lnTo>
                <a:lnTo>
                  <a:pt x="1542" y="590"/>
                </a:lnTo>
                <a:lnTo>
                  <a:pt x="1533" y="611"/>
                </a:lnTo>
                <a:lnTo>
                  <a:pt x="1533" y="611"/>
                </a:lnTo>
                <a:lnTo>
                  <a:pt x="1530" y="616"/>
                </a:lnTo>
                <a:lnTo>
                  <a:pt x="1526" y="620"/>
                </a:lnTo>
                <a:lnTo>
                  <a:pt x="1515" y="628"/>
                </a:lnTo>
                <a:lnTo>
                  <a:pt x="1487" y="641"/>
                </a:lnTo>
                <a:lnTo>
                  <a:pt x="1487" y="641"/>
                </a:lnTo>
                <a:close/>
                <a:moveTo>
                  <a:pt x="1557" y="597"/>
                </a:moveTo>
                <a:lnTo>
                  <a:pt x="1577" y="555"/>
                </a:lnTo>
                <a:lnTo>
                  <a:pt x="1577" y="555"/>
                </a:lnTo>
                <a:lnTo>
                  <a:pt x="1577" y="551"/>
                </a:lnTo>
                <a:lnTo>
                  <a:pt x="1578" y="547"/>
                </a:lnTo>
                <a:lnTo>
                  <a:pt x="1582" y="538"/>
                </a:lnTo>
                <a:lnTo>
                  <a:pt x="1582" y="538"/>
                </a:lnTo>
                <a:lnTo>
                  <a:pt x="1582" y="544"/>
                </a:lnTo>
                <a:lnTo>
                  <a:pt x="1581" y="548"/>
                </a:lnTo>
                <a:lnTo>
                  <a:pt x="1577" y="555"/>
                </a:lnTo>
                <a:lnTo>
                  <a:pt x="1648" y="461"/>
                </a:lnTo>
                <a:lnTo>
                  <a:pt x="1648" y="461"/>
                </a:lnTo>
                <a:lnTo>
                  <a:pt x="1641" y="477"/>
                </a:lnTo>
                <a:lnTo>
                  <a:pt x="1633" y="491"/>
                </a:lnTo>
                <a:lnTo>
                  <a:pt x="1616" y="520"/>
                </a:lnTo>
                <a:lnTo>
                  <a:pt x="1599" y="548"/>
                </a:lnTo>
                <a:lnTo>
                  <a:pt x="1591" y="564"/>
                </a:lnTo>
                <a:lnTo>
                  <a:pt x="1584" y="579"/>
                </a:lnTo>
                <a:lnTo>
                  <a:pt x="1584" y="579"/>
                </a:lnTo>
                <a:lnTo>
                  <a:pt x="1579" y="583"/>
                </a:lnTo>
                <a:lnTo>
                  <a:pt x="1572" y="589"/>
                </a:lnTo>
                <a:lnTo>
                  <a:pt x="1557" y="597"/>
                </a:lnTo>
                <a:lnTo>
                  <a:pt x="1557" y="597"/>
                </a:lnTo>
                <a:close/>
                <a:moveTo>
                  <a:pt x="1606" y="562"/>
                </a:moveTo>
                <a:lnTo>
                  <a:pt x="1606" y="562"/>
                </a:lnTo>
                <a:lnTo>
                  <a:pt x="1610" y="550"/>
                </a:lnTo>
                <a:lnTo>
                  <a:pt x="1616" y="538"/>
                </a:lnTo>
                <a:lnTo>
                  <a:pt x="1622" y="527"/>
                </a:lnTo>
                <a:lnTo>
                  <a:pt x="1629" y="516"/>
                </a:lnTo>
                <a:lnTo>
                  <a:pt x="1629" y="524"/>
                </a:lnTo>
                <a:lnTo>
                  <a:pt x="1629" y="524"/>
                </a:lnTo>
                <a:lnTo>
                  <a:pt x="1650" y="491"/>
                </a:lnTo>
                <a:lnTo>
                  <a:pt x="1672" y="458"/>
                </a:lnTo>
                <a:lnTo>
                  <a:pt x="1695" y="429"/>
                </a:lnTo>
                <a:lnTo>
                  <a:pt x="1719" y="401"/>
                </a:lnTo>
                <a:lnTo>
                  <a:pt x="1719" y="401"/>
                </a:lnTo>
                <a:lnTo>
                  <a:pt x="1717" y="405"/>
                </a:lnTo>
                <a:lnTo>
                  <a:pt x="1716" y="409"/>
                </a:lnTo>
                <a:lnTo>
                  <a:pt x="1712" y="419"/>
                </a:lnTo>
                <a:lnTo>
                  <a:pt x="1712" y="419"/>
                </a:lnTo>
                <a:lnTo>
                  <a:pt x="1692" y="461"/>
                </a:lnTo>
                <a:lnTo>
                  <a:pt x="1671" y="505"/>
                </a:lnTo>
                <a:lnTo>
                  <a:pt x="1671" y="505"/>
                </a:lnTo>
                <a:lnTo>
                  <a:pt x="1665" y="514"/>
                </a:lnTo>
                <a:lnTo>
                  <a:pt x="1660" y="524"/>
                </a:lnTo>
                <a:lnTo>
                  <a:pt x="1653" y="533"/>
                </a:lnTo>
                <a:lnTo>
                  <a:pt x="1644" y="541"/>
                </a:lnTo>
                <a:lnTo>
                  <a:pt x="1636" y="548"/>
                </a:lnTo>
                <a:lnTo>
                  <a:pt x="1627" y="554"/>
                </a:lnTo>
                <a:lnTo>
                  <a:pt x="1617" y="558"/>
                </a:lnTo>
                <a:lnTo>
                  <a:pt x="1606" y="562"/>
                </a:lnTo>
                <a:lnTo>
                  <a:pt x="1606" y="562"/>
                </a:lnTo>
                <a:close/>
                <a:moveTo>
                  <a:pt x="1667" y="439"/>
                </a:moveTo>
                <a:lnTo>
                  <a:pt x="1667" y="439"/>
                </a:lnTo>
                <a:lnTo>
                  <a:pt x="1672" y="434"/>
                </a:lnTo>
                <a:lnTo>
                  <a:pt x="1678" y="430"/>
                </a:lnTo>
                <a:lnTo>
                  <a:pt x="1683" y="425"/>
                </a:lnTo>
                <a:lnTo>
                  <a:pt x="1690" y="422"/>
                </a:lnTo>
                <a:lnTo>
                  <a:pt x="1661" y="461"/>
                </a:lnTo>
                <a:lnTo>
                  <a:pt x="1661" y="461"/>
                </a:lnTo>
                <a:lnTo>
                  <a:pt x="1662" y="458"/>
                </a:lnTo>
                <a:lnTo>
                  <a:pt x="1662" y="455"/>
                </a:lnTo>
                <a:lnTo>
                  <a:pt x="1661" y="450"/>
                </a:lnTo>
                <a:lnTo>
                  <a:pt x="1661" y="447"/>
                </a:lnTo>
                <a:lnTo>
                  <a:pt x="1661" y="444"/>
                </a:lnTo>
                <a:lnTo>
                  <a:pt x="1662" y="441"/>
                </a:lnTo>
                <a:lnTo>
                  <a:pt x="1667" y="439"/>
                </a:lnTo>
                <a:lnTo>
                  <a:pt x="1667" y="439"/>
                </a:lnTo>
                <a:close/>
                <a:moveTo>
                  <a:pt x="1765" y="370"/>
                </a:moveTo>
                <a:lnTo>
                  <a:pt x="1706" y="444"/>
                </a:lnTo>
                <a:lnTo>
                  <a:pt x="1706" y="444"/>
                </a:lnTo>
                <a:lnTo>
                  <a:pt x="1706" y="443"/>
                </a:lnTo>
                <a:lnTo>
                  <a:pt x="1707" y="440"/>
                </a:lnTo>
                <a:lnTo>
                  <a:pt x="1709" y="437"/>
                </a:lnTo>
                <a:lnTo>
                  <a:pt x="1709" y="437"/>
                </a:lnTo>
                <a:lnTo>
                  <a:pt x="1719" y="416"/>
                </a:lnTo>
                <a:lnTo>
                  <a:pt x="1724" y="405"/>
                </a:lnTo>
                <a:lnTo>
                  <a:pt x="1730" y="395"/>
                </a:lnTo>
                <a:lnTo>
                  <a:pt x="1738" y="387"/>
                </a:lnTo>
                <a:lnTo>
                  <a:pt x="1745" y="378"/>
                </a:lnTo>
                <a:lnTo>
                  <a:pt x="1755" y="373"/>
                </a:lnTo>
                <a:lnTo>
                  <a:pt x="1766" y="368"/>
                </a:lnTo>
                <a:lnTo>
                  <a:pt x="1766" y="368"/>
                </a:lnTo>
                <a:lnTo>
                  <a:pt x="1765" y="370"/>
                </a:lnTo>
                <a:lnTo>
                  <a:pt x="1765" y="370"/>
                </a:lnTo>
                <a:close/>
                <a:moveTo>
                  <a:pt x="1668" y="526"/>
                </a:moveTo>
                <a:lnTo>
                  <a:pt x="1668" y="526"/>
                </a:lnTo>
                <a:lnTo>
                  <a:pt x="1679" y="503"/>
                </a:lnTo>
                <a:lnTo>
                  <a:pt x="1692" y="482"/>
                </a:lnTo>
                <a:lnTo>
                  <a:pt x="1705" y="462"/>
                </a:lnTo>
                <a:lnTo>
                  <a:pt x="1717" y="443"/>
                </a:lnTo>
                <a:lnTo>
                  <a:pt x="1745" y="406"/>
                </a:lnTo>
                <a:lnTo>
                  <a:pt x="1775" y="373"/>
                </a:lnTo>
                <a:lnTo>
                  <a:pt x="1775" y="373"/>
                </a:lnTo>
                <a:lnTo>
                  <a:pt x="1779" y="370"/>
                </a:lnTo>
                <a:lnTo>
                  <a:pt x="1709" y="500"/>
                </a:lnTo>
                <a:lnTo>
                  <a:pt x="1709" y="500"/>
                </a:lnTo>
                <a:lnTo>
                  <a:pt x="1706" y="503"/>
                </a:lnTo>
                <a:lnTo>
                  <a:pt x="1703" y="507"/>
                </a:lnTo>
                <a:lnTo>
                  <a:pt x="1692" y="513"/>
                </a:lnTo>
                <a:lnTo>
                  <a:pt x="1681" y="519"/>
                </a:lnTo>
                <a:lnTo>
                  <a:pt x="1668" y="526"/>
                </a:lnTo>
                <a:lnTo>
                  <a:pt x="1668" y="526"/>
                </a:lnTo>
                <a:close/>
                <a:moveTo>
                  <a:pt x="1761" y="465"/>
                </a:moveTo>
                <a:lnTo>
                  <a:pt x="1761" y="465"/>
                </a:lnTo>
                <a:lnTo>
                  <a:pt x="1758" y="469"/>
                </a:lnTo>
                <a:lnTo>
                  <a:pt x="1755" y="472"/>
                </a:lnTo>
                <a:lnTo>
                  <a:pt x="1745" y="478"/>
                </a:lnTo>
                <a:lnTo>
                  <a:pt x="1735" y="484"/>
                </a:lnTo>
                <a:lnTo>
                  <a:pt x="1726" y="491"/>
                </a:lnTo>
                <a:lnTo>
                  <a:pt x="1726" y="491"/>
                </a:lnTo>
                <a:lnTo>
                  <a:pt x="1747" y="451"/>
                </a:lnTo>
                <a:lnTo>
                  <a:pt x="1768" y="413"/>
                </a:lnTo>
                <a:lnTo>
                  <a:pt x="1792" y="378"/>
                </a:lnTo>
                <a:lnTo>
                  <a:pt x="1816" y="344"/>
                </a:lnTo>
                <a:lnTo>
                  <a:pt x="1816" y="344"/>
                </a:lnTo>
                <a:lnTo>
                  <a:pt x="1821" y="337"/>
                </a:lnTo>
                <a:lnTo>
                  <a:pt x="1821" y="337"/>
                </a:lnTo>
                <a:lnTo>
                  <a:pt x="1792" y="405"/>
                </a:lnTo>
                <a:lnTo>
                  <a:pt x="1776" y="437"/>
                </a:lnTo>
                <a:lnTo>
                  <a:pt x="1761" y="465"/>
                </a:lnTo>
                <a:lnTo>
                  <a:pt x="1761" y="465"/>
                </a:lnTo>
                <a:close/>
                <a:moveTo>
                  <a:pt x="1785" y="377"/>
                </a:moveTo>
                <a:lnTo>
                  <a:pt x="1785" y="377"/>
                </a:lnTo>
                <a:lnTo>
                  <a:pt x="1787" y="371"/>
                </a:lnTo>
                <a:lnTo>
                  <a:pt x="1790" y="366"/>
                </a:lnTo>
                <a:lnTo>
                  <a:pt x="1794" y="356"/>
                </a:lnTo>
                <a:lnTo>
                  <a:pt x="1796" y="350"/>
                </a:lnTo>
                <a:lnTo>
                  <a:pt x="1800" y="346"/>
                </a:lnTo>
                <a:lnTo>
                  <a:pt x="1804" y="342"/>
                </a:lnTo>
                <a:lnTo>
                  <a:pt x="1810" y="339"/>
                </a:lnTo>
                <a:lnTo>
                  <a:pt x="1810" y="339"/>
                </a:lnTo>
                <a:lnTo>
                  <a:pt x="1803" y="349"/>
                </a:lnTo>
                <a:lnTo>
                  <a:pt x="1797" y="358"/>
                </a:lnTo>
                <a:lnTo>
                  <a:pt x="1792" y="368"/>
                </a:lnTo>
                <a:lnTo>
                  <a:pt x="1785" y="377"/>
                </a:lnTo>
                <a:lnTo>
                  <a:pt x="1785" y="377"/>
                </a:lnTo>
                <a:close/>
                <a:moveTo>
                  <a:pt x="1771" y="475"/>
                </a:moveTo>
                <a:lnTo>
                  <a:pt x="1771" y="475"/>
                </a:lnTo>
                <a:lnTo>
                  <a:pt x="1773" y="471"/>
                </a:lnTo>
                <a:lnTo>
                  <a:pt x="1778" y="468"/>
                </a:lnTo>
                <a:lnTo>
                  <a:pt x="1783" y="467"/>
                </a:lnTo>
                <a:lnTo>
                  <a:pt x="1787" y="462"/>
                </a:lnTo>
                <a:lnTo>
                  <a:pt x="1787" y="462"/>
                </a:lnTo>
                <a:lnTo>
                  <a:pt x="1789" y="465"/>
                </a:lnTo>
                <a:lnTo>
                  <a:pt x="1789" y="467"/>
                </a:lnTo>
                <a:lnTo>
                  <a:pt x="1787" y="468"/>
                </a:lnTo>
                <a:lnTo>
                  <a:pt x="1783" y="471"/>
                </a:lnTo>
                <a:lnTo>
                  <a:pt x="1776" y="474"/>
                </a:lnTo>
                <a:lnTo>
                  <a:pt x="1771" y="475"/>
                </a:lnTo>
                <a:lnTo>
                  <a:pt x="1771" y="475"/>
                </a:lnTo>
                <a:close/>
                <a:moveTo>
                  <a:pt x="1799" y="444"/>
                </a:moveTo>
                <a:lnTo>
                  <a:pt x="1799" y="444"/>
                </a:lnTo>
                <a:lnTo>
                  <a:pt x="1796" y="447"/>
                </a:lnTo>
                <a:lnTo>
                  <a:pt x="1790" y="451"/>
                </a:lnTo>
                <a:lnTo>
                  <a:pt x="1778" y="458"/>
                </a:lnTo>
                <a:lnTo>
                  <a:pt x="1778" y="458"/>
                </a:lnTo>
                <a:lnTo>
                  <a:pt x="1789" y="433"/>
                </a:lnTo>
                <a:lnTo>
                  <a:pt x="1801" y="408"/>
                </a:lnTo>
                <a:lnTo>
                  <a:pt x="1807" y="395"/>
                </a:lnTo>
                <a:lnTo>
                  <a:pt x="1811" y="381"/>
                </a:lnTo>
                <a:lnTo>
                  <a:pt x="1816" y="367"/>
                </a:lnTo>
                <a:lnTo>
                  <a:pt x="1817" y="353"/>
                </a:lnTo>
                <a:lnTo>
                  <a:pt x="1817" y="353"/>
                </a:lnTo>
                <a:lnTo>
                  <a:pt x="1818" y="357"/>
                </a:lnTo>
                <a:lnTo>
                  <a:pt x="1821" y="358"/>
                </a:lnTo>
                <a:lnTo>
                  <a:pt x="1824" y="358"/>
                </a:lnTo>
                <a:lnTo>
                  <a:pt x="1799" y="444"/>
                </a:lnTo>
                <a:close/>
                <a:moveTo>
                  <a:pt x="1289" y="104"/>
                </a:moveTo>
                <a:lnTo>
                  <a:pt x="1289" y="104"/>
                </a:lnTo>
                <a:lnTo>
                  <a:pt x="1289" y="115"/>
                </a:lnTo>
                <a:lnTo>
                  <a:pt x="1290" y="125"/>
                </a:lnTo>
                <a:lnTo>
                  <a:pt x="1290" y="125"/>
                </a:lnTo>
                <a:lnTo>
                  <a:pt x="1289" y="132"/>
                </a:lnTo>
                <a:lnTo>
                  <a:pt x="1287" y="139"/>
                </a:lnTo>
                <a:lnTo>
                  <a:pt x="1279" y="153"/>
                </a:lnTo>
                <a:lnTo>
                  <a:pt x="1270" y="167"/>
                </a:lnTo>
                <a:lnTo>
                  <a:pt x="1267" y="174"/>
                </a:lnTo>
                <a:lnTo>
                  <a:pt x="1266" y="183"/>
                </a:lnTo>
                <a:lnTo>
                  <a:pt x="1266" y="183"/>
                </a:lnTo>
                <a:lnTo>
                  <a:pt x="1267" y="181"/>
                </a:lnTo>
                <a:lnTo>
                  <a:pt x="1270" y="180"/>
                </a:lnTo>
                <a:lnTo>
                  <a:pt x="1270" y="180"/>
                </a:lnTo>
                <a:lnTo>
                  <a:pt x="1276" y="173"/>
                </a:lnTo>
                <a:lnTo>
                  <a:pt x="1280" y="163"/>
                </a:lnTo>
                <a:lnTo>
                  <a:pt x="1291" y="142"/>
                </a:lnTo>
                <a:lnTo>
                  <a:pt x="1291" y="142"/>
                </a:lnTo>
                <a:lnTo>
                  <a:pt x="1293" y="149"/>
                </a:lnTo>
                <a:lnTo>
                  <a:pt x="1294" y="156"/>
                </a:lnTo>
                <a:lnTo>
                  <a:pt x="1293" y="163"/>
                </a:lnTo>
                <a:lnTo>
                  <a:pt x="1291" y="170"/>
                </a:lnTo>
                <a:lnTo>
                  <a:pt x="1291" y="170"/>
                </a:lnTo>
                <a:lnTo>
                  <a:pt x="1289" y="173"/>
                </a:lnTo>
                <a:lnTo>
                  <a:pt x="1284" y="176"/>
                </a:lnTo>
                <a:lnTo>
                  <a:pt x="1279" y="179"/>
                </a:lnTo>
                <a:lnTo>
                  <a:pt x="1273" y="183"/>
                </a:lnTo>
                <a:lnTo>
                  <a:pt x="1273" y="183"/>
                </a:lnTo>
                <a:lnTo>
                  <a:pt x="1270" y="184"/>
                </a:lnTo>
                <a:lnTo>
                  <a:pt x="1267" y="187"/>
                </a:lnTo>
                <a:lnTo>
                  <a:pt x="1266" y="187"/>
                </a:lnTo>
                <a:lnTo>
                  <a:pt x="1266" y="187"/>
                </a:lnTo>
                <a:lnTo>
                  <a:pt x="1266" y="183"/>
                </a:lnTo>
                <a:lnTo>
                  <a:pt x="1266" y="183"/>
                </a:lnTo>
                <a:lnTo>
                  <a:pt x="1263" y="186"/>
                </a:lnTo>
                <a:lnTo>
                  <a:pt x="1260" y="187"/>
                </a:lnTo>
                <a:lnTo>
                  <a:pt x="1258" y="187"/>
                </a:lnTo>
                <a:lnTo>
                  <a:pt x="1253" y="187"/>
                </a:lnTo>
                <a:lnTo>
                  <a:pt x="1239" y="184"/>
                </a:lnTo>
                <a:lnTo>
                  <a:pt x="1239" y="184"/>
                </a:lnTo>
                <a:lnTo>
                  <a:pt x="1246" y="176"/>
                </a:lnTo>
                <a:lnTo>
                  <a:pt x="1253" y="167"/>
                </a:lnTo>
                <a:lnTo>
                  <a:pt x="1262" y="160"/>
                </a:lnTo>
                <a:lnTo>
                  <a:pt x="1269" y="152"/>
                </a:lnTo>
                <a:lnTo>
                  <a:pt x="1269" y="152"/>
                </a:lnTo>
                <a:lnTo>
                  <a:pt x="1265" y="151"/>
                </a:lnTo>
                <a:lnTo>
                  <a:pt x="1260" y="152"/>
                </a:lnTo>
                <a:lnTo>
                  <a:pt x="1258" y="155"/>
                </a:lnTo>
                <a:lnTo>
                  <a:pt x="1253" y="158"/>
                </a:lnTo>
                <a:lnTo>
                  <a:pt x="1246" y="167"/>
                </a:lnTo>
                <a:lnTo>
                  <a:pt x="1239" y="174"/>
                </a:lnTo>
                <a:lnTo>
                  <a:pt x="1239" y="174"/>
                </a:lnTo>
                <a:lnTo>
                  <a:pt x="1241" y="177"/>
                </a:lnTo>
                <a:lnTo>
                  <a:pt x="1238" y="177"/>
                </a:lnTo>
                <a:lnTo>
                  <a:pt x="1235" y="177"/>
                </a:lnTo>
                <a:lnTo>
                  <a:pt x="1234" y="176"/>
                </a:lnTo>
                <a:lnTo>
                  <a:pt x="1234" y="176"/>
                </a:lnTo>
                <a:lnTo>
                  <a:pt x="1258" y="139"/>
                </a:lnTo>
                <a:lnTo>
                  <a:pt x="1270" y="120"/>
                </a:lnTo>
                <a:lnTo>
                  <a:pt x="1280" y="100"/>
                </a:lnTo>
                <a:lnTo>
                  <a:pt x="1280" y="100"/>
                </a:lnTo>
                <a:lnTo>
                  <a:pt x="1283" y="96"/>
                </a:lnTo>
                <a:lnTo>
                  <a:pt x="1284" y="94"/>
                </a:lnTo>
                <a:lnTo>
                  <a:pt x="1286" y="94"/>
                </a:lnTo>
                <a:lnTo>
                  <a:pt x="1287" y="96"/>
                </a:lnTo>
                <a:lnTo>
                  <a:pt x="1289" y="101"/>
                </a:lnTo>
                <a:lnTo>
                  <a:pt x="1289" y="104"/>
                </a:lnTo>
                <a:lnTo>
                  <a:pt x="1289" y="104"/>
                </a:lnTo>
                <a:close/>
                <a:moveTo>
                  <a:pt x="1293" y="190"/>
                </a:moveTo>
                <a:lnTo>
                  <a:pt x="1273" y="188"/>
                </a:lnTo>
                <a:lnTo>
                  <a:pt x="1273" y="188"/>
                </a:lnTo>
                <a:lnTo>
                  <a:pt x="1279" y="187"/>
                </a:lnTo>
                <a:lnTo>
                  <a:pt x="1284" y="183"/>
                </a:lnTo>
                <a:lnTo>
                  <a:pt x="1293" y="174"/>
                </a:lnTo>
                <a:lnTo>
                  <a:pt x="1293" y="174"/>
                </a:lnTo>
                <a:lnTo>
                  <a:pt x="1293" y="183"/>
                </a:lnTo>
                <a:lnTo>
                  <a:pt x="1294" y="186"/>
                </a:lnTo>
                <a:lnTo>
                  <a:pt x="1293" y="190"/>
                </a:lnTo>
                <a:lnTo>
                  <a:pt x="1293" y="190"/>
                </a:lnTo>
                <a:close/>
                <a:moveTo>
                  <a:pt x="1211" y="181"/>
                </a:moveTo>
                <a:lnTo>
                  <a:pt x="1217" y="170"/>
                </a:lnTo>
                <a:lnTo>
                  <a:pt x="1221" y="166"/>
                </a:lnTo>
                <a:lnTo>
                  <a:pt x="1223" y="165"/>
                </a:lnTo>
                <a:lnTo>
                  <a:pt x="1223" y="165"/>
                </a:lnTo>
                <a:lnTo>
                  <a:pt x="1231" y="156"/>
                </a:lnTo>
                <a:lnTo>
                  <a:pt x="1239" y="146"/>
                </a:lnTo>
                <a:lnTo>
                  <a:pt x="1246" y="136"/>
                </a:lnTo>
                <a:lnTo>
                  <a:pt x="1249" y="135"/>
                </a:lnTo>
                <a:lnTo>
                  <a:pt x="1253" y="134"/>
                </a:lnTo>
                <a:lnTo>
                  <a:pt x="1253" y="134"/>
                </a:lnTo>
                <a:lnTo>
                  <a:pt x="1245" y="142"/>
                </a:lnTo>
                <a:lnTo>
                  <a:pt x="1238" y="153"/>
                </a:lnTo>
                <a:lnTo>
                  <a:pt x="1231" y="165"/>
                </a:lnTo>
                <a:lnTo>
                  <a:pt x="1225" y="176"/>
                </a:lnTo>
                <a:lnTo>
                  <a:pt x="1225" y="176"/>
                </a:lnTo>
                <a:lnTo>
                  <a:pt x="1224" y="179"/>
                </a:lnTo>
                <a:lnTo>
                  <a:pt x="1220" y="181"/>
                </a:lnTo>
                <a:lnTo>
                  <a:pt x="1215" y="183"/>
                </a:lnTo>
                <a:lnTo>
                  <a:pt x="1214" y="183"/>
                </a:lnTo>
                <a:lnTo>
                  <a:pt x="1211" y="181"/>
                </a:lnTo>
                <a:lnTo>
                  <a:pt x="1211" y="181"/>
                </a:lnTo>
                <a:close/>
                <a:moveTo>
                  <a:pt x="1220" y="194"/>
                </a:moveTo>
                <a:lnTo>
                  <a:pt x="1220" y="194"/>
                </a:lnTo>
                <a:lnTo>
                  <a:pt x="1214" y="195"/>
                </a:lnTo>
                <a:lnTo>
                  <a:pt x="1208" y="197"/>
                </a:lnTo>
                <a:lnTo>
                  <a:pt x="1197" y="195"/>
                </a:lnTo>
                <a:lnTo>
                  <a:pt x="1197" y="195"/>
                </a:lnTo>
                <a:lnTo>
                  <a:pt x="1199" y="193"/>
                </a:lnTo>
                <a:lnTo>
                  <a:pt x="1201" y="193"/>
                </a:lnTo>
                <a:lnTo>
                  <a:pt x="1201" y="193"/>
                </a:lnTo>
                <a:lnTo>
                  <a:pt x="1210" y="193"/>
                </a:lnTo>
                <a:lnTo>
                  <a:pt x="1220" y="194"/>
                </a:lnTo>
                <a:lnTo>
                  <a:pt x="1220" y="194"/>
                </a:lnTo>
                <a:close/>
                <a:moveTo>
                  <a:pt x="1259" y="108"/>
                </a:moveTo>
                <a:lnTo>
                  <a:pt x="1259" y="108"/>
                </a:lnTo>
                <a:lnTo>
                  <a:pt x="1242" y="134"/>
                </a:lnTo>
                <a:lnTo>
                  <a:pt x="1234" y="145"/>
                </a:lnTo>
                <a:lnTo>
                  <a:pt x="1230" y="149"/>
                </a:lnTo>
                <a:lnTo>
                  <a:pt x="1224" y="152"/>
                </a:lnTo>
                <a:lnTo>
                  <a:pt x="1223" y="153"/>
                </a:lnTo>
                <a:lnTo>
                  <a:pt x="1201" y="180"/>
                </a:lnTo>
                <a:lnTo>
                  <a:pt x="1201" y="180"/>
                </a:lnTo>
                <a:lnTo>
                  <a:pt x="1241" y="108"/>
                </a:lnTo>
                <a:lnTo>
                  <a:pt x="1262" y="75"/>
                </a:lnTo>
                <a:lnTo>
                  <a:pt x="1282" y="41"/>
                </a:lnTo>
                <a:lnTo>
                  <a:pt x="1282" y="41"/>
                </a:lnTo>
                <a:lnTo>
                  <a:pt x="1286" y="52"/>
                </a:lnTo>
                <a:lnTo>
                  <a:pt x="1287" y="63"/>
                </a:lnTo>
                <a:lnTo>
                  <a:pt x="1286" y="73"/>
                </a:lnTo>
                <a:lnTo>
                  <a:pt x="1282" y="82"/>
                </a:lnTo>
                <a:lnTo>
                  <a:pt x="1277" y="90"/>
                </a:lnTo>
                <a:lnTo>
                  <a:pt x="1272" y="97"/>
                </a:lnTo>
                <a:lnTo>
                  <a:pt x="1265" y="104"/>
                </a:lnTo>
                <a:lnTo>
                  <a:pt x="1259" y="108"/>
                </a:lnTo>
                <a:lnTo>
                  <a:pt x="1259" y="108"/>
                </a:lnTo>
                <a:close/>
                <a:moveTo>
                  <a:pt x="1221" y="117"/>
                </a:moveTo>
                <a:lnTo>
                  <a:pt x="1221" y="117"/>
                </a:lnTo>
                <a:lnTo>
                  <a:pt x="1223" y="113"/>
                </a:lnTo>
                <a:lnTo>
                  <a:pt x="1224" y="108"/>
                </a:lnTo>
                <a:lnTo>
                  <a:pt x="1230" y="101"/>
                </a:lnTo>
                <a:lnTo>
                  <a:pt x="1230" y="101"/>
                </a:lnTo>
                <a:lnTo>
                  <a:pt x="1228" y="110"/>
                </a:lnTo>
                <a:lnTo>
                  <a:pt x="1225" y="114"/>
                </a:lnTo>
                <a:lnTo>
                  <a:pt x="1221" y="117"/>
                </a:lnTo>
                <a:lnTo>
                  <a:pt x="1221" y="117"/>
                </a:lnTo>
                <a:close/>
                <a:moveTo>
                  <a:pt x="1282" y="21"/>
                </a:moveTo>
                <a:lnTo>
                  <a:pt x="1282" y="21"/>
                </a:lnTo>
                <a:lnTo>
                  <a:pt x="1283" y="20"/>
                </a:lnTo>
                <a:lnTo>
                  <a:pt x="1284" y="21"/>
                </a:lnTo>
                <a:lnTo>
                  <a:pt x="1284" y="25"/>
                </a:lnTo>
                <a:lnTo>
                  <a:pt x="1284" y="37"/>
                </a:lnTo>
                <a:lnTo>
                  <a:pt x="1284" y="37"/>
                </a:lnTo>
                <a:lnTo>
                  <a:pt x="1282" y="35"/>
                </a:lnTo>
                <a:lnTo>
                  <a:pt x="1280" y="35"/>
                </a:lnTo>
                <a:lnTo>
                  <a:pt x="1276" y="37"/>
                </a:lnTo>
                <a:lnTo>
                  <a:pt x="1272" y="42"/>
                </a:lnTo>
                <a:lnTo>
                  <a:pt x="1272" y="42"/>
                </a:lnTo>
                <a:lnTo>
                  <a:pt x="1262" y="56"/>
                </a:lnTo>
                <a:lnTo>
                  <a:pt x="1258" y="63"/>
                </a:lnTo>
                <a:lnTo>
                  <a:pt x="1251" y="69"/>
                </a:lnTo>
                <a:lnTo>
                  <a:pt x="1251" y="69"/>
                </a:lnTo>
                <a:lnTo>
                  <a:pt x="1265" y="44"/>
                </a:lnTo>
                <a:lnTo>
                  <a:pt x="1272" y="31"/>
                </a:lnTo>
                <a:lnTo>
                  <a:pt x="1282" y="21"/>
                </a:lnTo>
                <a:lnTo>
                  <a:pt x="1282" y="21"/>
                </a:lnTo>
                <a:close/>
                <a:moveTo>
                  <a:pt x="1251" y="48"/>
                </a:moveTo>
                <a:lnTo>
                  <a:pt x="1251" y="48"/>
                </a:lnTo>
                <a:lnTo>
                  <a:pt x="1241" y="58"/>
                </a:lnTo>
                <a:lnTo>
                  <a:pt x="1231" y="70"/>
                </a:lnTo>
                <a:lnTo>
                  <a:pt x="1213" y="94"/>
                </a:lnTo>
                <a:lnTo>
                  <a:pt x="1213" y="94"/>
                </a:lnTo>
                <a:lnTo>
                  <a:pt x="1210" y="96"/>
                </a:lnTo>
                <a:lnTo>
                  <a:pt x="1208" y="97"/>
                </a:lnTo>
                <a:lnTo>
                  <a:pt x="1208" y="97"/>
                </a:lnTo>
                <a:lnTo>
                  <a:pt x="1210" y="89"/>
                </a:lnTo>
                <a:lnTo>
                  <a:pt x="1213" y="80"/>
                </a:lnTo>
                <a:lnTo>
                  <a:pt x="1217" y="72"/>
                </a:lnTo>
                <a:lnTo>
                  <a:pt x="1223" y="65"/>
                </a:lnTo>
                <a:lnTo>
                  <a:pt x="1228" y="59"/>
                </a:lnTo>
                <a:lnTo>
                  <a:pt x="1235" y="55"/>
                </a:lnTo>
                <a:lnTo>
                  <a:pt x="1244" y="51"/>
                </a:lnTo>
                <a:lnTo>
                  <a:pt x="1251" y="48"/>
                </a:lnTo>
                <a:lnTo>
                  <a:pt x="1251" y="48"/>
                </a:lnTo>
                <a:close/>
                <a:moveTo>
                  <a:pt x="1197" y="82"/>
                </a:moveTo>
                <a:lnTo>
                  <a:pt x="1197" y="82"/>
                </a:lnTo>
                <a:lnTo>
                  <a:pt x="1200" y="79"/>
                </a:lnTo>
                <a:lnTo>
                  <a:pt x="1203" y="77"/>
                </a:lnTo>
                <a:lnTo>
                  <a:pt x="1203" y="77"/>
                </a:lnTo>
                <a:lnTo>
                  <a:pt x="1206" y="76"/>
                </a:lnTo>
                <a:lnTo>
                  <a:pt x="1207" y="76"/>
                </a:lnTo>
                <a:lnTo>
                  <a:pt x="1207" y="77"/>
                </a:lnTo>
                <a:lnTo>
                  <a:pt x="1207" y="79"/>
                </a:lnTo>
                <a:lnTo>
                  <a:pt x="1201" y="86"/>
                </a:lnTo>
                <a:lnTo>
                  <a:pt x="1201" y="86"/>
                </a:lnTo>
                <a:lnTo>
                  <a:pt x="1200" y="93"/>
                </a:lnTo>
                <a:lnTo>
                  <a:pt x="1196" y="99"/>
                </a:lnTo>
                <a:lnTo>
                  <a:pt x="1193" y="104"/>
                </a:lnTo>
                <a:lnTo>
                  <a:pt x="1190" y="111"/>
                </a:lnTo>
                <a:lnTo>
                  <a:pt x="1190" y="111"/>
                </a:lnTo>
                <a:lnTo>
                  <a:pt x="1189" y="106"/>
                </a:lnTo>
                <a:lnTo>
                  <a:pt x="1190" y="96"/>
                </a:lnTo>
                <a:lnTo>
                  <a:pt x="1192" y="87"/>
                </a:lnTo>
                <a:lnTo>
                  <a:pt x="1194" y="83"/>
                </a:lnTo>
                <a:lnTo>
                  <a:pt x="1197" y="82"/>
                </a:lnTo>
                <a:lnTo>
                  <a:pt x="1197" y="82"/>
                </a:lnTo>
                <a:close/>
                <a:moveTo>
                  <a:pt x="1187" y="131"/>
                </a:moveTo>
                <a:lnTo>
                  <a:pt x="1187" y="131"/>
                </a:lnTo>
                <a:lnTo>
                  <a:pt x="1192" y="124"/>
                </a:lnTo>
                <a:lnTo>
                  <a:pt x="1199" y="115"/>
                </a:lnTo>
                <a:lnTo>
                  <a:pt x="1214" y="101"/>
                </a:lnTo>
                <a:lnTo>
                  <a:pt x="1214" y="101"/>
                </a:lnTo>
                <a:lnTo>
                  <a:pt x="1208" y="113"/>
                </a:lnTo>
                <a:lnTo>
                  <a:pt x="1201" y="124"/>
                </a:lnTo>
                <a:lnTo>
                  <a:pt x="1194" y="138"/>
                </a:lnTo>
                <a:lnTo>
                  <a:pt x="1193" y="143"/>
                </a:lnTo>
                <a:lnTo>
                  <a:pt x="1193" y="151"/>
                </a:lnTo>
                <a:lnTo>
                  <a:pt x="1193" y="151"/>
                </a:lnTo>
                <a:lnTo>
                  <a:pt x="1197" y="149"/>
                </a:lnTo>
                <a:lnTo>
                  <a:pt x="1200" y="146"/>
                </a:lnTo>
                <a:lnTo>
                  <a:pt x="1206" y="139"/>
                </a:lnTo>
                <a:lnTo>
                  <a:pt x="1211" y="132"/>
                </a:lnTo>
                <a:lnTo>
                  <a:pt x="1217" y="127"/>
                </a:lnTo>
                <a:lnTo>
                  <a:pt x="1217" y="127"/>
                </a:lnTo>
                <a:lnTo>
                  <a:pt x="1214" y="122"/>
                </a:lnTo>
                <a:lnTo>
                  <a:pt x="1214" y="121"/>
                </a:lnTo>
                <a:lnTo>
                  <a:pt x="1215" y="121"/>
                </a:lnTo>
                <a:lnTo>
                  <a:pt x="1218" y="121"/>
                </a:lnTo>
                <a:lnTo>
                  <a:pt x="1221" y="124"/>
                </a:lnTo>
                <a:lnTo>
                  <a:pt x="1190" y="180"/>
                </a:lnTo>
                <a:lnTo>
                  <a:pt x="1190" y="180"/>
                </a:lnTo>
                <a:lnTo>
                  <a:pt x="1187" y="169"/>
                </a:lnTo>
                <a:lnTo>
                  <a:pt x="1185" y="156"/>
                </a:lnTo>
                <a:lnTo>
                  <a:pt x="1185" y="143"/>
                </a:lnTo>
                <a:lnTo>
                  <a:pt x="1187" y="131"/>
                </a:lnTo>
                <a:lnTo>
                  <a:pt x="1187" y="131"/>
                </a:lnTo>
                <a:close/>
                <a:moveTo>
                  <a:pt x="1106" y="190"/>
                </a:moveTo>
                <a:lnTo>
                  <a:pt x="1175" y="191"/>
                </a:lnTo>
                <a:lnTo>
                  <a:pt x="1175" y="191"/>
                </a:lnTo>
                <a:lnTo>
                  <a:pt x="1168" y="194"/>
                </a:lnTo>
                <a:lnTo>
                  <a:pt x="1161" y="194"/>
                </a:lnTo>
                <a:lnTo>
                  <a:pt x="1142" y="194"/>
                </a:lnTo>
                <a:lnTo>
                  <a:pt x="1124" y="193"/>
                </a:lnTo>
                <a:lnTo>
                  <a:pt x="1109" y="191"/>
                </a:lnTo>
                <a:lnTo>
                  <a:pt x="1109" y="191"/>
                </a:lnTo>
                <a:lnTo>
                  <a:pt x="1106" y="190"/>
                </a:lnTo>
                <a:lnTo>
                  <a:pt x="1106" y="190"/>
                </a:lnTo>
                <a:lnTo>
                  <a:pt x="1102" y="191"/>
                </a:lnTo>
                <a:lnTo>
                  <a:pt x="1097" y="193"/>
                </a:lnTo>
                <a:lnTo>
                  <a:pt x="1097" y="193"/>
                </a:lnTo>
                <a:lnTo>
                  <a:pt x="1075" y="191"/>
                </a:lnTo>
                <a:lnTo>
                  <a:pt x="1064" y="191"/>
                </a:lnTo>
                <a:lnTo>
                  <a:pt x="1054" y="190"/>
                </a:lnTo>
                <a:lnTo>
                  <a:pt x="1106" y="190"/>
                </a:lnTo>
                <a:close/>
                <a:moveTo>
                  <a:pt x="836" y="193"/>
                </a:moveTo>
                <a:lnTo>
                  <a:pt x="836" y="193"/>
                </a:lnTo>
                <a:lnTo>
                  <a:pt x="1072" y="202"/>
                </a:lnTo>
                <a:lnTo>
                  <a:pt x="1308" y="215"/>
                </a:lnTo>
                <a:lnTo>
                  <a:pt x="1308" y="215"/>
                </a:lnTo>
                <a:lnTo>
                  <a:pt x="1303" y="135"/>
                </a:lnTo>
                <a:lnTo>
                  <a:pt x="1296" y="54"/>
                </a:lnTo>
                <a:lnTo>
                  <a:pt x="1296" y="54"/>
                </a:lnTo>
                <a:lnTo>
                  <a:pt x="1296" y="45"/>
                </a:lnTo>
                <a:lnTo>
                  <a:pt x="1297" y="37"/>
                </a:lnTo>
                <a:lnTo>
                  <a:pt x="1297" y="37"/>
                </a:lnTo>
                <a:lnTo>
                  <a:pt x="1301" y="55"/>
                </a:lnTo>
                <a:lnTo>
                  <a:pt x="1304" y="73"/>
                </a:lnTo>
                <a:lnTo>
                  <a:pt x="1308" y="114"/>
                </a:lnTo>
                <a:lnTo>
                  <a:pt x="1310" y="153"/>
                </a:lnTo>
                <a:lnTo>
                  <a:pt x="1312" y="194"/>
                </a:lnTo>
                <a:lnTo>
                  <a:pt x="1312" y="194"/>
                </a:lnTo>
                <a:lnTo>
                  <a:pt x="1311" y="194"/>
                </a:lnTo>
                <a:lnTo>
                  <a:pt x="1310" y="194"/>
                </a:lnTo>
                <a:lnTo>
                  <a:pt x="1310" y="200"/>
                </a:lnTo>
                <a:lnTo>
                  <a:pt x="1312" y="207"/>
                </a:lnTo>
                <a:lnTo>
                  <a:pt x="1315" y="208"/>
                </a:lnTo>
                <a:lnTo>
                  <a:pt x="1318" y="210"/>
                </a:lnTo>
                <a:lnTo>
                  <a:pt x="1318" y="210"/>
                </a:lnTo>
                <a:lnTo>
                  <a:pt x="1322" y="210"/>
                </a:lnTo>
                <a:lnTo>
                  <a:pt x="1325" y="208"/>
                </a:lnTo>
                <a:lnTo>
                  <a:pt x="1326" y="205"/>
                </a:lnTo>
                <a:lnTo>
                  <a:pt x="1328" y="202"/>
                </a:lnTo>
                <a:lnTo>
                  <a:pt x="1328" y="202"/>
                </a:lnTo>
                <a:lnTo>
                  <a:pt x="1324" y="155"/>
                </a:lnTo>
                <a:lnTo>
                  <a:pt x="1319" y="107"/>
                </a:lnTo>
                <a:lnTo>
                  <a:pt x="1317" y="83"/>
                </a:lnTo>
                <a:lnTo>
                  <a:pt x="1314" y="61"/>
                </a:lnTo>
                <a:lnTo>
                  <a:pt x="1310" y="38"/>
                </a:lnTo>
                <a:lnTo>
                  <a:pt x="1304" y="18"/>
                </a:lnTo>
                <a:lnTo>
                  <a:pt x="1304" y="18"/>
                </a:lnTo>
                <a:lnTo>
                  <a:pt x="1350" y="48"/>
                </a:lnTo>
                <a:lnTo>
                  <a:pt x="1400" y="76"/>
                </a:lnTo>
                <a:lnTo>
                  <a:pt x="1450" y="103"/>
                </a:lnTo>
                <a:lnTo>
                  <a:pt x="1501" y="128"/>
                </a:lnTo>
                <a:lnTo>
                  <a:pt x="1602" y="177"/>
                </a:lnTo>
                <a:lnTo>
                  <a:pt x="1653" y="204"/>
                </a:lnTo>
                <a:lnTo>
                  <a:pt x="1702" y="232"/>
                </a:lnTo>
                <a:lnTo>
                  <a:pt x="1702" y="232"/>
                </a:lnTo>
                <a:lnTo>
                  <a:pt x="1734" y="249"/>
                </a:lnTo>
                <a:lnTo>
                  <a:pt x="1769" y="266"/>
                </a:lnTo>
                <a:lnTo>
                  <a:pt x="1806" y="283"/>
                </a:lnTo>
                <a:lnTo>
                  <a:pt x="1841" y="301"/>
                </a:lnTo>
                <a:lnTo>
                  <a:pt x="1841" y="301"/>
                </a:lnTo>
                <a:lnTo>
                  <a:pt x="1779" y="340"/>
                </a:lnTo>
                <a:lnTo>
                  <a:pt x="1717" y="381"/>
                </a:lnTo>
                <a:lnTo>
                  <a:pt x="1596" y="464"/>
                </a:lnTo>
                <a:lnTo>
                  <a:pt x="1475" y="545"/>
                </a:lnTo>
                <a:lnTo>
                  <a:pt x="1414" y="586"/>
                </a:lnTo>
                <a:lnTo>
                  <a:pt x="1350" y="624"/>
                </a:lnTo>
                <a:lnTo>
                  <a:pt x="1350" y="624"/>
                </a:lnTo>
                <a:lnTo>
                  <a:pt x="1346" y="625"/>
                </a:lnTo>
                <a:lnTo>
                  <a:pt x="1342" y="625"/>
                </a:lnTo>
                <a:lnTo>
                  <a:pt x="1339" y="623"/>
                </a:lnTo>
                <a:lnTo>
                  <a:pt x="1338" y="618"/>
                </a:lnTo>
                <a:lnTo>
                  <a:pt x="1338" y="618"/>
                </a:lnTo>
                <a:lnTo>
                  <a:pt x="1334" y="583"/>
                </a:lnTo>
                <a:lnTo>
                  <a:pt x="1326" y="550"/>
                </a:lnTo>
                <a:lnTo>
                  <a:pt x="1321" y="514"/>
                </a:lnTo>
                <a:lnTo>
                  <a:pt x="1319" y="496"/>
                </a:lnTo>
                <a:lnTo>
                  <a:pt x="1318" y="478"/>
                </a:lnTo>
                <a:lnTo>
                  <a:pt x="1318" y="478"/>
                </a:lnTo>
                <a:lnTo>
                  <a:pt x="1317" y="472"/>
                </a:lnTo>
                <a:lnTo>
                  <a:pt x="1312" y="468"/>
                </a:lnTo>
                <a:lnTo>
                  <a:pt x="1308" y="465"/>
                </a:lnTo>
                <a:lnTo>
                  <a:pt x="1300" y="464"/>
                </a:lnTo>
                <a:lnTo>
                  <a:pt x="1300" y="464"/>
                </a:lnTo>
                <a:lnTo>
                  <a:pt x="1182" y="460"/>
                </a:lnTo>
                <a:lnTo>
                  <a:pt x="1062" y="455"/>
                </a:lnTo>
                <a:lnTo>
                  <a:pt x="943" y="454"/>
                </a:lnTo>
                <a:lnTo>
                  <a:pt x="885" y="454"/>
                </a:lnTo>
                <a:lnTo>
                  <a:pt x="826" y="455"/>
                </a:lnTo>
                <a:lnTo>
                  <a:pt x="826" y="455"/>
                </a:lnTo>
                <a:lnTo>
                  <a:pt x="798" y="460"/>
                </a:lnTo>
                <a:lnTo>
                  <a:pt x="770" y="462"/>
                </a:lnTo>
                <a:lnTo>
                  <a:pt x="742" y="464"/>
                </a:lnTo>
                <a:lnTo>
                  <a:pt x="714" y="464"/>
                </a:lnTo>
                <a:lnTo>
                  <a:pt x="656" y="462"/>
                </a:lnTo>
                <a:lnTo>
                  <a:pt x="599" y="458"/>
                </a:lnTo>
                <a:lnTo>
                  <a:pt x="483" y="448"/>
                </a:lnTo>
                <a:lnTo>
                  <a:pt x="426" y="443"/>
                </a:lnTo>
                <a:lnTo>
                  <a:pt x="368" y="440"/>
                </a:lnTo>
                <a:lnTo>
                  <a:pt x="181" y="439"/>
                </a:lnTo>
                <a:lnTo>
                  <a:pt x="181" y="439"/>
                </a:lnTo>
                <a:lnTo>
                  <a:pt x="178" y="440"/>
                </a:lnTo>
                <a:lnTo>
                  <a:pt x="177" y="441"/>
                </a:lnTo>
                <a:lnTo>
                  <a:pt x="176" y="446"/>
                </a:lnTo>
                <a:lnTo>
                  <a:pt x="176" y="450"/>
                </a:lnTo>
                <a:lnTo>
                  <a:pt x="176" y="450"/>
                </a:lnTo>
                <a:lnTo>
                  <a:pt x="163" y="392"/>
                </a:lnTo>
                <a:lnTo>
                  <a:pt x="150" y="333"/>
                </a:lnTo>
                <a:lnTo>
                  <a:pt x="139" y="274"/>
                </a:lnTo>
                <a:lnTo>
                  <a:pt x="129" y="214"/>
                </a:lnTo>
                <a:lnTo>
                  <a:pt x="129" y="214"/>
                </a:lnTo>
                <a:lnTo>
                  <a:pt x="131" y="218"/>
                </a:lnTo>
                <a:lnTo>
                  <a:pt x="132" y="219"/>
                </a:lnTo>
                <a:lnTo>
                  <a:pt x="133" y="219"/>
                </a:lnTo>
                <a:lnTo>
                  <a:pt x="133" y="218"/>
                </a:lnTo>
                <a:lnTo>
                  <a:pt x="133" y="212"/>
                </a:lnTo>
                <a:lnTo>
                  <a:pt x="132" y="210"/>
                </a:lnTo>
                <a:lnTo>
                  <a:pt x="131" y="208"/>
                </a:lnTo>
                <a:lnTo>
                  <a:pt x="131" y="208"/>
                </a:lnTo>
                <a:lnTo>
                  <a:pt x="219" y="205"/>
                </a:lnTo>
                <a:lnTo>
                  <a:pt x="306" y="202"/>
                </a:lnTo>
                <a:lnTo>
                  <a:pt x="481" y="194"/>
                </a:lnTo>
                <a:lnTo>
                  <a:pt x="569" y="191"/>
                </a:lnTo>
                <a:lnTo>
                  <a:pt x="656" y="190"/>
                </a:lnTo>
                <a:lnTo>
                  <a:pt x="746" y="190"/>
                </a:lnTo>
                <a:lnTo>
                  <a:pt x="836" y="193"/>
                </a:lnTo>
                <a:lnTo>
                  <a:pt x="836" y="193"/>
                </a:lnTo>
                <a:close/>
                <a:moveTo>
                  <a:pt x="126" y="201"/>
                </a:moveTo>
                <a:lnTo>
                  <a:pt x="126" y="201"/>
                </a:lnTo>
                <a:lnTo>
                  <a:pt x="129" y="200"/>
                </a:lnTo>
                <a:lnTo>
                  <a:pt x="133" y="200"/>
                </a:lnTo>
                <a:lnTo>
                  <a:pt x="135" y="201"/>
                </a:lnTo>
                <a:lnTo>
                  <a:pt x="135" y="202"/>
                </a:lnTo>
                <a:lnTo>
                  <a:pt x="133" y="204"/>
                </a:lnTo>
                <a:lnTo>
                  <a:pt x="133" y="204"/>
                </a:lnTo>
                <a:lnTo>
                  <a:pt x="129" y="205"/>
                </a:lnTo>
                <a:lnTo>
                  <a:pt x="126" y="204"/>
                </a:lnTo>
                <a:lnTo>
                  <a:pt x="125" y="204"/>
                </a:lnTo>
                <a:lnTo>
                  <a:pt x="125" y="204"/>
                </a:lnTo>
                <a:lnTo>
                  <a:pt x="126" y="201"/>
                </a:lnTo>
                <a:lnTo>
                  <a:pt x="126" y="201"/>
                </a:lnTo>
                <a:close/>
                <a:moveTo>
                  <a:pt x="108" y="308"/>
                </a:moveTo>
                <a:lnTo>
                  <a:pt x="108" y="308"/>
                </a:lnTo>
                <a:lnTo>
                  <a:pt x="91" y="330"/>
                </a:lnTo>
                <a:lnTo>
                  <a:pt x="74" y="353"/>
                </a:lnTo>
                <a:lnTo>
                  <a:pt x="59" y="377"/>
                </a:lnTo>
                <a:lnTo>
                  <a:pt x="45" y="401"/>
                </a:lnTo>
                <a:lnTo>
                  <a:pt x="45" y="401"/>
                </a:lnTo>
                <a:lnTo>
                  <a:pt x="44" y="403"/>
                </a:lnTo>
                <a:lnTo>
                  <a:pt x="44" y="405"/>
                </a:lnTo>
                <a:lnTo>
                  <a:pt x="73" y="371"/>
                </a:lnTo>
                <a:lnTo>
                  <a:pt x="73" y="371"/>
                </a:lnTo>
                <a:lnTo>
                  <a:pt x="63" y="387"/>
                </a:lnTo>
                <a:lnTo>
                  <a:pt x="55" y="403"/>
                </a:lnTo>
                <a:lnTo>
                  <a:pt x="35" y="437"/>
                </a:lnTo>
                <a:lnTo>
                  <a:pt x="35" y="437"/>
                </a:lnTo>
                <a:lnTo>
                  <a:pt x="34" y="440"/>
                </a:lnTo>
                <a:lnTo>
                  <a:pt x="31" y="443"/>
                </a:lnTo>
                <a:lnTo>
                  <a:pt x="29" y="443"/>
                </a:lnTo>
                <a:lnTo>
                  <a:pt x="28" y="441"/>
                </a:lnTo>
                <a:lnTo>
                  <a:pt x="28" y="437"/>
                </a:lnTo>
                <a:lnTo>
                  <a:pt x="28" y="437"/>
                </a:lnTo>
                <a:lnTo>
                  <a:pt x="29" y="430"/>
                </a:lnTo>
                <a:lnTo>
                  <a:pt x="31" y="422"/>
                </a:lnTo>
                <a:lnTo>
                  <a:pt x="34" y="416"/>
                </a:lnTo>
                <a:lnTo>
                  <a:pt x="39" y="410"/>
                </a:lnTo>
                <a:lnTo>
                  <a:pt x="39" y="410"/>
                </a:lnTo>
                <a:lnTo>
                  <a:pt x="38" y="408"/>
                </a:lnTo>
                <a:lnTo>
                  <a:pt x="38" y="403"/>
                </a:lnTo>
                <a:lnTo>
                  <a:pt x="36" y="402"/>
                </a:lnTo>
                <a:lnTo>
                  <a:pt x="35" y="406"/>
                </a:lnTo>
                <a:lnTo>
                  <a:pt x="35" y="406"/>
                </a:lnTo>
                <a:lnTo>
                  <a:pt x="29" y="415"/>
                </a:lnTo>
                <a:lnTo>
                  <a:pt x="25" y="423"/>
                </a:lnTo>
                <a:lnTo>
                  <a:pt x="25" y="423"/>
                </a:lnTo>
                <a:lnTo>
                  <a:pt x="32" y="405"/>
                </a:lnTo>
                <a:lnTo>
                  <a:pt x="41" y="388"/>
                </a:lnTo>
                <a:lnTo>
                  <a:pt x="59" y="354"/>
                </a:lnTo>
                <a:lnTo>
                  <a:pt x="79" y="322"/>
                </a:lnTo>
                <a:lnTo>
                  <a:pt x="100" y="291"/>
                </a:lnTo>
                <a:lnTo>
                  <a:pt x="100" y="291"/>
                </a:lnTo>
                <a:lnTo>
                  <a:pt x="105" y="284"/>
                </a:lnTo>
                <a:lnTo>
                  <a:pt x="111" y="276"/>
                </a:lnTo>
                <a:lnTo>
                  <a:pt x="115" y="269"/>
                </a:lnTo>
                <a:lnTo>
                  <a:pt x="118" y="260"/>
                </a:lnTo>
                <a:lnTo>
                  <a:pt x="118" y="260"/>
                </a:lnTo>
                <a:lnTo>
                  <a:pt x="122" y="267"/>
                </a:lnTo>
                <a:lnTo>
                  <a:pt x="124" y="274"/>
                </a:lnTo>
                <a:lnTo>
                  <a:pt x="125" y="281"/>
                </a:lnTo>
                <a:lnTo>
                  <a:pt x="124" y="288"/>
                </a:lnTo>
                <a:lnTo>
                  <a:pt x="121" y="294"/>
                </a:lnTo>
                <a:lnTo>
                  <a:pt x="118" y="299"/>
                </a:lnTo>
                <a:lnTo>
                  <a:pt x="114" y="305"/>
                </a:lnTo>
                <a:lnTo>
                  <a:pt x="108" y="308"/>
                </a:lnTo>
                <a:lnTo>
                  <a:pt x="108" y="308"/>
                </a:lnTo>
                <a:close/>
                <a:moveTo>
                  <a:pt x="111" y="211"/>
                </a:moveTo>
                <a:lnTo>
                  <a:pt x="111" y="211"/>
                </a:lnTo>
                <a:lnTo>
                  <a:pt x="112" y="208"/>
                </a:lnTo>
                <a:lnTo>
                  <a:pt x="114" y="208"/>
                </a:lnTo>
                <a:lnTo>
                  <a:pt x="115" y="208"/>
                </a:lnTo>
                <a:lnTo>
                  <a:pt x="115" y="210"/>
                </a:lnTo>
                <a:lnTo>
                  <a:pt x="115" y="212"/>
                </a:lnTo>
                <a:lnTo>
                  <a:pt x="114" y="214"/>
                </a:lnTo>
                <a:lnTo>
                  <a:pt x="111" y="214"/>
                </a:lnTo>
                <a:lnTo>
                  <a:pt x="111" y="214"/>
                </a:lnTo>
                <a:lnTo>
                  <a:pt x="117" y="229"/>
                </a:lnTo>
                <a:lnTo>
                  <a:pt x="118" y="236"/>
                </a:lnTo>
                <a:lnTo>
                  <a:pt x="117" y="243"/>
                </a:lnTo>
                <a:lnTo>
                  <a:pt x="117" y="243"/>
                </a:lnTo>
                <a:lnTo>
                  <a:pt x="114" y="247"/>
                </a:lnTo>
                <a:lnTo>
                  <a:pt x="110" y="252"/>
                </a:lnTo>
                <a:lnTo>
                  <a:pt x="100" y="259"/>
                </a:lnTo>
                <a:lnTo>
                  <a:pt x="100" y="259"/>
                </a:lnTo>
                <a:lnTo>
                  <a:pt x="103" y="252"/>
                </a:lnTo>
                <a:lnTo>
                  <a:pt x="104" y="246"/>
                </a:lnTo>
                <a:lnTo>
                  <a:pt x="105" y="238"/>
                </a:lnTo>
                <a:lnTo>
                  <a:pt x="105" y="238"/>
                </a:lnTo>
                <a:lnTo>
                  <a:pt x="56" y="305"/>
                </a:lnTo>
                <a:lnTo>
                  <a:pt x="34" y="337"/>
                </a:lnTo>
                <a:lnTo>
                  <a:pt x="13" y="371"/>
                </a:lnTo>
                <a:lnTo>
                  <a:pt x="13" y="371"/>
                </a:lnTo>
                <a:lnTo>
                  <a:pt x="24" y="350"/>
                </a:lnTo>
                <a:lnTo>
                  <a:pt x="35" y="329"/>
                </a:lnTo>
                <a:lnTo>
                  <a:pt x="59" y="290"/>
                </a:lnTo>
                <a:lnTo>
                  <a:pt x="111" y="211"/>
                </a:lnTo>
                <a:lnTo>
                  <a:pt x="111" y="21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62510" tIns="81255" rIns="162510" bIns="81255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3" name="chenying0907 7"/>
          <p:cNvGrpSpPr/>
          <p:nvPr/>
        </p:nvGrpSpPr>
        <p:grpSpPr>
          <a:xfrm>
            <a:off x="3210970" y="3384671"/>
            <a:ext cx="6052404" cy="1196103"/>
            <a:chOff x="4429125" y="2685143"/>
            <a:chExt cx="4118758" cy="1182009"/>
          </a:xfrm>
          <a:solidFill>
            <a:schemeClr val="accent2"/>
          </a:solidFill>
        </p:grpSpPr>
        <p:sp>
          <p:nvSpPr>
            <p:cNvPr id="9" name="chenying0907 92"/>
            <p:cNvSpPr>
              <a:spLocks noEditPoints="1"/>
            </p:cNvSpPr>
            <p:nvPr/>
          </p:nvSpPr>
          <p:spPr bwMode="auto">
            <a:xfrm>
              <a:off x="4429125" y="2685143"/>
              <a:ext cx="4118758" cy="1182009"/>
            </a:xfrm>
            <a:custGeom>
              <a:avLst/>
              <a:gdLst>
                <a:gd name="T0" fmla="*/ 1235 w 1305"/>
                <a:gd name="T1" fmla="*/ 116 h 339"/>
                <a:gd name="T2" fmla="*/ 1299 w 1305"/>
                <a:gd name="T3" fmla="*/ 11 h 339"/>
                <a:gd name="T4" fmla="*/ 868 w 1305"/>
                <a:gd name="T5" fmla="*/ 14 h 339"/>
                <a:gd name="T6" fmla="*/ 862 w 1305"/>
                <a:gd name="T7" fmla="*/ 70 h 339"/>
                <a:gd name="T8" fmla="*/ 408 w 1305"/>
                <a:gd name="T9" fmla="*/ 31 h 339"/>
                <a:gd name="T10" fmla="*/ 1 w 1305"/>
                <a:gd name="T11" fmla="*/ 36 h 339"/>
                <a:gd name="T12" fmla="*/ 20 w 1305"/>
                <a:gd name="T13" fmla="*/ 231 h 339"/>
                <a:gd name="T14" fmla="*/ 174 w 1305"/>
                <a:gd name="T15" fmla="*/ 250 h 339"/>
                <a:gd name="T16" fmla="*/ 61 w 1305"/>
                <a:gd name="T17" fmla="*/ 177 h 339"/>
                <a:gd name="T18" fmla="*/ 45 w 1305"/>
                <a:gd name="T19" fmla="*/ 90 h 339"/>
                <a:gd name="T20" fmla="*/ 44 w 1305"/>
                <a:gd name="T21" fmla="*/ 40 h 339"/>
                <a:gd name="T22" fmla="*/ 14 w 1305"/>
                <a:gd name="T23" fmla="*/ 37 h 339"/>
                <a:gd name="T24" fmla="*/ 189 w 1305"/>
                <a:gd name="T25" fmla="*/ 89 h 339"/>
                <a:gd name="T26" fmla="*/ 199 w 1305"/>
                <a:gd name="T27" fmla="*/ 335 h 339"/>
                <a:gd name="T28" fmla="*/ 778 w 1305"/>
                <a:gd name="T29" fmla="*/ 327 h 339"/>
                <a:gd name="T30" fmla="*/ 1061 w 1305"/>
                <a:gd name="T31" fmla="*/ 273 h 339"/>
                <a:gd name="T32" fmla="*/ 1076 w 1305"/>
                <a:gd name="T33" fmla="*/ 231 h 339"/>
                <a:gd name="T34" fmla="*/ 1299 w 1305"/>
                <a:gd name="T35" fmla="*/ 209 h 339"/>
                <a:gd name="T36" fmla="*/ 909 w 1305"/>
                <a:gd name="T37" fmla="*/ 71 h 339"/>
                <a:gd name="T38" fmla="*/ 925 w 1305"/>
                <a:gd name="T39" fmla="*/ 71 h 339"/>
                <a:gd name="T40" fmla="*/ 886 w 1305"/>
                <a:gd name="T41" fmla="*/ 30 h 339"/>
                <a:gd name="T42" fmla="*/ 870 w 1305"/>
                <a:gd name="T43" fmla="*/ 25 h 339"/>
                <a:gd name="T44" fmla="*/ 869 w 1305"/>
                <a:gd name="T45" fmla="*/ 70 h 339"/>
                <a:gd name="T46" fmla="*/ 399 w 1305"/>
                <a:gd name="T47" fmla="*/ 56 h 339"/>
                <a:gd name="T48" fmla="*/ 382 w 1305"/>
                <a:gd name="T49" fmla="*/ 47 h 339"/>
                <a:gd name="T50" fmla="*/ 382 w 1305"/>
                <a:gd name="T51" fmla="*/ 47 h 339"/>
                <a:gd name="T52" fmla="*/ 349 w 1305"/>
                <a:gd name="T53" fmla="*/ 70 h 339"/>
                <a:gd name="T54" fmla="*/ 325 w 1305"/>
                <a:gd name="T55" fmla="*/ 63 h 339"/>
                <a:gd name="T56" fmla="*/ 325 w 1305"/>
                <a:gd name="T57" fmla="*/ 76 h 339"/>
                <a:gd name="T58" fmla="*/ 318 w 1305"/>
                <a:gd name="T59" fmla="*/ 76 h 339"/>
                <a:gd name="T60" fmla="*/ 298 w 1305"/>
                <a:gd name="T61" fmla="*/ 70 h 339"/>
                <a:gd name="T62" fmla="*/ 1049 w 1305"/>
                <a:gd name="T63" fmla="*/ 289 h 339"/>
                <a:gd name="T64" fmla="*/ 1042 w 1305"/>
                <a:gd name="T65" fmla="*/ 297 h 339"/>
                <a:gd name="T66" fmla="*/ 762 w 1305"/>
                <a:gd name="T67" fmla="*/ 315 h 339"/>
                <a:gd name="T68" fmla="*/ 192 w 1305"/>
                <a:gd name="T69" fmla="*/ 310 h 339"/>
                <a:gd name="T70" fmla="*/ 213 w 1305"/>
                <a:gd name="T71" fmla="*/ 302 h 339"/>
                <a:gd name="T72" fmla="*/ 192 w 1305"/>
                <a:gd name="T73" fmla="*/ 236 h 339"/>
                <a:gd name="T74" fmla="*/ 223 w 1305"/>
                <a:gd name="T75" fmla="*/ 111 h 339"/>
                <a:gd name="T76" fmla="*/ 196 w 1305"/>
                <a:gd name="T77" fmla="*/ 104 h 339"/>
                <a:gd name="T78" fmla="*/ 1036 w 1305"/>
                <a:gd name="T79" fmla="*/ 88 h 339"/>
                <a:gd name="T80" fmla="*/ 1043 w 1305"/>
                <a:gd name="T81" fmla="*/ 99 h 339"/>
                <a:gd name="T82" fmla="*/ 1049 w 1305"/>
                <a:gd name="T83" fmla="*/ 289 h 339"/>
                <a:gd name="T84" fmla="*/ 947 w 1305"/>
                <a:gd name="T85" fmla="*/ 72 h 339"/>
                <a:gd name="T86" fmla="*/ 952 w 1305"/>
                <a:gd name="T87" fmla="*/ 62 h 339"/>
                <a:gd name="T88" fmla="*/ 968 w 1305"/>
                <a:gd name="T89" fmla="*/ 72 h 339"/>
                <a:gd name="T90" fmla="*/ 1004 w 1305"/>
                <a:gd name="T91" fmla="*/ 73 h 339"/>
                <a:gd name="T92" fmla="*/ 1176 w 1305"/>
                <a:gd name="T93" fmla="*/ 209 h 339"/>
                <a:gd name="T94" fmla="*/ 1059 w 1305"/>
                <a:gd name="T95" fmla="*/ 210 h 339"/>
                <a:gd name="T96" fmla="*/ 1071 w 1305"/>
                <a:gd name="T97" fmla="*/ 206 h 339"/>
                <a:gd name="T98" fmla="*/ 1044 w 1305"/>
                <a:gd name="T99" fmla="*/ 78 h 339"/>
                <a:gd name="T100" fmla="*/ 972 w 1305"/>
                <a:gd name="T101" fmla="*/ 44 h 339"/>
                <a:gd name="T102" fmla="*/ 949 w 1305"/>
                <a:gd name="T103" fmla="*/ 41 h 339"/>
                <a:gd name="T104" fmla="*/ 1232 w 1305"/>
                <a:gd name="T105" fmla="*/ 99 h 339"/>
                <a:gd name="T106" fmla="*/ 1269 w 1305"/>
                <a:gd name="T107" fmla="*/ 185 h 339"/>
                <a:gd name="T108" fmla="*/ 1280 w 1305"/>
                <a:gd name="T109" fmla="*/ 18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339">
                  <a:moveTo>
                    <a:pt x="1303" y="200"/>
                  </a:moveTo>
                  <a:cubicBezTo>
                    <a:pt x="1293" y="186"/>
                    <a:pt x="1281" y="173"/>
                    <a:pt x="1269" y="160"/>
                  </a:cubicBezTo>
                  <a:cubicBezTo>
                    <a:pt x="1263" y="152"/>
                    <a:pt x="1256" y="145"/>
                    <a:pt x="1250" y="138"/>
                  </a:cubicBezTo>
                  <a:cubicBezTo>
                    <a:pt x="1244" y="132"/>
                    <a:pt x="1233" y="124"/>
                    <a:pt x="1235" y="116"/>
                  </a:cubicBezTo>
                  <a:cubicBezTo>
                    <a:pt x="1236" y="109"/>
                    <a:pt x="1245" y="99"/>
                    <a:pt x="1249" y="93"/>
                  </a:cubicBezTo>
                  <a:cubicBezTo>
                    <a:pt x="1254" y="85"/>
                    <a:pt x="1260" y="77"/>
                    <a:pt x="1265" y="68"/>
                  </a:cubicBezTo>
                  <a:cubicBezTo>
                    <a:pt x="1276" y="50"/>
                    <a:pt x="1287" y="32"/>
                    <a:pt x="1298" y="14"/>
                  </a:cubicBezTo>
                  <a:cubicBezTo>
                    <a:pt x="1299" y="13"/>
                    <a:pt x="1299" y="12"/>
                    <a:pt x="1299" y="11"/>
                  </a:cubicBezTo>
                  <a:cubicBezTo>
                    <a:pt x="1303" y="8"/>
                    <a:pt x="1300" y="0"/>
                    <a:pt x="1294" y="1"/>
                  </a:cubicBezTo>
                  <a:cubicBezTo>
                    <a:pt x="1154" y="22"/>
                    <a:pt x="1012" y="26"/>
                    <a:pt x="872" y="13"/>
                  </a:cubicBezTo>
                  <a:cubicBezTo>
                    <a:pt x="870" y="13"/>
                    <a:pt x="869" y="14"/>
                    <a:pt x="868" y="15"/>
                  </a:cubicBezTo>
                  <a:cubicBezTo>
                    <a:pt x="868" y="15"/>
                    <a:pt x="868" y="14"/>
                    <a:pt x="868" y="14"/>
                  </a:cubicBezTo>
                  <a:cubicBezTo>
                    <a:pt x="867" y="11"/>
                    <a:pt x="862" y="12"/>
                    <a:pt x="862" y="15"/>
                  </a:cubicBezTo>
                  <a:cubicBezTo>
                    <a:pt x="861" y="24"/>
                    <a:pt x="862" y="34"/>
                    <a:pt x="862" y="44"/>
                  </a:cubicBezTo>
                  <a:cubicBezTo>
                    <a:pt x="862" y="52"/>
                    <a:pt x="860" y="61"/>
                    <a:pt x="862" y="69"/>
                  </a:cubicBezTo>
                  <a:cubicBezTo>
                    <a:pt x="862" y="70"/>
                    <a:pt x="862" y="70"/>
                    <a:pt x="862" y="70"/>
                  </a:cubicBezTo>
                  <a:cubicBezTo>
                    <a:pt x="710" y="68"/>
                    <a:pt x="559" y="69"/>
                    <a:pt x="407" y="73"/>
                  </a:cubicBezTo>
                  <a:cubicBezTo>
                    <a:pt x="408" y="68"/>
                    <a:pt x="408" y="62"/>
                    <a:pt x="409" y="57"/>
                  </a:cubicBezTo>
                  <a:cubicBezTo>
                    <a:pt x="409" y="49"/>
                    <a:pt x="410" y="41"/>
                    <a:pt x="409" y="33"/>
                  </a:cubicBezTo>
                  <a:cubicBezTo>
                    <a:pt x="409" y="32"/>
                    <a:pt x="409" y="31"/>
                    <a:pt x="408" y="31"/>
                  </a:cubicBezTo>
                  <a:cubicBezTo>
                    <a:pt x="407" y="30"/>
                    <a:pt x="406" y="29"/>
                    <a:pt x="404" y="29"/>
                  </a:cubicBezTo>
                  <a:cubicBezTo>
                    <a:pt x="338" y="26"/>
                    <a:pt x="272" y="26"/>
                    <a:pt x="206" y="26"/>
                  </a:cubicBezTo>
                  <a:cubicBezTo>
                    <a:pt x="141" y="26"/>
                    <a:pt x="74" y="24"/>
                    <a:pt x="9" y="30"/>
                  </a:cubicBezTo>
                  <a:cubicBezTo>
                    <a:pt x="6" y="27"/>
                    <a:pt x="0" y="31"/>
                    <a:pt x="1" y="36"/>
                  </a:cubicBezTo>
                  <a:cubicBezTo>
                    <a:pt x="10" y="71"/>
                    <a:pt x="38" y="103"/>
                    <a:pt x="63" y="128"/>
                  </a:cubicBezTo>
                  <a:cubicBezTo>
                    <a:pt x="73" y="138"/>
                    <a:pt x="73" y="139"/>
                    <a:pt x="65" y="151"/>
                  </a:cubicBezTo>
                  <a:cubicBezTo>
                    <a:pt x="59" y="159"/>
                    <a:pt x="53" y="167"/>
                    <a:pt x="48" y="176"/>
                  </a:cubicBezTo>
                  <a:cubicBezTo>
                    <a:pt x="37" y="193"/>
                    <a:pt x="26" y="211"/>
                    <a:pt x="20" y="231"/>
                  </a:cubicBezTo>
                  <a:cubicBezTo>
                    <a:pt x="19" y="234"/>
                    <a:pt x="22" y="236"/>
                    <a:pt x="24" y="235"/>
                  </a:cubicBezTo>
                  <a:cubicBezTo>
                    <a:pt x="24" y="237"/>
                    <a:pt x="24" y="239"/>
                    <a:pt x="27" y="239"/>
                  </a:cubicBezTo>
                  <a:cubicBezTo>
                    <a:pt x="50" y="243"/>
                    <a:pt x="74" y="244"/>
                    <a:pt x="98" y="246"/>
                  </a:cubicBezTo>
                  <a:cubicBezTo>
                    <a:pt x="123" y="248"/>
                    <a:pt x="149" y="252"/>
                    <a:pt x="174" y="250"/>
                  </a:cubicBezTo>
                  <a:cubicBezTo>
                    <a:pt x="179" y="249"/>
                    <a:pt x="181" y="242"/>
                    <a:pt x="176" y="241"/>
                  </a:cubicBezTo>
                  <a:cubicBezTo>
                    <a:pt x="152" y="236"/>
                    <a:pt x="128" y="236"/>
                    <a:pt x="104" y="235"/>
                  </a:cubicBezTo>
                  <a:cubicBezTo>
                    <a:pt x="79" y="233"/>
                    <a:pt x="53" y="231"/>
                    <a:pt x="28" y="232"/>
                  </a:cubicBezTo>
                  <a:cubicBezTo>
                    <a:pt x="40" y="214"/>
                    <a:pt x="50" y="195"/>
                    <a:pt x="61" y="177"/>
                  </a:cubicBezTo>
                  <a:cubicBezTo>
                    <a:pt x="68" y="167"/>
                    <a:pt x="77" y="157"/>
                    <a:pt x="83" y="147"/>
                  </a:cubicBezTo>
                  <a:cubicBezTo>
                    <a:pt x="86" y="142"/>
                    <a:pt x="87" y="139"/>
                    <a:pt x="84" y="133"/>
                  </a:cubicBezTo>
                  <a:cubicBezTo>
                    <a:pt x="81" y="126"/>
                    <a:pt x="73" y="121"/>
                    <a:pt x="67" y="115"/>
                  </a:cubicBezTo>
                  <a:cubicBezTo>
                    <a:pt x="60" y="107"/>
                    <a:pt x="52" y="99"/>
                    <a:pt x="45" y="90"/>
                  </a:cubicBezTo>
                  <a:cubicBezTo>
                    <a:pt x="35" y="77"/>
                    <a:pt x="27" y="62"/>
                    <a:pt x="19" y="48"/>
                  </a:cubicBezTo>
                  <a:cubicBezTo>
                    <a:pt x="23" y="48"/>
                    <a:pt x="27" y="48"/>
                    <a:pt x="31" y="48"/>
                  </a:cubicBezTo>
                  <a:cubicBezTo>
                    <a:pt x="35" y="48"/>
                    <a:pt x="40" y="49"/>
                    <a:pt x="44" y="47"/>
                  </a:cubicBezTo>
                  <a:cubicBezTo>
                    <a:pt x="48" y="46"/>
                    <a:pt x="48" y="42"/>
                    <a:pt x="44" y="40"/>
                  </a:cubicBezTo>
                  <a:cubicBezTo>
                    <a:pt x="40" y="39"/>
                    <a:pt x="35" y="39"/>
                    <a:pt x="31" y="40"/>
                  </a:cubicBezTo>
                  <a:cubicBezTo>
                    <a:pt x="26" y="40"/>
                    <a:pt x="21" y="40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39"/>
                    <a:pt x="14" y="38"/>
                    <a:pt x="14" y="37"/>
                  </a:cubicBezTo>
                  <a:cubicBezTo>
                    <a:pt x="78" y="39"/>
                    <a:pt x="142" y="36"/>
                    <a:pt x="206" y="36"/>
                  </a:cubicBezTo>
                  <a:cubicBezTo>
                    <a:pt x="263" y="36"/>
                    <a:pt x="320" y="37"/>
                    <a:pt x="377" y="38"/>
                  </a:cubicBezTo>
                  <a:cubicBezTo>
                    <a:pt x="317" y="58"/>
                    <a:pt x="254" y="69"/>
                    <a:pt x="191" y="81"/>
                  </a:cubicBezTo>
                  <a:cubicBezTo>
                    <a:pt x="187" y="81"/>
                    <a:pt x="187" y="86"/>
                    <a:pt x="189" y="89"/>
                  </a:cubicBezTo>
                  <a:cubicBezTo>
                    <a:pt x="188" y="90"/>
                    <a:pt x="187" y="91"/>
                    <a:pt x="187" y="93"/>
                  </a:cubicBezTo>
                  <a:cubicBezTo>
                    <a:pt x="183" y="143"/>
                    <a:pt x="182" y="192"/>
                    <a:pt x="180" y="242"/>
                  </a:cubicBezTo>
                  <a:cubicBezTo>
                    <a:pt x="179" y="263"/>
                    <a:pt x="177" y="284"/>
                    <a:pt x="178" y="304"/>
                  </a:cubicBezTo>
                  <a:cubicBezTo>
                    <a:pt x="179" y="318"/>
                    <a:pt x="185" y="330"/>
                    <a:pt x="199" y="335"/>
                  </a:cubicBezTo>
                  <a:cubicBezTo>
                    <a:pt x="217" y="339"/>
                    <a:pt x="238" y="336"/>
                    <a:pt x="255" y="336"/>
                  </a:cubicBezTo>
                  <a:cubicBezTo>
                    <a:pt x="282" y="335"/>
                    <a:pt x="309" y="335"/>
                    <a:pt x="335" y="335"/>
                  </a:cubicBezTo>
                  <a:cubicBezTo>
                    <a:pt x="384" y="334"/>
                    <a:pt x="433" y="333"/>
                    <a:pt x="482" y="333"/>
                  </a:cubicBezTo>
                  <a:cubicBezTo>
                    <a:pt x="581" y="331"/>
                    <a:pt x="679" y="329"/>
                    <a:pt x="778" y="327"/>
                  </a:cubicBezTo>
                  <a:cubicBezTo>
                    <a:pt x="828" y="326"/>
                    <a:pt x="878" y="324"/>
                    <a:pt x="928" y="323"/>
                  </a:cubicBezTo>
                  <a:cubicBezTo>
                    <a:pt x="950" y="322"/>
                    <a:pt x="972" y="322"/>
                    <a:pt x="995" y="321"/>
                  </a:cubicBezTo>
                  <a:cubicBezTo>
                    <a:pt x="1011" y="321"/>
                    <a:pt x="1036" y="325"/>
                    <a:pt x="1051" y="315"/>
                  </a:cubicBezTo>
                  <a:cubicBezTo>
                    <a:pt x="1064" y="305"/>
                    <a:pt x="1061" y="287"/>
                    <a:pt x="1061" y="273"/>
                  </a:cubicBezTo>
                  <a:cubicBezTo>
                    <a:pt x="1060" y="259"/>
                    <a:pt x="1060" y="245"/>
                    <a:pt x="1059" y="232"/>
                  </a:cubicBezTo>
                  <a:cubicBezTo>
                    <a:pt x="1061" y="232"/>
                    <a:pt x="1063" y="232"/>
                    <a:pt x="1065" y="232"/>
                  </a:cubicBezTo>
                  <a:cubicBezTo>
                    <a:pt x="1068" y="233"/>
                    <a:pt x="1072" y="234"/>
                    <a:pt x="1074" y="233"/>
                  </a:cubicBezTo>
                  <a:cubicBezTo>
                    <a:pt x="1075" y="232"/>
                    <a:pt x="1076" y="232"/>
                    <a:pt x="1076" y="231"/>
                  </a:cubicBezTo>
                  <a:cubicBezTo>
                    <a:pt x="1090" y="231"/>
                    <a:pt x="1104" y="229"/>
                    <a:pt x="1118" y="227"/>
                  </a:cubicBezTo>
                  <a:cubicBezTo>
                    <a:pt x="1138" y="225"/>
                    <a:pt x="1159" y="223"/>
                    <a:pt x="1180" y="221"/>
                  </a:cubicBezTo>
                  <a:cubicBezTo>
                    <a:pt x="1199" y="219"/>
                    <a:pt x="1219" y="217"/>
                    <a:pt x="1239" y="215"/>
                  </a:cubicBezTo>
                  <a:cubicBezTo>
                    <a:pt x="1258" y="213"/>
                    <a:pt x="1280" y="214"/>
                    <a:pt x="1299" y="209"/>
                  </a:cubicBezTo>
                  <a:cubicBezTo>
                    <a:pt x="1301" y="208"/>
                    <a:pt x="1302" y="206"/>
                    <a:pt x="1302" y="204"/>
                  </a:cubicBezTo>
                  <a:cubicBezTo>
                    <a:pt x="1304" y="204"/>
                    <a:pt x="1305" y="202"/>
                    <a:pt x="1303" y="200"/>
                  </a:cubicBezTo>
                  <a:close/>
                  <a:moveTo>
                    <a:pt x="925" y="71"/>
                  </a:moveTo>
                  <a:cubicBezTo>
                    <a:pt x="919" y="71"/>
                    <a:pt x="914" y="71"/>
                    <a:pt x="909" y="71"/>
                  </a:cubicBezTo>
                  <a:cubicBezTo>
                    <a:pt x="908" y="66"/>
                    <a:pt x="907" y="60"/>
                    <a:pt x="906" y="55"/>
                  </a:cubicBezTo>
                  <a:cubicBezTo>
                    <a:pt x="905" y="49"/>
                    <a:pt x="905" y="43"/>
                    <a:pt x="904" y="37"/>
                  </a:cubicBezTo>
                  <a:cubicBezTo>
                    <a:pt x="910" y="39"/>
                    <a:pt x="916" y="41"/>
                    <a:pt x="922" y="43"/>
                  </a:cubicBezTo>
                  <a:cubicBezTo>
                    <a:pt x="920" y="52"/>
                    <a:pt x="920" y="63"/>
                    <a:pt x="925" y="71"/>
                  </a:cubicBezTo>
                  <a:close/>
                  <a:moveTo>
                    <a:pt x="900" y="35"/>
                  </a:moveTo>
                  <a:cubicBezTo>
                    <a:pt x="899" y="46"/>
                    <a:pt x="898" y="60"/>
                    <a:pt x="901" y="71"/>
                  </a:cubicBezTo>
                  <a:cubicBezTo>
                    <a:pt x="897" y="71"/>
                    <a:pt x="894" y="71"/>
                    <a:pt x="890" y="71"/>
                  </a:cubicBezTo>
                  <a:cubicBezTo>
                    <a:pt x="889" y="57"/>
                    <a:pt x="886" y="44"/>
                    <a:pt x="886" y="30"/>
                  </a:cubicBezTo>
                  <a:cubicBezTo>
                    <a:pt x="890" y="32"/>
                    <a:pt x="895" y="34"/>
                    <a:pt x="900" y="35"/>
                  </a:cubicBezTo>
                  <a:close/>
                  <a:moveTo>
                    <a:pt x="869" y="69"/>
                  </a:moveTo>
                  <a:cubicBezTo>
                    <a:pt x="873" y="61"/>
                    <a:pt x="872" y="51"/>
                    <a:pt x="872" y="42"/>
                  </a:cubicBezTo>
                  <a:cubicBezTo>
                    <a:pt x="872" y="36"/>
                    <a:pt x="871" y="30"/>
                    <a:pt x="870" y="25"/>
                  </a:cubicBezTo>
                  <a:cubicBezTo>
                    <a:pt x="870" y="25"/>
                    <a:pt x="870" y="25"/>
                    <a:pt x="870" y="25"/>
                  </a:cubicBezTo>
                  <a:cubicBezTo>
                    <a:pt x="874" y="26"/>
                    <a:pt x="877" y="27"/>
                    <a:pt x="880" y="28"/>
                  </a:cubicBezTo>
                  <a:cubicBezTo>
                    <a:pt x="879" y="42"/>
                    <a:pt x="878" y="57"/>
                    <a:pt x="882" y="71"/>
                  </a:cubicBezTo>
                  <a:cubicBezTo>
                    <a:pt x="878" y="71"/>
                    <a:pt x="873" y="70"/>
                    <a:pt x="869" y="70"/>
                  </a:cubicBezTo>
                  <a:cubicBezTo>
                    <a:pt x="869" y="70"/>
                    <a:pt x="869" y="70"/>
                    <a:pt x="869" y="69"/>
                  </a:cubicBezTo>
                  <a:close/>
                  <a:moveTo>
                    <a:pt x="388" y="45"/>
                  </a:moveTo>
                  <a:cubicBezTo>
                    <a:pt x="392" y="43"/>
                    <a:pt x="397" y="42"/>
                    <a:pt x="402" y="40"/>
                  </a:cubicBezTo>
                  <a:cubicBezTo>
                    <a:pt x="401" y="45"/>
                    <a:pt x="400" y="51"/>
                    <a:pt x="399" y="56"/>
                  </a:cubicBezTo>
                  <a:cubicBezTo>
                    <a:pt x="398" y="62"/>
                    <a:pt x="397" y="68"/>
                    <a:pt x="397" y="73"/>
                  </a:cubicBezTo>
                  <a:cubicBezTo>
                    <a:pt x="395" y="73"/>
                    <a:pt x="392" y="74"/>
                    <a:pt x="389" y="74"/>
                  </a:cubicBezTo>
                  <a:cubicBezTo>
                    <a:pt x="387" y="64"/>
                    <a:pt x="386" y="55"/>
                    <a:pt x="388" y="45"/>
                  </a:cubicBezTo>
                  <a:close/>
                  <a:moveTo>
                    <a:pt x="382" y="47"/>
                  </a:moveTo>
                  <a:cubicBezTo>
                    <a:pt x="380" y="56"/>
                    <a:pt x="379" y="65"/>
                    <a:pt x="381" y="74"/>
                  </a:cubicBezTo>
                  <a:cubicBezTo>
                    <a:pt x="377" y="74"/>
                    <a:pt x="373" y="74"/>
                    <a:pt x="368" y="74"/>
                  </a:cubicBezTo>
                  <a:cubicBezTo>
                    <a:pt x="369" y="66"/>
                    <a:pt x="369" y="59"/>
                    <a:pt x="368" y="51"/>
                  </a:cubicBezTo>
                  <a:cubicBezTo>
                    <a:pt x="373" y="49"/>
                    <a:pt x="377" y="48"/>
                    <a:pt x="382" y="47"/>
                  </a:cubicBezTo>
                  <a:close/>
                  <a:moveTo>
                    <a:pt x="363" y="52"/>
                  </a:moveTo>
                  <a:cubicBezTo>
                    <a:pt x="363" y="60"/>
                    <a:pt x="362" y="67"/>
                    <a:pt x="361" y="74"/>
                  </a:cubicBezTo>
                  <a:cubicBezTo>
                    <a:pt x="357" y="75"/>
                    <a:pt x="353" y="75"/>
                    <a:pt x="349" y="75"/>
                  </a:cubicBezTo>
                  <a:cubicBezTo>
                    <a:pt x="350" y="73"/>
                    <a:pt x="349" y="72"/>
                    <a:pt x="349" y="70"/>
                  </a:cubicBezTo>
                  <a:cubicBezTo>
                    <a:pt x="349" y="66"/>
                    <a:pt x="349" y="61"/>
                    <a:pt x="348" y="57"/>
                  </a:cubicBezTo>
                  <a:cubicBezTo>
                    <a:pt x="353" y="55"/>
                    <a:pt x="358" y="54"/>
                    <a:pt x="363" y="52"/>
                  </a:cubicBezTo>
                  <a:close/>
                  <a:moveTo>
                    <a:pt x="325" y="71"/>
                  </a:moveTo>
                  <a:cubicBezTo>
                    <a:pt x="325" y="68"/>
                    <a:pt x="325" y="66"/>
                    <a:pt x="325" y="63"/>
                  </a:cubicBezTo>
                  <a:cubicBezTo>
                    <a:pt x="331" y="61"/>
                    <a:pt x="337" y="60"/>
                    <a:pt x="343" y="58"/>
                  </a:cubicBezTo>
                  <a:cubicBezTo>
                    <a:pt x="343" y="62"/>
                    <a:pt x="343" y="66"/>
                    <a:pt x="342" y="70"/>
                  </a:cubicBezTo>
                  <a:cubicBezTo>
                    <a:pt x="342" y="72"/>
                    <a:pt x="342" y="73"/>
                    <a:pt x="342" y="75"/>
                  </a:cubicBezTo>
                  <a:cubicBezTo>
                    <a:pt x="336" y="75"/>
                    <a:pt x="330" y="75"/>
                    <a:pt x="325" y="76"/>
                  </a:cubicBezTo>
                  <a:cubicBezTo>
                    <a:pt x="325" y="74"/>
                    <a:pt x="325" y="72"/>
                    <a:pt x="325" y="71"/>
                  </a:cubicBezTo>
                  <a:close/>
                  <a:moveTo>
                    <a:pt x="320" y="64"/>
                  </a:moveTo>
                  <a:cubicBezTo>
                    <a:pt x="320" y="66"/>
                    <a:pt x="319" y="68"/>
                    <a:pt x="319" y="70"/>
                  </a:cubicBezTo>
                  <a:cubicBezTo>
                    <a:pt x="319" y="72"/>
                    <a:pt x="318" y="74"/>
                    <a:pt x="318" y="76"/>
                  </a:cubicBezTo>
                  <a:cubicBezTo>
                    <a:pt x="313" y="76"/>
                    <a:pt x="309" y="76"/>
                    <a:pt x="304" y="76"/>
                  </a:cubicBezTo>
                  <a:cubicBezTo>
                    <a:pt x="303" y="74"/>
                    <a:pt x="302" y="71"/>
                    <a:pt x="302" y="69"/>
                  </a:cubicBezTo>
                  <a:cubicBezTo>
                    <a:pt x="308" y="67"/>
                    <a:pt x="314" y="66"/>
                    <a:pt x="320" y="64"/>
                  </a:cubicBezTo>
                  <a:close/>
                  <a:moveTo>
                    <a:pt x="298" y="70"/>
                  </a:moveTo>
                  <a:cubicBezTo>
                    <a:pt x="298" y="72"/>
                    <a:pt x="298" y="74"/>
                    <a:pt x="299" y="76"/>
                  </a:cubicBezTo>
                  <a:cubicBezTo>
                    <a:pt x="286" y="77"/>
                    <a:pt x="274" y="77"/>
                    <a:pt x="261" y="78"/>
                  </a:cubicBezTo>
                  <a:cubicBezTo>
                    <a:pt x="273" y="75"/>
                    <a:pt x="286" y="72"/>
                    <a:pt x="298" y="70"/>
                  </a:cubicBezTo>
                  <a:close/>
                  <a:moveTo>
                    <a:pt x="1049" y="289"/>
                  </a:moveTo>
                  <a:cubicBezTo>
                    <a:pt x="1047" y="288"/>
                    <a:pt x="1045" y="289"/>
                    <a:pt x="1042" y="289"/>
                  </a:cubicBezTo>
                  <a:cubicBezTo>
                    <a:pt x="1039" y="289"/>
                    <a:pt x="1037" y="289"/>
                    <a:pt x="1034" y="289"/>
                  </a:cubicBezTo>
                  <a:cubicBezTo>
                    <a:pt x="1031" y="290"/>
                    <a:pt x="1031" y="296"/>
                    <a:pt x="1034" y="297"/>
                  </a:cubicBezTo>
                  <a:cubicBezTo>
                    <a:pt x="1037" y="297"/>
                    <a:pt x="1039" y="297"/>
                    <a:pt x="1042" y="297"/>
                  </a:cubicBezTo>
                  <a:cubicBezTo>
                    <a:pt x="1044" y="297"/>
                    <a:pt x="1046" y="297"/>
                    <a:pt x="1048" y="297"/>
                  </a:cubicBezTo>
                  <a:cubicBezTo>
                    <a:pt x="1048" y="297"/>
                    <a:pt x="1048" y="297"/>
                    <a:pt x="1048" y="297"/>
                  </a:cubicBezTo>
                  <a:cubicBezTo>
                    <a:pt x="1044" y="311"/>
                    <a:pt x="1025" y="308"/>
                    <a:pt x="1015" y="308"/>
                  </a:cubicBezTo>
                  <a:cubicBezTo>
                    <a:pt x="930" y="311"/>
                    <a:pt x="846" y="313"/>
                    <a:pt x="762" y="315"/>
                  </a:cubicBezTo>
                  <a:cubicBezTo>
                    <a:pt x="593" y="319"/>
                    <a:pt x="424" y="321"/>
                    <a:pt x="255" y="323"/>
                  </a:cubicBezTo>
                  <a:cubicBezTo>
                    <a:pt x="244" y="323"/>
                    <a:pt x="233" y="323"/>
                    <a:pt x="222" y="323"/>
                  </a:cubicBezTo>
                  <a:cubicBezTo>
                    <a:pt x="217" y="323"/>
                    <a:pt x="212" y="324"/>
                    <a:pt x="207" y="323"/>
                  </a:cubicBezTo>
                  <a:cubicBezTo>
                    <a:pt x="198" y="321"/>
                    <a:pt x="194" y="316"/>
                    <a:pt x="192" y="310"/>
                  </a:cubicBezTo>
                  <a:cubicBezTo>
                    <a:pt x="192" y="310"/>
                    <a:pt x="193" y="310"/>
                    <a:pt x="193" y="310"/>
                  </a:cubicBezTo>
                  <a:cubicBezTo>
                    <a:pt x="195" y="310"/>
                    <a:pt x="198" y="310"/>
                    <a:pt x="200" y="310"/>
                  </a:cubicBezTo>
                  <a:cubicBezTo>
                    <a:pt x="204" y="311"/>
                    <a:pt x="209" y="311"/>
                    <a:pt x="213" y="310"/>
                  </a:cubicBezTo>
                  <a:cubicBezTo>
                    <a:pt x="217" y="309"/>
                    <a:pt x="217" y="303"/>
                    <a:pt x="213" y="302"/>
                  </a:cubicBezTo>
                  <a:cubicBezTo>
                    <a:pt x="209" y="301"/>
                    <a:pt x="204" y="302"/>
                    <a:pt x="200" y="302"/>
                  </a:cubicBezTo>
                  <a:cubicBezTo>
                    <a:pt x="197" y="302"/>
                    <a:pt x="193" y="302"/>
                    <a:pt x="191" y="304"/>
                  </a:cubicBezTo>
                  <a:cubicBezTo>
                    <a:pt x="190" y="303"/>
                    <a:pt x="190" y="301"/>
                    <a:pt x="190" y="299"/>
                  </a:cubicBezTo>
                  <a:cubicBezTo>
                    <a:pt x="189" y="278"/>
                    <a:pt x="192" y="257"/>
                    <a:pt x="192" y="236"/>
                  </a:cubicBezTo>
                  <a:cubicBezTo>
                    <a:pt x="194" y="195"/>
                    <a:pt x="195" y="154"/>
                    <a:pt x="196" y="112"/>
                  </a:cubicBezTo>
                  <a:cubicBezTo>
                    <a:pt x="196" y="113"/>
                    <a:pt x="197" y="113"/>
                    <a:pt x="198" y="113"/>
                  </a:cubicBezTo>
                  <a:cubicBezTo>
                    <a:pt x="202" y="113"/>
                    <a:pt x="207" y="113"/>
                    <a:pt x="211" y="113"/>
                  </a:cubicBezTo>
                  <a:cubicBezTo>
                    <a:pt x="215" y="113"/>
                    <a:pt x="219" y="113"/>
                    <a:pt x="223" y="111"/>
                  </a:cubicBezTo>
                  <a:cubicBezTo>
                    <a:pt x="225" y="110"/>
                    <a:pt x="225" y="107"/>
                    <a:pt x="223" y="106"/>
                  </a:cubicBezTo>
                  <a:cubicBezTo>
                    <a:pt x="219" y="103"/>
                    <a:pt x="215" y="104"/>
                    <a:pt x="211" y="104"/>
                  </a:cubicBezTo>
                  <a:cubicBezTo>
                    <a:pt x="207" y="104"/>
                    <a:pt x="202" y="104"/>
                    <a:pt x="197" y="104"/>
                  </a:cubicBezTo>
                  <a:cubicBezTo>
                    <a:pt x="197" y="104"/>
                    <a:pt x="196" y="104"/>
                    <a:pt x="196" y="104"/>
                  </a:cubicBezTo>
                  <a:cubicBezTo>
                    <a:pt x="196" y="100"/>
                    <a:pt x="196" y="97"/>
                    <a:pt x="196" y="93"/>
                  </a:cubicBezTo>
                  <a:cubicBezTo>
                    <a:pt x="196" y="92"/>
                    <a:pt x="196" y="91"/>
                    <a:pt x="196" y="91"/>
                  </a:cubicBezTo>
                  <a:cubicBezTo>
                    <a:pt x="475" y="80"/>
                    <a:pt x="754" y="78"/>
                    <a:pt x="1033" y="85"/>
                  </a:cubicBezTo>
                  <a:cubicBezTo>
                    <a:pt x="1034" y="86"/>
                    <a:pt x="1035" y="87"/>
                    <a:pt x="1036" y="88"/>
                  </a:cubicBezTo>
                  <a:cubicBezTo>
                    <a:pt x="1038" y="88"/>
                    <a:pt x="1039" y="90"/>
                    <a:pt x="1040" y="92"/>
                  </a:cubicBezTo>
                  <a:cubicBezTo>
                    <a:pt x="1039" y="92"/>
                    <a:pt x="1037" y="91"/>
                    <a:pt x="1035" y="90"/>
                  </a:cubicBezTo>
                  <a:cubicBezTo>
                    <a:pt x="1031" y="89"/>
                    <a:pt x="1028" y="93"/>
                    <a:pt x="1032" y="96"/>
                  </a:cubicBezTo>
                  <a:cubicBezTo>
                    <a:pt x="1035" y="98"/>
                    <a:pt x="1039" y="99"/>
                    <a:pt x="1043" y="99"/>
                  </a:cubicBezTo>
                  <a:cubicBezTo>
                    <a:pt x="1046" y="113"/>
                    <a:pt x="1044" y="135"/>
                    <a:pt x="1044" y="142"/>
                  </a:cubicBezTo>
                  <a:cubicBezTo>
                    <a:pt x="1045" y="164"/>
                    <a:pt x="1045" y="185"/>
                    <a:pt x="1046" y="207"/>
                  </a:cubicBezTo>
                  <a:cubicBezTo>
                    <a:pt x="1047" y="227"/>
                    <a:pt x="1047" y="247"/>
                    <a:pt x="1048" y="266"/>
                  </a:cubicBezTo>
                  <a:cubicBezTo>
                    <a:pt x="1048" y="272"/>
                    <a:pt x="1050" y="281"/>
                    <a:pt x="1049" y="289"/>
                  </a:cubicBezTo>
                  <a:close/>
                  <a:moveTo>
                    <a:pt x="928" y="45"/>
                  </a:moveTo>
                  <a:cubicBezTo>
                    <a:pt x="934" y="48"/>
                    <a:pt x="940" y="50"/>
                    <a:pt x="946" y="52"/>
                  </a:cubicBezTo>
                  <a:cubicBezTo>
                    <a:pt x="946" y="56"/>
                    <a:pt x="946" y="59"/>
                    <a:pt x="946" y="62"/>
                  </a:cubicBezTo>
                  <a:cubicBezTo>
                    <a:pt x="947" y="66"/>
                    <a:pt x="946" y="69"/>
                    <a:pt x="947" y="72"/>
                  </a:cubicBezTo>
                  <a:cubicBezTo>
                    <a:pt x="942" y="72"/>
                    <a:pt x="937" y="72"/>
                    <a:pt x="932" y="71"/>
                  </a:cubicBezTo>
                  <a:cubicBezTo>
                    <a:pt x="931" y="66"/>
                    <a:pt x="929" y="62"/>
                    <a:pt x="928" y="57"/>
                  </a:cubicBezTo>
                  <a:cubicBezTo>
                    <a:pt x="927" y="53"/>
                    <a:pt x="927" y="49"/>
                    <a:pt x="928" y="45"/>
                  </a:cubicBezTo>
                  <a:close/>
                  <a:moveTo>
                    <a:pt x="952" y="62"/>
                  </a:moveTo>
                  <a:cubicBezTo>
                    <a:pt x="952" y="59"/>
                    <a:pt x="952" y="57"/>
                    <a:pt x="951" y="54"/>
                  </a:cubicBezTo>
                  <a:cubicBezTo>
                    <a:pt x="957" y="56"/>
                    <a:pt x="962" y="58"/>
                    <a:pt x="967" y="60"/>
                  </a:cubicBezTo>
                  <a:cubicBezTo>
                    <a:pt x="968" y="62"/>
                    <a:pt x="968" y="64"/>
                    <a:pt x="968" y="67"/>
                  </a:cubicBezTo>
                  <a:cubicBezTo>
                    <a:pt x="968" y="68"/>
                    <a:pt x="968" y="70"/>
                    <a:pt x="968" y="72"/>
                  </a:cubicBezTo>
                  <a:cubicBezTo>
                    <a:pt x="963" y="72"/>
                    <a:pt x="958" y="72"/>
                    <a:pt x="953" y="72"/>
                  </a:cubicBezTo>
                  <a:cubicBezTo>
                    <a:pt x="954" y="68"/>
                    <a:pt x="953" y="65"/>
                    <a:pt x="952" y="62"/>
                  </a:cubicBezTo>
                  <a:close/>
                  <a:moveTo>
                    <a:pt x="974" y="62"/>
                  </a:moveTo>
                  <a:cubicBezTo>
                    <a:pt x="984" y="66"/>
                    <a:pt x="994" y="69"/>
                    <a:pt x="1004" y="73"/>
                  </a:cubicBezTo>
                  <a:cubicBezTo>
                    <a:pt x="994" y="73"/>
                    <a:pt x="984" y="72"/>
                    <a:pt x="975" y="72"/>
                  </a:cubicBezTo>
                  <a:cubicBezTo>
                    <a:pt x="975" y="69"/>
                    <a:pt x="975" y="66"/>
                    <a:pt x="974" y="62"/>
                  </a:cubicBezTo>
                  <a:close/>
                  <a:moveTo>
                    <a:pt x="1239" y="203"/>
                  </a:moveTo>
                  <a:cubicBezTo>
                    <a:pt x="1218" y="205"/>
                    <a:pt x="1197" y="207"/>
                    <a:pt x="1176" y="209"/>
                  </a:cubicBezTo>
                  <a:cubicBezTo>
                    <a:pt x="1156" y="211"/>
                    <a:pt x="1135" y="213"/>
                    <a:pt x="1114" y="216"/>
                  </a:cubicBezTo>
                  <a:cubicBezTo>
                    <a:pt x="1098" y="218"/>
                    <a:pt x="1080" y="219"/>
                    <a:pt x="1064" y="225"/>
                  </a:cubicBezTo>
                  <a:cubicBezTo>
                    <a:pt x="1062" y="225"/>
                    <a:pt x="1061" y="225"/>
                    <a:pt x="1059" y="225"/>
                  </a:cubicBezTo>
                  <a:cubicBezTo>
                    <a:pt x="1059" y="220"/>
                    <a:pt x="1059" y="215"/>
                    <a:pt x="1059" y="210"/>
                  </a:cubicBezTo>
                  <a:cubicBezTo>
                    <a:pt x="1062" y="212"/>
                    <a:pt x="1065" y="213"/>
                    <a:pt x="1069" y="214"/>
                  </a:cubicBezTo>
                  <a:cubicBezTo>
                    <a:pt x="1073" y="214"/>
                    <a:pt x="1078" y="215"/>
                    <a:pt x="1081" y="212"/>
                  </a:cubicBezTo>
                  <a:cubicBezTo>
                    <a:pt x="1082" y="211"/>
                    <a:pt x="1082" y="210"/>
                    <a:pt x="1081" y="209"/>
                  </a:cubicBezTo>
                  <a:cubicBezTo>
                    <a:pt x="1078" y="206"/>
                    <a:pt x="1075" y="207"/>
                    <a:pt x="1071" y="206"/>
                  </a:cubicBezTo>
                  <a:cubicBezTo>
                    <a:pt x="1067" y="206"/>
                    <a:pt x="1062" y="205"/>
                    <a:pt x="1058" y="204"/>
                  </a:cubicBezTo>
                  <a:cubicBezTo>
                    <a:pt x="1058" y="199"/>
                    <a:pt x="1058" y="193"/>
                    <a:pt x="1058" y="188"/>
                  </a:cubicBezTo>
                  <a:cubicBezTo>
                    <a:pt x="1057" y="161"/>
                    <a:pt x="1056" y="135"/>
                    <a:pt x="1055" y="109"/>
                  </a:cubicBezTo>
                  <a:cubicBezTo>
                    <a:pt x="1055" y="97"/>
                    <a:pt x="1054" y="84"/>
                    <a:pt x="1044" y="78"/>
                  </a:cubicBezTo>
                  <a:cubicBezTo>
                    <a:pt x="1043" y="76"/>
                    <a:pt x="1042" y="75"/>
                    <a:pt x="1040" y="74"/>
                  </a:cubicBezTo>
                  <a:cubicBezTo>
                    <a:pt x="1012" y="64"/>
                    <a:pt x="983" y="53"/>
                    <a:pt x="955" y="43"/>
                  </a:cubicBezTo>
                  <a:cubicBezTo>
                    <a:pt x="957" y="43"/>
                    <a:pt x="959" y="43"/>
                    <a:pt x="962" y="44"/>
                  </a:cubicBezTo>
                  <a:cubicBezTo>
                    <a:pt x="965" y="44"/>
                    <a:pt x="969" y="46"/>
                    <a:pt x="972" y="44"/>
                  </a:cubicBezTo>
                  <a:cubicBezTo>
                    <a:pt x="974" y="44"/>
                    <a:pt x="974" y="42"/>
                    <a:pt x="973" y="40"/>
                  </a:cubicBezTo>
                  <a:cubicBezTo>
                    <a:pt x="972" y="36"/>
                    <a:pt x="966" y="36"/>
                    <a:pt x="962" y="35"/>
                  </a:cubicBezTo>
                  <a:cubicBezTo>
                    <a:pt x="957" y="35"/>
                    <a:pt x="953" y="36"/>
                    <a:pt x="949" y="39"/>
                  </a:cubicBezTo>
                  <a:cubicBezTo>
                    <a:pt x="949" y="40"/>
                    <a:pt x="949" y="40"/>
                    <a:pt x="949" y="41"/>
                  </a:cubicBezTo>
                  <a:cubicBezTo>
                    <a:pt x="937" y="37"/>
                    <a:pt x="926" y="32"/>
                    <a:pt x="914" y="28"/>
                  </a:cubicBezTo>
                  <a:cubicBezTo>
                    <a:pt x="1038" y="37"/>
                    <a:pt x="1162" y="32"/>
                    <a:pt x="1285" y="14"/>
                  </a:cubicBezTo>
                  <a:cubicBezTo>
                    <a:pt x="1273" y="33"/>
                    <a:pt x="1261" y="52"/>
                    <a:pt x="1249" y="71"/>
                  </a:cubicBezTo>
                  <a:cubicBezTo>
                    <a:pt x="1244" y="80"/>
                    <a:pt x="1238" y="89"/>
                    <a:pt x="1232" y="99"/>
                  </a:cubicBezTo>
                  <a:cubicBezTo>
                    <a:pt x="1228" y="105"/>
                    <a:pt x="1222" y="111"/>
                    <a:pt x="1222" y="119"/>
                  </a:cubicBezTo>
                  <a:cubicBezTo>
                    <a:pt x="1221" y="132"/>
                    <a:pt x="1240" y="145"/>
                    <a:pt x="1248" y="153"/>
                  </a:cubicBezTo>
                  <a:cubicBezTo>
                    <a:pt x="1257" y="164"/>
                    <a:pt x="1267" y="174"/>
                    <a:pt x="1276" y="184"/>
                  </a:cubicBezTo>
                  <a:cubicBezTo>
                    <a:pt x="1274" y="184"/>
                    <a:pt x="1272" y="185"/>
                    <a:pt x="1269" y="185"/>
                  </a:cubicBezTo>
                  <a:cubicBezTo>
                    <a:pt x="1266" y="186"/>
                    <a:pt x="1262" y="186"/>
                    <a:pt x="1258" y="186"/>
                  </a:cubicBezTo>
                  <a:cubicBezTo>
                    <a:pt x="1255" y="186"/>
                    <a:pt x="1255" y="190"/>
                    <a:pt x="1257" y="191"/>
                  </a:cubicBezTo>
                  <a:cubicBezTo>
                    <a:pt x="1261" y="192"/>
                    <a:pt x="1265" y="192"/>
                    <a:pt x="1270" y="192"/>
                  </a:cubicBezTo>
                  <a:cubicBezTo>
                    <a:pt x="1273" y="192"/>
                    <a:pt x="1278" y="192"/>
                    <a:pt x="1280" y="189"/>
                  </a:cubicBezTo>
                  <a:cubicBezTo>
                    <a:pt x="1281" y="189"/>
                    <a:pt x="1281" y="189"/>
                    <a:pt x="1281" y="189"/>
                  </a:cubicBezTo>
                  <a:cubicBezTo>
                    <a:pt x="1284" y="192"/>
                    <a:pt x="1288" y="196"/>
                    <a:pt x="1292" y="199"/>
                  </a:cubicBezTo>
                  <a:cubicBezTo>
                    <a:pt x="1274" y="198"/>
                    <a:pt x="1256" y="201"/>
                    <a:pt x="1239" y="2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chenying0907 93"/>
            <p:cNvSpPr>
              <a:spLocks/>
            </p:cNvSpPr>
            <p:nvPr/>
          </p:nvSpPr>
          <p:spPr bwMode="auto">
            <a:xfrm>
              <a:off x="4583754" y="3442044"/>
              <a:ext cx="84343" cy="38883"/>
            </a:xfrm>
            <a:custGeom>
              <a:avLst/>
              <a:gdLst>
                <a:gd name="T0" fmla="*/ 21 w 27"/>
                <a:gd name="T1" fmla="*/ 1 h 11"/>
                <a:gd name="T2" fmla="*/ 3 w 27"/>
                <a:gd name="T3" fmla="*/ 0 h 11"/>
                <a:gd name="T4" fmla="*/ 2 w 27"/>
                <a:gd name="T5" fmla="*/ 5 h 11"/>
                <a:gd name="T6" fmla="*/ 20 w 27"/>
                <a:gd name="T7" fmla="*/ 9 h 11"/>
                <a:gd name="T8" fmla="*/ 21 w 27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21" y="1"/>
                  </a:moveTo>
                  <a:cubicBezTo>
                    <a:pt x="15" y="0"/>
                    <a:pt x="9" y="0"/>
                    <a:pt x="3" y="0"/>
                  </a:cubicBezTo>
                  <a:cubicBezTo>
                    <a:pt x="0" y="0"/>
                    <a:pt x="0" y="4"/>
                    <a:pt x="2" y="5"/>
                  </a:cubicBezTo>
                  <a:cubicBezTo>
                    <a:pt x="8" y="6"/>
                    <a:pt x="14" y="8"/>
                    <a:pt x="20" y="9"/>
                  </a:cubicBezTo>
                  <a:cubicBezTo>
                    <a:pt x="26" y="11"/>
                    <a:pt x="27" y="1"/>
                    <a:pt x="2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chenying0907 94"/>
            <p:cNvSpPr>
              <a:spLocks/>
            </p:cNvSpPr>
            <p:nvPr/>
          </p:nvSpPr>
          <p:spPr bwMode="auto">
            <a:xfrm>
              <a:off x="4712611" y="3439451"/>
              <a:ext cx="117143" cy="33698"/>
            </a:xfrm>
            <a:custGeom>
              <a:avLst/>
              <a:gdLst>
                <a:gd name="T0" fmla="*/ 32 w 37"/>
                <a:gd name="T1" fmla="*/ 2 h 10"/>
                <a:gd name="T2" fmla="*/ 4 w 37"/>
                <a:gd name="T3" fmla="*/ 0 h 10"/>
                <a:gd name="T4" fmla="*/ 4 w 37"/>
                <a:gd name="T5" fmla="*/ 6 h 10"/>
                <a:gd name="T6" fmla="*/ 31 w 37"/>
                <a:gd name="T7" fmla="*/ 10 h 10"/>
                <a:gd name="T8" fmla="*/ 32 w 37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0">
                  <a:moveTo>
                    <a:pt x="32" y="2"/>
                  </a:moveTo>
                  <a:cubicBezTo>
                    <a:pt x="23" y="0"/>
                    <a:pt x="14" y="0"/>
                    <a:pt x="4" y="0"/>
                  </a:cubicBezTo>
                  <a:cubicBezTo>
                    <a:pt x="1" y="0"/>
                    <a:pt x="0" y="5"/>
                    <a:pt x="4" y="6"/>
                  </a:cubicBezTo>
                  <a:cubicBezTo>
                    <a:pt x="13" y="8"/>
                    <a:pt x="22" y="10"/>
                    <a:pt x="31" y="10"/>
                  </a:cubicBezTo>
                  <a:cubicBezTo>
                    <a:pt x="36" y="10"/>
                    <a:pt x="37" y="2"/>
                    <a:pt x="32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chenying0907 95"/>
            <p:cNvSpPr>
              <a:spLocks/>
            </p:cNvSpPr>
            <p:nvPr/>
          </p:nvSpPr>
          <p:spPr bwMode="auto">
            <a:xfrm>
              <a:off x="4888327" y="3439451"/>
              <a:ext cx="96058" cy="38883"/>
            </a:xfrm>
            <a:custGeom>
              <a:avLst/>
              <a:gdLst>
                <a:gd name="T0" fmla="*/ 28 w 30"/>
                <a:gd name="T1" fmla="*/ 3 h 11"/>
                <a:gd name="T2" fmla="*/ 17 w 30"/>
                <a:gd name="T3" fmla="*/ 1 h 11"/>
                <a:gd name="T4" fmla="*/ 4 w 30"/>
                <a:gd name="T5" fmla="*/ 3 h 11"/>
                <a:gd name="T6" fmla="*/ 4 w 30"/>
                <a:gd name="T7" fmla="*/ 9 h 11"/>
                <a:gd name="T8" fmla="*/ 17 w 30"/>
                <a:gd name="T9" fmla="*/ 10 h 11"/>
                <a:gd name="T10" fmla="*/ 28 w 30"/>
                <a:gd name="T11" fmla="*/ 9 h 11"/>
                <a:gd name="T12" fmla="*/ 28 w 30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28" y="3"/>
                  </a:moveTo>
                  <a:cubicBezTo>
                    <a:pt x="25" y="0"/>
                    <a:pt x="21" y="1"/>
                    <a:pt x="17" y="1"/>
                  </a:cubicBezTo>
                  <a:cubicBezTo>
                    <a:pt x="13" y="2"/>
                    <a:pt x="8" y="2"/>
                    <a:pt x="4" y="3"/>
                  </a:cubicBezTo>
                  <a:cubicBezTo>
                    <a:pt x="0" y="3"/>
                    <a:pt x="0" y="8"/>
                    <a:pt x="4" y="9"/>
                  </a:cubicBezTo>
                  <a:cubicBezTo>
                    <a:pt x="8" y="9"/>
                    <a:pt x="13" y="10"/>
                    <a:pt x="17" y="10"/>
                  </a:cubicBezTo>
                  <a:cubicBezTo>
                    <a:pt x="21" y="11"/>
                    <a:pt x="25" y="11"/>
                    <a:pt x="28" y="9"/>
                  </a:cubicBezTo>
                  <a:cubicBezTo>
                    <a:pt x="30" y="7"/>
                    <a:pt x="30" y="4"/>
                    <a:pt x="28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chenying0907 96"/>
            <p:cNvSpPr>
              <a:spLocks/>
            </p:cNvSpPr>
            <p:nvPr/>
          </p:nvSpPr>
          <p:spPr bwMode="auto">
            <a:xfrm>
              <a:off x="5169471" y="3734953"/>
              <a:ext cx="124173" cy="49251"/>
            </a:xfrm>
            <a:custGeom>
              <a:avLst/>
              <a:gdLst>
                <a:gd name="T0" fmla="*/ 36 w 39"/>
                <a:gd name="T1" fmla="*/ 2 h 14"/>
                <a:gd name="T2" fmla="*/ 22 w 39"/>
                <a:gd name="T3" fmla="*/ 1 h 14"/>
                <a:gd name="T4" fmla="*/ 6 w 39"/>
                <a:gd name="T5" fmla="*/ 2 h 14"/>
                <a:gd name="T6" fmla="*/ 5 w 39"/>
                <a:gd name="T7" fmla="*/ 11 h 14"/>
                <a:gd name="T8" fmla="*/ 37 w 39"/>
                <a:gd name="T9" fmla="*/ 7 h 14"/>
                <a:gd name="T10" fmla="*/ 36 w 39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4">
                  <a:moveTo>
                    <a:pt x="36" y="2"/>
                  </a:moveTo>
                  <a:cubicBezTo>
                    <a:pt x="31" y="0"/>
                    <a:pt x="27" y="1"/>
                    <a:pt x="22" y="1"/>
                  </a:cubicBezTo>
                  <a:cubicBezTo>
                    <a:pt x="17" y="2"/>
                    <a:pt x="11" y="2"/>
                    <a:pt x="6" y="2"/>
                  </a:cubicBezTo>
                  <a:cubicBezTo>
                    <a:pt x="2" y="2"/>
                    <a:pt x="0" y="10"/>
                    <a:pt x="5" y="11"/>
                  </a:cubicBezTo>
                  <a:cubicBezTo>
                    <a:pt x="15" y="12"/>
                    <a:pt x="28" y="14"/>
                    <a:pt x="37" y="7"/>
                  </a:cubicBezTo>
                  <a:cubicBezTo>
                    <a:pt x="39" y="5"/>
                    <a:pt x="38" y="3"/>
                    <a:pt x="36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chenying0907 97"/>
            <p:cNvSpPr>
              <a:spLocks/>
            </p:cNvSpPr>
            <p:nvPr/>
          </p:nvSpPr>
          <p:spPr bwMode="auto">
            <a:xfrm>
              <a:off x="5373299" y="3721993"/>
              <a:ext cx="119487" cy="49251"/>
            </a:xfrm>
            <a:custGeom>
              <a:avLst/>
              <a:gdLst>
                <a:gd name="T0" fmla="*/ 34 w 38"/>
                <a:gd name="T1" fmla="*/ 3 h 14"/>
                <a:gd name="T2" fmla="*/ 4 w 38"/>
                <a:gd name="T3" fmla="*/ 4 h 14"/>
                <a:gd name="T4" fmla="*/ 4 w 38"/>
                <a:gd name="T5" fmla="*/ 11 h 14"/>
                <a:gd name="T6" fmla="*/ 34 w 38"/>
                <a:gd name="T7" fmla="*/ 11 h 14"/>
                <a:gd name="T8" fmla="*/ 34 w 38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4">
                  <a:moveTo>
                    <a:pt x="34" y="3"/>
                  </a:moveTo>
                  <a:cubicBezTo>
                    <a:pt x="26" y="0"/>
                    <a:pt x="14" y="3"/>
                    <a:pt x="4" y="4"/>
                  </a:cubicBezTo>
                  <a:cubicBezTo>
                    <a:pt x="0" y="4"/>
                    <a:pt x="0" y="10"/>
                    <a:pt x="4" y="11"/>
                  </a:cubicBezTo>
                  <a:cubicBezTo>
                    <a:pt x="14" y="11"/>
                    <a:pt x="26" y="14"/>
                    <a:pt x="34" y="11"/>
                  </a:cubicBezTo>
                  <a:cubicBezTo>
                    <a:pt x="38" y="10"/>
                    <a:pt x="38" y="5"/>
                    <a:pt x="34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chenying0907 98"/>
            <p:cNvSpPr>
              <a:spLocks/>
            </p:cNvSpPr>
            <p:nvPr/>
          </p:nvSpPr>
          <p:spPr bwMode="auto">
            <a:xfrm>
              <a:off x="5567758" y="3724584"/>
              <a:ext cx="107772" cy="38883"/>
            </a:xfrm>
            <a:custGeom>
              <a:avLst/>
              <a:gdLst>
                <a:gd name="T0" fmla="*/ 30 w 34"/>
                <a:gd name="T1" fmla="*/ 1 h 11"/>
                <a:gd name="T2" fmla="*/ 16 w 34"/>
                <a:gd name="T3" fmla="*/ 2 h 11"/>
                <a:gd name="T4" fmla="*/ 2 w 34"/>
                <a:gd name="T5" fmla="*/ 4 h 11"/>
                <a:gd name="T6" fmla="*/ 1 w 34"/>
                <a:gd name="T7" fmla="*/ 8 h 11"/>
                <a:gd name="T8" fmla="*/ 17 w 34"/>
                <a:gd name="T9" fmla="*/ 11 h 11"/>
                <a:gd name="T10" fmla="*/ 32 w 34"/>
                <a:gd name="T11" fmla="*/ 7 h 11"/>
                <a:gd name="T12" fmla="*/ 30 w 34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1">
                  <a:moveTo>
                    <a:pt x="30" y="1"/>
                  </a:moveTo>
                  <a:cubicBezTo>
                    <a:pt x="26" y="0"/>
                    <a:pt x="21" y="2"/>
                    <a:pt x="16" y="2"/>
                  </a:cubicBezTo>
                  <a:cubicBezTo>
                    <a:pt x="11" y="2"/>
                    <a:pt x="6" y="2"/>
                    <a:pt x="2" y="4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6" y="11"/>
                    <a:pt x="12" y="11"/>
                    <a:pt x="17" y="11"/>
                  </a:cubicBezTo>
                  <a:cubicBezTo>
                    <a:pt x="22" y="11"/>
                    <a:pt x="28" y="11"/>
                    <a:pt x="32" y="7"/>
                  </a:cubicBezTo>
                  <a:cubicBezTo>
                    <a:pt x="34" y="5"/>
                    <a:pt x="33" y="2"/>
                    <a:pt x="30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chenying0907 99"/>
            <p:cNvSpPr>
              <a:spLocks/>
            </p:cNvSpPr>
            <p:nvPr/>
          </p:nvSpPr>
          <p:spPr bwMode="auto">
            <a:xfrm>
              <a:off x="5720043" y="3729769"/>
              <a:ext cx="107772" cy="33698"/>
            </a:xfrm>
            <a:custGeom>
              <a:avLst/>
              <a:gdLst>
                <a:gd name="T0" fmla="*/ 28 w 34"/>
                <a:gd name="T1" fmla="*/ 0 h 10"/>
                <a:gd name="T2" fmla="*/ 3 w 34"/>
                <a:gd name="T3" fmla="*/ 3 h 10"/>
                <a:gd name="T4" fmla="*/ 3 w 34"/>
                <a:gd name="T5" fmla="*/ 8 h 10"/>
                <a:gd name="T6" fmla="*/ 28 w 34"/>
                <a:gd name="T7" fmla="*/ 10 h 10"/>
                <a:gd name="T8" fmla="*/ 28 w 3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0">
                  <a:moveTo>
                    <a:pt x="28" y="0"/>
                  </a:moveTo>
                  <a:cubicBezTo>
                    <a:pt x="20" y="0"/>
                    <a:pt x="12" y="2"/>
                    <a:pt x="3" y="3"/>
                  </a:cubicBezTo>
                  <a:cubicBezTo>
                    <a:pt x="0" y="3"/>
                    <a:pt x="0" y="7"/>
                    <a:pt x="3" y="8"/>
                  </a:cubicBezTo>
                  <a:cubicBezTo>
                    <a:pt x="12" y="9"/>
                    <a:pt x="20" y="10"/>
                    <a:pt x="28" y="10"/>
                  </a:cubicBezTo>
                  <a:cubicBezTo>
                    <a:pt x="34" y="10"/>
                    <a:pt x="34" y="1"/>
                    <a:pt x="28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chenying0907 100"/>
            <p:cNvSpPr>
              <a:spLocks/>
            </p:cNvSpPr>
            <p:nvPr/>
          </p:nvSpPr>
          <p:spPr bwMode="auto">
            <a:xfrm>
              <a:off x="5893415" y="3719400"/>
              <a:ext cx="110115" cy="44067"/>
            </a:xfrm>
            <a:custGeom>
              <a:avLst/>
              <a:gdLst>
                <a:gd name="T0" fmla="*/ 32 w 35"/>
                <a:gd name="T1" fmla="*/ 1 h 13"/>
                <a:gd name="T2" fmla="*/ 19 w 35"/>
                <a:gd name="T3" fmla="*/ 2 h 13"/>
                <a:gd name="T4" fmla="*/ 4 w 35"/>
                <a:gd name="T5" fmla="*/ 3 h 13"/>
                <a:gd name="T6" fmla="*/ 3 w 35"/>
                <a:gd name="T7" fmla="*/ 8 h 13"/>
                <a:gd name="T8" fmla="*/ 33 w 35"/>
                <a:gd name="T9" fmla="*/ 7 h 13"/>
                <a:gd name="T10" fmla="*/ 32 w 35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3">
                  <a:moveTo>
                    <a:pt x="32" y="1"/>
                  </a:moveTo>
                  <a:cubicBezTo>
                    <a:pt x="28" y="0"/>
                    <a:pt x="23" y="2"/>
                    <a:pt x="19" y="2"/>
                  </a:cubicBezTo>
                  <a:cubicBezTo>
                    <a:pt x="14" y="3"/>
                    <a:pt x="9" y="3"/>
                    <a:pt x="4" y="3"/>
                  </a:cubicBezTo>
                  <a:cubicBezTo>
                    <a:pt x="1" y="3"/>
                    <a:pt x="0" y="8"/>
                    <a:pt x="3" y="8"/>
                  </a:cubicBezTo>
                  <a:cubicBezTo>
                    <a:pt x="12" y="10"/>
                    <a:pt x="26" y="13"/>
                    <a:pt x="33" y="7"/>
                  </a:cubicBezTo>
                  <a:cubicBezTo>
                    <a:pt x="35" y="5"/>
                    <a:pt x="34" y="2"/>
                    <a:pt x="32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chenying0907 101"/>
            <p:cNvSpPr>
              <a:spLocks/>
            </p:cNvSpPr>
            <p:nvPr/>
          </p:nvSpPr>
          <p:spPr bwMode="auto">
            <a:xfrm>
              <a:off x="6073817" y="3721993"/>
              <a:ext cx="121829" cy="51843"/>
            </a:xfrm>
            <a:custGeom>
              <a:avLst/>
              <a:gdLst>
                <a:gd name="T0" fmla="*/ 32 w 39"/>
                <a:gd name="T1" fmla="*/ 0 h 15"/>
                <a:gd name="T2" fmla="*/ 5 w 39"/>
                <a:gd name="T3" fmla="*/ 2 h 15"/>
                <a:gd name="T4" fmla="*/ 3 w 39"/>
                <a:gd name="T5" fmla="*/ 7 h 15"/>
                <a:gd name="T6" fmla="*/ 35 w 39"/>
                <a:gd name="T7" fmla="*/ 7 h 15"/>
                <a:gd name="T8" fmla="*/ 32 w 3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5">
                  <a:moveTo>
                    <a:pt x="32" y="0"/>
                  </a:moveTo>
                  <a:cubicBezTo>
                    <a:pt x="23" y="2"/>
                    <a:pt x="14" y="4"/>
                    <a:pt x="5" y="2"/>
                  </a:cubicBezTo>
                  <a:cubicBezTo>
                    <a:pt x="2" y="1"/>
                    <a:pt x="0" y="5"/>
                    <a:pt x="3" y="7"/>
                  </a:cubicBezTo>
                  <a:cubicBezTo>
                    <a:pt x="13" y="12"/>
                    <a:pt x="26" y="15"/>
                    <a:pt x="35" y="7"/>
                  </a:cubicBezTo>
                  <a:cubicBezTo>
                    <a:pt x="39" y="5"/>
                    <a:pt x="37" y="0"/>
                    <a:pt x="32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chenying0907 102"/>
            <p:cNvSpPr>
              <a:spLocks/>
            </p:cNvSpPr>
            <p:nvPr/>
          </p:nvSpPr>
          <p:spPr bwMode="auto">
            <a:xfrm>
              <a:off x="6261246" y="3711625"/>
              <a:ext cx="126515" cy="44067"/>
            </a:xfrm>
            <a:custGeom>
              <a:avLst/>
              <a:gdLst>
                <a:gd name="T0" fmla="*/ 34 w 40"/>
                <a:gd name="T1" fmla="*/ 1 h 13"/>
                <a:gd name="T2" fmla="*/ 19 w 40"/>
                <a:gd name="T3" fmla="*/ 1 h 13"/>
                <a:gd name="T4" fmla="*/ 5 w 40"/>
                <a:gd name="T5" fmla="*/ 1 h 13"/>
                <a:gd name="T6" fmla="*/ 4 w 40"/>
                <a:gd name="T7" fmla="*/ 7 h 13"/>
                <a:gd name="T8" fmla="*/ 35 w 40"/>
                <a:gd name="T9" fmla="*/ 10 h 13"/>
                <a:gd name="T10" fmla="*/ 34 w 40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3">
                  <a:moveTo>
                    <a:pt x="34" y="1"/>
                  </a:moveTo>
                  <a:cubicBezTo>
                    <a:pt x="29" y="1"/>
                    <a:pt x="24" y="1"/>
                    <a:pt x="19" y="1"/>
                  </a:cubicBezTo>
                  <a:cubicBezTo>
                    <a:pt x="14" y="1"/>
                    <a:pt x="10" y="1"/>
                    <a:pt x="5" y="1"/>
                  </a:cubicBezTo>
                  <a:cubicBezTo>
                    <a:pt x="1" y="0"/>
                    <a:pt x="0" y="6"/>
                    <a:pt x="4" y="7"/>
                  </a:cubicBezTo>
                  <a:cubicBezTo>
                    <a:pt x="13" y="10"/>
                    <a:pt x="26" y="13"/>
                    <a:pt x="35" y="10"/>
                  </a:cubicBezTo>
                  <a:cubicBezTo>
                    <a:pt x="40" y="8"/>
                    <a:pt x="39" y="2"/>
                    <a:pt x="34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chenying0907 103"/>
            <p:cNvSpPr>
              <a:spLocks/>
            </p:cNvSpPr>
            <p:nvPr/>
          </p:nvSpPr>
          <p:spPr bwMode="auto">
            <a:xfrm>
              <a:off x="6448675" y="3706440"/>
              <a:ext cx="126515" cy="46658"/>
            </a:xfrm>
            <a:custGeom>
              <a:avLst/>
              <a:gdLst>
                <a:gd name="T0" fmla="*/ 36 w 40"/>
                <a:gd name="T1" fmla="*/ 3 h 13"/>
                <a:gd name="T2" fmla="*/ 4 w 40"/>
                <a:gd name="T3" fmla="*/ 4 h 13"/>
                <a:gd name="T4" fmla="*/ 4 w 40"/>
                <a:gd name="T5" fmla="*/ 10 h 13"/>
                <a:gd name="T6" fmla="*/ 36 w 40"/>
                <a:gd name="T7" fmla="*/ 11 h 13"/>
                <a:gd name="T8" fmla="*/ 36 w 40"/>
                <a:gd name="T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3">
                  <a:moveTo>
                    <a:pt x="36" y="3"/>
                  </a:moveTo>
                  <a:cubicBezTo>
                    <a:pt x="26" y="0"/>
                    <a:pt x="14" y="2"/>
                    <a:pt x="4" y="4"/>
                  </a:cubicBezTo>
                  <a:cubicBezTo>
                    <a:pt x="0" y="4"/>
                    <a:pt x="0" y="9"/>
                    <a:pt x="4" y="10"/>
                  </a:cubicBezTo>
                  <a:cubicBezTo>
                    <a:pt x="14" y="11"/>
                    <a:pt x="26" y="13"/>
                    <a:pt x="36" y="11"/>
                  </a:cubicBezTo>
                  <a:cubicBezTo>
                    <a:pt x="40" y="10"/>
                    <a:pt x="40" y="4"/>
                    <a:pt x="36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chenying0907 104"/>
            <p:cNvSpPr>
              <a:spLocks/>
            </p:cNvSpPr>
            <p:nvPr/>
          </p:nvSpPr>
          <p:spPr bwMode="auto">
            <a:xfrm>
              <a:off x="6643132" y="3711625"/>
              <a:ext cx="121829" cy="38883"/>
            </a:xfrm>
            <a:custGeom>
              <a:avLst/>
              <a:gdLst>
                <a:gd name="T0" fmla="*/ 34 w 38"/>
                <a:gd name="T1" fmla="*/ 2 h 11"/>
                <a:gd name="T2" fmla="*/ 20 w 38"/>
                <a:gd name="T3" fmla="*/ 1 h 11"/>
                <a:gd name="T4" fmla="*/ 4 w 38"/>
                <a:gd name="T5" fmla="*/ 2 h 11"/>
                <a:gd name="T6" fmla="*/ 4 w 38"/>
                <a:gd name="T7" fmla="*/ 9 h 11"/>
                <a:gd name="T8" fmla="*/ 20 w 38"/>
                <a:gd name="T9" fmla="*/ 10 h 11"/>
                <a:gd name="T10" fmla="*/ 34 w 38"/>
                <a:gd name="T11" fmla="*/ 10 h 11"/>
                <a:gd name="T12" fmla="*/ 34 w 38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1">
                  <a:moveTo>
                    <a:pt x="34" y="2"/>
                  </a:moveTo>
                  <a:cubicBezTo>
                    <a:pt x="30" y="0"/>
                    <a:pt x="24" y="1"/>
                    <a:pt x="20" y="1"/>
                  </a:cubicBezTo>
                  <a:cubicBezTo>
                    <a:pt x="15" y="2"/>
                    <a:pt x="9" y="2"/>
                    <a:pt x="4" y="2"/>
                  </a:cubicBezTo>
                  <a:cubicBezTo>
                    <a:pt x="0" y="3"/>
                    <a:pt x="0" y="9"/>
                    <a:pt x="4" y="9"/>
                  </a:cubicBezTo>
                  <a:cubicBezTo>
                    <a:pt x="9" y="9"/>
                    <a:pt x="15" y="10"/>
                    <a:pt x="20" y="10"/>
                  </a:cubicBezTo>
                  <a:cubicBezTo>
                    <a:pt x="24" y="10"/>
                    <a:pt x="30" y="11"/>
                    <a:pt x="34" y="10"/>
                  </a:cubicBezTo>
                  <a:cubicBezTo>
                    <a:pt x="38" y="8"/>
                    <a:pt x="38" y="3"/>
                    <a:pt x="34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chenying0907 105"/>
            <p:cNvSpPr>
              <a:spLocks/>
            </p:cNvSpPr>
            <p:nvPr/>
          </p:nvSpPr>
          <p:spPr bwMode="auto">
            <a:xfrm>
              <a:off x="6828219" y="3711625"/>
              <a:ext cx="93715" cy="44067"/>
            </a:xfrm>
            <a:custGeom>
              <a:avLst/>
              <a:gdLst>
                <a:gd name="T0" fmla="*/ 27 w 30"/>
                <a:gd name="T1" fmla="*/ 3 h 13"/>
                <a:gd name="T2" fmla="*/ 17 w 30"/>
                <a:gd name="T3" fmla="*/ 2 h 13"/>
                <a:gd name="T4" fmla="*/ 5 w 30"/>
                <a:gd name="T5" fmla="*/ 1 h 13"/>
                <a:gd name="T6" fmla="*/ 3 w 30"/>
                <a:gd name="T7" fmla="*/ 7 h 13"/>
                <a:gd name="T8" fmla="*/ 28 w 30"/>
                <a:gd name="T9" fmla="*/ 8 h 13"/>
                <a:gd name="T10" fmla="*/ 27 w 30"/>
                <a:gd name="T1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3">
                  <a:moveTo>
                    <a:pt x="27" y="3"/>
                  </a:moveTo>
                  <a:cubicBezTo>
                    <a:pt x="24" y="2"/>
                    <a:pt x="20" y="2"/>
                    <a:pt x="17" y="2"/>
                  </a:cubicBezTo>
                  <a:cubicBezTo>
                    <a:pt x="13" y="2"/>
                    <a:pt x="9" y="2"/>
                    <a:pt x="5" y="1"/>
                  </a:cubicBezTo>
                  <a:cubicBezTo>
                    <a:pt x="1" y="0"/>
                    <a:pt x="0" y="5"/>
                    <a:pt x="3" y="7"/>
                  </a:cubicBezTo>
                  <a:cubicBezTo>
                    <a:pt x="10" y="9"/>
                    <a:pt x="21" y="13"/>
                    <a:pt x="28" y="8"/>
                  </a:cubicBezTo>
                  <a:cubicBezTo>
                    <a:pt x="30" y="7"/>
                    <a:pt x="30" y="3"/>
                    <a:pt x="27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chenying0907 106"/>
            <p:cNvSpPr>
              <a:spLocks/>
            </p:cNvSpPr>
            <p:nvPr/>
          </p:nvSpPr>
          <p:spPr bwMode="auto">
            <a:xfrm>
              <a:off x="6978163" y="3696072"/>
              <a:ext cx="114801" cy="38883"/>
            </a:xfrm>
            <a:custGeom>
              <a:avLst/>
              <a:gdLst>
                <a:gd name="T0" fmla="*/ 32 w 36"/>
                <a:gd name="T1" fmla="*/ 2 h 11"/>
                <a:gd name="T2" fmla="*/ 19 w 36"/>
                <a:gd name="T3" fmla="*/ 2 h 11"/>
                <a:gd name="T4" fmla="*/ 4 w 36"/>
                <a:gd name="T5" fmla="*/ 5 h 11"/>
                <a:gd name="T6" fmla="*/ 5 w 36"/>
                <a:gd name="T7" fmla="*/ 11 h 11"/>
                <a:gd name="T8" fmla="*/ 20 w 36"/>
                <a:gd name="T9" fmla="*/ 11 h 11"/>
                <a:gd name="T10" fmla="*/ 33 w 36"/>
                <a:gd name="T11" fmla="*/ 8 h 11"/>
                <a:gd name="T12" fmla="*/ 32 w 36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">
                  <a:moveTo>
                    <a:pt x="32" y="2"/>
                  </a:moveTo>
                  <a:cubicBezTo>
                    <a:pt x="28" y="0"/>
                    <a:pt x="24" y="1"/>
                    <a:pt x="19" y="2"/>
                  </a:cubicBezTo>
                  <a:cubicBezTo>
                    <a:pt x="14" y="3"/>
                    <a:pt x="9" y="4"/>
                    <a:pt x="4" y="5"/>
                  </a:cubicBezTo>
                  <a:cubicBezTo>
                    <a:pt x="0" y="5"/>
                    <a:pt x="1" y="11"/>
                    <a:pt x="5" y="11"/>
                  </a:cubicBezTo>
                  <a:cubicBezTo>
                    <a:pt x="10" y="11"/>
                    <a:pt x="15" y="11"/>
                    <a:pt x="20" y="11"/>
                  </a:cubicBezTo>
                  <a:cubicBezTo>
                    <a:pt x="25" y="10"/>
                    <a:pt x="30" y="11"/>
                    <a:pt x="33" y="8"/>
                  </a:cubicBezTo>
                  <a:cubicBezTo>
                    <a:pt x="36" y="6"/>
                    <a:pt x="35" y="3"/>
                    <a:pt x="32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chenying0907 107"/>
            <p:cNvSpPr>
              <a:spLocks/>
            </p:cNvSpPr>
            <p:nvPr/>
          </p:nvSpPr>
          <p:spPr bwMode="auto">
            <a:xfrm>
              <a:off x="7167934" y="3696072"/>
              <a:ext cx="105430" cy="46658"/>
            </a:xfrm>
            <a:custGeom>
              <a:avLst/>
              <a:gdLst>
                <a:gd name="T0" fmla="*/ 32 w 33"/>
                <a:gd name="T1" fmla="*/ 6 h 13"/>
                <a:gd name="T2" fmla="*/ 4 w 33"/>
                <a:gd name="T3" fmla="*/ 6 h 13"/>
                <a:gd name="T4" fmla="*/ 6 w 33"/>
                <a:gd name="T5" fmla="*/ 12 h 13"/>
                <a:gd name="T6" fmla="*/ 20 w 33"/>
                <a:gd name="T7" fmla="*/ 11 h 13"/>
                <a:gd name="T8" fmla="*/ 31 w 33"/>
                <a:gd name="T9" fmla="*/ 10 h 13"/>
                <a:gd name="T10" fmla="*/ 32 w 33"/>
                <a:gd name="T1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3">
                  <a:moveTo>
                    <a:pt x="32" y="6"/>
                  </a:moveTo>
                  <a:cubicBezTo>
                    <a:pt x="25" y="0"/>
                    <a:pt x="11" y="3"/>
                    <a:pt x="4" y="6"/>
                  </a:cubicBezTo>
                  <a:cubicBezTo>
                    <a:pt x="0" y="7"/>
                    <a:pt x="2" y="13"/>
                    <a:pt x="6" y="12"/>
                  </a:cubicBezTo>
                  <a:cubicBezTo>
                    <a:pt x="10" y="11"/>
                    <a:pt x="15" y="11"/>
                    <a:pt x="20" y="11"/>
                  </a:cubicBezTo>
                  <a:cubicBezTo>
                    <a:pt x="24" y="11"/>
                    <a:pt x="27" y="12"/>
                    <a:pt x="31" y="10"/>
                  </a:cubicBezTo>
                  <a:cubicBezTo>
                    <a:pt x="33" y="9"/>
                    <a:pt x="33" y="7"/>
                    <a:pt x="32" y="6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chenying0907 108"/>
            <p:cNvSpPr>
              <a:spLocks/>
            </p:cNvSpPr>
            <p:nvPr/>
          </p:nvSpPr>
          <p:spPr bwMode="auto">
            <a:xfrm>
              <a:off x="7341306" y="3696072"/>
              <a:ext cx="107772" cy="38883"/>
            </a:xfrm>
            <a:custGeom>
              <a:avLst/>
              <a:gdLst>
                <a:gd name="T0" fmla="*/ 32 w 34"/>
                <a:gd name="T1" fmla="*/ 3 h 11"/>
                <a:gd name="T2" fmla="*/ 19 w 34"/>
                <a:gd name="T3" fmla="*/ 1 h 11"/>
                <a:gd name="T4" fmla="*/ 3 w 34"/>
                <a:gd name="T5" fmla="*/ 2 h 11"/>
                <a:gd name="T6" fmla="*/ 3 w 34"/>
                <a:gd name="T7" fmla="*/ 8 h 11"/>
                <a:gd name="T8" fmla="*/ 19 w 34"/>
                <a:gd name="T9" fmla="*/ 10 h 11"/>
                <a:gd name="T10" fmla="*/ 32 w 34"/>
                <a:gd name="T11" fmla="*/ 7 h 11"/>
                <a:gd name="T12" fmla="*/ 32 w 34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1">
                  <a:moveTo>
                    <a:pt x="32" y="3"/>
                  </a:moveTo>
                  <a:cubicBezTo>
                    <a:pt x="28" y="0"/>
                    <a:pt x="24" y="1"/>
                    <a:pt x="19" y="1"/>
                  </a:cubicBezTo>
                  <a:cubicBezTo>
                    <a:pt x="13" y="1"/>
                    <a:pt x="8" y="2"/>
                    <a:pt x="3" y="2"/>
                  </a:cubicBezTo>
                  <a:cubicBezTo>
                    <a:pt x="0" y="3"/>
                    <a:pt x="0" y="8"/>
                    <a:pt x="3" y="8"/>
                  </a:cubicBezTo>
                  <a:cubicBezTo>
                    <a:pt x="8" y="9"/>
                    <a:pt x="13" y="9"/>
                    <a:pt x="19" y="10"/>
                  </a:cubicBezTo>
                  <a:cubicBezTo>
                    <a:pt x="24" y="10"/>
                    <a:pt x="28" y="11"/>
                    <a:pt x="32" y="7"/>
                  </a:cubicBezTo>
                  <a:cubicBezTo>
                    <a:pt x="34" y="6"/>
                    <a:pt x="34" y="4"/>
                    <a:pt x="32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chenying0907 109"/>
            <p:cNvSpPr>
              <a:spLocks/>
            </p:cNvSpPr>
            <p:nvPr/>
          </p:nvSpPr>
          <p:spPr bwMode="auto">
            <a:xfrm>
              <a:off x="7519364" y="3683110"/>
              <a:ext cx="119487" cy="51843"/>
            </a:xfrm>
            <a:custGeom>
              <a:avLst/>
              <a:gdLst>
                <a:gd name="T0" fmla="*/ 32 w 38"/>
                <a:gd name="T1" fmla="*/ 1 h 15"/>
                <a:gd name="T2" fmla="*/ 19 w 38"/>
                <a:gd name="T3" fmla="*/ 3 h 15"/>
                <a:gd name="T4" fmla="*/ 6 w 38"/>
                <a:gd name="T5" fmla="*/ 2 h 15"/>
                <a:gd name="T6" fmla="*/ 4 w 38"/>
                <a:gd name="T7" fmla="*/ 8 h 15"/>
                <a:gd name="T8" fmla="*/ 35 w 38"/>
                <a:gd name="T9" fmla="*/ 8 h 15"/>
                <a:gd name="T10" fmla="*/ 32 w 38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5">
                  <a:moveTo>
                    <a:pt x="32" y="1"/>
                  </a:moveTo>
                  <a:cubicBezTo>
                    <a:pt x="28" y="0"/>
                    <a:pt x="24" y="2"/>
                    <a:pt x="19" y="3"/>
                  </a:cubicBezTo>
                  <a:cubicBezTo>
                    <a:pt x="15" y="3"/>
                    <a:pt x="10" y="3"/>
                    <a:pt x="6" y="2"/>
                  </a:cubicBezTo>
                  <a:cubicBezTo>
                    <a:pt x="3" y="2"/>
                    <a:pt x="0" y="6"/>
                    <a:pt x="4" y="8"/>
                  </a:cubicBezTo>
                  <a:cubicBezTo>
                    <a:pt x="12" y="12"/>
                    <a:pt x="27" y="15"/>
                    <a:pt x="35" y="8"/>
                  </a:cubicBezTo>
                  <a:cubicBezTo>
                    <a:pt x="38" y="5"/>
                    <a:pt x="35" y="1"/>
                    <a:pt x="32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chenying0907 110"/>
            <p:cNvSpPr>
              <a:spLocks/>
            </p:cNvSpPr>
            <p:nvPr/>
          </p:nvSpPr>
          <p:spPr bwMode="auto">
            <a:xfrm>
              <a:off x="7891880" y="3382424"/>
              <a:ext cx="103086" cy="31106"/>
            </a:xfrm>
            <a:custGeom>
              <a:avLst/>
              <a:gdLst>
                <a:gd name="T0" fmla="*/ 30 w 33"/>
                <a:gd name="T1" fmla="*/ 1 h 9"/>
                <a:gd name="T2" fmla="*/ 17 w 33"/>
                <a:gd name="T3" fmla="*/ 1 h 9"/>
                <a:gd name="T4" fmla="*/ 2 w 33"/>
                <a:gd name="T5" fmla="*/ 4 h 9"/>
                <a:gd name="T6" fmla="*/ 3 w 33"/>
                <a:gd name="T7" fmla="*/ 9 h 9"/>
                <a:gd name="T8" fmla="*/ 18 w 33"/>
                <a:gd name="T9" fmla="*/ 9 h 9"/>
                <a:gd name="T10" fmla="*/ 31 w 33"/>
                <a:gd name="T11" fmla="*/ 6 h 9"/>
                <a:gd name="T12" fmla="*/ 30 w 33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">
                  <a:moveTo>
                    <a:pt x="30" y="1"/>
                  </a:moveTo>
                  <a:cubicBezTo>
                    <a:pt x="26" y="0"/>
                    <a:pt x="22" y="1"/>
                    <a:pt x="17" y="1"/>
                  </a:cubicBezTo>
                  <a:cubicBezTo>
                    <a:pt x="12" y="2"/>
                    <a:pt x="7" y="3"/>
                    <a:pt x="2" y="4"/>
                  </a:cubicBezTo>
                  <a:cubicBezTo>
                    <a:pt x="0" y="5"/>
                    <a:pt x="0" y="9"/>
                    <a:pt x="3" y="9"/>
                  </a:cubicBezTo>
                  <a:cubicBezTo>
                    <a:pt x="8" y="9"/>
                    <a:pt x="13" y="9"/>
                    <a:pt x="18" y="9"/>
                  </a:cubicBezTo>
                  <a:cubicBezTo>
                    <a:pt x="23" y="9"/>
                    <a:pt x="27" y="9"/>
                    <a:pt x="31" y="6"/>
                  </a:cubicBezTo>
                  <a:cubicBezTo>
                    <a:pt x="33" y="5"/>
                    <a:pt x="33" y="2"/>
                    <a:pt x="30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2" name="chenying0907 111"/>
            <p:cNvSpPr>
              <a:spLocks/>
            </p:cNvSpPr>
            <p:nvPr/>
          </p:nvSpPr>
          <p:spPr bwMode="auto">
            <a:xfrm>
              <a:off x="8055881" y="3353911"/>
              <a:ext cx="100744" cy="38883"/>
            </a:xfrm>
            <a:custGeom>
              <a:avLst/>
              <a:gdLst>
                <a:gd name="T0" fmla="*/ 30 w 32"/>
                <a:gd name="T1" fmla="*/ 2 h 11"/>
                <a:gd name="T2" fmla="*/ 18 w 32"/>
                <a:gd name="T3" fmla="*/ 2 h 11"/>
                <a:gd name="T4" fmla="*/ 4 w 32"/>
                <a:gd name="T5" fmla="*/ 5 h 11"/>
                <a:gd name="T6" fmla="*/ 4 w 32"/>
                <a:gd name="T7" fmla="*/ 11 h 11"/>
                <a:gd name="T8" fmla="*/ 19 w 32"/>
                <a:gd name="T9" fmla="*/ 10 h 11"/>
                <a:gd name="T10" fmla="*/ 31 w 32"/>
                <a:gd name="T11" fmla="*/ 7 h 11"/>
                <a:gd name="T12" fmla="*/ 30 w 32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30" y="2"/>
                  </a:moveTo>
                  <a:cubicBezTo>
                    <a:pt x="26" y="0"/>
                    <a:pt x="22" y="2"/>
                    <a:pt x="18" y="2"/>
                  </a:cubicBezTo>
                  <a:cubicBezTo>
                    <a:pt x="13" y="3"/>
                    <a:pt x="8" y="4"/>
                    <a:pt x="4" y="5"/>
                  </a:cubicBezTo>
                  <a:cubicBezTo>
                    <a:pt x="0" y="6"/>
                    <a:pt x="1" y="10"/>
                    <a:pt x="4" y="11"/>
                  </a:cubicBezTo>
                  <a:cubicBezTo>
                    <a:pt x="9" y="11"/>
                    <a:pt x="14" y="10"/>
                    <a:pt x="19" y="10"/>
                  </a:cubicBezTo>
                  <a:cubicBezTo>
                    <a:pt x="23" y="10"/>
                    <a:pt x="28" y="10"/>
                    <a:pt x="31" y="7"/>
                  </a:cubicBezTo>
                  <a:cubicBezTo>
                    <a:pt x="32" y="6"/>
                    <a:pt x="32" y="3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3" name="chenying0907 112"/>
            <p:cNvSpPr>
              <a:spLocks/>
            </p:cNvSpPr>
            <p:nvPr/>
          </p:nvSpPr>
          <p:spPr bwMode="auto">
            <a:xfrm>
              <a:off x="8210510" y="3330581"/>
              <a:ext cx="131200" cy="38883"/>
            </a:xfrm>
            <a:custGeom>
              <a:avLst/>
              <a:gdLst>
                <a:gd name="T0" fmla="*/ 39 w 42"/>
                <a:gd name="T1" fmla="*/ 1 h 11"/>
                <a:gd name="T2" fmla="*/ 22 w 42"/>
                <a:gd name="T3" fmla="*/ 2 h 11"/>
                <a:gd name="T4" fmla="*/ 3 w 42"/>
                <a:gd name="T5" fmla="*/ 5 h 11"/>
                <a:gd name="T6" fmla="*/ 4 w 42"/>
                <a:gd name="T7" fmla="*/ 11 h 11"/>
                <a:gd name="T8" fmla="*/ 24 w 42"/>
                <a:gd name="T9" fmla="*/ 10 h 11"/>
                <a:gd name="T10" fmla="*/ 40 w 42"/>
                <a:gd name="T11" fmla="*/ 7 h 11"/>
                <a:gd name="T12" fmla="*/ 39 w 42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">
                  <a:moveTo>
                    <a:pt x="39" y="1"/>
                  </a:moveTo>
                  <a:cubicBezTo>
                    <a:pt x="33" y="0"/>
                    <a:pt x="28" y="1"/>
                    <a:pt x="22" y="2"/>
                  </a:cubicBezTo>
                  <a:cubicBezTo>
                    <a:pt x="16" y="3"/>
                    <a:pt x="10" y="4"/>
                    <a:pt x="3" y="5"/>
                  </a:cubicBezTo>
                  <a:cubicBezTo>
                    <a:pt x="0" y="6"/>
                    <a:pt x="1" y="11"/>
                    <a:pt x="4" y="11"/>
                  </a:cubicBezTo>
                  <a:cubicBezTo>
                    <a:pt x="11" y="11"/>
                    <a:pt x="17" y="10"/>
                    <a:pt x="24" y="10"/>
                  </a:cubicBezTo>
                  <a:cubicBezTo>
                    <a:pt x="29" y="10"/>
                    <a:pt x="34" y="10"/>
                    <a:pt x="40" y="7"/>
                  </a:cubicBezTo>
                  <a:cubicBezTo>
                    <a:pt x="42" y="6"/>
                    <a:pt x="42" y="2"/>
                    <a:pt x="39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4" name="chenying0907 113"/>
            <p:cNvSpPr>
              <a:spLocks/>
            </p:cNvSpPr>
            <p:nvPr/>
          </p:nvSpPr>
          <p:spPr bwMode="auto">
            <a:xfrm>
              <a:off x="4621240" y="2827709"/>
              <a:ext cx="89029" cy="33698"/>
            </a:xfrm>
            <a:custGeom>
              <a:avLst/>
              <a:gdLst>
                <a:gd name="T0" fmla="*/ 27 w 28"/>
                <a:gd name="T1" fmla="*/ 3 h 10"/>
                <a:gd name="T2" fmla="*/ 17 w 28"/>
                <a:gd name="T3" fmla="*/ 1 h 10"/>
                <a:gd name="T4" fmla="*/ 4 w 28"/>
                <a:gd name="T5" fmla="*/ 2 h 10"/>
                <a:gd name="T6" fmla="*/ 4 w 28"/>
                <a:gd name="T7" fmla="*/ 8 h 10"/>
                <a:gd name="T8" fmla="*/ 17 w 28"/>
                <a:gd name="T9" fmla="*/ 9 h 10"/>
                <a:gd name="T10" fmla="*/ 27 w 28"/>
                <a:gd name="T11" fmla="*/ 7 h 10"/>
                <a:gd name="T12" fmla="*/ 27 w 28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0">
                  <a:moveTo>
                    <a:pt x="27" y="3"/>
                  </a:moveTo>
                  <a:cubicBezTo>
                    <a:pt x="24" y="0"/>
                    <a:pt x="20" y="1"/>
                    <a:pt x="17" y="1"/>
                  </a:cubicBezTo>
                  <a:cubicBezTo>
                    <a:pt x="13" y="1"/>
                    <a:pt x="9" y="1"/>
                    <a:pt x="4" y="2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9" y="9"/>
                    <a:pt x="13" y="9"/>
                    <a:pt x="17" y="9"/>
                  </a:cubicBezTo>
                  <a:cubicBezTo>
                    <a:pt x="20" y="9"/>
                    <a:pt x="24" y="10"/>
                    <a:pt x="27" y="7"/>
                  </a:cubicBezTo>
                  <a:cubicBezTo>
                    <a:pt x="28" y="6"/>
                    <a:pt x="28" y="4"/>
                    <a:pt x="27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5" name="chenying0907 114"/>
            <p:cNvSpPr>
              <a:spLocks/>
            </p:cNvSpPr>
            <p:nvPr/>
          </p:nvSpPr>
          <p:spPr bwMode="auto">
            <a:xfrm>
              <a:off x="4775869" y="2835486"/>
              <a:ext cx="103086" cy="33698"/>
            </a:xfrm>
            <a:custGeom>
              <a:avLst/>
              <a:gdLst>
                <a:gd name="T0" fmla="*/ 31 w 33"/>
                <a:gd name="T1" fmla="*/ 2 h 10"/>
                <a:gd name="T2" fmla="*/ 19 w 33"/>
                <a:gd name="T3" fmla="*/ 1 h 10"/>
                <a:gd name="T4" fmla="*/ 4 w 33"/>
                <a:gd name="T5" fmla="*/ 2 h 10"/>
                <a:gd name="T6" fmla="*/ 4 w 33"/>
                <a:gd name="T7" fmla="*/ 9 h 10"/>
                <a:gd name="T8" fmla="*/ 19 w 33"/>
                <a:gd name="T9" fmla="*/ 10 h 10"/>
                <a:gd name="T10" fmla="*/ 31 w 33"/>
                <a:gd name="T11" fmla="*/ 8 h 10"/>
                <a:gd name="T12" fmla="*/ 31 w 33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0">
                  <a:moveTo>
                    <a:pt x="31" y="2"/>
                  </a:moveTo>
                  <a:cubicBezTo>
                    <a:pt x="27" y="0"/>
                    <a:pt x="23" y="1"/>
                    <a:pt x="19" y="1"/>
                  </a:cubicBezTo>
                  <a:cubicBezTo>
                    <a:pt x="14" y="1"/>
                    <a:pt x="9" y="1"/>
                    <a:pt x="4" y="2"/>
                  </a:cubicBezTo>
                  <a:cubicBezTo>
                    <a:pt x="0" y="2"/>
                    <a:pt x="0" y="8"/>
                    <a:pt x="4" y="9"/>
                  </a:cubicBezTo>
                  <a:cubicBezTo>
                    <a:pt x="9" y="9"/>
                    <a:pt x="14" y="9"/>
                    <a:pt x="19" y="10"/>
                  </a:cubicBezTo>
                  <a:cubicBezTo>
                    <a:pt x="23" y="10"/>
                    <a:pt x="27" y="10"/>
                    <a:pt x="31" y="8"/>
                  </a:cubicBezTo>
                  <a:cubicBezTo>
                    <a:pt x="33" y="7"/>
                    <a:pt x="33" y="3"/>
                    <a:pt x="31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6" name="chenying0907 115"/>
            <p:cNvSpPr>
              <a:spLocks/>
            </p:cNvSpPr>
            <p:nvPr/>
          </p:nvSpPr>
          <p:spPr bwMode="auto">
            <a:xfrm>
              <a:off x="4937526" y="2835486"/>
              <a:ext cx="110115" cy="41474"/>
            </a:xfrm>
            <a:custGeom>
              <a:avLst/>
              <a:gdLst>
                <a:gd name="T0" fmla="*/ 32 w 35"/>
                <a:gd name="T1" fmla="*/ 1 h 12"/>
                <a:gd name="T2" fmla="*/ 19 w 35"/>
                <a:gd name="T3" fmla="*/ 2 h 12"/>
                <a:gd name="T4" fmla="*/ 5 w 35"/>
                <a:gd name="T5" fmla="*/ 2 h 12"/>
                <a:gd name="T6" fmla="*/ 4 w 35"/>
                <a:gd name="T7" fmla="*/ 8 h 12"/>
                <a:gd name="T8" fmla="*/ 33 w 35"/>
                <a:gd name="T9" fmla="*/ 7 h 12"/>
                <a:gd name="T10" fmla="*/ 32 w 35"/>
                <a:gd name="T1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2">
                  <a:moveTo>
                    <a:pt x="32" y="1"/>
                  </a:moveTo>
                  <a:cubicBezTo>
                    <a:pt x="28" y="0"/>
                    <a:pt x="23" y="1"/>
                    <a:pt x="19" y="2"/>
                  </a:cubicBezTo>
                  <a:cubicBezTo>
                    <a:pt x="14" y="2"/>
                    <a:pt x="9" y="2"/>
                    <a:pt x="5" y="2"/>
                  </a:cubicBezTo>
                  <a:cubicBezTo>
                    <a:pt x="1" y="2"/>
                    <a:pt x="0" y="7"/>
                    <a:pt x="4" y="8"/>
                  </a:cubicBezTo>
                  <a:cubicBezTo>
                    <a:pt x="12" y="10"/>
                    <a:pt x="25" y="12"/>
                    <a:pt x="33" y="7"/>
                  </a:cubicBezTo>
                  <a:cubicBezTo>
                    <a:pt x="35" y="5"/>
                    <a:pt x="35" y="2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7" name="chenying0907 116"/>
            <p:cNvSpPr>
              <a:spLocks/>
            </p:cNvSpPr>
            <p:nvPr/>
          </p:nvSpPr>
          <p:spPr bwMode="auto">
            <a:xfrm>
              <a:off x="5101527" y="2825118"/>
              <a:ext cx="100744" cy="41474"/>
            </a:xfrm>
            <a:custGeom>
              <a:avLst/>
              <a:gdLst>
                <a:gd name="T0" fmla="*/ 29 w 32"/>
                <a:gd name="T1" fmla="*/ 1 h 12"/>
                <a:gd name="T2" fmla="*/ 18 w 32"/>
                <a:gd name="T3" fmla="*/ 2 h 12"/>
                <a:gd name="T4" fmla="*/ 4 w 32"/>
                <a:gd name="T5" fmla="*/ 3 h 12"/>
                <a:gd name="T6" fmla="*/ 3 w 32"/>
                <a:gd name="T7" fmla="*/ 9 h 12"/>
                <a:gd name="T8" fmla="*/ 31 w 32"/>
                <a:gd name="T9" fmla="*/ 6 h 12"/>
                <a:gd name="T10" fmla="*/ 29 w 32"/>
                <a:gd name="T1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2">
                  <a:moveTo>
                    <a:pt x="29" y="1"/>
                  </a:moveTo>
                  <a:cubicBezTo>
                    <a:pt x="25" y="0"/>
                    <a:pt x="22" y="1"/>
                    <a:pt x="18" y="2"/>
                  </a:cubicBezTo>
                  <a:cubicBezTo>
                    <a:pt x="13" y="3"/>
                    <a:pt x="8" y="3"/>
                    <a:pt x="4" y="3"/>
                  </a:cubicBezTo>
                  <a:cubicBezTo>
                    <a:pt x="0" y="3"/>
                    <a:pt x="0" y="8"/>
                    <a:pt x="3" y="9"/>
                  </a:cubicBezTo>
                  <a:cubicBezTo>
                    <a:pt x="10" y="11"/>
                    <a:pt x="24" y="12"/>
                    <a:pt x="31" y="6"/>
                  </a:cubicBezTo>
                  <a:cubicBezTo>
                    <a:pt x="32" y="5"/>
                    <a:pt x="32" y="1"/>
                    <a:pt x="29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8" name="chenying0907 117"/>
            <p:cNvSpPr>
              <a:spLocks/>
            </p:cNvSpPr>
            <p:nvPr/>
          </p:nvSpPr>
          <p:spPr bwMode="auto">
            <a:xfrm>
              <a:off x="5237413" y="2817341"/>
              <a:ext cx="105430" cy="38883"/>
            </a:xfrm>
            <a:custGeom>
              <a:avLst/>
              <a:gdLst>
                <a:gd name="T0" fmla="*/ 31 w 34"/>
                <a:gd name="T1" fmla="*/ 1 h 11"/>
                <a:gd name="T2" fmla="*/ 19 w 34"/>
                <a:gd name="T3" fmla="*/ 2 h 11"/>
                <a:gd name="T4" fmla="*/ 5 w 34"/>
                <a:gd name="T5" fmla="*/ 2 h 11"/>
                <a:gd name="T6" fmla="*/ 4 w 34"/>
                <a:gd name="T7" fmla="*/ 9 h 11"/>
                <a:gd name="T8" fmla="*/ 19 w 34"/>
                <a:gd name="T9" fmla="*/ 10 h 11"/>
                <a:gd name="T10" fmla="*/ 32 w 34"/>
                <a:gd name="T11" fmla="*/ 7 h 11"/>
                <a:gd name="T12" fmla="*/ 31 w 34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1">
                  <a:moveTo>
                    <a:pt x="31" y="1"/>
                  </a:moveTo>
                  <a:cubicBezTo>
                    <a:pt x="27" y="0"/>
                    <a:pt x="23" y="1"/>
                    <a:pt x="19" y="2"/>
                  </a:cubicBezTo>
                  <a:cubicBezTo>
                    <a:pt x="14" y="2"/>
                    <a:pt x="10" y="2"/>
                    <a:pt x="5" y="2"/>
                  </a:cubicBezTo>
                  <a:cubicBezTo>
                    <a:pt x="1" y="2"/>
                    <a:pt x="0" y="8"/>
                    <a:pt x="4" y="9"/>
                  </a:cubicBezTo>
                  <a:cubicBezTo>
                    <a:pt x="9" y="10"/>
                    <a:pt x="14" y="11"/>
                    <a:pt x="19" y="10"/>
                  </a:cubicBezTo>
                  <a:cubicBezTo>
                    <a:pt x="24" y="10"/>
                    <a:pt x="29" y="10"/>
                    <a:pt x="32" y="7"/>
                  </a:cubicBezTo>
                  <a:cubicBezTo>
                    <a:pt x="34" y="5"/>
                    <a:pt x="33" y="2"/>
                    <a:pt x="31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9" name="chenying0907 118"/>
            <p:cNvSpPr>
              <a:spLocks/>
            </p:cNvSpPr>
            <p:nvPr/>
          </p:nvSpPr>
          <p:spPr bwMode="auto">
            <a:xfrm>
              <a:off x="5403757" y="2819934"/>
              <a:ext cx="89029" cy="36290"/>
            </a:xfrm>
            <a:custGeom>
              <a:avLst/>
              <a:gdLst>
                <a:gd name="T0" fmla="*/ 25 w 28"/>
                <a:gd name="T1" fmla="*/ 2 h 10"/>
                <a:gd name="T2" fmla="*/ 14 w 28"/>
                <a:gd name="T3" fmla="*/ 1 h 10"/>
                <a:gd name="T4" fmla="*/ 3 w 28"/>
                <a:gd name="T5" fmla="*/ 2 h 10"/>
                <a:gd name="T6" fmla="*/ 3 w 28"/>
                <a:gd name="T7" fmla="*/ 8 h 10"/>
                <a:gd name="T8" fmla="*/ 14 w 28"/>
                <a:gd name="T9" fmla="*/ 9 h 10"/>
                <a:gd name="T10" fmla="*/ 25 w 28"/>
                <a:gd name="T11" fmla="*/ 8 h 10"/>
                <a:gd name="T12" fmla="*/ 25 w 28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0">
                  <a:moveTo>
                    <a:pt x="25" y="2"/>
                  </a:moveTo>
                  <a:cubicBezTo>
                    <a:pt x="22" y="0"/>
                    <a:pt x="18" y="0"/>
                    <a:pt x="14" y="1"/>
                  </a:cubicBezTo>
                  <a:cubicBezTo>
                    <a:pt x="10" y="1"/>
                    <a:pt x="6" y="1"/>
                    <a:pt x="3" y="2"/>
                  </a:cubicBezTo>
                  <a:cubicBezTo>
                    <a:pt x="0" y="2"/>
                    <a:pt x="0" y="7"/>
                    <a:pt x="3" y="8"/>
                  </a:cubicBezTo>
                  <a:cubicBezTo>
                    <a:pt x="6" y="8"/>
                    <a:pt x="10" y="9"/>
                    <a:pt x="14" y="9"/>
                  </a:cubicBezTo>
                  <a:cubicBezTo>
                    <a:pt x="18" y="9"/>
                    <a:pt x="22" y="10"/>
                    <a:pt x="25" y="8"/>
                  </a:cubicBezTo>
                  <a:cubicBezTo>
                    <a:pt x="28" y="7"/>
                    <a:pt x="28" y="3"/>
                    <a:pt x="25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0" name="chenying0907 119"/>
            <p:cNvSpPr>
              <a:spLocks/>
            </p:cNvSpPr>
            <p:nvPr/>
          </p:nvSpPr>
          <p:spPr bwMode="auto">
            <a:xfrm>
              <a:off x="7559194" y="2825118"/>
              <a:ext cx="91372" cy="25921"/>
            </a:xfrm>
            <a:custGeom>
              <a:avLst/>
              <a:gdLst>
                <a:gd name="T0" fmla="*/ 27 w 29"/>
                <a:gd name="T1" fmla="*/ 1 h 8"/>
                <a:gd name="T2" fmla="*/ 16 w 29"/>
                <a:gd name="T3" fmla="*/ 0 h 8"/>
                <a:gd name="T4" fmla="*/ 3 w 29"/>
                <a:gd name="T5" fmla="*/ 1 h 8"/>
                <a:gd name="T6" fmla="*/ 3 w 29"/>
                <a:gd name="T7" fmla="*/ 7 h 8"/>
                <a:gd name="T8" fmla="*/ 16 w 29"/>
                <a:gd name="T9" fmla="*/ 7 h 8"/>
                <a:gd name="T10" fmla="*/ 27 w 29"/>
                <a:gd name="T11" fmla="*/ 6 h 8"/>
                <a:gd name="T12" fmla="*/ 27 w 29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8">
                  <a:moveTo>
                    <a:pt x="27" y="1"/>
                  </a:moveTo>
                  <a:cubicBezTo>
                    <a:pt x="24" y="0"/>
                    <a:pt x="20" y="0"/>
                    <a:pt x="16" y="0"/>
                  </a:cubicBezTo>
                  <a:cubicBezTo>
                    <a:pt x="12" y="1"/>
                    <a:pt x="8" y="1"/>
                    <a:pt x="3" y="1"/>
                  </a:cubicBezTo>
                  <a:cubicBezTo>
                    <a:pt x="0" y="1"/>
                    <a:pt x="0" y="6"/>
                    <a:pt x="3" y="7"/>
                  </a:cubicBezTo>
                  <a:cubicBezTo>
                    <a:pt x="8" y="7"/>
                    <a:pt x="12" y="7"/>
                    <a:pt x="16" y="7"/>
                  </a:cubicBezTo>
                  <a:cubicBezTo>
                    <a:pt x="20" y="7"/>
                    <a:pt x="24" y="8"/>
                    <a:pt x="27" y="6"/>
                  </a:cubicBezTo>
                  <a:cubicBezTo>
                    <a:pt x="29" y="5"/>
                    <a:pt x="29" y="2"/>
                    <a:pt x="27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1" name="chenying0907 120"/>
            <p:cNvSpPr>
              <a:spLocks/>
            </p:cNvSpPr>
            <p:nvPr/>
          </p:nvSpPr>
          <p:spPr bwMode="auto">
            <a:xfrm>
              <a:off x="7711479" y="2819934"/>
              <a:ext cx="110115" cy="36290"/>
            </a:xfrm>
            <a:custGeom>
              <a:avLst/>
              <a:gdLst>
                <a:gd name="T0" fmla="*/ 32 w 35"/>
                <a:gd name="T1" fmla="*/ 1 h 10"/>
                <a:gd name="T2" fmla="*/ 19 w 35"/>
                <a:gd name="T3" fmla="*/ 1 h 10"/>
                <a:gd name="T4" fmla="*/ 4 w 35"/>
                <a:gd name="T5" fmla="*/ 2 h 10"/>
                <a:gd name="T6" fmla="*/ 4 w 35"/>
                <a:gd name="T7" fmla="*/ 8 h 10"/>
                <a:gd name="T8" fmla="*/ 19 w 35"/>
                <a:gd name="T9" fmla="*/ 9 h 10"/>
                <a:gd name="T10" fmla="*/ 32 w 35"/>
                <a:gd name="T11" fmla="*/ 8 h 10"/>
                <a:gd name="T12" fmla="*/ 32 w 3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">
                  <a:moveTo>
                    <a:pt x="32" y="1"/>
                  </a:moveTo>
                  <a:cubicBezTo>
                    <a:pt x="28" y="0"/>
                    <a:pt x="23" y="1"/>
                    <a:pt x="19" y="1"/>
                  </a:cubicBezTo>
                  <a:cubicBezTo>
                    <a:pt x="14" y="1"/>
                    <a:pt x="9" y="2"/>
                    <a:pt x="4" y="2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9" y="8"/>
                    <a:pt x="14" y="8"/>
                    <a:pt x="19" y="9"/>
                  </a:cubicBezTo>
                  <a:cubicBezTo>
                    <a:pt x="23" y="9"/>
                    <a:pt x="28" y="10"/>
                    <a:pt x="32" y="8"/>
                  </a:cubicBezTo>
                  <a:cubicBezTo>
                    <a:pt x="35" y="7"/>
                    <a:pt x="35" y="3"/>
                    <a:pt x="32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2" name="chenying0907 121"/>
            <p:cNvSpPr>
              <a:spLocks/>
            </p:cNvSpPr>
            <p:nvPr/>
          </p:nvSpPr>
          <p:spPr bwMode="auto">
            <a:xfrm>
              <a:off x="7875480" y="2814749"/>
              <a:ext cx="100744" cy="31106"/>
            </a:xfrm>
            <a:custGeom>
              <a:avLst/>
              <a:gdLst>
                <a:gd name="T0" fmla="*/ 29 w 32"/>
                <a:gd name="T1" fmla="*/ 1 h 9"/>
                <a:gd name="T2" fmla="*/ 17 w 32"/>
                <a:gd name="T3" fmla="*/ 1 h 9"/>
                <a:gd name="T4" fmla="*/ 3 w 32"/>
                <a:gd name="T5" fmla="*/ 2 h 9"/>
                <a:gd name="T6" fmla="*/ 3 w 32"/>
                <a:gd name="T7" fmla="*/ 8 h 9"/>
                <a:gd name="T8" fmla="*/ 17 w 32"/>
                <a:gd name="T9" fmla="*/ 8 h 9"/>
                <a:gd name="T10" fmla="*/ 29 w 32"/>
                <a:gd name="T11" fmla="*/ 8 h 9"/>
                <a:gd name="T12" fmla="*/ 29 w 32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">
                  <a:moveTo>
                    <a:pt x="29" y="1"/>
                  </a:moveTo>
                  <a:cubicBezTo>
                    <a:pt x="25" y="0"/>
                    <a:pt x="21" y="1"/>
                    <a:pt x="17" y="1"/>
                  </a:cubicBezTo>
                  <a:cubicBezTo>
                    <a:pt x="12" y="1"/>
                    <a:pt x="8" y="1"/>
                    <a:pt x="3" y="2"/>
                  </a:cubicBezTo>
                  <a:cubicBezTo>
                    <a:pt x="0" y="2"/>
                    <a:pt x="0" y="7"/>
                    <a:pt x="3" y="8"/>
                  </a:cubicBezTo>
                  <a:cubicBezTo>
                    <a:pt x="8" y="8"/>
                    <a:pt x="12" y="8"/>
                    <a:pt x="17" y="8"/>
                  </a:cubicBezTo>
                  <a:cubicBezTo>
                    <a:pt x="21" y="9"/>
                    <a:pt x="25" y="9"/>
                    <a:pt x="29" y="8"/>
                  </a:cubicBezTo>
                  <a:cubicBezTo>
                    <a:pt x="32" y="7"/>
                    <a:pt x="32" y="2"/>
                    <a:pt x="29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3" name="chenying0907 122"/>
            <p:cNvSpPr>
              <a:spLocks/>
            </p:cNvSpPr>
            <p:nvPr/>
          </p:nvSpPr>
          <p:spPr bwMode="auto">
            <a:xfrm>
              <a:off x="8046510" y="2796604"/>
              <a:ext cx="105430" cy="38883"/>
            </a:xfrm>
            <a:custGeom>
              <a:avLst/>
              <a:gdLst>
                <a:gd name="T0" fmla="*/ 30 w 34"/>
                <a:gd name="T1" fmla="*/ 1 h 11"/>
                <a:gd name="T2" fmla="*/ 19 w 34"/>
                <a:gd name="T3" fmla="*/ 3 h 11"/>
                <a:gd name="T4" fmla="*/ 6 w 34"/>
                <a:gd name="T5" fmla="*/ 2 h 11"/>
                <a:gd name="T6" fmla="*/ 4 w 34"/>
                <a:gd name="T7" fmla="*/ 9 h 11"/>
                <a:gd name="T8" fmla="*/ 19 w 34"/>
                <a:gd name="T9" fmla="*/ 11 h 11"/>
                <a:gd name="T10" fmla="*/ 32 w 34"/>
                <a:gd name="T11" fmla="*/ 7 h 11"/>
                <a:gd name="T12" fmla="*/ 30 w 34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1">
                  <a:moveTo>
                    <a:pt x="30" y="1"/>
                  </a:moveTo>
                  <a:cubicBezTo>
                    <a:pt x="26" y="0"/>
                    <a:pt x="23" y="2"/>
                    <a:pt x="19" y="3"/>
                  </a:cubicBezTo>
                  <a:cubicBezTo>
                    <a:pt x="15" y="3"/>
                    <a:pt x="10" y="3"/>
                    <a:pt x="6" y="2"/>
                  </a:cubicBezTo>
                  <a:cubicBezTo>
                    <a:pt x="2" y="2"/>
                    <a:pt x="0" y="7"/>
                    <a:pt x="4" y="9"/>
                  </a:cubicBezTo>
                  <a:cubicBezTo>
                    <a:pt x="9" y="10"/>
                    <a:pt x="14" y="11"/>
                    <a:pt x="19" y="11"/>
                  </a:cubicBezTo>
                  <a:cubicBezTo>
                    <a:pt x="23" y="11"/>
                    <a:pt x="29" y="11"/>
                    <a:pt x="32" y="7"/>
                  </a:cubicBezTo>
                  <a:cubicBezTo>
                    <a:pt x="34" y="5"/>
                    <a:pt x="33" y="1"/>
                    <a:pt x="30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4" name="chenying0907 123"/>
            <p:cNvSpPr>
              <a:spLocks/>
            </p:cNvSpPr>
            <p:nvPr/>
          </p:nvSpPr>
          <p:spPr bwMode="auto">
            <a:xfrm>
              <a:off x="8210510" y="2778460"/>
              <a:ext cx="110115" cy="38883"/>
            </a:xfrm>
            <a:custGeom>
              <a:avLst/>
              <a:gdLst>
                <a:gd name="T0" fmla="*/ 32 w 35"/>
                <a:gd name="T1" fmla="*/ 2 h 11"/>
                <a:gd name="T2" fmla="*/ 19 w 35"/>
                <a:gd name="T3" fmla="*/ 3 h 11"/>
                <a:gd name="T4" fmla="*/ 3 w 35"/>
                <a:gd name="T5" fmla="*/ 5 h 11"/>
                <a:gd name="T6" fmla="*/ 4 w 35"/>
                <a:gd name="T7" fmla="*/ 11 h 11"/>
                <a:gd name="T8" fmla="*/ 20 w 35"/>
                <a:gd name="T9" fmla="*/ 11 h 11"/>
                <a:gd name="T10" fmla="*/ 33 w 35"/>
                <a:gd name="T11" fmla="*/ 8 h 11"/>
                <a:gd name="T12" fmla="*/ 32 w 35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1">
                  <a:moveTo>
                    <a:pt x="32" y="2"/>
                  </a:moveTo>
                  <a:cubicBezTo>
                    <a:pt x="28" y="0"/>
                    <a:pt x="23" y="2"/>
                    <a:pt x="19" y="3"/>
                  </a:cubicBezTo>
                  <a:cubicBezTo>
                    <a:pt x="13" y="3"/>
                    <a:pt x="8" y="4"/>
                    <a:pt x="3" y="5"/>
                  </a:cubicBezTo>
                  <a:cubicBezTo>
                    <a:pt x="0" y="6"/>
                    <a:pt x="1" y="11"/>
                    <a:pt x="4" y="11"/>
                  </a:cubicBezTo>
                  <a:cubicBezTo>
                    <a:pt x="9" y="11"/>
                    <a:pt x="14" y="11"/>
                    <a:pt x="20" y="11"/>
                  </a:cubicBezTo>
                  <a:cubicBezTo>
                    <a:pt x="24" y="10"/>
                    <a:pt x="29" y="11"/>
                    <a:pt x="33" y="8"/>
                  </a:cubicBezTo>
                  <a:cubicBezTo>
                    <a:pt x="35" y="7"/>
                    <a:pt x="35" y="3"/>
                    <a:pt x="32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chenying0907 124"/>
            <p:cNvSpPr>
              <a:spLocks/>
            </p:cNvSpPr>
            <p:nvPr/>
          </p:nvSpPr>
          <p:spPr bwMode="auto">
            <a:xfrm>
              <a:off x="8365139" y="2768091"/>
              <a:ext cx="86687" cy="31106"/>
            </a:xfrm>
            <a:custGeom>
              <a:avLst/>
              <a:gdLst>
                <a:gd name="T0" fmla="*/ 26 w 28"/>
                <a:gd name="T1" fmla="*/ 1 h 9"/>
                <a:gd name="T2" fmla="*/ 16 w 28"/>
                <a:gd name="T3" fmla="*/ 1 h 9"/>
                <a:gd name="T4" fmla="*/ 4 w 28"/>
                <a:gd name="T5" fmla="*/ 1 h 9"/>
                <a:gd name="T6" fmla="*/ 4 w 28"/>
                <a:gd name="T7" fmla="*/ 7 h 9"/>
                <a:gd name="T8" fmla="*/ 16 w 28"/>
                <a:gd name="T9" fmla="*/ 8 h 9"/>
                <a:gd name="T10" fmla="*/ 26 w 28"/>
                <a:gd name="T11" fmla="*/ 7 h 9"/>
                <a:gd name="T12" fmla="*/ 26 w 28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9">
                  <a:moveTo>
                    <a:pt x="26" y="1"/>
                  </a:moveTo>
                  <a:cubicBezTo>
                    <a:pt x="23" y="0"/>
                    <a:pt x="19" y="0"/>
                    <a:pt x="16" y="1"/>
                  </a:cubicBezTo>
                  <a:cubicBezTo>
                    <a:pt x="12" y="1"/>
                    <a:pt x="8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8" y="8"/>
                    <a:pt x="12" y="8"/>
                    <a:pt x="16" y="8"/>
                  </a:cubicBezTo>
                  <a:cubicBezTo>
                    <a:pt x="19" y="8"/>
                    <a:pt x="23" y="9"/>
                    <a:pt x="26" y="7"/>
                  </a:cubicBezTo>
                  <a:cubicBezTo>
                    <a:pt x="28" y="6"/>
                    <a:pt x="28" y="2"/>
                    <a:pt x="26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6" name="chenying0907 125"/>
            <p:cNvSpPr>
              <a:spLocks/>
            </p:cNvSpPr>
            <p:nvPr/>
          </p:nvSpPr>
          <p:spPr bwMode="auto">
            <a:xfrm>
              <a:off x="5209299" y="3055816"/>
              <a:ext cx="93715" cy="33698"/>
            </a:xfrm>
            <a:custGeom>
              <a:avLst/>
              <a:gdLst>
                <a:gd name="T0" fmla="*/ 26 w 30"/>
                <a:gd name="T1" fmla="*/ 1 h 10"/>
                <a:gd name="T2" fmla="*/ 13 w 30"/>
                <a:gd name="T3" fmla="*/ 1 h 10"/>
                <a:gd name="T4" fmla="*/ 2 w 30"/>
                <a:gd name="T5" fmla="*/ 2 h 10"/>
                <a:gd name="T6" fmla="*/ 1 w 30"/>
                <a:gd name="T7" fmla="*/ 5 h 10"/>
                <a:gd name="T8" fmla="*/ 13 w 30"/>
                <a:gd name="T9" fmla="*/ 9 h 10"/>
                <a:gd name="T10" fmla="*/ 27 w 30"/>
                <a:gd name="T11" fmla="*/ 7 h 10"/>
                <a:gd name="T12" fmla="*/ 26 w 30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6" y="1"/>
                  </a:moveTo>
                  <a:cubicBezTo>
                    <a:pt x="22" y="0"/>
                    <a:pt x="17" y="1"/>
                    <a:pt x="13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4" y="8"/>
                    <a:pt x="9" y="8"/>
                    <a:pt x="13" y="9"/>
                  </a:cubicBezTo>
                  <a:cubicBezTo>
                    <a:pt x="18" y="9"/>
                    <a:pt x="23" y="10"/>
                    <a:pt x="27" y="7"/>
                  </a:cubicBezTo>
                  <a:cubicBezTo>
                    <a:pt x="30" y="6"/>
                    <a:pt x="29" y="2"/>
                    <a:pt x="26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7" name="chenying0907 126"/>
            <p:cNvSpPr>
              <a:spLocks/>
            </p:cNvSpPr>
            <p:nvPr/>
          </p:nvSpPr>
          <p:spPr bwMode="auto">
            <a:xfrm>
              <a:off x="5375643" y="3040263"/>
              <a:ext cx="117143" cy="41474"/>
            </a:xfrm>
            <a:custGeom>
              <a:avLst/>
              <a:gdLst>
                <a:gd name="T0" fmla="*/ 33 w 37"/>
                <a:gd name="T1" fmla="*/ 3 h 12"/>
                <a:gd name="T2" fmla="*/ 3 w 37"/>
                <a:gd name="T3" fmla="*/ 6 h 12"/>
                <a:gd name="T4" fmla="*/ 4 w 37"/>
                <a:gd name="T5" fmla="*/ 11 h 12"/>
                <a:gd name="T6" fmla="*/ 19 w 37"/>
                <a:gd name="T7" fmla="*/ 10 h 12"/>
                <a:gd name="T8" fmla="*/ 33 w 37"/>
                <a:gd name="T9" fmla="*/ 9 h 12"/>
                <a:gd name="T10" fmla="*/ 33 w 37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2">
                  <a:moveTo>
                    <a:pt x="33" y="3"/>
                  </a:moveTo>
                  <a:cubicBezTo>
                    <a:pt x="25" y="0"/>
                    <a:pt x="11" y="4"/>
                    <a:pt x="3" y="6"/>
                  </a:cubicBezTo>
                  <a:cubicBezTo>
                    <a:pt x="0" y="7"/>
                    <a:pt x="1" y="12"/>
                    <a:pt x="4" y="11"/>
                  </a:cubicBezTo>
                  <a:cubicBezTo>
                    <a:pt x="9" y="11"/>
                    <a:pt x="14" y="10"/>
                    <a:pt x="19" y="10"/>
                  </a:cubicBezTo>
                  <a:cubicBezTo>
                    <a:pt x="24" y="10"/>
                    <a:pt x="29" y="11"/>
                    <a:pt x="33" y="9"/>
                  </a:cubicBezTo>
                  <a:cubicBezTo>
                    <a:pt x="37" y="9"/>
                    <a:pt x="36" y="4"/>
                    <a:pt x="3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8" name="chenying0907 127"/>
            <p:cNvSpPr>
              <a:spLocks/>
            </p:cNvSpPr>
            <p:nvPr/>
          </p:nvSpPr>
          <p:spPr bwMode="auto">
            <a:xfrm>
              <a:off x="5579471" y="3027304"/>
              <a:ext cx="117143" cy="41474"/>
            </a:xfrm>
            <a:custGeom>
              <a:avLst/>
              <a:gdLst>
                <a:gd name="T0" fmla="*/ 34 w 37"/>
                <a:gd name="T1" fmla="*/ 3 h 12"/>
                <a:gd name="T2" fmla="*/ 15 w 37"/>
                <a:gd name="T3" fmla="*/ 1 h 12"/>
                <a:gd name="T4" fmla="*/ 1 w 37"/>
                <a:gd name="T5" fmla="*/ 4 h 12"/>
                <a:gd name="T6" fmla="*/ 0 w 37"/>
                <a:gd name="T7" fmla="*/ 8 h 12"/>
                <a:gd name="T8" fmla="*/ 4 w 37"/>
                <a:gd name="T9" fmla="*/ 10 h 12"/>
                <a:gd name="T10" fmla="*/ 4 w 37"/>
                <a:gd name="T11" fmla="*/ 10 h 12"/>
                <a:gd name="T12" fmla="*/ 15 w 37"/>
                <a:gd name="T13" fmla="*/ 10 h 12"/>
                <a:gd name="T14" fmla="*/ 33 w 37"/>
                <a:gd name="T15" fmla="*/ 10 h 12"/>
                <a:gd name="T16" fmla="*/ 34 w 37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2">
                  <a:moveTo>
                    <a:pt x="34" y="3"/>
                  </a:moveTo>
                  <a:cubicBezTo>
                    <a:pt x="28" y="0"/>
                    <a:pt x="21" y="1"/>
                    <a:pt x="15" y="1"/>
                  </a:cubicBezTo>
                  <a:cubicBezTo>
                    <a:pt x="11" y="1"/>
                    <a:pt x="4" y="1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1" y="10"/>
                    <a:pt x="2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8" y="10"/>
                    <a:pt x="12" y="10"/>
                    <a:pt x="15" y="10"/>
                  </a:cubicBezTo>
                  <a:cubicBezTo>
                    <a:pt x="21" y="11"/>
                    <a:pt x="28" y="12"/>
                    <a:pt x="33" y="10"/>
                  </a:cubicBezTo>
                  <a:cubicBezTo>
                    <a:pt x="36" y="9"/>
                    <a:pt x="37" y="5"/>
                    <a:pt x="34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9" name="chenying0907 128"/>
            <p:cNvSpPr>
              <a:spLocks/>
            </p:cNvSpPr>
            <p:nvPr/>
          </p:nvSpPr>
          <p:spPr bwMode="auto">
            <a:xfrm>
              <a:off x="5757529" y="3027304"/>
              <a:ext cx="107772" cy="38883"/>
            </a:xfrm>
            <a:custGeom>
              <a:avLst/>
              <a:gdLst>
                <a:gd name="T0" fmla="*/ 31 w 34"/>
                <a:gd name="T1" fmla="*/ 3 h 11"/>
                <a:gd name="T2" fmla="*/ 19 w 34"/>
                <a:gd name="T3" fmla="*/ 1 h 11"/>
                <a:gd name="T4" fmla="*/ 5 w 34"/>
                <a:gd name="T5" fmla="*/ 0 h 11"/>
                <a:gd name="T6" fmla="*/ 4 w 34"/>
                <a:gd name="T7" fmla="*/ 6 h 11"/>
                <a:gd name="T8" fmla="*/ 18 w 34"/>
                <a:gd name="T9" fmla="*/ 9 h 11"/>
                <a:gd name="T10" fmla="*/ 30 w 34"/>
                <a:gd name="T11" fmla="*/ 9 h 11"/>
                <a:gd name="T12" fmla="*/ 31 w 34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1">
                  <a:moveTo>
                    <a:pt x="31" y="3"/>
                  </a:moveTo>
                  <a:cubicBezTo>
                    <a:pt x="27" y="1"/>
                    <a:pt x="23" y="1"/>
                    <a:pt x="19" y="1"/>
                  </a:cubicBezTo>
                  <a:cubicBezTo>
                    <a:pt x="14" y="1"/>
                    <a:pt x="10" y="0"/>
                    <a:pt x="5" y="0"/>
                  </a:cubicBezTo>
                  <a:cubicBezTo>
                    <a:pt x="1" y="0"/>
                    <a:pt x="0" y="6"/>
                    <a:pt x="4" y="6"/>
                  </a:cubicBezTo>
                  <a:cubicBezTo>
                    <a:pt x="9" y="7"/>
                    <a:pt x="13" y="8"/>
                    <a:pt x="18" y="9"/>
                  </a:cubicBezTo>
                  <a:cubicBezTo>
                    <a:pt x="22" y="9"/>
                    <a:pt x="26" y="11"/>
                    <a:pt x="30" y="9"/>
                  </a:cubicBezTo>
                  <a:cubicBezTo>
                    <a:pt x="33" y="9"/>
                    <a:pt x="34" y="4"/>
                    <a:pt x="31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0" name="chenying0907 129"/>
            <p:cNvSpPr>
              <a:spLocks/>
            </p:cNvSpPr>
            <p:nvPr/>
          </p:nvSpPr>
          <p:spPr bwMode="auto">
            <a:xfrm>
              <a:off x="5937930" y="3011751"/>
              <a:ext cx="93715" cy="38883"/>
            </a:xfrm>
            <a:custGeom>
              <a:avLst/>
              <a:gdLst>
                <a:gd name="T0" fmla="*/ 27 w 30"/>
                <a:gd name="T1" fmla="*/ 2 h 11"/>
                <a:gd name="T2" fmla="*/ 13 w 30"/>
                <a:gd name="T3" fmla="*/ 2 h 11"/>
                <a:gd name="T4" fmla="*/ 0 w 30"/>
                <a:gd name="T5" fmla="*/ 4 h 11"/>
                <a:gd name="T6" fmla="*/ 0 w 30"/>
                <a:gd name="T7" fmla="*/ 7 h 11"/>
                <a:gd name="T8" fmla="*/ 13 w 30"/>
                <a:gd name="T9" fmla="*/ 9 h 11"/>
                <a:gd name="T10" fmla="*/ 27 w 30"/>
                <a:gd name="T11" fmla="*/ 8 h 11"/>
                <a:gd name="T12" fmla="*/ 27 w 30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27" y="2"/>
                  </a:moveTo>
                  <a:cubicBezTo>
                    <a:pt x="23" y="0"/>
                    <a:pt x="18" y="1"/>
                    <a:pt x="13" y="2"/>
                  </a:cubicBezTo>
                  <a:cubicBezTo>
                    <a:pt x="9" y="2"/>
                    <a:pt x="4" y="2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4" y="9"/>
                    <a:pt x="9" y="9"/>
                    <a:pt x="13" y="9"/>
                  </a:cubicBezTo>
                  <a:cubicBezTo>
                    <a:pt x="18" y="10"/>
                    <a:pt x="23" y="11"/>
                    <a:pt x="27" y="8"/>
                  </a:cubicBezTo>
                  <a:cubicBezTo>
                    <a:pt x="30" y="7"/>
                    <a:pt x="30" y="4"/>
                    <a:pt x="27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1" name="chenying0907 130"/>
            <p:cNvSpPr>
              <a:spLocks/>
            </p:cNvSpPr>
            <p:nvPr/>
          </p:nvSpPr>
          <p:spPr bwMode="auto">
            <a:xfrm>
              <a:off x="6120674" y="3006567"/>
              <a:ext cx="93715" cy="38883"/>
            </a:xfrm>
            <a:custGeom>
              <a:avLst/>
              <a:gdLst>
                <a:gd name="T0" fmla="*/ 27 w 30"/>
                <a:gd name="T1" fmla="*/ 1 h 11"/>
                <a:gd name="T2" fmla="*/ 12 w 30"/>
                <a:gd name="T3" fmla="*/ 1 h 11"/>
                <a:gd name="T4" fmla="*/ 6 w 30"/>
                <a:gd name="T5" fmla="*/ 2 h 11"/>
                <a:gd name="T6" fmla="*/ 1 w 30"/>
                <a:gd name="T7" fmla="*/ 4 h 11"/>
                <a:gd name="T8" fmla="*/ 1 w 30"/>
                <a:gd name="T9" fmla="*/ 6 h 11"/>
                <a:gd name="T10" fmla="*/ 6 w 30"/>
                <a:gd name="T11" fmla="*/ 8 h 11"/>
                <a:gd name="T12" fmla="*/ 12 w 30"/>
                <a:gd name="T13" fmla="*/ 9 h 11"/>
                <a:gd name="T14" fmla="*/ 27 w 30"/>
                <a:gd name="T15" fmla="*/ 9 h 11"/>
                <a:gd name="T16" fmla="*/ 27 w 30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1">
                  <a:moveTo>
                    <a:pt x="27" y="1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10" y="2"/>
                    <a:pt x="8" y="2"/>
                    <a:pt x="6" y="2"/>
                  </a:cubicBezTo>
                  <a:cubicBezTo>
                    <a:pt x="3" y="2"/>
                    <a:pt x="3" y="3"/>
                    <a:pt x="1" y="4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3" y="7"/>
                    <a:pt x="3" y="8"/>
                    <a:pt x="6" y="8"/>
                  </a:cubicBezTo>
                  <a:cubicBezTo>
                    <a:pt x="8" y="9"/>
                    <a:pt x="10" y="9"/>
                    <a:pt x="12" y="9"/>
                  </a:cubicBezTo>
                  <a:cubicBezTo>
                    <a:pt x="17" y="9"/>
                    <a:pt x="22" y="11"/>
                    <a:pt x="27" y="9"/>
                  </a:cubicBezTo>
                  <a:cubicBezTo>
                    <a:pt x="30" y="8"/>
                    <a:pt x="30" y="3"/>
                    <a:pt x="27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2" name="chenying0907 131"/>
            <p:cNvSpPr>
              <a:spLocks/>
            </p:cNvSpPr>
            <p:nvPr/>
          </p:nvSpPr>
          <p:spPr bwMode="auto">
            <a:xfrm>
              <a:off x="6277645" y="2991014"/>
              <a:ext cx="126515" cy="38883"/>
            </a:xfrm>
            <a:custGeom>
              <a:avLst/>
              <a:gdLst>
                <a:gd name="T0" fmla="*/ 37 w 40"/>
                <a:gd name="T1" fmla="*/ 4 h 11"/>
                <a:gd name="T2" fmla="*/ 21 w 40"/>
                <a:gd name="T3" fmla="*/ 0 h 11"/>
                <a:gd name="T4" fmla="*/ 4 w 40"/>
                <a:gd name="T5" fmla="*/ 2 h 11"/>
                <a:gd name="T6" fmla="*/ 4 w 40"/>
                <a:gd name="T7" fmla="*/ 8 h 11"/>
                <a:gd name="T8" fmla="*/ 21 w 40"/>
                <a:gd name="T9" fmla="*/ 9 h 11"/>
                <a:gd name="T10" fmla="*/ 37 w 40"/>
                <a:gd name="T11" fmla="*/ 10 h 11"/>
                <a:gd name="T12" fmla="*/ 37 w 4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37" y="4"/>
                  </a:moveTo>
                  <a:cubicBezTo>
                    <a:pt x="33" y="1"/>
                    <a:pt x="26" y="1"/>
                    <a:pt x="21" y="0"/>
                  </a:cubicBezTo>
                  <a:cubicBezTo>
                    <a:pt x="15" y="0"/>
                    <a:pt x="9" y="1"/>
                    <a:pt x="4" y="2"/>
                  </a:cubicBezTo>
                  <a:cubicBezTo>
                    <a:pt x="0" y="2"/>
                    <a:pt x="1" y="8"/>
                    <a:pt x="4" y="8"/>
                  </a:cubicBezTo>
                  <a:cubicBezTo>
                    <a:pt x="10" y="8"/>
                    <a:pt x="16" y="8"/>
                    <a:pt x="21" y="9"/>
                  </a:cubicBezTo>
                  <a:cubicBezTo>
                    <a:pt x="26" y="9"/>
                    <a:pt x="31" y="11"/>
                    <a:pt x="37" y="10"/>
                  </a:cubicBezTo>
                  <a:cubicBezTo>
                    <a:pt x="40" y="9"/>
                    <a:pt x="40" y="5"/>
                    <a:pt x="37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3" name="chenying0907 132"/>
            <p:cNvSpPr>
              <a:spLocks/>
            </p:cNvSpPr>
            <p:nvPr/>
          </p:nvSpPr>
          <p:spPr bwMode="auto">
            <a:xfrm>
              <a:off x="6474446" y="2998789"/>
              <a:ext cx="112458" cy="38883"/>
            </a:xfrm>
            <a:custGeom>
              <a:avLst/>
              <a:gdLst>
                <a:gd name="T0" fmla="*/ 33 w 36"/>
                <a:gd name="T1" fmla="*/ 2 h 11"/>
                <a:gd name="T2" fmla="*/ 19 w 36"/>
                <a:gd name="T3" fmla="*/ 1 h 11"/>
                <a:gd name="T4" fmla="*/ 4 w 36"/>
                <a:gd name="T5" fmla="*/ 4 h 11"/>
                <a:gd name="T6" fmla="*/ 5 w 36"/>
                <a:gd name="T7" fmla="*/ 10 h 11"/>
                <a:gd name="T8" fmla="*/ 20 w 36"/>
                <a:gd name="T9" fmla="*/ 9 h 11"/>
                <a:gd name="T10" fmla="*/ 32 w 36"/>
                <a:gd name="T11" fmla="*/ 9 h 11"/>
                <a:gd name="T12" fmla="*/ 33 w 36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">
                  <a:moveTo>
                    <a:pt x="33" y="2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4" y="1"/>
                    <a:pt x="9" y="2"/>
                    <a:pt x="4" y="4"/>
                  </a:cubicBezTo>
                  <a:cubicBezTo>
                    <a:pt x="0" y="5"/>
                    <a:pt x="2" y="11"/>
                    <a:pt x="5" y="10"/>
                  </a:cubicBezTo>
                  <a:cubicBezTo>
                    <a:pt x="10" y="9"/>
                    <a:pt x="15" y="9"/>
                    <a:pt x="20" y="9"/>
                  </a:cubicBezTo>
                  <a:cubicBezTo>
                    <a:pt x="24" y="9"/>
                    <a:pt x="28" y="10"/>
                    <a:pt x="32" y="9"/>
                  </a:cubicBezTo>
                  <a:cubicBezTo>
                    <a:pt x="35" y="8"/>
                    <a:pt x="36" y="4"/>
                    <a:pt x="33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4" name="chenying0907 133"/>
            <p:cNvSpPr>
              <a:spLocks/>
            </p:cNvSpPr>
            <p:nvPr/>
          </p:nvSpPr>
          <p:spPr bwMode="auto">
            <a:xfrm>
              <a:off x="6673590" y="3009158"/>
              <a:ext cx="110115" cy="41474"/>
            </a:xfrm>
            <a:custGeom>
              <a:avLst/>
              <a:gdLst>
                <a:gd name="T0" fmla="*/ 32 w 35"/>
                <a:gd name="T1" fmla="*/ 4 h 12"/>
                <a:gd name="T2" fmla="*/ 16 w 35"/>
                <a:gd name="T3" fmla="*/ 1 h 12"/>
                <a:gd name="T4" fmla="*/ 1 w 35"/>
                <a:gd name="T5" fmla="*/ 3 h 12"/>
                <a:gd name="T6" fmla="*/ 1 w 35"/>
                <a:gd name="T7" fmla="*/ 5 h 12"/>
                <a:gd name="T8" fmla="*/ 14 w 35"/>
                <a:gd name="T9" fmla="*/ 9 h 12"/>
                <a:gd name="T10" fmla="*/ 32 w 35"/>
                <a:gd name="T11" fmla="*/ 10 h 12"/>
                <a:gd name="T12" fmla="*/ 32 w 35"/>
                <a:gd name="T1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2">
                  <a:moveTo>
                    <a:pt x="32" y="4"/>
                  </a:moveTo>
                  <a:cubicBezTo>
                    <a:pt x="28" y="1"/>
                    <a:pt x="22" y="2"/>
                    <a:pt x="16" y="1"/>
                  </a:cubicBezTo>
                  <a:cubicBezTo>
                    <a:pt x="11" y="1"/>
                    <a:pt x="5" y="0"/>
                    <a:pt x="1" y="3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4" y="9"/>
                    <a:pt x="9" y="8"/>
                    <a:pt x="14" y="9"/>
                  </a:cubicBezTo>
                  <a:cubicBezTo>
                    <a:pt x="20" y="10"/>
                    <a:pt x="26" y="12"/>
                    <a:pt x="32" y="10"/>
                  </a:cubicBezTo>
                  <a:cubicBezTo>
                    <a:pt x="34" y="9"/>
                    <a:pt x="35" y="5"/>
                    <a:pt x="32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5" name="chenying0907 134"/>
            <p:cNvSpPr>
              <a:spLocks/>
            </p:cNvSpPr>
            <p:nvPr/>
          </p:nvSpPr>
          <p:spPr bwMode="auto">
            <a:xfrm>
              <a:off x="6846962" y="3001382"/>
              <a:ext cx="107772" cy="31106"/>
            </a:xfrm>
            <a:custGeom>
              <a:avLst/>
              <a:gdLst>
                <a:gd name="T0" fmla="*/ 33 w 34"/>
                <a:gd name="T1" fmla="*/ 3 h 9"/>
                <a:gd name="T2" fmla="*/ 19 w 34"/>
                <a:gd name="T3" fmla="*/ 2 h 9"/>
                <a:gd name="T4" fmla="*/ 2 w 34"/>
                <a:gd name="T5" fmla="*/ 3 h 9"/>
                <a:gd name="T6" fmla="*/ 2 w 34"/>
                <a:gd name="T7" fmla="*/ 7 h 9"/>
                <a:gd name="T8" fmla="*/ 19 w 34"/>
                <a:gd name="T9" fmla="*/ 8 h 9"/>
                <a:gd name="T10" fmla="*/ 33 w 34"/>
                <a:gd name="T11" fmla="*/ 7 h 9"/>
                <a:gd name="T12" fmla="*/ 33 w 34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9">
                  <a:moveTo>
                    <a:pt x="33" y="3"/>
                  </a:moveTo>
                  <a:cubicBezTo>
                    <a:pt x="28" y="0"/>
                    <a:pt x="24" y="1"/>
                    <a:pt x="19" y="2"/>
                  </a:cubicBezTo>
                  <a:cubicBezTo>
                    <a:pt x="14" y="2"/>
                    <a:pt x="8" y="2"/>
                    <a:pt x="2" y="3"/>
                  </a:cubicBezTo>
                  <a:cubicBezTo>
                    <a:pt x="0" y="3"/>
                    <a:pt x="0" y="7"/>
                    <a:pt x="2" y="7"/>
                  </a:cubicBezTo>
                  <a:cubicBezTo>
                    <a:pt x="8" y="8"/>
                    <a:pt x="14" y="8"/>
                    <a:pt x="19" y="8"/>
                  </a:cubicBezTo>
                  <a:cubicBezTo>
                    <a:pt x="24" y="9"/>
                    <a:pt x="28" y="9"/>
                    <a:pt x="33" y="7"/>
                  </a:cubicBezTo>
                  <a:cubicBezTo>
                    <a:pt x="34" y="6"/>
                    <a:pt x="34" y="4"/>
                    <a:pt x="3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6" name="chenying0907 135"/>
            <p:cNvSpPr>
              <a:spLocks/>
            </p:cNvSpPr>
            <p:nvPr/>
          </p:nvSpPr>
          <p:spPr bwMode="auto">
            <a:xfrm>
              <a:off x="7010963" y="2998789"/>
              <a:ext cx="121829" cy="38883"/>
            </a:xfrm>
            <a:custGeom>
              <a:avLst/>
              <a:gdLst>
                <a:gd name="T0" fmla="*/ 36 w 39"/>
                <a:gd name="T1" fmla="*/ 2 h 11"/>
                <a:gd name="T2" fmla="*/ 22 w 39"/>
                <a:gd name="T3" fmla="*/ 2 h 11"/>
                <a:gd name="T4" fmla="*/ 4 w 39"/>
                <a:gd name="T5" fmla="*/ 0 h 11"/>
                <a:gd name="T6" fmla="*/ 3 w 39"/>
                <a:gd name="T7" fmla="*/ 6 h 11"/>
                <a:gd name="T8" fmla="*/ 36 w 39"/>
                <a:gd name="T9" fmla="*/ 8 h 11"/>
                <a:gd name="T10" fmla="*/ 36 w 39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1">
                  <a:moveTo>
                    <a:pt x="36" y="2"/>
                  </a:moveTo>
                  <a:cubicBezTo>
                    <a:pt x="31" y="1"/>
                    <a:pt x="26" y="2"/>
                    <a:pt x="22" y="2"/>
                  </a:cubicBezTo>
                  <a:cubicBezTo>
                    <a:pt x="16" y="2"/>
                    <a:pt x="10" y="1"/>
                    <a:pt x="4" y="0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13" y="9"/>
                    <a:pt x="26" y="11"/>
                    <a:pt x="36" y="8"/>
                  </a:cubicBezTo>
                  <a:cubicBezTo>
                    <a:pt x="39" y="7"/>
                    <a:pt x="39" y="2"/>
                    <a:pt x="36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7" name="chenying0907 136"/>
            <p:cNvSpPr>
              <a:spLocks/>
            </p:cNvSpPr>
            <p:nvPr/>
          </p:nvSpPr>
          <p:spPr bwMode="auto">
            <a:xfrm>
              <a:off x="7181991" y="3001382"/>
              <a:ext cx="100744" cy="36290"/>
            </a:xfrm>
            <a:custGeom>
              <a:avLst/>
              <a:gdLst>
                <a:gd name="T0" fmla="*/ 28 w 32"/>
                <a:gd name="T1" fmla="*/ 1 h 10"/>
                <a:gd name="T2" fmla="*/ 15 w 32"/>
                <a:gd name="T3" fmla="*/ 2 h 10"/>
                <a:gd name="T4" fmla="*/ 3 w 32"/>
                <a:gd name="T5" fmla="*/ 4 h 10"/>
                <a:gd name="T6" fmla="*/ 3 w 32"/>
                <a:gd name="T7" fmla="*/ 9 h 10"/>
                <a:gd name="T8" fmla="*/ 29 w 32"/>
                <a:gd name="T9" fmla="*/ 7 h 10"/>
                <a:gd name="T10" fmla="*/ 28 w 32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0">
                  <a:moveTo>
                    <a:pt x="28" y="1"/>
                  </a:moveTo>
                  <a:cubicBezTo>
                    <a:pt x="24" y="0"/>
                    <a:pt x="20" y="1"/>
                    <a:pt x="15" y="2"/>
                  </a:cubicBezTo>
                  <a:cubicBezTo>
                    <a:pt x="11" y="3"/>
                    <a:pt x="7" y="3"/>
                    <a:pt x="3" y="4"/>
                  </a:cubicBezTo>
                  <a:cubicBezTo>
                    <a:pt x="0" y="5"/>
                    <a:pt x="0" y="9"/>
                    <a:pt x="3" y="9"/>
                  </a:cubicBezTo>
                  <a:cubicBezTo>
                    <a:pt x="11" y="10"/>
                    <a:pt x="21" y="10"/>
                    <a:pt x="29" y="7"/>
                  </a:cubicBezTo>
                  <a:cubicBezTo>
                    <a:pt x="32" y="6"/>
                    <a:pt x="31" y="1"/>
                    <a:pt x="28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8" name="chenying0907 137"/>
            <p:cNvSpPr>
              <a:spLocks/>
            </p:cNvSpPr>
            <p:nvPr/>
          </p:nvSpPr>
          <p:spPr bwMode="auto">
            <a:xfrm>
              <a:off x="7355363" y="3006567"/>
              <a:ext cx="100744" cy="33698"/>
            </a:xfrm>
            <a:custGeom>
              <a:avLst/>
              <a:gdLst>
                <a:gd name="T0" fmla="*/ 30 w 32"/>
                <a:gd name="T1" fmla="*/ 2 h 10"/>
                <a:gd name="T2" fmla="*/ 18 w 32"/>
                <a:gd name="T3" fmla="*/ 1 h 10"/>
                <a:gd name="T4" fmla="*/ 4 w 32"/>
                <a:gd name="T5" fmla="*/ 2 h 10"/>
                <a:gd name="T6" fmla="*/ 4 w 32"/>
                <a:gd name="T7" fmla="*/ 8 h 10"/>
                <a:gd name="T8" fmla="*/ 18 w 32"/>
                <a:gd name="T9" fmla="*/ 9 h 10"/>
                <a:gd name="T10" fmla="*/ 30 w 32"/>
                <a:gd name="T11" fmla="*/ 8 h 10"/>
                <a:gd name="T12" fmla="*/ 30 w 32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">
                  <a:moveTo>
                    <a:pt x="30" y="2"/>
                  </a:moveTo>
                  <a:cubicBezTo>
                    <a:pt x="26" y="0"/>
                    <a:pt x="22" y="1"/>
                    <a:pt x="18" y="1"/>
                  </a:cubicBezTo>
                  <a:cubicBezTo>
                    <a:pt x="13" y="2"/>
                    <a:pt x="9" y="2"/>
                    <a:pt x="4" y="2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9" y="8"/>
                    <a:pt x="13" y="9"/>
                    <a:pt x="18" y="9"/>
                  </a:cubicBezTo>
                  <a:cubicBezTo>
                    <a:pt x="22" y="9"/>
                    <a:pt x="26" y="10"/>
                    <a:pt x="30" y="8"/>
                  </a:cubicBezTo>
                  <a:cubicBezTo>
                    <a:pt x="32" y="7"/>
                    <a:pt x="32" y="4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9" name="chenying0907 138"/>
            <p:cNvSpPr>
              <a:spLocks/>
            </p:cNvSpPr>
            <p:nvPr/>
          </p:nvSpPr>
          <p:spPr bwMode="auto">
            <a:xfrm>
              <a:off x="7521708" y="2996198"/>
              <a:ext cx="112458" cy="44067"/>
            </a:xfrm>
            <a:custGeom>
              <a:avLst/>
              <a:gdLst>
                <a:gd name="T0" fmla="*/ 31 w 36"/>
                <a:gd name="T1" fmla="*/ 0 h 13"/>
                <a:gd name="T2" fmla="*/ 18 w 36"/>
                <a:gd name="T3" fmla="*/ 3 h 13"/>
                <a:gd name="T4" fmla="*/ 5 w 36"/>
                <a:gd name="T5" fmla="*/ 2 h 13"/>
                <a:gd name="T6" fmla="*/ 3 w 36"/>
                <a:gd name="T7" fmla="*/ 6 h 13"/>
                <a:gd name="T8" fmla="*/ 33 w 36"/>
                <a:gd name="T9" fmla="*/ 7 h 13"/>
                <a:gd name="T10" fmla="*/ 31 w 36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3">
                  <a:moveTo>
                    <a:pt x="31" y="0"/>
                  </a:moveTo>
                  <a:cubicBezTo>
                    <a:pt x="27" y="1"/>
                    <a:pt x="23" y="3"/>
                    <a:pt x="18" y="3"/>
                  </a:cubicBezTo>
                  <a:cubicBezTo>
                    <a:pt x="14" y="3"/>
                    <a:pt x="9" y="3"/>
                    <a:pt x="5" y="2"/>
                  </a:cubicBezTo>
                  <a:cubicBezTo>
                    <a:pt x="2" y="2"/>
                    <a:pt x="0" y="5"/>
                    <a:pt x="3" y="6"/>
                  </a:cubicBezTo>
                  <a:cubicBezTo>
                    <a:pt x="11" y="10"/>
                    <a:pt x="25" y="13"/>
                    <a:pt x="33" y="7"/>
                  </a:cubicBezTo>
                  <a:cubicBezTo>
                    <a:pt x="36" y="5"/>
                    <a:pt x="35" y="0"/>
                    <a:pt x="31" y="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1" name="PA_矩形 60"/>
          <p:cNvSpPr/>
          <p:nvPr>
            <p:custDataLst>
              <p:tags r:id="rId2"/>
            </p:custDataLst>
          </p:nvPr>
        </p:nvSpPr>
        <p:spPr>
          <a:xfrm>
            <a:off x="2655387" y="2084853"/>
            <a:ext cx="2480802" cy="89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字信息请在这里输入文字信息。息请在这里输入文字信息请在这里输入文字信息请在。</a:t>
            </a:r>
          </a:p>
        </p:txBody>
      </p:sp>
      <p:sp>
        <p:nvSpPr>
          <p:cNvPr id="62" name="PA_矩形 61"/>
          <p:cNvSpPr/>
          <p:nvPr>
            <p:custDataLst>
              <p:tags r:id="rId3"/>
            </p:custDataLst>
          </p:nvPr>
        </p:nvSpPr>
        <p:spPr>
          <a:xfrm>
            <a:off x="2655387" y="4878840"/>
            <a:ext cx="2480802" cy="89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字信息请在这里输入文字信息。息请在这里输入文字信息请在这里输入文字信息请在。</a:t>
            </a:r>
          </a:p>
        </p:txBody>
      </p:sp>
      <p:sp>
        <p:nvSpPr>
          <p:cNvPr id="63" name="PA_矩形 62"/>
          <p:cNvSpPr/>
          <p:nvPr>
            <p:custDataLst>
              <p:tags r:id="rId4"/>
            </p:custDataLst>
          </p:nvPr>
        </p:nvSpPr>
        <p:spPr>
          <a:xfrm>
            <a:off x="6974534" y="4878840"/>
            <a:ext cx="2480802" cy="89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字信息请在这里输入文字信息。息请在这里输入文字信息请在这里输入文字信息请在。</a:t>
            </a:r>
          </a:p>
        </p:txBody>
      </p:sp>
      <p:sp>
        <p:nvSpPr>
          <p:cNvPr id="64" name="PA_矩形 63"/>
          <p:cNvSpPr/>
          <p:nvPr>
            <p:custDataLst>
              <p:tags r:id="rId5"/>
            </p:custDataLst>
          </p:nvPr>
        </p:nvSpPr>
        <p:spPr>
          <a:xfrm>
            <a:off x="6974534" y="2067080"/>
            <a:ext cx="2480802" cy="89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字信息请在这里输入文字信息。息请在这里输入文字信息请在这里输入文字信息请在。</a:t>
            </a:r>
          </a:p>
        </p:txBody>
      </p:sp>
      <p:sp>
        <p:nvSpPr>
          <p:cNvPr id="65" name="矩形 64"/>
          <p:cNvSpPr/>
          <p:nvPr/>
        </p:nvSpPr>
        <p:spPr>
          <a:xfrm>
            <a:off x="5201574" y="3860914"/>
            <a:ext cx="1415772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399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添加标题</a:t>
            </a:r>
          </a:p>
        </p:txBody>
      </p:sp>
      <p:sp>
        <p:nvSpPr>
          <p:cNvPr id="66" name="Freeform 9">
            <a:extLst>
              <a:ext uri="{FF2B5EF4-FFF2-40B4-BE49-F238E27FC236}">
                <a16:creationId xmlns="" xmlns:a16="http://schemas.microsoft.com/office/drawing/2014/main" id="{EEB21E09-740B-4DA0-BB53-D6FAA3EC2058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="" xmlns:a16="http://schemas.microsoft.com/office/drawing/2014/main" id="{80962440-244E-46FA-81E4-808E161E5C0B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85594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 autoUpdateAnimBg="0"/>
      <p:bldP spid="62" grpId="0"/>
      <p:bldP spid="63" grpId="0"/>
      <p:bldP spid="64" grpId="0" animBg="1" autoUpdateAnimBg="0"/>
      <p:bldP spid="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文本框 301">
            <a:extLst>
              <a:ext uri="{FF2B5EF4-FFF2-40B4-BE49-F238E27FC236}">
                <a16:creationId xmlns="" xmlns:a16="http://schemas.microsoft.com/office/drawing/2014/main" id="{33A50D99-34E3-4D5F-92DB-B143F2C0F442}"/>
              </a:ext>
            </a:extLst>
          </p:cNvPr>
          <p:cNvSpPr txBox="1"/>
          <p:nvPr/>
        </p:nvSpPr>
        <p:spPr>
          <a:xfrm rot="21192927">
            <a:off x="6836007" y="1761685"/>
            <a:ext cx="3505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手绘风</a:t>
            </a:r>
            <a:endParaRPr kumimoji="0" lang="en-US" altLang="zh-CN" sz="48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=""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5555278" y="2644171"/>
            <a:ext cx="6295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THANKS</a:t>
            </a:r>
            <a:endParaRPr kumimoji="0" lang="zh-CN" altLang="en-US" sz="96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835D907E-DF3E-4861-862F-9ADA89DB12E5}"/>
              </a:ext>
            </a:extLst>
          </p:cNvPr>
          <p:cNvSpPr txBox="1"/>
          <p:nvPr/>
        </p:nvSpPr>
        <p:spPr>
          <a:xfrm>
            <a:off x="2379171" y="1932255"/>
            <a:ext cx="14973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 dirty="0" smtClean="0">
                <a:solidFill>
                  <a:schemeClr val="accent2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20XX</a:t>
            </a:r>
            <a:endParaRPr kumimoji="0" lang="en-US" altLang="zh-CN" sz="8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9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4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0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4216853" y="2413337"/>
            <a:ext cx="3758293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r>
              <a:rPr lang="zh-CN" altLang="en-US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9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52E1CEB7-598C-48C9-A6BD-738BFA356A70}"/>
              </a:ext>
            </a:extLst>
          </p:cNvPr>
          <p:cNvGrpSpPr>
            <a:grpSpLocks noChangeAspect="1"/>
          </p:cNvGrpSpPr>
          <p:nvPr/>
        </p:nvGrpSpPr>
        <p:grpSpPr bwMode="auto">
          <a:xfrm rot="21028783">
            <a:off x="2613523" y="2523902"/>
            <a:ext cx="2168545" cy="2759047"/>
            <a:chOff x="1580" y="885"/>
            <a:chExt cx="1715" cy="2182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3D2AAC69-972C-4AA2-A6EF-7B302FFFA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="" xmlns:a16="http://schemas.microsoft.com/office/drawing/2014/main" id="{D3AFD544-32C4-46AF-B7DA-34F3FD4E7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B5714491-A64F-4124-A66B-DBC22645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="" xmlns:a16="http://schemas.microsoft.com/office/drawing/2014/main" id="{3B66713A-A7D0-4748-90D8-CE73A61BD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="" xmlns:a16="http://schemas.microsoft.com/office/drawing/2014/main" id="{9725B96E-2F9D-443E-9517-41D067D0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="" xmlns:a16="http://schemas.microsoft.com/office/drawing/2014/main" id="{6F074089-DE6F-4D9E-B55E-CAD07CFB8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="" xmlns:a16="http://schemas.microsoft.com/office/drawing/2014/main" id="{66E522F2-5216-48DF-8314-5A379AA8D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="" xmlns:a16="http://schemas.microsoft.com/office/drawing/2014/main" id="{B7DC6B5B-2E29-406D-9E0C-A8BCC5B66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="" xmlns:a16="http://schemas.microsoft.com/office/drawing/2014/main" id="{E9842FEC-AD5A-443B-8B09-6EC6BDC8A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="" xmlns:a16="http://schemas.microsoft.com/office/drawing/2014/main" id="{DFFDCB28-DF45-4270-9DAB-277CC2C1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="" xmlns:a16="http://schemas.microsoft.com/office/drawing/2014/main" id="{0BCFD5B5-EC8A-4F37-8763-B43143CE3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="" xmlns:a16="http://schemas.microsoft.com/office/drawing/2014/main" id="{23EE68FC-5CAD-47FD-982D-A9D17A1B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="" xmlns:a16="http://schemas.microsoft.com/office/drawing/2014/main" id="{F8F637B1-F10A-44D9-A008-39D0E9E950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="" xmlns:a16="http://schemas.microsoft.com/office/drawing/2014/main" id="{BB55552E-CAB4-4E0D-AA3A-A26CA8301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="" xmlns:a16="http://schemas.microsoft.com/office/drawing/2014/main" id="{31E17005-9970-4B54-9229-66B5E8B0F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="" xmlns:a16="http://schemas.microsoft.com/office/drawing/2014/main" id="{AEDA0897-7C81-4D1B-9F73-96152948A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="" xmlns:a16="http://schemas.microsoft.com/office/drawing/2014/main" id="{36C0699E-59C7-4BA8-9DE0-1311CA62E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="" xmlns:a16="http://schemas.microsoft.com/office/drawing/2014/main" id="{8DD4BA4A-A48B-4DA1-B18E-E5A109302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="" xmlns:a16="http://schemas.microsoft.com/office/drawing/2014/main" id="{6CFCFB18-C44A-4CE5-949B-4D9A7BBFB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="" xmlns:a16="http://schemas.microsoft.com/office/drawing/2014/main" id="{2EE41927-5AEB-450E-9F61-D44F459E0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="" xmlns:a16="http://schemas.microsoft.com/office/drawing/2014/main" id="{33197007-D0F2-41C2-8E2A-911C2E3E6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="" xmlns:a16="http://schemas.microsoft.com/office/drawing/2014/main" id="{2D5829CE-666C-45E2-9C16-EAA04127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="" xmlns:a16="http://schemas.microsoft.com/office/drawing/2014/main" id="{0B916BF7-01AD-4184-ADF3-BDF66B221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="" xmlns:a16="http://schemas.microsoft.com/office/drawing/2014/main" id="{4B448223-65B7-4F0F-B327-3643F0F3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="" xmlns:a16="http://schemas.microsoft.com/office/drawing/2014/main" id="{FD7E0C4C-25EB-4705-858C-2A570C8D2AC8}"/>
              </a:ext>
            </a:extLst>
          </p:cNvPr>
          <p:cNvGrpSpPr/>
          <p:nvPr/>
        </p:nvGrpSpPr>
        <p:grpSpPr>
          <a:xfrm>
            <a:off x="7216082" y="2435488"/>
            <a:ext cx="3683495" cy="1079979"/>
            <a:chOff x="6818250" y="773209"/>
            <a:chExt cx="3683495" cy="1079979"/>
          </a:xfrm>
        </p:grpSpPr>
        <p:sp>
          <p:nvSpPr>
            <p:cNvPr id="44" name="文本框 43">
              <a:extLst>
                <a:ext uri="{FF2B5EF4-FFF2-40B4-BE49-F238E27FC236}">
                  <a16:creationId xmlns="" xmlns:a16="http://schemas.microsoft.com/office/drawing/2014/main" id="{FEF1BA26-8DBF-450E-BAA0-A8B08650E3E9}"/>
                </a:ext>
              </a:extLst>
            </p:cNvPr>
            <p:cNvSpPr txBox="1"/>
            <p:nvPr/>
          </p:nvSpPr>
          <p:spPr>
            <a:xfrm>
              <a:off x="6818250" y="773209"/>
              <a:ext cx="2695205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8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="" xmlns:a16="http://schemas.microsoft.com/office/drawing/2014/main" id="{30DD0B92-F328-4C6B-9648-572CF65935BD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5847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="" xmlns:a16="http://schemas.microsoft.com/office/drawing/2014/main" id="{D8A3B90D-F456-4D85-938C-C5139607F6D9}"/>
              </a:ext>
            </a:extLst>
          </p:cNvPr>
          <p:cNvGrpSpPr/>
          <p:nvPr/>
        </p:nvGrpSpPr>
        <p:grpSpPr>
          <a:xfrm>
            <a:off x="7415688" y="4650663"/>
            <a:ext cx="3683495" cy="1079979"/>
            <a:chOff x="6818250" y="773209"/>
            <a:chExt cx="3683495" cy="1079979"/>
          </a:xfrm>
        </p:grpSpPr>
        <p:sp>
          <p:nvSpPr>
            <p:cNvPr id="48" name="文本框 47">
              <a:extLst>
                <a:ext uri="{FF2B5EF4-FFF2-40B4-BE49-F238E27FC236}">
                  <a16:creationId xmlns="" xmlns:a16="http://schemas.microsoft.com/office/drawing/2014/main" id="{C56E20FB-CCA4-4741-88FC-E90D41AE1CA6}"/>
                </a:ext>
              </a:extLst>
            </p:cNvPr>
            <p:cNvSpPr txBox="1"/>
            <p:nvPr/>
          </p:nvSpPr>
          <p:spPr>
            <a:xfrm>
              <a:off x="6818250" y="773209"/>
              <a:ext cx="2695205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8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="" xmlns:a16="http://schemas.microsoft.com/office/drawing/2014/main" id="{83F95B54-7866-432A-875E-439041AD9F70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5847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A515B6DA-A2E8-4686-A5EA-EFFE87F3D1D3}"/>
              </a:ext>
            </a:extLst>
          </p:cNvPr>
          <p:cNvGrpSpPr/>
          <p:nvPr/>
        </p:nvGrpSpPr>
        <p:grpSpPr>
          <a:xfrm>
            <a:off x="5105311" y="2444156"/>
            <a:ext cx="2071678" cy="1194434"/>
            <a:chOff x="4633589" y="793084"/>
            <a:chExt cx="2071678" cy="1194434"/>
          </a:xfrm>
        </p:grpSpPr>
        <p:grpSp>
          <p:nvGrpSpPr>
            <p:cNvPr id="31" name="Group 31">
              <a:extLst>
                <a:ext uri="{FF2B5EF4-FFF2-40B4-BE49-F238E27FC236}">
                  <a16:creationId xmlns="" xmlns:a16="http://schemas.microsoft.com/office/drawing/2014/main" id="{BEBFDB41-07FA-4392-99CC-4ADCB1C8C7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879326" y="793084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="" xmlns:a16="http://schemas.microsoft.com/office/drawing/2014/main" id="{14BC9176-EC66-4A30-A0D0-1F0590504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="" xmlns:a16="http://schemas.microsoft.com/office/drawing/2014/main" id="{9EF8AA69-F659-4F09-8BA2-CA5F1E71D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="" xmlns:a16="http://schemas.microsoft.com/office/drawing/2014/main" id="{2E6FDCAA-B3F9-4784-BD59-F1371EEAA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="" xmlns:a16="http://schemas.microsoft.com/office/drawing/2014/main" id="{FF953FF8-60C3-4B34-B720-90380F720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="" xmlns:a16="http://schemas.microsoft.com/office/drawing/2014/main" id="{8D70D958-FDAF-432F-B6B2-484473430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="" xmlns:a16="http://schemas.microsoft.com/office/drawing/2014/main" id="{25428B2E-24C8-48EE-B8E3-2304E7B8C1DD}"/>
                </a:ext>
              </a:extLst>
            </p:cNvPr>
            <p:cNvSpPr txBox="1"/>
            <p:nvPr/>
          </p:nvSpPr>
          <p:spPr>
            <a:xfrm rot="20915362">
              <a:off x="4633589" y="9362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2610C4FD-45B8-4D6D-97FF-B90E68A735B2}"/>
              </a:ext>
            </a:extLst>
          </p:cNvPr>
          <p:cNvGrpSpPr/>
          <p:nvPr/>
        </p:nvGrpSpPr>
        <p:grpSpPr>
          <a:xfrm>
            <a:off x="5347241" y="4593436"/>
            <a:ext cx="2071678" cy="1194434"/>
            <a:chOff x="5060161" y="2555181"/>
            <a:chExt cx="2071678" cy="1194434"/>
          </a:xfrm>
        </p:grpSpPr>
        <p:grpSp>
          <p:nvGrpSpPr>
            <p:cNvPr id="38" name="Group 31">
              <a:extLst>
                <a:ext uri="{FF2B5EF4-FFF2-40B4-BE49-F238E27FC236}">
                  <a16:creationId xmlns="" xmlns:a16="http://schemas.microsoft.com/office/drawing/2014/main" id="{6124DEF4-061F-4C98-B7FF-30C198C9BD9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451533" flipH="1">
              <a:off x="5268436" y="2555181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9" name="Freeform 32">
                <a:extLst>
                  <a:ext uri="{FF2B5EF4-FFF2-40B4-BE49-F238E27FC236}">
                    <a16:creationId xmlns="" xmlns:a16="http://schemas.microsoft.com/office/drawing/2014/main" id="{05039809-91BA-4188-87A8-684E095AC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0" name="Freeform 33">
                <a:extLst>
                  <a:ext uri="{FF2B5EF4-FFF2-40B4-BE49-F238E27FC236}">
                    <a16:creationId xmlns="" xmlns:a16="http://schemas.microsoft.com/office/drawing/2014/main" id="{E6D9BE34-7A82-47AF-A01F-55481D7A7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1" name="Freeform 34">
                <a:extLst>
                  <a:ext uri="{FF2B5EF4-FFF2-40B4-BE49-F238E27FC236}">
                    <a16:creationId xmlns="" xmlns:a16="http://schemas.microsoft.com/office/drawing/2014/main" id="{F3903760-6A05-420E-A7CF-706EE0020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2" name="Freeform 35">
                <a:extLst>
                  <a:ext uri="{FF2B5EF4-FFF2-40B4-BE49-F238E27FC236}">
                    <a16:creationId xmlns="" xmlns:a16="http://schemas.microsoft.com/office/drawing/2014/main" id="{E1A3DE5E-62C7-48D8-8452-508C93D1C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="" xmlns:a16="http://schemas.microsoft.com/office/drawing/2014/main" id="{3C1DD3F6-7974-42C0-A415-0161B9AFA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="" xmlns:a16="http://schemas.microsoft.com/office/drawing/2014/main" id="{F10CD1A0-502F-4E1B-AEE8-0A700D7D59BC}"/>
                </a:ext>
              </a:extLst>
            </p:cNvPr>
            <p:cNvSpPr txBox="1"/>
            <p:nvPr/>
          </p:nvSpPr>
          <p:spPr>
            <a:xfrm rot="2005326">
              <a:off x="5060161" y="2703878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5" name="Freeform 9">
            <a:extLst>
              <a:ext uri="{FF2B5EF4-FFF2-40B4-BE49-F238E27FC236}">
                <a16:creationId xmlns="" xmlns:a16="http://schemas.microsoft.com/office/drawing/2014/main" id="{FC571DFC-110D-4768-9F86-4734C1AAEA58}"/>
              </a:ext>
            </a:extLst>
          </p:cNvPr>
          <p:cNvSpPr>
            <a:spLocks noEditPoints="1"/>
          </p:cNvSpPr>
          <p:nvPr/>
        </p:nvSpPr>
        <p:spPr bwMode="auto">
          <a:xfrm>
            <a:off x="234511" y="8640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918FC2D9-2F3D-4F9F-8F54-E9F0C92E6790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96366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="" xmlns:a16="http://schemas.microsoft.com/office/drawing/2014/main" id="{88F0AC88-C324-4E89-8947-27026F0589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68688" y="3426458"/>
            <a:ext cx="996308" cy="308516"/>
            <a:chOff x="2779" y="1684"/>
            <a:chExt cx="352" cy="109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="" xmlns:a16="http://schemas.microsoft.com/office/drawing/2014/main" id="{8992A3F3-89B8-4F71-BEB5-2F9E581A0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690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E518C74D-352E-42EC-854D-2B6A0D532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179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6D07EA71-E406-45AD-BF8C-BFA4C9C59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" y="1693"/>
              <a:ext cx="24" cy="97"/>
            </a:xfrm>
            <a:custGeom>
              <a:avLst/>
              <a:gdLst>
                <a:gd name="T0" fmla="*/ 3 w 9"/>
                <a:gd name="T1" fmla="*/ 28 h 34"/>
                <a:gd name="T2" fmla="*/ 7 w 9"/>
                <a:gd name="T3" fmla="*/ 27 h 34"/>
                <a:gd name="T4" fmla="*/ 8 w 9"/>
                <a:gd name="T5" fmla="*/ 24 h 34"/>
                <a:gd name="T6" fmla="*/ 7 w 9"/>
                <a:gd name="T7" fmla="*/ 23 h 34"/>
                <a:gd name="T8" fmla="*/ 8 w 9"/>
                <a:gd name="T9" fmla="*/ 22 h 34"/>
                <a:gd name="T10" fmla="*/ 8 w 9"/>
                <a:gd name="T11" fmla="*/ 17 h 34"/>
                <a:gd name="T12" fmla="*/ 6 w 9"/>
                <a:gd name="T13" fmla="*/ 19 h 34"/>
                <a:gd name="T14" fmla="*/ 5 w 9"/>
                <a:gd name="T15" fmla="*/ 18 h 34"/>
                <a:gd name="T16" fmla="*/ 8 w 9"/>
                <a:gd name="T17" fmla="*/ 13 h 34"/>
                <a:gd name="T18" fmla="*/ 8 w 9"/>
                <a:gd name="T19" fmla="*/ 12 h 34"/>
                <a:gd name="T20" fmla="*/ 8 w 9"/>
                <a:gd name="T21" fmla="*/ 10 h 34"/>
                <a:gd name="T22" fmla="*/ 9 w 9"/>
                <a:gd name="T23" fmla="*/ 10 h 34"/>
                <a:gd name="T24" fmla="*/ 9 w 9"/>
                <a:gd name="T25" fmla="*/ 4 h 34"/>
                <a:gd name="T26" fmla="*/ 5 w 9"/>
                <a:gd name="T27" fmla="*/ 3 h 34"/>
                <a:gd name="T28" fmla="*/ 3 w 9"/>
                <a:gd name="T29" fmla="*/ 0 h 34"/>
                <a:gd name="T30" fmla="*/ 3 w 9"/>
                <a:gd name="T31" fmla="*/ 0 h 34"/>
                <a:gd name="T32" fmla="*/ 1 w 9"/>
                <a:gd name="T33" fmla="*/ 31 h 34"/>
                <a:gd name="T34" fmla="*/ 3 w 9"/>
                <a:gd name="T35" fmla="*/ 34 h 34"/>
                <a:gd name="T36" fmla="*/ 3 w 9"/>
                <a:gd name="T37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34">
                  <a:moveTo>
                    <a:pt x="3" y="28"/>
                  </a:moveTo>
                  <a:cubicBezTo>
                    <a:pt x="5" y="28"/>
                    <a:pt x="6" y="27"/>
                    <a:pt x="7" y="27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7" y="24"/>
                    <a:pt x="6" y="23"/>
                    <a:pt x="7" y="23"/>
                  </a:cubicBezTo>
                  <a:cubicBezTo>
                    <a:pt x="7" y="23"/>
                    <a:pt x="7" y="23"/>
                    <a:pt x="8" y="22"/>
                  </a:cubicBezTo>
                  <a:cubicBezTo>
                    <a:pt x="8" y="21"/>
                    <a:pt x="8" y="19"/>
                    <a:pt x="8" y="17"/>
                  </a:cubicBezTo>
                  <a:cubicBezTo>
                    <a:pt x="7" y="18"/>
                    <a:pt x="6" y="18"/>
                    <a:pt x="6" y="19"/>
                  </a:cubicBezTo>
                  <a:cubicBezTo>
                    <a:pt x="5" y="19"/>
                    <a:pt x="4" y="19"/>
                    <a:pt x="5" y="18"/>
                  </a:cubicBezTo>
                  <a:cubicBezTo>
                    <a:pt x="6" y="16"/>
                    <a:pt x="7" y="15"/>
                    <a:pt x="8" y="13"/>
                  </a:cubicBezTo>
                  <a:cubicBezTo>
                    <a:pt x="8" y="13"/>
                    <a:pt x="8" y="12"/>
                    <a:pt x="8" y="12"/>
                  </a:cubicBezTo>
                  <a:cubicBezTo>
                    <a:pt x="8" y="12"/>
                    <a:pt x="7" y="11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8"/>
                    <a:pt x="9" y="6"/>
                    <a:pt x="9" y="4"/>
                  </a:cubicBezTo>
                  <a:cubicBezTo>
                    <a:pt x="8" y="4"/>
                    <a:pt x="7" y="3"/>
                    <a:pt x="5" y="3"/>
                  </a:cubicBezTo>
                  <a:cubicBezTo>
                    <a:pt x="4" y="3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0"/>
                    <a:pt x="1" y="21"/>
                    <a:pt x="1" y="31"/>
                  </a:cubicBezTo>
                  <a:cubicBezTo>
                    <a:pt x="1" y="32"/>
                    <a:pt x="2" y="33"/>
                    <a:pt x="3" y="34"/>
                  </a:cubicBezTo>
                  <a:cubicBezTo>
                    <a:pt x="1" y="33"/>
                    <a:pt x="0" y="28"/>
                    <a:pt x="3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="" xmlns:a16="http://schemas.microsoft.com/office/drawing/2014/main" id="{18EF82E0-FE7E-47E7-B2DF-22D8FF7DF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16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="" xmlns:a16="http://schemas.microsoft.com/office/drawing/2014/main" id="{8E6A56B7-AC2C-4599-A1E7-310F41312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" y="17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A34A833-7825-46A2-A5AD-512F984F9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" y="16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8A0893B4-D4B9-4105-BCBE-53EF7A13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684"/>
              <a:ext cx="339" cy="26"/>
            </a:xfrm>
            <a:custGeom>
              <a:avLst/>
              <a:gdLst>
                <a:gd name="T0" fmla="*/ 2 w 124"/>
                <a:gd name="T1" fmla="*/ 6 h 9"/>
                <a:gd name="T2" fmla="*/ 6 w 124"/>
                <a:gd name="T3" fmla="*/ 7 h 9"/>
                <a:gd name="T4" fmla="*/ 12 w 124"/>
                <a:gd name="T5" fmla="*/ 7 h 9"/>
                <a:gd name="T6" fmla="*/ 13 w 124"/>
                <a:gd name="T7" fmla="*/ 6 h 9"/>
                <a:gd name="T8" fmla="*/ 14 w 124"/>
                <a:gd name="T9" fmla="*/ 7 h 9"/>
                <a:gd name="T10" fmla="*/ 14 w 124"/>
                <a:gd name="T11" fmla="*/ 7 h 9"/>
                <a:gd name="T12" fmla="*/ 20 w 124"/>
                <a:gd name="T13" fmla="*/ 7 h 9"/>
                <a:gd name="T14" fmla="*/ 22 w 124"/>
                <a:gd name="T15" fmla="*/ 6 h 9"/>
                <a:gd name="T16" fmla="*/ 23 w 124"/>
                <a:gd name="T17" fmla="*/ 7 h 9"/>
                <a:gd name="T18" fmla="*/ 23 w 124"/>
                <a:gd name="T19" fmla="*/ 7 h 9"/>
                <a:gd name="T20" fmla="*/ 60 w 124"/>
                <a:gd name="T21" fmla="*/ 8 h 9"/>
                <a:gd name="T22" fmla="*/ 62 w 124"/>
                <a:gd name="T23" fmla="*/ 7 h 9"/>
                <a:gd name="T24" fmla="*/ 63 w 124"/>
                <a:gd name="T25" fmla="*/ 8 h 9"/>
                <a:gd name="T26" fmla="*/ 71 w 124"/>
                <a:gd name="T27" fmla="*/ 8 h 9"/>
                <a:gd name="T28" fmla="*/ 72 w 124"/>
                <a:gd name="T29" fmla="*/ 8 h 9"/>
                <a:gd name="T30" fmla="*/ 73 w 124"/>
                <a:gd name="T31" fmla="*/ 8 h 9"/>
                <a:gd name="T32" fmla="*/ 83 w 124"/>
                <a:gd name="T33" fmla="*/ 8 h 9"/>
                <a:gd name="T34" fmla="*/ 83 w 124"/>
                <a:gd name="T35" fmla="*/ 8 h 9"/>
                <a:gd name="T36" fmla="*/ 84 w 124"/>
                <a:gd name="T37" fmla="*/ 8 h 9"/>
                <a:gd name="T38" fmla="*/ 93 w 124"/>
                <a:gd name="T39" fmla="*/ 8 h 9"/>
                <a:gd name="T40" fmla="*/ 93 w 124"/>
                <a:gd name="T41" fmla="*/ 8 h 9"/>
                <a:gd name="T42" fmla="*/ 94 w 124"/>
                <a:gd name="T43" fmla="*/ 8 h 9"/>
                <a:gd name="T44" fmla="*/ 104 w 124"/>
                <a:gd name="T45" fmla="*/ 9 h 9"/>
                <a:gd name="T46" fmla="*/ 105 w 124"/>
                <a:gd name="T47" fmla="*/ 8 h 9"/>
                <a:gd name="T48" fmla="*/ 106 w 124"/>
                <a:gd name="T49" fmla="*/ 9 h 9"/>
                <a:gd name="T50" fmla="*/ 119 w 124"/>
                <a:gd name="T51" fmla="*/ 9 h 9"/>
                <a:gd name="T52" fmla="*/ 119 w 124"/>
                <a:gd name="T53" fmla="*/ 6 h 9"/>
                <a:gd name="T54" fmla="*/ 124 w 124"/>
                <a:gd name="T55" fmla="*/ 4 h 9"/>
                <a:gd name="T56" fmla="*/ 122 w 124"/>
                <a:gd name="T57" fmla="*/ 3 h 9"/>
                <a:gd name="T58" fmla="*/ 63 w 124"/>
                <a:gd name="T59" fmla="*/ 2 h 9"/>
                <a:gd name="T60" fmla="*/ 25 w 124"/>
                <a:gd name="T61" fmla="*/ 1 h 9"/>
                <a:gd name="T62" fmla="*/ 4 w 124"/>
                <a:gd name="T63" fmla="*/ 0 h 9"/>
                <a:gd name="T64" fmla="*/ 1 w 124"/>
                <a:gd name="T65" fmla="*/ 1 h 9"/>
                <a:gd name="T66" fmla="*/ 1 w 124"/>
                <a:gd name="T67" fmla="*/ 1 h 9"/>
                <a:gd name="T68" fmla="*/ 1 w 124"/>
                <a:gd name="T69" fmla="*/ 2 h 9"/>
                <a:gd name="T70" fmla="*/ 0 w 124"/>
                <a:gd name="T71" fmla="*/ 2 h 9"/>
                <a:gd name="T72" fmla="*/ 0 w 124"/>
                <a:gd name="T73" fmla="*/ 3 h 9"/>
                <a:gd name="T74" fmla="*/ 2 w 124"/>
                <a:gd name="T7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9">
                  <a:moveTo>
                    <a:pt x="2" y="6"/>
                  </a:moveTo>
                  <a:cubicBezTo>
                    <a:pt x="4" y="6"/>
                    <a:pt x="5" y="7"/>
                    <a:pt x="6" y="7"/>
                  </a:cubicBezTo>
                  <a:cubicBezTo>
                    <a:pt x="8" y="7"/>
                    <a:pt x="10" y="7"/>
                    <a:pt x="12" y="7"/>
                  </a:cubicBezTo>
                  <a:cubicBezTo>
                    <a:pt x="12" y="7"/>
                    <a:pt x="13" y="6"/>
                    <a:pt x="13" y="6"/>
                  </a:cubicBezTo>
                  <a:cubicBezTo>
                    <a:pt x="14" y="6"/>
                    <a:pt x="15" y="6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7"/>
                    <a:pt x="18" y="7"/>
                    <a:pt x="20" y="7"/>
                  </a:cubicBezTo>
                  <a:cubicBezTo>
                    <a:pt x="21" y="7"/>
                    <a:pt x="21" y="6"/>
                    <a:pt x="22" y="6"/>
                  </a:cubicBezTo>
                  <a:cubicBezTo>
                    <a:pt x="22" y="6"/>
                    <a:pt x="23" y="6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35" y="8"/>
                    <a:pt x="48" y="8"/>
                    <a:pt x="60" y="8"/>
                  </a:cubicBezTo>
                  <a:cubicBezTo>
                    <a:pt x="61" y="8"/>
                    <a:pt x="62" y="7"/>
                    <a:pt x="62" y="7"/>
                  </a:cubicBezTo>
                  <a:cubicBezTo>
                    <a:pt x="63" y="7"/>
                    <a:pt x="64" y="8"/>
                    <a:pt x="63" y="8"/>
                  </a:cubicBezTo>
                  <a:cubicBezTo>
                    <a:pt x="66" y="8"/>
                    <a:pt x="69" y="8"/>
                    <a:pt x="71" y="8"/>
                  </a:cubicBezTo>
                  <a:cubicBezTo>
                    <a:pt x="71" y="8"/>
                    <a:pt x="71" y="8"/>
                    <a:pt x="72" y="8"/>
                  </a:cubicBezTo>
                  <a:cubicBezTo>
                    <a:pt x="72" y="8"/>
                    <a:pt x="72" y="8"/>
                    <a:pt x="73" y="8"/>
                  </a:cubicBezTo>
                  <a:cubicBezTo>
                    <a:pt x="76" y="8"/>
                    <a:pt x="79" y="8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3" y="8"/>
                    <a:pt x="84" y="8"/>
                    <a:pt x="84" y="8"/>
                  </a:cubicBezTo>
                  <a:cubicBezTo>
                    <a:pt x="87" y="8"/>
                    <a:pt x="90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8" y="9"/>
                    <a:pt x="101" y="9"/>
                    <a:pt x="104" y="9"/>
                  </a:cubicBezTo>
                  <a:cubicBezTo>
                    <a:pt x="104" y="8"/>
                    <a:pt x="104" y="8"/>
                    <a:pt x="105" y="8"/>
                  </a:cubicBezTo>
                  <a:cubicBezTo>
                    <a:pt x="105" y="8"/>
                    <a:pt x="106" y="8"/>
                    <a:pt x="106" y="9"/>
                  </a:cubicBezTo>
                  <a:cubicBezTo>
                    <a:pt x="110" y="9"/>
                    <a:pt x="115" y="9"/>
                    <a:pt x="119" y="9"/>
                  </a:cubicBezTo>
                  <a:cubicBezTo>
                    <a:pt x="119" y="8"/>
                    <a:pt x="119" y="7"/>
                    <a:pt x="119" y="6"/>
                  </a:cubicBezTo>
                  <a:cubicBezTo>
                    <a:pt x="119" y="3"/>
                    <a:pt x="122" y="3"/>
                    <a:pt x="124" y="4"/>
                  </a:cubicBezTo>
                  <a:cubicBezTo>
                    <a:pt x="124" y="3"/>
                    <a:pt x="123" y="3"/>
                    <a:pt x="122" y="3"/>
                  </a:cubicBezTo>
                  <a:cubicBezTo>
                    <a:pt x="103" y="2"/>
                    <a:pt x="83" y="2"/>
                    <a:pt x="63" y="2"/>
                  </a:cubicBezTo>
                  <a:cubicBezTo>
                    <a:pt x="50" y="2"/>
                    <a:pt x="37" y="2"/>
                    <a:pt x="25" y="1"/>
                  </a:cubicBezTo>
                  <a:cubicBezTo>
                    <a:pt x="18" y="1"/>
                    <a:pt x="11" y="2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="" xmlns:a16="http://schemas.microsoft.com/office/drawing/2014/main" id="{D83E4DF4-D616-4DB7-BCB4-5ADA08DBA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179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="" xmlns:a16="http://schemas.microsoft.com/office/drawing/2014/main" id="{77F3A574-6A6F-4C4E-9FF5-4C7C7C04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1693"/>
              <a:ext cx="22" cy="94"/>
            </a:xfrm>
            <a:custGeom>
              <a:avLst/>
              <a:gdLst>
                <a:gd name="T0" fmla="*/ 7 w 8"/>
                <a:gd name="T1" fmla="*/ 1 h 33"/>
                <a:gd name="T2" fmla="*/ 7 w 8"/>
                <a:gd name="T3" fmla="*/ 1 h 33"/>
                <a:gd name="T4" fmla="*/ 6 w 8"/>
                <a:gd name="T5" fmla="*/ 1 h 33"/>
                <a:gd name="T6" fmla="*/ 1 w 8"/>
                <a:gd name="T7" fmla="*/ 3 h 33"/>
                <a:gd name="T8" fmla="*/ 1 w 8"/>
                <a:gd name="T9" fmla="*/ 6 h 33"/>
                <a:gd name="T10" fmla="*/ 1 w 8"/>
                <a:gd name="T11" fmla="*/ 10 h 33"/>
                <a:gd name="T12" fmla="*/ 1 w 8"/>
                <a:gd name="T13" fmla="*/ 10 h 33"/>
                <a:gd name="T14" fmla="*/ 2 w 8"/>
                <a:gd name="T15" fmla="*/ 11 h 33"/>
                <a:gd name="T16" fmla="*/ 1 w 8"/>
                <a:gd name="T17" fmla="*/ 13 h 33"/>
                <a:gd name="T18" fmla="*/ 0 w 8"/>
                <a:gd name="T19" fmla="*/ 29 h 33"/>
                <a:gd name="T20" fmla="*/ 3 w 8"/>
                <a:gd name="T21" fmla="*/ 29 h 33"/>
                <a:gd name="T22" fmla="*/ 6 w 8"/>
                <a:gd name="T23" fmla="*/ 33 h 33"/>
                <a:gd name="T24" fmla="*/ 6 w 8"/>
                <a:gd name="T25" fmla="*/ 32 h 33"/>
                <a:gd name="T26" fmla="*/ 7 w 8"/>
                <a:gd name="T27" fmla="*/ 3 h 33"/>
                <a:gd name="T28" fmla="*/ 7 w 8"/>
                <a:gd name="T2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33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1" y="0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8"/>
                    <a:pt x="1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3" y="11"/>
                    <a:pt x="2" y="11"/>
                  </a:cubicBezTo>
                  <a:cubicBezTo>
                    <a:pt x="2" y="12"/>
                    <a:pt x="1" y="13"/>
                    <a:pt x="1" y="13"/>
                  </a:cubicBezTo>
                  <a:cubicBezTo>
                    <a:pt x="1" y="19"/>
                    <a:pt x="0" y="24"/>
                    <a:pt x="0" y="29"/>
                  </a:cubicBezTo>
                  <a:cubicBezTo>
                    <a:pt x="1" y="29"/>
                    <a:pt x="2" y="29"/>
                    <a:pt x="3" y="29"/>
                  </a:cubicBezTo>
                  <a:cubicBezTo>
                    <a:pt x="5" y="29"/>
                    <a:pt x="6" y="31"/>
                    <a:pt x="6" y="33"/>
                  </a:cubicBezTo>
                  <a:cubicBezTo>
                    <a:pt x="6" y="33"/>
                    <a:pt x="6" y="33"/>
                    <a:pt x="6" y="32"/>
                  </a:cubicBezTo>
                  <a:cubicBezTo>
                    <a:pt x="6" y="23"/>
                    <a:pt x="8" y="1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="" xmlns:a16="http://schemas.microsoft.com/office/drawing/2014/main" id="{23190CAE-2976-46BA-961E-5A3365EBA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" y="1770"/>
              <a:ext cx="347" cy="23"/>
            </a:xfrm>
            <a:custGeom>
              <a:avLst/>
              <a:gdLst>
                <a:gd name="T0" fmla="*/ 124 w 127"/>
                <a:gd name="T1" fmla="*/ 2 h 8"/>
                <a:gd name="T2" fmla="*/ 121 w 127"/>
                <a:gd name="T3" fmla="*/ 2 h 8"/>
                <a:gd name="T4" fmla="*/ 73 w 127"/>
                <a:gd name="T5" fmla="*/ 1 h 8"/>
                <a:gd name="T6" fmla="*/ 72 w 127"/>
                <a:gd name="T7" fmla="*/ 1 h 8"/>
                <a:gd name="T8" fmla="*/ 71 w 127"/>
                <a:gd name="T9" fmla="*/ 1 h 8"/>
                <a:gd name="T10" fmla="*/ 58 w 127"/>
                <a:gd name="T11" fmla="*/ 1 h 8"/>
                <a:gd name="T12" fmla="*/ 54 w 127"/>
                <a:gd name="T13" fmla="*/ 1 h 8"/>
                <a:gd name="T14" fmla="*/ 51 w 127"/>
                <a:gd name="T15" fmla="*/ 2 h 8"/>
                <a:gd name="T16" fmla="*/ 51 w 127"/>
                <a:gd name="T17" fmla="*/ 1 h 8"/>
                <a:gd name="T18" fmla="*/ 51 w 127"/>
                <a:gd name="T19" fmla="*/ 1 h 8"/>
                <a:gd name="T20" fmla="*/ 24 w 127"/>
                <a:gd name="T21" fmla="*/ 0 h 8"/>
                <a:gd name="T22" fmla="*/ 24 w 127"/>
                <a:gd name="T23" fmla="*/ 0 h 8"/>
                <a:gd name="T24" fmla="*/ 22 w 127"/>
                <a:gd name="T25" fmla="*/ 0 h 8"/>
                <a:gd name="T26" fmla="*/ 7 w 127"/>
                <a:gd name="T27" fmla="*/ 0 h 8"/>
                <a:gd name="T28" fmla="*/ 3 w 127"/>
                <a:gd name="T29" fmla="*/ 1 h 8"/>
                <a:gd name="T30" fmla="*/ 3 w 127"/>
                <a:gd name="T31" fmla="*/ 7 h 8"/>
                <a:gd name="T32" fmla="*/ 4 w 127"/>
                <a:gd name="T33" fmla="*/ 7 h 8"/>
                <a:gd name="T34" fmla="*/ 4 w 127"/>
                <a:gd name="T35" fmla="*/ 7 h 8"/>
                <a:gd name="T36" fmla="*/ 5 w 127"/>
                <a:gd name="T37" fmla="*/ 7 h 8"/>
                <a:gd name="T38" fmla="*/ 24 w 127"/>
                <a:gd name="T39" fmla="*/ 6 h 8"/>
                <a:gd name="T40" fmla="*/ 60 w 127"/>
                <a:gd name="T41" fmla="*/ 7 h 8"/>
                <a:gd name="T42" fmla="*/ 124 w 127"/>
                <a:gd name="T43" fmla="*/ 8 h 8"/>
                <a:gd name="T44" fmla="*/ 126 w 127"/>
                <a:gd name="T45" fmla="*/ 7 h 8"/>
                <a:gd name="T46" fmla="*/ 126 w 127"/>
                <a:gd name="T47" fmla="*/ 7 h 8"/>
                <a:gd name="T48" fmla="*/ 127 w 127"/>
                <a:gd name="T49" fmla="*/ 6 h 8"/>
                <a:gd name="T50" fmla="*/ 124 w 127"/>
                <a:gd name="T5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7" h="8">
                  <a:moveTo>
                    <a:pt x="124" y="2"/>
                  </a:moveTo>
                  <a:cubicBezTo>
                    <a:pt x="123" y="2"/>
                    <a:pt x="122" y="2"/>
                    <a:pt x="121" y="2"/>
                  </a:cubicBezTo>
                  <a:cubicBezTo>
                    <a:pt x="105" y="2"/>
                    <a:pt x="89" y="2"/>
                    <a:pt x="73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1" y="1"/>
                  </a:cubicBezTo>
                  <a:cubicBezTo>
                    <a:pt x="67" y="1"/>
                    <a:pt x="63" y="1"/>
                    <a:pt x="58" y="1"/>
                  </a:cubicBezTo>
                  <a:cubicBezTo>
                    <a:pt x="57" y="1"/>
                    <a:pt x="55" y="1"/>
                    <a:pt x="54" y="1"/>
                  </a:cubicBezTo>
                  <a:cubicBezTo>
                    <a:pt x="53" y="1"/>
                    <a:pt x="52" y="2"/>
                    <a:pt x="51" y="2"/>
                  </a:cubicBezTo>
                  <a:cubicBezTo>
                    <a:pt x="51" y="3"/>
                    <a:pt x="50" y="2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2" y="1"/>
                    <a:pt x="3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18" y="0"/>
                    <a:pt x="12" y="0"/>
                    <a:pt x="7" y="0"/>
                  </a:cubicBezTo>
                  <a:cubicBezTo>
                    <a:pt x="6" y="0"/>
                    <a:pt x="5" y="1"/>
                    <a:pt x="3" y="1"/>
                  </a:cubicBezTo>
                  <a:cubicBezTo>
                    <a:pt x="0" y="1"/>
                    <a:pt x="1" y="6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1" y="6"/>
                    <a:pt x="18" y="6"/>
                    <a:pt x="24" y="6"/>
                  </a:cubicBezTo>
                  <a:cubicBezTo>
                    <a:pt x="36" y="7"/>
                    <a:pt x="48" y="7"/>
                    <a:pt x="60" y="7"/>
                  </a:cubicBezTo>
                  <a:cubicBezTo>
                    <a:pt x="82" y="8"/>
                    <a:pt x="103" y="8"/>
                    <a:pt x="124" y="8"/>
                  </a:cubicBezTo>
                  <a:cubicBezTo>
                    <a:pt x="125" y="8"/>
                    <a:pt x="126" y="8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4"/>
                    <a:pt x="126" y="2"/>
                    <a:pt x="124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E2A93B0-56F9-4593-A470-437F0AF439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53536" y="3036820"/>
            <a:ext cx="1154812" cy="1092540"/>
            <a:chOff x="5815" y="1547"/>
            <a:chExt cx="408" cy="386"/>
          </a:xfrm>
          <a:solidFill>
            <a:schemeClr val="accent1"/>
          </a:solidFill>
        </p:grpSpPr>
        <p:sp>
          <p:nvSpPr>
            <p:cNvPr id="21" name="Freeform 19">
              <a:extLst>
                <a:ext uri="{FF2B5EF4-FFF2-40B4-BE49-F238E27FC236}">
                  <a16:creationId xmlns="" xmlns:a16="http://schemas.microsoft.com/office/drawing/2014/main" id="{B1689470-D774-425A-82BB-D78A5CE72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" y="1754"/>
              <a:ext cx="3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="" xmlns:a16="http://schemas.microsoft.com/office/drawing/2014/main" id="{30A2149A-CF5E-4BDC-9228-5BD476D7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" y="1702"/>
              <a:ext cx="22" cy="90"/>
            </a:xfrm>
            <a:custGeom>
              <a:avLst/>
              <a:gdLst>
                <a:gd name="T0" fmla="*/ 3 w 8"/>
                <a:gd name="T1" fmla="*/ 33 h 33"/>
                <a:gd name="T2" fmla="*/ 5 w 8"/>
                <a:gd name="T3" fmla="*/ 28 h 33"/>
                <a:gd name="T4" fmla="*/ 7 w 8"/>
                <a:gd name="T5" fmla="*/ 28 h 33"/>
                <a:gd name="T6" fmla="*/ 7 w 8"/>
                <a:gd name="T7" fmla="*/ 27 h 33"/>
                <a:gd name="T8" fmla="*/ 8 w 8"/>
                <a:gd name="T9" fmla="*/ 26 h 33"/>
                <a:gd name="T10" fmla="*/ 8 w 8"/>
                <a:gd name="T11" fmla="*/ 21 h 33"/>
                <a:gd name="T12" fmla="*/ 6 w 8"/>
                <a:gd name="T13" fmla="*/ 23 h 33"/>
                <a:gd name="T14" fmla="*/ 5 w 8"/>
                <a:gd name="T15" fmla="*/ 22 h 33"/>
                <a:gd name="T16" fmla="*/ 8 w 8"/>
                <a:gd name="T17" fmla="*/ 17 h 33"/>
                <a:gd name="T18" fmla="*/ 8 w 8"/>
                <a:gd name="T19" fmla="*/ 15 h 33"/>
                <a:gd name="T20" fmla="*/ 7 w 8"/>
                <a:gd name="T21" fmla="*/ 15 h 33"/>
                <a:gd name="T22" fmla="*/ 6 w 8"/>
                <a:gd name="T23" fmla="*/ 15 h 33"/>
                <a:gd name="T24" fmla="*/ 8 w 8"/>
                <a:gd name="T25" fmla="*/ 12 h 33"/>
                <a:gd name="T26" fmla="*/ 7 w 8"/>
                <a:gd name="T27" fmla="*/ 5 h 33"/>
                <a:gd name="T28" fmla="*/ 4 w 8"/>
                <a:gd name="T29" fmla="*/ 5 h 33"/>
                <a:gd name="T30" fmla="*/ 2 w 8"/>
                <a:gd name="T31" fmla="*/ 0 h 33"/>
                <a:gd name="T32" fmla="*/ 1 w 8"/>
                <a:gd name="T33" fmla="*/ 2 h 33"/>
                <a:gd name="T34" fmla="*/ 2 w 8"/>
                <a:gd name="T35" fmla="*/ 31 h 33"/>
                <a:gd name="T36" fmla="*/ 3 w 8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3">
                  <a:moveTo>
                    <a:pt x="3" y="33"/>
                  </a:moveTo>
                  <a:cubicBezTo>
                    <a:pt x="2" y="31"/>
                    <a:pt x="2" y="28"/>
                    <a:pt x="5" y="28"/>
                  </a:cubicBezTo>
                  <a:cubicBezTo>
                    <a:pt x="6" y="28"/>
                    <a:pt x="7" y="28"/>
                    <a:pt x="7" y="28"/>
                  </a:cubicBezTo>
                  <a:cubicBezTo>
                    <a:pt x="7" y="28"/>
                    <a:pt x="7" y="27"/>
                    <a:pt x="7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8" y="24"/>
                    <a:pt x="8" y="23"/>
                    <a:pt x="8" y="21"/>
                  </a:cubicBezTo>
                  <a:cubicBezTo>
                    <a:pt x="7" y="22"/>
                    <a:pt x="7" y="22"/>
                    <a:pt x="6" y="23"/>
                  </a:cubicBezTo>
                  <a:cubicBezTo>
                    <a:pt x="6" y="23"/>
                    <a:pt x="5" y="23"/>
                    <a:pt x="5" y="22"/>
                  </a:cubicBezTo>
                  <a:cubicBezTo>
                    <a:pt x="6" y="20"/>
                    <a:pt x="7" y="19"/>
                    <a:pt x="8" y="17"/>
                  </a:cubicBezTo>
                  <a:cubicBezTo>
                    <a:pt x="8" y="16"/>
                    <a:pt x="8" y="16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ubicBezTo>
                    <a:pt x="7" y="16"/>
                    <a:pt x="6" y="16"/>
                    <a:pt x="6" y="15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7" y="10"/>
                    <a:pt x="7" y="7"/>
                    <a:pt x="7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1" y="5"/>
                    <a:pt x="0" y="2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12"/>
                    <a:pt x="2" y="21"/>
                    <a:pt x="2" y="31"/>
                  </a:cubicBezTo>
                  <a:cubicBezTo>
                    <a:pt x="2" y="32"/>
                    <a:pt x="2" y="32"/>
                    <a:pt x="3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="" xmlns:a16="http://schemas.microsoft.com/office/drawing/2014/main" id="{2B7B4EF2-7770-4109-9A90-0979119F8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" y="1699"/>
              <a:ext cx="0" cy="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="" xmlns:a16="http://schemas.microsoft.com/office/drawing/2014/main" id="{2BF29E7A-92B3-403C-A4F6-7F408AD42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3" y="17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="" xmlns:a16="http://schemas.microsoft.com/office/drawing/2014/main" id="{353B563A-6995-4BF1-B409-C4660405E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" y="1718"/>
              <a:ext cx="16" cy="90"/>
            </a:xfrm>
            <a:custGeom>
              <a:avLst/>
              <a:gdLst>
                <a:gd name="T0" fmla="*/ 2 w 6"/>
                <a:gd name="T1" fmla="*/ 3 h 33"/>
                <a:gd name="T2" fmla="*/ 0 w 6"/>
                <a:gd name="T3" fmla="*/ 3 h 33"/>
                <a:gd name="T4" fmla="*/ 0 w 6"/>
                <a:gd name="T5" fmla="*/ 26 h 33"/>
                <a:gd name="T6" fmla="*/ 0 w 6"/>
                <a:gd name="T7" fmla="*/ 26 h 33"/>
                <a:gd name="T8" fmla="*/ 1 w 6"/>
                <a:gd name="T9" fmla="*/ 32 h 33"/>
                <a:gd name="T10" fmla="*/ 6 w 6"/>
                <a:gd name="T11" fmla="*/ 29 h 33"/>
                <a:gd name="T12" fmla="*/ 6 w 6"/>
                <a:gd name="T13" fmla="*/ 0 h 33"/>
                <a:gd name="T14" fmla="*/ 6 w 6"/>
                <a:gd name="T15" fmla="*/ 0 h 33"/>
                <a:gd name="T16" fmla="*/ 2 w 6"/>
                <a:gd name="T1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3"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10"/>
                    <a:pt x="0" y="18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6"/>
                    <a:pt x="4" y="30"/>
                    <a:pt x="1" y="32"/>
                  </a:cubicBezTo>
                  <a:cubicBezTo>
                    <a:pt x="3" y="33"/>
                    <a:pt x="6" y="32"/>
                    <a:pt x="6" y="29"/>
                  </a:cubicBezTo>
                  <a:cubicBezTo>
                    <a:pt x="6" y="19"/>
                    <a:pt x="6" y="1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4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="" xmlns:a16="http://schemas.microsoft.com/office/drawing/2014/main" id="{013C2F88-7F0E-45B8-B986-AA303A9F9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" y="1620"/>
              <a:ext cx="3" cy="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="" xmlns:a16="http://schemas.microsoft.com/office/drawing/2014/main" id="{512D03CA-50DE-4A16-9F61-A614F4375B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5" y="1547"/>
              <a:ext cx="146" cy="122"/>
            </a:xfrm>
            <a:custGeom>
              <a:avLst/>
              <a:gdLst>
                <a:gd name="T0" fmla="*/ 27 w 54"/>
                <a:gd name="T1" fmla="*/ 45 h 45"/>
                <a:gd name="T2" fmla="*/ 27 w 54"/>
                <a:gd name="T3" fmla="*/ 45 h 45"/>
                <a:gd name="T4" fmla="*/ 27 w 54"/>
                <a:gd name="T5" fmla="*/ 45 h 45"/>
                <a:gd name="T6" fmla="*/ 27 w 54"/>
                <a:gd name="T7" fmla="*/ 45 h 45"/>
                <a:gd name="T8" fmla="*/ 28 w 54"/>
                <a:gd name="T9" fmla="*/ 45 h 45"/>
                <a:gd name="T10" fmla="*/ 52 w 54"/>
                <a:gd name="T11" fmla="*/ 25 h 45"/>
                <a:gd name="T12" fmla="*/ 34 w 54"/>
                <a:gd name="T13" fmla="*/ 3 h 45"/>
                <a:gd name="T14" fmla="*/ 27 w 54"/>
                <a:gd name="T15" fmla="*/ 45 h 45"/>
                <a:gd name="T16" fmla="*/ 12 w 54"/>
                <a:gd name="T17" fmla="*/ 29 h 45"/>
                <a:gd name="T18" fmla="*/ 16 w 54"/>
                <a:gd name="T19" fmla="*/ 25 h 45"/>
                <a:gd name="T20" fmla="*/ 16 w 54"/>
                <a:gd name="T21" fmla="*/ 22 h 45"/>
                <a:gd name="T22" fmla="*/ 15 w 54"/>
                <a:gd name="T23" fmla="*/ 20 h 45"/>
                <a:gd name="T24" fmla="*/ 16 w 54"/>
                <a:gd name="T25" fmla="*/ 20 h 45"/>
                <a:gd name="T26" fmla="*/ 31 w 54"/>
                <a:gd name="T27" fmla="*/ 9 h 45"/>
                <a:gd name="T28" fmla="*/ 33 w 54"/>
                <a:gd name="T29" fmla="*/ 9 h 45"/>
                <a:gd name="T30" fmla="*/ 33 w 54"/>
                <a:gd name="T31" fmla="*/ 9 h 45"/>
                <a:gd name="T32" fmla="*/ 34 w 54"/>
                <a:gd name="T33" fmla="*/ 10 h 45"/>
                <a:gd name="T34" fmla="*/ 42 w 54"/>
                <a:gd name="T35" fmla="*/ 13 h 45"/>
                <a:gd name="T36" fmla="*/ 42 w 54"/>
                <a:gd name="T37" fmla="*/ 14 h 45"/>
                <a:gd name="T38" fmla="*/ 46 w 54"/>
                <a:gd name="T39" fmla="*/ 25 h 45"/>
                <a:gd name="T40" fmla="*/ 28 w 54"/>
                <a:gd name="T41" fmla="*/ 39 h 45"/>
                <a:gd name="T42" fmla="*/ 26 w 54"/>
                <a:gd name="T43" fmla="*/ 38 h 45"/>
                <a:gd name="T44" fmla="*/ 25 w 54"/>
                <a:gd name="T45" fmla="*/ 38 h 45"/>
                <a:gd name="T46" fmla="*/ 24 w 54"/>
                <a:gd name="T47" fmla="*/ 38 h 45"/>
                <a:gd name="T48" fmla="*/ 20 w 54"/>
                <a:gd name="T49" fmla="*/ 35 h 45"/>
                <a:gd name="T50" fmla="*/ 19 w 54"/>
                <a:gd name="T51" fmla="*/ 35 h 45"/>
                <a:gd name="T52" fmla="*/ 18 w 54"/>
                <a:gd name="T53" fmla="*/ 34 h 45"/>
                <a:gd name="T54" fmla="*/ 19 w 54"/>
                <a:gd name="T55" fmla="*/ 34 h 45"/>
                <a:gd name="T56" fmla="*/ 17 w 54"/>
                <a:gd name="T57" fmla="*/ 29 h 45"/>
                <a:gd name="T58" fmla="*/ 13 w 54"/>
                <a:gd name="T59" fmla="*/ 30 h 45"/>
                <a:gd name="T60" fmla="*/ 12 w 54"/>
                <a:gd name="T61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" h="45">
                  <a:moveTo>
                    <a:pt x="27" y="45"/>
                  </a:move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0" y="45"/>
                    <a:pt x="50" y="38"/>
                    <a:pt x="52" y="25"/>
                  </a:cubicBezTo>
                  <a:cubicBezTo>
                    <a:pt x="54" y="14"/>
                    <a:pt x="45" y="5"/>
                    <a:pt x="34" y="3"/>
                  </a:cubicBezTo>
                  <a:cubicBezTo>
                    <a:pt x="6" y="0"/>
                    <a:pt x="0" y="40"/>
                    <a:pt x="27" y="45"/>
                  </a:cubicBezTo>
                  <a:close/>
                  <a:moveTo>
                    <a:pt x="12" y="29"/>
                  </a:moveTo>
                  <a:cubicBezTo>
                    <a:pt x="13" y="28"/>
                    <a:pt x="14" y="26"/>
                    <a:pt x="16" y="25"/>
                  </a:cubicBezTo>
                  <a:cubicBezTo>
                    <a:pt x="16" y="24"/>
                    <a:pt x="16" y="23"/>
                    <a:pt x="16" y="22"/>
                  </a:cubicBezTo>
                  <a:cubicBezTo>
                    <a:pt x="15" y="22"/>
                    <a:pt x="15" y="21"/>
                    <a:pt x="15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14"/>
                    <a:pt x="22" y="9"/>
                    <a:pt x="31" y="9"/>
                  </a:cubicBezTo>
                  <a:cubicBezTo>
                    <a:pt x="31" y="9"/>
                    <a:pt x="32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4" y="9"/>
                    <a:pt x="34" y="9"/>
                    <a:pt x="34" y="10"/>
                  </a:cubicBezTo>
                  <a:cubicBezTo>
                    <a:pt x="37" y="10"/>
                    <a:pt x="40" y="11"/>
                    <a:pt x="42" y="13"/>
                  </a:cubicBezTo>
                  <a:cubicBezTo>
                    <a:pt x="42" y="13"/>
                    <a:pt x="43" y="14"/>
                    <a:pt x="42" y="14"/>
                  </a:cubicBezTo>
                  <a:cubicBezTo>
                    <a:pt x="45" y="17"/>
                    <a:pt x="47" y="20"/>
                    <a:pt x="46" y="25"/>
                  </a:cubicBezTo>
                  <a:cubicBezTo>
                    <a:pt x="45" y="34"/>
                    <a:pt x="37" y="39"/>
                    <a:pt x="28" y="39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6" y="38"/>
                    <a:pt x="25" y="38"/>
                  </a:cubicBezTo>
                  <a:cubicBezTo>
                    <a:pt x="25" y="39"/>
                    <a:pt x="24" y="38"/>
                    <a:pt x="24" y="38"/>
                  </a:cubicBezTo>
                  <a:cubicBezTo>
                    <a:pt x="23" y="37"/>
                    <a:pt x="21" y="36"/>
                    <a:pt x="20" y="35"/>
                  </a:cubicBezTo>
                  <a:cubicBezTo>
                    <a:pt x="20" y="35"/>
                    <a:pt x="19" y="35"/>
                    <a:pt x="19" y="35"/>
                  </a:cubicBezTo>
                  <a:cubicBezTo>
                    <a:pt x="18" y="36"/>
                    <a:pt x="18" y="35"/>
                    <a:pt x="18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2"/>
                    <a:pt x="17" y="31"/>
                    <a:pt x="17" y="29"/>
                  </a:cubicBezTo>
                  <a:cubicBezTo>
                    <a:pt x="15" y="29"/>
                    <a:pt x="14" y="30"/>
                    <a:pt x="13" y="30"/>
                  </a:cubicBezTo>
                  <a:cubicBezTo>
                    <a:pt x="12" y="30"/>
                    <a:pt x="12" y="29"/>
                    <a:pt x="12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="" xmlns:a16="http://schemas.microsoft.com/office/drawing/2014/main" id="{C8CC5BE2-BC5A-423A-8C30-1AD5F05F5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" y="1694"/>
              <a:ext cx="408" cy="32"/>
            </a:xfrm>
            <a:custGeom>
              <a:avLst/>
              <a:gdLst>
                <a:gd name="T0" fmla="*/ 4 w 150"/>
                <a:gd name="T1" fmla="*/ 8 h 12"/>
                <a:gd name="T2" fmla="*/ 7 w 150"/>
                <a:gd name="T3" fmla="*/ 8 h 12"/>
                <a:gd name="T4" fmla="*/ 15 w 150"/>
                <a:gd name="T5" fmla="*/ 8 h 12"/>
                <a:gd name="T6" fmla="*/ 18 w 150"/>
                <a:gd name="T7" fmla="*/ 6 h 12"/>
                <a:gd name="T8" fmla="*/ 19 w 150"/>
                <a:gd name="T9" fmla="*/ 7 h 12"/>
                <a:gd name="T10" fmla="*/ 18 w 150"/>
                <a:gd name="T11" fmla="*/ 8 h 12"/>
                <a:gd name="T12" fmla="*/ 27 w 150"/>
                <a:gd name="T13" fmla="*/ 8 h 12"/>
                <a:gd name="T14" fmla="*/ 28 w 150"/>
                <a:gd name="T15" fmla="*/ 7 h 12"/>
                <a:gd name="T16" fmla="*/ 29 w 150"/>
                <a:gd name="T17" fmla="*/ 8 h 12"/>
                <a:gd name="T18" fmla="*/ 38 w 150"/>
                <a:gd name="T19" fmla="*/ 8 h 12"/>
                <a:gd name="T20" fmla="*/ 39 w 150"/>
                <a:gd name="T21" fmla="*/ 7 h 12"/>
                <a:gd name="T22" fmla="*/ 40 w 150"/>
                <a:gd name="T23" fmla="*/ 7 h 12"/>
                <a:gd name="T24" fmla="*/ 47 w 150"/>
                <a:gd name="T25" fmla="*/ 7 h 12"/>
                <a:gd name="T26" fmla="*/ 48 w 150"/>
                <a:gd name="T27" fmla="*/ 7 h 12"/>
                <a:gd name="T28" fmla="*/ 49 w 150"/>
                <a:gd name="T29" fmla="*/ 7 h 12"/>
                <a:gd name="T30" fmla="*/ 54 w 150"/>
                <a:gd name="T31" fmla="*/ 7 h 12"/>
                <a:gd name="T32" fmla="*/ 55 w 150"/>
                <a:gd name="T33" fmla="*/ 7 h 12"/>
                <a:gd name="T34" fmla="*/ 56 w 150"/>
                <a:gd name="T35" fmla="*/ 7 h 12"/>
                <a:gd name="T36" fmla="*/ 79 w 150"/>
                <a:gd name="T37" fmla="*/ 8 h 12"/>
                <a:gd name="T38" fmla="*/ 109 w 150"/>
                <a:gd name="T39" fmla="*/ 8 h 12"/>
                <a:gd name="T40" fmla="*/ 109 w 150"/>
                <a:gd name="T41" fmla="*/ 8 h 12"/>
                <a:gd name="T42" fmla="*/ 110 w 150"/>
                <a:gd name="T43" fmla="*/ 8 h 12"/>
                <a:gd name="T44" fmla="*/ 127 w 150"/>
                <a:gd name="T45" fmla="*/ 10 h 12"/>
                <a:gd name="T46" fmla="*/ 128 w 150"/>
                <a:gd name="T47" fmla="*/ 9 h 12"/>
                <a:gd name="T48" fmla="*/ 129 w 150"/>
                <a:gd name="T49" fmla="*/ 10 h 12"/>
                <a:gd name="T50" fmla="*/ 141 w 150"/>
                <a:gd name="T51" fmla="*/ 11 h 12"/>
                <a:gd name="T52" fmla="*/ 142 w 150"/>
                <a:gd name="T53" fmla="*/ 11 h 12"/>
                <a:gd name="T54" fmla="*/ 144 w 150"/>
                <a:gd name="T55" fmla="*/ 12 h 12"/>
                <a:gd name="T56" fmla="*/ 146 w 150"/>
                <a:gd name="T57" fmla="*/ 12 h 12"/>
                <a:gd name="T58" fmla="*/ 150 w 150"/>
                <a:gd name="T59" fmla="*/ 9 h 12"/>
                <a:gd name="T60" fmla="*/ 148 w 150"/>
                <a:gd name="T61" fmla="*/ 6 h 12"/>
                <a:gd name="T62" fmla="*/ 87 w 150"/>
                <a:gd name="T63" fmla="*/ 2 h 12"/>
                <a:gd name="T64" fmla="*/ 4 w 150"/>
                <a:gd name="T65" fmla="*/ 2 h 12"/>
                <a:gd name="T66" fmla="*/ 2 w 150"/>
                <a:gd name="T67" fmla="*/ 2 h 12"/>
                <a:gd name="T68" fmla="*/ 2 w 150"/>
                <a:gd name="T69" fmla="*/ 3 h 12"/>
                <a:gd name="T70" fmla="*/ 2 w 150"/>
                <a:gd name="T71" fmla="*/ 3 h 12"/>
                <a:gd name="T72" fmla="*/ 4 w 150"/>
                <a:gd name="T7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2">
                  <a:moveTo>
                    <a:pt x="4" y="8"/>
                  </a:moveTo>
                  <a:cubicBezTo>
                    <a:pt x="5" y="8"/>
                    <a:pt x="6" y="8"/>
                    <a:pt x="7" y="8"/>
                  </a:cubicBezTo>
                  <a:cubicBezTo>
                    <a:pt x="10" y="8"/>
                    <a:pt x="12" y="8"/>
                    <a:pt x="15" y="8"/>
                  </a:cubicBezTo>
                  <a:cubicBezTo>
                    <a:pt x="16" y="7"/>
                    <a:pt x="17" y="7"/>
                    <a:pt x="18" y="6"/>
                  </a:cubicBezTo>
                  <a:cubicBezTo>
                    <a:pt x="18" y="6"/>
                    <a:pt x="19" y="6"/>
                    <a:pt x="19" y="7"/>
                  </a:cubicBezTo>
                  <a:cubicBezTo>
                    <a:pt x="19" y="7"/>
                    <a:pt x="18" y="8"/>
                    <a:pt x="18" y="8"/>
                  </a:cubicBezTo>
                  <a:cubicBezTo>
                    <a:pt x="21" y="8"/>
                    <a:pt x="24" y="8"/>
                    <a:pt x="27" y="8"/>
                  </a:cubicBezTo>
                  <a:cubicBezTo>
                    <a:pt x="27" y="7"/>
                    <a:pt x="28" y="7"/>
                    <a:pt x="28" y="7"/>
                  </a:cubicBezTo>
                  <a:cubicBezTo>
                    <a:pt x="29" y="7"/>
                    <a:pt x="29" y="7"/>
                    <a:pt x="29" y="8"/>
                  </a:cubicBezTo>
                  <a:cubicBezTo>
                    <a:pt x="32" y="8"/>
                    <a:pt x="35" y="8"/>
                    <a:pt x="38" y="8"/>
                  </a:cubicBezTo>
                  <a:cubicBezTo>
                    <a:pt x="38" y="7"/>
                    <a:pt x="38" y="7"/>
                    <a:pt x="39" y="7"/>
                  </a:cubicBezTo>
                  <a:cubicBezTo>
                    <a:pt x="39" y="7"/>
                    <a:pt x="40" y="7"/>
                    <a:pt x="40" y="7"/>
                  </a:cubicBezTo>
                  <a:cubicBezTo>
                    <a:pt x="42" y="7"/>
                    <a:pt x="45" y="7"/>
                    <a:pt x="47" y="7"/>
                  </a:cubicBezTo>
                  <a:cubicBezTo>
                    <a:pt x="47" y="7"/>
                    <a:pt x="48" y="7"/>
                    <a:pt x="48" y="7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51" y="7"/>
                    <a:pt x="53" y="7"/>
                    <a:pt x="54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4" y="7"/>
                    <a:pt x="72" y="7"/>
                    <a:pt x="79" y="8"/>
                  </a:cubicBezTo>
                  <a:cubicBezTo>
                    <a:pt x="89" y="8"/>
                    <a:pt x="9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6" y="9"/>
                    <a:pt x="122" y="9"/>
                    <a:pt x="127" y="10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8" y="9"/>
                    <a:pt x="129" y="9"/>
                    <a:pt x="129" y="10"/>
                  </a:cubicBezTo>
                  <a:cubicBezTo>
                    <a:pt x="133" y="10"/>
                    <a:pt x="137" y="11"/>
                    <a:pt x="141" y="11"/>
                  </a:cubicBezTo>
                  <a:cubicBezTo>
                    <a:pt x="142" y="11"/>
                    <a:pt x="142" y="11"/>
                    <a:pt x="142" y="11"/>
                  </a:cubicBezTo>
                  <a:cubicBezTo>
                    <a:pt x="143" y="11"/>
                    <a:pt x="143" y="12"/>
                    <a:pt x="144" y="12"/>
                  </a:cubicBezTo>
                  <a:cubicBezTo>
                    <a:pt x="144" y="12"/>
                    <a:pt x="145" y="12"/>
                    <a:pt x="146" y="12"/>
                  </a:cubicBezTo>
                  <a:cubicBezTo>
                    <a:pt x="148" y="12"/>
                    <a:pt x="150" y="10"/>
                    <a:pt x="150" y="9"/>
                  </a:cubicBezTo>
                  <a:cubicBezTo>
                    <a:pt x="150" y="7"/>
                    <a:pt x="149" y="6"/>
                    <a:pt x="148" y="6"/>
                  </a:cubicBezTo>
                  <a:cubicBezTo>
                    <a:pt x="127" y="2"/>
                    <a:pt x="107" y="3"/>
                    <a:pt x="87" y="2"/>
                  </a:cubicBezTo>
                  <a:cubicBezTo>
                    <a:pt x="60" y="0"/>
                    <a:pt x="32" y="2"/>
                    <a:pt x="4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5"/>
                    <a:pt x="1" y="8"/>
                    <a:pt x="4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="" xmlns:a16="http://schemas.microsoft.com/office/drawing/2014/main" id="{74F20F53-F80C-4B77-9B75-0BC560DF2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" y="1778"/>
              <a:ext cx="397" cy="27"/>
            </a:xfrm>
            <a:custGeom>
              <a:avLst/>
              <a:gdLst>
                <a:gd name="T0" fmla="*/ 142 w 146"/>
                <a:gd name="T1" fmla="*/ 4 h 10"/>
                <a:gd name="T2" fmla="*/ 142 w 146"/>
                <a:gd name="T3" fmla="*/ 4 h 10"/>
                <a:gd name="T4" fmla="*/ 117 w 146"/>
                <a:gd name="T5" fmla="*/ 4 h 10"/>
                <a:gd name="T6" fmla="*/ 116 w 146"/>
                <a:gd name="T7" fmla="*/ 4 h 10"/>
                <a:gd name="T8" fmla="*/ 115 w 146"/>
                <a:gd name="T9" fmla="*/ 3 h 10"/>
                <a:gd name="T10" fmla="*/ 108 w 146"/>
                <a:gd name="T11" fmla="*/ 3 h 10"/>
                <a:gd name="T12" fmla="*/ 108 w 146"/>
                <a:gd name="T13" fmla="*/ 3 h 10"/>
                <a:gd name="T14" fmla="*/ 107 w 146"/>
                <a:gd name="T15" fmla="*/ 3 h 10"/>
                <a:gd name="T16" fmla="*/ 91 w 146"/>
                <a:gd name="T17" fmla="*/ 3 h 10"/>
                <a:gd name="T18" fmla="*/ 89 w 146"/>
                <a:gd name="T19" fmla="*/ 4 h 10"/>
                <a:gd name="T20" fmla="*/ 88 w 146"/>
                <a:gd name="T21" fmla="*/ 3 h 10"/>
                <a:gd name="T22" fmla="*/ 89 w 146"/>
                <a:gd name="T23" fmla="*/ 3 h 10"/>
                <a:gd name="T24" fmla="*/ 79 w 146"/>
                <a:gd name="T25" fmla="*/ 2 h 10"/>
                <a:gd name="T26" fmla="*/ 78 w 146"/>
                <a:gd name="T27" fmla="*/ 3 h 10"/>
                <a:gd name="T28" fmla="*/ 77 w 146"/>
                <a:gd name="T29" fmla="*/ 2 h 10"/>
                <a:gd name="T30" fmla="*/ 77 w 146"/>
                <a:gd name="T31" fmla="*/ 2 h 10"/>
                <a:gd name="T32" fmla="*/ 71 w 146"/>
                <a:gd name="T33" fmla="*/ 2 h 10"/>
                <a:gd name="T34" fmla="*/ 71 w 146"/>
                <a:gd name="T35" fmla="*/ 2 h 10"/>
                <a:gd name="T36" fmla="*/ 69 w 146"/>
                <a:gd name="T37" fmla="*/ 2 h 10"/>
                <a:gd name="T38" fmla="*/ 63 w 146"/>
                <a:gd name="T39" fmla="*/ 1 h 10"/>
                <a:gd name="T40" fmla="*/ 62 w 146"/>
                <a:gd name="T41" fmla="*/ 2 h 10"/>
                <a:gd name="T42" fmla="*/ 61 w 146"/>
                <a:gd name="T43" fmla="*/ 1 h 10"/>
                <a:gd name="T44" fmla="*/ 52 w 146"/>
                <a:gd name="T45" fmla="*/ 1 h 10"/>
                <a:gd name="T46" fmla="*/ 49 w 146"/>
                <a:gd name="T47" fmla="*/ 2 h 10"/>
                <a:gd name="T48" fmla="*/ 48 w 146"/>
                <a:gd name="T49" fmla="*/ 1 h 10"/>
                <a:gd name="T50" fmla="*/ 48 w 146"/>
                <a:gd name="T51" fmla="*/ 1 h 10"/>
                <a:gd name="T52" fmla="*/ 43 w 146"/>
                <a:gd name="T53" fmla="*/ 1 h 10"/>
                <a:gd name="T54" fmla="*/ 43 w 146"/>
                <a:gd name="T55" fmla="*/ 1 h 10"/>
                <a:gd name="T56" fmla="*/ 41 w 146"/>
                <a:gd name="T57" fmla="*/ 1 h 10"/>
                <a:gd name="T58" fmla="*/ 35 w 146"/>
                <a:gd name="T59" fmla="*/ 0 h 10"/>
                <a:gd name="T60" fmla="*/ 34 w 146"/>
                <a:gd name="T61" fmla="*/ 1 h 10"/>
                <a:gd name="T62" fmla="*/ 33 w 146"/>
                <a:gd name="T63" fmla="*/ 0 h 10"/>
                <a:gd name="T64" fmla="*/ 29 w 146"/>
                <a:gd name="T65" fmla="*/ 0 h 10"/>
                <a:gd name="T66" fmla="*/ 28 w 146"/>
                <a:gd name="T67" fmla="*/ 0 h 10"/>
                <a:gd name="T68" fmla="*/ 18 w 146"/>
                <a:gd name="T69" fmla="*/ 0 h 10"/>
                <a:gd name="T70" fmla="*/ 15 w 146"/>
                <a:gd name="T71" fmla="*/ 1 h 10"/>
                <a:gd name="T72" fmla="*/ 15 w 146"/>
                <a:gd name="T73" fmla="*/ 0 h 10"/>
                <a:gd name="T74" fmla="*/ 15 w 146"/>
                <a:gd name="T75" fmla="*/ 0 h 10"/>
                <a:gd name="T76" fmla="*/ 7 w 146"/>
                <a:gd name="T77" fmla="*/ 0 h 10"/>
                <a:gd name="T78" fmla="*/ 6 w 146"/>
                <a:gd name="T79" fmla="*/ 0 h 10"/>
                <a:gd name="T80" fmla="*/ 5 w 146"/>
                <a:gd name="T81" fmla="*/ 0 h 10"/>
                <a:gd name="T82" fmla="*/ 3 w 146"/>
                <a:gd name="T83" fmla="*/ 0 h 10"/>
                <a:gd name="T84" fmla="*/ 1 w 146"/>
                <a:gd name="T85" fmla="*/ 5 h 10"/>
                <a:gd name="T86" fmla="*/ 1 w 146"/>
                <a:gd name="T87" fmla="*/ 5 h 10"/>
                <a:gd name="T88" fmla="*/ 1 w 146"/>
                <a:gd name="T89" fmla="*/ 5 h 10"/>
                <a:gd name="T90" fmla="*/ 3 w 146"/>
                <a:gd name="T91" fmla="*/ 6 h 10"/>
                <a:gd name="T92" fmla="*/ 142 w 146"/>
                <a:gd name="T93" fmla="*/ 10 h 10"/>
                <a:gd name="T94" fmla="*/ 143 w 146"/>
                <a:gd name="T95" fmla="*/ 10 h 10"/>
                <a:gd name="T96" fmla="*/ 142 w 146"/>
                <a:gd name="T9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6" h="10">
                  <a:moveTo>
                    <a:pt x="142" y="4"/>
                  </a:moveTo>
                  <a:cubicBezTo>
                    <a:pt x="142" y="4"/>
                    <a:pt x="142" y="4"/>
                    <a:pt x="142" y="4"/>
                  </a:cubicBezTo>
                  <a:cubicBezTo>
                    <a:pt x="134" y="4"/>
                    <a:pt x="125" y="4"/>
                    <a:pt x="117" y="4"/>
                  </a:cubicBezTo>
                  <a:cubicBezTo>
                    <a:pt x="117" y="4"/>
                    <a:pt x="117" y="4"/>
                    <a:pt x="116" y="4"/>
                  </a:cubicBezTo>
                  <a:cubicBezTo>
                    <a:pt x="116" y="5"/>
                    <a:pt x="115" y="4"/>
                    <a:pt x="115" y="3"/>
                  </a:cubicBezTo>
                  <a:cubicBezTo>
                    <a:pt x="113" y="3"/>
                    <a:pt x="110" y="3"/>
                    <a:pt x="108" y="3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8" y="4"/>
                    <a:pt x="107" y="3"/>
                    <a:pt x="107" y="3"/>
                  </a:cubicBezTo>
                  <a:cubicBezTo>
                    <a:pt x="102" y="3"/>
                    <a:pt x="97" y="3"/>
                    <a:pt x="91" y="3"/>
                  </a:cubicBezTo>
                  <a:cubicBezTo>
                    <a:pt x="91" y="3"/>
                    <a:pt x="90" y="4"/>
                    <a:pt x="89" y="4"/>
                  </a:cubicBezTo>
                  <a:cubicBezTo>
                    <a:pt x="89" y="5"/>
                    <a:pt x="88" y="4"/>
                    <a:pt x="88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6" y="2"/>
                    <a:pt x="83" y="2"/>
                    <a:pt x="79" y="2"/>
                  </a:cubicBezTo>
                  <a:cubicBezTo>
                    <a:pt x="79" y="3"/>
                    <a:pt x="78" y="3"/>
                    <a:pt x="78" y="3"/>
                  </a:cubicBezTo>
                  <a:cubicBezTo>
                    <a:pt x="77" y="4"/>
                    <a:pt x="76" y="3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5" y="2"/>
                    <a:pt x="73" y="2"/>
                    <a:pt x="71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0" y="3"/>
                    <a:pt x="70" y="2"/>
                    <a:pt x="69" y="2"/>
                  </a:cubicBezTo>
                  <a:cubicBezTo>
                    <a:pt x="67" y="2"/>
                    <a:pt x="65" y="2"/>
                    <a:pt x="63" y="1"/>
                  </a:cubicBezTo>
                  <a:cubicBezTo>
                    <a:pt x="63" y="2"/>
                    <a:pt x="63" y="2"/>
                    <a:pt x="62" y="2"/>
                  </a:cubicBezTo>
                  <a:cubicBezTo>
                    <a:pt x="62" y="3"/>
                    <a:pt x="61" y="2"/>
                    <a:pt x="61" y="1"/>
                  </a:cubicBezTo>
                  <a:cubicBezTo>
                    <a:pt x="58" y="1"/>
                    <a:pt x="55" y="1"/>
                    <a:pt x="52" y="1"/>
                  </a:cubicBezTo>
                  <a:cubicBezTo>
                    <a:pt x="51" y="1"/>
                    <a:pt x="50" y="2"/>
                    <a:pt x="49" y="2"/>
                  </a:cubicBezTo>
                  <a:cubicBezTo>
                    <a:pt x="48" y="3"/>
                    <a:pt x="47" y="2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6" y="1"/>
                    <a:pt x="45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2"/>
                    <a:pt x="41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ubicBezTo>
                    <a:pt x="35" y="1"/>
                    <a:pt x="35" y="1"/>
                    <a:pt x="34" y="1"/>
                  </a:cubicBezTo>
                  <a:cubicBezTo>
                    <a:pt x="34" y="2"/>
                    <a:pt x="33" y="1"/>
                    <a:pt x="33" y="0"/>
                  </a:cubicBezTo>
                  <a:cubicBezTo>
                    <a:pt x="32" y="0"/>
                    <a:pt x="30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5" y="0"/>
                    <a:pt x="22" y="0"/>
                    <a:pt x="18" y="0"/>
                  </a:cubicBezTo>
                  <a:cubicBezTo>
                    <a:pt x="17" y="0"/>
                    <a:pt x="16" y="1"/>
                    <a:pt x="15" y="1"/>
                  </a:cubicBezTo>
                  <a:cubicBezTo>
                    <a:pt x="15" y="2"/>
                    <a:pt x="14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50" y="6"/>
                    <a:pt x="96" y="10"/>
                    <a:pt x="142" y="10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6" y="8"/>
                    <a:pt x="145" y="4"/>
                    <a:pt x="14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="" xmlns:a16="http://schemas.microsoft.com/office/drawing/2014/main" id="{983B7EE3-4329-4087-9A7B-9D7740BB36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4" y="1835"/>
              <a:ext cx="106" cy="98"/>
            </a:xfrm>
            <a:custGeom>
              <a:avLst/>
              <a:gdLst>
                <a:gd name="T0" fmla="*/ 17 w 39"/>
                <a:gd name="T1" fmla="*/ 1 h 36"/>
                <a:gd name="T2" fmla="*/ 17 w 39"/>
                <a:gd name="T3" fmla="*/ 1 h 36"/>
                <a:gd name="T4" fmla="*/ 1 w 39"/>
                <a:gd name="T5" fmla="*/ 18 h 36"/>
                <a:gd name="T6" fmla="*/ 23 w 39"/>
                <a:gd name="T7" fmla="*/ 35 h 36"/>
                <a:gd name="T8" fmla="*/ 37 w 39"/>
                <a:gd name="T9" fmla="*/ 15 h 36"/>
                <a:gd name="T10" fmla="*/ 17 w 39"/>
                <a:gd name="T11" fmla="*/ 1 h 36"/>
                <a:gd name="T12" fmla="*/ 25 w 39"/>
                <a:gd name="T13" fmla="*/ 27 h 36"/>
                <a:gd name="T14" fmla="*/ 25 w 39"/>
                <a:gd name="T15" fmla="*/ 28 h 36"/>
                <a:gd name="T16" fmla="*/ 24 w 39"/>
                <a:gd name="T17" fmla="*/ 28 h 36"/>
                <a:gd name="T18" fmla="*/ 22 w 39"/>
                <a:gd name="T19" fmla="*/ 28 h 36"/>
                <a:gd name="T20" fmla="*/ 7 w 39"/>
                <a:gd name="T21" fmla="*/ 18 h 36"/>
                <a:gd name="T22" fmla="*/ 7 w 39"/>
                <a:gd name="T23" fmla="*/ 17 h 36"/>
                <a:gd name="T24" fmla="*/ 7 w 39"/>
                <a:gd name="T25" fmla="*/ 17 h 36"/>
                <a:gd name="T26" fmla="*/ 9 w 39"/>
                <a:gd name="T27" fmla="*/ 11 h 36"/>
                <a:gd name="T28" fmla="*/ 9 w 39"/>
                <a:gd name="T29" fmla="*/ 10 h 36"/>
                <a:gd name="T30" fmla="*/ 10 w 39"/>
                <a:gd name="T31" fmla="*/ 10 h 36"/>
                <a:gd name="T32" fmla="*/ 15 w 39"/>
                <a:gd name="T33" fmla="*/ 7 h 36"/>
                <a:gd name="T34" fmla="*/ 22 w 39"/>
                <a:gd name="T35" fmla="*/ 4 h 36"/>
                <a:gd name="T36" fmla="*/ 23 w 39"/>
                <a:gd name="T37" fmla="*/ 5 h 36"/>
                <a:gd name="T38" fmla="*/ 21 w 39"/>
                <a:gd name="T39" fmla="*/ 7 h 36"/>
                <a:gd name="T40" fmla="*/ 25 w 39"/>
                <a:gd name="T41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6">
                  <a:moveTo>
                    <a:pt x="17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7" y="1"/>
                    <a:pt x="0" y="9"/>
                    <a:pt x="1" y="18"/>
                  </a:cubicBezTo>
                  <a:cubicBezTo>
                    <a:pt x="2" y="30"/>
                    <a:pt x="12" y="36"/>
                    <a:pt x="23" y="35"/>
                  </a:cubicBezTo>
                  <a:cubicBezTo>
                    <a:pt x="32" y="33"/>
                    <a:pt x="39" y="25"/>
                    <a:pt x="37" y="15"/>
                  </a:cubicBezTo>
                  <a:cubicBezTo>
                    <a:pt x="35" y="5"/>
                    <a:pt x="27" y="0"/>
                    <a:pt x="17" y="1"/>
                  </a:cubicBezTo>
                  <a:close/>
                  <a:moveTo>
                    <a:pt x="25" y="27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4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15" y="30"/>
                    <a:pt x="8" y="26"/>
                    <a:pt x="7" y="18"/>
                  </a:cubicBezTo>
                  <a:cubicBezTo>
                    <a:pt x="7" y="18"/>
                    <a:pt x="7" y="18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5"/>
                    <a:pt x="8" y="13"/>
                    <a:pt x="9" y="11"/>
                  </a:cubicBezTo>
                  <a:cubicBezTo>
                    <a:pt x="9" y="11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9"/>
                    <a:pt x="13" y="8"/>
                    <a:pt x="15" y="7"/>
                  </a:cubicBezTo>
                  <a:cubicBezTo>
                    <a:pt x="17" y="6"/>
                    <a:pt x="20" y="5"/>
                    <a:pt x="22" y="4"/>
                  </a:cubicBezTo>
                  <a:cubicBezTo>
                    <a:pt x="23" y="3"/>
                    <a:pt x="23" y="4"/>
                    <a:pt x="23" y="5"/>
                  </a:cubicBezTo>
                  <a:cubicBezTo>
                    <a:pt x="22" y="6"/>
                    <a:pt x="22" y="6"/>
                    <a:pt x="21" y="7"/>
                  </a:cubicBezTo>
                  <a:cubicBezTo>
                    <a:pt x="32" y="8"/>
                    <a:pt x="35" y="23"/>
                    <a:pt x="25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4" name="Group 34">
            <a:extLst>
              <a:ext uri="{FF2B5EF4-FFF2-40B4-BE49-F238E27FC236}">
                <a16:creationId xmlns="" xmlns:a16="http://schemas.microsoft.com/office/drawing/2014/main" id="{15FA1B5E-6EE1-4DFA-A564-D0D4588080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33264" y="3167020"/>
            <a:ext cx="891584" cy="832140"/>
            <a:chOff x="4317" y="1593"/>
            <a:chExt cx="315" cy="294"/>
          </a:xfrm>
          <a:solidFill>
            <a:schemeClr val="accent1"/>
          </a:solidFill>
        </p:grpSpPr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EB1D32BF-51EF-4B53-A2E3-94B474E5C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" y="1700"/>
              <a:ext cx="11" cy="6"/>
            </a:xfrm>
            <a:custGeom>
              <a:avLst/>
              <a:gdLst>
                <a:gd name="T0" fmla="*/ 1 w 4"/>
                <a:gd name="T1" fmla="*/ 1 h 2"/>
                <a:gd name="T2" fmla="*/ 4 w 4"/>
                <a:gd name="T3" fmla="*/ 1 h 2"/>
                <a:gd name="T4" fmla="*/ 0 w 4"/>
                <a:gd name="T5" fmla="*/ 0 h 2"/>
                <a:gd name="T6" fmla="*/ 0 w 4"/>
                <a:gd name="T7" fmla="*/ 0 h 2"/>
                <a:gd name="T8" fmla="*/ 1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2" y="2"/>
                    <a:pt x="3" y="2"/>
                    <a:pt x="4" y="1"/>
                  </a:cubicBezTo>
                  <a:cubicBezTo>
                    <a:pt x="3" y="2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1C532E7B-DE86-49EA-8838-91052890C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" y="1596"/>
              <a:ext cx="3" cy="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41403D84-0103-4756-B528-4E875CB9C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1599"/>
              <a:ext cx="80" cy="98"/>
            </a:xfrm>
            <a:custGeom>
              <a:avLst/>
              <a:gdLst>
                <a:gd name="T0" fmla="*/ 2 w 29"/>
                <a:gd name="T1" fmla="*/ 5 h 36"/>
                <a:gd name="T2" fmla="*/ 0 w 29"/>
                <a:gd name="T3" fmla="*/ 6 h 36"/>
                <a:gd name="T4" fmla="*/ 2 w 29"/>
                <a:gd name="T5" fmla="*/ 9 h 36"/>
                <a:gd name="T6" fmla="*/ 3 w 29"/>
                <a:gd name="T7" fmla="*/ 8 h 36"/>
                <a:gd name="T8" fmla="*/ 4 w 29"/>
                <a:gd name="T9" fmla="*/ 9 h 36"/>
                <a:gd name="T10" fmla="*/ 3 w 29"/>
                <a:gd name="T11" fmla="*/ 10 h 36"/>
                <a:gd name="T12" fmla="*/ 14 w 29"/>
                <a:gd name="T13" fmla="*/ 23 h 36"/>
                <a:gd name="T14" fmla="*/ 14 w 29"/>
                <a:gd name="T15" fmla="*/ 22 h 36"/>
                <a:gd name="T16" fmla="*/ 16 w 29"/>
                <a:gd name="T17" fmla="*/ 23 h 36"/>
                <a:gd name="T18" fmla="*/ 15 w 29"/>
                <a:gd name="T19" fmla="*/ 24 h 36"/>
                <a:gd name="T20" fmla="*/ 21 w 29"/>
                <a:gd name="T21" fmla="*/ 32 h 36"/>
                <a:gd name="T22" fmla="*/ 22 w 29"/>
                <a:gd name="T23" fmla="*/ 32 h 36"/>
                <a:gd name="T24" fmla="*/ 25 w 29"/>
                <a:gd name="T25" fmla="*/ 36 h 36"/>
                <a:gd name="T26" fmla="*/ 26 w 29"/>
                <a:gd name="T27" fmla="*/ 35 h 36"/>
                <a:gd name="T28" fmla="*/ 27 w 29"/>
                <a:gd name="T29" fmla="*/ 33 h 36"/>
                <a:gd name="T30" fmla="*/ 29 w 29"/>
                <a:gd name="T31" fmla="*/ 31 h 36"/>
                <a:gd name="T32" fmla="*/ 3 w 29"/>
                <a:gd name="T33" fmla="*/ 0 h 36"/>
                <a:gd name="T34" fmla="*/ 2 w 29"/>
                <a:gd name="T35" fmla="*/ 0 h 36"/>
                <a:gd name="T36" fmla="*/ 2 w 29"/>
                <a:gd name="T3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36">
                  <a:moveTo>
                    <a:pt x="2" y="5"/>
                  </a:moveTo>
                  <a:cubicBezTo>
                    <a:pt x="1" y="5"/>
                    <a:pt x="1" y="6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7"/>
                    <a:pt x="5" y="9"/>
                    <a:pt x="4" y="9"/>
                  </a:cubicBezTo>
                  <a:cubicBezTo>
                    <a:pt x="4" y="9"/>
                    <a:pt x="3" y="10"/>
                    <a:pt x="3" y="10"/>
                  </a:cubicBezTo>
                  <a:cubicBezTo>
                    <a:pt x="6" y="14"/>
                    <a:pt x="10" y="19"/>
                    <a:pt x="14" y="23"/>
                  </a:cubicBezTo>
                  <a:cubicBezTo>
                    <a:pt x="14" y="23"/>
                    <a:pt x="14" y="23"/>
                    <a:pt x="14" y="22"/>
                  </a:cubicBezTo>
                  <a:cubicBezTo>
                    <a:pt x="15" y="22"/>
                    <a:pt x="16" y="23"/>
                    <a:pt x="16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7" y="27"/>
                    <a:pt x="19" y="29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4"/>
                    <a:pt x="24" y="35"/>
                    <a:pt x="25" y="36"/>
                  </a:cubicBezTo>
                  <a:cubicBezTo>
                    <a:pt x="25" y="35"/>
                    <a:pt x="25" y="35"/>
                    <a:pt x="26" y="35"/>
                  </a:cubicBezTo>
                  <a:cubicBezTo>
                    <a:pt x="26" y="34"/>
                    <a:pt x="26" y="34"/>
                    <a:pt x="27" y="33"/>
                  </a:cubicBezTo>
                  <a:cubicBezTo>
                    <a:pt x="27" y="33"/>
                    <a:pt x="28" y="32"/>
                    <a:pt x="29" y="31"/>
                  </a:cubicBezTo>
                  <a:cubicBezTo>
                    <a:pt x="20" y="21"/>
                    <a:pt x="11" y="1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1"/>
                    <a:pt x="4" y="4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="" xmlns:a16="http://schemas.microsoft.com/office/drawing/2014/main" id="{B7F5C0EF-7DCB-436C-9845-91AB5F1B5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1596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="" xmlns:a16="http://schemas.microsoft.com/office/drawing/2014/main" id="{7A33761C-DC4A-4AD5-928A-1BD8D5FA1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5" y="1596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="" xmlns:a16="http://schemas.microsoft.com/office/drawing/2014/main" id="{D899E65C-26E0-4553-B4BC-758041F95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7" y="1648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="" xmlns:a16="http://schemas.microsoft.com/office/drawing/2014/main" id="{DD98721E-A79B-43F4-9668-2C8549B66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596"/>
              <a:ext cx="79" cy="55"/>
            </a:xfrm>
            <a:custGeom>
              <a:avLst/>
              <a:gdLst>
                <a:gd name="T0" fmla="*/ 5 w 29"/>
                <a:gd name="T1" fmla="*/ 18 h 20"/>
                <a:gd name="T2" fmla="*/ 7 w 29"/>
                <a:gd name="T3" fmla="*/ 20 h 20"/>
                <a:gd name="T4" fmla="*/ 25 w 29"/>
                <a:gd name="T5" fmla="*/ 7 h 20"/>
                <a:gd name="T6" fmla="*/ 27 w 29"/>
                <a:gd name="T7" fmla="*/ 6 h 20"/>
                <a:gd name="T8" fmla="*/ 27 w 29"/>
                <a:gd name="T9" fmla="*/ 1 h 20"/>
                <a:gd name="T10" fmla="*/ 27 w 29"/>
                <a:gd name="T11" fmla="*/ 1 h 20"/>
                <a:gd name="T12" fmla="*/ 26 w 29"/>
                <a:gd name="T13" fmla="*/ 0 h 20"/>
                <a:gd name="T14" fmla="*/ 26 w 29"/>
                <a:gd name="T15" fmla="*/ 0 h 20"/>
                <a:gd name="T16" fmla="*/ 25 w 29"/>
                <a:gd name="T17" fmla="*/ 0 h 20"/>
                <a:gd name="T18" fmla="*/ 25 w 29"/>
                <a:gd name="T19" fmla="*/ 0 h 20"/>
                <a:gd name="T20" fmla="*/ 24 w 29"/>
                <a:gd name="T21" fmla="*/ 0 h 20"/>
                <a:gd name="T22" fmla="*/ 24 w 29"/>
                <a:gd name="T23" fmla="*/ 1 h 20"/>
                <a:gd name="T24" fmla="*/ 1 w 29"/>
                <a:gd name="T25" fmla="*/ 17 h 20"/>
                <a:gd name="T26" fmla="*/ 0 w 29"/>
                <a:gd name="T27" fmla="*/ 19 h 20"/>
                <a:gd name="T28" fmla="*/ 5 w 29"/>
                <a:gd name="T29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0">
                  <a:moveTo>
                    <a:pt x="5" y="18"/>
                  </a:moveTo>
                  <a:cubicBezTo>
                    <a:pt x="6" y="19"/>
                    <a:pt x="6" y="20"/>
                    <a:pt x="7" y="20"/>
                  </a:cubicBezTo>
                  <a:cubicBezTo>
                    <a:pt x="13" y="16"/>
                    <a:pt x="19" y="12"/>
                    <a:pt x="25" y="7"/>
                  </a:cubicBezTo>
                  <a:cubicBezTo>
                    <a:pt x="26" y="7"/>
                    <a:pt x="26" y="6"/>
                    <a:pt x="27" y="6"/>
                  </a:cubicBezTo>
                  <a:cubicBezTo>
                    <a:pt x="29" y="5"/>
                    <a:pt x="29" y="2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1"/>
                  </a:cubicBezTo>
                  <a:cubicBezTo>
                    <a:pt x="16" y="6"/>
                    <a:pt x="9" y="13"/>
                    <a:pt x="1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7"/>
                    <a:pt x="3" y="16"/>
                    <a:pt x="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="" xmlns:a16="http://schemas.microsoft.com/office/drawing/2014/main" id="{0DFE85AE-160F-47AB-A932-0B0631D1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7" y="1640"/>
              <a:ext cx="104" cy="109"/>
            </a:xfrm>
            <a:custGeom>
              <a:avLst/>
              <a:gdLst>
                <a:gd name="T0" fmla="*/ 37 w 38"/>
                <a:gd name="T1" fmla="*/ 37 h 40"/>
                <a:gd name="T2" fmla="*/ 38 w 38"/>
                <a:gd name="T3" fmla="*/ 36 h 40"/>
                <a:gd name="T4" fmla="*/ 34 w 38"/>
                <a:gd name="T5" fmla="*/ 32 h 40"/>
                <a:gd name="T6" fmla="*/ 33 w 38"/>
                <a:gd name="T7" fmla="*/ 33 h 40"/>
                <a:gd name="T8" fmla="*/ 32 w 38"/>
                <a:gd name="T9" fmla="*/ 31 h 40"/>
                <a:gd name="T10" fmla="*/ 33 w 38"/>
                <a:gd name="T11" fmla="*/ 31 h 40"/>
                <a:gd name="T12" fmla="*/ 30 w 38"/>
                <a:gd name="T13" fmla="*/ 27 h 40"/>
                <a:gd name="T14" fmla="*/ 27 w 38"/>
                <a:gd name="T15" fmla="*/ 28 h 40"/>
                <a:gd name="T16" fmla="*/ 26 w 38"/>
                <a:gd name="T17" fmla="*/ 27 h 40"/>
                <a:gd name="T18" fmla="*/ 28 w 38"/>
                <a:gd name="T19" fmla="*/ 25 h 40"/>
                <a:gd name="T20" fmla="*/ 26 w 38"/>
                <a:gd name="T21" fmla="*/ 23 h 40"/>
                <a:gd name="T22" fmla="*/ 23 w 38"/>
                <a:gd name="T23" fmla="*/ 23 h 40"/>
                <a:gd name="T24" fmla="*/ 23 w 38"/>
                <a:gd name="T25" fmla="*/ 22 h 40"/>
                <a:gd name="T26" fmla="*/ 24 w 38"/>
                <a:gd name="T27" fmla="*/ 21 h 40"/>
                <a:gd name="T28" fmla="*/ 22 w 38"/>
                <a:gd name="T29" fmla="*/ 19 h 40"/>
                <a:gd name="T30" fmla="*/ 20 w 38"/>
                <a:gd name="T31" fmla="*/ 19 h 40"/>
                <a:gd name="T32" fmla="*/ 20 w 38"/>
                <a:gd name="T33" fmla="*/ 18 h 40"/>
                <a:gd name="T34" fmla="*/ 21 w 38"/>
                <a:gd name="T35" fmla="*/ 17 h 40"/>
                <a:gd name="T36" fmla="*/ 15 w 38"/>
                <a:gd name="T37" fmla="*/ 11 h 40"/>
                <a:gd name="T38" fmla="*/ 13 w 38"/>
                <a:gd name="T39" fmla="*/ 12 h 40"/>
                <a:gd name="T40" fmla="*/ 12 w 38"/>
                <a:gd name="T41" fmla="*/ 11 h 40"/>
                <a:gd name="T42" fmla="*/ 13 w 38"/>
                <a:gd name="T43" fmla="*/ 9 h 40"/>
                <a:gd name="T44" fmla="*/ 10 w 38"/>
                <a:gd name="T45" fmla="*/ 6 h 40"/>
                <a:gd name="T46" fmla="*/ 10 w 38"/>
                <a:gd name="T47" fmla="*/ 7 h 40"/>
                <a:gd name="T48" fmla="*/ 9 w 38"/>
                <a:gd name="T49" fmla="*/ 5 h 40"/>
                <a:gd name="T50" fmla="*/ 9 w 38"/>
                <a:gd name="T51" fmla="*/ 5 h 40"/>
                <a:gd name="T52" fmla="*/ 8 w 38"/>
                <a:gd name="T53" fmla="*/ 4 h 40"/>
                <a:gd name="T54" fmla="*/ 6 w 38"/>
                <a:gd name="T55" fmla="*/ 2 h 40"/>
                <a:gd name="T56" fmla="*/ 1 w 38"/>
                <a:gd name="T57" fmla="*/ 3 h 40"/>
                <a:gd name="T58" fmla="*/ 1 w 38"/>
                <a:gd name="T59" fmla="*/ 3 h 40"/>
                <a:gd name="T60" fmla="*/ 0 w 38"/>
                <a:gd name="T61" fmla="*/ 3 h 40"/>
                <a:gd name="T62" fmla="*/ 1 w 38"/>
                <a:gd name="T63" fmla="*/ 6 h 40"/>
                <a:gd name="T64" fmla="*/ 34 w 38"/>
                <a:gd name="T65" fmla="*/ 40 h 40"/>
                <a:gd name="T66" fmla="*/ 36 w 38"/>
                <a:gd name="T67" fmla="*/ 38 h 40"/>
                <a:gd name="T68" fmla="*/ 37 w 38"/>
                <a:gd name="T69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40">
                  <a:moveTo>
                    <a:pt x="37" y="37"/>
                  </a:moveTo>
                  <a:cubicBezTo>
                    <a:pt x="38" y="37"/>
                    <a:pt x="38" y="36"/>
                    <a:pt x="38" y="36"/>
                  </a:cubicBezTo>
                  <a:cubicBezTo>
                    <a:pt x="37" y="35"/>
                    <a:pt x="36" y="33"/>
                    <a:pt x="34" y="32"/>
                  </a:cubicBezTo>
                  <a:cubicBezTo>
                    <a:pt x="34" y="32"/>
                    <a:pt x="33" y="33"/>
                    <a:pt x="33" y="33"/>
                  </a:cubicBezTo>
                  <a:cubicBezTo>
                    <a:pt x="32" y="33"/>
                    <a:pt x="31" y="32"/>
                    <a:pt x="32" y="31"/>
                  </a:cubicBezTo>
                  <a:cubicBezTo>
                    <a:pt x="32" y="31"/>
                    <a:pt x="33" y="31"/>
                    <a:pt x="33" y="31"/>
                  </a:cubicBezTo>
                  <a:cubicBezTo>
                    <a:pt x="32" y="29"/>
                    <a:pt x="31" y="28"/>
                    <a:pt x="30" y="27"/>
                  </a:cubicBezTo>
                  <a:cubicBezTo>
                    <a:pt x="29" y="28"/>
                    <a:pt x="28" y="28"/>
                    <a:pt x="27" y="28"/>
                  </a:cubicBezTo>
                  <a:cubicBezTo>
                    <a:pt x="26" y="29"/>
                    <a:pt x="25" y="28"/>
                    <a:pt x="26" y="27"/>
                  </a:cubicBezTo>
                  <a:cubicBezTo>
                    <a:pt x="26" y="26"/>
                    <a:pt x="27" y="26"/>
                    <a:pt x="28" y="25"/>
                  </a:cubicBezTo>
                  <a:cubicBezTo>
                    <a:pt x="27" y="24"/>
                    <a:pt x="26" y="23"/>
                    <a:pt x="26" y="23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3" y="24"/>
                    <a:pt x="22" y="23"/>
                    <a:pt x="23" y="22"/>
                  </a:cubicBezTo>
                  <a:cubicBezTo>
                    <a:pt x="23" y="22"/>
                    <a:pt x="24" y="21"/>
                    <a:pt x="24" y="21"/>
                  </a:cubicBezTo>
                  <a:cubicBezTo>
                    <a:pt x="23" y="20"/>
                    <a:pt x="23" y="19"/>
                    <a:pt x="22" y="19"/>
                  </a:cubicBezTo>
                  <a:cubicBezTo>
                    <a:pt x="22" y="19"/>
                    <a:pt x="21" y="19"/>
                    <a:pt x="20" y="19"/>
                  </a:cubicBezTo>
                  <a:cubicBezTo>
                    <a:pt x="20" y="19"/>
                    <a:pt x="19" y="18"/>
                    <a:pt x="20" y="18"/>
                  </a:cubicBezTo>
                  <a:cubicBezTo>
                    <a:pt x="20" y="18"/>
                    <a:pt x="20" y="17"/>
                    <a:pt x="21" y="17"/>
                  </a:cubicBezTo>
                  <a:cubicBezTo>
                    <a:pt x="19" y="15"/>
                    <a:pt x="17" y="13"/>
                    <a:pt x="15" y="11"/>
                  </a:cubicBezTo>
                  <a:cubicBezTo>
                    <a:pt x="14" y="11"/>
                    <a:pt x="14" y="12"/>
                    <a:pt x="13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3" y="10"/>
                    <a:pt x="13" y="10"/>
                    <a:pt x="13" y="9"/>
                  </a:cubicBezTo>
                  <a:cubicBezTo>
                    <a:pt x="12" y="8"/>
                    <a:pt x="11" y="7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9" y="7"/>
                    <a:pt x="9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8" y="4"/>
                  </a:cubicBezTo>
                  <a:cubicBezTo>
                    <a:pt x="7" y="4"/>
                    <a:pt x="7" y="3"/>
                    <a:pt x="6" y="2"/>
                  </a:cubicBezTo>
                  <a:cubicBezTo>
                    <a:pt x="4" y="0"/>
                    <a:pt x="1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3" y="17"/>
                    <a:pt x="23" y="29"/>
                    <a:pt x="34" y="40"/>
                  </a:cubicBezTo>
                  <a:cubicBezTo>
                    <a:pt x="35" y="40"/>
                    <a:pt x="35" y="39"/>
                    <a:pt x="36" y="38"/>
                  </a:cubicBezTo>
                  <a:cubicBezTo>
                    <a:pt x="36" y="37"/>
                    <a:pt x="37" y="37"/>
                    <a:pt x="37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="" xmlns:a16="http://schemas.microsoft.com/office/drawing/2014/main" id="{0D8069AB-ED6B-425E-8A78-73AF172CD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17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="" xmlns:a16="http://schemas.microsoft.com/office/drawing/2014/main" id="{06F633B2-78B8-4745-8A82-1C3D73441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" y="1749"/>
              <a:ext cx="0" cy="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="" xmlns:a16="http://schemas.microsoft.com/office/drawing/2014/main" id="{9524FF32-FCA0-49B3-89C3-34E1F5802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" y="1788"/>
              <a:ext cx="47" cy="44"/>
            </a:xfrm>
            <a:custGeom>
              <a:avLst/>
              <a:gdLst>
                <a:gd name="T0" fmla="*/ 2 w 17"/>
                <a:gd name="T1" fmla="*/ 14 h 16"/>
                <a:gd name="T2" fmla="*/ 17 w 17"/>
                <a:gd name="T3" fmla="*/ 0 h 16"/>
                <a:gd name="T4" fmla="*/ 16 w 17"/>
                <a:gd name="T5" fmla="*/ 1 h 16"/>
                <a:gd name="T6" fmla="*/ 6 w 17"/>
                <a:gd name="T7" fmla="*/ 9 h 16"/>
                <a:gd name="T8" fmla="*/ 0 w 17"/>
                <a:gd name="T9" fmla="*/ 16 h 16"/>
                <a:gd name="T10" fmla="*/ 0 w 17"/>
                <a:gd name="T11" fmla="*/ 16 h 16"/>
                <a:gd name="T12" fmla="*/ 2 w 17"/>
                <a:gd name="T1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2" y="14"/>
                  </a:moveTo>
                  <a:cubicBezTo>
                    <a:pt x="7" y="9"/>
                    <a:pt x="12" y="5"/>
                    <a:pt x="17" y="0"/>
                  </a:cubicBezTo>
                  <a:cubicBezTo>
                    <a:pt x="17" y="0"/>
                    <a:pt x="16" y="1"/>
                    <a:pt x="16" y="1"/>
                  </a:cubicBezTo>
                  <a:cubicBezTo>
                    <a:pt x="13" y="4"/>
                    <a:pt x="9" y="6"/>
                    <a:pt x="6" y="9"/>
                  </a:cubicBezTo>
                  <a:cubicBezTo>
                    <a:pt x="5" y="10"/>
                    <a:pt x="2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5"/>
                    <a:pt x="2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="" xmlns:a16="http://schemas.microsoft.com/office/drawing/2014/main" id="{21BF0E8C-CA0B-4EA4-AEFC-8F3413903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8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="" xmlns:a16="http://schemas.microsoft.com/office/drawing/2014/main" id="{16828041-28AE-4681-A3EE-AFB13CFE7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" y="1774"/>
              <a:ext cx="11" cy="11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4 h 4"/>
                <a:gd name="T4" fmla="*/ 4 w 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2" y="3"/>
                    <a:pt x="3" y="2"/>
                    <a:pt x="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="" xmlns:a16="http://schemas.microsoft.com/office/drawing/2014/main" id="{23338357-D6AE-4C8B-8BEF-4652ECBA7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741"/>
              <a:ext cx="98" cy="91"/>
            </a:xfrm>
            <a:custGeom>
              <a:avLst/>
              <a:gdLst>
                <a:gd name="T0" fmla="*/ 5 w 36"/>
                <a:gd name="T1" fmla="*/ 32 h 33"/>
                <a:gd name="T2" fmla="*/ 6 w 36"/>
                <a:gd name="T3" fmla="*/ 32 h 33"/>
                <a:gd name="T4" fmla="*/ 31 w 36"/>
                <a:gd name="T5" fmla="*/ 8 h 33"/>
                <a:gd name="T6" fmla="*/ 36 w 36"/>
                <a:gd name="T7" fmla="*/ 1 h 33"/>
                <a:gd name="T8" fmla="*/ 36 w 36"/>
                <a:gd name="T9" fmla="*/ 1 h 33"/>
                <a:gd name="T10" fmla="*/ 34 w 36"/>
                <a:gd name="T11" fmla="*/ 2 h 33"/>
                <a:gd name="T12" fmla="*/ 33 w 36"/>
                <a:gd name="T13" fmla="*/ 1 h 33"/>
                <a:gd name="T14" fmla="*/ 33 w 36"/>
                <a:gd name="T15" fmla="*/ 0 h 33"/>
                <a:gd name="T16" fmla="*/ 32 w 36"/>
                <a:gd name="T17" fmla="*/ 1 h 33"/>
                <a:gd name="T18" fmla="*/ 30 w 36"/>
                <a:gd name="T19" fmla="*/ 3 h 33"/>
                <a:gd name="T20" fmla="*/ 1 w 36"/>
                <a:gd name="T21" fmla="*/ 32 h 33"/>
                <a:gd name="T22" fmla="*/ 0 w 36"/>
                <a:gd name="T23" fmla="*/ 33 h 33"/>
                <a:gd name="T24" fmla="*/ 5 w 36"/>
                <a:gd name="T25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3">
                  <a:moveTo>
                    <a:pt x="5" y="32"/>
                  </a:moveTo>
                  <a:cubicBezTo>
                    <a:pt x="5" y="32"/>
                    <a:pt x="5" y="32"/>
                    <a:pt x="6" y="32"/>
                  </a:cubicBezTo>
                  <a:cubicBezTo>
                    <a:pt x="12" y="22"/>
                    <a:pt x="23" y="16"/>
                    <a:pt x="31" y="8"/>
                  </a:cubicBezTo>
                  <a:cubicBezTo>
                    <a:pt x="33" y="6"/>
                    <a:pt x="34" y="4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2"/>
                    <a:pt x="34" y="2"/>
                  </a:cubicBezTo>
                  <a:cubicBezTo>
                    <a:pt x="33" y="2"/>
                    <a:pt x="33" y="2"/>
                    <a:pt x="33" y="1"/>
                  </a:cubicBezTo>
                  <a:cubicBezTo>
                    <a:pt x="33" y="1"/>
                    <a:pt x="33" y="0"/>
                    <a:pt x="33" y="0"/>
                  </a:cubicBezTo>
                  <a:cubicBezTo>
                    <a:pt x="33" y="0"/>
                    <a:pt x="32" y="0"/>
                    <a:pt x="32" y="1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1" y="14"/>
                    <a:pt x="9" y="21"/>
                    <a:pt x="1" y="32"/>
                  </a:cubicBezTo>
                  <a:cubicBezTo>
                    <a:pt x="1" y="32"/>
                    <a:pt x="0" y="32"/>
                    <a:pt x="0" y="33"/>
                  </a:cubicBezTo>
                  <a:cubicBezTo>
                    <a:pt x="1" y="31"/>
                    <a:pt x="3" y="30"/>
                    <a:pt x="5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="" xmlns:a16="http://schemas.microsoft.com/office/drawing/2014/main" id="{8A998F76-1E5E-449C-9585-FCB613868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749"/>
              <a:ext cx="8" cy="11"/>
            </a:xfrm>
            <a:custGeom>
              <a:avLst/>
              <a:gdLst>
                <a:gd name="T0" fmla="*/ 0 w 3"/>
                <a:gd name="T1" fmla="*/ 4 h 4"/>
                <a:gd name="T2" fmla="*/ 3 w 3"/>
                <a:gd name="T3" fmla="*/ 1 h 4"/>
                <a:gd name="T4" fmla="*/ 3 w 3"/>
                <a:gd name="T5" fmla="*/ 0 h 4"/>
                <a:gd name="T6" fmla="*/ 0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3"/>
                    <a:pt x="2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1"/>
                    <a:pt x="1" y="3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="" xmlns:a16="http://schemas.microsoft.com/office/drawing/2014/main" id="{6A6D394D-DA99-4450-AA86-EBEBB265C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824"/>
              <a:ext cx="57" cy="63"/>
            </a:xfrm>
            <a:custGeom>
              <a:avLst/>
              <a:gdLst>
                <a:gd name="T0" fmla="*/ 19 w 21"/>
                <a:gd name="T1" fmla="*/ 18 h 23"/>
                <a:gd name="T2" fmla="*/ 21 w 21"/>
                <a:gd name="T3" fmla="*/ 16 h 23"/>
                <a:gd name="T4" fmla="*/ 18 w 21"/>
                <a:gd name="T5" fmla="*/ 13 h 23"/>
                <a:gd name="T6" fmla="*/ 17 w 21"/>
                <a:gd name="T7" fmla="*/ 14 h 23"/>
                <a:gd name="T8" fmla="*/ 16 w 21"/>
                <a:gd name="T9" fmla="*/ 13 h 23"/>
                <a:gd name="T10" fmla="*/ 16 w 21"/>
                <a:gd name="T11" fmla="*/ 12 h 23"/>
                <a:gd name="T12" fmla="*/ 12 w 21"/>
                <a:gd name="T13" fmla="*/ 9 h 23"/>
                <a:gd name="T14" fmla="*/ 10 w 21"/>
                <a:gd name="T15" fmla="*/ 10 h 23"/>
                <a:gd name="T16" fmla="*/ 9 w 21"/>
                <a:gd name="T17" fmla="*/ 9 h 23"/>
                <a:gd name="T18" fmla="*/ 10 w 21"/>
                <a:gd name="T19" fmla="*/ 7 h 23"/>
                <a:gd name="T20" fmla="*/ 8 w 21"/>
                <a:gd name="T21" fmla="*/ 5 h 23"/>
                <a:gd name="T22" fmla="*/ 4 w 21"/>
                <a:gd name="T23" fmla="*/ 8 h 23"/>
                <a:gd name="T24" fmla="*/ 3 w 21"/>
                <a:gd name="T25" fmla="*/ 7 h 23"/>
                <a:gd name="T26" fmla="*/ 6 w 21"/>
                <a:gd name="T27" fmla="*/ 2 h 23"/>
                <a:gd name="T28" fmla="*/ 5 w 21"/>
                <a:gd name="T29" fmla="*/ 2 h 23"/>
                <a:gd name="T30" fmla="*/ 0 w 21"/>
                <a:gd name="T31" fmla="*/ 3 h 23"/>
                <a:gd name="T32" fmla="*/ 0 w 21"/>
                <a:gd name="T33" fmla="*/ 3 h 23"/>
                <a:gd name="T34" fmla="*/ 0 w 21"/>
                <a:gd name="T35" fmla="*/ 3 h 23"/>
                <a:gd name="T36" fmla="*/ 1 w 21"/>
                <a:gd name="T37" fmla="*/ 6 h 23"/>
                <a:gd name="T38" fmla="*/ 20 w 21"/>
                <a:gd name="T39" fmla="*/ 23 h 23"/>
                <a:gd name="T40" fmla="*/ 20 w 21"/>
                <a:gd name="T41" fmla="*/ 23 h 23"/>
                <a:gd name="T42" fmla="*/ 19 w 21"/>
                <a:gd name="T43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3">
                  <a:moveTo>
                    <a:pt x="19" y="18"/>
                  </a:moveTo>
                  <a:cubicBezTo>
                    <a:pt x="20" y="17"/>
                    <a:pt x="21" y="17"/>
                    <a:pt x="21" y="16"/>
                  </a:cubicBezTo>
                  <a:cubicBezTo>
                    <a:pt x="20" y="15"/>
                    <a:pt x="19" y="14"/>
                    <a:pt x="18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5"/>
                    <a:pt x="15" y="14"/>
                    <a:pt x="16" y="13"/>
                  </a:cubicBezTo>
                  <a:cubicBezTo>
                    <a:pt x="16" y="13"/>
                    <a:pt x="16" y="13"/>
                    <a:pt x="16" y="12"/>
                  </a:cubicBezTo>
                  <a:cubicBezTo>
                    <a:pt x="15" y="11"/>
                    <a:pt x="13" y="10"/>
                    <a:pt x="12" y="9"/>
                  </a:cubicBezTo>
                  <a:cubicBezTo>
                    <a:pt x="11" y="9"/>
                    <a:pt x="11" y="10"/>
                    <a:pt x="10" y="10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10" y="9"/>
                    <a:pt x="10" y="8"/>
                    <a:pt x="10" y="7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6" y="6"/>
                    <a:pt x="5" y="7"/>
                    <a:pt x="4" y="8"/>
                  </a:cubicBezTo>
                  <a:cubicBezTo>
                    <a:pt x="4" y="9"/>
                    <a:pt x="3" y="8"/>
                    <a:pt x="3" y="7"/>
                  </a:cubicBezTo>
                  <a:cubicBezTo>
                    <a:pt x="4" y="6"/>
                    <a:pt x="5" y="4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6" y="13"/>
                    <a:pt x="13" y="18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2"/>
                    <a:pt x="18" y="20"/>
                    <a:pt x="1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="" xmlns:a16="http://schemas.microsoft.com/office/drawing/2014/main" id="{1096565D-A08B-4874-BDD7-A2E3FCF37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5" y="18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="" xmlns:a16="http://schemas.microsoft.com/office/drawing/2014/main" id="{CC729169-57B7-4BB3-8B1A-A3FA73E90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" y="1832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="" xmlns:a16="http://schemas.microsoft.com/office/drawing/2014/main" id="{F8C1574E-5C15-41D2-AF86-B8CCED6F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" y="1782"/>
              <a:ext cx="99" cy="105"/>
            </a:xfrm>
            <a:custGeom>
              <a:avLst/>
              <a:gdLst>
                <a:gd name="T0" fmla="*/ 34 w 36"/>
                <a:gd name="T1" fmla="*/ 5 h 38"/>
                <a:gd name="T2" fmla="*/ 33 w 36"/>
                <a:gd name="T3" fmla="*/ 5 h 38"/>
                <a:gd name="T4" fmla="*/ 32 w 36"/>
                <a:gd name="T5" fmla="*/ 4 h 38"/>
                <a:gd name="T6" fmla="*/ 33 w 36"/>
                <a:gd name="T7" fmla="*/ 3 h 38"/>
                <a:gd name="T8" fmla="*/ 35 w 36"/>
                <a:gd name="T9" fmla="*/ 1 h 38"/>
                <a:gd name="T10" fmla="*/ 35 w 36"/>
                <a:gd name="T11" fmla="*/ 0 h 38"/>
                <a:gd name="T12" fmla="*/ 34 w 36"/>
                <a:gd name="T13" fmla="*/ 1 h 38"/>
                <a:gd name="T14" fmla="*/ 3 w 36"/>
                <a:gd name="T15" fmla="*/ 31 h 38"/>
                <a:gd name="T16" fmla="*/ 1 w 36"/>
                <a:gd name="T17" fmla="*/ 33 h 38"/>
                <a:gd name="T18" fmla="*/ 2 w 36"/>
                <a:gd name="T19" fmla="*/ 38 h 38"/>
                <a:gd name="T20" fmla="*/ 3 w 36"/>
                <a:gd name="T21" fmla="*/ 38 h 38"/>
                <a:gd name="T22" fmla="*/ 3 w 36"/>
                <a:gd name="T23" fmla="*/ 38 h 38"/>
                <a:gd name="T24" fmla="*/ 6 w 36"/>
                <a:gd name="T25" fmla="*/ 37 h 38"/>
                <a:gd name="T26" fmla="*/ 36 w 36"/>
                <a:gd name="T27" fmla="*/ 7 h 38"/>
                <a:gd name="T28" fmla="*/ 34 w 36"/>
                <a:gd name="T29" fmla="*/ 5 h 38"/>
                <a:gd name="T30" fmla="*/ 34 w 36"/>
                <a:gd name="T3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38">
                  <a:moveTo>
                    <a:pt x="34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2" y="6"/>
                    <a:pt x="31" y="5"/>
                    <a:pt x="32" y="4"/>
                  </a:cubicBezTo>
                  <a:cubicBezTo>
                    <a:pt x="32" y="4"/>
                    <a:pt x="33" y="3"/>
                    <a:pt x="33" y="3"/>
                  </a:cubicBezTo>
                  <a:cubicBezTo>
                    <a:pt x="33" y="2"/>
                    <a:pt x="34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4" y="1"/>
                    <a:pt x="34" y="1"/>
                  </a:cubicBezTo>
                  <a:cubicBezTo>
                    <a:pt x="24" y="11"/>
                    <a:pt x="13" y="20"/>
                    <a:pt x="3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5"/>
                    <a:pt x="1" y="37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8"/>
                    <a:pt x="5" y="38"/>
                    <a:pt x="6" y="37"/>
                  </a:cubicBezTo>
                  <a:cubicBezTo>
                    <a:pt x="15" y="27"/>
                    <a:pt x="26" y="18"/>
                    <a:pt x="36" y="7"/>
                  </a:cubicBezTo>
                  <a:cubicBezTo>
                    <a:pt x="36" y="7"/>
                    <a:pt x="35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="" xmlns:a16="http://schemas.microsoft.com/office/drawing/2014/main" id="{D8AC82BD-97F0-43F1-B101-2E7058E36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1593"/>
              <a:ext cx="0" cy="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="" xmlns:a16="http://schemas.microsoft.com/office/drawing/2014/main" id="{6D476FCD-8D32-4BE3-8489-D66EA286C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" y="159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="" xmlns:a16="http://schemas.microsoft.com/office/drawing/2014/main" id="{D231AF0E-3483-4A39-8520-4D1C7E9C6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159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="" xmlns:a16="http://schemas.microsoft.com/office/drawing/2014/main" id="{30081E3C-8B88-46CE-B1FC-7F0ACDBC6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" y="1596"/>
              <a:ext cx="107" cy="110"/>
            </a:xfrm>
            <a:custGeom>
              <a:avLst/>
              <a:gdLst>
                <a:gd name="T0" fmla="*/ 0 w 39"/>
                <a:gd name="T1" fmla="*/ 36 h 40"/>
                <a:gd name="T2" fmla="*/ 0 w 39"/>
                <a:gd name="T3" fmla="*/ 36 h 40"/>
                <a:gd name="T4" fmla="*/ 1 w 39"/>
                <a:gd name="T5" fmla="*/ 37 h 40"/>
                <a:gd name="T6" fmla="*/ 0 w 39"/>
                <a:gd name="T7" fmla="*/ 38 h 40"/>
                <a:gd name="T8" fmla="*/ 4 w 39"/>
                <a:gd name="T9" fmla="*/ 39 h 40"/>
                <a:gd name="T10" fmla="*/ 5 w 39"/>
                <a:gd name="T11" fmla="*/ 39 h 40"/>
                <a:gd name="T12" fmla="*/ 39 w 39"/>
                <a:gd name="T13" fmla="*/ 7 h 40"/>
                <a:gd name="T14" fmla="*/ 37 w 39"/>
                <a:gd name="T15" fmla="*/ 5 h 40"/>
                <a:gd name="T16" fmla="*/ 38 w 39"/>
                <a:gd name="T17" fmla="*/ 0 h 40"/>
                <a:gd name="T18" fmla="*/ 38 w 39"/>
                <a:gd name="T19" fmla="*/ 0 h 40"/>
                <a:gd name="T20" fmla="*/ 3 w 39"/>
                <a:gd name="T21" fmla="*/ 32 h 40"/>
                <a:gd name="T22" fmla="*/ 1 w 39"/>
                <a:gd name="T23" fmla="*/ 34 h 40"/>
                <a:gd name="T24" fmla="*/ 0 w 39"/>
                <a:gd name="T25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0"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" y="35"/>
                    <a:pt x="1" y="36"/>
                    <a:pt x="1" y="37"/>
                  </a:cubicBezTo>
                  <a:cubicBezTo>
                    <a:pt x="1" y="37"/>
                    <a:pt x="0" y="38"/>
                    <a:pt x="0" y="38"/>
                  </a:cubicBezTo>
                  <a:cubicBezTo>
                    <a:pt x="1" y="39"/>
                    <a:pt x="3" y="40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17" y="28"/>
                    <a:pt x="27" y="16"/>
                    <a:pt x="39" y="7"/>
                  </a:cubicBezTo>
                  <a:cubicBezTo>
                    <a:pt x="38" y="6"/>
                    <a:pt x="38" y="5"/>
                    <a:pt x="37" y="5"/>
                  </a:cubicBezTo>
                  <a:cubicBezTo>
                    <a:pt x="36" y="3"/>
                    <a:pt x="37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5" y="9"/>
                    <a:pt x="15" y="21"/>
                    <a:pt x="3" y="32"/>
                  </a:cubicBezTo>
                  <a:cubicBezTo>
                    <a:pt x="2" y="33"/>
                    <a:pt x="1" y="34"/>
                    <a:pt x="1" y="34"/>
                  </a:cubicBezTo>
                  <a:cubicBezTo>
                    <a:pt x="0" y="35"/>
                    <a:pt x="0" y="35"/>
                    <a:pt x="0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="" xmlns:a16="http://schemas.microsoft.com/office/drawing/2014/main" id="{590ED66E-877F-49D0-817F-70381C207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" y="1593"/>
              <a:ext cx="74" cy="66"/>
            </a:xfrm>
            <a:custGeom>
              <a:avLst/>
              <a:gdLst>
                <a:gd name="T0" fmla="*/ 1 w 27"/>
                <a:gd name="T1" fmla="*/ 6 h 24"/>
                <a:gd name="T2" fmla="*/ 3 w 27"/>
                <a:gd name="T3" fmla="*/ 8 h 24"/>
                <a:gd name="T4" fmla="*/ 5 w 27"/>
                <a:gd name="T5" fmla="*/ 10 h 24"/>
                <a:gd name="T6" fmla="*/ 6 w 27"/>
                <a:gd name="T7" fmla="*/ 10 h 24"/>
                <a:gd name="T8" fmla="*/ 7 w 27"/>
                <a:gd name="T9" fmla="*/ 12 h 24"/>
                <a:gd name="T10" fmla="*/ 8 w 27"/>
                <a:gd name="T11" fmla="*/ 12 h 24"/>
                <a:gd name="T12" fmla="*/ 8 w 27"/>
                <a:gd name="T13" fmla="*/ 13 h 24"/>
                <a:gd name="T14" fmla="*/ 8 w 27"/>
                <a:gd name="T15" fmla="*/ 13 h 24"/>
                <a:gd name="T16" fmla="*/ 12 w 27"/>
                <a:gd name="T17" fmla="*/ 17 h 24"/>
                <a:gd name="T18" fmla="*/ 13 w 27"/>
                <a:gd name="T19" fmla="*/ 16 h 24"/>
                <a:gd name="T20" fmla="*/ 14 w 27"/>
                <a:gd name="T21" fmla="*/ 17 h 24"/>
                <a:gd name="T22" fmla="*/ 13 w 27"/>
                <a:gd name="T23" fmla="*/ 18 h 24"/>
                <a:gd name="T24" fmla="*/ 18 w 27"/>
                <a:gd name="T25" fmla="*/ 22 h 24"/>
                <a:gd name="T26" fmla="*/ 20 w 27"/>
                <a:gd name="T27" fmla="*/ 20 h 24"/>
                <a:gd name="T28" fmla="*/ 21 w 27"/>
                <a:gd name="T29" fmla="*/ 21 h 24"/>
                <a:gd name="T30" fmla="*/ 19 w 27"/>
                <a:gd name="T31" fmla="*/ 23 h 24"/>
                <a:gd name="T32" fmla="*/ 21 w 27"/>
                <a:gd name="T33" fmla="*/ 22 h 24"/>
                <a:gd name="T34" fmla="*/ 26 w 27"/>
                <a:gd name="T35" fmla="*/ 24 h 24"/>
                <a:gd name="T36" fmla="*/ 26 w 27"/>
                <a:gd name="T37" fmla="*/ 21 h 24"/>
                <a:gd name="T38" fmla="*/ 6 w 27"/>
                <a:gd name="T39" fmla="*/ 1 h 24"/>
                <a:gd name="T40" fmla="*/ 5 w 27"/>
                <a:gd name="T41" fmla="*/ 1 h 24"/>
                <a:gd name="T42" fmla="*/ 5 w 27"/>
                <a:gd name="T43" fmla="*/ 1 h 24"/>
                <a:gd name="T44" fmla="*/ 4 w 27"/>
                <a:gd name="T45" fmla="*/ 1 h 24"/>
                <a:gd name="T46" fmla="*/ 4 w 27"/>
                <a:gd name="T47" fmla="*/ 0 h 24"/>
                <a:gd name="T48" fmla="*/ 3 w 27"/>
                <a:gd name="T49" fmla="*/ 0 h 24"/>
                <a:gd name="T50" fmla="*/ 3 w 27"/>
                <a:gd name="T51" fmla="*/ 1 h 24"/>
                <a:gd name="T52" fmla="*/ 2 w 27"/>
                <a:gd name="T53" fmla="*/ 1 h 24"/>
                <a:gd name="T54" fmla="*/ 1 w 27"/>
                <a:gd name="T55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" h="24">
                  <a:moveTo>
                    <a:pt x="1" y="6"/>
                  </a:moveTo>
                  <a:cubicBezTo>
                    <a:pt x="2" y="6"/>
                    <a:pt x="2" y="7"/>
                    <a:pt x="3" y="8"/>
                  </a:cubicBezTo>
                  <a:cubicBezTo>
                    <a:pt x="4" y="8"/>
                    <a:pt x="4" y="9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6" y="11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8" y="11"/>
                    <a:pt x="9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14"/>
                    <a:pt x="11" y="15"/>
                    <a:pt x="12" y="17"/>
                  </a:cubicBezTo>
                  <a:cubicBezTo>
                    <a:pt x="12" y="16"/>
                    <a:pt x="13" y="16"/>
                    <a:pt x="13" y="16"/>
                  </a:cubicBezTo>
                  <a:cubicBezTo>
                    <a:pt x="14" y="16"/>
                    <a:pt x="14" y="17"/>
                    <a:pt x="14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5" y="19"/>
                    <a:pt x="16" y="20"/>
                    <a:pt x="18" y="22"/>
                  </a:cubicBezTo>
                  <a:cubicBezTo>
                    <a:pt x="19" y="21"/>
                    <a:pt x="19" y="21"/>
                    <a:pt x="20" y="20"/>
                  </a:cubicBezTo>
                  <a:cubicBezTo>
                    <a:pt x="21" y="20"/>
                    <a:pt x="21" y="21"/>
                    <a:pt x="21" y="21"/>
                  </a:cubicBezTo>
                  <a:cubicBezTo>
                    <a:pt x="20" y="22"/>
                    <a:pt x="20" y="23"/>
                    <a:pt x="19" y="23"/>
                  </a:cubicBezTo>
                  <a:cubicBezTo>
                    <a:pt x="20" y="23"/>
                    <a:pt x="20" y="22"/>
                    <a:pt x="21" y="22"/>
                  </a:cubicBezTo>
                  <a:cubicBezTo>
                    <a:pt x="23" y="20"/>
                    <a:pt x="26" y="22"/>
                    <a:pt x="26" y="24"/>
                  </a:cubicBezTo>
                  <a:cubicBezTo>
                    <a:pt x="27" y="23"/>
                    <a:pt x="27" y="22"/>
                    <a:pt x="26" y="21"/>
                  </a:cubicBezTo>
                  <a:cubicBezTo>
                    <a:pt x="19" y="14"/>
                    <a:pt x="12" y="9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4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="" xmlns:a16="http://schemas.microsoft.com/office/drawing/2014/main" id="{C285FFBA-F4A4-49D6-A65F-18F8FCDEA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" y="1648"/>
              <a:ext cx="104" cy="93"/>
            </a:xfrm>
            <a:custGeom>
              <a:avLst/>
              <a:gdLst>
                <a:gd name="T0" fmla="*/ 33 w 38"/>
                <a:gd name="T1" fmla="*/ 2 h 34"/>
                <a:gd name="T2" fmla="*/ 31 w 38"/>
                <a:gd name="T3" fmla="*/ 3 h 34"/>
                <a:gd name="T4" fmla="*/ 0 w 38"/>
                <a:gd name="T5" fmla="*/ 31 h 34"/>
                <a:gd name="T6" fmla="*/ 2 w 38"/>
                <a:gd name="T7" fmla="*/ 34 h 34"/>
                <a:gd name="T8" fmla="*/ 7 w 38"/>
                <a:gd name="T9" fmla="*/ 30 h 34"/>
                <a:gd name="T10" fmla="*/ 8 w 38"/>
                <a:gd name="T11" fmla="*/ 31 h 34"/>
                <a:gd name="T12" fmla="*/ 37 w 38"/>
                <a:gd name="T13" fmla="*/ 7 h 34"/>
                <a:gd name="T14" fmla="*/ 38 w 38"/>
                <a:gd name="T15" fmla="*/ 4 h 34"/>
                <a:gd name="T16" fmla="*/ 33 w 38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4">
                  <a:moveTo>
                    <a:pt x="33" y="2"/>
                  </a:moveTo>
                  <a:cubicBezTo>
                    <a:pt x="32" y="2"/>
                    <a:pt x="32" y="3"/>
                    <a:pt x="31" y="3"/>
                  </a:cubicBezTo>
                  <a:cubicBezTo>
                    <a:pt x="22" y="14"/>
                    <a:pt x="10" y="21"/>
                    <a:pt x="0" y="31"/>
                  </a:cubicBezTo>
                  <a:cubicBezTo>
                    <a:pt x="0" y="32"/>
                    <a:pt x="1" y="33"/>
                    <a:pt x="2" y="34"/>
                  </a:cubicBezTo>
                  <a:cubicBezTo>
                    <a:pt x="0" y="31"/>
                    <a:pt x="4" y="27"/>
                    <a:pt x="7" y="30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18" y="23"/>
                    <a:pt x="27" y="14"/>
                    <a:pt x="37" y="7"/>
                  </a:cubicBezTo>
                  <a:cubicBezTo>
                    <a:pt x="38" y="6"/>
                    <a:pt x="38" y="5"/>
                    <a:pt x="38" y="4"/>
                  </a:cubicBezTo>
                  <a:cubicBezTo>
                    <a:pt x="38" y="2"/>
                    <a:pt x="35" y="0"/>
                    <a:pt x="33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="" xmlns:a16="http://schemas.microsoft.com/office/drawing/2014/main" id="{6DC3BABF-483F-4A3B-822C-782FC064B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785"/>
              <a:ext cx="91" cy="102"/>
            </a:xfrm>
            <a:custGeom>
              <a:avLst/>
              <a:gdLst>
                <a:gd name="T0" fmla="*/ 30 w 33"/>
                <a:gd name="T1" fmla="*/ 32 h 37"/>
                <a:gd name="T2" fmla="*/ 33 w 33"/>
                <a:gd name="T3" fmla="*/ 30 h 37"/>
                <a:gd name="T4" fmla="*/ 31 w 33"/>
                <a:gd name="T5" fmla="*/ 28 h 37"/>
                <a:gd name="T6" fmla="*/ 30 w 33"/>
                <a:gd name="T7" fmla="*/ 27 h 37"/>
                <a:gd name="T8" fmla="*/ 27 w 33"/>
                <a:gd name="T9" fmla="*/ 25 h 37"/>
                <a:gd name="T10" fmla="*/ 27 w 33"/>
                <a:gd name="T11" fmla="*/ 25 h 37"/>
                <a:gd name="T12" fmla="*/ 26 w 33"/>
                <a:gd name="T13" fmla="*/ 24 h 37"/>
                <a:gd name="T14" fmla="*/ 26 w 33"/>
                <a:gd name="T15" fmla="*/ 24 h 37"/>
                <a:gd name="T16" fmla="*/ 23 w 33"/>
                <a:gd name="T17" fmla="*/ 20 h 37"/>
                <a:gd name="T18" fmla="*/ 21 w 33"/>
                <a:gd name="T19" fmla="*/ 22 h 37"/>
                <a:gd name="T20" fmla="*/ 20 w 33"/>
                <a:gd name="T21" fmla="*/ 21 h 37"/>
                <a:gd name="T22" fmla="*/ 21 w 33"/>
                <a:gd name="T23" fmla="*/ 18 h 37"/>
                <a:gd name="T24" fmla="*/ 19 w 33"/>
                <a:gd name="T25" fmla="*/ 16 h 37"/>
                <a:gd name="T26" fmla="*/ 19 w 33"/>
                <a:gd name="T27" fmla="*/ 16 h 37"/>
                <a:gd name="T28" fmla="*/ 17 w 33"/>
                <a:gd name="T29" fmla="*/ 15 h 37"/>
                <a:gd name="T30" fmla="*/ 18 w 33"/>
                <a:gd name="T31" fmla="*/ 14 h 37"/>
                <a:gd name="T32" fmla="*/ 14 w 33"/>
                <a:gd name="T33" fmla="*/ 10 h 37"/>
                <a:gd name="T34" fmla="*/ 12 w 33"/>
                <a:gd name="T35" fmla="*/ 11 h 37"/>
                <a:gd name="T36" fmla="*/ 11 w 33"/>
                <a:gd name="T37" fmla="*/ 10 h 37"/>
                <a:gd name="T38" fmla="*/ 13 w 33"/>
                <a:gd name="T39" fmla="*/ 8 h 37"/>
                <a:gd name="T40" fmla="*/ 9 w 33"/>
                <a:gd name="T41" fmla="*/ 4 h 37"/>
                <a:gd name="T42" fmla="*/ 7 w 33"/>
                <a:gd name="T43" fmla="*/ 5 h 37"/>
                <a:gd name="T44" fmla="*/ 6 w 33"/>
                <a:gd name="T45" fmla="*/ 3 h 37"/>
                <a:gd name="T46" fmla="*/ 7 w 33"/>
                <a:gd name="T47" fmla="*/ 2 h 37"/>
                <a:gd name="T48" fmla="*/ 4 w 33"/>
                <a:gd name="T49" fmla="*/ 0 h 37"/>
                <a:gd name="T50" fmla="*/ 4 w 33"/>
                <a:gd name="T51" fmla="*/ 0 h 37"/>
                <a:gd name="T52" fmla="*/ 0 w 33"/>
                <a:gd name="T53" fmla="*/ 4 h 37"/>
                <a:gd name="T54" fmla="*/ 0 w 33"/>
                <a:gd name="T55" fmla="*/ 4 h 37"/>
                <a:gd name="T56" fmla="*/ 2 w 33"/>
                <a:gd name="T57" fmla="*/ 6 h 37"/>
                <a:gd name="T58" fmla="*/ 30 w 33"/>
                <a:gd name="T59" fmla="*/ 36 h 37"/>
                <a:gd name="T60" fmla="*/ 31 w 33"/>
                <a:gd name="T61" fmla="*/ 37 h 37"/>
                <a:gd name="T62" fmla="*/ 30 w 33"/>
                <a:gd name="T63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37">
                  <a:moveTo>
                    <a:pt x="30" y="32"/>
                  </a:moveTo>
                  <a:cubicBezTo>
                    <a:pt x="31" y="31"/>
                    <a:pt x="32" y="31"/>
                    <a:pt x="33" y="30"/>
                  </a:cubicBezTo>
                  <a:cubicBezTo>
                    <a:pt x="32" y="29"/>
                    <a:pt x="31" y="29"/>
                    <a:pt x="31" y="28"/>
                  </a:cubicBezTo>
                  <a:cubicBezTo>
                    <a:pt x="30" y="29"/>
                    <a:pt x="30" y="28"/>
                    <a:pt x="30" y="27"/>
                  </a:cubicBezTo>
                  <a:cubicBezTo>
                    <a:pt x="29" y="27"/>
                    <a:pt x="28" y="26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6" y="26"/>
                    <a:pt x="25" y="25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2"/>
                    <a:pt x="24" y="21"/>
                    <a:pt x="23" y="20"/>
                  </a:cubicBezTo>
                  <a:cubicBezTo>
                    <a:pt x="22" y="21"/>
                    <a:pt x="21" y="21"/>
                    <a:pt x="21" y="22"/>
                  </a:cubicBezTo>
                  <a:cubicBezTo>
                    <a:pt x="20" y="23"/>
                    <a:pt x="19" y="22"/>
                    <a:pt x="20" y="21"/>
                  </a:cubicBezTo>
                  <a:cubicBezTo>
                    <a:pt x="20" y="20"/>
                    <a:pt x="21" y="19"/>
                    <a:pt x="21" y="18"/>
                  </a:cubicBezTo>
                  <a:cubicBezTo>
                    <a:pt x="21" y="17"/>
                    <a:pt x="20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7" y="16"/>
                    <a:pt x="17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7" y="13"/>
                    <a:pt x="15" y="11"/>
                    <a:pt x="14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2" y="9"/>
                    <a:pt x="12" y="9"/>
                    <a:pt x="13" y="8"/>
                  </a:cubicBezTo>
                  <a:cubicBezTo>
                    <a:pt x="11" y="7"/>
                    <a:pt x="10" y="5"/>
                    <a:pt x="9" y="4"/>
                  </a:cubicBezTo>
                  <a:cubicBezTo>
                    <a:pt x="8" y="4"/>
                    <a:pt x="8" y="4"/>
                    <a:pt x="7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12" y="16"/>
                    <a:pt x="20" y="28"/>
                    <a:pt x="30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0" y="36"/>
                    <a:pt x="29" y="33"/>
                    <a:pt x="30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="" xmlns:a16="http://schemas.microsoft.com/office/drawing/2014/main" id="{BA65513C-363E-4A20-A4AB-73DA203AA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" y="1785"/>
              <a:ext cx="5" cy="6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1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="" xmlns:a16="http://schemas.microsoft.com/office/drawing/2014/main" id="{908DDE70-16F7-486C-9E76-100BD01A3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" y="1818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="" xmlns:a16="http://schemas.microsoft.com/office/drawing/2014/main" id="{54432825-59E7-4085-AA04-F0987242C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1821"/>
              <a:ext cx="76" cy="66"/>
            </a:xfrm>
            <a:custGeom>
              <a:avLst/>
              <a:gdLst>
                <a:gd name="T0" fmla="*/ 6 w 28"/>
                <a:gd name="T1" fmla="*/ 23 h 24"/>
                <a:gd name="T2" fmla="*/ 27 w 28"/>
                <a:gd name="T3" fmla="*/ 3 h 24"/>
                <a:gd name="T4" fmla="*/ 27 w 28"/>
                <a:gd name="T5" fmla="*/ 0 h 24"/>
                <a:gd name="T6" fmla="*/ 22 w 28"/>
                <a:gd name="T7" fmla="*/ 3 h 24"/>
                <a:gd name="T8" fmla="*/ 21 w 28"/>
                <a:gd name="T9" fmla="*/ 2 h 24"/>
                <a:gd name="T10" fmla="*/ 18 w 28"/>
                <a:gd name="T11" fmla="*/ 3 h 24"/>
                <a:gd name="T12" fmla="*/ 4 w 28"/>
                <a:gd name="T13" fmla="*/ 17 h 24"/>
                <a:gd name="T14" fmla="*/ 1 w 28"/>
                <a:gd name="T15" fmla="*/ 19 h 24"/>
                <a:gd name="T16" fmla="*/ 2 w 28"/>
                <a:gd name="T17" fmla="*/ 24 h 24"/>
                <a:gd name="T18" fmla="*/ 6 w 28"/>
                <a:gd name="T1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4">
                  <a:moveTo>
                    <a:pt x="6" y="23"/>
                  </a:moveTo>
                  <a:cubicBezTo>
                    <a:pt x="13" y="16"/>
                    <a:pt x="22" y="11"/>
                    <a:pt x="27" y="3"/>
                  </a:cubicBezTo>
                  <a:cubicBezTo>
                    <a:pt x="28" y="2"/>
                    <a:pt x="28" y="1"/>
                    <a:pt x="27" y="0"/>
                  </a:cubicBezTo>
                  <a:cubicBezTo>
                    <a:pt x="28" y="3"/>
                    <a:pt x="25" y="6"/>
                    <a:pt x="22" y="3"/>
                  </a:cubicBezTo>
                  <a:cubicBezTo>
                    <a:pt x="22" y="3"/>
                    <a:pt x="21" y="2"/>
                    <a:pt x="21" y="2"/>
                  </a:cubicBezTo>
                  <a:cubicBezTo>
                    <a:pt x="20" y="2"/>
                    <a:pt x="19" y="3"/>
                    <a:pt x="18" y="3"/>
                  </a:cubicBezTo>
                  <a:cubicBezTo>
                    <a:pt x="14" y="8"/>
                    <a:pt x="9" y="12"/>
                    <a:pt x="4" y="17"/>
                  </a:cubicBezTo>
                  <a:cubicBezTo>
                    <a:pt x="3" y="18"/>
                    <a:pt x="2" y="18"/>
                    <a:pt x="1" y="19"/>
                  </a:cubicBezTo>
                  <a:cubicBezTo>
                    <a:pt x="0" y="20"/>
                    <a:pt x="1" y="23"/>
                    <a:pt x="2" y="24"/>
                  </a:cubicBezTo>
                  <a:cubicBezTo>
                    <a:pt x="3" y="24"/>
                    <a:pt x="5" y="24"/>
                    <a:pt x="6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="" xmlns:a16="http://schemas.microsoft.com/office/drawing/2014/main" id="{5D1AF200-5764-467E-A8BA-2152704F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" y="1722"/>
              <a:ext cx="101" cy="115"/>
            </a:xfrm>
            <a:custGeom>
              <a:avLst/>
              <a:gdLst>
                <a:gd name="T0" fmla="*/ 2 w 37"/>
                <a:gd name="T1" fmla="*/ 7 h 42"/>
                <a:gd name="T2" fmla="*/ 2 w 37"/>
                <a:gd name="T3" fmla="*/ 7 h 42"/>
                <a:gd name="T4" fmla="*/ 2 w 37"/>
                <a:gd name="T5" fmla="*/ 7 h 42"/>
                <a:gd name="T6" fmla="*/ 3 w 37"/>
                <a:gd name="T7" fmla="*/ 7 h 42"/>
                <a:gd name="T8" fmla="*/ 3 w 37"/>
                <a:gd name="T9" fmla="*/ 8 h 42"/>
                <a:gd name="T10" fmla="*/ 12 w 37"/>
                <a:gd name="T11" fmla="*/ 18 h 42"/>
                <a:gd name="T12" fmla="*/ 12 w 37"/>
                <a:gd name="T13" fmla="*/ 18 h 42"/>
                <a:gd name="T14" fmla="*/ 29 w 37"/>
                <a:gd name="T15" fmla="*/ 37 h 42"/>
                <a:gd name="T16" fmla="*/ 31 w 37"/>
                <a:gd name="T17" fmla="*/ 36 h 42"/>
                <a:gd name="T18" fmla="*/ 32 w 37"/>
                <a:gd name="T19" fmla="*/ 37 h 42"/>
                <a:gd name="T20" fmla="*/ 30 w 37"/>
                <a:gd name="T21" fmla="*/ 38 h 42"/>
                <a:gd name="T22" fmla="*/ 31 w 37"/>
                <a:gd name="T23" fmla="*/ 39 h 42"/>
                <a:gd name="T24" fmla="*/ 36 w 37"/>
                <a:gd name="T25" fmla="*/ 36 h 42"/>
                <a:gd name="T26" fmla="*/ 36 w 37"/>
                <a:gd name="T27" fmla="*/ 36 h 42"/>
                <a:gd name="T28" fmla="*/ 36 w 37"/>
                <a:gd name="T29" fmla="*/ 35 h 42"/>
                <a:gd name="T30" fmla="*/ 36 w 37"/>
                <a:gd name="T31" fmla="*/ 35 h 42"/>
                <a:gd name="T32" fmla="*/ 8 w 37"/>
                <a:gd name="T33" fmla="*/ 4 h 42"/>
                <a:gd name="T34" fmla="*/ 7 w 37"/>
                <a:gd name="T35" fmla="*/ 3 h 42"/>
                <a:gd name="T36" fmla="*/ 2 w 37"/>
                <a:gd name="T3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2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6" y="11"/>
                    <a:pt x="9" y="15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8" y="25"/>
                    <a:pt x="23" y="31"/>
                    <a:pt x="29" y="37"/>
                  </a:cubicBezTo>
                  <a:cubicBezTo>
                    <a:pt x="30" y="36"/>
                    <a:pt x="30" y="36"/>
                    <a:pt x="31" y="36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1" y="37"/>
                    <a:pt x="31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34" y="42"/>
                    <a:pt x="37" y="39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26" y="25"/>
                    <a:pt x="17" y="1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4" y="0"/>
                    <a:pt x="0" y="4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67" name="Group 68">
            <a:extLst>
              <a:ext uri="{FF2B5EF4-FFF2-40B4-BE49-F238E27FC236}">
                <a16:creationId xmlns="" xmlns:a16="http://schemas.microsoft.com/office/drawing/2014/main" id="{1C20EFAA-D870-416A-A1D1-186E93549C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87106" y="3184002"/>
            <a:ext cx="730250" cy="792518"/>
            <a:chOff x="1333" y="1597"/>
            <a:chExt cx="258" cy="280"/>
          </a:xfrm>
          <a:solidFill>
            <a:schemeClr val="accent1"/>
          </a:solidFill>
        </p:grpSpPr>
        <p:sp>
          <p:nvSpPr>
            <p:cNvPr id="69" name="Freeform 69">
              <a:extLst>
                <a:ext uri="{FF2B5EF4-FFF2-40B4-BE49-F238E27FC236}">
                  <a16:creationId xmlns="" xmlns:a16="http://schemas.microsoft.com/office/drawing/2014/main" id="{147D2CD2-160A-4F85-BE83-527C5FE90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707"/>
              <a:ext cx="5" cy="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2 w 2"/>
                <a:gd name="T5" fmla="*/ 0 h 3"/>
                <a:gd name="T6" fmla="*/ 0 w 2"/>
                <a:gd name="T7" fmla="*/ 3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2"/>
                    <a:pt x="0" y="3"/>
                  </a:cubicBezTo>
                  <a:cubicBezTo>
                    <a:pt x="1" y="2"/>
                    <a:pt x="2" y="2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0" name="Freeform 70">
              <a:extLst>
                <a:ext uri="{FF2B5EF4-FFF2-40B4-BE49-F238E27FC236}">
                  <a16:creationId xmlns="" xmlns:a16="http://schemas.microsoft.com/office/drawing/2014/main" id="{B0C1C394-3BFF-4ABD-98B5-9AABDE583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1603"/>
              <a:ext cx="19" cy="99"/>
            </a:xfrm>
            <a:custGeom>
              <a:avLst/>
              <a:gdLst>
                <a:gd name="T0" fmla="*/ 6 w 7"/>
                <a:gd name="T1" fmla="*/ 36 h 36"/>
                <a:gd name="T2" fmla="*/ 7 w 7"/>
                <a:gd name="T3" fmla="*/ 35 h 36"/>
                <a:gd name="T4" fmla="*/ 7 w 7"/>
                <a:gd name="T5" fmla="*/ 31 h 36"/>
                <a:gd name="T6" fmla="*/ 4 w 7"/>
                <a:gd name="T7" fmla="*/ 32 h 36"/>
                <a:gd name="T8" fmla="*/ 3 w 7"/>
                <a:gd name="T9" fmla="*/ 31 h 36"/>
                <a:gd name="T10" fmla="*/ 7 w 7"/>
                <a:gd name="T11" fmla="*/ 27 h 36"/>
                <a:gd name="T12" fmla="*/ 6 w 7"/>
                <a:gd name="T13" fmla="*/ 22 h 36"/>
                <a:gd name="T14" fmla="*/ 2 w 7"/>
                <a:gd name="T15" fmla="*/ 24 h 36"/>
                <a:gd name="T16" fmla="*/ 1 w 7"/>
                <a:gd name="T17" fmla="*/ 22 h 36"/>
                <a:gd name="T18" fmla="*/ 6 w 7"/>
                <a:gd name="T19" fmla="*/ 16 h 36"/>
                <a:gd name="T20" fmla="*/ 7 w 7"/>
                <a:gd name="T21" fmla="*/ 12 h 36"/>
                <a:gd name="T22" fmla="*/ 5 w 7"/>
                <a:gd name="T23" fmla="*/ 13 h 36"/>
                <a:gd name="T24" fmla="*/ 4 w 7"/>
                <a:gd name="T25" fmla="*/ 12 h 36"/>
                <a:gd name="T26" fmla="*/ 7 w 7"/>
                <a:gd name="T27" fmla="*/ 10 h 36"/>
                <a:gd name="T28" fmla="*/ 7 w 7"/>
                <a:gd name="T29" fmla="*/ 5 h 36"/>
                <a:gd name="T30" fmla="*/ 4 w 7"/>
                <a:gd name="T31" fmla="*/ 5 h 36"/>
                <a:gd name="T32" fmla="*/ 2 w 7"/>
                <a:gd name="T33" fmla="*/ 0 h 36"/>
                <a:gd name="T34" fmla="*/ 1 w 7"/>
                <a:gd name="T35" fmla="*/ 2 h 36"/>
                <a:gd name="T36" fmla="*/ 1 w 7"/>
                <a:gd name="T37" fmla="*/ 35 h 36"/>
                <a:gd name="T38" fmla="*/ 4 w 7"/>
                <a:gd name="T39" fmla="*/ 35 h 36"/>
                <a:gd name="T40" fmla="*/ 6 w 7"/>
                <a:gd name="T4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36">
                  <a:moveTo>
                    <a:pt x="6" y="36"/>
                  </a:moveTo>
                  <a:cubicBezTo>
                    <a:pt x="6" y="36"/>
                    <a:pt x="6" y="35"/>
                    <a:pt x="7" y="35"/>
                  </a:cubicBezTo>
                  <a:cubicBezTo>
                    <a:pt x="7" y="34"/>
                    <a:pt x="7" y="32"/>
                    <a:pt x="7" y="31"/>
                  </a:cubicBezTo>
                  <a:cubicBezTo>
                    <a:pt x="6" y="31"/>
                    <a:pt x="5" y="32"/>
                    <a:pt x="4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4" y="29"/>
                    <a:pt x="5" y="28"/>
                    <a:pt x="7" y="27"/>
                  </a:cubicBezTo>
                  <a:cubicBezTo>
                    <a:pt x="6" y="25"/>
                    <a:pt x="6" y="24"/>
                    <a:pt x="6" y="22"/>
                  </a:cubicBezTo>
                  <a:cubicBezTo>
                    <a:pt x="5" y="23"/>
                    <a:pt x="3" y="23"/>
                    <a:pt x="2" y="24"/>
                  </a:cubicBezTo>
                  <a:cubicBezTo>
                    <a:pt x="1" y="24"/>
                    <a:pt x="0" y="23"/>
                    <a:pt x="1" y="22"/>
                  </a:cubicBezTo>
                  <a:cubicBezTo>
                    <a:pt x="3" y="20"/>
                    <a:pt x="4" y="18"/>
                    <a:pt x="6" y="16"/>
                  </a:cubicBezTo>
                  <a:cubicBezTo>
                    <a:pt x="6" y="15"/>
                    <a:pt x="7" y="14"/>
                    <a:pt x="7" y="12"/>
                  </a:cubicBezTo>
                  <a:cubicBezTo>
                    <a:pt x="6" y="13"/>
                    <a:pt x="6" y="13"/>
                    <a:pt x="5" y="13"/>
                  </a:cubicBezTo>
                  <a:cubicBezTo>
                    <a:pt x="4" y="14"/>
                    <a:pt x="3" y="12"/>
                    <a:pt x="4" y="12"/>
                  </a:cubicBezTo>
                  <a:cubicBezTo>
                    <a:pt x="5" y="11"/>
                    <a:pt x="6" y="11"/>
                    <a:pt x="7" y="10"/>
                  </a:cubicBezTo>
                  <a:cubicBezTo>
                    <a:pt x="7" y="9"/>
                    <a:pt x="7" y="7"/>
                    <a:pt x="7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1" y="6"/>
                    <a:pt x="0" y="2"/>
                    <a:pt x="2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13"/>
                    <a:pt x="0" y="24"/>
                    <a:pt x="1" y="35"/>
                  </a:cubicBezTo>
                  <a:cubicBezTo>
                    <a:pt x="2" y="35"/>
                    <a:pt x="3" y="35"/>
                    <a:pt x="4" y="35"/>
                  </a:cubicBezTo>
                  <a:cubicBezTo>
                    <a:pt x="5" y="35"/>
                    <a:pt x="5" y="35"/>
                    <a:pt x="6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1" name="Freeform 71">
              <a:extLst>
                <a:ext uri="{FF2B5EF4-FFF2-40B4-BE49-F238E27FC236}">
                  <a16:creationId xmlns="" xmlns:a16="http://schemas.microsoft.com/office/drawing/2014/main" id="{27CF3D78-C9EF-4C76-885D-0C962A179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" y="1655"/>
              <a:ext cx="6" cy="8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2 w 2"/>
                <a:gd name="T5" fmla="*/ 1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2" name="Freeform 72">
              <a:extLst>
                <a:ext uri="{FF2B5EF4-FFF2-40B4-BE49-F238E27FC236}">
                  <a16:creationId xmlns="" xmlns:a16="http://schemas.microsoft.com/office/drawing/2014/main" id="{D66C24D6-32A6-45D8-9F9F-9577C243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" y="1605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3" name="Freeform 73">
              <a:extLst>
                <a:ext uri="{FF2B5EF4-FFF2-40B4-BE49-F238E27FC236}">
                  <a16:creationId xmlns="" xmlns:a16="http://schemas.microsoft.com/office/drawing/2014/main" id="{602AD2F8-359D-4CD1-B272-BB8AE8367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1597"/>
              <a:ext cx="85" cy="22"/>
            </a:xfrm>
            <a:custGeom>
              <a:avLst/>
              <a:gdLst>
                <a:gd name="T0" fmla="*/ 4 w 31"/>
                <a:gd name="T1" fmla="*/ 7 h 8"/>
                <a:gd name="T2" fmla="*/ 7 w 31"/>
                <a:gd name="T3" fmla="*/ 7 h 8"/>
                <a:gd name="T4" fmla="*/ 15 w 31"/>
                <a:gd name="T5" fmla="*/ 7 h 8"/>
                <a:gd name="T6" fmla="*/ 18 w 31"/>
                <a:gd name="T7" fmla="*/ 5 h 8"/>
                <a:gd name="T8" fmla="*/ 19 w 31"/>
                <a:gd name="T9" fmla="*/ 7 h 8"/>
                <a:gd name="T10" fmla="*/ 18 w 31"/>
                <a:gd name="T11" fmla="*/ 7 h 8"/>
                <a:gd name="T12" fmla="*/ 25 w 31"/>
                <a:gd name="T13" fmla="*/ 8 h 8"/>
                <a:gd name="T14" fmla="*/ 25 w 31"/>
                <a:gd name="T15" fmla="*/ 5 h 8"/>
                <a:gd name="T16" fmla="*/ 31 w 31"/>
                <a:gd name="T17" fmla="*/ 3 h 8"/>
                <a:gd name="T18" fmla="*/ 28 w 31"/>
                <a:gd name="T19" fmla="*/ 1 h 8"/>
                <a:gd name="T20" fmla="*/ 4 w 31"/>
                <a:gd name="T21" fmla="*/ 1 h 8"/>
                <a:gd name="T22" fmla="*/ 2 w 31"/>
                <a:gd name="T23" fmla="*/ 2 h 8"/>
                <a:gd name="T24" fmla="*/ 4 w 31"/>
                <a:gd name="T2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8">
                  <a:moveTo>
                    <a:pt x="4" y="7"/>
                  </a:moveTo>
                  <a:cubicBezTo>
                    <a:pt x="5" y="7"/>
                    <a:pt x="6" y="7"/>
                    <a:pt x="7" y="7"/>
                  </a:cubicBezTo>
                  <a:cubicBezTo>
                    <a:pt x="10" y="7"/>
                    <a:pt x="13" y="7"/>
                    <a:pt x="15" y="7"/>
                  </a:cubicBezTo>
                  <a:cubicBezTo>
                    <a:pt x="16" y="7"/>
                    <a:pt x="17" y="6"/>
                    <a:pt x="18" y="5"/>
                  </a:cubicBezTo>
                  <a:cubicBezTo>
                    <a:pt x="18" y="5"/>
                    <a:pt x="19" y="6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21" y="7"/>
                    <a:pt x="23" y="7"/>
                    <a:pt x="25" y="8"/>
                  </a:cubicBezTo>
                  <a:cubicBezTo>
                    <a:pt x="25" y="7"/>
                    <a:pt x="25" y="6"/>
                    <a:pt x="25" y="5"/>
                  </a:cubicBezTo>
                  <a:cubicBezTo>
                    <a:pt x="25" y="1"/>
                    <a:pt x="29" y="1"/>
                    <a:pt x="31" y="3"/>
                  </a:cubicBezTo>
                  <a:cubicBezTo>
                    <a:pt x="30" y="2"/>
                    <a:pt x="29" y="1"/>
                    <a:pt x="28" y="1"/>
                  </a:cubicBezTo>
                  <a:cubicBezTo>
                    <a:pt x="20" y="1"/>
                    <a:pt x="12" y="0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0" y="4"/>
                    <a:pt x="1" y="8"/>
                    <a:pt x="4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4" name="Freeform 74">
              <a:extLst>
                <a:ext uri="{FF2B5EF4-FFF2-40B4-BE49-F238E27FC236}">
                  <a16:creationId xmlns="" xmlns:a16="http://schemas.microsoft.com/office/drawing/2014/main" id="{5B57BE7F-894D-444F-9B0C-86051B0F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600"/>
              <a:ext cx="19" cy="112"/>
            </a:xfrm>
            <a:custGeom>
              <a:avLst/>
              <a:gdLst>
                <a:gd name="T0" fmla="*/ 0 w 7"/>
                <a:gd name="T1" fmla="*/ 4 h 41"/>
                <a:gd name="T2" fmla="*/ 0 w 7"/>
                <a:gd name="T3" fmla="*/ 7 h 41"/>
                <a:gd name="T4" fmla="*/ 0 w 7"/>
                <a:gd name="T5" fmla="*/ 31 h 41"/>
                <a:gd name="T6" fmla="*/ 0 w 7"/>
                <a:gd name="T7" fmla="*/ 31 h 41"/>
                <a:gd name="T8" fmla="*/ 0 w 7"/>
                <a:gd name="T9" fmla="*/ 37 h 41"/>
                <a:gd name="T10" fmla="*/ 1 w 7"/>
                <a:gd name="T11" fmla="*/ 38 h 41"/>
                <a:gd name="T12" fmla="*/ 0 w 7"/>
                <a:gd name="T13" fmla="*/ 39 h 41"/>
                <a:gd name="T14" fmla="*/ 0 w 7"/>
                <a:gd name="T15" fmla="*/ 41 h 41"/>
                <a:gd name="T16" fmla="*/ 0 w 7"/>
                <a:gd name="T17" fmla="*/ 41 h 41"/>
                <a:gd name="T18" fmla="*/ 4 w 7"/>
                <a:gd name="T19" fmla="*/ 38 h 41"/>
                <a:gd name="T20" fmla="*/ 6 w 7"/>
                <a:gd name="T21" fmla="*/ 38 h 41"/>
                <a:gd name="T22" fmla="*/ 6 w 7"/>
                <a:gd name="T23" fmla="*/ 4 h 41"/>
                <a:gd name="T24" fmla="*/ 6 w 7"/>
                <a:gd name="T25" fmla="*/ 3 h 41"/>
                <a:gd name="T26" fmla="*/ 6 w 7"/>
                <a:gd name="T27" fmla="*/ 2 h 41"/>
                <a:gd name="T28" fmla="*/ 6 w 7"/>
                <a:gd name="T29" fmla="*/ 2 h 41"/>
                <a:gd name="T30" fmla="*/ 0 w 7"/>
                <a:gd name="T31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41">
                  <a:moveTo>
                    <a:pt x="0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0" y="15"/>
                    <a:pt x="0" y="2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0" y="35"/>
                    <a:pt x="0" y="37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1" y="38"/>
                    <a:pt x="0" y="38"/>
                    <a:pt x="0" y="39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9"/>
                    <a:pt x="2" y="37"/>
                    <a:pt x="4" y="38"/>
                  </a:cubicBezTo>
                  <a:cubicBezTo>
                    <a:pt x="5" y="38"/>
                    <a:pt x="6" y="38"/>
                    <a:pt x="6" y="38"/>
                  </a:cubicBezTo>
                  <a:cubicBezTo>
                    <a:pt x="6" y="26"/>
                    <a:pt x="7" y="15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0"/>
                    <a:pt x="0" y="0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5" name="Freeform 75">
              <a:extLst>
                <a:ext uri="{FF2B5EF4-FFF2-40B4-BE49-F238E27FC236}">
                  <a16:creationId xmlns="" xmlns:a16="http://schemas.microsoft.com/office/drawing/2014/main" id="{65EBC0A2-5D35-4D37-ADDD-25620706D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" y="1696"/>
              <a:ext cx="104" cy="19"/>
            </a:xfrm>
            <a:custGeom>
              <a:avLst/>
              <a:gdLst>
                <a:gd name="T0" fmla="*/ 4 w 38"/>
                <a:gd name="T1" fmla="*/ 4 h 7"/>
                <a:gd name="T2" fmla="*/ 4 w 38"/>
                <a:gd name="T3" fmla="*/ 7 h 7"/>
                <a:gd name="T4" fmla="*/ 6 w 38"/>
                <a:gd name="T5" fmla="*/ 7 h 7"/>
                <a:gd name="T6" fmla="*/ 7 w 38"/>
                <a:gd name="T7" fmla="*/ 6 h 7"/>
                <a:gd name="T8" fmla="*/ 8 w 38"/>
                <a:gd name="T9" fmla="*/ 7 h 7"/>
                <a:gd name="T10" fmla="*/ 21 w 38"/>
                <a:gd name="T11" fmla="*/ 7 h 7"/>
                <a:gd name="T12" fmla="*/ 21 w 38"/>
                <a:gd name="T13" fmla="*/ 7 h 7"/>
                <a:gd name="T14" fmla="*/ 28 w 38"/>
                <a:gd name="T15" fmla="*/ 7 h 7"/>
                <a:gd name="T16" fmla="*/ 28 w 38"/>
                <a:gd name="T17" fmla="*/ 7 h 7"/>
                <a:gd name="T18" fmla="*/ 29 w 38"/>
                <a:gd name="T19" fmla="*/ 7 h 7"/>
                <a:gd name="T20" fmla="*/ 35 w 38"/>
                <a:gd name="T21" fmla="*/ 7 h 7"/>
                <a:gd name="T22" fmla="*/ 36 w 38"/>
                <a:gd name="T23" fmla="*/ 7 h 7"/>
                <a:gd name="T24" fmla="*/ 38 w 38"/>
                <a:gd name="T25" fmla="*/ 4 h 7"/>
                <a:gd name="T26" fmla="*/ 36 w 38"/>
                <a:gd name="T27" fmla="*/ 4 h 7"/>
                <a:gd name="T28" fmla="*/ 35 w 38"/>
                <a:gd name="T29" fmla="*/ 3 h 7"/>
                <a:gd name="T30" fmla="*/ 37 w 38"/>
                <a:gd name="T31" fmla="*/ 2 h 7"/>
                <a:gd name="T32" fmla="*/ 35 w 38"/>
                <a:gd name="T33" fmla="*/ 1 h 7"/>
                <a:gd name="T34" fmla="*/ 32 w 38"/>
                <a:gd name="T35" fmla="*/ 1 h 7"/>
                <a:gd name="T36" fmla="*/ 2 w 38"/>
                <a:gd name="T37" fmla="*/ 0 h 7"/>
                <a:gd name="T38" fmla="*/ 0 w 38"/>
                <a:gd name="T39" fmla="*/ 1 h 7"/>
                <a:gd name="T40" fmla="*/ 4 w 38"/>
                <a:gd name="T4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7">
                  <a:moveTo>
                    <a:pt x="4" y="4"/>
                  </a:moveTo>
                  <a:cubicBezTo>
                    <a:pt x="4" y="5"/>
                    <a:pt x="4" y="6"/>
                    <a:pt x="4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8" y="6"/>
                    <a:pt x="8" y="7"/>
                  </a:cubicBezTo>
                  <a:cubicBezTo>
                    <a:pt x="12" y="7"/>
                    <a:pt x="17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3" y="7"/>
                    <a:pt x="25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7"/>
                    <a:pt x="29" y="7"/>
                  </a:cubicBezTo>
                  <a:cubicBezTo>
                    <a:pt x="31" y="7"/>
                    <a:pt x="33" y="7"/>
                    <a:pt x="35" y="7"/>
                  </a:cubicBezTo>
                  <a:cubicBezTo>
                    <a:pt x="35" y="7"/>
                    <a:pt x="36" y="7"/>
                    <a:pt x="36" y="7"/>
                  </a:cubicBezTo>
                  <a:cubicBezTo>
                    <a:pt x="38" y="6"/>
                    <a:pt x="38" y="5"/>
                    <a:pt x="38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4"/>
                    <a:pt x="34" y="3"/>
                    <a:pt x="35" y="3"/>
                  </a:cubicBezTo>
                  <a:cubicBezTo>
                    <a:pt x="36" y="2"/>
                    <a:pt x="36" y="2"/>
                    <a:pt x="37" y="2"/>
                  </a:cubicBezTo>
                  <a:cubicBezTo>
                    <a:pt x="36" y="1"/>
                    <a:pt x="36" y="1"/>
                    <a:pt x="35" y="1"/>
                  </a:cubicBezTo>
                  <a:cubicBezTo>
                    <a:pt x="34" y="1"/>
                    <a:pt x="33" y="1"/>
                    <a:pt x="32" y="1"/>
                  </a:cubicBezTo>
                  <a:cubicBezTo>
                    <a:pt x="22" y="1"/>
                    <a:pt x="1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2" y="1"/>
                    <a:pt x="4" y="2"/>
                    <a:pt x="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6" name="Freeform 76">
              <a:extLst>
                <a:ext uri="{FF2B5EF4-FFF2-40B4-BE49-F238E27FC236}">
                  <a16:creationId xmlns="" xmlns:a16="http://schemas.microsoft.com/office/drawing/2014/main" id="{17D91E9C-AF00-47E7-8C13-6F6CDDAC2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3" y="1699"/>
              <a:ext cx="19" cy="79"/>
            </a:xfrm>
            <a:custGeom>
              <a:avLst/>
              <a:gdLst>
                <a:gd name="T0" fmla="*/ 5 w 7"/>
                <a:gd name="T1" fmla="*/ 23 h 29"/>
                <a:gd name="T2" fmla="*/ 7 w 7"/>
                <a:gd name="T3" fmla="*/ 23 h 29"/>
                <a:gd name="T4" fmla="*/ 7 w 7"/>
                <a:gd name="T5" fmla="*/ 23 h 29"/>
                <a:gd name="T6" fmla="*/ 7 w 7"/>
                <a:gd name="T7" fmla="*/ 22 h 29"/>
                <a:gd name="T8" fmla="*/ 7 w 7"/>
                <a:gd name="T9" fmla="*/ 21 h 29"/>
                <a:gd name="T10" fmla="*/ 7 w 7"/>
                <a:gd name="T11" fmla="*/ 17 h 29"/>
                <a:gd name="T12" fmla="*/ 7 w 7"/>
                <a:gd name="T13" fmla="*/ 16 h 29"/>
                <a:gd name="T14" fmla="*/ 7 w 7"/>
                <a:gd name="T15" fmla="*/ 14 h 29"/>
                <a:gd name="T16" fmla="*/ 7 w 7"/>
                <a:gd name="T17" fmla="*/ 8 h 29"/>
                <a:gd name="T18" fmla="*/ 7 w 7"/>
                <a:gd name="T19" fmla="*/ 7 h 29"/>
                <a:gd name="T20" fmla="*/ 7 w 7"/>
                <a:gd name="T21" fmla="*/ 7 h 29"/>
                <a:gd name="T22" fmla="*/ 7 w 7"/>
                <a:gd name="T23" fmla="*/ 6 h 29"/>
                <a:gd name="T24" fmla="*/ 7 w 7"/>
                <a:gd name="T25" fmla="*/ 3 h 29"/>
                <a:gd name="T26" fmla="*/ 3 w 7"/>
                <a:gd name="T27" fmla="*/ 0 h 29"/>
                <a:gd name="T28" fmla="*/ 1 w 7"/>
                <a:gd name="T29" fmla="*/ 3 h 29"/>
                <a:gd name="T30" fmla="*/ 2 w 7"/>
                <a:gd name="T31" fmla="*/ 27 h 29"/>
                <a:gd name="T32" fmla="*/ 4 w 7"/>
                <a:gd name="T33" fmla="*/ 29 h 29"/>
                <a:gd name="T34" fmla="*/ 5 w 7"/>
                <a:gd name="T35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" h="29">
                  <a:moveTo>
                    <a:pt x="5" y="23"/>
                  </a:moveTo>
                  <a:cubicBezTo>
                    <a:pt x="6" y="23"/>
                    <a:pt x="6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9"/>
                    <a:pt x="7" y="18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5"/>
                    <a:pt x="7" y="15"/>
                    <a:pt x="7" y="14"/>
                  </a:cubicBezTo>
                  <a:cubicBezTo>
                    <a:pt x="7" y="12"/>
                    <a:pt x="7" y="10"/>
                    <a:pt x="7" y="8"/>
                  </a:cubicBezTo>
                  <a:cubicBezTo>
                    <a:pt x="7" y="8"/>
                    <a:pt x="6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2" y="11"/>
                    <a:pt x="0" y="19"/>
                    <a:pt x="2" y="27"/>
                  </a:cubicBezTo>
                  <a:cubicBezTo>
                    <a:pt x="2" y="29"/>
                    <a:pt x="3" y="29"/>
                    <a:pt x="4" y="29"/>
                  </a:cubicBezTo>
                  <a:cubicBezTo>
                    <a:pt x="1" y="29"/>
                    <a:pt x="1" y="23"/>
                    <a:pt x="5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7" name="Freeform 77">
              <a:extLst>
                <a:ext uri="{FF2B5EF4-FFF2-40B4-BE49-F238E27FC236}">
                  <a16:creationId xmlns="" xmlns:a16="http://schemas.microsoft.com/office/drawing/2014/main" id="{350F1AC1-93F8-4D81-BD11-31449264D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1762"/>
              <a:ext cx="99" cy="19"/>
            </a:xfrm>
            <a:custGeom>
              <a:avLst/>
              <a:gdLst>
                <a:gd name="T0" fmla="*/ 36 w 36"/>
                <a:gd name="T1" fmla="*/ 0 h 7"/>
                <a:gd name="T2" fmla="*/ 35 w 36"/>
                <a:gd name="T3" fmla="*/ 0 h 7"/>
                <a:gd name="T4" fmla="*/ 29 w 36"/>
                <a:gd name="T5" fmla="*/ 0 h 7"/>
                <a:gd name="T6" fmla="*/ 29 w 36"/>
                <a:gd name="T7" fmla="*/ 1 h 7"/>
                <a:gd name="T8" fmla="*/ 28 w 36"/>
                <a:gd name="T9" fmla="*/ 0 h 7"/>
                <a:gd name="T10" fmla="*/ 19 w 36"/>
                <a:gd name="T11" fmla="*/ 0 h 7"/>
                <a:gd name="T12" fmla="*/ 18 w 36"/>
                <a:gd name="T13" fmla="*/ 1 h 7"/>
                <a:gd name="T14" fmla="*/ 17 w 36"/>
                <a:gd name="T15" fmla="*/ 0 h 7"/>
                <a:gd name="T16" fmla="*/ 13 w 36"/>
                <a:gd name="T17" fmla="*/ 0 h 7"/>
                <a:gd name="T18" fmla="*/ 12 w 36"/>
                <a:gd name="T19" fmla="*/ 1 h 7"/>
                <a:gd name="T20" fmla="*/ 11 w 36"/>
                <a:gd name="T21" fmla="*/ 0 h 7"/>
                <a:gd name="T22" fmla="*/ 6 w 36"/>
                <a:gd name="T23" fmla="*/ 0 h 7"/>
                <a:gd name="T24" fmla="*/ 4 w 36"/>
                <a:gd name="T25" fmla="*/ 0 h 7"/>
                <a:gd name="T26" fmla="*/ 3 w 36"/>
                <a:gd name="T27" fmla="*/ 6 h 7"/>
                <a:gd name="T28" fmla="*/ 4 w 36"/>
                <a:gd name="T29" fmla="*/ 6 h 7"/>
                <a:gd name="T30" fmla="*/ 32 w 36"/>
                <a:gd name="T31" fmla="*/ 6 h 7"/>
                <a:gd name="T32" fmla="*/ 32 w 36"/>
                <a:gd name="T33" fmla="*/ 3 h 7"/>
                <a:gd name="T34" fmla="*/ 36 w 36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7">
                  <a:moveTo>
                    <a:pt x="36" y="0"/>
                  </a:moveTo>
                  <a:cubicBezTo>
                    <a:pt x="36" y="0"/>
                    <a:pt x="36" y="0"/>
                    <a:pt x="35" y="0"/>
                  </a:cubicBezTo>
                  <a:cubicBezTo>
                    <a:pt x="33" y="0"/>
                    <a:pt x="31" y="0"/>
                    <a:pt x="29" y="0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28" y="1"/>
                    <a:pt x="28" y="1"/>
                    <a:pt x="28" y="0"/>
                  </a:cubicBezTo>
                  <a:cubicBezTo>
                    <a:pt x="25" y="0"/>
                    <a:pt x="22" y="0"/>
                    <a:pt x="19" y="0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8" y="1"/>
                    <a:pt x="17" y="1"/>
                    <a:pt x="17" y="0"/>
                  </a:cubicBezTo>
                  <a:cubicBezTo>
                    <a:pt x="16" y="0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0"/>
                  </a:cubicBezTo>
                  <a:cubicBezTo>
                    <a:pt x="9" y="0"/>
                    <a:pt x="8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0"/>
                    <a:pt x="0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13" y="7"/>
                    <a:pt x="22" y="6"/>
                    <a:pt x="32" y="6"/>
                  </a:cubicBezTo>
                  <a:cubicBezTo>
                    <a:pt x="32" y="5"/>
                    <a:pt x="32" y="4"/>
                    <a:pt x="32" y="3"/>
                  </a:cubicBezTo>
                  <a:cubicBezTo>
                    <a:pt x="32" y="0"/>
                    <a:pt x="35" y="0"/>
                    <a:pt x="3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8" name="Freeform 78">
              <a:extLst>
                <a:ext uri="{FF2B5EF4-FFF2-40B4-BE49-F238E27FC236}">
                  <a16:creationId xmlns="" xmlns:a16="http://schemas.microsoft.com/office/drawing/2014/main" id="{C3420F74-FA10-42A8-8978-663712323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1762"/>
              <a:ext cx="19" cy="110"/>
            </a:xfrm>
            <a:custGeom>
              <a:avLst/>
              <a:gdLst>
                <a:gd name="T0" fmla="*/ 5 w 7"/>
                <a:gd name="T1" fmla="*/ 35 h 40"/>
                <a:gd name="T2" fmla="*/ 7 w 7"/>
                <a:gd name="T3" fmla="*/ 35 h 40"/>
                <a:gd name="T4" fmla="*/ 7 w 7"/>
                <a:gd name="T5" fmla="*/ 32 h 40"/>
                <a:gd name="T6" fmla="*/ 7 w 7"/>
                <a:gd name="T7" fmla="*/ 32 h 40"/>
                <a:gd name="T8" fmla="*/ 6 w 7"/>
                <a:gd name="T9" fmla="*/ 31 h 40"/>
                <a:gd name="T10" fmla="*/ 7 w 7"/>
                <a:gd name="T11" fmla="*/ 30 h 40"/>
                <a:gd name="T12" fmla="*/ 7 w 7"/>
                <a:gd name="T13" fmla="*/ 25 h 40"/>
                <a:gd name="T14" fmla="*/ 7 w 7"/>
                <a:gd name="T15" fmla="*/ 25 h 40"/>
                <a:gd name="T16" fmla="*/ 6 w 7"/>
                <a:gd name="T17" fmla="*/ 24 h 40"/>
                <a:gd name="T18" fmla="*/ 7 w 7"/>
                <a:gd name="T19" fmla="*/ 22 h 40"/>
                <a:gd name="T20" fmla="*/ 7 w 7"/>
                <a:gd name="T21" fmla="*/ 17 h 40"/>
                <a:gd name="T22" fmla="*/ 4 w 7"/>
                <a:gd name="T23" fmla="*/ 19 h 40"/>
                <a:gd name="T24" fmla="*/ 3 w 7"/>
                <a:gd name="T25" fmla="*/ 17 h 40"/>
                <a:gd name="T26" fmla="*/ 7 w 7"/>
                <a:gd name="T27" fmla="*/ 15 h 40"/>
                <a:gd name="T28" fmla="*/ 7 w 7"/>
                <a:gd name="T29" fmla="*/ 11 h 40"/>
                <a:gd name="T30" fmla="*/ 5 w 7"/>
                <a:gd name="T31" fmla="*/ 12 h 40"/>
                <a:gd name="T32" fmla="*/ 4 w 7"/>
                <a:gd name="T33" fmla="*/ 11 h 40"/>
                <a:gd name="T34" fmla="*/ 7 w 7"/>
                <a:gd name="T35" fmla="*/ 8 h 40"/>
                <a:gd name="T36" fmla="*/ 7 w 7"/>
                <a:gd name="T37" fmla="*/ 3 h 40"/>
                <a:gd name="T38" fmla="*/ 6 w 7"/>
                <a:gd name="T39" fmla="*/ 4 h 40"/>
                <a:gd name="T40" fmla="*/ 5 w 7"/>
                <a:gd name="T41" fmla="*/ 3 h 40"/>
                <a:gd name="T42" fmla="*/ 6 w 7"/>
                <a:gd name="T43" fmla="*/ 1 h 40"/>
                <a:gd name="T44" fmla="*/ 5 w 7"/>
                <a:gd name="T45" fmla="*/ 0 h 40"/>
                <a:gd name="T46" fmla="*/ 1 w 7"/>
                <a:gd name="T47" fmla="*/ 3 h 40"/>
                <a:gd name="T48" fmla="*/ 1 w 7"/>
                <a:gd name="T49" fmla="*/ 6 h 40"/>
                <a:gd name="T50" fmla="*/ 1 w 7"/>
                <a:gd name="T51" fmla="*/ 37 h 40"/>
                <a:gd name="T52" fmla="*/ 2 w 7"/>
                <a:gd name="T53" fmla="*/ 40 h 40"/>
                <a:gd name="T54" fmla="*/ 5 w 7"/>
                <a:gd name="T55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" h="40">
                  <a:moveTo>
                    <a:pt x="5" y="35"/>
                  </a:moveTo>
                  <a:cubicBezTo>
                    <a:pt x="6" y="35"/>
                    <a:pt x="6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30"/>
                  </a:cubicBezTo>
                  <a:cubicBezTo>
                    <a:pt x="7" y="28"/>
                    <a:pt x="7" y="26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4"/>
                    <a:pt x="6" y="24"/>
                  </a:cubicBezTo>
                  <a:cubicBezTo>
                    <a:pt x="6" y="23"/>
                    <a:pt x="7" y="23"/>
                    <a:pt x="7" y="22"/>
                  </a:cubicBezTo>
                  <a:cubicBezTo>
                    <a:pt x="7" y="20"/>
                    <a:pt x="7" y="19"/>
                    <a:pt x="7" y="17"/>
                  </a:cubicBezTo>
                  <a:cubicBezTo>
                    <a:pt x="6" y="17"/>
                    <a:pt x="5" y="18"/>
                    <a:pt x="4" y="19"/>
                  </a:cubicBezTo>
                  <a:cubicBezTo>
                    <a:pt x="3" y="19"/>
                    <a:pt x="2" y="18"/>
                    <a:pt x="3" y="17"/>
                  </a:cubicBezTo>
                  <a:cubicBezTo>
                    <a:pt x="4" y="17"/>
                    <a:pt x="6" y="16"/>
                    <a:pt x="7" y="15"/>
                  </a:cubicBezTo>
                  <a:cubicBezTo>
                    <a:pt x="7" y="14"/>
                    <a:pt x="7" y="13"/>
                    <a:pt x="7" y="11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3"/>
                    <a:pt x="3" y="12"/>
                    <a:pt x="4" y="11"/>
                  </a:cubicBezTo>
                  <a:cubicBezTo>
                    <a:pt x="5" y="10"/>
                    <a:pt x="6" y="9"/>
                    <a:pt x="7" y="8"/>
                  </a:cubicBezTo>
                  <a:cubicBezTo>
                    <a:pt x="7" y="6"/>
                    <a:pt x="7" y="5"/>
                    <a:pt x="7" y="3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5" y="4"/>
                    <a:pt x="4" y="3"/>
                    <a:pt x="5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1"/>
                    <a:pt x="5" y="0"/>
                  </a:cubicBezTo>
                  <a:cubicBezTo>
                    <a:pt x="4" y="0"/>
                    <a:pt x="1" y="0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17"/>
                    <a:pt x="2" y="27"/>
                    <a:pt x="1" y="37"/>
                  </a:cubicBezTo>
                  <a:cubicBezTo>
                    <a:pt x="1" y="39"/>
                    <a:pt x="1" y="39"/>
                    <a:pt x="2" y="40"/>
                  </a:cubicBezTo>
                  <a:cubicBezTo>
                    <a:pt x="1" y="38"/>
                    <a:pt x="2" y="35"/>
                    <a:pt x="5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9" name="Freeform 79">
              <a:extLst>
                <a:ext uri="{FF2B5EF4-FFF2-40B4-BE49-F238E27FC236}">
                  <a16:creationId xmlns="" xmlns:a16="http://schemas.microsoft.com/office/drawing/2014/main" id="{13CE5D16-8E8A-46CB-98D4-D7912DAD2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1858"/>
              <a:ext cx="83" cy="19"/>
            </a:xfrm>
            <a:custGeom>
              <a:avLst/>
              <a:gdLst>
                <a:gd name="T0" fmla="*/ 24 w 30"/>
                <a:gd name="T1" fmla="*/ 2 h 7"/>
                <a:gd name="T2" fmla="*/ 23 w 30"/>
                <a:gd name="T3" fmla="*/ 1 h 7"/>
                <a:gd name="T4" fmla="*/ 6 w 30"/>
                <a:gd name="T5" fmla="*/ 0 h 7"/>
                <a:gd name="T6" fmla="*/ 4 w 30"/>
                <a:gd name="T7" fmla="*/ 0 h 7"/>
                <a:gd name="T8" fmla="*/ 1 w 30"/>
                <a:gd name="T9" fmla="*/ 5 h 7"/>
                <a:gd name="T10" fmla="*/ 4 w 30"/>
                <a:gd name="T11" fmla="*/ 6 h 7"/>
                <a:gd name="T12" fmla="*/ 27 w 30"/>
                <a:gd name="T13" fmla="*/ 7 h 7"/>
                <a:gd name="T14" fmla="*/ 30 w 30"/>
                <a:gd name="T15" fmla="*/ 3 h 7"/>
                <a:gd name="T16" fmla="*/ 24 w 30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7">
                  <a:moveTo>
                    <a:pt x="24" y="2"/>
                  </a:moveTo>
                  <a:cubicBezTo>
                    <a:pt x="23" y="2"/>
                    <a:pt x="23" y="1"/>
                    <a:pt x="23" y="1"/>
                  </a:cubicBezTo>
                  <a:cubicBezTo>
                    <a:pt x="18" y="0"/>
                    <a:pt x="12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0"/>
                    <a:pt x="0" y="3"/>
                    <a:pt x="1" y="5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11" y="6"/>
                    <a:pt x="19" y="7"/>
                    <a:pt x="27" y="7"/>
                  </a:cubicBezTo>
                  <a:cubicBezTo>
                    <a:pt x="29" y="7"/>
                    <a:pt x="30" y="5"/>
                    <a:pt x="30" y="3"/>
                  </a:cubicBezTo>
                  <a:cubicBezTo>
                    <a:pt x="29" y="6"/>
                    <a:pt x="24" y="6"/>
                    <a:pt x="24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0" name="Freeform 80">
              <a:extLst>
                <a:ext uri="{FF2B5EF4-FFF2-40B4-BE49-F238E27FC236}">
                  <a16:creationId xmlns="" xmlns:a16="http://schemas.microsoft.com/office/drawing/2014/main" id="{4A8A38A2-F696-4A61-A8C4-0D0FF6562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1776"/>
              <a:ext cx="3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1" name="Freeform 81">
              <a:extLst>
                <a:ext uri="{FF2B5EF4-FFF2-40B4-BE49-F238E27FC236}">
                  <a16:creationId xmlns="" xmlns:a16="http://schemas.microsoft.com/office/drawing/2014/main" id="{851B31AE-F31D-427D-8C1E-F50F4FA27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" y="1781"/>
              <a:ext cx="19" cy="93"/>
            </a:xfrm>
            <a:custGeom>
              <a:avLst/>
              <a:gdLst>
                <a:gd name="T0" fmla="*/ 1 w 7"/>
                <a:gd name="T1" fmla="*/ 0 h 34"/>
                <a:gd name="T2" fmla="*/ 1 w 7"/>
                <a:gd name="T3" fmla="*/ 1 h 34"/>
                <a:gd name="T4" fmla="*/ 1 w 7"/>
                <a:gd name="T5" fmla="*/ 6 h 34"/>
                <a:gd name="T6" fmla="*/ 1 w 7"/>
                <a:gd name="T7" fmla="*/ 7 h 34"/>
                <a:gd name="T8" fmla="*/ 1 w 7"/>
                <a:gd name="T9" fmla="*/ 7 h 34"/>
                <a:gd name="T10" fmla="*/ 0 w 7"/>
                <a:gd name="T11" fmla="*/ 21 h 34"/>
                <a:gd name="T12" fmla="*/ 0 w 7"/>
                <a:gd name="T13" fmla="*/ 20 h 34"/>
                <a:gd name="T14" fmla="*/ 1 w 7"/>
                <a:gd name="T15" fmla="*/ 21 h 34"/>
                <a:gd name="T16" fmla="*/ 1 w 7"/>
                <a:gd name="T17" fmla="*/ 25 h 34"/>
                <a:gd name="T18" fmla="*/ 0 w 7"/>
                <a:gd name="T19" fmla="*/ 26 h 34"/>
                <a:gd name="T20" fmla="*/ 0 w 7"/>
                <a:gd name="T21" fmla="*/ 29 h 34"/>
                <a:gd name="T22" fmla="*/ 1 w 7"/>
                <a:gd name="T23" fmla="*/ 30 h 34"/>
                <a:gd name="T24" fmla="*/ 7 w 7"/>
                <a:gd name="T25" fmla="*/ 31 h 34"/>
                <a:gd name="T26" fmla="*/ 7 w 7"/>
                <a:gd name="T27" fmla="*/ 30 h 34"/>
                <a:gd name="T28" fmla="*/ 7 w 7"/>
                <a:gd name="T29" fmla="*/ 3 h 34"/>
                <a:gd name="T30" fmla="*/ 4 w 7"/>
                <a:gd name="T31" fmla="*/ 3 h 34"/>
                <a:gd name="T32" fmla="*/ 1 w 7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34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2"/>
                    <a:pt x="0" y="16"/>
                    <a:pt x="0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1"/>
                    <a:pt x="1" y="21"/>
                  </a:cubicBezTo>
                  <a:cubicBezTo>
                    <a:pt x="1" y="23"/>
                    <a:pt x="1" y="24"/>
                    <a:pt x="1" y="25"/>
                  </a:cubicBezTo>
                  <a:cubicBezTo>
                    <a:pt x="1" y="26"/>
                    <a:pt x="1" y="26"/>
                    <a:pt x="0" y="26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0" y="29"/>
                    <a:pt x="0" y="30"/>
                    <a:pt x="1" y="30"/>
                  </a:cubicBezTo>
                  <a:cubicBezTo>
                    <a:pt x="1" y="34"/>
                    <a:pt x="6" y="34"/>
                    <a:pt x="7" y="31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6" y="21"/>
                    <a:pt x="7" y="12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3" y="3"/>
                    <a:pt x="2" y="2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2" name="Freeform 82">
              <a:extLst>
                <a:ext uri="{FF2B5EF4-FFF2-40B4-BE49-F238E27FC236}">
                  <a16:creationId xmlns="" xmlns:a16="http://schemas.microsoft.com/office/drawing/2014/main" id="{FD5C158B-909B-46F1-93F8-FDADDF26A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" y="1718"/>
              <a:ext cx="0" cy="3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3" name="Freeform 83">
              <a:extLst>
                <a:ext uri="{FF2B5EF4-FFF2-40B4-BE49-F238E27FC236}">
                  <a16:creationId xmlns="" xmlns:a16="http://schemas.microsoft.com/office/drawing/2014/main" id="{4D0BC0F2-B5D8-4686-9299-788B2ADCF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1715"/>
              <a:ext cx="5" cy="6"/>
            </a:xfrm>
            <a:custGeom>
              <a:avLst/>
              <a:gdLst>
                <a:gd name="T0" fmla="*/ 1 w 2"/>
                <a:gd name="T1" fmla="*/ 2 h 2"/>
                <a:gd name="T2" fmla="*/ 0 w 2"/>
                <a:gd name="T3" fmla="*/ 2 h 2"/>
                <a:gd name="T4" fmla="*/ 1 w 2"/>
                <a:gd name="T5" fmla="*/ 2 h 2"/>
                <a:gd name="T6" fmla="*/ 1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4" name="Freeform 84">
              <a:extLst>
                <a:ext uri="{FF2B5EF4-FFF2-40B4-BE49-F238E27FC236}">
                  <a16:creationId xmlns="" xmlns:a16="http://schemas.microsoft.com/office/drawing/2014/main" id="{3DB2FDE2-30DF-45D3-9CDB-62BE6499B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02"/>
              <a:ext cx="96" cy="21"/>
            </a:xfrm>
            <a:custGeom>
              <a:avLst/>
              <a:gdLst>
                <a:gd name="T0" fmla="*/ 0 w 35"/>
                <a:gd name="T1" fmla="*/ 4 h 8"/>
                <a:gd name="T2" fmla="*/ 1 w 35"/>
                <a:gd name="T3" fmla="*/ 6 h 8"/>
                <a:gd name="T4" fmla="*/ 5 w 35"/>
                <a:gd name="T5" fmla="*/ 4 h 8"/>
                <a:gd name="T6" fmla="*/ 6 w 35"/>
                <a:gd name="T7" fmla="*/ 5 h 8"/>
                <a:gd name="T8" fmla="*/ 4 w 35"/>
                <a:gd name="T9" fmla="*/ 7 h 8"/>
                <a:gd name="T10" fmla="*/ 6 w 35"/>
                <a:gd name="T11" fmla="*/ 7 h 8"/>
                <a:gd name="T12" fmla="*/ 11 w 35"/>
                <a:gd name="T13" fmla="*/ 4 h 8"/>
                <a:gd name="T14" fmla="*/ 12 w 35"/>
                <a:gd name="T15" fmla="*/ 5 h 8"/>
                <a:gd name="T16" fmla="*/ 11 w 35"/>
                <a:gd name="T17" fmla="*/ 7 h 8"/>
                <a:gd name="T18" fmla="*/ 17 w 35"/>
                <a:gd name="T19" fmla="*/ 7 h 8"/>
                <a:gd name="T20" fmla="*/ 22 w 35"/>
                <a:gd name="T21" fmla="*/ 4 h 8"/>
                <a:gd name="T22" fmla="*/ 23 w 35"/>
                <a:gd name="T23" fmla="*/ 5 h 8"/>
                <a:gd name="T24" fmla="*/ 22 w 35"/>
                <a:gd name="T25" fmla="*/ 7 h 8"/>
                <a:gd name="T26" fmla="*/ 26 w 35"/>
                <a:gd name="T27" fmla="*/ 8 h 8"/>
                <a:gd name="T28" fmla="*/ 27 w 35"/>
                <a:gd name="T29" fmla="*/ 7 h 8"/>
                <a:gd name="T30" fmla="*/ 28 w 35"/>
                <a:gd name="T31" fmla="*/ 8 h 8"/>
                <a:gd name="T32" fmla="*/ 28 w 35"/>
                <a:gd name="T33" fmla="*/ 8 h 8"/>
                <a:gd name="T34" fmla="*/ 29 w 35"/>
                <a:gd name="T35" fmla="*/ 8 h 8"/>
                <a:gd name="T36" fmla="*/ 29 w 35"/>
                <a:gd name="T37" fmla="*/ 5 h 8"/>
                <a:gd name="T38" fmla="*/ 35 w 35"/>
                <a:gd name="T39" fmla="*/ 5 h 8"/>
                <a:gd name="T40" fmla="*/ 33 w 35"/>
                <a:gd name="T41" fmla="*/ 2 h 8"/>
                <a:gd name="T42" fmla="*/ 6 w 35"/>
                <a:gd name="T43" fmla="*/ 1 h 8"/>
                <a:gd name="T44" fmla="*/ 4 w 35"/>
                <a:gd name="T45" fmla="*/ 1 h 8"/>
                <a:gd name="T46" fmla="*/ 0 w 35"/>
                <a:gd name="T4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8">
                  <a:moveTo>
                    <a:pt x="0" y="4"/>
                  </a:moveTo>
                  <a:cubicBezTo>
                    <a:pt x="0" y="5"/>
                    <a:pt x="1" y="6"/>
                    <a:pt x="1" y="6"/>
                  </a:cubicBezTo>
                  <a:cubicBezTo>
                    <a:pt x="3" y="5"/>
                    <a:pt x="4" y="5"/>
                    <a:pt x="5" y="4"/>
                  </a:cubicBezTo>
                  <a:cubicBezTo>
                    <a:pt x="6" y="3"/>
                    <a:pt x="7" y="4"/>
                    <a:pt x="6" y="5"/>
                  </a:cubicBezTo>
                  <a:cubicBezTo>
                    <a:pt x="6" y="6"/>
                    <a:pt x="5" y="6"/>
                    <a:pt x="4" y="7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6"/>
                    <a:pt x="9" y="5"/>
                    <a:pt x="11" y="4"/>
                  </a:cubicBezTo>
                  <a:cubicBezTo>
                    <a:pt x="12" y="4"/>
                    <a:pt x="13" y="4"/>
                    <a:pt x="12" y="5"/>
                  </a:cubicBezTo>
                  <a:cubicBezTo>
                    <a:pt x="12" y="6"/>
                    <a:pt x="11" y="7"/>
                    <a:pt x="11" y="7"/>
                  </a:cubicBezTo>
                  <a:cubicBezTo>
                    <a:pt x="13" y="7"/>
                    <a:pt x="15" y="7"/>
                    <a:pt x="17" y="7"/>
                  </a:cubicBezTo>
                  <a:cubicBezTo>
                    <a:pt x="19" y="6"/>
                    <a:pt x="20" y="5"/>
                    <a:pt x="22" y="4"/>
                  </a:cubicBezTo>
                  <a:cubicBezTo>
                    <a:pt x="22" y="3"/>
                    <a:pt x="23" y="4"/>
                    <a:pt x="23" y="5"/>
                  </a:cubicBezTo>
                  <a:cubicBezTo>
                    <a:pt x="23" y="6"/>
                    <a:pt x="22" y="7"/>
                    <a:pt x="22" y="7"/>
                  </a:cubicBezTo>
                  <a:cubicBezTo>
                    <a:pt x="23" y="8"/>
                    <a:pt x="25" y="8"/>
                    <a:pt x="26" y="8"/>
                  </a:cubicBezTo>
                  <a:cubicBezTo>
                    <a:pt x="26" y="7"/>
                    <a:pt x="27" y="7"/>
                    <a:pt x="27" y="7"/>
                  </a:cubicBezTo>
                  <a:cubicBezTo>
                    <a:pt x="28" y="7"/>
                    <a:pt x="28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29" y="7"/>
                    <a:pt x="29" y="6"/>
                    <a:pt x="29" y="5"/>
                  </a:cubicBezTo>
                  <a:cubicBezTo>
                    <a:pt x="29" y="1"/>
                    <a:pt x="34" y="1"/>
                    <a:pt x="35" y="5"/>
                  </a:cubicBezTo>
                  <a:cubicBezTo>
                    <a:pt x="35" y="4"/>
                    <a:pt x="34" y="3"/>
                    <a:pt x="33" y="2"/>
                  </a:cubicBezTo>
                  <a:cubicBezTo>
                    <a:pt x="24" y="1"/>
                    <a:pt x="15" y="2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5" name="Freeform 85">
              <a:extLst>
                <a:ext uri="{FF2B5EF4-FFF2-40B4-BE49-F238E27FC236}">
                  <a16:creationId xmlns="" xmlns:a16="http://schemas.microsoft.com/office/drawing/2014/main" id="{ABF08EF1-2771-4A92-B3F5-543709EB1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1789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6" name="Freeform 86">
              <a:extLst>
                <a:ext uri="{FF2B5EF4-FFF2-40B4-BE49-F238E27FC236}">
                  <a16:creationId xmlns="" xmlns:a16="http://schemas.microsoft.com/office/drawing/2014/main" id="{74BD85FE-1799-48FD-8FF8-89701871E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" y="1704"/>
              <a:ext cx="22" cy="85"/>
            </a:xfrm>
            <a:custGeom>
              <a:avLst/>
              <a:gdLst>
                <a:gd name="T0" fmla="*/ 2 w 8"/>
                <a:gd name="T1" fmla="*/ 4 h 31"/>
                <a:gd name="T2" fmla="*/ 2 w 8"/>
                <a:gd name="T3" fmla="*/ 7 h 31"/>
                <a:gd name="T4" fmla="*/ 1 w 8"/>
                <a:gd name="T5" fmla="*/ 18 h 31"/>
                <a:gd name="T6" fmla="*/ 1 w 8"/>
                <a:gd name="T7" fmla="*/ 18 h 31"/>
                <a:gd name="T8" fmla="*/ 1 w 8"/>
                <a:gd name="T9" fmla="*/ 20 h 31"/>
                <a:gd name="T10" fmla="*/ 0 w 8"/>
                <a:gd name="T11" fmla="*/ 25 h 31"/>
                <a:gd name="T12" fmla="*/ 3 w 8"/>
                <a:gd name="T13" fmla="*/ 25 h 31"/>
                <a:gd name="T14" fmla="*/ 5 w 8"/>
                <a:gd name="T15" fmla="*/ 31 h 31"/>
                <a:gd name="T16" fmla="*/ 7 w 8"/>
                <a:gd name="T17" fmla="*/ 28 h 31"/>
                <a:gd name="T18" fmla="*/ 8 w 8"/>
                <a:gd name="T19" fmla="*/ 4 h 31"/>
                <a:gd name="T20" fmla="*/ 8 w 8"/>
                <a:gd name="T21" fmla="*/ 4 h 31"/>
                <a:gd name="T22" fmla="*/ 2 w 8"/>
                <a:gd name="T2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31">
                  <a:moveTo>
                    <a:pt x="2" y="4"/>
                  </a:moveTo>
                  <a:cubicBezTo>
                    <a:pt x="2" y="5"/>
                    <a:pt x="2" y="6"/>
                    <a:pt x="2" y="7"/>
                  </a:cubicBezTo>
                  <a:cubicBezTo>
                    <a:pt x="1" y="11"/>
                    <a:pt x="1" y="14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1" y="22"/>
                    <a:pt x="0" y="23"/>
                    <a:pt x="0" y="25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7" y="25"/>
                    <a:pt x="7" y="29"/>
                    <a:pt x="5" y="31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7" y="20"/>
                    <a:pt x="8" y="12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0"/>
                    <a:pt x="2" y="0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7" name="Freeform 87">
              <a:extLst>
                <a:ext uri="{FF2B5EF4-FFF2-40B4-BE49-F238E27FC236}">
                  <a16:creationId xmlns="" xmlns:a16="http://schemas.microsoft.com/office/drawing/2014/main" id="{6D9B4362-25E8-4BE0-9EBC-1741D1D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1773"/>
              <a:ext cx="100" cy="19"/>
            </a:xfrm>
            <a:custGeom>
              <a:avLst/>
              <a:gdLst>
                <a:gd name="T0" fmla="*/ 32 w 36"/>
                <a:gd name="T1" fmla="*/ 0 h 7"/>
                <a:gd name="T2" fmla="*/ 29 w 36"/>
                <a:gd name="T3" fmla="*/ 0 h 7"/>
                <a:gd name="T4" fmla="*/ 3 w 36"/>
                <a:gd name="T5" fmla="*/ 0 h 7"/>
                <a:gd name="T6" fmla="*/ 2 w 36"/>
                <a:gd name="T7" fmla="*/ 0 h 7"/>
                <a:gd name="T8" fmla="*/ 1 w 36"/>
                <a:gd name="T9" fmla="*/ 1 h 7"/>
                <a:gd name="T10" fmla="*/ 1 w 36"/>
                <a:gd name="T11" fmla="*/ 1 h 7"/>
                <a:gd name="T12" fmla="*/ 1 w 36"/>
                <a:gd name="T13" fmla="*/ 2 h 7"/>
                <a:gd name="T14" fmla="*/ 1 w 36"/>
                <a:gd name="T15" fmla="*/ 3 h 7"/>
                <a:gd name="T16" fmla="*/ 0 w 36"/>
                <a:gd name="T17" fmla="*/ 3 h 7"/>
                <a:gd name="T18" fmla="*/ 3 w 36"/>
                <a:gd name="T19" fmla="*/ 6 h 7"/>
                <a:gd name="T20" fmla="*/ 6 w 36"/>
                <a:gd name="T21" fmla="*/ 6 h 7"/>
                <a:gd name="T22" fmla="*/ 32 w 36"/>
                <a:gd name="T23" fmla="*/ 6 h 7"/>
                <a:gd name="T24" fmla="*/ 33 w 36"/>
                <a:gd name="T25" fmla="*/ 6 h 7"/>
                <a:gd name="T26" fmla="*/ 34 w 36"/>
                <a:gd name="T27" fmla="*/ 6 h 7"/>
                <a:gd name="T28" fmla="*/ 34 w 36"/>
                <a:gd name="T29" fmla="*/ 6 h 7"/>
                <a:gd name="T30" fmla="*/ 32 w 36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7">
                  <a:moveTo>
                    <a:pt x="32" y="0"/>
                  </a:moveTo>
                  <a:cubicBezTo>
                    <a:pt x="31" y="0"/>
                    <a:pt x="30" y="0"/>
                    <a:pt x="29" y="0"/>
                  </a:cubicBezTo>
                  <a:cubicBezTo>
                    <a:pt x="21" y="0"/>
                    <a:pt x="12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4" y="6"/>
                    <a:pt x="5" y="6"/>
                    <a:pt x="6" y="6"/>
                  </a:cubicBezTo>
                  <a:cubicBezTo>
                    <a:pt x="15" y="6"/>
                    <a:pt x="24" y="7"/>
                    <a:pt x="32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6" y="4"/>
                    <a:pt x="36" y="0"/>
                    <a:pt x="3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="" xmlns:a16="http://schemas.microsoft.com/office/drawing/2014/main" id="{366D5DEA-28A2-4D73-870A-446AAC5BDD91}"/>
              </a:ext>
            </a:extLst>
          </p:cNvPr>
          <p:cNvGrpSpPr/>
          <p:nvPr/>
        </p:nvGrpSpPr>
        <p:grpSpPr>
          <a:xfrm>
            <a:off x="781293" y="4217403"/>
            <a:ext cx="2934588" cy="907589"/>
            <a:chOff x="6818250" y="865572"/>
            <a:chExt cx="2934588" cy="907589"/>
          </a:xfrm>
        </p:grpSpPr>
        <p:sp>
          <p:nvSpPr>
            <p:cNvPr id="92" name="文本框 91">
              <a:extLst>
                <a:ext uri="{FF2B5EF4-FFF2-40B4-BE49-F238E27FC236}">
                  <a16:creationId xmlns="" xmlns:a16="http://schemas.microsoft.com/office/drawing/2014/main" id="{90A2AF3D-8545-4855-A9AD-9D5C49FAFEE8}"/>
                </a:ext>
              </a:extLst>
            </p:cNvPr>
            <p:cNvSpPr txBox="1"/>
            <p:nvPr/>
          </p:nvSpPr>
          <p:spPr>
            <a:xfrm>
              <a:off x="6937942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="" xmlns:a16="http://schemas.microsoft.com/office/drawing/2014/main" id="{10CB7CF4-EF56-4A19-958A-614796AD325B}"/>
                </a:ext>
              </a:extLst>
            </p:cNvPr>
            <p:cNvSpPr txBox="1"/>
            <p:nvPr/>
          </p:nvSpPr>
          <p:spPr>
            <a:xfrm>
              <a:off x="6818250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="" xmlns:a16="http://schemas.microsoft.com/office/drawing/2014/main" id="{8F990FBB-CF14-4347-A3D7-CC0F97A9C3BA}"/>
              </a:ext>
            </a:extLst>
          </p:cNvPr>
          <p:cNvGrpSpPr/>
          <p:nvPr/>
        </p:nvGrpSpPr>
        <p:grpSpPr>
          <a:xfrm>
            <a:off x="5616008" y="4217403"/>
            <a:ext cx="2934588" cy="907589"/>
            <a:chOff x="6818250" y="865572"/>
            <a:chExt cx="2934588" cy="907589"/>
          </a:xfrm>
        </p:grpSpPr>
        <p:sp>
          <p:nvSpPr>
            <p:cNvPr id="95" name="文本框 94">
              <a:extLst>
                <a:ext uri="{FF2B5EF4-FFF2-40B4-BE49-F238E27FC236}">
                  <a16:creationId xmlns="" xmlns:a16="http://schemas.microsoft.com/office/drawing/2014/main" id="{50887803-372C-4C06-A718-706128B492E8}"/>
                </a:ext>
              </a:extLst>
            </p:cNvPr>
            <p:cNvSpPr txBox="1"/>
            <p:nvPr/>
          </p:nvSpPr>
          <p:spPr>
            <a:xfrm>
              <a:off x="6937942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="" xmlns:a16="http://schemas.microsoft.com/office/drawing/2014/main" id="{38BFBAC7-1B62-479B-B9F7-81C94686D688}"/>
                </a:ext>
              </a:extLst>
            </p:cNvPr>
            <p:cNvSpPr txBox="1"/>
            <p:nvPr/>
          </p:nvSpPr>
          <p:spPr>
            <a:xfrm>
              <a:off x="6818250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="" xmlns:a16="http://schemas.microsoft.com/office/drawing/2014/main" id="{1A216D0F-59C7-460B-8B12-AE53458786BC}"/>
              </a:ext>
            </a:extLst>
          </p:cNvPr>
          <p:cNvGrpSpPr/>
          <p:nvPr/>
        </p:nvGrpSpPr>
        <p:grpSpPr>
          <a:xfrm>
            <a:off x="3203793" y="1924903"/>
            <a:ext cx="2934588" cy="907589"/>
            <a:chOff x="6818250" y="865572"/>
            <a:chExt cx="2934588" cy="907589"/>
          </a:xfrm>
        </p:grpSpPr>
        <p:sp>
          <p:nvSpPr>
            <p:cNvPr id="98" name="文本框 97">
              <a:extLst>
                <a:ext uri="{FF2B5EF4-FFF2-40B4-BE49-F238E27FC236}">
                  <a16:creationId xmlns="" xmlns:a16="http://schemas.microsoft.com/office/drawing/2014/main" id="{25E4D0B8-0249-4C60-AD53-FB76FDAC936F}"/>
                </a:ext>
              </a:extLst>
            </p:cNvPr>
            <p:cNvSpPr txBox="1"/>
            <p:nvPr/>
          </p:nvSpPr>
          <p:spPr>
            <a:xfrm>
              <a:off x="6937942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="" xmlns:a16="http://schemas.microsoft.com/office/drawing/2014/main" id="{228D3CCC-5C1A-410B-8543-F99D016F10D0}"/>
                </a:ext>
              </a:extLst>
            </p:cNvPr>
            <p:cNvSpPr txBox="1"/>
            <p:nvPr/>
          </p:nvSpPr>
          <p:spPr>
            <a:xfrm>
              <a:off x="6818250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="" xmlns:a16="http://schemas.microsoft.com/office/drawing/2014/main" id="{20ACC5F4-B993-4FE8-BB30-75DA6D57D5DF}"/>
              </a:ext>
            </a:extLst>
          </p:cNvPr>
          <p:cNvGrpSpPr/>
          <p:nvPr/>
        </p:nvGrpSpPr>
        <p:grpSpPr>
          <a:xfrm>
            <a:off x="8029683" y="1924903"/>
            <a:ext cx="2934588" cy="907589"/>
            <a:chOff x="6818250" y="865572"/>
            <a:chExt cx="2934588" cy="907589"/>
          </a:xfrm>
        </p:grpSpPr>
        <p:sp>
          <p:nvSpPr>
            <p:cNvPr id="101" name="文本框 100">
              <a:extLst>
                <a:ext uri="{FF2B5EF4-FFF2-40B4-BE49-F238E27FC236}">
                  <a16:creationId xmlns="" xmlns:a16="http://schemas.microsoft.com/office/drawing/2014/main" id="{130AB20D-B079-4936-BD12-63A700E5DF45}"/>
                </a:ext>
              </a:extLst>
            </p:cNvPr>
            <p:cNvSpPr txBox="1"/>
            <p:nvPr/>
          </p:nvSpPr>
          <p:spPr>
            <a:xfrm>
              <a:off x="6937942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="" xmlns:a16="http://schemas.microsoft.com/office/drawing/2014/main" id="{E1BC8455-6970-4DAC-BF60-EED126EFAE98}"/>
                </a:ext>
              </a:extLst>
            </p:cNvPr>
            <p:cNvSpPr txBox="1"/>
            <p:nvPr/>
          </p:nvSpPr>
          <p:spPr>
            <a:xfrm>
              <a:off x="6818250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sp>
        <p:nvSpPr>
          <p:cNvPr id="88" name="Freeform 9">
            <a:extLst>
              <a:ext uri="{FF2B5EF4-FFF2-40B4-BE49-F238E27FC236}">
                <a16:creationId xmlns=""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=""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7985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44B75611-DD1D-4DD8-BE69-E709E5F14B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5102" y="1152254"/>
            <a:ext cx="4567238" cy="3532187"/>
            <a:chOff x="2277" y="340"/>
            <a:chExt cx="2877" cy="2225"/>
          </a:xfrm>
          <a:solidFill>
            <a:srgbClr val="3C3C3B"/>
          </a:solidFill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B5C768F5-4CB2-4473-972D-1F8768352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340"/>
              <a:ext cx="2877" cy="2225"/>
            </a:xfrm>
            <a:custGeom>
              <a:avLst/>
              <a:gdLst>
                <a:gd name="T0" fmla="*/ 919 w 949"/>
                <a:gd name="T1" fmla="*/ 10 h 733"/>
                <a:gd name="T2" fmla="*/ 763 w 949"/>
                <a:gd name="T3" fmla="*/ 67 h 733"/>
                <a:gd name="T4" fmla="*/ 815 w 949"/>
                <a:gd name="T5" fmla="*/ 104 h 733"/>
                <a:gd name="T6" fmla="*/ 769 w 949"/>
                <a:gd name="T7" fmla="*/ 70 h 733"/>
                <a:gd name="T8" fmla="*/ 914 w 949"/>
                <a:gd name="T9" fmla="*/ 17 h 733"/>
                <a:gd name="T10" fmla="*/ 940 w 949"/>
                <a:gd name="T11" fmla="*/ 30 h 733"/>
                <a:gd name="T12" fmla="*/ 922 w 949"/>
                <a:gd name="T13" fmla="*/ 159 h 733"/>
                <a:gd name="T14" fmla="*/ 913 w 949"/>
                <a:gd name="T15" fmla="*/ 169 h 733"/>
                <a:gd name="T16" fmla="*/ 876 w 949"/>
                <a:gd name="T17" fmla="*/ 129 h 733"/>
                <a:gd name="T18" fmla="*/ 874 w 949"/>
                <a:gd name="T19" fmla="*/ 124 h 733"/>
                <a:gd name="T20" fmla="*/ 780 w 949"/>
                <a:gd name="T21" fmla="*/ 318 h 733"/>
                <a:gd name="T22" fmla="*/ 652 w 949"/>
                <a:gd name="T23" fmla="*/ 300 h 733"/>
                <a:gd name="T24" fmla="*/ 640 w 949"/>
                <a:gd name="T25" fmla="*/ 451 h 733"/>
                <a:gd name="T26" fmla="*/ 449 w 949"/>
                <a:gd name="T27" fmla="*/ 465 h 733"/>
                <a:gd name="T28" fmla="*/ 440 w 949"/>
                <a:gd name="T29" fmla="*/ 603 h 733"/>
                <a:gd name="T30" fmla="*/ 263 w 949"/>
                <a:gd name="T31" fmla="*/ 601 h 733"/>
                <a:gd name="T32" fmla="*/ 259 w 949"/>
                <a:gd name="T33" fmla="*/ 726 h 733"/>
                <a:gd name="T34" fmla="*/ 62 w 949"/>
                <a:gd name="T35" fmla="*/ 727 h 733"/>
                <a:gd name="T36" fmla="*/ 8 w 949"/>
                <a:gd name="T37" fmla="*/ 684 h 733"/>
                <a:gd name="T38" fmla="*/ 209 w 949"/>
                <a:gd name="T39" fmla="*/ 657 h 733"/>
                <a:gd name="T40" fmla="*/ 218 w 949"/>
                <a:gd name="T41" fmla="*/ 589 h 733"/>
                <a:gd name="T42" fmla="*/ 225 w 949"/>
                <a:gd name="T43" fmla="*/ 538 h 733"/>
                <a:gd name="T44" fmla="*/ 391 w 949"/>
                <a:gd name="T45" fmla="*/ 544 h 733"/>
                <a:gd name="T46" fmla="*/ 395 w 949"/>
                <a:gd name="T47" fmla="*/ 542 h 733"/>
                <a:gd name="T48" fmla="*/ 402 w 949"/>
                <a:gd name="T49" fmla="*/ 419 h 733"/>
                <a:gd name="T50" fmla="*/ 435 w 949"/>
                <a:gd name="T51" fmla="*/ 409 h 733"/>
                <a:gd name="T52" fmla="*/ 601 w 949"/>
                <a:gd name="T53" fmla="*/ 408 h 733"/>
                <a:gd name="T54" fmla="*/ 610 w 949"/>
                <a:gd name="T55" fmla="*/ 266 h 733"/>
                <a:gd name="T56" fmla="*/ 637 w 949"/>
                <a:gd name="T57" fmla="*/ 258 h 733"/>
                <a:gd name="T58" fmla="*/ 746 w 949"/>
                <a:gd name="T59" fmla="*/ 268 h 733"/>
                <a:gd name="T60" fmla="*/ 819 w 949"/>
                <a:gd name="T61" fmla="*/ 109 h 733"/>
                <a:gd name="T62" fmla="*/ 753 w 949"/>
                <a:gd name="T63" fmla="*/ 246 h 733"/>
                <a:gd name="T64" fmla="*/ 684 w 949"/>
                <a:gd name="T65" fmla="*/ 258 h 733"/>
                <a:gd name="T66" fmla="*/ 607 w 949"/>
                <a:gd name="T67" fmla="*/ 253 h 733"/>
                <a:gd name="T68" fmla="*/ 597 w 949"/>
                <a:gd name="T69" fmla="*/ 381 h 733"/>
                <a:gd name="T70" fmla="*/ 575 w 949"/>
                <a:gd name="T71" fmla="*/ 407 h 733"/>
                <a:gd name="T72" fmla="*/ 398 w 949"/>
                <a:gd name="T73" fmla="*/ 405 h 733"/>
                <a:gd name="T74" fmla="*/ 391 w 949"/>
                <a:gd name="T75" fmla="*/ 540 h 733"/>
                <a:gd name="T76" fmla="*/ 216 w 949"/>
                <a:gd name="T77" fmla="*/ 536 h 733"/>
                <a:gd name="T78" fmla="*/ 202 w 949"/>
                <a:gd name="T79" fmla="*/ 653 h 733"/>
                <a:gd name="T80" fmla="*/ 164 w 949"/>
                <a:gd name="T81" fmla="*/ 651 h 733"/>
                <a:gd name="T82" fmla="*/ 6 w 949"/>
                <a:gd name="T83" fmla="*/ 643 h 733"/>
                <a:gd name="T84" fmla="*/ 3 w 949"/>
                <a:gd name="T85" fmla="*/ 690 h 733"/>
                <a:gd name="T86" fmla="*/ 15 w 949"/>
                <a:gd name="T87" fmla="*/ 729 h 733"/>
                <a:gd name="T88" fmla="*/ 259 w 949"/>
                <a:gd name="T89" fmla="*/ 730 h 733"/>
                <a:gd name="T90" fmla="*/ 263 w 949"/>
                <a:gd name="T91" fmla="*/ 725 h 733"/>
                <a:gd name="T92" fmla="*/ 267 w 949"/>
                <a:gd name="T93" fmla="*/ 618 h 733"/>
                <a:gd name="T94" fmla="*/ 293 w 949"/>
                <a:gd name="T95" fmla="*/ 603 h 733"/>
                <a:gd name="T96" fmla="*/ 441 w 949"/>
                <a:gd name="T97" fmla="*/ 607 h 733"/>
                <a:gd name="T98" fmla="*/ 451 w 949"/>
                <a:gd name="T99" fmla="*/ 522 h 733"/>
                <a:gd name="T100" fmla="*/ 465 w 949"/>
                <a:gd name="T101" fmla="*/ 468 h 733"/>
                <a:gd name="T102" fmla="*/ 642 w 949"/>
                <a:gd name="T103" fmla="*/ 455 h 733"/>
                <a:gd name="T104" fmla="*/ 644 w 949"/>
                <a:gd name="T105" fmla="*/ 451 h 733"/>
                <a:gd name="T106" fmla="*/ 651 w 949"/>
                <a:gd name="T107" fmla="*/ 349 h 733"/>
                <a:gd name="T108" fmla="*/ 681 w 949"/>
                <a:gd name="T109" fmla="*/ 310 h 733"/>
                <a:gd name="T110" fmla="*/ 780 w 949"/>
                <a:gd name="T111" fmla="*/ 323 h 733"/>
                <a:gd name="T112" fmla="*/ 784 w 949"/>
                <a:gd name="T113" fmla="*/ 320 h 733"/>
                <a:gd name="T114" fmla="*/ 919 w 949"/>
                <a:gd name="T115" fmla="*/ 181 h 733"/>
                <a:gd name="T116" fmla="*/ 939 w 949"/>
                <a:gd name="T117" fmla="*/ 78 h 733"/>
                <a:gd name="T118" fmla="*/ 943 w 949"/>
                <a:gd name="T119" fmla="*/ 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9" h="733">
                  <a:moveTo>
                    <a:pt x="943" y="3"/>
                  </a:moveTo>
                  <a:cubicBezTo>
                    <a:pt x="938" y="0"/>
                    <a:pt x="924" y="8"/>
                    <a:pt x="919" y="10"/>
                  </a:cubicBezTo>
                  <a:cubicBezTo>
                    <a:pt x="902" y="16"/>
                    <a:pt x="884" y="23"/>
                    <a:pt x="867" y="29"/>
                  </a:cubicBezTo>
                  <a:cubicBezTo>
                    <a:pt x="832" y="42"/>
                    <a:pt x="798" y="54"/>
                    <a:pt x="763" y="67"/>
                  </a:cubicBezTo>
                  <a:cubicBezTo>
                    <a:pt x="762" y="68"/>
                    <a:pt x="761" y="70"/>
                    <a:pt x="763" y="71"/>
                  </a:cubicBezTo>
                  <a:cubicBezTo>
                    <a:pt x="780" y="82"/>
                    <a:pt x="798" y="93"/>
                    <a:pt x="815" y="104"/>
                  </a:cubicBezTo>
                  <a:cubicBezTo>
                    <a:pt x="818" y="106"/>
                    <a:pt x="820" y="102"/>
                    <a:pt x="818" y="100"/>
                  </a:cubicBezTo>
                  <a:cubicBezTo>
                    <a:pt x="801" y="90"/>
                    <a:pt x="785" y="80"/>
                    <a:pt x="769" y="70"/>
                  </a:cubicBezTo>
                  <a:cubicBezTo>
                    <a:pt x="800" y="58"/>
                    <a:pt x="831" y="47"/>
                    <a:pt x="862" y="36"/>
                  </a:cubicBezTo>
                  <a:cubicBezTo>
                    <a:pt x="879" y="29"/>
                    <a:pt x="896" y="23"/>
                    <a:pt x="914" y="17"/>
                  </a:cubicBezTo>
                  <a:cubicBezTo>
                    <a:pt x="920" y="14"/>
                    <a:pt x="927" y="11"/>
                    <a:pt x="933" y="9"/>
                  </a:cubicBezTo>
                  <a:cubicBezTo>
                    <a:pt x="947" y="7"/>
                    <a:pt x="941" y="20"/>
                    <a:pt x="940" y="30"/>
                  </a:cubicBezTo>
                  <a:cubicBezTo>
                    <a:pt x="937" y="66"/>
                    <a:pt x="932" y="102"/>
                    <a:pt x="926" y="138"/>
                  </a:cubicBezTo>
                  <a:cubicBezTo>
                    <a:pt x="925" y="145"/>
                    <a:pt x="924" y="152"/>
                    <a:pt x="922" y="159"/>
                  </a:cubicBezTo>
                  <a:cubicBezTo>
                    <a:pt x="921" y="163"/>
                    <a:pt x="921" y="168"/>
                    <a:pt x="920" y="172"/>
                  </a:cubicBezTo>
                  <a:cubicBezTo>
                    <a:pt x="917" y="175"/>
                    <a:pt x="914" y="173"/>
                    <a:pt x="913" y="169"/>
                  </a:cubicBezTo>
                  <a:cubicBezTo>
                    <a:pt x="899" y="159"/>
                    <a:pt x="888" y="142"/>
                    <a:pt x="877" y="130"/>
                  </a:cubicBezTo>
                  <a:cubicBezTo>
                    <a:pt x="877" y="129"/>
                    <a:pt x="876" y="129"/>
                    <a:pt x="876" y="129"/>
                  </a:cubicBezTo>
                  <a:cubicBezTo>
                    <a:pt x="877" y="128"/>
                    <a:pt x="877" y="127"/>
                    <a:pt x="878" y="126"/>
                  </a:cubicBezTo>
                  <a:cubicBezTo>
                    <a:pt x="879" y="124"/>
                    <a:pt x="875" y="122"/>
                    <a:pt x="874" y="124"/>
                  </a:cubicBezTo>
                  <a:cubicBezTo>
                    <a:pt x="841" y="188"/>
                    <a:pt x="810" y="252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37" y="315"/>
                    <a:pt x="694" y="309"/>
                    <a:pt x="652" y="300"/>
                  </a:cubicBezTo>
                  <a:cubicBezTo>
                    <a:pt x="651" y="299"/>
                    <a:pt x="650" y="300"/>
                    <a:pt x="650" y="302"/>
                  </a:cubicBezTo>
                  <a:cubicBezTo>
                    <a:pt x="646" y="351"/>
                    <a:pt x="643" y="401"/>
                    <a:pt x="640" y="451"/>
                  </a:cubicBezTo>
                  <a:cubicBezTo>
                    <a:pt x="578" y="461"/>
                    <a:pt x="515" y="465"/>
                    <a:pt x="451" y="463"/>
                  </a:cubicBezTo>
                  <a:cubicBezTo>
                    <a:pt x="450" y="463"/>
                    <a:pt x="449" y="464"/>
                    <a:pt x="449" y="465"/>
                  </a:cubicBezTo>
                  <a:cubicBezTo>
                    <a:pt x="448" y="511"/>
                    <a:pt x="445" y="557"/>
                    <a:pt x="441" y="603"/>
                  </a:cubicBezTo>
                  <a:cubicBezTo>
                    <a:pt x="441" y="603"/>
                    <a:pt x="441" y="603"/>
                    <a:pt x="440" y="603"/>
                  </a:cubicBezTo>
                  <a:cubicBezTo>
                    <a:pt x="382" y="601"/>
                    <a:pt x="324" y="600"/>
                    <a:pt x="265" y="598"/>
                  </a:cubicBezTo>
                  <a:cubicBezTo>
                    <a:pt x="264" y="598"/>
                    <a:pt x="263" y="599"/>
                    <a:pt x="263" y="601"/>
                  </a:cubicBezTo>
                  <a:cubicBezTo>
                    <a:pt x="262" y="642"/>
                    <a:pt x="260" y="683"/>
                    <a:pt x="259" y="725"/>
                  </a:cubicBezTo>
                  <a:cubicBezTo>
                    <a:pt x="259" y="725"/>
                    <a:pt x="259" y="725"/>
                    <a:pt x="259" y="726"/>
                  </a:cubicBezTo>
                  <a:cubicBezTo>
                    <a:pt x="206" y="726"/>
                    <a:pt x="152" y="727"/>
                    <a:pt x="98" y="727"/>
                  </a:cubicBezTo>
                  <a:cubicBezTo>
                    <a:pt x="86" y="727"/>
                    <a:pt x="74" y="727"/>
                    <a:pt x="62" y="727"/>
                  </a:cubicBezTo>
                  <a:cubicBezTo>
                    <a:pt x="49" y="727"/>
                    <a:pt x="34" y="729"/>
                    <a:pt x="22" y="726"/>
                  </a:cubicBezTo>
                  <a:cubicBezTo>
                    <a:pt x="1" y="720"/>
                    <a:pt x="8" y="700"/>
                    <a:pt x="8" y="684"/>
                  </a:cubicBezTo>
                  <a:cubicBezTo>
                    <a:pt x="8" y="672"/>
                    <a:pt x="8" y="659"/>
                    <a:pt x="8" y="647"/>
                  </a:cubicBezTo>
                  <a:cubicBezTo>
                    <a:pt x="75" y="650"/>
                    <a:pt x="142" y="654"/>
                    <a:pt x="209" y="657"/>
                  </a:cubicBezTo>
                  <a:cubicBezTo>
                    <a:pt x="210" y="658"/>
                    <a:pt x="211" y="657"/>
                    <a:pt x="211" y="656"/>
                  </a:cubicBezTo>
                  <a:cubicBezTo>
                    <a:pt x="214" y="634"/>
                    <a:pt x="216" y="611"/>
                    <a:pt x="218" y="589"/>
                  </a:cubicBezTo>
                  <a:cubicBezTo>
                    <a:pt x="219" y="578"/>
                    <a:pt x="219" y="567"/>
                    <a:pt x="220" y="556"/>
                  </a:cubicBezTo>
                  <a:cubicBezTo>
                    <a:pt x="220" y="549"/>
                    <a:pt x="218" y="542"/>
                    <a:pt x="225" y="538"/>
                  </a:cubicBezTo>
                  <a:cubicBezTo>
                    <a:pt x="229" y="536"/>
                    <a:pt x="239" y="539"/>
                    <a:pt x="242" y="539"/>
                  </a:cubicBezTo>
                  <a:cubicBezTo>
                    <a:pt x="292" y="540"/>
                    <a:pt x="341" y="542"/>
                    <a:pt x="391" y="544"/>
                  </a:cubicBezTo>
                  <a:cubicBezTo>
                    <a:pt x="391" y="544"/>
                    <a:pt x="392" y="544"/>
                    <a:pt x="392" y="544"/>
                  </a:cubicBezTo>
                  <a:cubicBezTo>
                    <a:pt x="393" y="544"/>
                    <a:pt x="395" y="544"/>
                    <a:pt x="395" y="542"/>
                  </a:cubicBezTo>
                  <a:cubicBezTo>
                    <a:pt x="397" y="514"/>
                    <a:pt x="398" y="487"/>
                    <a:pt x="400" y="460"/>
                  </a:cubicBezTo>
                  <a:cubicBezTo>
                    <a:pt x="400" y="447"/>
                    <a:pt x="399" y="432"/>
                    <a:pt x="402" y="419"/>
                  </a:cubicBezTo>
                  <a:cubicBezTo>
                    <a:pt x="404" y="409"/>
                    <a:pt x="404" y="409"/>
                    <a:pt x="414" y="408"/>
                  </a:cubicBezTo>
                  <a:cubicBezTo>
                    <a:pt x="421" y="408"/>
                    <a:pt x="428" y="409"/>
                    <a:pt x="435" y="409"/>
                  </a:cubicBezTo>
                  <a:cubicBezTo>
                    <a:pt x="489" y="411"/>
                    <a:pt x="544" y="412"/>
                    <a:pt x="599" y="410"/>
                  </a:cubicBezTo>
                  <a:cubicBezTo>
                    <a:pt x="600" y="410"/>
                    <a:pt x="601" y="409"/>
                    <a:pt x="601" y="408"/>
                  </a:cubicBezTo>
                  <a:cubicBezTo>
                    <a:pt x="601" y="384"/>
                    <a:pt x="602" y="361"/>
                    <a:pt x="603" y="337"/>
                  </a:cubicBezTo>
                  <a:cubicBezTo>
                    <a:pt x="605" y="315"/>
                    <a:pt x="604" y="288"/>
                    <a:pt x="610" y="266"/>
                  </a:cubicBezTo>
                  <a:cubicBezTo>
                    <a:pt x="612" y="259"/>
                    <a:pt x="611" y="257"/>
                    <a:pt x="620" y="256"/>
                  </a:cubicBezTo>
                  <a:cubicBezTo>
                    <a:pt x="625" y="255"/>
                    <a:pt x="631" y="257"/>
                    <a:pt x="637" y="258"/>
                  </a:cubicBezTo>
                  <a:cubicBezTo>
                    <a:pt x="648" y="259"/>
                    <a:pt x="659" y="260"/>
                    <a:pt x="671" y="261"/>
                  </a:cubicBezTo>
                  <a:cubicBezTo>
                    <a:pt x="696" y="263"/>
                    <a:pt x="721" y="266"/>
                    <a:pt x="746" y="268"/>
                  </a:cubicBezTo>
                  <a:cubicBezTo>
                    <a:pt x="746" y="269"/>
                    <a:pt x="747" y="268"/>
                    <a:pt x="748" y="267"/>
                  </a:cubicBezTo>
                  <a:cubicBezTo>
                    <a:pt x="772" y="215"/>
                    <a:pt x="796" y="162"/>
                    <a:pt x="819" y="109"/>
                  </a:cubicBezTo>
                  <a:cubicBezTo>
                    <a:pt x="820" y="106"/>
                    <a:pt x="816" y="104"/>
                    <a:pt x="815" y="107"/>
                  </a:cubicBezTo>
                  <a:cubicBezTo>
                    <a:pt x="795" y="154"/>
                    <a:pt x="774" y="200"/>
                    <a:pt x="753" y="246"/>
                  </a:cubicBezTo>
                  <a:cubicBezTo>
                    <a:pt x="746" y="261"/>
                    <a:pt x="742" y="264"/>
                    <a:pt x="725" y="262"/>
                  </a:cubicBezTo>
                  <a:cubicBezTo>
                    <a:pt x="712" y="261"/>
                    <a:pt x="698" y="259"/>
                    <a:pt x="684" y="258"/>
                  </a:cubicBezTo>
                  <a:cubicBezTo>
                    <a:pt x="659" y="256"/>
                    <a:pt x="634" y="253"/>
                    <a:pt x="609" y="251"/>
                  </a:cubicBezTo>
                  <a:cubicBezTo>
                    <a:pt x="608" y="251"/>
                    <a:pt x="607" y="252"/>
                    <a:pt x="607" y="253"/>
                  </a:cubicBezTo>
                  <a:cubicBezTo>
                    <a:pt x="603" y="282"/>
                    <a:pt x="601" y="311"/>
                    <a:pt x="599" y="340"/>
                  </a:cubicBezTo>
                  <a:cubicBezTo>
                    <a:pt x="598" y="354"/>
                    <a:pt x="598" y="367"/>
                    <a:pt x="597" y="381"/>
                  </a:cubicBezTo>
                  <a:cubicBezTo>
                    <a:pt x="597" y="385"/>
                    <a:pt x="599" y="398"/>
                    <a:pt x="597" y="401"/>
                  </a:cubicBezTo>
                  <a:cubicBezTo>
                    <a:pt x="592" y="409"/>
                    <a:pt x="583" y="406"/>
                    <a:pt x="575" y="407"/>
                  </a:cubicBezTo>
                  <a:cubicBezTo>
                    <a:pt x="517" y="408"/>
                    <a:pt x="459" y="406"/>
                    <a:pt x="400" y="403"/>
                  </a:cubicBezTo>
                  <a:cubicBezTo>
                    <a:pt x="399" y="403"/>
                    <a:pt x="398" y="404"/>
                    <a:pt x="398" y="405"/>
                  </a:cubicBezTo>
                  <a:cubicBezTo>
                    <a:pt x="396" y="450"/>
                    <a:pt x="393" y="495"/>
                    <a:pt x="391" y="540"/>
                  </a:cubicBezTo>
                  <a:cubicBezTo>
                    <a:pt x="391" y="540"/>
                    <a:pt x="391" y="540"/>
                    <a:pt x="391" y="540"/>
                  </a:cubicBezTo>
                  <a:cubicBezTo>
                    <a:pt x="333" y="537"/>
                    <a:pt x="276" y="535"/>
                    <a:pt x="218" y="534"/>
                  </a:cubicBezTo>
                  <a:cubicBezTo>
                    <a:pt x="217" y="534"/>
                    <a:pt x="216" y="535"/>
                    <a:pt x="216" y="536"/>
                  </a:cubicBezTo>
                  <a:cubicBezTo>
                    <a:pt x="216" y="560"/>
                    <a:pt x="214" y="585"/>
                    <a:pt x="212" y="609"/>
                  </a:cubicBezTo>
                  <a:cubicBezTo>
                    <a:pt x="211" y="619"/>
                    <a:pt x="212" y="647"/>
                    <a:pt x="202" y="653"/>
                  </a:cubicBezTo>
                  <a:cubicBezTo>
                    <a:pt x="198" y="655"/>
                    <a:pt x="188" y="652"/>
                    <a:pt x="184" y="652"/>
                  </a:cubicBezTo>
                  <a:cubicBezTo>
                    <a:pt x="178" y="652"/>
                    <a:pt x="171" y="651"/>
                    <a:pt x="164" y="651"/>
                  </a:cubicBezTo>
                  <a:cubicBezTo>
                    <a:pt x="112" y="648"/>
                    <a:pt x="59" y="645"/>
                    <a:pt x="7" y="643"/>
                  </a:cubicBezTo>
                  <a:cubicBezTo>
                    <a:pt x="7" y="643"/>
                    <a:pt x="7" y="643"/>
                    <a:pt x="6" y="643"/>
                  </a:cubicBezTo>
                  <a:cubicBezTo>
                    <a:pt x="5" y="642"/>
                    <a:pt x="3" y="643"/>
                    <a:pt x="3" y="645"/>
                  </a:cubicBezTo>
                  <a:cubicBezTo>
                    <a:pt x="3" y="690"/>
                    <a:pt x="3" y="690"/>
                    <a:pt x="3" y="690"/>
                  </a:cubicBezTo>
                  <a:cubicBezTo>
                    <a:pt x="3" y="699"/>
                    <a:pt x="0" y="714"/>
                    <a:pt x="4" y="722"/>
                  </a:cubicBezTo>
                  <a:cubicBezTo>
                    <a:pt x="7" y="728"/>
                    <a:pt x="9" y="728"/>
                    <a:pt x="15" y="729"/>
                  </a:cubicBezTo>
                  <a:cubicBezTo>
                    <a:pt x="31" y="733"/>
                    <a:pt x="49" y="731"/>
                    <a:pt x="65" y="731"/>
                  </a:cubicBezTo>
                  <a:cubicBezTo>
                    <a:pt x="130" y="732"/>
                    <a:pt x="195" y="730"/>
                    <a:pt x="259" y="730"/>
                  </a:cubicBezTo>
                  <a:cubicBezTo>
                    <a:pt x="261" y="730"/>
                    <a:pt x="262" y="728"/>
                    <a:pt x="261" y="727"/>
                  </a:cubicBezTo>
                  <a:cubicBezTo>
                    <a:pt x="262" y="727"/>
                    <a:pt x="263" y="726"/>
                    <a:pt x="263" y="725"/>
                  </a:cubicBezTo>
                  <a:cubicBezTo>
                    <a:pt x="264" y="701"/>
                    <a:pt x="265" y="676"/>
                    <a:pt x="266" y="652"/>
                  </a:cubicBezTo>
                  <a:cubicBezTo>
                    <a:pt x="266" y="641"/>
                    <a:pt x="266" y="629"/>
                    <a:pt x="267" y="618"/>
                  </a:cubicBezTo>
                  <a:cubicBezTo>
                    <a:pt x="267" y="612"/>
                    <a:pt x="266" y="606"/>
                    <a:pt x="272" y="603"/>
                  </a:cubicBezTo>
                  <a:cubicBezTo>
                    <a:pt x="276" y="601"/>
                    <a:pt x="290" y="603"/>
                    <a:pt x="293" y="603"/>
                  </a:cubicBezTo>
                  <a:cubicBezTo>
                    <a:pt x="342" y="605"/>
                    <a:pt x="391" y="606"/>
                    <a:pt x="440" y="607"/>
                  </a:cubicBezTo>
                  <a:cubicBezTo>
                    <a:pt x="441" y="607"/>
                    <a:pt x="441" y="607"/>
                    <a:pt x="441" y="607"/>
                  </a:cubicBezTo>
                  <a:cubicBezTo>
                    <a:pt x="442" y="608"/>
                    <a:pt x="445" y="608"/>
                    <a:pt x="445" y="606"/>
                  </a:cubicBezTo>
                  <a:cubicBezTo>
                    <a:pt x="448" y="578"/>
                    <a:pt x="450" y="550"/>
                    <a:pt x="451" y="522"/>
                  </a:cubicBezTo>
                  <a:cubicBezTo>
                    <a:pt x="452" y="508"/>
                    <a:pt x="451" y="493"/>
                    <a:pt x="453" y="479"/>
                  </a:cubicBezTo>
                  <a:cubicBezTo>
                    <a:pt x="455" y="469"/>
                    <a:pt x="454" y="469"/>
                    <a:pt x="465" y="468"/>
                  </a:cubicBezTo>
                  <a:cubicBezTo>
                    <a:pt x="471" y="467"/>
                    <a:pt x="479" y="468"/>
                    <a:pt x="485" y="468"/>
                  </a:cubicBezTo>
                  <a:cubicBezTo>
                    <a:pt x="538" y="468"/>
                    <a:pt x="590" y="463"/>
                    <a:pt x="642" y="455"/>
                  </a:cubicBezTo>
                  <a:cubicBezTo>
                    <a:pt x="643" y="455"/>
                    <a:pt x="643" y="454"/>
                    <a:pt x="643" y="453"/>
                  </a:cubicBezTo>
                  <a:cubicBezTo>
                    <a:pt x="644" y="453"/>
                    <a:pt x="644" y="452"/>
                    <a:pt x="644" y="451"/>
                  </a:cubicBezTo>
                  <a:cubicBezTo>
                    <a:pt x="646" y="429"/>
                    <a:pt x="647" y="406"/>
                    <a:pt x="649" y="383"/>
                  </a:cubicBezTo>
                  <a:cubicBezTo>
                    <a:pt x="649" y="372"/>
                    <a:pt x="650" y="361"/>
                    <a:pt x="651" y="349"/>
                  </a:cubicBezTo>
                  <a:cubicBezTo>
                    <a:pt x="651" y="338"/>
                    <a:pt x="649" y="322"/>
                    <a:pt x="653" y="312"/>
                  </a:cubicBezTo>
                  <a:cubicBezTo>
                    <a:pt x="657" y="301"/>
                    <a:pt x="671" y="308"/>
                    <a:pt x="681" y="310"/>
                  </a:cubicBezTo>
                  <a:cubicBezTo>
                    <a:pt x="692" y="312"/>
                    <a:pt x="703" y="314"/>
                    <a:pt x="715" y="316"/>
                  </a:cubicBezTo>
                  <a:cubicBezTo>
                    <a:pt x="736" y="319"/>
                    <a:pt x="758" y="321"/>
                    <a:pt x="780" y="323"/>
                  </a:cubicBezTo>
                  <a:cubicBezTo>
                    <a:pt x="781" y="323"/>
                    <a:pt x="782" y="322"/>
                    <a:pt x="782" y="321"/>
                  </a:cubicBezTo>
                  <a:cubicBezTo>
                    <a:pt x="782" y="321"/>
                    <a:pt x="783" y="321"/>
                    <a:pt x="784" y="320"/>
                  </a:cubicBezTo>
                  <a:cubicBezTo>
                    <a:pt x="813" y="257"/>
                    <a:pt x="843" y="195"/>
                    <a:pt x="874" y="133"/>
                  </a:cubicBezTo>
                  <a:cubicBezTo>
                    <a:pt x="888" y="150"/>
                    <a:pt x="903" y="166"/>
                    <a:pt x="919" y="181"/>
                  </a:cubicBezTo>
                  <a:cubicBezTo>
                    <a:pt x="920" y="182"/>
                    <a:pt x="922" y="182"/>
                    <a:pt x="922" y="180"/>
                  </a:cubicBezTo>
                  <a:cubicBezTo>
                    <a:pt x="929" y="146"/>
                    <a:pt x="935" y="112"/>
                    <a:pt x="939" y="78"/>
                  </a:cubicBezTo>
                  <a:cubicBezTo>
                    <a:pt x="941" y="60"/>
                    <a:pt x="943" y="41"/>
                    <a:pt x="945" y="23"/>
                  </a:cubicBezTo>
                  <a:cubicBezTo>
                    <a:pt x="945" y="19"/>
                    <a:pt x="949" y="6"/>
                    <a:pt x="943" y="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="" xmlns:a16="http://schemas.microsoft.com/office/drawing/2014/main" id="{81C0A995-8EDD-428D-84F2-B18059F3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2501"/>
              <a:ext cx="127" cy="19"/>
            </a:xfrm>
            <a:custGeom>
              <a:avLst/>
              <a:gdLst>
                <a:gd name="T0" fmla="*/ 40 w 42"/>
                <a:gd name="T1" fmla="*/ 2 h 6"/>
                <a:gd name="T2" fmla="*/ 2 w 42"/>
                <a:gd name="T3" fmla="*/ 0 h 6"/>
                <a:gd name="T4" fmla="*/ 2 w 42"/>
                <a:gd name="T5" fmla="*/ 4 h 6"/>
                <a:gd name="T6" fmla="*/ 40 w 42"/>
                <a:gd name="T7" fmla="*/ 6 h 6"/>
                <a:gd name="T8" fmla="*/ 40 w 4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">
                  <a:moveTo>
                    <a:pt x="40" y="2"/>
                  </a:moveTo>
                  <a:cubicBezTo>
                    <a:pt x="27" y="1"/>
                    <a:pt x="15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15" y="5"/>
                    <a:pt x="27" y="5"/>
                    <a:pt x="40" y="6"/>
                  </a:cubicBezTo>
                  <a:cubicBezTo>
                    <a:pt x="42" y="6"/>
                    <a:pt x="42" y="2"/>
                    <a:pt x="40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F5EBA391-BC36-49E7-A67A-7950EE248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468"/>
              <a:ext cx="122" cy="27"/>
            </a:xfrm>
            <a:custGeom>
              <a:avLst/>
              <a:gdLst>
                <a:gd name="T0" fmla="*/ 37 w 40"/>
                <a:gd name="T1" fmla="*/ 4 h 9"/>
                <a:gd name="T2" fmla="*/ 3 w 40"/>
                <a:gd name="T3" fmla="*/ 0 h 9"/>
                <a:gd name="T4" fmla="*/ 3 w 40"/>
                <a:gd name="T5" fmla="*/ 4 h 9"/>
                <a:gd name="T6" fmla="*/ 36 w 40"/>
                <a:gd name="T7" fmla="*/ 8 h 9"/>
                <a:gd name="T8" fmla="*/ 37 w 40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">
                  <a:moveTo>
                    <a:pt x="37" y="4"/>
                  </a:moveTo>
                  <a:cubicBezTo>
                    <a:pt x="26" y="2"/>
                    <a:pt x="15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14" y="5"/>
                    <a:pt x="25" y="6"/>
                    <a:pt x="36" y="8"/>
                  </a:cubicBezTo>
                  <a:cubicBezTo>
                    <a:pt x="39" y="9"/>
                    <a:pt x="40" y="5"/>
                    <a:pt x="37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="" xmlns:a16="http://schemas.microsoft.com/office/drawing/2014/main" id="{C4DD73D4-A1C0-44D6-9EBD-45FEAD0AB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1997"/>
              <a:ext cx="115" cy="28"/>
            </a:xfrm>
            <a:custGeom>
              <a:avLst/>
              <a:gdLst>
                <a:gd name="T0" fmla="*/ 36 w 38"/>
                <a:gd name="T1" fmla="*/ 4 h 9"/>
                <a:gd name="T2" fmla="*/ 3 w 38"/>
                <a:gd name="T3" fmla="*/ 1 h 9"/>
                <a:gd name="T4" fmla="*/ 3 w 38"/>
                <a:gd name="T5" fmla="*/ 5 h 9"/>
                <a:gd name="T6" fmla="*/ 35 w 38"/>
                <a:gd name="T7" fmla="*/ 9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2"/>
                    <a:pt x="14" y="0"/>
                    <a:pt x="3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14" y="5"/>
                    <a:pt x="24" y="6"/>
                    <a:pt x="35" y="9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="" xmlns:a16="http://schemas.microsoft.com/office/drawing/2014/main" id="{84C5106E-4747-49C2-A1A5-81367B11E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034"/>
              <a:ext cx="115" cy="27"/>
            </a:xfrm>
            <a:custGeom>
              <a:avLst/>
              <a:gdLst>
                <a:gd name="T0" fmla="*/ 36 w 38"/>
                <a:gd name="T1" fmla="*/ 4 h 9"/>
                <a:gd name="T2" fmla="*/ 2 w 38"/>
                <a:gd name="T3" fmla="*/ 2 h 9"/>
                <a:gd name="T4" fmla="*/ 4 w 38"/>
                <a:gd name="T5" fmla="*/ 6 h 9"/>
                <a:gd name="T6" fmla="*/ 35 w 38"/>
                <a:gd name="T7" fmla="*/ 8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1"/>
                    <a:pt x="14" y="0"/>
                    <a:pt x="2" y="2"/>
                  </a:cubicBezTo>
                  <a:cubicBezTo>
                    <a:pt x="0" y="2"/>
                    <a:pt x="1" y="6"/>
                    <a:pt x="4" y="6"/>
                  </a:cubicBezTo>
                  <a:cubicBezTo>
                    <a:pt x="14" y="4"/>
                    <a:pt x="24" y="5"/>
                    <a:pt x="35" y="8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="" xmlns:a16="http://schemas.microsoft.com/office/drawing/2014/main" id="{30B08189-59B8-4412-8181-988001B80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530"/>
              <a:ext cx="24" cy="127"/>
            </a:xfrm>
            <a:custGeom>
              <a:avLst/>
              <a:gdLst>
                <a:gd name="T0" fmla="*/ 4 w 8"/>
                <a:gd name="T1" fmla="*/ 2 h 42"/>
                <a:gd name="T2" fmla="*/ 0 w 8"/>
                <a:gd name="T3" fmla="*/ 40 h 42"/>
                <a:gd name="T4" fmla="*/ 4 w 8"/>
                <a:gd name="T5" fmla="*/ 40 h 42"/>
                <a:gd name="T6" fmla="*/ 8 w 8"/>
                <a:gd name="T7" fmla="*/ 2 h 42"/>
                <a:gd name="T8" fmla="*/ 4 w 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2">
                  <a:moveTo>
                    <a:pt x="4" y="2"/>
                  </a:moveTo>
                  <a:cubicBezTo>
                    <a:pt x="3" y="15"/>
                    <a:pt x="1" y="27"/>
                    <a:pt x="0" y="40"/>
                  </a:cubicBezTo>
                  <a:cubicBezTo>
                    <a:pt x="0" y="42"/>
                    <a:pt x="4" y="42"/>
                    <a:pt x="4" y="40"/>
                  </a:cubicBezTo>
                  <a:cubicBezTo>
                    <a:pt x="6" y="27"/>
                    <a:pt x="7" y="15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="" xmlns:a16="http://schemas.microsoft.com/office/drawing/2014/main" id="{4F6A12D8-C85E-4088-A900-A1BCA3604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1512"/>
              <a:ext cx="22" cy="121"/>
            </a:xfrm>
            <a:custGeom>
              <a:avLst/>
              <a:gdLst>
                <a:gd name="T0" fmla="*/ 3 w 7"/>
                <a:gd name="T1" fmla="*/ 3 h 40"/>
                <a:gd name="T2" fmla="*/ 0 w 7"/>
                <a:gd name="T3" fmla="*/ 37 h 40"/>
                <a:gd name="T4" fmla="*/ 4 w 7"/>
                <a:gd name="T5" fmla="*/ 37 h 40"/>
                <a:gd name="T6" fmla="*/ 7 w 7"/>
                <a:gd name="T7" fmla="*/ 3 h 40"/>
                <a:gd name="T8" fmla="*/ 3 w 7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0">
                  <a:moveTo>
                    <a:pt x="3" y="3"/>
                  </a:moveTo>
                  <a:cubicBezTo>
                    <a:pt x="2" y="14"/>
                    <a:pt x="1" y="26"/>
                    <a:pt x="0" y="37"/>
                  </a:cubicBezTo>
                  <a:cubicBezTo>
                    <a:pt x="0" y="40"/>
                    <a:pt x="4" y="40"/>
                    <a:pt x="4" y="37"/>
                  </a:cubicBezTo>
                  <a:cubicBezTo>
                    <a:pt x="5" y="26"/>
                    <a:pt x="6" y="14"/>
                    <a:pt x="7" y="3"/>
                  </a:cubicBezTo>
                  <a:cubicBezTo>
                    <a:pt x="7" y="0"/>
                    <a:pt x="3" y="0"/>
                    <a:pt x="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="" xmlns:a16="http://schemas.microsoft.com/office/drawing/2014/main" id="{40DE5E81-5558-43DF-B550-91C9E552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" y="956"/>
              <a:ext cx="70" cy="164"/>
            </a:xfrm>
            <a:custGeom>
              <a:avLst/>
              <a:gdLst>
                <a:gd name="T0" fmla="*/ 18 w 23"/>
                <a:gd name="T1" fmla="*/ 3 h 54"/>
                <a:gd name="T2" fmla="*/ 1 w 23"/>
                <a:gd name="T3" fmla="*/ 51 h 54"/>
                <a:gd name="T4" fmla="*/ 5 w 23"/>
                <a:gd name="T5" fmla="*/ 52 h 54"/>
                <a:gd name="T6" fmla="*/ 22 w 23"/>
                <a:gd name="T7" fmla="*/ 4 h 54"/>
                <a:gd name="T8" fmla="*/ 18 w 23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4">
                  <a:moveTo>
                    <a:pt x="18" y="3"/>
                  </a:moveTo>
                  <a:cubicBezTo>
                    <a:pt x="12" y="19"/>
                    <a:pt x="7" y="35"/>
                    <a:pt x="1" y="51"/>
                  </a:cubicBezTo>
                  <a:cubicBezTo>
                    <a:pt x="0" y="53"/>
                    <a:pt x="4" y="54"/>
                    <a:pt x="5" y="52"/>
                  </a:cubicBezTo>
                  <a:cubicBezTo>
                    <a:pt x="11" y="36"/>
                    <a:pt x="17" y="20"/>
                    <a:pt x="22" y="4"/>
                  </a:cubicBezTo>
                  <a:cubicBezTo>
                    <a:pt x="23" y="2"/>
                    <a:pt x="19" y="0"/>
                    <a:pt x="18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="" xmlns:a16="http://schemas.microsoft.com/office/drawing/2014/main" id="{5DF3AB88-5DC0-4C06-80C4-55D7259BF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944"/>
              <a:ext cx="54" cy="118"/>
            </a:xfrm>
            <a:custGeom>
              <a:avLst/>
              <a:gdLst>
                <a:gd name="T0" fmla="*/ 13 w 18"/>
                <a:gd name="T1" fmla="*/ 3 h 39"/>
                <a:gd name="T2" fmla="*/ 0 w 18"/>
                <a:gd name="T3" fmla="*/ 35 h 39"/>
                <a:gd name="T4" fmla="*/ 4 w 18"/>
                <a:gd name="T5" fmla="*/ 36 h 39"/>
                <a:gd name="T6" fmla="*/ 17 w 18"/>
                <a:gd name="T7" fmla="*/ 5 h 39"/>
                <a:gd name="T8" fmla="*/ 13 w 18"/>
                <a:gd name="T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13" y="3"/>
                  </a:moveTo>
                  <a:cubicBezTo>
                    <a:pt x="7" y="13"/>
                    <a:pt x="3" y="24"/>
                    <a:pt x="0" y="35"/>
                  </a:cubicBezTo>
                  <a:cubicBezTo>
                    <a:pt x="0" y="38"/>
                    <a:pt x="4" y="39"/>
                    <a:pt x="4" y="36"/>
                  </a:cubicBezTo>
                  <a:cubicBezTo>
                    <a:pt x="7" y="25"/>
                    <a:pt x="11" y="15"/>
                    <a:pt x="17" y="5"/>
                  </a:cubicBezTo>
                  <a:cubicBezTo>
                    <a:pt x="18" y="2"/>
                    <a:pt x="14" y="0"/>
                    <a:pt x="1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="" xmlns:a16="http://schemas.microsoft.com/office/drawing/2014/main" id="{08F8905A-DD42-4A95-910B-F5D30366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" y="552"/>
              <a:ext cx="33" cy="149"/>
            </a:xfrm>
            <a:custGeom>
              <a:avLst/>
              <a:gdLst>
                <a:gd name="T0" fmla="*/ 6 w 11"/>
                <a:gd name="T1" fmla="*/ 3 h 49"/>
                <a:gd name="T2" fmla="*/ 0 w 11"/>
                <a:gd name="T3" fmla="*/ 46 h 49"/>
                <a:gd name="T4" fmla="*/ 4 w 11"/>
                <a:gd name="T5" fmla="*/ 46 h 49"/>
                <a:gd name="T6" fmla="*/ 10 w 11"/>
                <a:gd name="T7" fmla="*/ 4 h 49"/>
                <a:gd name="T8" fmla="*/ 6 w 11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6" y="3"/>
                  </a:moveTo>
                  <a:cubicBezTo>
                    <a:pt x="2" y="17"/>
                    <a:pt x="0" y="31"/>
                    <a:pt x="0" y="46"/>
                  </a:cubicBezTo>
                  <a:cubicBezTo>
                    <a:pt x="0" y="49"/>
                    <a:pt x="4" y="49"/>
                    <a:pt x="4" y="46"/>
                  </a:cubicBezTo>
                  <a:cubicBezTo>
                    <a:pt x="4" y="32"/>
                    <a:pt x="6" y="18"/>
                    <a:pt x="10" y="4"/>
                  </a:cubicBezTo>
                  <a:cubicBezTo>
                    <a:pt x="11" y="1"/>
                    <a:pt x="7" y="0"/>
                    <a:pt x="6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="" xmlns:a16="http://schemas.microsoft.com/office/drawing/2014/main" id="{514C1041-58A1-4F96-AD40-EF1CF68E5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479"/>
              <a:ext cx="45" cy="137"/>
            </a:xfrm>
            <a:custGeom>
              <a:avLst/>
              <a:gdLst>
                <a:gd name="T0" fmla="*/ 11 w 15"/>
                <a:gd name="T1" fmla="*/ 2 h 45"/>
                <a:gd name="T2" fmla="*/ 1 w 15"/>
                <a:gd name="T3" fmla="*/ 41 h 45"/>
                <a:gd name="T4" fmla="*/ 5 w 15"/>
                <a:gd name="T5" fmla="*/ 42 h 45"/>
                <a:gd name="T6" fmla="*/ 15 w 15"/>
                <a:gd name="T7" fmla="*/ 3 h 45"/>
                <a:gd name="T8" fmla="*/ 11 w 1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11" y="2"/>
                  </a:moveTo>
                  <a:cubicBezTo>
                    <a:pt x="7" y="15"/>
                    <a:pt x="3" y="28"/>
                    <a:pt x="1" y="41"/>
                  </a:cubicBezTo>
                  <a:cubicBezTo>
                    <a:pt x="0" y="44"/>
                    <a:pt x="4" y="45"/>
                    <a:pt x="5" y="42"/>
                  </a:cubicBezTo>
                  <a:cubicBezTo>
                    <a:pt x="7" y="29"/>
                    <a:pt x="11" y="16"/>
                    <a:pt x="15" y="3"/>
                  </a:cubicBezTo>
                  <a:cubicBezTo>
                    <a:pt x="15" y="1"/>
                    <a:pt x="11" y="0"/>
                    <a:pt x="11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2D5DD2B6-F77D-4707-A810-597F2E7BE026}"/>
              </a:ext>
            </a:extLst>
          </p:cNvPr>
          <p:cNvGrpSpPr/>
          <p:nvPr/>
        </p:nvGrpSpPr>
        <p:grpSpPr>
          <a:xfrm>
            <a:off x="8226860" y="2335402"/>
            <a:ext cx="2934589" cy="907589"/>
            <a:chOff x="6818250" y="865572"/>
            <a:chExt cx="2934589" cy="907589"/>
          </a:xfrm>
        </p:grpSpPr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A6861CC0-25B1-4E2C-8EE0-22FE10A014FD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6329E446-8B56-4BB1-B178-0CF10CFFE6E1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43C4F2C8-5F45-4CB3-9089-3C5A196A68D8}"/>
              </a:ext>
            </a:extLst>
          </p:cNvPr>
          <p:cNvGrpSpPr/>
          <p:nvPr/>
        </p:nvGrpSpPr>
        <p:grpSpPr>
          <a:xfrm>
            <a:off x="6993927" y="3508708"/>
            <a:ext cx="2934589" cy="907589"/>
            <a:chOff x="6818250" y="865572"/>
            <a:chExt cx="2934589" cy="907589"/>
          </a:xfrm>
        </p:grpSpPr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142FF8F8-BABD-4EC0-881E-3DD6BC787CBB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03C58880-9CE4-40B4-AE90-21D2E1373E90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7539DC41-5648-41FA-9E40-F9028AA11222}"/>
              </a:ext>
            </a:extLst>
          </p:cNvPr>
          <p:cNvGrpSpPr/>
          <p:nvPr/>
        </p:nvGrpSpPr>
        <p:grpSpPr>
          <a:xfrm>
            <a:off x="2882745" y="2688390"/>
            <a:ext cx="2934589" cy="907589"/>
            <a:chOff x="6818250" y="865572"/>
            <a:chExt cx="2934589" cy="907589"/>
          </a:xfrm>
        </p:grpSpPr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898FB27C-54CD-4EA6-90DF-9331F832A349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ABB33D4D-AB17-433F-B4C9-FA00B386ABA9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5E8EB6AA-9A18-4FA6-8179-EBDF0552B960}"/>
              </a:ext>
            </a:extLst>
          </p:cNvPr>
          <p:cNvGrpSpPr/>
          <p:nvPr/>
        </p:nvGrpSpPr>
        <p:grpSpPr>
          <a:xfrm>
            <a:off x="1383700" y="4230646"/>
            <a:ext cx="2934589" cy="907589"/>
            <a:chOff x="6818250" y="865572"/>
            <a:chExt cx="2934589" cy="907589"/>
          </a:xfrm>
        </p:grpSpPr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32285A15-A991-41B2-859A-BE36A401E40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65E7A282-7DC7-4F48-91BF-9266EA6850BD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sp>
        <p:nvSpPr>
          <p:cNvPr id="28" name="Freeform 9">
            <a:extLst>
              <a:ext uri="{FF2B5EF4-FFF2-40B4-BE49-F238E27FC236}">
                <a16:creationId xmlns="" xmlns:a16="http://schemas.microsoft.com/office/drawing/2014/main" id="{94978F1B-8E35-4E39-8BB9-E426D7691D5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445D5B74-13E8-4A27-B540-69ECE0D3A381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33427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35219021-465F-40F0-9C2C-88FFBA38A9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84651" y="2606573"/>
            <a:ext cx="1727200" cy="2245236"/>
            <a:chOff x="3147" y="1240"/>
            <a:chExt cx="1397" cy="1816"/>
          </a:xfrm>
          <a:solidFill>
            <a:schemeClr val="accent1"/>
          </a:solidFill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196B17E4-342B-43A9-8AE5-B759A140E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" y="1240"/>
              <a:ext cx="1183" cy="1816"/>
            </a:xfrm>
            <a:custGeom>
              <a:avLst/>
              <a:gdLst>
                <a:gd name="T0" fmla="*/ 390 w 441"/>
                <a:gd name="T1" fmla="*/ 93 h 678"/>
                <a:gd name="T2" fmla="*/ 78 w 441"/>
                <a:gd name="T3" fmla="*/ 141 h 678"/>
                <a:gd name="T4" fmla="*/ 141 w 441"/>
                <a:gd name="T5" fmla="*/ 259 h 678"/>
                <a:gd name="T6" fmla="*/ 103 w 441"/>
                <a:gd name="T7" fmla="*/ 322 h 678"/>
                <a:gd name="T8" fmla="*/ 38 w 441"/>
                <a:gd name="T9" fmla="*/ 234 h 678"/>
                <a:gd name="T10" fmla="*/ 28 w 441"/>
                <a:gd name="T11" fmla="*/ 284 h 678"/>
                <a:gd name="T12" fmla="*/ 132 w 441"/>
                <a:gd name="T13" fmla="*/ 427 h 678"/>
                <a:gd name="T14" fmla="*/ 36 w 441"/>
                <a:gd name="T15" fmla="*/ 665 h 678"/>
                <a:gd name="T16" fmla="*/ 140 w 441"/>
                <a:gd name="T17" fmla="*/ 437 h 678"/>
                <a:gd name="T18" fmla="*/ 44 w 441"/>
                <a:gd name="T19" fmla="*/ 513 h 678"/>
                <a:gd name="T20" fmla="*/ 42 w 441"/>
                <a:gd name="T21" fmla="*/ 586 h 678"/>
                <a:gd name="T22" fmla="*/ 126 w 441"/>
                <a:gd name="T23" fmla="*/ 607 h 678"/>
                <a:gd name="T24" fmla="*/ 242 w 441"/>
                <a:gd name="T25" fmla="*/ 596 h 678"/>
                <a:gd name="T26" fmla="*/ 272 w 441"/>
                <a:gd name="T27" fmla="*/ 664 h 678"/>
                <a:gd name="T28" fmla="*/ 257 w 441"/>
                <a:gd name="T29" fmla="*/ 664 h 678"/>
                <a:gd name="T30" fmla="*/ 234 w 441"/>
                <a:gd name="T31" fmla="*/ 664 h 678"/>
                <a:gd name="T32" fmla="*/ 210 w 441"/>
                <a:gd name="T33" fmla="*/ 606 h 678"/>
                <a:gd name="T34" fmla="*/ 192 w 441"/>
                <a:gd name="T35" fmla="*/ 611 h 678"/>
                <a:gd name="T36" fmla="*/ 46 w 441"/>
                <a:gd name="T37" fmla="*/ 669 h 678"/>
                <a:gd name="T38" fmla="*/ 222 w 441"/>
                <a:gd name="T39" fmla="*/ 676 h 678"/>
                <a:gd name="T40" fmla="*/ 427 w 441"/>
                <a:gd name="T41" fmla="*/ 446 h 678"/>
                <a:gd name="T42" fmla="*/ 306 w 441"/>
                <a:gd name="T43" fmla="*/ 269 h 678"/>
                <a:gd name="T44" fmla="*/ 438 w 441"/>
                <a:gd name="T45" fmla="*/ 163 h 678"/>
                <a:gd name="T46" fmla="*/ 73 w 441"/>
                <a:gd name="T47" fmla="*/ 146 h 678"/>
                <a:gd name="T48" fmla="*/ 18 w 441"/>
                <a:gd name="T49" fmla="*/ 273 h 678"/>
                <a:gd name="T50" fmla="*/ 18 w 441"/>
                <a:gd name="T51" fmla="*/ 273 h 678"/>
                <a:gd name="T52" fmla="*/ 81 w 441"/>
                <a:gd name="T53" fmla="*/ 591 h 678"/>
                <a:gd name="T54" fmla="*/ 117 w 441"/>
                <a:gd name="T55" fmla="*/ 601 h 678"/>
                <a:gd name="T56" fmla="*/ 198 w 441"/>
                <a:gd name="T57" fmla="*/ 500 h 678"/>
                <a:gd name="T58" fmla="*/ 218 w 441"/>
                <a:gd name="T59" fmla="*/ 441 h 678"/>
                <a:gd name="T60" fmla="*/ 221 w 441"/>
                <a:gd name="T61" fmla="*/ 442 h 678"/>
                <a:gd name="T62" fmla="*/ 276 w 441"/>
                <a:gd name="T63" fmla="*/ 510 h 678"/>
                <a:gd name="T64" fmla="*/ 228 w 441"/>
                <a:gd name="T65" fmla="*/ 514 h 678"/>
                <a:gd name="T66" fmla="*/ 147 w 441"/>
                <a:gd name="T67" fmla="*/ 519 h 678"/>
                <a:gd name="T68" fmla="*/ 349 w 441"/>
                <a:gd name="T69" fmla="*/ 596 h 678"/>
                <a:gd name="T70" fmla="*/ 271 w 441"/>
                <a:gd name="T71" fmla="*/ 600 h 678"/>
                <a:gd name="T72" fmla="*/ 357 w 441"/>
                <a:gd name="T73" fmla="*/ 597 h 678"/>
                <a:gd name="T74" fmla="*/ 388 w 441"/>
                <a:gd name="T75" fmla="*/ 597 h 678"/>
                <a:gd name="T76" fmla="*/ 404 w 441"/>
                <a:gd name="T77" fmla="*/ 587 h 678"/>
                <a:gd name="T78" fmla="*/ 410 w 441"/>
                <a:gd name="T79" fmla="*/ 664 h 678"/>
                <a:gd name="T80" fmla="*/ 357 w 441"/>
                <a:gd name="T81" fmla="*/ 527 h 678"/>
                <a:gd name="T82" fmla="*/ 391 w 441"/>
                <a:gd name="T83" fmla="*/ 527 h 678"/>
                <a:gd name="T84" fmla="*/ 416 w 441"/>
                <a:gd name="T85" fmla="*/ 451 h 678"/>
                <a:gd name="T86" fmla="*/ 311 w 441"/>
                <a:gd name="T87" fmla="*/ 446 h 678"/>
                <a:gd name="T88" fmla="*/ 144 w 441"/>
                <a:gd name="T89" fmla="*/ 428 h 678"/>
                <a:gd name="T90" fmla="*/ 336 w 441"/>
                <a:gd name="T91" fmla="*/ 353 h 678"/>
                <a:gd name="T92" fmla="*/ 186 w 441"/>
                <a:gd name="T93" fmla="*/ 21 h 678"/>
                <a:gd name="T94" fmla="*/ 211 w 441"/>
                <a:gd name="T95" fmla="*/ 16 h 678"/>
                <a:gd name="T96" fmla="*/ 218 w 441"/>
                <a:gd name="T97" fmla="*/ 22 h 678"/>
                <a:gd name="T98" fmla="*/ 276 w 441"/>
                <a:gd name="T99" fmla="*/ 25 h 678"/>
                <a:gd name="T100" fmla="*/ 428 w 441"/>
                <a:gd name="T101" fmla="*/ 161 h 678"/>
                <a:gd name="T102" fmla="*/ 423 w 441"/>
                <a:gd name="T103" fmla="*/ 14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" h="678">
                  <a:moveTo>
                    <a:pt x="431" y="139"/>
                  </a:moveTo>
                  <a:cubicBezTo>
                    <a:pt x="425" y="134"/>
                    <a:pt x="413" y="129"/>
                    <a:pt x="407" y="135"/>
                  </a:cubicBezTo>
                  <a:cubicBezTo>
                    <a:pt x="406" y="135"/>
                    <a:pt x="406" y="135"/>
                    <a:pt x="406" y="136"/>
                  </a:cubicBezTo>
                  <a:cubicBezTo>
                    <a:pt x="403" y="121"/>
                    <a:pt x="397" y="106"/>
                    <a:pt x="390" y="93"/>
                  </a:cubicBezTo>
                  <a:cubicBezTo>
                    <a:pt x="355" y="34"/>
                    <a:pt x="285" y="0"/>
                    <a:pt x="218" y="11"/>
                  </a:cubicBezTo>
                  <a:cubicBezTo>
                    <a:pt x="218" y="10"/>
                    <a:pt x="217" y="9"/>
                    <a:pt x="215" y="9"/>
                  </a:cubicBezTo>
                  <a:cubicBezTo>
                    <a:pt x="154" y="7"/>
                    <a:pt x="98" y="50"/>
                    <a:pt x="82" y="108"/>
                  </a:cubicBezTo>
                  <a:cubicBezTo>
                    <a:pt x="79" y="119"/>
                    <a:pt x="78" y="130"/>
                    <a:pt x="78" y="141"/>
                  </a:cubicBezTo>
                  <a:cubicBezTo>
                    <a:pt x="75" y="141"/>
                    <a:pt x="71" y="142"/>
                    <a:pt x="69" y="145"/>
                  </a:cubicBezTo>
                  <a:cubicBezTo>
                    <a:pt x="56" y="150"/>
                    <a:pt x="39" y="162"/>
                    <a:pt x="50" y="177"/>
                  </a:cubicBezTo>
                  <a:cubicBezTo>
                    <a:pt x="57" y="188"/>
                    <a:pt x="73" y="187"/>
                    <a:pt x="84" y="181"/>
                  </a:cubicBezTo>
                  <a:cubicBezTo>
                    <a:pt x="93" y="212"/>
                    <a:pt x="114" y="241"/>
                    <a:pt x="141" y="259"/>
                  </a:cubicBezTo>
                  <a:cubicBezTo>
                    <a:pt x="155" y="269"/>
                    <a:pt x="172" y="275"/>
                    <a:pt x="189" y="279"/>
                  </a:cubicBezTo>
                  <a:cubicBezTo>
                    <a:pt x="183" y="291"/>
                    <a:pt x="178" y="303"/>
                    <a:pt x="173" y="316"/>
                  </a:cubicBezTo>
                  <a:cubicBezTo>
                    <a:pt x="173" y="316"/>
                    <a:pt x="173" y="316"/>
                    <a:pt x="173" y="316"/>
                  </a:cubicBezTo>
                  <a:cubicBezTo>
                    <a:pt x="151" y="325"/>
                    <a:pt x="126" y="324"/>
                    <a:pt x="103" y="322"/>
                  </a:cubicBezTo>
                  <a:cubicBezTo>
                    <a:pt x="74" y="320"/>
                    <a:pt x="46" y="311"/>
                    <a:pt x="36" y="282"/>
                  </a:cubicBezTo>
                  <a:cubicBezTo>
                    <a:pt x="35" y="282"/>
                    <a:pt x="35" y="282"/>
                    <a:pt x="35" y="282"/>
                  </a:cubicBezTo>
                  <a:cubicBezTo>
                    <a:pt x="42" y="280"/>
                    <a:pt x="47" y="275"/>
                    <a:pt x="51" y="270"/>
                  </a:cubicBezTo>
                  <a:cubicBezTo>
                    <a:pt x="58" y="256"/>
                    <a:pt x="51" y="241"/>
                    <a:pt x="38" y="234"/>
                  </a:cubicBezTo>
                  <a:cubicBezTo>
                    <a:pt x="25" y="228"/>
                    <a:pt x="10" y="232"/>
                    <a:pt x="4" y="246"/>
                  </a:cubicBezTo>
                  <a:cubicBezTo>
                    <a:pt x="0" y="257"/>
                    <a:pt x="3" y="272"/>
                    <a:pt x="14" y="279"/>
                  </a:cubicBezTo>
                  <a:cubicBezTo>
                    <a:pt x="14" y="279"/>
                    <a:pt x="15" y="280"/>
                    <a:pt x="15" y="280"/>
                  </a:cubicBezTo>
                  <a:cubicBezTo>
                    <a:pt x="19" y="283"/>
                    <a:pt x="23" y="284"/>
                    <a:pt x="28" y="284"/>
                  </a:cubicBezTo>
                  <a:cubicBezTo>
                    <a:pt x="32" y="311"/>
                    <a:pt x="56" y="326"/>
                    <a:pt x="81" y="331"/>
                  </a:cubicBezTo>
                  <a:cubicBezTo>
                    <a:pt x="108" y="337"/>
                    <a:pt x="144" y="339"/>
                    <a:pt x="169" y="326"/>
                  </a:cubicBezTo>
                  <a:cubicBezTo>
                    <a:pt x="166" y="334"/>
                    <a:pt x="163" y="343"/>
                    <a:pt x="160" y="352"/>
                  </a:cubicBezTo>
                  <a:cubicBezTo>
                    <a:pt x="151" y="377"/>
                    <a:pt x="141" y="402"/>
                    <a:pt x="132" y="427"/>
                  </a:cubicBezTo>
                  <a:cubicBezTo>
                    <a:pt x="100" y="426"/>
                    <a:pt x="67" y="424"/>
                    <a:pt x="34" y="423"/>
                  </a:cubicBezTo>
                  <a:cubicBezTo>
                    <a:pt x="32" y="422"/>
                    <a:pt x="30" y="425"/>
                    <a:pt x="30" y="427"/>
                  </a:cubicBezTo>
                  <a:cubicBezTo>
                    <a:pt x="29" y="506"/>
                    <a:pt x="28" y="586"/>
                    <a:pt x="31" y="665"/>
                  </a:cubicBezTo>
                  <a:cubicBezTo>
                    <a:pt x="31" y="668"/>
                    <a:pt x="36" y="668"/>
                    <a:pt x="36" y="665"/>
                  </a:cubicBezTo>
                  <a:cubicBezTo>
                    <a:pt x="39" y="587"/>
                    <a:pt x="38" y="510"/>
                    <a:pt x="39" y="432"/>
                  </a:cubicBezTo>
                  <a:cubicBezTo>
                    <a:pt x="69" y="434"/>
                    <a:pt x="99" y="435"/>
                    <a:pt x="130" y="437"/>
                  </a:cubicBezTo>
                  <a:cubicBezTo>
                    <a:pt x="129" y="442"/>
                    <a:pt x="137" y="446"/>
                    <a:pt x="139" y="440"/>
                  </a:cubicBezTo>
                  <a:cubicBezTo>
                    <a:pt x="139" y="439"/>
                    <a:pt x="140" y="438"/>
                    <a:pt x="140" y="437"/>
                  </a:cubicBezTo>
                  <a:cubicBezTo>
                    <a:pt x="158" y="438"/>
                    <a:pt x="175" y="439"/>
                    <a:pt x="193" y="440"/>
                  </a:cubicBezTo>
                  <a:cubicBezTo>
                    <a:pt x="169" y="457"/>
                    <a:pt x="150" y="482"/>
                    <a:pt x="137" y="510"/>
                  </a:cubicBezTo>
                  <a:cubicBezTo>
                    <a:pt x="106" y="509"/>
                    <a:pt x="75" y="509"/>
                    <a:pt x="44" y="510"/>
                  </a:cubicBezTo>
                  <a:cubicBezTo>
                    <a:pt x="42" y="510"/>
                    <a:pt x="42" y="513"/>
                    <a:pt x="44" y="513"/>
                  </a:cubicBezTo>
                  <a:cubicBezTo>
                    <a:pt x="74" y="516"/>
                    <a:pt x="103" y="518"/>
                    <a:pt x="133" y="519"/>
                  </a:cubicBezTo>
                  <a:cubicBezTo>
                    <a:pt x="124" y="541"/>
                    <a:pt x="118" y="565"/>
                    <a:pt x="117" y="588"/>
                  </a:cubicBezTo>
                  <a:cubicBezTo>
                    <a:pt x="103" y="577"/>
                    <a:pt x="79" y="571"/>
                    <a:pt x="72" y="588"/>
                  </a:cubicBezTo>
                  <a:cubicBezTo>
                    <a:pt x="62" y="586"/>
                    <a:pt x="51" y="587"/>
                    <a:pt x="42" y="586"/>
                  </a:cubicBezTo>
                  <a:cubicBezTo>
                    <a:pt x="40" y="586"/>
                    <a:pt x="39" y="590"/>
                    <a:pt x="41" y="590"/>
                  </a:cubicBezTo>
                  <a:cubicBezTo>
                    <a:pt x="50" y="592"/>
                    <a:pt x="61" y="595"/>
                    <a:pt x="71" y="595"/>
                  </a:cubicBezTo>
                  <a:cubicBezTo>
                    <a:pt x="73" y="612"/>
                    <a:pt x="114" y="618"/>
                    <a:pt x="126" y="614"/>
                  </a:cubicBezTo>
                  <a:cubicBezTo>
                    <a:pt x="129" y="613"/>
                    <a:pt x="129" y="608"/>
                    <a:pt x="126" y="607"/>
                  </a:cubicBezTo>
                  <a:cubicBezTo>
                    <a:pt x="124" y="606"/>
                    <a:pt x="123" y="606"/>
                    <a:pt x="121" y="606"/>
                  </a:cubicBezTo>
                  <a:cubicBezTo>
                    <a:pt x="124" y="606"/>
                    <a:pt x="128" y="604"/>
                    <a:pt x="128" y="601"/>
                  </a:cubicBezTo>
                  <a:cubicBezTo>
                    <a:pt x="128" y="598"/>
                    <a:pt x="128" y="596"/>
                    <a:pt x="128" y="594"/>
                  </a:cubicBezTo>
                  <a:cubicBezTo>
                    <a:pt x="166" y="595"/>
                    <a:pt x="204" y="595"/>
                    <a:pt x="242" y="596"/>
                  </a:cubicBezTo>
                  <a:cubicBezTo>
                    <a:pt x="251" y="597"/>
                    <a:pt x="260" y="597"/>
                    <a:pt x="269" y="598"/>
                  </a:cubicBezTo>
                  <a:cubicBezTo>
                    <a:pt x="267" y="598"/>
                    <a:pt x="265" y="599"/>
                    <a:pt x="266" y="601"/>
                  </a:cubicBezTo>
                  <a:cubicBezTo>
                    <a:pt x="269" y="622"/>
                    <a:pt x="271" y="641"/>
                    <a:pt x="272" y="662"/>
                  </a:cubicBezTo>
                  <a:cubicBezTo>
                    <a:pt x="272" y="663"/>
                    <a:pt x="272" y="663"/>
                    <a:pt x="272" y="664"/>
                  </a:cubicBezTo>
                  <a:cubicBezTo>
                    <a:pt x="269" y="664"/>
                    <a:pt x="265" y="664"/>
                    <a:pt x="262" y="664"/>
                  </a:cubicBezTo>
                  <a:cubicBezTo>
                    <a:pt x="261" y="644"/>
                    <a:pt x="259" y="624"/>
                    <a:pt x="255" y="605"/>
                  </a:cubicBezTo>
                  <a:cubicBezTo>
                    <a:pt x="254" y="603"/>
                    <a:pt x="250" y="603"/>
                    <a:pt x="250" y="606"/>
                  </a:cubicBezTo>
                  <a:cubicBezTo>
                    <a:pt x="251" y="625"/>
                    <a:pt x="254" y="645"/>
                    <a:pt x="257" y="664"/>
                  </a:cubicBezTo>
                  <a:cubicBezTo>
                    <a:pt x="251" y="664"/>
                    <a:pt x="245" y="664"/>
                    <a:pt x="239" y="664"/>
                  </a:cubicBezTo>
                  <a:cubicBezTo>
                    <a:pt x="237" y="644"/>
                    <a:pt x="237" y="624"/>
                    <a:pt x="233" y="605"/>
                  </a:cubicBezTo>
                  <a:cubicBezTo>
                    <a:pt x="232" y="603"/>
                    <a:pt x="229" y="604"/>
                    <a:pt x="229" y="606"/>
                  </a:cubicBezTo>
                  <a:cubicBezTo>
                    <a:pt x="228" y="625"/>
                    <a:pt x="231" y="645"/>
                    <a:pt x="234" y="664"/>
                  </a:cubicBezTo>
                  <a:cubicBezTo>
                    <a:pt x="230" y="664"/>
                    <a:pt x="226" y="664"/>
                    <a:pt x="222" y="664"/>
                  </a:cubicBezTo>
                  <a:cubicBezTo>
                    <a:pt x="220" y="664"/>
                    <a:pt x="219" y="664"/>
                    <a:pt x="217" y="664"/>
                  </a:cubicBezTo>
                  <a:cubicBezTo>
                    <a:pt x="215" y="644"/>
                    <a:pt x="215" y="625"/>
                    <a:pt x="215" y="606"/>
                  </a:cubicBezTo>
                  <a:cubicBezTo>
                    <a:pt x="215" y="603"/>
                    <a:pt x="210" y="603"/>
                    <a:pt x="210" y="606"/>
                  </a:cubicBezTo>
                  <a:cubicBezTo>
                    <a:pt x="208" y="625"/>
                    <a:pt x="209" y="645"/>
                    <a:pt x="212" y="664"/>
                  </a:cubicBezTo>
                  <a:cubicBezTo>
                    <a:pt x="209" y="664"/>
                    <a:pt x="206" y="664"/>
                    <a:pt x="202" y="664"/>
                  </a:cubicBezTo>
                  <a:cubicBezTo>
                    <a:pt x="201" y="646"/>
                    <a:pt x="199" y="628"/>
                    <a:pt x="195" y="611"/>
                  </a:cubicBezTo>
                  <a:cubicBezTo>
                    <a:pt x="195" y="609"/>
                    <a:pt x="192" y="609"/>
                    <a:pt x="192" y="611"/>
                  </a:cubicBezTo>
                  <a:cubicBezTo>
                    <a:pt x="193" y="629"/>
                    <a:pt x="196" y="646"/>
                    <a:pt x="198" y="664"/>
                  </a:cubicBezTo>
                  <a:cubicBezTo>
                    <a:pt x="174" y="664"/>
                    <a:pt x="150" y="664"/>
                    <a:pt x="126" y="664"/>
                  </a:cubicBezTo>
                  <a:cubicBezTo>
                    <a:pt x="112" y="664"/>
                    <a:pt x="97" y="664"/>
                    <a:pt x="83" y="664"/>
                  </a:cubicBezTo>
                  <a:cubicBezTo>
                    <a:pt x="70" y="664"/>
                    <a:pt x="57" y="662"/>
                    <a:pt x="46" y="669"/>
                  </a:cubicBezTo>
                  <a:cubicBezTo>
                    <a:pt x="45" y="670"/>
                    <a:pt x="45" y="671"/>
                    <a:pt x="46" y="672"/>
                  </a:cubicBezTo>
                  <a:cubicBezTo>
                    <a:pt x="57" y="678"/>
                    <a:pt x="67" y="676"/>
                    <a:pt x="79" y="676"/>
                  </a:cubicBezTo>
                  <a:cubicBezTo>
                    <a:pt x="95" y="677"/>
                    <a:pt x="111" y="676"/>
                    <a:pt x="126" y="676"/>
                  </a:cubicBezTo>
                  <a:cubicBezTo>
                    <a:pt x="158" y="676"/>
                    <a:pt x="190" y="676"/>
                    <a:pt x="222" y="676"/>
                  </a:cubicBezTo>
                  <a:cubicBezTo>
                    <a:pt x="285" y="676"/>
                    <a:pt x="349" y="677"/>
                    <a:pt x="412" y="676"/>
                  </a:cubicBezTo>
                  <a:cubicBezTo>
                    <a:pt x="416" y="675"/>
                    <a:pt x="418" y="672"/>
                    <a:pt x="418" y="669"/>
                  </a:cubicBezTo>
                  <a:cubicBezTo>
                    <a:pt x="420" y="668"/>
                    <a:pt x="421" y="667"/>
                    <a:pt x="421" y="664"/>
                  </a:cubicBezTo>
                  <a:cubicBezTo>
                    <a:pt x="417" y="591"/>
                    <a:pt x="419" y="518"/>
                    <a:pt x="427" y="446"/>
                  </a:cubicBezTo>
                  <a:cubicBezTo>
                    <a:pt x="427" y="443"/>
                    <a:pt x="424" y="441"/>
                    <a:pt x="421" y="441"/>
                  </a:cubicBezTo>
                  <a:cubicBezTo>
                    <a:pt x="412" y="440"/>
                    <a:pt x="402" y="440"/>
                    <a:pt x="392" y="439"/>
                  </a:cubicBezTo>
                  <a:cubicBezTo>
                    <a:pt x="381" y="410"/>
                    <a:pt x="364" y="382"/>
                    <a:pt x="350" y="354"/>
                  </a:cubicBezTo>
                  <a:cubicBezTo>
                    <a:pt x="336" y="325"/>
                    <a:pt x="321" y="297"/>
                    <a:pt x="306" y="269"/>
                  </a:cubicBezTo>
                  <a:cubicBezTo>
                    <a:pt x="319" y="264"/>
                    <a:pt x="332" y="258"/>
                    <a:pt x="344" y="252"/>
                  </a:cubicBezTo>
                  <a:cubicBezTo>
                    <a:pt x="370" y="239"/>
                    <a:pt x="394" y="219"/>
                    <a:pt x="404" y="191"/>
                  </a:cubicBezTo>
                  <a:cubicBezTo>
                    <a:pt x="405" y="186"/>
                    <a:pt x="406" y="181"/>
                    <a:pt x="407" y="176"/>
                  </a:cubicBezTo>
                  <a:cubicBezTo>
                    <a:pt x="419" y="181"/>
                    <a:pt x="434" y="176"/>
                    <a:pt x="438" y="163"/>
                  </a:cubicBezTo>
                  <a:cubicBezTo>
                    <a:pt x="441" y="154"/>
                    <a:pt x="437" y="145"/>
                    <a:pt x="431" y="139"/>
                  </a:cubicBezTo>
                  <a:close/>
                  <a:moveTo>
                    <a:pt x="59" y="173"/>
                  </a:moveTo>
                  <a:cubicBezTo>
                    <a:pt x="49" y="164"/>
                    <a:pt x="65" y="151"/>
                    <a:pt x="72" y="148"/>
                  </a:cubicBezTo>
                  <a:cubicBezTo>
                    <a:pt x="73" y="147"/>
                    <a:pt x="73" y="147"/>
                    <a:pt x="73" y="146"/>
                  </a:cubicBezTo>
                  <a:cubicBezTo>
                    <a:pt x="75" y="145"/>
                    <a:pt x="76" y="145"/>
                    <a:pt x="78" y="145"/>
                  </a:cubicBezTo>
                  <a:cubicBezTo>
                    <a:pt x="78" y="153"/>
                    <a:pt x="79" y="161"/>
                    <a:pt x="81" y="169"/>
                  </a:cubicBezTo>
                  <a:cubicBezTo>
                    <a:pt x="74" y="173"/>
                    <a:pt x="67" y="179"/>
                    <a:pt x="59" y="173"/>
                  </a:cubicBezTo>
                  <a:close/>
                  <a:moveTo>
                    <a:pt x="18" y="273"/>
                  </a:moveTo>
                  <a:cubicBezTo>
                    <a:pt x="18" y="273"/>
                    <a:pt x="18" y="273"/>
                    <a:pt x="18" y="273"/>
                  </a:cubicBezTo>
                  <a:cubicBezTo>
                    <a:pt x="2" y="262"/>
                    <a:pt x="14" y="233"/>
                    <a:pt x="34" y="242"/>
                  </a:cubicBezTo>
                  <a:cubicBezTo>
                    <a:pt x="43" y="247"/>
                    <a:pt x="48" y="256"/>
                    <a:pt x="43" y="265"/>
                  </a:cubicBezTo>
                  <a:cubicBezTo>
                    <a:pt x="37" y="274"/>
                    <a:pt x="27" y="276"/>
                    <a:pt x="18" y="273"/>
                  </a:cubicBezTo>
                  <a:close/>
                  <a:moveTo>
                    <a:pt x="106" y="604"/>
                  </a:moveTo>
                  <a:cubicBezTo>
                    <a:pt x="100" y="603"/>
                    <a:pt x="89" y="602"/>
                    <a:pt x="84" y="598"/>
                  </a:cubicBezTo>
                  <a:cubicBezTo>
                    <a:pt x="82" y="596"/>
                    <a:pt x="81" y="595"/>
                    <a:pt x="81" y="593"/>
                  </a:cubicBezTo>
                  <a:cubicBezTo>
                    <a:pt x="81" y="593"/>
                    <a:pt x="81" y="592"/>
                    <a:pt x="81" y="591"/>
                  </a:cubicBezTo>
                  <a:cubicBezTo>
                    <a:pt x="82" y="589"/>
                    <a:pt x="86" y="587"/>
                    <a:pt x="90" y="586"/>
                  </a:cubicBezTo>
                  <a:cubicBezTo>
                    <a:pt x="94" y="585"/>
                    <a:pt x="98" y="586"/>
                    <a:pt x="102" y="587"/>
                  </a:cubicBezTo>
                  <a:cubicBezTo>
                    <a:pt x="107" y="589"/>
                    <a:pt x="113" y="591"/>
                    <a:pt x="117" y="595"/>
                  </a:cubicBezTo>
                  <a:cubicBezTo>
                    <a:pt x="117" y="597"/>
                    <a:pt x="117" y="599"/>
                    <a:pt x="117" y="601"/>
                  </a:cubicBezTo>
                  <a:cubicBezTo>
                    <a:pt x="117" y="604"/>
                    <a:pt x="119" y="605"/>
                    <a:pt x="121" y="606"/>
                  </a:cubicBezTo>
                  <a:cubicBezTo>
                    <a:pt x="116" y="605"/>
                    <a:pt x="111" y="605"/>
                    <a:pt x="106" y="604"/>
                  </a:cubicBezTo>
                  <a:close/>
                  <a:moveTo>
                    <a:pt x="197" y="445"/>
                  </a:moveTo>
                  <a:cubicBezTo>
                    <a:pt x="195" y="462"/>
                    <a:pt x="194" y="483"/>
                    <a:pt x="198" y="500"/>
                  </a:cubicBezTo>
                  <a:cubicBezTo>
                    <a:pt x="199" y="503"/>
                    <a:pt x="203" y="502"/>
                    <a:pt x="203" y="499"/>
                  </a:cubicBezTo>
                  <a:cubicBezTo>
                    <a:pt x="204" y="480"/>
                    <a:pt x="201" y="460"/>
                    <a:pt x="201" y="441"/>
                  </a:cubicBezTo>
                  <a:cubicBezTo>
                    <a:pt x="201" y="440"/>
                    <a:pt x="201" y="440"/>
                    <a:pt x="201" y="440"/>
                  </a:cubicBezTo>
                  <a:cubicBezTo>
                    <a:pt x="207" y="441"/>
                    <a:pt x="212" y="441"/>
                    <a:pt x="218" y="441"/>
                  </a:cubicBezTo>
                  <a:cubicBezTo>
                    <a:pt x="217" y="442"/>
                    <a:pt x="217" y="442"/>
                    <a:pt x="217" y="443"/>
                  </a:cubicBezTo>
                  <a:cubicBezTo>
                    <a:pt x="220" y="465"/>
                    <a:pt x="219" y="488"/>
                    <a:pt x="222" y="511"/>
                  </a:cubicBezTo>
                  <a:cubicBezTo>
                    <a:pt x="222" y="513"/>
                    <a:pt x="227" y="513"/>
                    <a:pt x="227" y="511"/>
                  </a:cubicBezTo>
                  <a:cubicBezTo>
                    <a:pt x="230" y="489"/>
                    <a:pt x="225" y="464"/>
                    <a:pt x="221" y="442"/>
                  </a:cubicBezTo>
                  <a:cubicBezTo>
                    <a:pt x="221" y="442"/>
                    <a:pt x="221" y="442"/>
                    <a:pt x="221" y="441"/>
                  </a:cubicBezTo>
                  <a:cubicBezTo>
                    <a:pt x="232" y="442"/>
                    <a:pt x="244" y="442"/>
                    <a:pt x="255" y="443"/>
                  </a:cubicBezTo>
                  <a:cubicBezTo>
                    <a:pt x="257" y="466"/>
                    <a:pt x="259" y="492"/>
                    <a:pt x="270" y="512"/>
                  </a:cubicBezTo>
                  <a:cubicBezTo>
                    <a:pt x="271" y="515"/>
                    <a:pt x="276" y="513"/>
                    <a:pt x="276" y="510"/>
                  </a:cubicBezTo>
                  <a:cubicBezTo>
                    <a:pt x="273" y="488"/>
                    <a:pt x="265" y="465"/>
                    <a:pt x="259" y="443"/>
                  </a:cubicBezTo>
                  <a:cubicBezTo>
                    <a:pt x="274" y="444"/>
                    <a:pt x="288" y="445"/>
                    <a:pt x="302" y="445"/>
                  </a:cubicBezTo>
                  <a:cubicBezTo>
                    <a:pt x="320" y="466"/>
                    <a:pt x="335" y="490"/>
                    <a:pt x="343" y="516"/>
                  </a:cubicBezTo>
                  <a:cubicBezTo>
                    <a:pt x="304" y="515"/>
                    <a:pt x="266" y="515"/>
                    <a:pt x="228" y="514"/>
                  </a:cubicBezTo>
                  <a:cubicBezTo>
                    <a:pt x="203" y="513"/>
                    <a:pt x="177" y="512"/>
                    <a:pt x="151" y="511"/>
                  </a:cubicBezTo>
                  <a:cubicBezTo>
                    <a:pt x="162" y="488"/>
                    <a:pt x="178" y="466"/>
                    <a:pt x="197" y="445"/>
                  </a:cubicBezTo>
                  <a:close/>
                  <a:moveTo>
                    <a:pt x="129" y="589"/>
                  </a:moveTo>
                  <a:cubicBezTo>
                    <a:pt x="131" y="564"/>
                    <a:pt x="137" y="541"/>
                    <a:pt x="147" y="519"/>
                  </a:cubicBezTo>
                  <a:cubicBezTo>
                    <a:pt x="174" y="520"/>
                    <a:pt x="201" y="521"/>
                    <a:pt x="228" y="522"/>
                  </a:cubicBezTo>
                  <a:cubicBezTo>
                    <a:pt x="267" y="523"/>
                    <a:pt x="306" y="526"/>
                    <a:pt x="345" y="527"/>
                  </a:cubicBezTo>
                  <a:cubicBezTo>
                    <a:pt x="350" y="550"/>
                    <a:pt x="348" y="572"/>
                    <a:pt x="349" y="596"/>
                  </a:cubicBezTo>
                  <a:cubicBezTo>
                    <a:pt x="349" y="596"/>
                    <a:pt x="349" y="596"/>
                    <a:pt x="349" y="596"/>
                  </a:cubicBezTo>
                  <a:cubicBezTo>
                    <a:pt x="277" y="585"/>
                    <a:pt x="200" y="583"/>
                    <a:pt x="129" y="589"/>
                  </a:cubicBezTo>
                  <a:close/>
                  <a:moveTo>
                    <a:pt x="275" y="664"/>
                  </a:moveTo>
                  <a:cubicBezTo>
                    <a:pt x="275" y="663"/>
                    <a:pt x="276" y="663"/>
                    <a:pt x="276" y="662"/>
                  </a:cubicBezTo>
                  <a:cubicBezTo>
                    <a:pt x="278" y="641"/>
                    <a:pt x="277" y="620"/>
                    <a:pt x="271" y="600"/>
                  </a:cubicBezTo>
                  <a:cubicBezTo>
                    <a:pt x="271" y="598"/>
                    <a:pt x="270" y="598"/>
                    <a:pt x="269" y="598"/>
                  </a:cubicBezTo>
                  <a:cubicBezTo>
                    <a:pt x="298" y="600"/>
                    <a:pt x="327" y="602"/>
                    <a:pt x="356" y="603"/>
                  </a:cubicBezTo>
                  <a:cubicBezTo>
                    <a:pt x="359" y="603"/>
                    <a:pt x="360" y="598"/>
                    <a:pt x="357" y="597"/>
                  </a:cubicBezTo>
                  <a:cubicBezTo>
                    <a:pt x="357" y="597"/>
                    <a:pt x="357" y="597"/>
                    <a:pt x="357" y="597"/>
                  </a:cubicBezTo>
                  <a:cubicBezTo>
                    <a:pt x="357" y="597"/>
                    <a:pt x="357" y="597"/>
                    <a:pt x="357" y="597"/>
                  </a:cubicBezTo>
                  <a:cubicBezTo>
                    <a:pt x="358" y="597"/>
                    <a:pt x="359" y="597"/>
                    <a:pt x="360" y="597"/>
                  </a:cubicBezTo>
                  <a:cubicBezTo>
                    <a:pt x="364" y="594"/>
                    <a:pt x="394" y="578"/>
                    <a:pt x="394" y="591"/>
                  </a:cubicBezTo>
                  <a:cubicBezTo>
                    <a:pt x="394" y="595"/>
                    <a:pt x="392" y="596"/>
                    <a:pt x="388" y="597"/>
                  </a:cubicBezTo>
                  <a:cubicBezTo>
                    <a:pt x="385" y="598"/>
                    <a:pt x="382" y="598"/>
                    <a:pt x="379" y="599"/>
                  </a:cubicBezTo>
                  <a:cubicBezTo>
                    <a:pt x="373" y="600"/>
                    <a:pt x="367" y="600"/>
                    <a:pt x="361" y="601"/>
                  </a:cubicBezTo>
                  <a:cubicBezTo>
                    <a:pt x="356" y="602"/>
                    <a:pt x="357" y="610"/>
                    <a:pt x="362" y="610"/>
                  </a:cubicBezTo>
                  <a:cubicBezTo>
                    <a:pt x="374" y="611"/>
                    <a:pt x="412" y="607"/>
                    <a:pt x="404" y="587"/>
                  </a:cubicBezTo>
                  <a:cubicBezTo>
                    <a:pt x="403" y="586"/>
                    <a:pt x="403" y="586"/>
                    <a:pt x="403" y="585"/>
                  </a:cubicBezTo>
                  <a:cubicBezTo>
                    <a:pt x="404" y="585"/>
                    <a:pt x="404" y="585"/>
                    <a:pt x="405" y="584"/>
                  </a:cubicBezTo>
                  <a:cubicBezTo>
                    <a:pt x="407" y="580"/>
                    <a:pt x="408" y="576"/>
                    <a:pt x="409" y="573"/>
                  </a:cubicBezTo>
                  <a:cubicBezTo>
                    <a:pt x="408" y="603"/>
                    <a:pt x="409" y="633"/>
                    <a:pt x="410" y="664"/>
                  </a:cubicBezTo>
                  <a:cubicBezTo>
                    <a:pt x="365" y="663"/>
                    <a:pt x="320" y="663"/>
                    <a:pt x="275" y="664"/>
                  </a:cubicBezTo>
                  <a:close/>
                  <a:moveTo>
                    <a:pt x="399" y="580"/>
                  </a:moveTo>
                  <a:cubicBezTo>
                    <a:pt x="389" y="572"/>
                    <a:pt x="370" y="581"/>
                    <a:pt x="360" y="589"/>
                  </a:cubicBezTo>
                  <a:cubicBezTo>
                    <a:pt x="364" y="569"/>
                    <a:pt x="362" y="547"/>
                    <a:pt x="357" y="527"/>
                  </a:cubicBezTo>
                  <a:cubicBezTo>
                    <a:pt x="366" y="527"/>
                    <a:pt x="376" y="528"/>
                    <a:pt x="385" y="527"/>
                  </a:cubicBezTo>
                  <a:cubicBezTo>
                    <a:pt x="385" y="528"/>
                    <a:pt x="386" y="528"/>
                    <a:pt x="386" y="529"/>
                  </a:cubicBezTo>
                  <a:cubicBezTo>
                    <a:pt x="401" y="543"/>
                    <a:pt x="404" y="561"/>
                    <a:pt x="399" y="580"/>
                  </a:cubicBezTo>
                  <a:close/>
                  <a:moveTo>
                    <a:pt x="391" y="527"/>
                  </a:moveTo>
                  <a:cubicBezTo>
                    <a:pt x="398" y="527"/>
                    <a:pt x="404" y="527"/>
                    <a:pt x="410" y="527"/>
                  </a:cubicBezTo>
                  <a:cubicBezTo>
                    <a:pt x="410" y="537"/>
                    <a:pt x="409" y="548"/>
                    <a:pt x="409" y="559"/>
                  </a:cubicBezTo>
                  <a:cubicBezTo>
                    <a:pt x="407" y="547"/>
                    <a:pt x="401" y="535"/>
                    <a:pt x="391" y="527"/>
                  </a:cubicBezTo>
                  <a:close/>
                  <a:moveTo>
                    <a:pt x="416" y="451"/>
                  </a:moveTo>
                  <a:cubicBezTo>
                    <a:pt x="413" y="474"/>
                    <a:pt x="412" y="497"/>
                    <a:pt x="410" y="521"/>
                  </a:cubicBezTo>
                  <a:cubicBezTo>
                    <a:pt x="392" y="519"/>
                    <a:pt x="373" y="517"/>
                    <a:pt x="354" y="517"/>
                  </a:cubicBezTo>
                  <a:cubicBezTo>
                    <a:pt x="353" y="515"/>
                    <a:pt x="353" y="513"/>
                    <a:pt x="352" y="511"/>
                  </a:cubicBezTo>
                  <a:cubicBezTo>
                    <a:pt x="344" y="486"/>
                    <a:pt x="330" y="464"/>
                    <a:pt x="311" y="446"/>
                  </a:cubicBezTo>
                  <a:cubicBezTo>
                    <a:pt x="346" y="447"/>
                    <a:pt x="381" y="449"/>
                    <a:pt x="416" y="451"/>
                  </a:cubicBezTo>
                  <a:close/>
                  <a:moveTo>
                    <a:pt x="336" y="353"/>
                  </a:moveTo>
                  <a:cubicBezTo>
                    <a:pt x="350" y="381"/>
                    <a:pt x="363" y="412"/>
                    <a:pt x="380" y="439"/>
                  </a:cubicBezTo>
                  <a:cubicBezTo>
                    <a:pt x="302" y="435"/>
                    <a:pt x="223" y="431"/>
                    <a:pt x="144" y="428"/>
                  </a:cubicBezTo>
                  <a:cubicBezTo>
                    <a:pt x="153" y="406"/>
                    <a:pt x="160" y="384"/>
                    <a:pt x="168" y="362"/>
                  </a:cubicBezTo>
                  <a:cubicBezTo>
                    <a:pt x="177" y="335"/>
                    <a:pt x="187" y="308"/>
                    <a:pt x="194" y="280"/>
                  </a:cubicBezTo>
                  <a:cubicBezTo>
                    <a:pt x="228" y="286"/>
                    <a:pt x="265" y="281"/>
                    <a:pt x="299" y="271"/>
                  </a:cubicBezTo>
                  <a:cubicBezTo>
                    <a:pt x="311" y="298"/>
                    <a:pt x="323" y="326"/>
                    <a:pt x="336" y="353"/>
                  </a:cubicBezTo>
                  <a:close/>
                  <a:moveTo>
                    <a:pt x="351" y="234"/>
                  </a:moveTo>
                  <a:cubicBezTo>
                    <a:pt x="302" y="265"/>
                    <a:pt x="229" y="281"/>
                    <a:pt x="174" y="262"/>
                  </a:cubicBezTo>
                  <a:cubicBezTo>
                    <a:pt x="123" y="244"/>
                    <a:pt x="89" y="191"/>
                    <a:pt x="91" y="137"/>
                  </a:cubicBezTo>
                  <a:cubicBezTo>
                    <a:pt x="92" y="82"/>
                    <a:pt x="135" y="37"/>
                    <a:pt x="186" y="21"/>
                  </a:cubicBezTo>
                  <a:cubicBezTo>
                    <a:pt x="181" y="34"/>
                    <a:pt x="176" y="48"/>
                    <a:pt x="174" y="61"/>
                  </a:cubicBezTo>
                  <a:cubicBezTo>
                    <a:pt x="173" y="64"/>
                    <a:pt x="178" y="67"/>
                    <a:pt x="180" y="63"/>
                  </a:cubicBezTo>
                  <a:cubicBezTo>
                    <a:pt x="186" y="50"/>
                    <a:pt x="189" y="34"/>
                    <a:pt x="192" y="19"/>
                  </a:cubicBezTo>
                  <a:cubicBezTo>
                    <a:pt x="198" y="18"/>
                    <a:pt x="204" y="17"/>
                    <a:pt x="211" y="16"/>
                  </a:cubicBezTo>
                  <a:cubicBezTo>
                    <a:pt x="211" y="32"/>
                    <a:pt x="210" y="49"/>
                    <a:pt x="214" y="65"/>
                  </a:cubicBezTo>
                  <a:cubicBezTo>
                    <a:pt x="215" y="69"/>
                    <a:pt x="220" y="68"/>
                    <a:pt x="220" y="65"/>
                  </a:cubicBezTo>
                  <a:cubicBezTo>
                    <a:pt x="221" y="50"/>
                    <a:pt x="219" y="36"/>
                    <a:pt x="217" y="22"/>
                  </a:cubicBezTo>
                  <a:cubicBezTo>
                    <a:pt x="217" y="22"/>
                    <a:pt x="218" y="22"/>
                    <a:pt x="218" y="22"/>
                  </a:cubicBezTo>
                  <a:cubicBezTo>
                    <a:pt x="236" y="20"/>
                    <a:pt x="253" y="21"/>
                    <a:pt x="270" y="24"/>
                  </a:cubicBezTo>
                  <a:cubicBezTo>
                    <a:pt x="276" y="39"/>
                    <a:pt x="281" y="55"/>
                    <a:pt x="289" y="69"/>
                  </a:cubicBezTo>
                  <a:cubicBezTo>
                    <a:pt x="290" y="73"/>
                    <a:pt x="296" y="70"/>
                    <a:pt x="295" y="67"/>
                  </a:cubicBezTo>
                  <a:cubicBezTo>
                    <a:pt x="290" y="53"/>
                    <a:pt x="283" y="38"/>
                    <a:pt x="276" y="25"/>
                  </a:cubicBezTo>
                  <a:cubicBezTo>
                    <a:pt x="307" y="32"/>
                    <a:pt x="336" y="48"/>
                    <a:pt x="358" y="72"/>
                  </a:cubicBezTo>
                  <a:cubicBezTo>
                    <a:pt x="379" y="94"/>
                    <a:pt x="394" y="124"/>
                    <a:pt x="396" y="156"/>
                  </a:cubicBezTo>
                  <a:cubicBezTo>
                    <a:pt x="398" y="189"/>
                    <a:pt x="378" y="216"/>
                    <a:pt x="351" y="234"/>
                  </a:cubicBezTo>
                  <a:close/>
                  <a:moveTo>
                    <a:pt x="428" y="161"/>
                  </a:moveTo>
                  <a:cubicBezTo>
                    <a:pt x="425" y="168"/>
                    <a:pt x="416" y="172"/>
                    <a:pt x="408" y="170"/>
                  </a:cubicBezTo>
                  <a:cubicBezTo>
                    <a:pt x="409" y="160"/>
                    <a:pt x="409" y="151"/>
                    <a:pt x="407" y="142"/>
                  </a:cubicBezTo>
                  <a:cubicBezTo>
                    <a:pt x="408" y="142"/>
                    <a:pt x="408" y="142"/>
                    <a:pt x="408" y="142"/>
                  </a:cubicBezTo>
                  <a:cubicBezTo>
                    <a:pt x="414" y="143"/>
                    <a:pt x="418" y="142"/>
                    <a:pt x="423" y="146"/>
                  </a:cubicBezTo>
                  <a:cubicBezTo>
                    <a:pt x="427" y="149"/>
                    <a:pt x="430" y="155"/>
                    <a:pt x="428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="" xmlns:a16="http://schemas.microsoft.com/office/drawing/2014/main" id="{6E4EFD5E-718A-437A-8209-1F913EB3D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5" y="2668"/>
              <a:ext cx="99" cy="93"/>
            </a:xfrm>
            <a:custGeom>
              <a:avLst/>
              <a:gdLst>
                <a:gd name="T0" fmla="*/ 23 w 37"/>
                <a:gd name="T1" fmla="*/ 0 h 35"/>
                <a:gd name="T2" fmla="*/ 22 w 37"/>
                <a:gd name="T3" fmla="*/ 2 h 35"/>
                <a:gd name="T4" fmla="*/ 26 w 37"/>
                <a:gd name="T5" fmla="*/ 5 h 35"/>
                <a:gd name="T6" fmla="*/ 20 w 37"/>
                <a:gd name="T7" fmla="*/ 10 h 35"/>
                <a:gd name="T8" fmla="*/ 19 w 37"/>
                <a:gd name="T9" fmla="*/ 6 h 35"/>
                <a:gd name="T10" fmla="*/ 15 w 37"/>
                <a:gd name="T11" fmla="*/ 6 h 35"/>
                <a:gd name="T12" fmla="*/ 17 w 37"/>
                <a:gd name="T13" fmla="*/ 13 h 35"/>
                <a:gd name="T14" fmla="*/ 11 w 37"/>
                <a:gd name="T15" fmla="*/ 18 h 35"/>
                <a:gd name="T16" fmla="*/ 14 w 37"/>
                <a:gd name="T17" fmla="*/ 22 h 35"/>
                <a:gd name="T18" fmla="*/ 20 w 37"/>
                <a:gd name="T19" fmla="*/ 18 h 35"/>
                <a:gd name="T20" fmla="*/ 27 w 37"/>
                <a:gd name="T21" fmla="*/ 24 h 35"/>
                <a:gd name="T22" fmla="*/ 21 w 37"/>
                <a:gd name="T23" fmla="*/ 26 h 35"/>
                <a:gd name="T24" fmla="*/ 13 w 37"/>
                <a:gd name="T25" fmla="*/ 5 h 35"/>
                <a:gd name="T26" fmla="*/ 11 w 37"/>
                <a:gd name="T27" fmla="*/ 1 h 35"/>
                <a:gd name="T28" fmla="*/ 2 w 37"/>
                <a:gd name="T29" fmla="*/ 21 h 35"/>
                <a:gd name="T30" fmla="*/ 21 w 37"/>
                <a:gd name="T31" fmla="*/ 34 h 35"/>
                <a:gd name="T32" fmla="*/ 37 w 37"/>
                <a:gd name="T33" fmla="*/ 18 h 35"/>
                <a:gd name="T34" fmla="*/ 23 w 37"/>
                <a:gd name="T35" fmla="*/ 0 h 35"/>
                <a:gd name="T36" fmla="*/ 30 w 37"/>
                <a:gd name="T37" fmla="*/ 19 h 35"/>
                <a:gd name="T38" fmla="*/ 24 w 37"/>
                <a:gd name="T39" fmla="*/ 15 h 35"/>
                <a:gd name="T40" fmla="*/ 29 w 37"/>
                <a:gd name="T41" fmla="*/ 10 h 35"/>
                <a:gd name="T42" fmla="*/ 30 w 37"/>
                <a:gd name="T4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35">
                  <a:moveTo>
                    <a:pt x="23" y="0"/>
                  </a:moveTo>
                  <a:cubicBezTo>
                    <a:pt x="22" y="0"/>
                    <a:pt x="21" y="2"/>
                    <a:pt x="22" y="2"/>
                  </a:cubicBezTo>
                  <a:cubicBezTo>
                    <a:pt x="24" y="3"/>
                    <a:pt x="25" y="4"/>
                    <a:pt x="26" y="5"/>
                  </a:cubicBezTo>
                  <a:cubicBezTo>
                    <a:pt x="24" y="7"/>
                    <a:pt x="22" y="8"/>
                    <a:pt x="20" y="10"/>
                  </a:cubicBezTo>
                  <a:cubicBezTo>
                    <a:pt x="20" y="9"/>
                    <a:pt x="19" y="7"/>
                    <a:pt x="19" y="6"/>
                  </a:cubicBezTo>
                  <a:cubicBezTo>
                    <a:pt x="19" y="4"/>
                    <a:pt x="15" y="4"/>
                    <a:pt x="15" y="6"/>
                  </a:cubicBezTo>
                  <a:cubicBezTo>
                    <a:pt x="16" y="9"/>
                    <a:pt x="16" y="11"/>
                    <a:pt x="17" y="13"/>
                  </a:cubicBezTo>
                  <a:cubicBezTo>
                    <a:pt x="15" y="15"/>
                    <a:pt x="13" y="16"/>
                    <a:pt x="11" y="18"/>
                  </a:cubicBezTo>
                  <a:cubicBezTo>
                    <a:pt x="8" y="19"/>
                    <a:pt x="11" y="24"/>
                    <a:pt x="14" y="22"/>
                  </a:cubicBezTo>
                  <a:cubicBezTo>
                    <a:pt x="16" y="21"/>
                    <a:pt x="18" y="20"/>
                    <a:pt x="20" y="18"/>
                  </a:cubicBezTo>
                  <a:cubicBezTo>
                    <a:pt x="22" y="21"/>
                    <a:pt x="24" y="23"/>
                    <a:pt x="27" y="24"/>
                  </a:cubicBezTo>
                  <a:cubicBezTo>
                    <a:pt x="26" y="25"/>
                    <a:pt x="24" y="26"/>
                    <a:pt x="21" y="26"/>
                  </a:cubicBezTo>
                  <a:cubicBezTo>
                    <a:pt x="8" y="28"/>
                    <a:pt x="3" y="12"/>
                    <a:pt x="13" y="5"/>
                  </a:cubicBezTo>
                  <a:cubicBezTo>
                    <a:pt x="15" y="3"/>
                    <a:pt x="13" y="0"/>
                    <a:pt x="11" y="1"/>
                  </a:cubicBezTo>
                  <a:cubicBezTo>
                    <a:pt x="3" y="5"/>
                    <a:pt x="0" y="13"/>
                    <a:pt x="2" y="21"/>
                  </a:cubicBezTo>
                  <a:cubicBezTo>
                    <a:pt x="4" y="30"/>
                    <a:pt x="13" y="35"/>
                    <a:pt x="21" y="34"/>
                  </a:cubicBezTo>
                  <a:cubicBezTo>
                    <a:pt x="30" y="33"/>
                    <a:pt x="37" y="26"/>
                    <a:pt x="37" y="18"/>
                  </a:cubicBezTo>
                  <a:cubicBezTo>
                    <a:pt x="37" y="10"/>
                    <a:pt x="31" y="2"/>
                    <a:pt x="23" y="0"/>
                  </a:cubicBezTo>
                  <a:close/>
                  <a:moveTo>
                    <a:pt x="30" y="19"/>
                  </a:moveTo>
                  <a:cubicBezTo>
                    <a:pt x="28" y="18"/>
                    <a:pt x="26" y="17"/>
                    <a:pt x="24" y="15"/>
                  </a:cubicBezTo>
                  <a:cubicBezTo>
                    <a:pt x="26" y="14"/>
                    <a:pt x="28" y="12"/>
                    <a:pt x="29" y="10"/>
                  </a:cubicBezTo>
                  <a:cubicBezTo>
                    <a:pt x="31" y="13"/>
                    <a:pt x="31" y="16"/>
                    <a:pt x="3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23A8CB1D-9DA6-4811-96DB-BDA0643C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" y="2957"/>
              <a:ext cx="145" cy="94"/>
            </a:xfrm>
            <a:custGeom>
              <a:avLst/>
              <a:gdLst>
                <a:gd name="T0" fmla="*/ 51 w 54"/>
                <a:gd name="T1" fmla="*/ 30 h 35"/>
                <a:gd name="T2" fmla="*/ 28 w 54"/>
                <a:gd name="T3" fmla="*/ 14 h 35"/>
                <a:gd name="T4" fmla="*/ 6 w 54"/>
                <a:gd name="T5" fmla="*/ 1 h 35"/>
                <a:gd name="T6" fmla="*/ 3 w 54"/>
                <a:gd name="T7" fmla="*/ 8 h 35"/>
                <a:gd name="T8" fmla="*/ 24 w 54"/>
                <a:gd name="T9" fmla="*/ 21 h 35"/>
                <a:gd name="T10" fmla="*/ 49 w 54"/>
                <a:gd name="T11" fmla="*/ 34 h 35"/>
                <a:gd name="T12" fmla="*/ 51 w 54"/>
                <a:gd name="T13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5">
                  <a:moveTo>
                    <a:pt x="51" y="30"/>
                  </a:moveTo>
                  <a:cubicBezTo>
                    <a:pt x="44" y="25"/>
                    <a:pt x="36" y="19"/>
                    <a:pt x="28" y="14"/>
                  </a:cubicBezTo>
                  <a:cubicBezTo>
                    <a:pt x="21" y="10"/>
                    <a:pt x="14" y="4"/>
                    <a:pt x="6" y="1"/>
                  </a:cubicBezTo>
                  <a:cubicBezTo>
                    <a:pt x="3" y="0"/>
                    <a:pt x="0" y="5"/>
                    <a:pt x="3" y="8"/>
                  </a:cubicBezTo>
                  <a:cubicBezTo>
                    <a:pt x="8" y="14"/>
                    <a:pt x="17" y="17"/>
                    <a:pt x="24" y="21"/>
                  </a:cubicBezTo>
                  <a:cubicBezTo>
                    <a:pt x="33" y="26"/>
                    <a:pt x="41" y="30"/>
                    <a:pt x="49" y="34"/>
                  </a:cubicBezTo>
                  <a:cubicBezTo>
                    <a:pt x="52" y="35"/>
                    <a:pt x="54" y="32"/>
                    <a:pt x="51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="" xmlns:a16="http://schemas.microsoft.com/office/drawing/2014/main" id="{17A00B75-4BD8-4D47-AB7A-D7FDB2890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7" y="2386"/>
              <a:ext cx="182" cy="587"/>
            </a:xfrm>
            <a:custGeom>
              <a:avLst/>
              <a:gdLst>
                <a:gd name="T0" fmla="*/ 35 w 68"/>
                <a:gd name="T1" fmla="*/ 86 h 219"/>
                <a:gd name="T2" fmla="*/ 34 w 68"/>
                <a:gd name="T3" fmla="*/ 92 h 219"/>
                <a:gd name="T4" fmla="*/ 45 w 68"/>
                <a:gd name="T5" fmla="*/ 125 h 219"/>
                <a:gd name="T6" fmla="*/ 38 w 68"/>
                <a:gd name="T7" fmla="*/ 142 h 219"/>
                <a:gd name="T8" fmla="*/ 19 w 68"/>
                <a:gd name="T9" fmla="*/ 136 h 219"/>
                <a:gd name="T10" fmla="*/ 34 w 68"/>
                <a:gd name="T11" fmla="*/ 85 h 219"/>
                <a:gd name="T12" fmla="*/ 29 w 68"/>
                <a:gd name="T13" fmla="*/ 82 h 219"/>
                <a:gd name="T14" fmla="*/ 13 w 68"/>
                <a:gd name="T15" fmla="*/ 111 h 219"/>
                <a:gd name="T16" fmla="*/ 9 w 68"/>
                <a:gd name="T17" fmla="*/ 44 h 219"/>
                <a:gd name="T18" fmla="*/ 8 w 68"/>
                <a:gd name="T19" fmla="*/ 42 h 219"/>
                <a:gd name="T20" fmla="*/ 54 w 68"/>
                <a:gd name="T21" fmla="*/ 10 h 219"/>
                <a:gd name="T22" fmla="*/ 49 w 68"/>
                <a:gd name="T23" fmla="*/ 3 h 219"/>
                <a:gd name="T24" fmla="*/ 1 w 68"/>
                <a:gd name="T25" fmla="*/ 40 h 219"/>
                <a:gd name="T26" fmla="*/ 3 w 68"/>
                <a:gd name="T27" fmla="*/ 45 h 219"/>
                <a:gd name="T28" fmla="*/ 4 w 68"/>
                <a:gd name="T29" fmla="*/ 130 h 219"/>
                <a:gd name="T30" fmla="*/ 2 w 68"/>
                <a:gd name="T31" fmla="*/ 215 h 219"/>
                <a:gd name="T32" fmla="*/ 7 w 68"/>
                <a:gd name="T33" fmla="*/ 215 h 219"/>
                <a:gd name="T34" fmla="*/ 12 w 68"/>
                <a:gd name="T35" fmla="*/ 144 h 219"/>
                <a:gd name="T36" fmla="*/ 32 w 68"/>
                <a:gd name="T37" fmla="*/ 155 h 219"/>
                <a:gd name="T38" fmla="*/ 35 w 68"/>
                <a:gd name="T39" fmla="*/ 8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219">
                  <a:moveTo>
                    <a:pt x="35" y="86"/>
                  </a:moveTo>
                  <a:cubicBezTo>
                    <a:pt x="32" y="87"/>
                    <a:pt x="31" y="92"/>
                    <a:pt x="34" y="92"/>
                  </a:cubicBezTo>
                  <a:cubicBezTo>
                    <a:pt x="51" y="96"/>
                    <a:pt x="47" y="114"/>
                    <a:pt x="45" y="125"/>
                  </a:cubicBezTo>
                  <a:cubicBezTo>
                    <a:pt x="43" y="131"/>
                    <a:pt x="42" y="138"/>
                    <a:pt x="38" y="142"/>
                  </a:cubicBezTo>
                  <a:cubicBezTo>
                    <a:pt x="30" y="149"/>
                    <a:pt x="22" y="145"/>
                    <a:pt x="19" y="136"/>
                  </a:cubicBezTo>
                  <a:cubicBezTo>
                    <a:pt x="13" y="121"/>
                    <a:pt x="26" y="98"/>
                    <a:pt x="34" y="85"/>
                  </a:cubicBezTo>
                  <a:cubicBezTo>
                    <a:pt x="35" y="83"/>
                    <a:pt x="31" y="80"/>
                    <a:pt x="29" y="82"/>
                  </a:cubicBezTo>
                  <a:cubicBezTo>
                    <a:pt x="23" y="90"/>
                    <a:pt x="17" y="100"/>
                    <a:pt x="13" y="111"/>
                  </a:cubicBezTo>
                  <a:cubicBezTo>
                    <a:pt x="14" y="88"/>
                    <a:pt x="14" y="65"/>
                    <a:pt x="9" y="44"/>
                  </a:cubicBezTo>
                  <a:cubicBezTo>
                    <a:pt x="9" y="43"/>
                    <a:pt x="8" y="43"/>
                    <a:pt x="8" y="42"/>
                  </a:cubicBezTo>
                  <a:cubicBezTo>
                    <a:pt x="24" y="32"/>
                    <a:pt x="39" y="22"/>
                    <a:pt x="54" y="10"/>
                  </a:cubicBezTo>
                  <a:cubicBezTo>
                    <a:pt x="58" y="7"/>
                    <a:pt x="53" y="0"/>
                    <a:pt x="49" y="3"/>
                  </a:cubicBezTo>
                  <a:cubicBezTo>
                    <a:pt x="32" y="14"/>
                    <a:pt x="17" y="27"/>
                    <a:pt x="1" y="40"/>
                  </a:cubicBezTo>
                  <a:cubicBezTo>
                    <a:pt x="0" y="42"/>
                    <a:pt x="1" y="44"/>
                    <a:pt x="3" y="45"/>
                  </a:cubicBezTo>
                  <a:cubicBezTo>
                    <a:pt x="0" y="73"/>
                    <a:pt x="4" y="102"/>
                    <a:pt x="4" y="130"/>
                  </a:cubicBezTo>
                  <a:cubicBezTo>
                    <a:pt x="4" y="158"/>
                    <a:pt x="3" y="187"/>
                    <a:pt x="2" y="215"/>
                  </a:cubicBezTo>
                  <a:cubicBezTo>
                    <a:pt x="2" y="219"/>
                    <a:pt x="7" y="218"/>
                    <a:pt x="7" y="215"/>
                  </a:cubicBezTo>
                  <a:cubicBezTo>
                    <a:pt x="10" y="191"/>
                    <a:pt x="12" y="167"/>
                    <a:pt x="12" y="144"/>
                  </a:cubicBezTo>
                  <a:cubicBezTo>
                    <a:pt x="16" y="151"/>
                    <a:pt x="22" y="156"/>
                    <a:pt x="32" y="155"/>
                  </a:cubicBezTo>
                  <a:cubicBezTo>
                    <a:pt x="58" y="150"/>
                    <a:pt x="68" y="83"/>
                    <a:pt x="35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="" xmlns:a16="http://schemas.microsoft.com/office/drawing/2014/main" id="{129A66CE-F03A-4D75-8D44-B91FD2298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" y="2435"/>
              <a:ext cx="35" cy="158"/>
            </a:xfrm>
            <a:custGeom>
              <a:avLst/>
              <a:gdLst>
                <a:gd name="T0" fmla="*/ 4 w 13"/>
                <a:gd name="T1" fmla="*/ 2 h 59"/>
                <a:gd name="T2" fmla="*/ 0 w 13"/>
                <a:gd name="T3" fmla="*/ 2 h 59"/>
                <a:gd name="T4" fmla="*/ 3 w 13"/>
                <a:gd name="T5" fmla="*/ 31 h 59"/>
                <a:gd name="T6" fmla="*/ 7 w 13"/>
                <a:gd name="T7" fmla="*/ 57 h 59"/>
                <a:gd name="T8" fmla="*/ 12 w 13"/>
                <a:gd name="T9" fmla="*/ 56 h 59"/>
                <a:gd name="T10" fmla="*/ 4 w 13"/>
                <a:gd name="T11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9">
                  <a:moveTo>
                    <a:pt x="4" y="2"/>
                  </a:moveTo>
                  <a:cubicBezTo>
                    <a:pt x="3" y="0"/>
                    <a:pt x="0" y="0"/>
                    <a:pt x="0" y="2"/>
                  </a:cubicBezTo>
                  <a:cubicBezTo>
                    <a:pt x="1" y="12"/>
                    <a:pt x="2" y="21"/>
                    <a:pt x="3" y="31"/>
                  </a:cubicBezTo>
                  <a:cubicBezTo>
                    <a:pt x="4" y="40"/>
                    <a:pt x="4" y="48"/>
                    <a:pt x="7" y="57"/>
                  </a:cubicBezTo>
                  <a:cubicBezTo>
                    <a:pt x="8" y="59"/>
                    <a:pt x="11" y="59"/>
                    <a:pt x="12" y="56"/>
                  </a:cubicBezTo>
                  <a:cubicBezTo>
                    <a:pt x="13" y="39"/>
                    <a:pt x="8" y="18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="" xmlns:a16="http://schemas.microsoft.com/office/drawing/2014/main" id="{092A8F37-365E-49C0-ACE9-F63B1703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291"/>
              <a:ext cx="45" cy="139"/>
            </a:xfrm>
            <a:custGeom>
              <a:avLst/>
              <a:gdLst>
                <a:gd name="T0" fmla="*/ 7 w 17"/>
                <a:gd name="T1" fmla="*/ 4 h 52"/>
                <a:gd name="T2" fmla="*/ 1 w 17"/>
                <a:gd name="T3" fmla="*/ 6 h 52"/>
                <a:gd name="T4" fmla="*/ 11 w 17"/>
                <a:gd name="T5" fmla="*/ 50 h 52"/>
                <a:gd name="T6" fmla="*/ 16 w 17"/>
                <a:gd name="T7" fmla="*/ 48 h 52"/>
                <a:gd name="T8" fmla="*/ 7 w 17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2">
                  <a:moveTo>
                    <a:pt x="7" y="4"/>
                  </a:moveTo>
                  <a:cubicBezTo>
                    <a:pt x="6" y="0"/>
                    <a:pt x="0" y="2"/>
                    <a:pt x="1" y="6"/>
                  </a:cubicBezTo>
                  <a:cubicBezTo>
                    <a:pt x="4" y="20"/>
                    <a:pt x="5" y="36"/>
                    <a:pt x="11" y="50"/>
                  </a:cubicBezTo>
                  <a:cubicBezTo>
                    <a:pt x="12" y="52"/>
                    <a:pt x="17" y="51"/>
                    <a:pt x="16" y="48"/>
                  </a:cubicBezTo>
                  <a:cubicBezTo>
                    <a:pt x="16" y="34"/>
                    <a:pt x="11" y="19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="" xmlns:a16="http://schemas.microsoft.com/office/drawing/2014/main" id="{6AB1D534-4963-49A4-B354-EAE5A7F5F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0" y="1695"/>
              <a:ext cx="384" cy="217"/>
            </a:xfrm>
            <a:custGeom>
              <a:avLst/>
              <a:gdLst>
                <a:gd name="T0" fmla="*/ 127 w 143"/>
                <a:gd name="T1" fmla="*/ 4 h 81"/>
                <a:gd name="T2" fmla="*/ 118 w 143"/>
                <a:gd name="T3" fmla="*/ 5 h 81"/>
                <a:gd name="T4" fmla="*/ 69 w 143"/>
                <a:gd name="T5" fmla="*/ 59 h 81"/>
                <a:gd name="T6" fmla="*/ 9 w 143"/>
                <a:gd name="T7" fmla="*/ 29 h 81"/>
                <a:gd name="T8" fmla="*/ 1 w 143"/>
                <a:gd name="T9" fmla="*/ 32 h 81"/>
                <a:gd name="T10" fmla="*/ 73 w 143"/>
                <a:gd name="T11" fmla="*/ 73 h 81"/>
                <a:gd name="T12" fmla="*/ 127 w 143"/>
                <a:gd name="T13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81">
                  <a:moveTo>
                    <a:pt x="127" y="4"/>
                  </a:moveTo>
                  <a:cubicBezTo>
                    <a:pt x="125" y="0"/>
                    <a:pt x="119" y="1"/>
                    <a:pt x="118" y="5"/>
                  </a:cubicBezTo>
                  <a:cubicBezTo>
                    <a:pt x="112" y="31"/>
                    <a:pt x="98" y="52"/>
                    <a:pt x="69" y="59"/>
                  </a:cubicBezTo>
                  <a:cubicBezTo>
                    <a:pt x="43" y="65"/>
                    <a:pt x="20" y="53"/>
                    <a:pt x="9" y="29"/>
                  </a:cubicBezTo>
                  <a:cubicBezTo>
                    <a:pt x="7" y="23"/>
                    <a:pt x="0" y="28"/>
                    <a:pt x="1" y="32"/>
                  </a:cubicBezTo>
                  <a:cubicBezTo>
                    <a:pt x="6" y="66"/>
                    <a:pt x="42" y="81"/>
                    <a:pt x="73" y="73"/>
                  </a:cubicBezTo>
                  <a:cubicBezTo>
                    <a:pt x="99" y="67"/>
                    <a:pt x="143" y="35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="" xmlns:a16="http://schemas.microsoft.com/office/drawing/2014/main" id="{E021451A-9094-41C7-BD21-23A5E8E25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" y="1628"/>
              <a:ext cx="94" cy="91"/>
            </a:xfrm>
            <a:custGeom>
              <a:avLst/>
              <a:gdLst>
                <a:gd name="T0" fmla="*/ 27 w 35"/>
                <a:gd name="T1" fmla="*/ 16 h 34"/>
                <a:gd name="T2" fmla="*/ 14 w 35"/>
                <a:gd name="T3" fmla="*/ 19 h 34"/>
                <a:gd name="T4" fmla="*/ 18 w 35"/>
                <a:gd name="T5" fmla="*/ 5 h 34"/>
                <a:gd name="T6" fmla="*/ 17 w 35"/>
                <a:gd name="T7" fmla="*/ 1 h 34"/>
                <a:gd name="T8" fmla="*/ 7 w 35"/>
                <a:gd name="T9" fmla="*/ 25 h 34"/>
                <a:gd name="T10" fmla="*/ 34 w 35"/>
                <a:gd name="T11" fmla="*/ 18 h 34"/>
                <a:gd name="T12" fmla="*/ 27 w 35"/>
                <a:gd name="T13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4">
                  <a:moveTo>
                    <a:pt x="27" y="16"/>
                  </a:moveTo>
                  <a:cubicBezTo>
                    <a:pt x="24" y="20"/>
                    <a:pt x="18" y="22"/>
                    <a:pt x="14" y="19"/>
                  </a:cubicBezTo>
                  <a:cubicBezTo>
                    <a:pt x="10" y="14"/>
                    <a:pt x="13" y="7"/>
                    <a:pt x="18" y="5"/>
                  </a:cubicBezTo>
                  <a:cubicBezTo>
                    <a:pt x="20" y="4"/>
                    <a:pt x="20" y="0"/>
                    <a:pt x="17" y="1"/>
                  </a:cubicBezTo>
                  <a:cubicBezTo>
                    <a:pt x="6" y="1"/>
                    <a:pt x="0" y="16"/>
                    <a:pt x="7" y="25"/>
                  </a:cubicBezTo>
                  <a:cubicBezTo>
                    <a:pt x="15" y="34"/>
                    <a:pt x="32" y="30"/>
                    <a:pt x="34" y="18"/>
                  </a:cubicBezTo>
                  <a:cubicBezTo>
                    <a:pt x="35" y="14"/>
                    <a:pt x="29" y="13"/>
                    <a:pt x="2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="" xmlns:a16="http://schemas.microsoft.com/office/drawing/2014/main" id="{48945E75-4473-447F-81C7-453C21388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1537"/>
              <a:ext cx="70" cy="110"/>
            </a:xfrm>
            <a:custGeom>
              <a:avLst/>
              <a:gdLst>
                <a:gd name="T0" fmla="*/ 22 w 26"/>
                <a:gd name="T1" fmla="*/ 33 h 41"/>
                <a:gd name="T2" fmla="*/ 21 w 26"/>
                <a:gd name="T3" fmla="*/ 13 h 41"/>
                <a:gd name="T4" fmla="*/ 10 w 26"/>
                <a:gd name="T5" fmla="*/ 5 h 41"/>
                <a:gd name="T6" fmla="*/ 17 w 26"/>
                <a:gd name="T7" fmla="*/ 39 h 41"/>
                <a:gd name="T8" fmla="*/ 22 w 26"/>
                <a:gd name="T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1">
                  <a:moveTo>
                    <a:pt x="22" y="33"/>
                  </a:moveTo>
                  <a:cubicBezTo>
                    <a:pt x="16" y="28"/>
                    <a:pt x="17" y="20"/>
                    <a:pt x="21" y="13"/>
                  </a:cubicBezTo>
                  <a:cubicBezTo>
                    <a:pt x="25" y="7"/>
                    <a:pt x="16" y="0"/>
                    <a:pt x="10" y="5"/>
                  </a:cubicBezTo>
                  <a:cubicBezTo>
                    <a:pt x="0" y="15"/>
                    <a:pt x="5" y="34"/>
                    <a:pt x="17" y="39"/>
                  </a:cubicBezTo>
                  <a:cubicBezTo>
                    <a:pt x="21" y="41"/>
                    <a:pt x="26" y="36"/>
                    <a:pt x="2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="" xmlns:a16="http://schemas.microsoft.com/office/drawing/2014/main" id="{411CDC1A-F6E1-47B0-A358-01EACCE97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1518"/>
              <a:ext cx="57" cy="105"/>
            </a:xfrm>
            <a:custGeom>
              <a:avLst/>
              <a:gdLst>
                <a:gd name="T0" fmla="*/ 14 w 21"/>
                <a:gd name="T1" fmla="*/ 19 h 39"/>
                <a:gd name="T2" fmla="*/ 21 w 21"/>
                <a:gd name="T3" fmla="*/ 8 h 39"/>
                <a:gd name="T4" fmla="*/ 18 w 21"/>
                <a:gd name="T5" fmla="*/ 3 h 39"/>
                <a:gd name="T6" fmla="*/ 3 w 21"/>
                <a:gd name="T7" fmla="*/ 15 h 39"/>
                <a:gd name="T8" fmla="*/ 5 w 21"/>
                <a:gd name="T9" fmla="*/ 35 h 39"/>
                <a:gd name="T10" fmla="*/ 14 w 21"/>
                <a:gd name="T11" fmla="*/ 31 h 39"/>
                <a:gd name="T12" fmla="*/ 14 w 21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9">
                  <a:moveTo>
                    <a:pt x="14" y="19"/>
                  </a:moveTo>
                  <a:cubicBezTo>
                    <a:pt x="16" y="15"/>
                    <a:pt x="21" y="13"/>
                    <a:pt x="21" y="8"/>
                  </a:cubicBezTo>
                  <a:cubicBezTo>
                    <a:pt x="20" y="6"/>
                    <a:pt x="20" y="4"/>
                    <a:pt x="18" y="3"/>
                  </a:cubicBezTo>
                  <a:cubicBezTo>
                    <a:pt x="11" y="0"/>
                    <a:pt x="5" y="8"/>
                    <a:pt x="3" y="15"/>
                  </a:cubicBezTo>
                  <a:cubicBezTo>
                    <a:pt x="0" y="21"/>
                    <a:pt x="1" y="29"/>
                    <a:pt x="5" y="35"/>
                  </a:cubicBezTo>
                  <a:cubicBezTo>
                    <a:pt x="8" y="39"/>
                    <a:pt x="16" y="36"/>
                    <a:pt x="14" y="31"/>
                  </a:cubicBezTo>
                  <a:cubicBezTo>
                    <a:pt x="12" y="27"/>
                    <a:pt x="12" y="23"/>
                    <a:pt x="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="" xmlns:a16="http://schemas.microsoft.com/office/drawing/2014/main" id="{368C2375-89E7-416A-BFD1-FA493E559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" y="1843"/>
              <a:ext cx="432" cy="305"/>
            </a:xfrm>
            <a:custGeom>
              <a:avLst/>
              <a:gdLst>
                <a:gd name="T0" fmla="*/ 159 w 161"/>
                <a:gd name="T1" fmla="*/ 21 h 114"/>
                <a:gd name="T2" fmla="*/ 130 w 161"/>
                <a:gd name="T3" fmla="*/ 1 h 114"/>
                <a:gd name="T4" fmla="*/ 103 w 161"/>
                <a:gd name="T5" fmla="*/ 30 h 114"/>
                <a:gd name="T6" fmla="*/ 110 w 161"/>
                <a:gd name="T7" fmla="*/ 33 h 114"/>
                <a:gd name="T8" fmla="*/ 123 w 161"/>
                <a:gd name="T9" fmla="*/ 14 h 114"/>
                <a:gd name="T10" fmla="*/ 147 w 161"/>
                <a:gd name="T11" fmla="*/ 19 h 114"/>
                <a:gd name="T12" fmla="*/ 141 w 161"/>
                <a:gd name="T13" fmla="*/ 40 h 114"/>
                <a:gd name="T14" fmla="*/ 122 w 161"/>
                <a:gd name="T15" fmla="*/ 38 h 114"/>
                <a:gd name="T16" fmla="*/ 120 w 161"/>
                <a:gd name="T17" fmla="*/ 36 h 114"/>
                <a:gd name="T18" fmla="*/ 117 w 161"/>
                <a:gd name="T19" fmla="*/ 32 h 114"/>
                <a:gd name="T20" fmla="*/ 111 w 161"/>
                <a:gd name="T21" fmla="*/ 35 h 114"/>
                <a:gd name="T22" fmla="*/ 113 w 161"/>
                <a:gd name="T23" fmla="*/ 39 h 114"/>
                <a:gd name="T24" fmla="*/ 72 w 161"/>
                <a:gd name="T25" fmla="*/ 80 h 114"/>
                <a:gd name="T26" fmla="*/ 8 w 161"/>
                <a:gd name="T27" fmla="*/ 90 h 114"/>
                <a:gd name="T28" fmla="*/ 2 w 161"/>
                <a:gd name="T29" fmla="*/ 95 h 114"/>
                <a:gd name="T30" fmla="*/ 67 w 161"/>
                <a:gd name="T31" fmla="*/ 96 h 114"/>
                <a:gd name="T32" fmla="*/ 121 w 161"/>
                <a:gd name="T33" fmla="*/ 48 h 114"/>
                <a:gd name="T34" fmla="*/ 141 w 161"/>
                <a:gd name="T35" fmla="*/ 51 h 114"/>
                <a:gd name="T36" fmla="*/ 159 w 161"/>
                <a:gd name="T37" fmla="*/ 2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14">
                  <a:moveTo>
                    <a:pt x="159" y="21"/>
                  </a:moveTo>
                  <a:cubicBezTo>
                    <a:pt x="156" y="8"/>
                    <a:pt x="143" y="0"/>
                    <a:pt x="130" y="1"/>
                  </a:cubicBezTo>
                  <a:cubicBezTo>
                    <a:pt x="116" y="3"/>
                    <a:pt x="106" y="17"/>
                    <a:pt x="103" y="30"/>
                  </a:cubicBezTo>
                  <a:cubicBezTo>
                    <a:pt x="102" y="35"/>
                    <a:pt x="108" y="37"/>
                    <a:pt x="110" y="33"/>
                  </a:cubicBezTo>
                  <a:cubicBezTo>
                    <a:pt x="114" y="27"/>
                    <a:pt x="117" y="19"/>
                    <a:pt x="123" y="14"/>
                  </a:cubicBezTo>
                  <a:cubicBezTo>
                    <a:pt x="131" y="9"/>
                    <a:pt x="142" y="10"/>
                    <a:pt x="147" y="19"/>
                  </a:cubicBezTo>
                  <a:cubicBezTo>
                    <a:pt x="151" y="26"/>
                    <a:pt x="148" y="36"/>
                    <a:pt x="141" y="40"/>
                  </a:cubicBezTo>
                  <a:cubicBezTo>
                    <a:pt x="135" y="44"/>
                    <a:pt x="128" y="42"/>
                    <a:pt x="122" y="38"/>
                  </a:cubicBezTo>
                  <a:cubicBezTo>
                    <a:pt x="122" y="37"/>
                    <a:pt x="121" y="36"/>
                    <a:pt x="120" y="36"/>
                  </a:cubicBezTo>
                  <a:cubicBezTo>
                    <a:pt x="119" y="35"/>
                    <a:pt x="118" y="34"/>
                    <a:pt x="117" y="32"/>
                  </a:cubicBezTo>
                  <a:cubicBezTo>
                    <a:pt x="115" y="29"/>
                    <a:pt x="109" y="31"/>
                    <a:pt x="111" y="35"/>
                  </a:cubicBezTo>
                  <a:cubicBezTo>
                    <a:pt x="111" y="37"/>
                    <a:pt x="112" y="38"/>
                    <a:pt x="113" y="39"/>
                  </a:cubicBezTo>
                  <a:cubicBezTo>
                    <a:pt x="100" y="54"/>
                    <a:pt x="90" y="69"/>
                    <a:pt x="72" y="80"/>
                  </a:cubicBezTo>
                  <a:cubicBezTo>
                    <a:pt x="61" y="86"/>
                    <a:pt x="19" y="105"/>
                    <a:pt x="8" y="90"/>
                  </a:cubicBezTo>
                  <a:cubicBezTo>
                    <a:pt x="5" y="87"/>
                    <a:pt x="0" y="91"/>
                    <a:pt x="2" y="95"/>
                  </a:cubicBezTo>
                  <a:cubicBezTo>
                    <a:pt x="11" y="114"/>
                    <a:pt x="52" y="102"/>
                    <a:pt x="67" y="96"/>
                  </a:cubicBezTo>
                  <a:cubicBezTo>
                    <a:pt x="87" y="87"/>
                    <a:pt x="112" y="70"/>
                    <a:pt x="121" y="48"/>
                  </a:cubicBezTo>
                  <a:cubicBezTo>
                    <a:pt x="126" y="51"/>
                    <a:pt x="133" y="53"/>
                    <a:pt x="141" y="51"/>
                  </a:cubicBezTo>
                  <a:cubicBezTo>
                    <a:pt x="153" y="48"/>
                    <a:pt x="161" y="34"/>
                    <a:pt x="15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="" xmlns:a16="http://schemas.microsoft.com/office/drawing/2014/main" id="{D724DAF4-20FF-485B-BCC6-BEDBFAF4423E}"/>
              </a:ext>
            </a:extLst>
          </p:cNvPr>
          <p:cNvGrpSpPr/>
          <p:nvPr/>
        </p:nvGrpSpPr>
        <p:grpSpPr>
          <a:xfrm>
            <a:off x="2371588" y="1975259"/>
            <a:ext cx="2351088" cy="3276599"/>
            <a:chOff x="2319337" y="912813"/>
            <a:chExt cx="2351088" cy="3276599"/>
          </a:xfrm>
        </p:grpSpPr>
        <p:grpSp>
          <p:nvGrpSpPr>
            <p:cNvPr id="22" name="Group 18">
              <a:extLst>
                <a:ext uri="{FF2B5EF4-FFF2-40B4-BE49-F238E27FC236}">
                  <a16:creationId xmlns="" xmlns:a16="http://schemas.microsoft.com/office/drawing/2014/main" id="{7EAA8C40-51C2-40D0-B289-2D2F3DCCE8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19337" y="912813"/>
              <a:ext cx="2351088" cy="3276599"/>
              <a:chOff x="1461" y="575"/>
              <a:chExt cx="1481" cy="2064"/>
            </a:xfrm>
            <a:solidFill>
              <a:srgbClr val="3C3C3B"/>
            </a:solidFill>
          </p:grpSpPr>
          <p:sp>
            <p:nvSpPr>
              <p:cNvPr id="24" name="Freeform 19">
                <a:extLst>
                  <a:ext uri="{FF2B5EF4-FFF2-40B4-BE49-F238E27FC236}">
                    <a16:creationId xmlns="" xmlns:a16="http://schemas.microsoft.com/office/drawing/2014/main" id="{878A9246-BCA5-4703-9577-1DC52C9C02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1" y="575"/>
                <a:ext cx="1481" cy="2064"/>
              </a:xfrm>
              <a:custGeom>
                <a:avLst/>
                <a:gdLst>
                  <a:gd name="T0" fmla="*/ 303 w 303"/>
                  <a:gd name="T1" fmla="*/ 417 h 423"/>
                  <a:gd name="T2" fmla="*/ 292 w 303"/>
                  <a:gd name="T3" fmla="*/ 8 h 423"/>
                  <a:gd name="T4" fmla="*/ 288 w 303"/>
                  <a:gd name="T5" fmla="*/ 8 h 423"/>
                  <a:gd name="T6" fmla="*/ 288 w 303"/>
                  <a:gd name="T7" fmla="*/ 12 h 423"/>
                  <a:gd name="T8" fmla="*/ 44 w 303"/>
                  <a:gd name="T9" fmla="*/ 1 h 423"/>
                  <a:gd name="T10" fmla="*/ 44 w 303"/>
                  <a:gd name="T11" fmla="*/ 5 h 423"/>
                  <a:gd name="T12" fmla="*/ 44 w 303"/>
                  <a:gd name="T13" fmla="*/ 5 h 423"/>
                  <a:gd name="T14" fmla="*/ 44 w 303"/>
                  <a:gd name="T15" fmla="*/ 5 h 423"/>
                  <a:gd name="T16" fmla="*/ 4 w 303"/>
                  <a:gd name="T17" fmla="*/ 49 h 423"/>
                  <a:gd name="T18" fmla="*/ 0 w 303"/>
                  <a:gd name="T19" fmla="*/ 51 h 423"/>
                  <a:gd name="T20" fmla="*/ 0 w 303"/>
                  <a:gd name="T21" fmla="*/ 51 h 423"/>
                  <a:gd name="T22" fmla="*/ 2 w 303"/>
                  <a:gd name="T23" fmla="*/ 51 h 423"/>
                  <a:gd name="T24" fmla="*/ 2 w 303"/>
                  <a:gd name="T25" fmla="*/ 53 h 423"/>
                  <a:gd name="T26" fmla="*/ 4 w 303"/>
                  <a:gd name="T27" fmla="*/ 56 h 423"/>
                  <a:gd name="T28" fmla="*/ 7 w 303"/>
                  <a:gd name="T29" fmla="*/ 421 h 423"/>
                  <a:gd name="T30" fmla="*/ 9 w 303"/>
                  <a:gd name="T31" fmla="*/ 423 h 423"/>
                  <a:gd name="T32" fmla="*/ 301 w 303"/>
                  <a:gd name="T33" fmla="*/ 422 h 423"/>
                  <a:gd name="T34" fmla="*/ 303 w 303"/>
                  <a:gd name="T35" fmla="*/ 419 h 423"/>
                  <a:gd name="T36" fmla="*/ 303 w 303"/>
                  <a:gd name="T37" fmla="*/ 417 h 423"/>
                  <a:gd name="T38" fmla="*/ 47 w 303"/>
                  <a:gd name="T39" fmla="*/ 8 h 423"/>
                  <a:gd name="T40" fmla="*/ 47 w 303"/>
                  <a:gd name="T41" fmla="*/ 5 h 423"/>
                  <a:gd name="T42" fmla="*/ 49 w 303"/>
                  <a:gd name="T43" fmla="*/ 5 h 423"/>
                  <a:gd name="T44" fmla="*/ 50 w 303"/>
                  <a:gd name="T45" fmla="*/ 50 h 423"/>
                  <a:gd name="T46" fmla="*/ 9 w 303"/>
                  <a:gd name="T47" fmla="*/ 51 h 423"/>
                  <a:gd name="T48" fmla="*/ 47 w 303"/>
                  <a:gd name="T49" fmla="*/ 8 h 423"/>
                  <a:gd name="T50" fmla="*/ 58 w 303"/>
                  <a:gd name="T51" fmla="*/ 419 h 423"/>
                  <a:gd name="T52" fmla="*/ 19 w 303"/>
                  <a:gd name="T53" fmla="*/ 419 h 423"/>
                  <a:gd name="T54" fmla="*/ 11 w 303"/>
                  <a:gd name="T55" fmla="*/ 403 h 423"/>
                  <a:gd name="T56" fmla="*/ 11 w 303"/>
                  <a:gd name="T57" fmla="*/ 382 h 423"/>
                  <a:gd name="T58" fmla="*/ 8 w 303"/>
                  <a:gd name="T59" fmla="*/ 56 h 423"/>
                  <a:gd name="T60" fmla="*/ 52 w 303"/>
                  <a:gd name="T61" fmla="*/ 54 h 423"/>
                  <a:gd name="T62" fmla="*/ 54 w 303"/>
                  <a:gd name="T63" fmla="*/ 52 h 423"/>
                  <a:gd name="T64" fmla="*/ 53 w 303"/>
                  <a:gd name="T65" fmla="*/ 6 h 423"/>
                  <a:gd name="T66" fmla="*/ 288 w 303"/>
                  <a:gd name="T67" fmla="*/ 16 h 423"/>
                  <a:gd name="T68" fmla="*/ 299 w 303"/>
                  <a:gd name="T69" fmla="*/ 417 h 423"/>
                  <a:gd name="T70" fmla="*/ 141 w 303"/>
                  <a:gd name="T71" fmla="*/ 418 h 423"/>
                  <a:gd name="T72" fmla="*/ 58 w 303"/>
                  <a:gd name="T73" fmla="*/ 419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3" h="423">
                    <a:moveTo>
                      <a:pt x="303" y="417"/>
                    </a:moveTo>
                    <a:cubicBezTo>
                      <a:pt x="295" y="281"/>
                      <a:pt x="292" y="144"/>
                      <a:pt x="292" y="8"/>
                    </a:cubicBezTo>
                    <a:cubicBezTo>
                      <a:pt x="292" y="8"/>
                      <a:pt x="288" y="8"/>
                      <a:pt x="288" y="8"/>
                    </a:cubicBezTo>
                    <a:cubicBezTo>
                      <a:pt x="288" y="12"/>
                      <a:pt x="288" y="11"/>
                      <a:pt x="288" y="12"/>
                    </a:cubicBezTo>
                    <a:cubicBezTo>
                      <a:pt x="204" y="12"/>
                      <a:pt x="125" y="9"/>
                      <a:pt x="44" y="1"/>
                    </a:cubicBezTo>
                    <a:cubicBezTo>
                      <a:pt x="41" y="0"/>
                      <a:pt x="41" y="5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32" y="19"/>
                      <a:pt x="17" y="34"/>
                      <a:pt x="4" y="49"/>
                    </a:cubicBezTo>
                    <a:cubicBezTo>
                      <a:pt x="3" y="49"/>
                      <a:pt x="0" y="49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2" y="51"/>
                      <a:pt x="2" y="51"/>
                    </a:cubicBezTo>
                    <a:cubicBezTo>
                      <a:pt x="1" y="52"/>
                      <a:pt x="2" y="53"/>
                      <a:pt x="2" y="53"/>
                    </a:cubicBezTo>
                    <a:cubicBezTo>
                      <a:pt x="2" y="54"/>
                      <a:pt x="2" y="56"/>
                      <a:pt x="4" y="56"/>
                    </a:cubicBezTo>
                    <a:cubicBezTo>
                      <a:pt x="7" y="421"/>
                      <a:pt x="7" y="421"/>
                      <a:pt x="7" y="421"/>
                    </a:cubicBezTo>
                    <a:cubicBezTo>
                      <a:pt x="7" y="422"/>
                      <a:pt x="8" y="423"/>
                      <a:pt x="9" y="423"/>
                    </a:cubicBezTo>
                    <a:cubicBezTo>
                      <a:pt x="106" y="423"/>
                      <a:pt x="204" y="422"/>
                      <a:pt x="301" y="422"/>
                    </a:cubicBezTo>
                    <a:cubicBezTo>
                      <a:pt x="303" y="422"/>
                      <a:pt x="303" y="420"/>
                      <a:pt x="303" y="419"/>
                    </a:cubicBezTo>
                    <a:cubicBezTo>
                      <a:pt x="303" y="418"/>
                      <a:pt x="303" y="417"/>
                      <a:pt x="303" y="417"/>
                    </a:cubicBezTo>
                    <a:close/>
                    <a:moveTo>
                      <a:pt x="47" y="8"/>
                    </a:moveTo>
                    <a:cubicBezTo>
                      <a:pt x="48" y="7"/>
                      <a:pt x="48" y="6"/>
                      <a:pt x="47" y="5"/>
                    </a:cubicBezTo>
                    <a:cubicBezTo>
                      <a:pt x="48" y="5"/>
                      <a:pt x="48" y="5"/>
                      <a:pt x="49" y="5"/>
                    </a:cubicBezTo>
                    <a:cubicBezTo>
                      <a:pt x="51" y="20"/>
                      <a:pt x="51" y="35"/>
                      <a:pt x="50" y="50"/>
                    </a:cubicBezTo>
                    <a:cubicBezTo>
                      <a:pt x="37" y="50"/>
                      <a:pt x="23" y="50"/>
                      <a:pt x="9" y="51"/>
                    </a:cubicBezTo>
                    <a:cubicBezTo>
                      <a:pt x="22" y="37"/>
                      <a:pt x="35" y="22"/>
                      <a:pt x="47" y="8"/>
                    </a:cubicBezTo>
                    <a:close/>
                    <a:moveTo>
                      <a:pt x="58" y="419"/>
                    </a:moveTo>
                    <a:cubicBezTo>
                      <a:pt x="46" y="419"/>
                      <a:pt x="30" y="422"/>
                      <a:pt x="19" y="419"/>
                    </a:cubicBezTo>
                    <a:cubicBezTo>
                      <a:pt x="10" y="416"/>
                      <a:pt x="11" y="412"/>
                      <a:pt x="11" y="403"/>
                    </a:cubicBezTo>
                    <a:cubicBezTo>
                      <a:pt x="11" y="382"/>
                      <a:pt x="11" y="382"/>
                      <a:pt x="11" y="382"/>
                    </a:cubicBezTo>
                    <a:cubicBezTo>
                      <a:pt x="10" y="273"/>
                      <a:pt x="9" y="164"/>
                      <a:pt x="8" y="56"/>
                    </a:cubicBezTo>
                    <a:cubicBezTo>
                      <a:pt x="23" y="54"/>
                      <a:pt x="38" y="54"/>
                      <a:pt x="52" y="54"/>
                    </a:cubicBezTo>
                    <a:cubicBezTo>
                      <a:pt x="53" y="55"/>
                      <a:pt x="54" y="53"/>
                      <a:pt x="54" y="52"/>
                    </a:cubicBezTo>
                    <a:cubicBezTo>
                      <a:pt x="55" y="37"/>
                      <a:pt x="55" y="21"/>
                      <a:pt x="53" y="6"/>
                    </a:cubicBezTo>
                    <a:cubicBezTo>
                      <a:pt x="131" y="13"/>
                      <a:pt x="209" y="17"/>
                      <a:pt x="288" y="16"/>
                    </a:cubicBezTo>
                    <a:cubicBezTo>
                      <a:pt x="287" y="150"/>
                      <a:pt x="291" y="284"/>
                      <a:pt x="299" y="417"/>
                    </a:cubicBezTo>
                    <a:cubicBezTo>
                      <a:pt x="246" y="418"/>
                      <a:pt x="194" y="418"/>
                      <a:pt x="141" y="418"/>
                    </a:cubicBezTo>
                    <a:cubicBezTo>
                      <a:pt x="113" y="418"/>
                      <a:pt x="85" y="418"/>
                      <a:pt x="58" y="4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="" xmlns:a16="http://schemas.microsoft.com/office/drawing/2014/main" id="{D59F8C8C-3BF2-417D-A668-6A1C50B39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9" y="2448"/>
                <a:ext cx="39" cy="117"/>
              </a:xfrm>
              <a:custGeom>
                <a:avLst/>
                <a:gdLst>
                  <a:gd name="T0" fmla="*/ 0 w 8"/>
                  <a:gd name="T1" fmla="*/ 4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4 h 24"/>
                  <a:gd name="T8" fmla="*/ 0 w 8"/>
                  <a:gd name="T9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4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0"/>
                      <a:pt x="0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="" xmlns:a16="http://schemas.microsoft.com/office/drawing/2014/main" id="{44D6149E-B7CA-4AFF-A81C-54B6160F7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" y="2400"/>
                <a:ext cx="44" cy="141"/>
              </a:xfrm>
              <a:custGeom>
                <a:avLst/>
                <a:gdLst>
                  <a:gd name="T0" fmla="*/ 4 w 9"/>
                  <a:gd name="T1" fmla="*/ 3 h 29"/>
                  <a:gd name="T2" fmla="*/ 0 w 9"/>
                  <a:gd name="T3" fmla="*/ 4 h 29"/>
                  <a:gd name="T4" fmla="*/ 4 w 9"/>
                  <a:gd name="T5" fmla="*/ 27 h 29"/>
                  <a:gd name="T6" fmla="*/ 8 w 9"/>
                  <a:gd name="T7" fmla="*/ 26 h 29"/>
                  <a:gd name="T8" fmla="*/ 4 w 9"/>
                  <a:gd name="T9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9">
                    <a:moveTo>
                      <a:pt x="4" y="3"/>
                    </a:moveTo>
                    <a:cubicBezTo>
                      <a:pt x="4" y="0"/>
                      <a:pt x="0" y="1"/>
                      <a:pt x="0" y="4"/>
                    </a:cubicBezTo>
                    <a:cubicBezTo>
                      <a:pt x="2" y="11"/>
                      <a:pt x="3" y="19"/>
                      <a:pt x="4" y="27"/>
                    </a:cubicBezTo>
                    <a:cubicBezTo>
                      <a:pt x="5" y="29"/>
                      <a:pt x="9" y="28"/>
                      <a:pt x="8" y="26"/>
                    </a:cubicBezTo>
                    <a:cubicBezTo>
                      <a:pt x="7" y="18"/>
                      <a:pt x="6" y="10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="" xmlns:a16="http://schemas.microsoft.com/office/drawing/2014/main" id="{9E4F5D27-795A-4012-AAEC-1FD8AB252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707"/>
                <a:ext cx="34" cy="131"/>
              </a:xfrm>
              <a:custGeom>
                <a:avLst/>
                <a:gdLst>
                  <a:gd name="T0" fmla="*/ 5 w 7"/>
                  <a:gd name="T1" fmla="*/ 2 h 27"/>
                  <a:gd name="T2" fmla="*/ 1 w 7"/>
                  <a:gd name="T3" fmla="*/ 2 h 27"/>
                  <a:gd name="T4" fmla="*/ 2 w 7"/>
                  <a:gd name="T5" fmla="*/ 24 h 27"/>
                  <a:gd name="T6" fmla="*/ 6 w 7"/>
                  <a:gd name="T7" fmla="*/ 23 h 27"/>
                  <a:gd name="T8" fmla="*/ 5 w 7"/>
                  <a:gd name="T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5" y="2"/>
                    </a:moveTo>
                    <a:cubicBezTo>
                      <a:pt x="6" y="0"/>
                      <a:pt x="1" y="0"/>
                      <a:pt x="1" y="2"/>
                    </a:cubicBezTo>
                    <a:cubicBezTo>
                      <a:pt x="0" y="10"/>
                      <a:pt x="1" y="17"/>
                      <a:pt x="2" y="24"/>
                    </a:cubicBezTo>
                    <a:cubicBezTo>
                      <a:pt x="3" y="27"/>
                      <a:pt x="7" y="26"/>
                      <a:pt x="6" y="23"/>
                    </a:cubicBezTo>
                    <a:cubicBezTo>
                      <a:pt x="5" y="16"/>
                      <a:pt x="5" y="9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="" xmlns:a16="http://schemas.microsoft.com/office/drawing/2014/main" id="{11CA09D4-5EF8-4985-81F9-849D79202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692"/>
                <a:ext cx="19" cy="117"/>
              </a:xfrm>
              <a:custGeom>
                <a:avLst/>
                <a:gdLst>
                  <a:gd name="T0" fmla="*/ 0 w 4"/>
                  <a:gd name="T1" fmla="*/ 4 h 24"/>
                  <a:gd name="T2" fmla="*/ 0 w 4"/>
                  <a:gd name="T3" fmla="*/ 24 h 24"/>
                  <a:gd name="T4" fmla="*/ 4 w 4"/>
                  <a:gd name="T5" fmla="*/ 24 h 24"/>
                  <a:gd name="T6" fmla="*/ 4 w 4"/>
                  <a:gd name="T7" fmla="*/ 4 h 24"/>
                  <a:gd name="T8" fmla="*/ 0 w 4"/>
                  <a:gd name="T9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4">
                    <a:moveTo>
                      <a:pt x="0" y="4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0"/>
                      <a:pt x="0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="" xmlns:a16="http://schemas.microsoft.com/office/drawing/2014/main" id="{E017A9CB-0889-45DD-873C-29E23289E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2546"/>
                <a:ext cx="176" cy="39"/>
              </a:xfrm>
              <a:custGeom>
                <a:avLst/>
                <a:gdLst>
                  <a:gd name="T0" fmla="*/ 32 w 36"/>
                  <a:gd name="T1" fmla="*/ 0 h 8"/>
                  <a:gd name="T2" fmla="*/ 0 w 36"/>
                  <a:gd name="T3" fmla="*/ 0 h 8"/>
                  <a:gd name="T4" fmla="*/ 0 w 36"/>
                  <a:gd name="T5" fmla="*/ 8 h 8"/>
                  <a:gd name="T6" fmla="*/ 32 w 36"/>
                  <a:gd name="T7" fmla="*/ 8 h 8"/>
                  <a:gd name="T8" fmla="*/ 32 w 36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8">
                    <a:moveTo>
                      <a:pt x="3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6" y="8"/>
                      <a:pt x="36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="" xmlns:a16="http://schemas.microsoft.com/office/drawing/2014/main" id="{30CDE436-8BEE-4926-A8A7-FD4F83F116D9}"/>
                </a:ext>
              </a:extLst>
            </p:cNvPr>
            <p:cNvGrpSpPr/>
            <p:nvPr/>
          </p:nvGrpSpPr>
          <p:grpSpPr>
            <a:xfrm>
              <a:off x="2533681" y="1470024"/>
              <a:ext cx="2104940" cy="2299867"/>
              <a:chOff x="6818251" y="865572"/>
              <a:chExt cx="2104940" cy="2299867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="" xmlns:a16="http://schemas.microsoft.com/office/drawing/2014/main" id="{BD03907A-4987-4EE8-A94E-537947AA418A}"/>
                  </a:ext>
                </a:extLst>
              </p:cNvPr>
              <p:cNvSpPr txBox="1"/>
              <p:nvPr/>
            </p:nvSpPr>
            <p:spPr>
              <a:xfrm>
                <a:off x="6818251" y="865572"/>
                <a:ext cx="1696396" cy="83099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2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标题文字</a:t>
                </a:r>
                <a:endParaRPr lang="en-US" altLang="zh-CN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2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添加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="" xmlns:a16="http://schemas.microsoft.com/office/drawing/2014/main" id="{E8EAD9B9-F170-4F9B-8163-3FFD72032ADC}"/>
                  </a:ext>
                </a:extLst>
              </p:cNvPr>
              <p:cNvSpPr txBox="1"/>
              <p:nvPr/>
            </p:nvSpPr>
            <p:spPr>
              <a:xfrm>
                <a:off x="6818251" y="1691285"/>
                <a:ext cx="2104940" cy="7386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400" dirty="0">
                    <a:solidFill>
                      <a:schemeClr val="tx2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感谢您的使用，您的文字内容添加到此处，文字动画效果不变。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="" xmlns:a16="http://schemas.microsoft.com/office/drawing/2014/main" id="{D17C5A93-C392-4AD7-987B-09B91A636A94}"/>
                  </a:ext>
                </a:extLst>
              </p:cNvPr>
              <p:cNvSpPr txBox="1"/>
              <p:nvPr/>
            </p:nvSpPr>
            <p:spPr>
              <a:xfrm>
                <a:off x="6818251" y="2426775"/>
                <a:ext cx="2104940" cy="7386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400" dirty="0">
                    <a:solidFill>
                      <a:schemeClr val="tx2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感谢您的使用，您的文字内容添加到此处，文字动画效果不变。</a:t>
                </a:r>
              </a:p>
            </p:txBody>
          </p:sp>
        </p:grpSp>
      </p:grpSp>
      <p:grpSp>
        <p:nvGrpSpPr>
          <p:cNvPr id="47" name="组合 46">
            <a:extLst>
              <a:ext uri="{FF2B5EF4-FFF2-40B4-BE49-F238E27FC236}">
                <a16:creationId xmlns="" xmlns:a16="http://schemas.microsoft.com/office/drawing/2014/main" id="{AC37B2B3-D803-4D28-8527-A91935A2AB2B}"/>
              </a:ext>
            </a:extLst>
          </p:cNvPr>
          <p:cNvGrpSpPr/>
          <p:nvPr/>
        </p:nvGrpSpPr>
        <p:grpSpPr>
          <a:xfrm>
            <a:off x="7546839" y="1975259"/>
            <a:ext cx="2352675" cy="3276599"/>
            <a:chOff x="7494588" y="912813"/>
            <a:chExt cx="2352675" cy="3276599"/>
          </a:xfrm>
        </p:grpSpPr>
        <p:grpSp>
          <p:nvGrpSpPr>
            <p:cNvPr id="30" name="Group 27">
              <a:extLst>
                <a:ext uri="{FF2B5EF4-FFF2-40B4-BE49-F238E27FC236}">
                  <a16:creationId xmlns="" xmlns:a16="http://schemas.microsoft.com/office/drawing/2014/main" id="{191C5DC3-82ED-44A2-816A-C71A91C61C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94588" y="912813"/>
              <a:ext cx="2352675" cy="3276599"/>
              <a:chOff x="4721" y="575"/>
              <a:chExt cx="1482" cy="2064"/>
            </a:xfrm>
            <a:solidFill>
              <a:srgbClr val="3C3C3B"/>
            </a:solidFill>
          </p:grpSpPr>
          <p:sp>
            <p:nvSpPr>
              <p:cNvPr id="32" name="Freeform 28">
                <a:extLst>
                  <a:ext uri="{FF2B5EF4-FFF2-40B4-BE49-F238E27FC236}">
                    <a16:creationId xmlns="" xmlns:a16="http://schemas.microsoft.com/office/drawing/2014/main" id="{FC4F425E-0A4D-43DB-BB29-CE356B7D3E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21" y="575"/>
                <a:ext cx="1482" cy="2064"/>
              </a:xfrm>
              <a:custGeom>
                <a:avLst/>
                <a:gdLst>
                  <a:gd name="T0" fmla="*/ 303 w 303"/>
                  <a:gd name="T1" fmla="*/ 417 h 423"/>
                  <a:gd name="T2" fmla="*/ 292 w 303"/>
                  <a:gd name="T3" fmla="*/ 8 h 423"/>
                  <a:gd name="T4" fmla="*/ 288 w 303"/>
                  <a:gd name="T5" fmla="*/ 8 h 423"/>
                  <a:gd name="T6" fmla="*/ 288 w 303"/>
                  <a:gd name="T7" fmla="*/ 12 h 423"/>
                  <a:gd name="T8" fmla="*/ 44 w 303"/>
                  <a:gd name="T9" fmla="*/ 1 h 423"/>
                  <a:gd name="T10" fmla="*/ 44 w 303"/>
                  <a:gd name="T11" fmla="*/ 5 h 423"/>
                  <a:gd name="T12" fmla="*/ 44 w 303"/>
                  <a:gd name="T13" fmla="*/ 5 h 423"/>
                  <a:gd name="T14" fmla="*/ 44 w 303"/>
                  <a:gd name="T15" fmla="*/ 5 h 423"/>
                  <a:gd name="T16" fmla="*/ 4 w 303"/>
                  <a:gd name="T17" fmla="*/ 49 h 423"/>
                  <a:gd name="T18" fmla="*/ 0 w 303"/>
                  <a:gd name="T19" fmla="*/ 51 h 423"/>
                  <a:gd name="T20" fmla="*/ 0 w 303"/>
                  <a:gd name="T21" fmla="*/ 51 h 423"/>
                  <a:gd name="T22" fmla="*/ 2 w 303"/>
                  <a:gd name="T23" fmla="*/ 51 h 423"/>
                  <a:gd name="T24" fmla="*/ 2 w 303"/>
                  <a:gd name="T25" fmla="*/ 53 h 423"/>
                  <a:gd name="T26" fmla="*/ 4 w 303"/>
                  <a:gd name="T27" fmla="*/ 56 h 423"/>
                  <a:gd name="T28" fmla="*/ 7 w 303"/>
                  <a:gd name="T29" fmla="*/ 421 h 423"/>
                  <a:gd name="T30" fmla="*/ 9 w 303"/>
                  <a:gd name="T31" fmla="*/ 423 h 423"/>
                  <a:gd name="T32" fmla="*/ 301 w 303"/>
                  <a:gd name="T33" fmla="*/ 422 h 423"/>
                  <a:gd name="T34" fmla="*/ 303 w 303"/>
                  <a:gd name="T35" fmla="*/ 419 h 423"/>
                  <a:gd name="T36" fmla="*/ 303 w 303"/>
                  <a:gd name="T37" fmla="*/ 417 h 423"/>
                  <a:gd name="T38" fmla="*/ 47 w 303"/>
                  <a:gd name="T39" fmla="*/ 8 h 423"/>
                  <a:gd name="T40" fmla="*/ 47 w 303"/>
                  <a:gd name="T41" fmla="*/ 5 h 423"/>
                  <a:gd name="T42" fmla="*/ 49 w 303"/>
                  <a:gd name="T43" fmla="*/ 5 h 423"/>
                  <a:gd name="T44" fmla="*/ 50 w 303"/>
                  <a:gd name="T45" fmla="*/ 50 h 423"/>
                  <a:gd name="T46" fmla="*/ 9 w 303"/>
                  <a:gd name="T47" fmla="*/ 51 h 423"/>
                  <a:gd name="T48" fmla="*/ 47 w 303"/>
                  <a:gd name="T49" fmla="*/ 8 h 423"/>
                  <a:gd name="T50" fmla="*/ 58 w 303"/>
                  <a:gd name="T51" fmla="*/ 419 h 423"/>
                  <a:gd name="T52" fmla="*/ 19 w 303"/>
                  <a:gd name="T53" fmla="*/ 419 h 423"/>
                  <a:gd name="T54" fmla="*/ 11 w 303"/>
                  <a:gd name="T55" fmla="*/ 403 h 423"/>
                  <a:gd name="T56" fmla="*/ 11 w 303"/>
                  <a:gd name="T57" fmla="*/ 382 h 423"/>
                  <a:gd name="T58" fmla="*/ 8 w 303"/>
                  <a:gd name="T59" fmla="*/ 56 h 423"/>
                  <a:gd name="T60" fmla="*/ 52 w 303"/>
                  <a:gd name="T61" fmla="*/ 54 h 423"/>
                  <a:gd name="T62" fmla="*/ 54 w 303"/>
                  <a:gd name="T63" fmla="*/ 52 h 423"/>
                  <a:gd name="T64" fmla="*/ 53 w 303"/>
                  <a:gd name="T65" fmla="*/ 6 h 423"/>
                  <a:gd name="T66" fmla="*/ 288 w 303"/>
                  <a:gd name="T67" fmla="*/ 16 h 423"/>
                  <a:gd name="T68" fmla="*/ 299 w 303"/>
                  <a:gd name="T69" fmla="*/ 417 h 423"/>
                  <a:gd name="T70" fmla="*/ 141 w 303"/>
                  <a:gd name="T71" fmla="*/ 418 h 423"/>
                  <a:gd name="T72" fmla="*/ 58 w 303"/>
                  <a:gd name="T73" fmla="*/ 419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3" h="423">
                    <a:moveTo>
                      <a:pt x="303" y="417"/>
                    </a:moveTo>
                    <a:cubicBezTo>
                      <a:pt x="295" y="281"/>
                      <a:pt x="292" y="144"/>
                      <a:pt x="292" y="8"/>
                    </a:cubicBezTo>
                    <a:cubicBezTo>
                      <a:pt x="292" y="8"/>
                      <a:pt x="288" y="8"/>
                      <a:pt x="288" y="8"/>
                    </a:cubicBezTo>
                    <a:cubicBezTo>
                      <a:pt x="288" y="12"/>
                      <a:pt x="288" y="11"/>
                      <a:pt x="288" y="12"/>
                    </a:cubicBezTo>
                    <a:cubicBezTo>
                      <a:pt x="204" y="12"/>
                      <a:pt x="125" y="9"/>
                      <a:pt x="44" y="1"/>
                    </a:cubicBezTo>
                    <a:cubicBezTo>
                      <a:pt x="41" y="0"/>
                      <a:pt x="41" y="5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32" y="19"/>
                      <a:pt x="17" y="34"/>
                      <a:pt x="4" y="49"/>
                    </a:cubicBezTo>
                    <a:cubicBezTo>
                      <a:pt x="3" y="49"/>
                      <a:pt x="0" y="49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2" y="51"/>
                      <a:pt x="2" y="51"/>
                    </a:cubicBezTo>
                    <a:cubicBezTo>
                      <a:pt x="1" y="52"/>
                      <a:pt x="2" y="53"/>
                      <a:pt x="2" y="53"/>
                    </a:cubicBezTo>
                    <a:cubicBezTo>
                      <a:pt x="2" y="54"/>
                      <a:pt x="2" y="56"/>
                      <a:pt x="4" y="56"/>
                    </a:cubicBezTo>
                    <a:cubicBezTo>
                      <a:pt x="7" y="421"/>
                      <a:pt x="7" y="421"/>
                      <a:pt x="7" y="421"/>
                    </a:cubicBezTo>
                    <a:cubicBezTo>
                      <a:pt x="7" y="422"/>
                      <a:pt x="8" y="423"/>
                      <a:pt x="9" y="423"/>
                    </a:cubicBezTo>
                    <a:cubicBezTo>
                      <a:pt x="106" y="423"/>
                      <a:pt x="204" y="422"/>
                      <a:pt x="301" y="422"/>
                    </a:cubicBezTo>
                    <a:cubicBezTo>
                      <a:pt x="303" y="422"/>
                      <a:pt x="303" y="420"/>
                      <a:pt x="303" y="419"/>
                    </a:cubicBezTo>
                    <a:cubicBezTo>
                      <a:pt x="303" y="418"/>
                      <a:pt x="303" y="417"/>
                      <a:pt x="303" y="417"/>
                    </a:cubicBezTo>
                    <a:close/>
                    <a:moveTo>
                      <a:pt x="47" y="8"/>
                    </a:moveTo>
                    <a:cubicBezTo>
                      <a:pt x="48" y="7"/>
                      <a:pt x="48" y="6"/>
                      <a:pt x="47" y="5"/>
                    </a:cubicBezTo>
                    <a:cubicBezTo>
                      <a:pt x="48" y="5"/>
                      <a:pt x="48" y="5"/>
                      <a:pt x="49" y="5"/>
                    </a:cubicBezTo>
                    <a:cubicBezTo>
                      <a:pt x="51" y="20"/>
                      <a:pt x="51" y="35"/>
                      <a:pt x="50" y="50"/>
                    </a:cubicBezTo>
                    <a:cubicBezTo>
                      <a:pt x="37" y="50"/>
                      <a:pt x="23" y="50"/>
                      <a:pt x="9" y="51"/>
                    </a:cubicBezTo>
                    <a:cubicBezTo>
                      <a:pt x="22" y="37"/>
                      <a:pt x="35" y="22"/>
                      <a:pt x="47" y="8"/>
                    </a:cubicBezTo>
                    <a:close/>
                    <a:moveTo>
                      <a:pt x="58" y="419"/>
                    </a:moveTo>
                    <a:cubicBezTo>
                      <a:pt x="46" y="419"/>
                      <a:pt x="30" y="422"/>
                      <a:pt x="19" y="419"/>
                    </a:cubicBezTo>
                    <a:cubicBezTo>
                      <a:pt x="10" y="416"/>
                      <a:pt x="11" y="412"/>
                      <a:pt x="11" y="403"/>
                    </a:cubicBezTo>
                    <a:cubicBezTo>
                      <a:pt x="11" y="382"/>
                      <a:pt x="11" y="382"/>
                      <a:pt x="11" y="382"/>
                    </a:cubicBezTo>
                    <a:cubicBezTo>
                      <a:pt x="10" y="273"/>
                      <a:pt x="9" y="164"/>
                      <a:pt x="8" y="56"/>
                    </a:cubicBezTo>
                    <a:cubicBezTo>
                      <a:pt x="23" y="54"/>
                      <a:pt x="38" y="54"/>
                      <a:pt x="52" y="54"/>
                    </a:cubicBezTo>
                    <a:cubicBezTo>
                      <a:pt x="53" y="55"/>
                      <a:pt x="54" y="53"/>
                      <a:pt x="54" y="52"/>
                    </a:cubicBezTo>
                    <a:cubicBezTo>
                      <a:pt x="55" y="37"/>
                      <a:pt x="55" y="21"/>
                      <a:pt x="53" y="6"/>
                    </a:cubicBezTo>
                    <a:cubicBezTo>
                      <a:pt x="131" y="13"/>
                      <a:pt x="209" y="17"/>
                      <a:pt x="288" y="16"/>
                    </a:cubicBezTo>
                    <a:cubicBezTo>
                      <a:pt x="287" y="150"/>
                      <a:pt x="291" y="284"/>
                      <a:pt x="299" y="417"/>
                    </a:cubicBezTo>
                    <a:cubicBezTo>
                      <a:pt x="246" y="418"/>
                      <a:pt x="194" y="418"/>
                      <a:pt x="141" y="418"/>
                    </a:cubicBezTo>
                    <a:cubicBezTo>
                      <a:pt x="113" y="418"/>
                      <a:pt x="85" y="418"/>
                      <a:pt x="58" y="4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="" xmlns:a16="http://schemas.microsoft.com/office/drawing/2014/main" id="{A52533EA-99D4-4DA9-9D8E-D7FCABE30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0" y="2448"/>
                <a:ext cx="39" cy="117"/>
              </a:xfrm>
              <a:custGeom>
                <a:avLst/>
                <a:gdLst>
                  <a:gd name="T0" fmla="*/ 0 w 8"/>
                  <a:gd name="T1" fmla="*/ 4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4 h 24"/>
                  <a:gd name="T8" fmla="*/ 0 w 8"/>
                  <a:gd name="T9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4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0"/>
                      <a:pt x="0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="" xmlns:a16="http://schemas.microsoft.com/office/drawing/2014/main" id="{680EEACF-4B44-426C-B966-8A20FA50B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1" y="2400"/>
                <a:ext cx="44" cy="141"/>
              </a:xfrm>
              <a:custGeom>
                <a:avLst/>
                <a:gdLst>
                  <a:gd name="T0" fmla="*/ 4 w 9"/>
                  <a:gd name="T1" fmla="*/ 3 h 29"/>
                  <a:gd name="T2" fmla="*/ 0 w 9"/>
                  <a:gd name="T3" fmla="*/ 4 h 29"/>
                  <a:gd name="T4" fmla="*/ 4 w 9"/>
                  <a:gd name="T5" fmla="*/ 27 h 29"/>
                  <a:gd name="T6" fmla="*/ 8 w 9"/>
                  <a:gd name="T7" fmla="*/ 26 h 29"/>
                  <a:gd name="T8" fmla="*/ 4 w 9"/>
                  <a:gd name="T9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9">
                    <a:moveTo>
                      <a:pt x="4" y="3"/>
                    </a:moveTo>
                    <a:cubicBezTo>
                      <a:pt x="4" y="0"/>
                      <a:pt x="0" y="1"/>
                      <a:pt x="0" y="4"/>
                    </a:cubicBezTo>
                    <a:cubicBezTo>
                      <a:pt x="2" y="11"/>
                      <a:pt x="3" y="19"/>
                      <a:pt x="4" y="27"/>
                    </a:cubicBezTo>
                    <a:cubicBezTo>
                      <a:pt x="5" y="29"/>
                      <a:pt x="9" y="28"/>
                      <a:pt x="8" y="26"/>
                    </a:cubicBezTo>
                    <a:cubicBezTo>
                      <a:pt x="7" y="18"/>
                      <a:pt x="6" y="10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="" xmlns:a16="http://schemas.microsoft.com/office/drawing/2014/main" id="{5A5605B2-4E15-4AB5-81CC-D9FCFA924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4" y="707"/>
                <a:ext cx="35" cy="131"/>
              </a:xfrm>
              <a:custGeom>
                <a:avLst/>
                <a:gdLst>
                  <a:gd name="T0" fmla="*/ 5 w 7"/>
                  <a:gd name="T1" fmla="*/ 2 h 27"/>
                  <a:gd name="T2" fmla="*/ 1 w 7"/>
                  <a:gd name="T3" fmla="*/ 2 h 27"/>
                  <a:gd name="T4" fmla="*/ 2 w 7"/>
                  <a:gd name="T5" fmla="*/ 24 h 27"/>
                  <a:gd name="T6" fmla="*/ 6 w 7"/>
                  <a:gd name="T7" fmla="*/ 23 h 27"/>
                  <a:gd name="T8" fmla="*/ 5 w 7"/>
                  <a:gd name="T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5" y="2"/>
                    </a:moveTo>
                    <a:cubicBezTo>
                      <a:pt x="6" y="0"/>
                      <a:pt x="1" y="0"/>
                      <a:pt x="1" y="2"/>
                    </a:cubicBezTo>
                    <a:cubicBezTo>
                      <a:pt x="0" y="10"/>
                      <a:pt x="1" y="17"/>
                      <a:pt x="2" y="24"/>
                    </a:cubicBezTo>
                    <a:cubicBezTo>
                      <a:pt x="3" y="27"/>
                      <a:pt x="7" y="26"/>
                      <a:pt x="6" y="23"/>
                    </a:cubicBezTo>
                    <a:cubicBezTo>
                      <a:pt x="5" y="16"/>
                      <a:pt x="5" y="9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="" xmlns:a16="http://schemas.microsoft.com/office/drawing/2014/main" id="{7F1680C8-D211-4732-8498-4EE8B134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3" y="692"/>
                <a:ext cx="20" cy="117"/>
              </a:xfrm>
              <a:custGeom>
                <a:avLst/>
                <a:gdLst>
                  <a:gd name="T0" fmla="*/ 0 w 4"/>
                  <a:gd name="T1" fmla="*/ 4 h 24"/>
                  <a:gd name="T2" fmla="*/ 0 w 4"/>
                  <a:gd name="T3" fmla="*/ 24 h 24"/>
                  <a:gd name="T4" fmla="*/ 4 w 4"/>
                  <a:gd name="T5" fmla="*/ 24 h 24"/>
                  <a:gd name="T6" fmla="*/ 4 w 4"/>
                  <a:gd name="T7" fmla="*/ 4 h 24"/>
                  <a:gd name="T8" fmla="*/ 0 w 4"/>
                  <a:gd name="T9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4">
                    <a:moveTo>
                      <a:pt x="0" y="4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0"/>
                      <a:pt x="0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="" xmlns:a16="http://schemas.microsoft.com/office/drawing/2014/main" id="{1DC192A6-C46A-4EB7-B820-BF48C9B2A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" y="2546"/>
                <a:ext cx="176" cy="39"/>
              </a:xfrm>
              <a:custGeom>
                <a:avLst/>
                <a:gdLst>
                  <a:gd name="T0" fmla="*/ 32 w 36"/>
                  <a:gd name="T1" fmla="*/ 0 h 8"/>
                  <a:gd name="T2" fmla="*/ 0 w 36"/>
                  <a:gd name="T3" fmla="*/ 0 h 8"/>
                  <a:gd name="T4" fmla="*/ 0 w 36"/>
                  <a:gd name="T5" fmla="*/ 8 h 8"/>
                  <a:gd name="T6" fmla="*/ 32 w 36"/>
                  <a:gd name="T7" fmla="*/ 8 h 8"/>
                  <a:gd name="T8" fmla="*/ 32 w 36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8">
                    <a:moveTo>
                      <a:pt x="3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6" y="8"/>
                      <a:pt x="36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="" xmlns:a16="http://schemas.microsoft.com/office/drawing/2014/main" id="{C9FAD9B4-DAA8-45C4-9EA9-3D5E1FE66BA7}"/>
                </a:ext>
              </a:extLst>
            </p:cNvPr>
            <p:cNvGrpSpPr/>
            <p:nvPr/>
          </p:nvGrpSpPr>
          <p:grpSpPr>
            <a:xfrm>
              <a:off x="7688059" y="1470024"/>
              <a:ext cx="2104940" cy="2299867"/>
              <a:chOff x="6818251" y="865572"/>
              <a:chExt cx="2104940" cy="2299867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="" xmlns:a16="http://schemas.microsoft.com/office/drawing/2014/main" id="{45CD6AAC-8D0D-43B2-9683-9D7A9DD0CAC9}"/>
                  </a:ext>
                </a:extLst>
              </p:cNvPr>
              <p:cNvSpPr txBox="1"/>
              <p:nvPr/>
            </p:nvSpPr>
            <p:spPr>
              <a:xfrm>
                <a:off x="6818251" y="865572"/>
                <a:ext cx="1696396" cy="83099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2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标题文字</a:t>
                </a:r>
                <a:endParaRPr lang="en-US" altLang="zh-CN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2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添加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="" xmlns:a16="http://schemas.microsoft.com/office/drawing/2014/main" id="{EEF29479-075F-4BCB-A104-2181E2E89E7C}"/>
                  </a:ext>
                </a:extLst>
              </p:cNvPr>
              <p:cNvSpPr txBox="1"/>
              <p:nvPr/>
            </p:nvSpPr>
            <p:spPr>
              <a:xfrm>
                <a:off x="6818251" y="1691285"/>
                <a:ext cx="2104940" cy="7386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400" dirty="0">
                    <a:solidFill>
                      <a:schemeClr val="tx2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感谢您的使用，您的文字内容添加到此处，文字动画效果不变。</a:t>
                </a: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="" xmlns:a16="http://schemas.microsoft.com/office/drawing/2014/main" id="{171D1E16-7685-447A-8D63-8CBB825B7498}"/>
                  </a:ext>
                </a:extLst>
              </p:cNvPr>
              <p:cNvSpPr txBox="1"/>
              <p:nvPr/>
            </p:nvSpPr>
            <p:spPr>
              <a:xfrm>
                <a:off x="6818251" y="2426775"/>
                <a:ext cx="2104940" cy="7386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400" dirty="0">
                    <a:solidFill>
                      <a:schemeClr val="tx2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感谢您的使用，您的文字内容添加到此处，文字动画效果不变。</a:t>
                </a:r>
              </a:p>
            </p:txBody>
          </p:sp>
        </p:grpSp>
      </p:grpSp>
      <p:sp>
        <p:nvSpPr>
          <p:cNvPr id="48" name="Freeform 9">
            <a:extLst>
              <a:ext uri="{FF2B5EF4-FFF2-40B4-BE49-F238E27FC236}">
                <a16:creationId xmlns="" xmlns:a16="http://schemas.microsoft.com/office/drawing/2014/main" id="{7E60E121-08C9-48E1-A27D-973586B168B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E6ED6412-55CF-4ECF-845B-E562DA52F16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41095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4177120" y="2386210"/>
            <a:ext cx="3758293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r>
              <a:rPr lang="zh-CN" altLang="en-US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3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583E3EF4-FB09-4422-A239-FEE3509FF7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383" t="38431"/>
          <a:stretch/>
        </p:blipFill>
        <p:spPr>
          <a:xfrm>
            <a:off x="2328265" y="1280613"/>
            <a:ext cx="8125286" cy="4033637"/>
          </a:xfrm>
          <a:prstGeom prst="rect">
            <a:avLst/>
          </a:prstGeom>
        </p:spPr>
      </p:pic>
      <p:sp>
        <p:nvSpPr>
          <p:cNvPr id="3" name="任意多边形 11">
            <a:extLst>
              <a:ext uri="{FF2B5EF4-FFF2-40B4-BE49-F238E27FC236}">
                <a16:creationId xmlns="" xmlns:a16="http://schemas.microsoft.com/office/drawing/2014/main" id="{DEF1F31D-699B-4FFC-814B-F0567AB2AD46}"/>
              </a:ext>
            </a:extLst>
          </p:cNvPr>
          <p:cNvSpPr/>
          <p:nvPr/>
        </p:nvSpPr>
        <p:spPr>
          <a:xfrm>
            <a:off x="2810263" y="40624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任意多边形 11">
            <a:extLst>
              <a:ext uri="{FF2B5EF4-FFF2-40B4-BE49-F238E27FC236}">
                <a16:creationId xmlns="" xmlns:a16="http://schemas.microsoft.com/office/drawing/2014/main" id="{B38B34C6-3C13-41A8-9773-6F35FCDBDDD3}"/>
              </a:ext>
            </a:extLst>
          </p:cNvPr>
          <p:cNvSpPr/>
          <p:nvPr/>
        </p:nvSpPr>
        <p:spPr>
          <a:xfrm>
            <a:off x="5719582" y="35290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" name="任意多边形 11">
            <a:extLst>
              <a:ext uri="{FF2B5EF4-FFF2-40B4-BE49-F238E27FC236}">
                <a16:creationId xmlns="" xmlns:a16="http://schemas.microsoft.com/office/drawing/2014/main" id="{7557CF95-7B70-4BA1-B2CA-9F107F84E189}"/>
              </a:ext>
            </a:extLst>
          </p:cNvPr>
          <p:cNvSpPr/>
          <p:nvPr/>
        </p:nvSpPr>
        <p:spPr>
          <a:xfrm>
            <a:off x="8628901" y="3999618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03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4502ADB5-1527-4FED-8932-6A7AC9206232}"/>
              </a:ext>
            </a:extLst>
          </p:cNvPr>
          <p:cNvGrpSpPr/>
          <p:nvPr/>
        </p:nvGrpSpPr>
        <p:grpSpPr>
          <a:xfrm>
            <a:off x="7832932" y="4860556"/>
            <a:ext cx="2934589" cy="907589"/>
            <a:chOff x="6818250" y="865572"/>
            <a:chExt cx="2934589" cy="907589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68B3ECBD-5CF1-41A9-9DF2-0C8924D6B392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1AA23BCE-CEBA-42DD-96A1-26D864B50FC6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1494AEA9-F052-4BCE-8759-48CF4B0EAA2C}"/>
              </a:ext>
            </a:extLst>
          </p:cNvPr>
          <p:cNvGrpSpPr/>
          <p:nvPr/>
        </p:nvGrpSpPr>
        <p:grpSpPr>
          <a:xfrm>
            <a:off x="5465603" y="2234433"/>
            <a:ext cx="2934589" cy="907589"/>
            <a:chOff x="6818250" y="865572"/>
            <a:chExt cx="2934589" cy="907589"/>
          </a:xfrm>
        </p:grpSpPr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6E1DF447-6874-4D70-83F8-6D558007D97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E7BDC1DE-0FA2-4525-B67D-A79A352B9C88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282C503F-418B-4C95-8C3F-625E4FC5C09D}"/>
              </a:ext>
            </a:extLst>
          </p:cNvPr>
          <p:cNvGrpSpPr/>
          <p:nvPr/>
        </p:nvGrpSpPr>
        <p:grpSpPr>
          <a:xfrm>
            <a:off x="1089566" y="2934710"/>
            <a:ext cx="2934588" cy="907589"/>
            <a:chOff x="6818251" y="865572"/>
            <a:chExt cx="2934588" cy="907589"/>
          </a:xfrm>
        </p:grpSpPr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1CDA83D9-B5B3-4B51-9568-282AE6FB17A6}"/>
                </a:ext>
              </a:extLst>
            </p:cNvPr>
            <p:cNvSpPr txBox="1"/>
            <p:nvPr/>
          </p:nvSpPr>
          <p:spPr>
            <a:xfrm>
              <a:off x="7057634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标题文字添加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8499887B-3C46-4E34-82F1-E0CA09E14278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感谢您的使用，您的文字内容添加到此处，文字动画效果不变。</a:t>
              </a:r>
            </a:p>
          </p:txBody>
        </p:sp>
      </p:grpSp>
      <p:sp>
        <p:nvSpPr>
          <p:cNvPr id="15" name="Freeform 9">
            <a:extLst>
              <a:ext uri="{FF2B5EF4-FFF2-40B4-BE49-F238E27FC236}">
                <a16:creationId xmlns="" xmlns:a16="http://schemas.microsoft.com/office/drawing/2014/main" id="{4556EFAA-0BFE-4925-9B59-DAB5569FC550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6AEE9447-25E0-4DFD-BFC6-330C076EA412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8414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​">
  <a:themeElements>
    <a:clrScheme name="自定义 529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2F2F2F"/>
      </a:accent1>
      <a:accent2>
        <a:srgbClr val="FFC000"/>
      </a:accent2>
      <a:accent3>
        <a:srgbClr val="2F2F2F"/>
      </a:accent3>
      <a:accent4>
        <a:srgbClr val="FFC000"/>
      </a:accent4>
      <a:accent5>
        <a:srgbClr val="2F2F2F"/>
      </a:accent5>
      <a:accent6>
        <a:srgbClr val="FFC000"/>
      </a:accent6>
      <a:hlink>
        <a:srgbClr val="2F2F2F"/>
      </a:hlink>
      <a:folHlink>
        <a:srgbClr val="3F3F3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2404</Words>
  <Application>Microsoft Office PowerPoint</Application>
  <PresentationFormat>自定义</PresentationFormat>
  <Paragraphs>212</Paragraphs>
  <Slides>25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第一PPT，www.1ppt.com​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公开课</dc:title>
  <dc:creator>第一PPT</dc:creator>
  <cp:keywords>www.1ppt.com</cp:keywords>
  <dc:description>www.1ppt.com</dc:description>
  <cp:lastModifiedBy>Windows User</cp:lastModifiedBy>
  <cp:revision>21</cp:revision>
  <dcterms:created xsi:type="dcterms:W3CDTF">2018-05-16T07:05:28Z</dcterms:created>
  <dcterms:modified xsi:type="dcterms:W3CDTF">2019-04-09T06:45:14Z</dcterms:modified>
</cp:coreProperties>
</file>