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embeddedFontLst>
    <p:embeddedFont>
      <p:font typeface="Franklin Gothic" charset="0"/>
      <p:bold r:id="rId14"/>
    </p:embeddedFont>
    <p:embeddedFont>
      <p:font typeface="Libre Franklin" charset="0"/>
      <p:regular r:id="rId15"/>
      <p:bold r:id="rId16"/>
      <p:italic r:id="rId17"/>
      <p:boldItalic r:id="rId18"/>
    </p:embeddedFont>
    <p:embeddedFont>
      <p:font typeface="Roboto" charset="0"/>
      <p:regular r:id="rId19"/>
      <p:bold r:id="rId20"/>
      <p:italic r:id="rId21"/>
      <p:boldItalic r:id="rId22"/>
    </p:embeddedFont>
    <p:embeddedFont>
      <p:font typeface="Calibri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600" y="-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 rot="5400000">
            <a:off x="3809574" y="-1813184"/>
            <a:ext cx="4572852" cy="1102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7914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/>
            </a:lvl1pPr>
            <a:lvl2pPr marL="914400" lvl="1" indent="-310387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2pPr>
            <a:lvl3pPr marL="1371600" lvl="2" indent="-304546" algn="l">
              <a:spcBef>
                <a:spcPts val="600"/>
              </a:spcBef>
              <a:spcAft>
                <a:spcPts val="0"/>
              </a:spcAft>
              <a:buSzPts val="1196"/>
              <a:buChar char="◼"/>
              <a:defRPr/>
            </a:lvl3pPr>
            <a:lvl4pPr marL="1828800" lvl="3" indent="-292861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4pPr>
            <a:lvl5pPr marL="2286000" lvl="4" indent="-292861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anklin Gothic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1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2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2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 b="0" cap="none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581193" y="1391479"/>
            <a:ext cx="5194767" cy="4469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2"/>
          </p:nvPr>
        </p:nvSpPr>
        <p:spPr>
          <a:xfrm>
            <a:off x="6416039" y="1391479"/>
            <a:ext cx="5194769" cy="4469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sz="2000" b="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2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3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sz="2000" b="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4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  <a:defRPr sz="2400" b="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1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2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dt" idx="10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ft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ldNum" idx="12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Franklin Gothic"/>
              <a:buNone/>
              <a:defRPr sz="2400" b="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>
            <a:spLocks noGrp="1"/>
          </p:cNvSpPr>
          <p:nvPr>
            <p:ph type="pic" idx="2"/>
          </p:nvPr>
        </p:nvSpPr>
        <p:spPr>
          <a:xfrm>
            <a:off x="447817" y="641350"/>
            <a:ext cx="11290859" cy="365124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581192" y="5260127"/>
            <a:ext cx="11029617" cy="998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  <a:defRPr sz="2800" b="0" i="0" u="none" strike="noStrike" cap="non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27914" algn="l" rtl="0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0387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0454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29286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29286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" name="Google Shape;17;p1" descr="Logo&#10;&#10;Description automatically generated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485003" y="6437910"/>
            <a:ext cx="1125805" cy="3651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en-US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Credit Card Fraud Detection</a:t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CAPSTONE PROJECT</a:t>
            </a:r>
            <a:endParaRPr/>
          </a:p>
        </p:txBody>
      </p:sp>
      <p:sp>
        <p:nvSpPr>
          <p:cNvPr id="98" name="Google Shape;98;p13"/>
          <p:cNvSpPr txBox="1"/>
          <p:nvPr/>
        </p:nvSpPr>
        <p:spPr>
          <a:xfrm>
            <a:off x="2223575" y="4168430"/>
            <a:ext cx="7980300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Presented By:</a:t>
            </a:r>
            <a:endParaRPr sz="2000" b="1">
              <a:solidFill>
                <a:srgbClr val="1482AB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mtClean="0">
                <a:solidFill>
                  <a:srgbClr val="1482AB"/>
                </a:solidFill>
              </a:rPr>
              <a:t>NAME-AHAMED NIYAAS KHAN S A</a:t>
            </a:r>
            <a:endParaRPr lang="en-US" sz="2000" b="1" dirty="0">
              <a:solidFill>
                <a:srgbClr val="1482AB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COLLEGE- </a:t>
            </a:r>
            <a:r>
              <a:rPr lang="en-US" sz="2000" b="1" dirty="0">
                <a:solidFill>
                  <a:srgbClr val="1482AB"/>
                </a:solidFill>
              </a:rPr>
              <a:t>SCAD college of engineering and technology </a:t>
            </a:r>
            <a:r>
              <a:rPr lang="en-US" sz="2000" b="1" dirty="0" smtClean="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 DEPARTMENT-</a:t>
            </a:r>
            <a:r>
              <a:rPr lang="en-US" sz="2000" b="1" dirty="0" smtClean="0">
                <a:solidFill>
                  <a:srgbClr val="1482AB"/>
                </a:solidFill>
              </a:rPr>
              <a:t>Electrical </a:t>
            </a:r>
            <a:r>
              <a:rPr lang="en-US" sz="2000" b="1" dirty="0">
                <a:solidFill>
                  <a:srgbClr val="1482AB"/>
                </a:solidFill>
              </a:rPr>
              <a:t>and Electronics Engineering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/>
          </a:p>
        </p:txBody>
      </p:sp>
      <p:sp>
        <p:nvSpPr>
          <p:cNvPr id="152" name="Google Shape;152;p22"/>
          <p:cNvSpPr txBox="1">
            <a:spLocks noGrp="1"/>
          </p:cNvSpPr>
          <p:nvPr>
            <p:ph type="body" idx="1"/>
          </p:nvPr>
        </p:nvSpPr>
        <p:spPr>
          <a:xfrm>
            <a:off x="517325" y="1072150"/>
            <a:ext cx="11029500" cy="26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5435" lvl="0" indent="-16522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8"/>
              <a:buNone/>
            </a:pPr>
            <a:r>
              <a:rPr lang="en-US" sz="26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Provide citations for relevant research papers, articles, and resources used in the project.</a:t>
            </a:r>
            <a:endParaRPr sz="40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US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US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body" idx="1"/>
          </p:nvPr>
        </p:nvSpPr>
        <p:spPr>
          <a:xfrm>
            <a:off x="838200" y="1618938"/>
            <a:ext cx="11019020" cy="5239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Problem Statement 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Proposed System/Solution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System Development Approach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Algorithm &amp; Deployment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Result 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Conclusion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References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206121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4400"/>
          </a:p>
        </p:txBody>
      </p:sp>
      <p:sp>
        <p:nvSpPr>
          <p:cNvPr id="110" name="Google Shape;110;p15"/>
          <p:cNvSpPr txBox="1">
            <a:spLocks noGrp="1"/>
          </p:cNvSpPr>
          <p:nvPr>
            <p:ph type="body" idx="1"/>
          </p:nvPr>
        </p:nvSpPr>
        <p:spPr>
          <a:xfrm>
            <a:off x="452403" y="1237632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Char char="●"/>
            </a:pPr>
            <a:r>
              <a:rPr lang="en-US" sz="30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Describe the significance of detecting credit card fraud.</a:t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Char char="●"/>
            </a:pPr>
            <a:r>
              <a:rPr lang="en-US" sz="30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Highlight the challenges associated with traditional fraud detection methods.</a:t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Char char="●"/>
            </a:pPr>
            <a:r>
              <a:rPr lang="en-US" sz="30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Emphasize the need for a more efficient and accurate fraud detection system.</a:t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5435" lvl="0" indent="-206121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564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PROPOSED SOLUTION</a:t>
            </a:r>
            <a:endParaRPr sz="4400"/>
          </a:p>
        </p:txBody>
      </p:sp>
      <p:sp>
        <p:nvSpPr>
          <p:cNvPr id="116" name="Google Shape;116;p16"/>
          <p:cNvSpPr txBox="1">
            <a:spLocks noGrp="1"/>
          </p:cNvSpPr>
          <p:nvPr>
            <p:ph type="body" idx="1"/>
          </p:nvPr>
        </p:nvSpPr>
        <p:spPr>
          <a:xfrm>
            <a:off x="441671" y="1087378"/>
            <a:ext cx="11613485" cy="556397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Char char="●"/>
            </a:pPr>
            <a:r>
              <a:rPr lang="en-US" sz="30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Introduce the concept of machine learning-based fraud detection.</a:t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Char char="●"/>
            </a:pPr>
            <a:r>
              <a:rPr lang="en-US" sz="30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Outline the components of the proposed system, such as data preprocessing, model training, and real-time monitoring.</a:t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Char char="●"/>
            </a:pPr>
            <a:r>
              <a:rPr lang="en-US" sz="30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Discuss the advantages of using advanced algorithms for fraud detection.</a:t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SYSTEM  APPROACH</a:t>
            </a:r>
            <a:endParaRPr sz="4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Char char="●"/>
            </a:pPr>
            <a:r>
              <a:rPr lang="en-US" sz="30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Detail the steps involved in developing the fraud detection system.</a:t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Char char="●"/>
            </a:pPr>
            <a:r>
              <a:rPr lang="en-US" sz="30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Discuss the importance of data collection, data preprocessing, feature engineering, model selection, and evaluation.</a:t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656"/>
              <a:buNone/>
            </a:pPr>
            <a:endParaRPr sz="1800" b="1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ALGORITHM &amp; DEPLOYMENT</a:t>
            </a:r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Char char="●"/>
            </a:pPr>
            <a:r>
              <a:rPr lang="en-US" sz="28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Choose suitable machine learning algorithms for fraud detection (e.g., Random Forest, Gradient Boosting, Neural Networks).</a:t>
            </a:r>
            <a:endParaRPr sz="28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Char char="●"/>
            </a:pPr>
            <a:r>
              <a:rPr lang="en-US" sz="28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Explain the deployment process, including model training, testing, and deployment in a production environment.</a:t>
            </a:r>
            <a:endParaRPr sz="28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5435" lvl="0" indent="-206121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564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Char char="●"/>
            </a:pPr>
            <a:r>
              <a:rPr lang="en-US" sz="28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Present the performance metrics of the deployed model (e.g., accuracy, precision, recall, F1-score).</a:t>
            </a:r>
            <a:endParaRPr sz="28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Char char="●"/>
            </a:pPr>
            <a:r>
              <a:rPr lang="en-US" sz="28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Showcase the effectiveness of the system in detecting fraudulent transactions.</a:t>
            </a:r>
            <a:endParaRPr sz="28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2208"/>
              <a:buNone/>
            </a:pP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body" idx="1"/>
          </p:nvPr>
        </p:nvSpPr>
        <p:spPr>
          <a:xfrm>
            <a:off x="581192" y="132757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412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Roboto"/>
              <a:buChar char="●"/>
            </a:pPr>
            <a:r>
              <a:rPr lang="en-US" sz="29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Summarize the key findings and outcomes of the project.</a:t>
            </a:r>
            <a:endParaRPr sz="29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412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Roboto"/>
              <a:buChar char="●"/>
            </a:pPr>
            <a:r>
              <a:rPr lang="en-US" sz="29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Discuss the implications of the developed system for the financial industry.</a:t>
            </a:r>
            <a:endParaRPr sz="29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412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Roboto"/>
              <a:buChar char="●"/>
            </a:pPr>
            <a:r>
              <a:rPr lang="en-US" sz="29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Address any limitations or challenges encountered during the project.</a:t>
            </a:r>
            <a:endParaRPr sz="29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5435" lvl="0" indent="-188595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40"/>
              <a:buNone/>
            </a:pP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Roboto"/>
              <a:buChar char="●"/>
            </a:pPr>
            <a:r>
              <a:rPr lang="en-US" sz="27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Identify potential areas for further improvement and research.</a:t>
            </a:r>
            <a:endParaRPr sz="27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Roboto"/>
              <a:buChar char="●"/>
            </a:pPr>
            <a:r>
              <a:rPr lang="en-US" sz="27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Suggest enhancements to the existing system, such as incorporating real-time data streams, deploying advanced anomaly detection techniques, etc.</a:t>
            </a:r>
            <a:endParaRPr sz="27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40"/>
              <a:buNone/>
            </a:pPr>
            <a:endParaRPr sz="2000" b="1"/>
          </a:p>
          <a:p>
            <a:pPr marL="305435" lvl="0" indent="-206121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endParaRPr/>
          </a:p>
        </p:txBody>
      </p:sp>
      <p:sp>
        <p:nvSpPr>
          <p:cNvPr id="146" name="Google Shape;146;p21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75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 b="1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290</Words>
  <PresentationFormat>Custom</PresentationFormat>
  <Paragraphs>42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Franklin Gothic</vt:lpstr>
      <vt:lpstr>Libre Franklin</vt:lpstr>
      <vt:lpstr>Noto Sans Symbols</vt:lpstr>
      <vt:lpstr>Roboto</vt:lpstr>
      <vt:lpstr>Calibri</vt:lpstr>
      <vt:lpstr>DividendVTI</vt:lpstr>
      <vt:lpstr>Credit Card Fraud Detection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Slide 9</vt:lpstr>
      <vt:lpstr>REFERENCES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</dc:title>
  <dc:creator>C BALAIYAH</dc:creator>
  <cp:lastModifiedBy>LENOVO</cp:lastModifiedBy>
  <cp:revision>3</cp:revision>
  <dcterms:modified xsi:type="dcterms:W3CDTF">2024-04-25T04:44:07Z</dcterms:modified>
</cp:coreProperties>
</file>