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875D9-E155-7193-80C6-692A8D6423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C7D86A-A9B0-6BED-FC2B-167329B593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EB5558-4775-6F52-1FD2-387BBC47EFB0}"/>
              </a:ext>
            </a:extLst>
          </p:cNvPr>
          <p:cNvSpPr>
            <a:spLocks noGrp="1"/>
          </p:cNvSpPr>
          <p:nvPr>
            <p:ph type="dt" sz="half" idx="10"/>
          </p:nvPr>
        </p:nvSpPr>
        <p:spPr/>
        <p:txBody>
          <a:bodyPr/>
          <a:lstStyle/>
          <a:p>
            <a:fld id="{0EE09D0C-E1E1-42F5-B158-EA6C7D8FBC6A}" type="datetimeFigureOut">
              <a:rPr lang="en-IN" smtClean="0"/>
              <a:t>04-12-2023</a:t>
            </a:fld>
            <a:endParaRPr lang="en-IN"/>
          </a:p>
        </p:txBody>
      </p:sp>
      <p:sp>
        <p:nvSpPr>
          <p:cNvPr id="5" name="Footer Placeholder 4">
            <a:extLst>
              <a:ext uri="{FF2B5EF4-FFF2-40B4-BE49-F238E27FC236}">
                <a16:creationId xmlns:a16="http://schemas.microsoft.com/office/drawing/2014/main" id="{6B67DE91-83CD-8DB5-3491-406562ECCB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7B38C6-09D1-493E-28A7-55E450653F62}"/>
              </a:ext>
            </a:extLst>
          </p:cNvPr>
          <p:cNvSpPr>
            <a:spLocks noGrp="1"/>
          </p:cNvSpPr>
          <p:nvPr>
            <p:ph type="sldNum" sz="quarter" idx="12"/>
          </p:nvPr>
        </p:nvSpPr>
        <p:spPr/>
        <p:txBody>
          <a:bodyPr/>
          <a:lstStyle/>
          <a:p>
            <a:fld id="{FA89B3C9-365A-46D2-A757-9F4C00776D09}" type="slidenum">
              <a:rPr lang="en-IN" smtClean="0"/>
              <a:t>‹#›</a:t>
            </a:fld>
            <a:endParaRPr lang="en-IN"/>
          </a:p>
        </p:txBody>
      </p:sp>
    </p:spTree>
    <p:extLst>
      <p:ext uri="{BB962C8B-B14F-4D97-AF65-F5344CB8AC3E}">
        <p14:creationId xmlns:p14="http://schemas.microsoft.com/office/powerpoint/2010/main" val="209723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D44B-8162-F987-4C6E-FDF733F4D1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CDD734-C083-98E2-F878-E3499EDA2D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2B5066-A6EA-57A5-7668-43FA6151127A}"/>
              </a:ext>
            </a:extLst>
          </p:cNvPr>
          <p:cNvSpPr>
            <a:spLocks noGrp="1"/>
          </p:cNvSpPr>
          <p:nvPr>
            <p:ph type="dt" sz="half" idx="10"/>
          </p:nvPr>
        </p:nvSpPr>
        <p:spPr/>
        <p:txBody>
          <a:bodyPr/>
          <a:lstStyle/>
          <a:p>
            <a:fld id="{0EE09D0C-E1E1-42F5-B158-EA6C7D8FBC6A}" type="datetimeFigureOut">
              <a:rPr lang="en-IN" smtClean="0"/>
              <a:t>04-12-2023</a:t>
            </a:fld>
            <a:endParaRPr lang="en-IN"/>
          </a:p>
        </p:txBody>
      </p:sp>
      <p:sp>
        <p:nvSpPr>
          <p:cNvPr id="5" name="Footer Placeholder 4">
            <a:extLst>
              <a:ext uri="{FF2B5EF4-FFF2-40B4-BE49-F238E27FC236}">
                <a16:creationId xmlns:a16="http://schemas.microsoft.com/office/drawing/2014/main" id="{FA7C60D3-18BC-A07C-E263-A403063F2E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5865A9-AD44-501A-6113-44B3C4D01EFA}"/>
              </a:ext>
            </a:extLst>
          </p:cNvPr>
          <p:cNvSpPr>
            <a:spLocks noGrp="1"/>
          </p:cNvSpPr>
          <p:nvPr>
            <p:ph type="sldNum" sz="quarter" idx="12"/>
          </p:nvPr>
        </p:nvSpPr>
        <p:spPr/>
        <p:txBody>
          <a:bodyPr/>
          <a:lstStyle/>
          <a:p>
            <a:fld id="{FA89B3C9-365A-46D2-A757-9F4C00776D09}" type="slidenum">
              <a:rPr lang="en-IN" smtClean="0"/>
              <a:t>‹#›</a:t>
            </a:fld>
            <a:endParaRPr lang="en-IN"/>
          </a:p>
        </p:txBody>
      </p:sp>
    </p:spTree>
    <p:extLst>
      <p:ext uri="{BB962C8B-B14F-4D97-AF65-F5344CB8AC3E}">
        <p14:creationId xmlns:p14="http://schemas.microsoft.com/office/powerpoint/2010/main" val="3137261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A502DD-AADB-D3C9-070D-C8D68C2445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D5C1F4-3470-1DF4-771C-055CF7D79D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0A5DB8-A66C-DCFB-D55D-4F81CCC469ED}"/>
              </a:ext>
            </a:extLst>
          </p:cNvPr>
          <p:cNvSpPr>
            <a:spLocks noGrp="1"/>
          </p:cNvSpPr>
          <p:nvPr>
            <p:ph type="dt" sz="half" idx="10"/>
          </p:nvPr>
        </p:nvSpPr>
        <p:spPr/>
        <p:txBody>
          <a:bodyPr/>
          <a:lstStyle/>
          <a:p>
            <a:fld id="{0EE09D0C-E1E1-42F5-B158-EA6C7D8FBC6A}" type="datetimeFigureOut">
              <a:rPr lang="en-IN" smtClean="0"/>
              <a:t>04-12-2023</a:t>
            </a:fld>
            <a:endParaRPr lang="en-IN"/>
          </a:p>
        </p:txBody>
      </p:sp>
      <p:sp>
        <p:nvSpPr>
          <p:cNvPr id="5" name="Footer Placeholder 4">
            <a:extLst>
              <a:ext uri="{FF2B5EF4-FFF2-40B4-BE49-F238E27FC236}">
                <a16:creationId xmlns:a16="http://schemas.microsoft.com/office/drawing/2014/main" id="{45ADE003-DEAC-FD9F-6A36-A6231E0110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8B39E2-15DD-24AA-037E-02168B807A65}"/>
              </a:ext>
            </a:extLst>
          </p:cNvPr>
          <p:cNvSpPr>
            <a:spLocks noGrp="1"/>
          </p:cNvSpPr>
          <p:nvPr>
            <p:ph type="sldNum" sz="quarter" idx="12"/>
          </p:nvPr>
        </p:nvSpPr>
        <p:spPr/>
        <p:txBody>
          <a:bodyPr/>
          <a:lstStyle/>
          <a:p>
            <a:fld id="{FA89B3C9-365A-46D2-A757-9F4C00776D09}" type="slidenum">
              <a:rPr lang="en-IN" smtClean="0"/>
              <a:t>‹#›</a:t>
            </a:fld>
            <a:endParaRPr lang="en-IN"/>
          </a:p>
        </p:txBody>
      </p:sp>
    </p:spTree>
    <p:extLst>
      <p:ext uri="{BB962C8B-B14F-4D97-AF65-F5344CB8AC3E}">
        <p14:creationId xmlns:p14="http://schemas.microsoft.com/office/powerpoint/2010/main" val="305449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1B18-AF83-8159-1DCD-080051C393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93197B-F36C-051C-A010-1B12C88562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EE6C87-D9C3-ED97-75A9-745CF2B9D230}"/>
              </a:ext>
            </a:extLst>
          </p:cNvPr>
          <p:cNvSpPr>
            <a:spLocks noGrp="1"/>
          </p:cNvSpPr>
          <p:nvPr>
            <p:ph type="dt" sz="half" idx="10"/>
          </p:nvPr>
        </p:nvSpPr>
        <p:spPr/>
        <p:txBody>
          <a:bodyPr/>
          <a:lstStyle/>
          <a:p>
            <a:fld id="{0EE09D0C-E1E1-42F5-B158-EA6C7D8FBC6A}" type="datetimeFigureOut">
              <a:rPr lang="en-IN" smtClean="0"/>
              <a:t>04-12-2023</a:t>
            </a:fld>
            <a:endParaRPr lang="en-IN"/>
          </a:p>
        </p:txBody>
      </p:sp>
      <p:sp>
        <p:nvSpPr>
          <p:cNvPr id="5" name="Footer Placeholder 4">
            <a:extLst>
              <a:ext uri="{FF2B5EF4-FFF2-40B4-BE49-F238E27FC236}">
                <a16:creationId xmlns:a16="http://schemas.microsoft.com/office/drawing/2014/main" id="{1894C3CA-CD45-B8B7-3541-D67CB665D0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44243A-D762-2803-C1C4-D23DD2CC7FF6}"/>
              </a:ext>
            </a:extLst>
          </p:cNvPr>
          <p:cNvSpPr>
            <a:spLocks noGrp="1"/>
          </p:cNvSpPr>
          <p:nvPr>
            <p:ph type="sldNum" sz="quarter" idx="12"/>
          </p:nvPr>
        </p:nvSpPr>
        <p:spPr/>
        <p:txBody>
          <a:bodyPr/>
          <a:lstStyle/>
          <a:p>
            <a:fld id="{FA89B3C9-365A-46D2-A757-9F4C00776D09}" type="slidenum">
              <a:rPr lang="en-IN" smtClean="0"/>
              <a:t>‹#›</a:t>
            </a:fld>
            <a:endParaRPr lang="en-IN"/>
          </a:p>
        </p:txBody>
      </p:sp>
    </p:spTree>
    <p:extLst>
      <p:ext uri="{BB962C8B-B14F-4D97-AF65-F5344CB8AC3E}">
        <p14:creationId xmlns:p14="http://schemas.microsoft.com/office/powerpoint/2010/main" val="2544766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26C9F-7022-0ED3-65B3-E5B5B6CA10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8E803F-C572-1D50-13B9-16E2AD9218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F5A631-0CBC-E0C1-545D-CCDE71F63341}"/>
              </a:ext>
            </a:extLst>
          </p:cNvPr>
          <p:cNvSpPr>
            <a:spLocks noGrp="1"/>
          </p:cNvSpPr>
          <p:nvPr>
            <p:ph type="dt" sz="half" idx="10"/>
          </p:nvPr>
        </p:nvSpPr>
        <p:spPr/>
        <p:txBody>
          <a:bodyPr/>
          <a:lstStyle/>
          <a:p>
            <a:fld id="{0EE09D0C-E1E1-42F5-B158-EA6C7D8FBC6A}" type="datetimeFigureOut">
              <a:rPr lang="en-IN" smtClean="0"/>
              <a:t>04-12-2023</a:t>
            </a:fld>
            <a:endParaRPr lang="en-IN"/>
          </a:p>
        </p:txBody>
      </p:sp>
      <p:sp>
        <p:nvSpPr>
          <p:cNvPr id="5" name="Footer Placeholder 4">
            <a:extLst>
              <a:ext uri="{FF2B5EF4-FFF2-40B4-BE49-F238E27FC236}">
                <a16:creationId xmlns:a16="http://schemas.microsoft.com/office/drawing/2014/main" id="{843ECBAA-CA8F-C049-D2A6-CC971B3C49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3FF3DB-C4E4-B370-6C13-B99DE8F66C79}"/>
              </a:ext>
            </a:extLst>
          </p:cNvPr>
          <p:cNvSpPr>
            <a:spLocks noGrp="1"/>
          </p:cNvSpPr>
          <p:nvPr>
            <p:ph type="sldNum" sz="quarter" idx="12"/>
          </p:nvPr>
        </p:nvSpPr>
        <p:spPr/>
        <p:txBody>
          <a:bodyPr/>
          <a:lstStyle/>
          <a:p>
            <a:fld id="{FA89B3C9-365A-46D2-A757-9F4C00776D09}" type="slidenum">
              <a:rPr lang="en-IN" smtClean="0"/>
              <a:t>‹#›</a:t>
            </a:fld>
            <a:endParaRPr lang="en-IN"/>
          </a:p>
        </p:txBody>
      </p:sp>
    </p:spTree>
    <p:extLst>
      <p:ext uri="{BB962C8B-B14F-4D97-AF65-F5344CB8AC3E}">
        <p14:creationId xmlns:p14="http://schemas.microsoft.com/office/powerpoint/2010/main" val="2321754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4DFC7-9245-B043-E944-5A8229DF02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128C53-2E5E-EE15-1ED0-F6DE765D06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C80EFF-7C17-DD2D-6D23-05F4F0CF9C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2EA27A-7EED-26C0-200A-EC279C9BF0B5}"/>
              </a:ext>
            </a:extLst>
          </p:cNvPr>
          <p:cNvSpPr>
            <a:spLocks noGrp="1"/>
          </p:cNvSpPr>
          <p:nvPr>
            <p:ph type="dt" sz="half" idx="10"/>
          </p:nvPr>
        </p:nvSpPr>
        <p:spPr/>
        <p:txBody>
          <a:bodyPr/>
          <a:lstStyle/>
          <a:p>
            <a:fld id="{0EE09D0C-E1E1-42F5-B158-EA6C7D8FBC6A}" type="datetimeFigureOut">
              <a:rPr lang="en-IN" smtClean="0"/>
              <a:t>04-12-2023</a:t>
            </a:fld>
            <a:endParaRPr lang="en-IN"/>
          </a:p>
        </p:txBody>
      </p:sp>
      <p:sp>
        <p:nvSpPr>
          <p:cNvPr id="6" name="Footer Placeholder 5">
            <a:extLst>
              <a:ext uri="{FF2B5EF4-FFF2-40B4-BE49-F238E27FC236}">
                <a16:creationId xmlns:a16="http://schemas.microsoft.com/office/drawing/2014/main" id="{9C2A3048-7238-7A37-CE61-85F52F994D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45F446-1D64-D117-D533-649810CD4CD1}"/>
              </a:ext>
            </a:extLst>
          </p:cNvPr>
          <p:cNvSpPr>
            <a:spLocks noGrp="1"/>
          </p:cNvSpPr>
          <p:nvPr>
            <p:ph type="sldNum" sz="quarter" idx="12"/>
          </p:nvPr>
        </p:nvSpPr>
        <p:spPr/>
        <p:txBody>
          <a:bodyPr/>
          <a:lstStyle/>
          <a:p>
            <a:fld id="{FA89B3C9-365A-46D2-A757-9F4C00776D09}" type="slidenum">
              <a:rPr lang="en-IN" smtClean="0"/>
              <a:t>‹#›</a:t>
            </a:fld>
            <a:endParaRPr lang="en-IN"/>
          </a:p>
        </p:txBody>
      </p:sp>
    </p:spTree>
    <p:extLst>
      <p:ext uri="{BB962C8B-B14F-4D97-AF65-F5344CB8AC3E}">
        <p14:creationId xmlns:p14="http://schemas.microsoft.com/office/powerpoint/2010/main" val="2982580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4EF8-61B9-4D21-7E25-050023DB4F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01CF8C-7CAD-06FA-A0DE-F6C876AE7A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A07679-3659-06C8-EBF9-54D056CE35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A5AFB2-C7AC-3E61-8BB7-8E37AB1182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5D0644-322C-3748-C6A9-39387F14AF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601DD1-1D03-A142-F25E-38A59A59011D}"/>
              </a:ext>
            </a:extLst>
          </p:cNvPr>
          <p:cNvSpPr>
            <a:spLocks noGrp="1"/>
          </p:cNvSpPr>
          <p:nvPr>
            <p:ph type="dt" sz="half" idx="10"/>
          </p:nvPr>
        </p:nvSpPr>
        <p:spPr/>
        <p:txBody>
          <a:bodyPr/>
          <a:lstStyle/>
          <a:p>
            <a:fld id="{0EE09D0C-E1E1-42F5-B158-EA6C7D8FBC6A}" type="datetimeFigureOut">
              <a:rPr lang="en-IN" smtClean="0"/>
              <a:t>04-12-2023</a:t>
            </a:fld>
            <a:endParaRPr lang="en-IN"/>
          </a:p>
        </p:txBody>
      </p:sp>
      <p:sp>
        <p:nvSpPr>
          <p:cNvPr id="8" name="Footer Placeholder 7">
            <a:extLst>
              <a:ext uri="{FF2B5EF4-FFF2-40B4-BE49-F238E27FC236}">
                <a16:creationId xmlns:a16="http://schemas.microsoft.com/office/drawing/2014/main" id="{69797537-778F-CA0B-8FBE-7F80F3A1CB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5047CB-7481-A7CB-A06C-3F71B9B46CDC}"/>
              </a:ext>
            </a:extLst>
          </p:cNvPr>
          <p:cNvSpPr>
            <a:spLocks noGrp="1"/>
          </p:cNvSpPr>
          <p:nvPr>
            <p:ph type="sldNum" sz="quarter" idx="12"/>
          </p:nvPr>
        </p:nvSpPr>
        <p:spPr/>
        <p:txBody>
          <a:bodyPr/>
          <a:lstStyle/>
          <a:p>
            <a:fld id="{FA89B3C9-365A-46D2-A757-9F4C00776D09}" type="slidenum">
              <a:rPr lang="en-IN" smtClean="0"/>
              <a:t>‹#›</a:t>
            </a:fld>
            <a:endParaRPr lang="en-IN"/>
          </a:p>
        </p:txBody>
      </p:sp>
    </p:spTree>
    <p:extLst>
      <p:ext uri="{BB962C8B-B14F-4D97-AF65-F5344CB8AC3E}">
        <p14:creationId xmlns:p14="http://schemas.microsoft.com/office/powerpoint/2010/main" val="1061114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7706-0C9D-02FB-2450-3D55518F1C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7BB8F0-B500-904E-CF98-46DC2C7ADF49}"/>
              </a:ext>
            </a:extLst>
          </p:cNvPr>
          <p:cNvSpPr>
            <a:spLocks noGrp="1"/>
          </p:cNvSpPr>
          <p:nvPr>
            <p:ph type="dt" sz="half" idx="10"/>
          </p:nvPr>
        </p:nvSpPr>
        <p:spPr/>
        <p:txBody>
          <a:bodyPr/>
          <a:lstStyle/>
          <a:p>
            <a:fld id="{0EE09D0C-E1E1-42F5-B158-EA6C7D8FBC6A}" type="datetimeFigureOut">
              <a:rPr lang="en-IN" smtClean="0"/>
              <a:t>04-12-2023</a:t>
            </a:fld>
            <a:endParaRPr lang="en-IN"/>
          </a:p>
        </p:txBody>
      </p:sp>
      <p:sp>
        <p:nvSpPr>
          <p:cNvPr id="4" name="Footer Placeholder 3">
            <a:extLst>
              <a:ext uri="{FF2B5EF4-FFF2-40B4-BE49-F238E27FC236}">
                <a16:creationId xmlns:a16="http://schemas.microsoft.com/office/drawing/2014/main" id="{CAFC6F21-DE25-CFF4-DD1D-60A816AA47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5F7522-1638-20BF-CF3A-E777CE7C3A1A}"/>
              </a:ext>
            </a:extLst>
          </p:cNvPr>
          <p:cNvSpPr>
            <a:spLocks noGrp="1"/>
          </p:cNvSpPr>
          <p:nvPr>
            <p:ph type="sldNum" sz="quarter" idx="12"/>
          </p:nvPr>
        </p:nvSpPr>
        <p:spPr/>
        <p:txBody>
          <a:bodyPr/>
          <a:lstStyle/>
          <a:p>
            <a:fld id="{FA89B3C9-365A-46D2-A757-9F4C00776D09}" type="slidenum">
              <a:rPr lang="en-IN" smtClean="0"/>
              <a:t>‹#›</a:t>
            </a:fld>
            <a:endParaRPr lang="en-IN"/>
          </a:p>
        </p:txBody>
      </p:sp>
    </p:spTree>
    <p:extLst>
      <p:ext uri="{BB962C8B-B14F-4D97-AF65-F5344CB8AC3E}">
        <p14:creationId xmlns:p14="http://schemas.microsoft.com/office/powerpoint/2010/main" val="380817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2ADF6E-43F4-8068-E1BB-828734332C82}"/>
              </a:ext>
            </a:extLst>
          </p:cNvPr>
          <p:cNvSpPr>
            <a:spLocks noGrp="1"/>
          </p:cNvSpPr>
          <p:nvPr>
            <p:ph type="dt" sz="half" idx="10"/>
          </p:nvPr>
        </p:nvSpPr>
        <p:spPr/>
        <p:txBody>
          <a:bodyPr/>
          <a:lstStyle/>
          <a:p>
            <a:fld id="{0EE09D0C-E1E1-42F5-B158-EA6C7D8FBC6A}" type="datetimeFigureOut">
              <a:rPr lang="en-IN" smtClean="0"/>
              <a:t>04-12-2023</a:t>
            </a:fld>
            <a:endParaRPr lang="en-IN"/>
          </a:p>
        </p:txBody>
      </p:sp>
      <p:sp>
        <p:nvSpPr>
          <p:cNvPr id="3" name="Footer Placeholder 2">
            <a:extLst>
              <a:ext uri="{FF2B5EF4-FFF2-40B4-BE49-F238E27FC236}">
                <a16:creationId xmlns:a16="http://schemas.microsoft.com/office/drawing/2014/main" id="{1A3B77F1-286B-B78C-4AAB-229C005FF5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7FF5EB-642D-ACEF-B91B-583B8B1B1F1E}"/>
              </a:ext>
            </a:extLst>
          </p:cNvPr>
          <p:cNvSpPr>
            <a:spLocks noGrp="1"/>
          </p:cNvSpPr>
          <p:nvPr>
            <p:ph type="sldNum" sz="quarter" idx="12"/>
          </p:nvPr>
        </p:nvSpPr>
        <p:spPr/>
        <p:txBody>
          <a:bodyPr/>
          <a:lstStyle/>
          <a:p>
            <a:fld id="{FA89B3C9-365A-46D2-A757-9F4C00776D09}" type="slidenum">
              <a:rPr lang="en-IN" smtClean="0"/>
              <a:t>‹#›</a:t>
            </a:fld>
            <a:endParaRPr lang="en-IN"/>
          </a:p>
        </p:txBody>
      </p:sp>
    </p:spTree>
    <p:extLst>
      <p:ext uri="{BB962C8B-B14F-4D97-AF65-F5344CB8AC3E}">
        <p14:creationId xmlns:p14="http://schemas.microsoft.com/office/powerpoint/2010/main" val="1905486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D8CE-2BF4-DBCD-D191-14E5D142C4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E25811-AFD7-2C2D-A403-F18DA41F0D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21F14D-C820-0CAC-20BC-4E46DA9FE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9062B-E87D-0666-6F15-26F8E484C4F1}"/>
              </a:ext>
            </a:extLst>
          </p:cNvPr>
          <p:cNvSpPr>
            <a:spLocks noGrp="1"/>
          </p:cNvSpPr>
          <p:nvPr>
            <p:ph type="dt" sz="half" idx="10"/>
          </p:nvPr>
        </p:nvSpPr>
        <p:spPr/>
        <p:txBody>
          <a:bodyPr/>
          <a:lstStyle/>
          <a:p>
            <a:fld id="{0EE09D0C-E1E1-42F5-B158-EA6C7D8FBC6A}" type="datetimeFigureOut">
              <a:rPr lang="en-IN" smtClean="0"/>
              <a:t>04-12-2023</a:t>
            </a:fld>
            <a:endParaRPr lang="en-IN"/>
          </a:p>
        </p:txBody>
      </p:sp>
      <p:sp>
        <p:nvSpPr>
          <p:cNvPr id="6" name="Footer Placeholder 5">
            <a:extLst>
              <a:ext uri="{FF2B5EF4-FFF2-40B4-BE49-F238E27FC236}">
                <a16:creationId xmlns:a16="http://schemas.microsoft.com/office/drawing/2014/main" id="{284FA02F-DB43-6BD6-5D79-72FCAE58CE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75F649-B8B2-67AC-95AC-064E9ACCB8CC}"/>
              </a:ext>
            </a:extLst>
          </p:cNvPr>
          <p:cNvSpPr>
            <a:spLocks noGrp="1"/>
          </p:cNvSpPr>
          <p:nvPr>
            <p:ph type="sldNum" sz="quarter" idx="12"/>
          </p:nvPr>
        </p:nvSpPr>
        <p:spPr/>
        <p:txBody>
          <a:bodyPr/>
          <a:lstStyle/>
          <a:p>
            <a:fld id="{FA89B3C9-365A-46D2-A757-9F4C00776D09}" type="slidenum">
              <a:rPr lang="en-IN" smtClean="0"/>
              <a:t>‹#›</a:t>
            </a:fld>
            <a:endParaRPr lang="en-IN"/>
          </a:p>
        </p:txBody>
      </p:sp>
    </p:spTree>
    <p:extLst>
      <p:ext uri="{BB962C8B-B14F-4D97-AF65-F5344CB8AC3E}">
        <p14:creationId xmlns:p14="http://schemas.microsoft.com/office/powerpoint/2010/main" val="147417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B25E-2348-3E0B-451F-A669191558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57D9B9-B0FE-1327-6D35-B203B2038A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5A5204-08C3-2CAD-A236-BF60776E76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E23C3A-2F69-1EE3-9FBA-D662C2AF4927}"/>
              </a:ext>
            </a:extLst>
          </p:cNvPr>
          <p:cNvSpPr>
            <a:spLocks noGrp="1"/>
          </p:cNvSpPr>
          <p:nvPr>
            <p:ph type="dt" sz="half" idx="10"/>
          </p:nvPr>
        </p:nvSpPr>
        <p:spPr/>
        <p:txBody>
          <a:bodyPr/>
          <a:lstStyle/>
          <a:p>
            <a:fld id="{0EE09D0C-E1E1-42F5-B158-EA6C7D8FBC6A}" type="datetimeFigureOut">
              <a:rPr lang="en-IN" smtClean="0"/>
              <a:t>04-12-2023</a:t>
            </a:fld>
            <a:endParaRPr lang="en-IN"/>
          </a:p>
        </p:txBody>
      </p:sp>
      <p:sp>
        <p:nvSpPr>
          <p:cNvPr id="6" name="Footer Placeholder 5">
            <a:extLst>
              <a:ext uri="{FF2B5EF4-FFF2-40B4-BE49-F238E27FC236}">
                <a16:creationId xmlns:a16="http://schemas.microsoft.com/office/drawing/2014/main" id="{C841ACD8-4599-10EF-9354-AE4B5DAB03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A97ECF-D829-04A4-C77C-D236E40D800B}"/>
              </a:ext>
            </a:extLst>
          </p:cNvPr>
          <p:cNvSpPr>
            <a:spLocks noGrp="1"/>
          </p:cNvSpPr>
          <p:nvPr>
            <p:ph type="sldNum" sz="quarter" idx="12"/>
          </p:nvPr>
        </p:nvSpPr>
        <p:spPr/>
        <p:txBody>
          <a:bodyPr/>
          <a:lstStyle/>
          <a:p>
            <a:fld id="{FA89B3C9-365A-46D2-A757-9F4C00776D09}" type="slidenum">
              <a:rPr lang="en-IN" smtClean="0"/>
              <a:t>‹#›</a:t>
            </a:fld>
            <a:endParaRPr lang="en-IN"/>
          </a:p>
        </p:txBody>
      </p:sp>
    </p:spTree>
    <p:extLst>
      <p:ext uri="{BB962C8B-B14F-4D97-AF65-F5344CB8AC3E}">
        <p14:creationId xmlns:p14="http://schemas.microsoft.com/office/powerpoint/2010/main" val="166547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ED51BD-34C3-CD9A-DFE5-855E582A41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2274C3-F3C1-FE24-6132-1923217B6A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B7E581-0AA0-0DC6-DDEA-318D291AF0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09D0C-E1E1-42F5-B158-EA6C7D8FBC6A}" type="datetimeFigureOut">
              <a:rPr lang="en-IN" smtClean="0"/>
              <a:t>04-12-2023</a:t>
            </a:fld>
            <a:endParaRPr lang="en-IN"/>
          </a:p>
        </p:txBody>
      </p:sp>
      <p:sp>
        <p:nvSpPr>
          <p:cNvPr id="5" name="Footer Placeholder 4">
            <a:extLst>
              <a:ext uri="{FF2B5EF4-FFF2-40B4-BE49-F238E27FC236}">
                <a16:creationId xmlns:a16="http://schemas.microsoft.com/office/drawing/2014/main" id="{D0976B46-85BC-A399-8A52-4F3548B25B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93D7FB-2F00-C081-BBFA-0B5DFDAB1C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9B3C9-365A-46D2-A757-9F4C00776D09}" type="slidenum">
              <a:rPr lang="en-IN" smtClean="0"/>
              <a:t>‹#›</a:t>
            </a:fld>
            <a:endParaRPr lang="en-IN"/>
          </a:p>
        </p:txBody>
      </p:sp>
    </p:spTree>
    <p:extLst>
      <p:ext uri="{BB962C8B-B14F-4D97-AF65-F5344CB8AC3E}">
        <p14:creationId xmlns:p14="http://schemas.microsoft.com/office/powerpoint/2010/main" val="329002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3620-C66B-E951-6773-5E1C3A18BEC4}"/>
              </a:ext>
            </a:extLst>
          </p:cNvPr>
          <p:cNvSpPr>
            <a:spLocks noGrp="1"/>
          </p:cNvSpPr>
          <p:nvPr>
            <p:ph type="ctrTitle"/>
          </p:nvPr>
        </p:nvSpPr>
        <p:spPr>
          <a:xfrm>
            <a:off x="1524000" y="2102079"/>
            <a:ext cx="9144000" cy="2387600"/>
          </a:xfrm>
        </p:spPr>
        <p:txBody>
          <a:bodyPr/>
          <a:lstStyle/>
          <a:p>
            <a:r>
              <a:rPr lang="en-US" dirty="0"/>
              <a:t> </a:t>
            </a:r>
            <a:endParaRPr lang="en-IN" dirty="0"/>
          </a:p>
        </p:txBody>
      </p:sp>
      <p:sp>
        <p:nvSpPr>
          <p:cNvPr id="3" name="Subtitle 2">
            <a:extLst>
              <a:ext uri="{FF2B5EF4-FFF2-40B4-BE49-F238E27FC236}">
                <a16:creationId xmlns:a16="http://schemas.microsoft.com/office/drawing/2014/main" id="{78B791DC-28E8-6966-4F12-DE1E1BCB2828}"/>
              </a:ext>
            </a:extLst>
          </p:cNvPr>
          <p:cNvSpPr>
            <a:spLocks noGrp="1"/>
          </p:cNvSpPr>
          <p:nvPr>
            <p:ph type="subTitle" idx="1"/>
          </p:nvPr>
        </p:nvSpPr>
        <p:spPr>
          <a:xfrm>
            <a:off x="1524000" y="4581754"/>
            <a:ext cx="9144000" cy="1655762"/>
          </a:xfrm>
        </p:spPr>
        <p:txBody>
          <a:bodyPr/>
          <a:lstStyle/>
          <a:p>
            <a:r>
              <a:rPr lang="en-US" dirty="0"/>
              <a:t> </a:t>
            </a:r>
            <a:endParaRPr lang="en-IN" dirty="0"/>
          </a:p>
        </p:txBody>
      </p:sp>
      <p:sp>
        <p:nvSpPr>
          <p:cNvPr id="4" name="Oval 3">
            <a:extLst>
              <a:ext uri="{FF2B5EF4-FFF2-40B4-BE49-F238E27FC236}">
                <a16:creationId xmlns:a16="http://schemas.microsoft.com/office/drawing/2014/main" id="{A20CC656-FB7F-3357-FE6A-E58CF952C1D9}"/>
              </a:ext>
            </a:extLst>
          </p:cNvPr>
          <p:cNvSpPr/>
          <p:nvPr/>
        </p:nvSpPr>
        <p:spPr>
          <a:xfrm>
            <a:off x="970384" y="1455577"/>
            <a:ext cx="877077" cy="6465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78D14913-149C-5B07-BE04-EE03B66ABE91}"/>
              </a:ext>
            </a:extLst>
          </p:cNvPr>
          <p:cNvSpPr/>
          <p:nvPr/>
        </p:nvSpPr>
        <p:spPr>
          <a:xfrm>
            <a:off x="970384" y="2266112"/>
            <a:ext cx="877077" cy="6465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B8EE08C6-0E1F-534B-8F15-F5A178C7DE18}"/>
              </a:ext>
            </a:extLst>
          </p:cNvPr>
          <p:cNvSpPr/>
          <p:nvPr/>
        </p:nvSpPr>
        <p:spPr>
          <a:xfrm>
            <a:off x="970384" y="5961533"/>
            <a:ext cx="877077" cy="6465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9FB4E362-F527-2C05-FFBF-8D52506BCF7C}"/>
              </a:ext>
            </a:extLst>
          </p:cNvPr>
          <p:cNvSpPr/>
          <p:nvPr/>
        </p:nvSpPr>
        <p:spPr>
          <a:xfrm>
            <a:off x="970384" y="5112504"/>
            <a:ext cx="877077" cy="6465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D8A37713-F023-3080-1D46-3F7C5E4813BB}"/>
              </a:ext>
            </a:extLst>
          </p:cNvPr>
          <p:cNvSpPr/>
          <p:nvPr/>
        </p:nvSpPr>
        <p:spPr>
          <a:xfrm>
            <a:off x="957945" y="3138485"/>
            <a:ext cx="877077" cy="6465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45ECB9F-4ACC-1AC6-D77E-8279C8731234}"/>
              </a:ext>
            </a:extLst>
          </p:cNvPr>
          <p:cNvSpPr/>
          <p:nvPr/>
        </p:nvSpPr>
        <p:spPr>
          <a:xfrm>
            <a:off x="2758751" y="3515182"/>
            <a:ext cx="1726163" cy="4456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6F732AB5-A9AE-E9CD-AB58-8B6F3556AB80}"/>
              </a:ext>
            </a:extLst>
          </p:cNvPr>
          <p:cNvSpPr/>
          <p:nvPr/>
        </p:nvSpPr>
        <p:spPr>
          <a:xfrm>
            <a:off x="7445829" y="3515182"/>
            <a:ext cx="1912776" cy="4456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2EBDAC2-08C7-9A16-1B56-F00854562353}"/>
              </a:ext>
            </a:extLst>
          </p:cNvPr>
          <p:cNvSpPr/>
          <p:nvPr/>
        </p:nvSpPr>
        <p:spPr>
          <a:xfrm>
            <a:off x="10105053" y="1268965"/>
            <a:ext cx="877077" cy="74103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3661409B-62E2-9EAD-C29F-8BA544F3A574}"/>
              </a:ext>
            </a:extLst>
          </p:cNvPr>
          <p:cNvSpPr/>
          <p:nvPr/>
        </p:nvSpPr>
        <p:spPr>
          <a:xfrm>
            <a:off x="10214453" y="3757129"/>
            <a:ext cx="877077" cy="74103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66C27124-9392-F152-6B0E-A690C0B1C5A0}"/>
              </a:ext>
            </a:extLst>
          </p:cNvPr>
          <p:cNvSpPr/>
          <p:nvPr/>
        </p:nvSpPr>
        <p:spPr>
          <a:xfrm>
            <a:off x="10137337" y="2885567"/>
            <a:ext cx="877077" cy="74103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1B443782-9C66-C7C4-E8A4-1D3E13BA6447}"/>
              </a:ext>
            </a:extLst>
          </p:cNvPr>
          <p:cNvSpPr/>
          <p:nvPr/>
        </p:nvSpPr>
        <p:spPr>
          <a:xfrm>
            <a:off x="10105939" y="2082270"/>
            <a:ext cx="877077" cy="74103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850C9F91-E47A-6EBA-32AA-4B46580ADFEC}"/>
              </a:ext>
            </a:extLst>
          </p:cNvPr>
          <p:cNvSpPr/>
          <p:nvPr/>
        </p:nvSpPr>
        <p:spPr>
          <a:xfrm>
            <a:off x="4971662" y="3146491"/>
            <a:ext cx="1996751" cy="11830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Connector 18">
            <a:extLst>
              <a:ext uri="{FF2B5EF4-FFF2-40B4-BE49-F238E27FC236}">
                <a16:creationId xmlns:a16="http://schemas.microsoft.com/office/drawing/2014/main" id="{FEF19271-4594-2D3B-F1D5-E8F6CBFDBA97}"/>
              </a:ext>
            </a:extLst>
          </p:cNvPr>
          <p:cNvCxnSpPr>
            <a:stCxn id="4" idx="6"/>
            <a:endCxn id="9" idx="1"/>
          </p:cNvCxnSpPr>
          <p:nvPr/>
        </p:nvCxnSpPr>
        <p:spPr>
          <a:xfrm>
            <a:off x="1847461" y="1778828"/>
            <a:ext cx="911290" cy="1959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C41CFEE-E86B-6858-C246-B6B513773E70}"/>
              </a:ext>
            </a:extLst>
          </p:cNvPr>
          <p:cNvCxnSpPr>
            <a:stCxn id="5" idx="6"/>
            <a:endCxn id="9" idx="1"/>
          </p:cNvCxnSpPr>
          <p:nvPr/>
        </p:nvCxnSpPr>
        <p:spPr>
          <a:xfrm>
            <a:off x="1847461" y="2589363"/>
            <a:ext cx="911290" cy="1148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90AC981-5A3B-3761-D81D-BACBCD4907CE}"/>
              </a:ext>
            </a:extLst>
          </p:cNvPr>
          <p:cNvCxnSpPr>
            <a:stCxn id="7" idx="6"/>
            <a:endCxn id="9" idx="1"/>
          </p:cNvCxnSpPr>
          <p:nvPr/>
        </p:nvCxnSpPr>
        <p:spPr>
          <a:xfrm flipV="1">
            <a:off x="1847461" y="3738031"/>
            <a:ext cx="911290" cy="16977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604A55-5CB0-7ACF-8AF9-605BBD0FB928}"/>
              </a:ext>
            </a:extLst>
          </p:cNvPr>
          <p:cNvCxnSpPr>
            <a:cxnSpLocks/>
            <a:stCxn id="6" idx="6"/>
            <a:endCxn id="9" idx="1"/>
          </p:cNvCxnSpPr>
          <p:nvPr/>
        </p:nvCxnSpPr>
        <p:spPr>
          <a:xfrm flipV="1">
            <a:off x="1847461" y="3738031"/>
            <a:ext cx="911290" cy="2546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EE38C57-C459-ED2F-CA0D-9BF40E2E45D9}"/>
              </a:ext>
            </a:extLst>
          </p:cNvPr>
          <p:cNvCxnSpPr>
            <a:stCxn id="8" idx="6"/>
            <a:endCxn id="9" idx="1"/>
          </p:cNvCxnSpPr>
          <p:nvPr/>
        </p:nvCxnSpPr>
        <p:spPr>
          <a:xfrm>
            <a:off x="1835022" y="3461736"/>
            <a:ext cx="923729" cy="276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04A53BC-73E6-5A6D-5BEC-0E246A5B0D02}"/>
              </a:ext>
            </a:extLst>
          </p:cNvPr>
          <p:cNvCxnSpPr>
            <a:stCxn id="9" idx="3"/>
            <a:endCxn id="15" idx="1"/>
          </p:cNvCxnSpPr>
          <p:nvPr/>
        </p:nvCxnSpPr>
        <p:spPr>
          <a:xfrm>
            <a:off x="4484914" y="3738031"/>
            <a:ext cx="4867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AD32EC9-42FC-202E-4EA0-F564A2CB2172}"/>
              </a:ext>
            </a:extLst>
          </p:cNvPr>
          <p:cNvCxnSpPr>
            <a:stCxn id="15" idx="3"/>
            <a:endCxn id="10" idx="1"/>
          </p:cNvCxnSpPr>
          <p:nvPr/>
        </p:nvCxnSpPr>
        <p:spPr>
          <a:xfrm>
            <a:off x="6968413" y="3738031"/>
            <a:ext cx="477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00CF8B9-5897-60B3-BCFF-5C61ADA93D78}"/>
              </a:ext>
            </a:extLst>
          </p:cNvPr>
          <p:cNvCxnSpPr>
            <a:stCxn id="10" idx="3"/>
            <a:endCxn id="11" idx="2"/>
          </p:cNvCxnSpPr>
          <p:nvPr/>
        </p:nvCxnSpPr>
        <p:spPr>
          <a:xfrm flipV="1">
            <a:off x="9358605" y="1639485"/>
            <a:ext cx="746448" cy="2098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4E552D9-CF27-0405-AC94-0E2474BE7FD2}"/>
              </a:ext>
            </a:extLst>
          </p:cNvPr>
          <p:cNvCxnSpPr>
            <a:stCxn id="10" idx="3"/>
            <a:endCxn id="14" idx="2"/>
          </p:cNvCxnSpPr>
          <p:nvPr/>
        </p:nvCxnSpPr>
        <p:spPr>
          <a:xfrm flipV="1">
            <a:off x="9358605" y="2452790"/>
            <a:ext cx="747334" cy="1285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D1808B9-087F-46FC-A0F7-BCE7B74BD4C0}"/>
              </a:ext>
            </a:extLst>
          </p:cNvPr>
          <p:cNvCxnSpPr>
            <a:stCxn id="10" idx="3"/>
            <a:endCxn id="13" idx="2"/>
          </p:cNvCxnSpPr>
          <p:nvPr/>
        </p:nvCxnSpPr>
        <p:spPr>
          <a:xfrm flipV="1">
            <a:off x="9358605" y="3256087"/>
            <a:ext cx="778732" cy="481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5471A1C-396C-DCD2-26E3-FA9B29181C66}"/>
              </a:ext>
            </a:extLst>
          </p:cNvPr>
          <p:cNvCxnSpPr>
            <a:stCxn id="10" idx="3"/>
            <a:endCxn id="12" idx="2"/>
          </p:cNvCxnSpPr>
          <p:nvPr/>
        </p:nvCxnSpPr>
        <p:spPr>
          <a:xfrm>
            <a:off x="9358605" y="3738031"/>
            <a:ext cx="855848" cy="389618"/>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E6A8F3D-70AF-9C7B-2400-7603DF39DBFA}"/>
              </a:ext>
            </a:extLst>
          </p:cNvPr>
          <p:cNvSpPr txBox="1"/>
          <p:nvPr/>
        </p:nvSpPr>
        <p:spPr>
          <a:xfrm>
            <a:off x="1019804" y="1585368"/>
            <a:ext cx="728469" cy="369332"/>
          </a:xfrm>
          <a:prstGeom prst="rect">
            <a:avLst/>
          </a:prstGeom>
          <a:noFill/>
        </p:spPr>
        <p:txBody>
          <a:bodyPr wrap="none" rtlCol="0">
            <a:spAutoFit/>
          </a:bodyPr>
          <a:lstStyle/>
          <a:p>
            <a:r>
              <a:rPr lang="en-US" dirty="0"/>
              <a:t>Buyer</a:t>
            </a:r>
            <a:endParaRPr lang="en-IN" dirty="0"/>
          </a:p>
        </p:txBody>
      </p:sp>
      <p:sp>
        <p:nvSpPr>
          <p:cNvPr id="42" name="TextBox 41">
            <a:extLst>
              <a:ext uri="{FF2B5EF4-FFF2-40B4-BE49-F238E27FC236}">
                <a16:creationId xmlns:a16="http://schemas.microsoft.com/office/drawing/2014/main" id="{AB3ABC16-356D-7492-0F57-EDBFD82D6837}"/>
              </a:ext>
            </a:extLst>
          </p:cNvPr>
          <p:cNvSpPr txBox="1"/>
          <p:nvPr/>
        </p:nvSpPr>
        <p:spPr>
          <a:xfrm>
            <a:off x="1069398" y="5306272"/>
            <a:ext cx="728469" cy="369332"/>
          </a:xfrm>
          <a:prstGeom prst="rect">
            <a:avLst/>
          </a:prstGeom>
          <a:noFill/>
        </p:spPr>
        <p:txBody>
          <a:bodyPr wrap="none" rtlCol="0">
            <a:spAutoFit/>
          </a:bodyPr>
          <a:lstStyle/>
          <a:p>
            <a:r>
              <a:rPr lang="en-US" dirty="0"/>
              <a:t>Buyer</a:t>
            </a:r>
            <a:endParaRPr lang="en-IN" dirty="0"/>
          </a:p>
        </p:txBody>
      </p:sp>
      <p:sp>
        <p:nvSpPr>
          <p:cNvPr id="43" name="TextBox 42">
            <a:extLst>
              <a:ext uri="{FF2B5EF4-FFF2-40B4-BE49-F238E27FC236}">
                <a16:creationId xmlns:a16="http://schemas.microsoft.com/office/drawing/2014/main" id="{D73353A6-D306-591A-6865-95D9362DFE8B}"/>
              </a:ext>
            </a:extLst>
          </p:cNvPr>
          <p:cNvSpPr txBox="1"/>
          <p:nvPr/>
        </p:nvSpPr>
        <p:spPr>
          <a:xfrm>
            <a:off x="1069398" y="3295879"/>
            <a:ext cx="728469" cy="369332"/>
          </a:xfrm>
          <a:prstGeom prst="rect">
            <a:avLst/>
          </a:prstGeom>
          <a:noFill/>
        </p:spPr>
        <p:txBody>
          <a:bodyPr wrap="none" rtlCol="0">
            <a:spAutoFit/>
          </a:bodyPr>
          <a:lstStyle/>
          <a:p>
            <a:r>
              <a:rPr lang="en-US" dirty="0"/>
              <a:t>Buyer</a:t>
            </a:r>
            <a:endParaRPr lang="en-IN" dirty="0"/>
          </a:p>
        </p:txBody>
      </p:sp>
      <p:sp>
        <p:nvSpPr>
          <p:cNvPr id="44" name="TextBox 43">
            <a:extLst>
              <a:ext uri="{FF2B5EF4-FFF2-40B4-BE49-F238E27FC236}">
                <a16:creationId xmlns:a16="http://schemas.microsoft.com/office/drawing/2014/main" id="{4BB1456A-7F2B-D5A3-D566-101B4229E14D}"/>
              </a:ext>
            </a:extLst>
          </p:cNvPr>
          <p:cNvSpPr txBox="1"/>
          <p:nvPr/>
        </p:nvSpPr>
        <p:spPr>
          <a:xfrm>
            <a:off x="1044687" y="2416663"/>
            <a:ext cx="728469" cy="369332"/>
          </a:xfrm>
          <a:prstGeom prst="rect">
            <a:avLst/>
          </a:prstGeom>
          <a:noFill/>
        </p:spPr>
        <p:txBody>
          <a:bodyPr wrap="none" rtlCol="0">
            <a:spAutoFit/>
          </a:bodyPr>
          <a:lstStyle/>
          <a:p>
            <a:r>
              <a:rPr lang="en-US" dirty="0"/>
              <a:t>Buyer</a:t>
            </a:r>
            <a:endParaRPr lang="en-IN" dirty="0"/>
          </a:p>
        </p:txBody>
      </p:sp>
      <p:sp>
        <p:nvSpPr>
          <p:cNvPr id="45" name="TextBox 44">
            <a:extLst>
              <a:ext uri="{FF2B5EF4-FFF2-40B4-BE49-F238E27FC236}">
                <a16:creationId xmlns:a16="http://schemas.microsoft.com/office/drawing/2014/main" id="{1F39E070-751F-8FE4-B5CD-EA26DAA110E6}"/>
              </a:ext>
            </a:extLst>
          </p:cNvPr>
          <p:cNvSpPr txBox="1"/>
          <p:nvPr/>
        </p:nvSpPr>
        <p:spPr>
          <a:xfrm>
            <a:off x="1019804" y="6065178"/>
            <a:ext cx="728469" cy="369332"/>
          </a:xfrm>
          <a:prstGeom prst="rect">
            <a:avLst/>
          </a:prstGeom>
          <a:noFill/>
        </p:spPr>
        <p:txBody>
          <a:bodyPr wrap="none" rtlCol="0">
            <a:spAutoFit/>
          </a:bodyPr>
          <a:lstStyle/>
          <a:p>
            <a:r>
              <a:rPr lang="en-US" dirty="0"/>
              <a:t>Buyer</a:t>
            </a:r>
            <a:endParaRPr lang="en-IN" dirty="0"/>
          </a:p>
        </p:txBody>
      </p:sp>
      <p:sp>
        <p:nvSpPr>
          <p:cNvPr id="46" name="TextBox 45">
            <a:extLst>
              <a:ext uri="{FF2B5EF4-FFF2-40B4-BE49-F238E27FC236}">
                <a16:creationId xmlns:a16="http://schemas.microsoft.com/office/drawing/2014/main" id="{E90A72B1-1C54-3934-60C6-BC644B451B89}"/>
              </a:ext>
            </a:extLst>
          </p:cNvPr>
          <p:cNvSpPr txBox="1"/>
          <p:nvPr/>
        </p:nvSpPr>
        <p:spPr>
          <a:xfrm>
            <a:off x="10193492" y="3092404"/>
            <a:ext cx="777008" cy="369332"/>
          </a:xfrm>
          <a:prstGeom prst="rect">
            <a:avLst/>
          </a:prstGeom>
          <a:noFill/>
        </p:spPr>
        <p:txBody>
          <a:bodyPr wrap="none" rtlCol="0">
            <a:spAutoFit/>
          </a:bodyPr>
          <a:lstStyle/>
          <a:p>
            <a:r>
              <a:rPr lang="en-US" dirty="0"/>
              <a:t>sellers</a:t>
            </a:r>
            <a:endParaRPr lang="en-IN" dirty="0"/>
          </a:p>
        </p:txBody>
      </p:sp>
      <p:sp>
        <p:nvSpPr>
          <p:cNvPr id="47" name="TextBox 46">
            <a:extLst>
              <a:ext uri="{FF2B5EF4-FFF2-40B4-BE49-F238E27FC236}">
                <a16:creationId xmlns:a16="http://schemas.microsoft.com/office/drawing/2014/main" id="{C27A0EA2-A423-2CC7-5A64-1F8E6D7E8BDE}"/>
              </a:ext>
            </a:extLst>
          </p:cNvPr>
          <p:cNvSpPr txBox="1"/>
          <p:nvPr/>
        </p:nvSpPr>
        <p:spPr>
          <a:xfrm>
            <a:off x="10214453" y="2256112"/>
            <a:ext cx="777008" cy="369332"/>
          </a:xfrm>
          <a:prstGeom prst="rect">
            <a:avLst/>
          </a:prstGeom>
          <a:noFill/>
        </p:spPr>
        <p:txBody>
          <a:bodyPr wrap="none" rtlCol="0">
            <a:spAutoFit/>
          </a:bodyPr>
          <a:lstStyle/>
          <a:p>
            <a:r>
              <a:rPr lang="en-US" dirty="0"/>
              <a:t>sellers</a:t>
            </a:r>
            <a:endParaRPr lang="en-IN" dirty="0"/>
          </a:p>
        </p:txBody>
      </p:sp>
      <p:sp>
        <p:nvSpPr>
          <p:cNvPr id="48" name="TextBox 47">
            <a:extLst>
              <a:ext uri="{FF2B5EF4-FFF2-40B4-BE49-F238E27FC236}">
                <a16:creationId xmlns:a16="http://schemas.microsoft.com/office/drawing/2014/main" id="{2A5FEC5E-3755-7AD9-0111-4AE8225B3913}"/>
              </a:ext>
            </a:extLst>
          </p:cNvPr>
          <p:cNvSpPr txBox="1"/>
          <p:nvPr/>
        </p:nvSpPr>
        <p:spPr>
          <a:xfrm>
            <a:off x="10179357" y="1440139"/>
            <a:ext cx="793038" cy="369332"/>
          </a:xfrm>
          <a:prstGeom prst="rect">
            <a:avLst/>
          </a:prstGeom>
          <a:noFill/>
        </p:spPr>
        <p:txBody>
          <a:bodyPr wrap="none" rtlCol="0">
            <a:spAutoFit/>
          </a:bodyPr>
          <a:lstStyle/>
          <a:p>
            <a:r>
              <a:rPr lang="en-US" dirty="0"/>
              <a:t>Sellers</a:t>
            </a:r>
            <a:endParaRPr lang="en-IN" dirty="0"/>
          </a:p>
        </p:txBody>
      </p:sp>
      <p:sp>
        <p:nvSpPr>
          <p:cNvPr id="49" name="TextBox 48">
            <a:extLst>
              <a:ext uri="{FF2B5EF4-FFF2-40B4-BE49-F238E27FC236}">
                <a16:creationId xmlns:a16="http://schemas.microsoft.com/office/drawing/2014/main" id="{2A2CDC65-B0AE-FE87-BEF2-86677B801185}"/>
              </a:ext>
            </a:extLst>
          </p:cNvPr>
          <p:cNvSpPr txBox="1"/>
          <p:nvPr/>
        </p:nvSpPr>
        <p:spPr>
          <a:xfrm>
            <a:off x="5302898" y="3515182"/>
            <a:ext cx="1579984" cy="369332"/>
          </a:xfrm>
          <a:prstGeom prst="rect">
            <a:avLst/>
          </a:prstGeom>
          <a:noFill/>
        </p:spPr>
        <p:txBody>
          <a:bodyPr wrap="none" rtlCol="0">
            <a:spAutoFit/>
          </a:bodyPr>
          <a:lstStyle/>
          <a:p>
            <a:r>
              <a:rPr lang="en-US" dirty="0"/>
              <a:t>ONDC gateway</a:t>
            </a:r>
            <a:endParaRPr lang="en-IN" dirty="0"/>
          </a:p>
        </p:txBody>
      </p:sp>
      <p:sp>
        <p:nvSpPr>
          <p:cNvPr id="50" name="TextBox 49">
            <a:extLst>
              <a:ext uri="{FF2B5EF4-FFF2-40B4-BE49-F238E27FC236}">
                <a16:creationId xmlns:a16="http://schemas.microsoft.com/office/drawing/2014/main" id="{7A596581-4F7B-EBD6-B98C-FA1F841FCEDD}"/>
              </a:ext>
            </a:extLst>
          </p:cNvPr>
          <p:cNvSpPr txBox="1"/>
          <p:nvPr/>
        </p:nvSpPr>
        <p:spPr>
          <a:xfrm>
            <a:off x="7812218" y="3553364"/>
            <a:ext cx="1547218" cy="369332"/>
          </a:xfrm>
          <a:prstGeom prst="rect">
            <a:avLst/>
          </a:prstGeom>
          <a:noFill/>
        </p:spPr>
        <p:txBody>
          <a:bodyPr wrap="none" rtlCol="0">
            <a:spAutoFit/>
          </a:bodyPr>
          <a:lstStyle/>
          <a:p>
            <a:r>
              <a:rPr lang="en-US" dirty="0"/>
              <a:t>Seller side app</a:t>
            </a:r>
            <a:endParaRPr lang="en-IN" dirty="0"/>
          </a:p>
        </p:txBody>
      </p:sp>
      <p:sp>
        <p:nvSpPr>
          <p:cNvPr id="51" name="TextBox 50">
            <a:extLst>
              <a:ext uri="{FF2B5EF4-FFF2-40B4-BE49-F238E27FC236}">
                <a16:creationId xmlns:a16="http://schemas.microsoft.com/office/drawing/2014/main" id="{EE8C291D-79B2-BDE6-B69B-B1D61FDAB9E2}"/>
              </a:ext>
            </a:extLst>
          </p:cNvPr>
          <p:cNvSpPr txBox="1"/>
          <p:nvPr/>
        </p:nvSpPr>
        <p:spPr>
          <a:xfrm>
            <a:off x="2963467" y="3590361"/>
            <a:ext cx="1568443" cy="369332"/>
          </a:xfrm>
          <a:prstGeom prst="rect">
            <a:avLst/>
          </a:prstGeom>
          <a:noFill/>
        </p:spPr>
        <p:txBody>
          <a:bodyPr wrap="none" rtlCol="0">
            <a:spAutoFit/>
          </a:bodyPr>
          <a:lstStyle/>
          <a:p>
            <a:r>
              <a:rPr lang="en-US" dirty="0"/>
              <a:t>Buyer side app</a:t>
            </a:r>
            <a:endParaRPr lang="en-IN" dirty="0"/>
          </a:p>
        </p:txBody>
      </p:sp>
      <p:sp>
        <p:nvSpPr>
          <p:cNvPr id="52" name="TextBox 51">
            <a:extLst>
              <a:ext uri="{FF2B5EF4-FFF2-40B4-BE49-F238E27FC236}">
                <a16:creationId xmlns:a16="http://schemas.microsoft.com/office/drawing/2014/main" id="{217170C9-52DB-DE2F-1F47-C1F7ADD0A0F4}"/>
              </a:ext>
            </a:extLst>
          </p:cNvPr>
          <p:cNvSpPr txBox="1"/>
          <p:nvPr/>
        </p:nvSpPr>
        <p:spPr>
          <a:xfrm>
            <a:off x="10263801" y="3923572"/>
            <a:ext cx="777008" cy="369332"/>
          </a:xfrm>
          <a:prstGeom prst="rect">
            <a:avLst/>
          </a:prstGeom>
          <a:noFill/>
        </p:spPr>
        <p:txBody>
          <a:bodyPr wrap="none" rtlCol="0">
            <a:spAutoFit/>
          </a:bodyPr>
          <a:lstStyle/>
          <a:p>
            <a:r>
              <a:rPr lang="en-US" dirty="0"/>
              <a:t>sellers</a:t>
            </a:r>
            <a:endParaRPr lang="en-IN" dirty="0"/>
          </a:p>
        </p:txBody>
      </p:sp>
      <p:sp>
        <p:nvSpPr>
          <p:cNvPr id="53" name="TextBox 52">
            <a:extLst>
              <a:ext uri="{FF2B5EF4-FFF2-40B4-BE49-F238E27FC236}">
                <a16:creationId xmlns:a16="http://schemas.microsoft.com/office/drawing/2014/main" id="{AE0E16EF-2341-19A8-05BC-032F697EB157}"/>
              </a:ext>
            </a:extLst>
          </p:cNvPr>
          <p:cNvSpPr txBox="1"/>
          <p:nvPr/>
        </p:nvSpPr>
        <p:spPr>
          <a:xfrm>
            <a:off x="9514393" y="391033"/>
            <a:ext cx="1999522" cy="646331"/>
          </a:xfrm>
          <a:prstGeom prst="rect">
            <a:avLst/>
          </a:prstGeom>
          <a:noFill/>
        </p:spPr>
        <p:txBody>
          <a:bodyPr wrap="none" rtlCol="0">
            <a:spAutoFit/>
          </a:bodyPr>
          <a:lstStyle/>
          <a:p>
            <a:r>
              <a:rPr lang="en-US" dirty="0">
                <a:highlight>
                  <a:srgbClr val="C0C0C0"/>
                </a:highlight>
              </a:rPr>
              <a:t>Sellers or Platforms</a:t>
            </a:r>
          </a:p>
          <a:p>
            <a:r>
              <a:rPr lang="en-US" dirty="0">
                <a:highlight>
                  <a:srgbClr val="C0C0C0"/>
                </a:highlight>
              </a:rPr>
              <a:t>Integrated at ONDC</a:t>
            </a:r>
            <a:endParaRPr lang="en-IN" dirty="0">
              <a:highlight>
                <a:srgbClr val="C0C0C0"/>
              </a:highlight>
            </a:endParaRPr>
          </a:p>
        </p:txBody>
      </p:sp>
      <p:sp>
        <p:nvSpPr>
          <p:cNvPr id="54" name="TextBox 53">
            <a:extLst>
              <a:ext uri="{FF2B5EF4-FFF2-40B4-BE49-F238E27FC236}">
                <a16:creationId xmlns:a16="http://schemas.microsoft.com/office/drawing/2014/main" id="{A77534AE-9BE1-A250-74D4-12E644FAB5F6}"/>
              </a:ext>
            </a:extLst>
          </p:cNvPr>
          <p:cNvSpPr txBox="1"/>
          <p:nvPr/>
        </p:nvSpPr>
        <p:spPr>
          <a:xfrm>
            <a:off x="4971662" y="1573790"/>
            <a:ext cx="2350093" cy="1600438"/>
          </a:xfrm>
          <a:prstGeom prst="rect">
            <a:avLst/>
          </a:prstGeom>
          <a:noFill/>
        </p:spPr>
        <p:txBody>
          <a:bodyPr wrap="square" rtlCol="0">
            <a:spAutoFit/>
          </a:bodyPr>
          <a:lstStyle/>
          <a:p>
            <a:r>
              <a:rPr lang="en-US" sz="1400" i="1" dirty="0">
                <a:highlight>
                  <a:srgbClr val="C0C0C0"/>
                </a:highlight>
              </a:rPr>
              <a:t>ONDC gateway receives the search request from buyer and broadcast it to all the sellers and then finally send all the available sellers option to buyers that we see after searching.</a:t>
            </a:r>
            <a:endParaRPr lang="en-IN" sz="1400" i="1" dirty="0">
              <a:highlight>
                <a:srgbClr val="C0C0C0"/>
              </a:highlight>
            </a:endParaRPr>
          </a:p>
        </p:txBody>
      </p:sp>
      <p:sp>
        <p:nvSpPr>
          <p:cNvPr id="56" name="TextBox 55">
            <a:extLst>
              <a:ext uri="{FF2B5EF4-FFF2-40B4-BE49-F238E27FC236}">
                <a16:creationId xmlns:a16="http://schemas.microsoft.com/office/drawing/2014/main" id="{36BEAA93-B9F6-583D-2A65-F28730EA2AF7}"/>
              </a:ext>
            </a:extLst>
          </p:cNvPr>
          <p:cNvSpPr txBox="1"/>
          <p:nvPr/>
        </p:nvSpPr>
        <p:spPr>
          <a:xfrm>
            <a:off x="2401077" y="3160449"/>
            <a:ext cx="2609850" cy="307777"/>
          </a:xfrm>
          <a:prstGeom prst="rect">
            <a:avLst/>
          </a:prstGeom>
          <a:noFill/>
        </p:spPr>
        <p:txBody>
          <a:bodyPr wrap="square" rtlCol="0">
            <a:spAutoFit/>
          </a:bodyPr>
          <a:lstStyle/>
          <a:p>
            <a:pPr algn="ctr"/>
            <a:r>
              <a:rPr lang="en-US" sz="1400" dirty="0">
                <a:highlight>
                  <a:srgbClr val="C0C0C0"/>
                </a:highlight>
              </a:rPr>
              <a:t>Buyer searches here</a:t>
            </a:r>
            <a:endParaRPr lang="en-IN" sz="1400" dirty="0">
              <a:highlight>
                <a:srgbClr val="C0C0C0"/>
              </a:highlight>
            </a:endParaRPr>
          </a:p>
        </p:txBody>
      </p:sp>
      <p:sp>
        <p:nvSpPr>
          <p:cNvPr id="57" name="Oval 56">
            <a:extLst>
              <a:ext uri="{FF2B5EF4-FFF2-40B4-BE49-F238E27FC236}">
                <a16:creationId xmlns:a16="http://schemas.microsoft.com/office/drawing/2014/main" id="{C689870E-388A-1885-B507-D1BAB3696257}"/>
              </a:ext>
            </a:extLst>
          </p:cNvPr>
          <p:cNvSpPr/>
          <p:nvPr/>
        </p:nvSpPr>
        <p:spPr>
          <a:xfrm>
            <a:off x="9855162" y="4633312"/>
            <a:ext cx="1679095" cy="8991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Logistics Partners</a:t>
            </a:r>
            <a:endParaRPr lang="en-IN" dirty="0"/>
          </a:p>
        </p:txBody>
      </p:sp>
      <p:sp>
        <p:nvSpPr>
          <p:cNvPr id="58" name="Oval 57">
            <a:extLst>
              <a:ext uri="{FF2B5EF4-FFF2-40B4-BE49-F238E27FC236}">
                <a16:creationId xmlns:a16="http://schemas.microsoft.com/office/drawing/2014/main" id="{0D581822-9AF3-4F1C-0CCD-C02BC8372F58}"/>
              </a:ext>
            </a:extLst>
          </p:cNvPr>
          <p:cNvSpPr/>
          <p:nvPr/>
        </p:nvSpPr>
        <p:spPr>
          <a:xfrm>
            <a:off x="9995182" y="5667589"/>
            <a:ext cx="1444824" cy="8991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Other service Provider </a:t>
            </a:r>
            <a:endParaRPr lang="en-IN" dirty="0"/>
          </a:p>
        </p:txBody>
      </p:sp>
      <p:cxnSp>
        <p:nvCxnSpPr>
          <p:cNvPr id="67" name="Straight Connector 66">
            <a:extLst>
              <a:ext uri="{FF2B5EF4-FFF2-40B4-BE49-F238E27FC236}">
                <a16:creationId xmlns:a16="http://schemas.microsoft.com/office/drawing/2014/main" id="{DAAC97C8-BBAB-B5BF-C8BA-4EB18DEC8266}"/>
              </a:ext>
            </a:extLst>
          </p:cNvPr>
          <p:cNvCxnSpPr>
            <a:stCxn id="50" idx="3"/>
            <a:endCxn id="57" idx="2"/>
          </p:cNvCxnSpPr>
          <p:nvPr/>
        </p:nvCxnSpPr>
        <p:spPr>
          <a:xfrm>
            <a:off x="9359436" y="3738030"/>
            <a:ext cx="495726" cy="13448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19CF420-334E-5A26-14DF-C339DF5CC275}"/>
              </a:ext>
            </a:extLst>
          </p:cNvPr>
          <p:cNvCxnSpPr>
            <a:stCxn id="50" idx="3"/>
            <a:endCxn id="58" idx="2"/>
          </p:cNvCxnSpPr>
          <p:nvPr/>
        </p:nvCxnSpPr>
        <p:spPr>
          <a:xfrm>
            <a:off x="9359436" y="3738030"/>
            <a:ext cx="635746" cy="23791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798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Words>
  <Application>Microsoft Office PowerPoint</Application>
  <PresentationFormat>Widescreen</PresentationFormat>
  <Paragraphs>20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harshilbabariya2@gmail.com</dc:creator>
  <cp:lastModifiedBy>harshilbabariya2@gmail.com</cp:lastModifiedBy>
  <cp:revision>1</cp:revision>
  <dcterms:created xsi:type="dcterms:W3CDTF">2023-12-04T04:24:25Z</dcterms:created>
  <dcterms:modified xsi:type="dcterms:W3CDTF">2023-12-04T04:24:37Z</dcterms:modified>
</cp:coreProperties>
</file>