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4"/>
  </p:sldMasterIdLst>
  <p:sldIdLst>
    <p:sldId id="256" r:id="rId5"/>
    <p:sldId id="257" r:id="rId6"/>
    <p:sldId id="258" r:id="rId7"/>
    <p:sldId id="259" r:id="rId8"/>
    <p:sldId id="265" r:id="rId9"/>
    <p:sldId id="266" r:id="rId10"/>
    <p:sldId id="260" r:id="rId11"/>
    <p:sldId id="261" r:id="rId12"/>
    <p:sldId id="262" r:id="rId13"/>
    <p:sldId id="26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E47E1B1-E397-4051-BA11-FFD9D884AC90}" v="18" dt="2021-03-08T08:47:45.23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yati Gopal Ghagada" userId="2fad21d3-490e-46af-b6c8-fee3c2ebd2fa" providerId="ADAL" clId="{BE47E1B1-E397-4051-BA11-FFD9D884AC90}"/>
    <pc:docChg chg="undo custSel addSld delSld modSld">
      <pc:chgData name="Niyati Gopal Ghagada" userId="2fad21d3-490e-46af-b6c8-fee3c2ebd2fa" providerId="ADAL" clId="{BE47E1B1-E397-4051-BA11-FFD9D884AC90}" dt="2021-03-08T08:49:56.915" v="1803" actId="47"/>
      <pc:docMkLst>
        <pc:docMk/>
      </pc:docMkLst>
      <pc:sldChg chg="modSp mod">
        <pc:chgData name="Niyati Gopal Ghagada" userId="2fad21d3-490e-46af-b6c8-fee3c2ebd2fa" providerId="ADAL" clId="{BE47E1B1-E397-4051-BA11-FFD9D884AC90}" dt="2021-03-08T07:23:49.512" v="1491" actId="27636"/>
        <pc:sldMkLst>
          <pc:docMk/>
          <pc:sldMk cId="2523572307" sldId="256"/>
        </pc:sldMkLst>
        <pc:spChg chg="mod">
          <ac:chgData name="Niyati Gopal Ghagada" userId="2fad21d3-490e-46af-b6c8-fee3c2ebd2fa" providerId="ADAL" clId="{BE47E1B1-E397-4051-BA11-FFD9D884AC90}" dt="2021-03-08T07:23:49.512" v="1491" actId="27636"/>
          <ac:spMkLst>
            <pc:docMk/>
            <pc:sldMk cId="2523572307" sldId="256"/>
            <ac:spMk id="3" creationId="{82AF8920-1B75-429F-88F4-F0D5DE669742}"/>
          </ac:spMkLst>
        </pc:spChg>
      </pc:sldChg>
      <pc:sldChg chg="delSp modSp mod">
        <pc:chgData name="Niyati Gopal Ghagada" userId="2fad21d3-490e-46af-b6c8-fee3c2ebd2fa" providerId="ADAL" clId="{BE47E1B1-E397-4051-BA11-FFD9D884AC90}" dt="2021-03-08T05:51:21.448" v="1304" actId="20577"/>
        <pc:sldMkLst>
          <pc:docMk/>
          <pc:sldMk cId="2609414903" sldId="257"/>
        </pc:sldMkLst>
        <pc:spChg chg="mod">
          <ac:chgData name="Niyati Gopal Ghagada" userId="2fad21d3-490e-46af-b6c8-fee3c2ebd2fa" providerId="ADAL" clId="{BE47E1B1-E397-4051-BA11-FFD9D884AC90}" dt="2021-03-08T05:51:21.448" v="1304" actId="20577"/>
          <ac:spMkLst>
            <pc:docMk/>
            <pc:sldMk cId="2609414903" sldId="257"/>
            <ac:spMk id="3" creationId="{929EDFB0-267B-47F7-AC91-6E4BB91612F6}"/>
          </ac:spMkLst>
        </pc:spChg>
        <pc:spChg chg="del">
          <ac:chgData name="Niyati Gopal Ghagada" userId="2fad21d3-490e-46af-b6c8-fee3c2ebd2fa" providerId="ADAL" clId="{BE47E1B1-E397-4051-BA11-FFD9D884AC90}" dt="2021-03-08T05:50:01.414" v="1215" actId="478"/>
          <ac:spMkLst>
            <pc:docMk/>
            <pc:sldMk cId="2609414903" sldId="257"/>
            <ac:spMk id="8" creationId="{03B1BDEE-A3D6-438D-A5E6-66172828F9C9}"/>
          </ac:spMkLst>
        </pc:spChg>
      </pc:sldChg>
      <pc:sldChg chg="addSp modSp mod">
        <pc:chgData name="Niyati Gopal Ghagada" userId="2fad21d3-490e-46af-b6c8-fee3c2ebd2fa" providerId="ADAL" clId="{BE47E1B1-E397-4051-BA11-FFD9D884AC90}" dt="2021-03-08T07:23:26.525" v="1489" actId="6549"/>
        <pc:sldMkLst>
          <pc:docMk/>
          <pc:sldMk cId="572971235" sldId="258"/>
        </pc:sldMkLst>
        <pc:spChg chg="mod">
          <ac:chgData name="Niyati Gopal Ghagada" userId="2fad21d3-490e-46af-b6c8-fee3c2ebd2fa" providerId="ADAL" clId="{BE47E1B1-E397-4051-BA11-FFD9D884AC90}" dt="2021-03-08T07:23:26.525" v="1489" actId="6549"/>
          <ac:spMkLst>
            <pc:docMk/>
            <pc:sldMk cId="572971235" sldId="258"/>
            <ac:spMk id="3" creationId="{0B652A8A-D262-4668-A6BD-787AFFFEF70E}"/>
          </ac:spMkLst>
        </pc:spChg>
        <pc:spChg chg="add mod">
          <ac:chgData name="Niyati Gopal Ghagada" userId="2fad21d3-490e-46af-b6c8-fee3c2ebd2fa" providerId="ADAL" clId="{BE47E1B1-E397-4051-BA11-FFD9D884AC90}" dt="2021-03-08T05:44:56.401" v="1214" actId="20577"/>
          <ac:spMkLst>
            <pc:docMk/>
            <pc:sldMk cId="572971235" sldId="258"/>
            <ac:spMk id="4" creationId="{290369BD-87B2-498C-96A7-3D0EBB32D4E6}"/>
          </ac:spMkLst>
        </pc:spChg>
      </pc:sldChg>
      <pc:sldChg chg="addSp delSp modSp mod">
        <pc:chgData name="Niyati Gopal Ghagada" userId="2fad21d3-490e-46af-b6c8-fee3c2ebd2fa" providerId="ADAL" clId="{BE47E1B1-E397-4051-BA11-FFD9D884AC90}" dt="2021-03-08T08:14:10.092" v="1686" actId="688"/>
        <pc:sldMkLst>
          <pc:docMk/>
          <pc:sldMk cId="44782360" sldId="259"/>
        </pc:sldMkLst>
        <pc:spChg chg="del mod">
          <ac:chgData name="Niyati Gopal Ghagada" userId="2fad21d3-490e-46af-b6c8-fee3c2ebd2fa" providerId="ADAL" clId="{BE47E1B1-E397-4051-BA11-FFD9D884AC90}" dt="2021-03-08T08:09:17.920" v="1637" actId="478"/>
          <ac:spMkLst>
            <pc:docMk/>
            <pc:sldMk cId="44782360" sldId="259"/>
            <ac:spMk id="3" creationId="{495544D6-7D92-4133-9078-511CC699948C}"/>
          </ac:spMkLst>
        </pc:spChg>
        <pc:spChg chg="add mod">
          <ac:chgData name="Niyati Gopal Ghagada" userId="2fad21d3-490e-46af-b6c8-fee3c2ebd2fa" providerId="ADAL" clId="{BE47E1B1-E397-4051-BA11-FFD9D884AC90}" dt="2021-03-08T08:12:29.465" v="1663" actId="1076"/>
          <ac:spMkLst>
            <pc:docMk/>
            <pc:sldMk cId="44782360" sldId="259"/>
            <ac:spMk id="23" creationId="{BC4DC909-2CDB-442E-9B78-BE06D686FB79}"/>
          </ac:spMkLst>
        </pc:spChg>
        <pc:spChg chg="add mod">
          <ac:chgData name="Niyati Gopal Ghagada" userId="2fad21d3-490e-46af-b6c8-fee3c2ebd2fa" providerId="ADAL" clId="{BE47E1B1-E397-4051-BA11-FFD9D884AC90}" dt="2021-03-08T08:12:37.458" v="1665" actId="1076"/>
          <ac:spMkLst>
            <pc:docMk/>
            <pc:sldMk cId="44782360" sldId="259"/>
            <ac:spMk id="24" creationId="{595FE68A-13FD-4130-BE33-7C12BAA3FC5F}"/>
          </ac:spMkLst>
        </pc:spChg>
        <pc:spChg chg="add mod">
          <ac:chgData name="Niyati Gopal Ghagada" userId="2fad21d3-490e-46af-b6c8-fee3c2ebd2fa" providerId="ADAL" clId="{BE47E1B1-E397-4051-BA11-FFD9D884AC90}" dt="2021-03-08T08:13:32.215" v="1676" actId="14100"/>
          <ac:spMkLst>
            <pc:docMk/>
            <pc:sldMk cId="44782360" sldId="259"/>
            <ac:spMk id="25" creationId="{7179677F-4EA3-41F3-88D7-CC1105C39036}"/>
          </ac:spMkLst>
        </pc:spChg>
        <pc:spChg chg="add del mod">
          <ac:chgData name="Niyati Gopal Ghagada" userId="2fad21d3-490e-46af-b6c8-fee3c2ebd2fa" providerId="ADAL" clId="{BE47E1B1-E397-4051-BA11-FFD9D884AC90}" dt="2021-03-08T08:13:06.312" v="1671" actId="478"/>
          <ac:spMkLst>
            <pc:docMk/>
            <pc:sldMk cId="44782360" sldId="259"/>
            <ac:spMk id="26" creationId="{45181705-F1F1-4104-AC34-A85E8D0327CD}"/>
          </ac:spMkLst>
        </pc:spChg>
        <pc:spChg chg="add del">
          <ac:chgData name="Niyati Gopal Ghagada" userId="2fad21d3-490e-46af-b6c8-fee3c2ebd2fa" providerId="ADAL" clId="{BE47E1B1-E397-4051-BA11-FFD9D884AC90}" dt="2021-03-08T08:13:52.427" v="1683" actId="478"/>
          <ac:spMkLst>
            <pc:docMk/>
            <pc:sldMk cId="44782360" sldId="259"/>
            <ac:spMk id="27" creationId="{6982D915-840B-40A7-A679-51D00EAB56E6}"/>
          </ac:spMkLst>
        </pc:spChg>
        <pc:spChg chg="add mod">
          <ac:chgData name="Niyati Gopal Ghagada" userId="2fad21d3-490e-46af-b6c8-fee3c2ebd2fa" providerId="ADAL" clId="{BE47E1B1-E397-4051-BA11-FFD9D884AC90}" dt="2021-03-08T08:14:10.092" v="1686" actId="688"/>
          <ac:spMkLst>
            <pc:docMk/>
            <pc:sldMk cId="44782360" sldId="259"/>
            <ac:spMk id="28" creationId="{BC570752-FE95-4BF0-BC83-00D186F93D03}"/>
          </ac:spMkLst>
        </pc:spChg>
        <pc:picChg chg="add mod">
          <ac:chgData name="Niyati Gopal Ghagada" userId="2fad21d3-490e-46af-b6c8-fee3c2ebd2fa" providerId="ADAL" clId="{BE47E1B1-E397-4051-BA11-FFD9D884AC90}" dt="2021-03-08T08:09:23.535" v="1640" actId="1076"/>
          <ac:picMkLst>
            <pc:docMk/>
            <pc:sldMk cId="44782360" sldId="259"/>
            <ac:picMk id="5" creationId="{FFD4BFB9-3AE7-4E1E-9293-CC9DB2575777}"/>
          </ac:picMkLst>
        </pc:picChg>
        <pc:picChg chg="add mod modCrop">
          <ac:chgData name="Niyati Gopal Ghagada" userId="2fad21d3-490e-46af-b6c8-fee3c2ebd2fa" providerId="ADAL" clId="{BE47E1B1-E397-4051-BA11-FFD9D884AC90}" dt="2021-03-08T08:12:23.246" v="1662" actId="1076"/>
          <ac:picMkLst>
            <pc:docMk/>
            <pc:sldMk cId="44782360" sldId="259"/>
            <ac:picMk id="7" creationId="{1E52CBE1-B134-4ABF-AFA9-90ED24577816}"/>
          </ac:picMkLst>
        </pc:picChg>
        <pc:picChg chg="add mod modCrop">
          <ac:chgData name="Niyati Gopal Ghagada" userId="2fad21d3-490e-46af-b6c8-fee3c2ebd2fa" providerId="ADAL" clId="{BE47E1B1-E397-4051-BA11-FFD9D884AC90}" dt="2021-03-08T08:13:33.873" v="1678" actId="1076"/>
          <ac:picMkLst>
            <pc:docMk/>
            <pc:sldMk cId="44782360" sldId="259"/>
            <ac:picMk id="11" creationId="{98A3D39D-C059-4CD2-BC2C-FE311BE17FD3}"/>
          </ac:picMkLst>
        </pc:picChg>
        <pc:picChg chg="add mod modCrop">
          <ac:chgData name="Niyati Gopal Ghagada" userId="2fad21d3-490e-46af-b6c8-fee3c2ebd2fa" providerId="ADAL" clId="{BE47E1B1-E397-4051-BA11-FFD9D884AC90}" dt="2021-03-08T08:13:40.788" v="1680" actId="1076"/>
          <ac:picMkLst>
            <pc:docMk/>
            <pc:sldMk cId="44782360" sldId="259"/>
            <ac:picMk id="14" creationId="{E18DBCC3-A8FB-45B3-AFDD-D14D17663BA7}"/>
          </ac:picMkLst>
        </pc:picChg>
        <pc:picChg chg="add mod modCrop">
          <ac:chgData name="Niyati Gopal Ghagada" userId="2fad21d3-490e-46af-b6c8-fee3c2ebd2fa" providerId="ADAL" clId="{BE47E1B1-E397-4051-BA11-FFD9D884AC90}" dt="2021-03-08T08:13:42.596" v="1681" actId="1076"/>
          <ac:picMkLst>
            <pc:docMk/>
            <pc:sldMk cId="44782360" sldId="259"/>
            <ac:picMk id="16" creationId="{DF3698ED-4EED-4D7E-95B6-58F902B27CFE}"/>
          </ac:picMkLst>
        </pc:picChg>
        <pc:cxnChg chg="add">
          <ac:chgData name="Niyati Gopal Ghagada" userId="2fad21d3-490e-46af-b6c8-fee3c2ebd2fa" providerId="ADAL" clId="{BE47E1B1-E397-4051-BA11-FFD9D884AC90}" dt="2021-03-08T08:10:05.656" v="1652" actId="11529"/>
          <ac:cxnSpMkLst>
            <pc:docMk/>
            <pc:sldMk cId="44782360" sldId="259"/>
            <ac:cxnSpMk id="18" creationId="{7D2065C9-7684-4C07-8928-9BBB6DFD4269}"/>
          </ac:cxnSpMkLst>
        </pc:cxnChg>
        <pc:cxnChg chg="add del mod">
          <ac:chgData name="Niyati Gopal Ghagada" userId="2fad21d3-490e-46af-b6c8-fee3c2ebd2fa" providerId="ADAL" clId="{BE47E1B1-E397-4051-BA11-FFD9D884AC90}" dt="2021-03-08T08:10:20.316" v="1654" actId="478"/>
          <ac:cxnSpMkLst>
            <pc:docMk/>
            <pc:sldMk cId="44782360" sldId="259"/>
            <ac:cxnSpMk id="20" creationId="{19F242CA-1CB7-4671-92AE-200D0CE8948B}"/>
          </ac:cxnSpMkLst>
        </pc:cxnChg>
        <pc:cxnChg chg="add del">
          <ac:chgData name="Niyati Gopal Ghagada" userId="2fad21d3-490e-46af-b6c8-fee3c2ebd2fa" providerId="ADAL" clId="{BE47E1B1-E397-4051-BA11-FFD9D884AC90}" dt="2021-03-08T08:11:36.757" v="1656" actId="478"/>
          <ac:cxnSpMkLst>
            <pc:docMk/>
            <pc:sldMk cId="44782360" sldId="259"/>
            <ac:cxnSpMk id="22" creationId="{689ADC4E-9A0B-4DD4-B9AF-0535B35A1CB1}"/>
          </ac:cxnSpMkLst>
        </pc:cxnChg>
      </pc:sldChg>
      <pc:sldChg chg="addSp delSp modSp mod">
        <pc:chgData name="Niyati Gopal Ghagada" userId="2fad21d3-490e-46af-b6c8-fee3c2ebd2fa" providerId="ADAL" clId="{BE47E1B1-E397-4051-BA11-FFD9D884AC90}" dt="2021-03-07T18:22:51.152" v="6" actId="14100"/>
        <pc:sldMkLst>
          <pc:docMk/>
          <pc:sldMk cId="2415618714" sldId="260"/>
        </pc:sldMkLst>
        <pc:picChg chg="del">
          <ac:chgData name="Niyati Gopal Ghagada" userId="2fad21d3-490e-46af-b6c8-fee3c2ebd2fa" providerId="ADAL" clId="{BE47E1B1-E397-4051-BA11-FFD9D884AC90}" dt="2021-03-07T18:22:17.994" v="0" actId="478"/>
          <ac:picMkLst>
            <pc:docMk/>
            <pc:sldMk cId="2415618714" sldId="260"/>
            <ac:picMk id="6" creationId="{CB976343-0560-4599-BF81-5C219B98B93A}"/>
          </ac:picMkLst>
        </pc:picChg>
        <pc:picChg chg="add mod">
          <ac:chgData name="Niyati Gopal Ghagada" userId="2fad21d3-490e-46af-b6c8-fee3c2ebd2fa" providerId="ADAL" clId="{BE47E1B1-E397-4051-BA11-FFD9D884AC90}" dt="2021-03-07T18:22:51.152" v="6" actId="14100"/>
          <ac:picMkLst>
            <pc:docMk/>
            <pc:sldMk cId="2415618714" sldId="260"/>
            <ac:picMk id="8" creationId="{2FE385EC-59FD-4E13-8A7A-9E315B2AFF3D}"/>
          </ac:picMkLst>
        </pc:picChg>
      </pc:sldChg>
      <pc:sldChg chg="addSp delSp modSp new del mod modAnim">
        <pc:chgData name="Niyati Gopal Ghagada" userId="2fad21d3-490e-46af-b6c8-fee3c2ebd2fa" providerId="ADAL" clId="{BE47E1B1-E397-4051-BA11-FFD9D884AC90}" dt="2021-03-08T08:40:05.188" v="1751" actId="47"/>
        <pc:sldMkLst>
          <pc:docMk/>
          <pc:sldMk cId="33694957" sldId="264"/>
        </pc:sldMkLst>
        <pc:spChg chg="del">
          <ac:chgData name="Niyati Gopal Ghagada" userId="2fad21d3-490e-46af-b6c8-fee3c2ebd2fa" providerId="ADAL" clId="{BE47E1B1-E397-4051-BA11-FFD9D884AC90}" dt="2021-03-08T08:26:55.356" v="1688"/>
          <ac:spMkLst>
            <pc:docMk/>
            <pc:sldMk cId="33694957" sldId="264"/>
            <ac:spMk id="3" creationId="{86DB9CFE-7542-470D-BAA0-6A27D4EC171F}"/>
          </ac:spMkLst>
        </pc:spChg>
        <pc:picChg chg="add mod">
          <ac:chgData name="Niyati Gopal Ghagada" userId="2fad21d3-490e-46af-b6c8-fee3c2ebd2fa" providerId="ADAL" clId="{BE47E1B1-E397-4051-BA11-FFD9D884AC90}" dt="2021-03-08T08:27:35.825" v="1693" actId="14100"/>
          <ac:picMkLst>
            <pc:docMk/>
            <pc:sldMk cId="33694957" sldId="264"/>
            <ac:picMk id="4" creationId="{6B5A9A96-AF69-4147-8357-91D516840EAB}"/>
          </ac:picMkLst>
        </pc:picChg>
      </pc:sldChg>
      <pc:sldChg chg="delSp modSp new del mod">
        <pc:chgData name="Niyati Gopal Ghagada" userId="2fad21d3-490e-46af-b6c8-fee3c2ebd2fa" providerId="ADAL" clId="{BE47E1B1-E397-4051-BA11-FFD9D884AC90}" dt="2021-03-08T07:26:23.721" v="1492" actId="47"/>
        <pc:sldMkLst>
          <pc:docMk/>
          <pc:sldMk cId="60483693" sldId="264"/>
        </pc:sldMkLst>
        <pc:spChg chg="del mod">
          <ac:chgData name="Niyati Gopal Ghagada" userId="2fad21d3-490e-46af-b6c8-fee3c2ebd2fa" providerId="ADAL" clId="{BE47E1B1-E397-4051-BA11-FFD9D884AC90}" dt="2021-03-08T07:21:02.684" v="1441" actId="478"/>
          <ac:spMkLst>
            <pc:docMk/>
            <pc:sldMk cId="60483693" sldId="264"/>
            <ac:spMk id="2" creationId="{68ABC98E-58F1-4953-82F9-3F145662AB77}"/>
          </ac:spMkLst>
        </pc:spChg>
        <pc:spChg chg="del">
          <ac:chgData name="Niyati Gopal Ghagada" userId="2fad21d3-490e-46af-b6c8-fee3c2ebd2fa" providerId="ADAL" clId="{BE47E1B1-E397-4051-BA11-FFD9D884AC90}" dt="2021-03-08T07:21:05.697" v="1442" actId="478"/>
          <ac:spMkLst>
            <pc:docMk/>
            <pc:sldMk cId="60483693" sldId="264"/>
            <ac:spMk id="3" creationId="{BC1DC139-8307-470F-8207-0AAB8FB5351E}"/>
          </ac:spMkLst>
        </pc:spChg>
      </pc:sldChg>
      <pc:sldChg chg="addSp delSp modSp new mod">
        <pc:chgData name="Niyati Gopal Ghagada" userId="2fad21d3-490e-46af-b6c8-fee3c2ebd2fa" providerId="ADAL" clId="{BE47E1B1-E397-4051-BA11-FFD9D884AC90}" dt="2021-03-08T08:38:28.225" v="1750" actId="2711"/>
        <pc:sldMkLst>
          <pc:docMk/>
          <pc:sldMk cId="1398411867" sldId="265"/>
        </pc:sldMkLst>
        <pc:spChg chg="del mod">
          <ac:chgData name="Niyati Gopal Ghagada" userId="2fad21d3-490e-46af-b6c8-fee3c2ebd2fa" providerId="ADAL" clId="{BE47E1B1-E397-4051-BA11-FFD9D884AC90}" dt="2021-03-08T08:35:26.053" v="1697" actId="478"/>
          <ac:spMkLst>
            <pc:docMk/>
            <pc:sldMk cId="1398411867" sldId="265"/>
            <ac:spMk id="2" creationId="{174C5897-D5EE-4569-87ED-CFDFE26ADBF8}"/>
          </ac:spMkLst>
        </pc:spChg>
        <pc:spChg chg="del">
          <ac:chgData name="Niyati Gopal Ghagada" userId="2fad21d3-490e-46af-b6c8-fee3c2ebd2fa" providerId="ADAL" clId="{BE47E1B1-E397-4051-BA11-FFD9D884AC90}" dt="2021-03-08T08:35:24.058" v="1695" actId="478"/>
          <ac:spMkLst>
            <pc:docMk/>
            <pc:sldMk cId="1398411867" sldId="265"/>
            <ac:spMk id="3" creationId="{EED7F882-F826-443C-B390-A4925BD3EE8A}"/>
          </ac:spMkLst>
        </pc:spChg>
        <pc:spChg chg="add mod">
          <ac:chgData name="Niyati Gopal Ghagada" userId="2fad21d3-490e-46af-b6c8-fee3c2ebd2fa" providerId="ADAL" clId="{BE47E1B1-E397-4051-BA11-FFD9D884AC90}" dt="2021-03-08T08:38:28.225" v="1750" actId="2711"/>
          <ac:spMkLst>
            <pc:docMk/>
            <pc:sldMk cId="1398411867" sldId="265"/>
            <ac:spMk id="12" creationId="{8BBE5205-4BE6-4AA3-9741-1CFB8EBDA677}"/>
          </ac:spMkLst>
        </pc:spChg>
        <pc:picChg chg="add mod">
          <ac:chgData name="Niyati Gopal Ghagada" userId="2fad21d3-490e-46af-b6c8-fee3c2ebd2fa" providerId="ADAL" clId="{BE47E1B1-E397-4051-BA11-FFD9D884AC90}" dt="2021-03-08T08:36:43.362" v="1723" actId="1076"/>
          <ac:picMkLst>
            <pc:docMk/>
            <pc:sldMk cId="1398411867" sldId="265"/>
            <ac:picMk id="5" creationId="{1A1F34A2-1348-4DEF-AEC3-674CD04EEEB1}"/>
          </ac:picMkLst>
        </pc:picChg>
        <pc:picChg chg="add mod">
          <ac:chgData name="Niyati Gopal Ghagada" userId="2fad21d3-490e-46af-b6c8-fee3c2ebd2fa" providerId="ADAL" clId="{BE47E1B1-E397-4051-BA11-FFD9D884AC90}" dt="2021-03-08T08:36:50.050" v="1725" actId="14100"/>
          <ac:picMkLst>
            <pc:docMk/>
            <pc:sldMk cId="1398411867" sldId="265"/>
            <ac:picMk id="7" creationId="{512E7F18-9DBB-4CA9-852D-0F953A0A86B0}"/>
          </ac:picMkLst>
        </pc:picChg>
        <pc:picChg chg="add mod">
          <ac:chgData name="Niyati Gopal Ghagada" userId="2fad21d3-490e-46af-b6c8-fee3c2ebd2fa" providerId="ADAL" clId="{BE47E1B1-E397-4051-BA11-FFD9D884AC90}" dt="2021-03-08T08:37:00.257" v="1728" actId="14100"/>
          <ac:picMkLst>
            <pc:docMk/>
            <pc:sldMk cId="1398411867" sldId="265"/>
            <ac:picMk id="9" creationId="{35A2EB28-10AE-4F66-A74E-B17F7B8D0295}"/>
          </ac:picMkLst>
        </pc:picChg>
        <pc:picChg chg="add mod">
          <ac:chgData name="Niyati Gopal Ghagada" userId="2fad21d3-490e-46af-b6c8-fee3c2ebd2fa" providerId="ADAL" clId="{BE47E1B1-E397-4051-BA11-FFD9D884AC90}" dt="2021-03-08T08:37:17.658" v="1731" actId="14100"/>
          <ac:picMkLst>
            <pc:docMk/>
            <pc:sldMk cId="1398411867" sldId="265"/>
            <ac:picMk id="11" creationId="{30FB8DCF-AF5B-4B2E-BD5B-543F7A581A98}"/>
          </ac:picMkLst>
        </pc:picChg>
      </pc:sldChg>
      <pc:sldChg chg="addSp delSp modSp new mod setBg">
        <pc:chgData name="Niyati Gopal Ghagada" userId="2fad21d3-490e-46af-b6c8-fee3c2ebd2fa" providerId="ADAL" clId="{BE47E1B1-E397-4051-BA11-FFD9D884AC90}" dt="2021-03-08T08:47:50.449" v="1801" actId="26606"/>
        <pc:sldMkLst>
          <pc:docMk/>
          <pc:sldMk cId="1051694775" sldId="266"/>
        </pc:sldMkLst>
        <pc:spChg chg="mod">
          <ac:chgData name="Niyati Gopal Ghagada" userId="2fad21d3-490e-46af-b6c8-fee3c2ebd2fa" providerId="ADAL" clId="{BE47E1B1-E397-4051-BA11-FFD9D884AC90}" dt="2021-03-08T08:47:50.449" v="1801" actId="26606"/>
          <ac:spMkLst>
            <pc:docMk/>
            <pc:sldMk cId="1051694775" sldId="266"/>
            <ac:spMk id="2" creationId="{CA9E8C7B-E1B8-4591-80D4-31688A01D637}"/>
          </ac:spMkLst>
        </pc:spChg>
        <pc:spChg chg="del">
          <ac:chgData name="Niyati Gopal Ghagada" userId="2fad21d3-490e-46af-b6c8-fee3c2ebd2fa" providerId="ADAL" clId="{BE47E1B1-E397-4051-BA11-FFD9D884AC90}" dt="2021-03-08T08:46:39.372" v="1753" actId="478"/>
          <ac:spMkLst>
            <pc:docMk/>
            <pc:sldMk cId="1051694775" sldId="266"/>
            <ac:spMk id="3" creationId="{13E94D26-A850-43AF-A431-72B0F890F3C8}"/>
          </ac:spMkLst>
        </pc:spChg>
        <pc:spChg chg="add">
          <ac:chgData name="Niyati Gopal Ghagada" userId="2fad21d3-490e-46af-b6c8-fee3c2ebd2fa" providerId="ADAL" clId="{BE47E1B1-E397-4051-BA11-FFD9D884AC90}" dt="2021-03-08T08:47:50.449" v="1801" actId="26606"/>
          <ac:spMkLst>
            <pc:docMk/>
            <pc:sldMk cId="1051694775" sldId="266"/>
            <ac:spMk id="12" creationId="{DA381740-063A-41A4-836D-85D14980EEF0}"/>
          </ac:spMkLst>
        </pc:spChg>
        <pc:spChg chg="add">
          <ac:chgData name="Niyati Gopal Ghagada" userId="2fad21d3-490e-46af-b6c8-fee3c2ebd2fa" providerId="ADAL" clId="{BE47E1B1-E397-4051-BA11-FFD9D884AC90}" dt="2021-03-08T08:47:50.449" v="1801" actId="26606"/>
          <ac:spMkLst>
            <pc:docMk/>
            <pc:sldMk cId="1051694775" sldId="266"/>
            <ac:spMk id="14" creationId="{C4879EFC-8E62-4E00-973C-C45EE9EC676D}"/>
          </ac:spMkLst>
        </pc:spChg>
        <pc:spChg chg="add">
          <ac:chgData name="Niyati Gopal Ghagada" userId="2fad21d3-490e-46af-b6c8-fee3c2ebd2fa" providerId="ADAL" clId="{BE47E1B1-E397-4051-BA11-FFD9D884AC90}" dt="2021-03-08T08:47:50.449" v="1801" actId="26606"/>
          <ac:spMkLst>
            <pc:docMk/>
            <pc:sldMk cId="1051694775" sldId="266"/>
            <ac:spMk id="16" creationId="{D6A9C53F-5F90-40A5-8C85-5412D39C8C68}"/>
          </ac:spMkLst>
        </pc:spChg>
        <pc:picChg chg="add mod ord">
          <ac:chgData name="Niyati Gopal Ghagada" userId="2fad21d3-490e-46af-b6c8-fee3c2ebd2fa" providerId="ADAL" clId="{BE47E1B1-E397-4051-BA11-FFD9D884AC90}" dt="2021-03-08T08:47:50.449" v="1801" actId="26606"/>
          <ac:picMkLst>
            <pc:docMk/>
            <pc:sldMk cId="1051694775" sldId="266"/>
            <ac:picMk id="5" creationId="{327B833A-1E76-4ACC-8650-161F94082FD7}"/>
          </ac:picMkLst>
        </pc:picChg>
        <pc:picChg chg="add mod">
          <ac:chgData name="Niyati Gopal Ghagada" userId="2fad21d3-490e-46af-b6c8-fee3c2ebd2fa" providerId="ADAL" clId="{BE47E1B1-E397-4051-BA11-FFD9D884AC90}" dt="2021-03-08T08:47:50.449" v="1801" actId="26606"/>
          <ac:picMkLst>
            <pc:docMk/>
            <pc:sldMk cId="1051694775" sldId="266"/>
            <ac:picMk id="7" creationId="{FCBBE72C-EB5D-4880-9736-B4CE264DEB24}"/>
          </ac:picMkLst>
        </pc:picChg>
      </pc:sldChg>
      <pc:sldChg chg="new del">
        <pc:chgData name="Niyati Gopal Ghagada" userId="2fad21d3-490e-46af-b6c8-fee3c2ebd2fa" providerId="ADAL" clId="{BE47E1B1-E397-4051-BA11-FFD9D884AC90}" dt="2021-03-08T08:49:56.915" v="1803" actId="47"/>
        <pc:sldMkLst>
          <pc:docMk/>
          <pc:sldMk cId="3312899682" sldId="267"/>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noAutofit/>
          </a:bodyPr>
          <a:lstStyle>
            <a:lvl1pPr algn="l">
              <a:defRPr sz="9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3/8/2021</a:t>
            </a:fld>
            <a:endParaRPr lang="en-US" dirty="0"/>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0710443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3/8/2021</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2961148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3/8/2021</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906537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3/8/2021</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3049261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3/8/2021</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657492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3/8/2021</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5972422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3/8/2021</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2586653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3/8/2021</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4741538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3/8/2021</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3156363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3/8/2021</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34476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3/8/2021</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693686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72345051-2045-45DA-935E-2E3CA1A69ADC}" type="datetimeFigureOut">
              <a:rPr lang="en-US" smtClean="0"/>
              <a:t>3/8/2021</a:t>
            </a:fld>
            <a:endParaRPr lang="en-US" dirty="0"/>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1748558725"/>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txStyles>
    <p:titleStyle>
      <a:lvl1pPr algn="l" defTabSz="914400" rtl="0" eaLnBrk="1" latinLnBrk="0" hangingPunct="1">
        <a:lnSpc>
          <a:spcPct val="100000"/>
        </a:lnSpc>
        <a:spcBef>
          <a:spcPct val="0"/>
        </a:spcBef>
        <a:buNone/>
        <a:defRPr sz="48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2018.igem.org/Team:Macquarie_Australia/Safety"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jfif"/><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 Id="rId5" Type="http://schemas.openxmlformats.org/officeDocument/2006/relationships/image" Target="../media/image13.jpeg"/><Relationship Id="rId4" Type="http://schemas.openxmlformats.org/officeDocument/2006/relationships/image" Target="../media/image12.jpeg"/></Relationships>
</file>

<file path=ppt/slides/_rels/slide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pixabay.com/en/man-doubt-boy-black-person-kid-1529153/" TargetMode="External"/><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eea.europa.eu/highlights/2018environment-me2019-photo-competition-open" TargetMode="External"/><Relationship Id="rId2" Type="http://schemas.openxmlformats.org/officeDocument/2006/relationships/image" Target="../media/image18.jpeg"/><Relationship Id="rId1" Type="http://schemas.openxmlformats.org/officeDocument/2006/relationships/slideLayout" Target="../slideLayouts/slideLayout2.xml"/><Relationship Id="rId4" Type="http://schemas.openxmlformats.org/officeDocument/2006/relationships/hyperlink" Target="https://creativecommons.org/licenses/by/3.0/"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8">
            <a:extLst>
              <a:ext uri="{FF2B5EF4-FFF2-40B4-BE49-F238E27FC236}">
                <a16:creationId xmlns:a16="http://schemas.microsoft.com/office/drawing/2014/main" id="{CFA5B9DB-0BF9-4260-A97B-936524F96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2" name="Picture 3" descr="Pink and green powder explosion">
            <a:extLst>
              <a:ext uri="{FF2B5EF4-FFF2-40B4-BE49-F238E27FC236}">
                <a16:creationId xmlns:a16="http://schemas.microsoft.com/office/drawing/2014/main" id="{FF3BAA87-5A5E-47CC-AA3C-58E1E8538D04}"/>
              </a:ext>
            </a:extLst>
          </p:cNvPr>
          <p:cNvPicPr>
            <a:picLocks noChangeAspect="1"/>
          </p:cNvPicPr>
          <p:nvPr/>
        </p:nvPicPr>
        <p:blipFill rotWithShape="1">
          <a:blip r:embed="rId2">
            <a:alphaModFix amt="50000"/>
          </a:blip>
          <a:srcRect t="14935" b="11052"/>
          <a:stretch/>
        </p:blipFill>
        <p:spPr>
          <a:xfrm>
            <a:off x="20" y="10"/>
            <a:ext cx="12191979" cy="6857990"/>
          </a:xfrm>
          <a:prstGeom prst="rect">
            <a:avLst/>
          </a:prstGeom>
        </p:spPr>
      </p:pic>
      <p:sp>
        <p:nvSpPr>
          <p:cNvPr id="11" name="Freeform: Shape 10">
            <a:extLst>
              <a:ext uri="{FF2B5EF4-FFF2-40B4-BE49-F238E27FC236}">
                <a16:creationId xmlns:a16="http://schemas.microsoft.com/office/drawing/2014/main" id="{59824785-89B4-4433-955A-F2C847B153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859" y="614291"/>
            <a:ext cx="10577516" cy="5566372"/>
          </a:xfrm>
          <a:custGeom>
            <a:avLst/>
            <a:gdLst>
              <a:gd name="connsiteX0" fmla="*/ 2871593 w 10577516"/>
              <a:gd name="connsiteY0" fmla="*/ 5218333 h 5566372"/>
              <a:gd name="connsiteX1" fmla="*/ 3890441 w 10577516"/>
              <a:gd name="connsiteY1" fmla="*/ 5441298 h 5566372"/>
              <a:gd name="connsiteX2" fmla="*/ 4931282 w 10577516"/>
              <a:gd name="connsiteY2" fmla="*/ 5506891 h 5566372"/>
              <a:gd name="connsiteX3" fmla="*/ 2871593 w 10577516"/>
              <a:gd name="connsiteY3" fmla="*/ 5218333 h 5566372"/>
              <a:gd name="connsiteX4" fmla="*/ 4720395 w 10577516"/>
              <a:gd name="connsiteY4" fmla="*/ 128662 h 5566372"/>
              <a:gd name="connsiteX5" fmla="*/ 3554723 w 10577516"/>
              <a:gd name="connsiteY5" fmla="*/ 250059 h 5566372"/>
              <a:gd name="connsiteX6" fmla="*/ 2497230 w 10577516"/>
              <a:gd name="connsiteY6" fmla="*/ 530354 h 5566372"/>
              <a:gd name="connsiteX7" fmla="*/ 2960194 w 10577516"/>
              <a:gd name="connsiteY7" fmla="*/ 403237 h 5566372"/>
              <a:gd name="connsiteX8" fmla="*/ 3980314 w 10577516"/>
              <a:gd name="connsiteY8" fmla="*/ 212560 h 5566372"/>
              <a:gd name="connsiteX9" fmla="*/ 4677428 w 10577516"/>
              <a:gd name="connsiteY9" fmla="*/ 139593 h 5566372"/>
              <a:gd name="connsiteX10" fmla="*/ 4760675 w 10577516"/>
              <a:gd name="connsiteY10" fmla="*/ 134906 h 5566372"/>
              <a:gd name="connsiteX11" fmla="*/ 4792997 w 10577516"/>
              <a:gd name="connsiteY11" fmla="*/ 130123 h 5566372"/>
              <a:gd name="connsiteX12" fmla="*/ 4798006 w 10577516"/>
              <a:gd name="connsiteY12" fmla="*/ 130828 h 5566372"/>
              <a:gd name="connsiteX13" fmla="*/ 4798006 w 10577516"/>
              <a:gd name="connsiteY13" fmla="*/ 129381 h 5566372"/>
              <a:gd name="connsiteX14" fmla="*/ 4792997 w 10577516"/>
              <a:gd name="connsiteY14" fmla="*/ 130123 h 5566372"/>
              <a:gd name="connsiteX15" fmla="*/ 4788863 w 10577516"/>
              <a:gd name="connsiteY15" fmla="*/ 129541 h 5566372"/>
              <a:gd name="connsiteX16" fmla="*/ 4720395 w 10577516"/>
              <a:gd name="connsiteY16" fmla="*/ 128662 h 5566372"/>
              <a:gd name="connsiteX17" fmla="*/ 6438297 w 10577516"/>
              <a:gd name="connsiteY17" fmla="*/ 19 h 5566372"/>
              <a:gd name="connsiteX18" fmla="*/ 7523724 w 10577516"/>
              <a:gd name="connsiteY18" fmla="*/ 104129 h 5566372"/>
              <a:gd name="connsiteX19" fmla="*/ 8525668 w 10577516"/>
              <a:gd name="connsiteY19" fmla="*/ 421922 h 5566372"/>
              <a:gd name="connsiteX20" fmla="*/ 9518204 w 10577516"/>
              <a:gd name="connsiteY20" fmla="*/ 1055605 h 5566372"/>
              <a:gd name="connsiteX21" fmla="*/ 10008242 w 10577516"/>
              <a:gd name="connsiteY21" fmla="*/ 1589500 h 5566372"/>
              <a:gd name="connsiteX22" fmla="*/ 10325274 w 10577516"/>
              <a:gd name="connsiteY22" fmla="*/ 2051574 h 5566372"/>
              <a:gd name="connsiteX23" fmla="*/ 10565908 w 10577516"/>
              <a:gd name="connsiteY23" fmla="*/ 2649028 h 5566372"/>
              <a:gd name="connsiteX24" fmla="*/ 10542137 w 10577516"/>
              <a:gd name="connsiteY24" fmla="*/ 2966823 h 5566372"/>
              <a:gd name="connsiteX25" fmla="*/ 10513789 w 10577516"/>
              <a:gd name="connsiteY25" fmla="*/ 3066355 h 5566372"/>
              <a:gd name="connsiteX26" fmla="*/ 10417308 w 10577516"/>
              <a:gd name="connsiteY26" fmla="*/ 3369150 h 5566372"/>
              <a:gd name="connsiteX27" fmla="*/ 9794430 w 10577516"/>
              <a:gd name="connsiteY27" fmla="*/ 4220840 h 5566372"/>
              <a:gd name="connsiteX28" fmla="*/ 8719522 w 10577516"/>
              <a:gd name="connsiteY28" fmla="*/ 4888463 h 5566372"/>
              <a:gd name="connsiteX29" fmla="*/ 7693808 w 10577516"/>
              <a:gd name="connsiteY29" fmla="*/ 5234223 h 5566372"/>
              <a:gd name="connsiteX30" fmla="*/ 7092669 w 10577516"/>
              <a:gd name="connsiteY30" fmla="*/ 5363248 h 5566372"/>
              <a:gd name="connsiteX31" fmla="*/ 6240978 w 10577516"/>
              <a:gd name="connsiteY31" fmla="*/ 5507272 h 5566372"/>
              <a:gd name="connsiteX32" fmla="*/ 5462508 w 10577516"/>
              <a:gd name="connsiteY32" fmla="*/ 5559010 h 5566372"/>
              <a:gd name="connsiteX33" fmla="*/ 4386329 w 10577516"/>
              <a:gd name="connsiteY33" fmla="*/ 5548839 h 5566372"/>
              <a:gd name="connsiteX34" fmla="*/ 3501461 w 10577516"/>
              <a:gd name="connsiteY34" fmla="*/ 5432782 h 5566372"/>
              <a:gd name="connsiteX35" fmla="*/ 2624348 w 10577516"/>
              <a:gd name="connsiteY35" fmla="*/ 5200409 h 5566372"/>
              <a:gd name="connsiteX36" fmla="*/ 2221385 w 10577516"/>
              <a:gd name="connsiteY36" fmla="*/ 5053589 h 5566372"/>
              <a:gd name="connsiteX37" fmla="*/ 1173934 w 10577516"/>
              <a:gd name="connsiteY37" fmla="*/ 4636388 h 5566372"/>
              <a:gd name="connsiteX38" fmla="*/ 438176 w 10577516"/>
              <a:gd name="connsiteY38" fmla="*/ 4080883 h 5566372"/>
              <a:gd name="connsiteX39" fmla="*/ 18687 w 10577516"/>
              <a:gd name="connsiteY39" fmla="*/ 2942161 h 5566372"/>
              <a:gd name="connsiteX40" fmla="*/ 0 w 10577516"/>
              <a:gd name="connsiteY40" fmla="*/ 2832713 h 5566372"/>
              <a:gd name="connsiteX41" fmla="*/ 0 w 10577516"/>
              <a:gd name="connsiteY41" fmla="*/ 2747290 h 5566372"/>
              <a:gd name="connsiteX42" fmla="*/ 14746 w 10577516"/>
              <a:gd name="connsiteY42" fmla="*/ 2661993 h 5566372"/>
              <a:gd name="connsiteX43" fmla="*/ 292753 w 10577516"/>
              <a:gd name="connsiteY43" fmla="*/ 1968947 h 5566372"/>
              <a:gd name="connsiteX44" fmla="*/ 923893 w 10577516"/>
              <a:gd name="connsiteY44" fmla="*/ 1299417 h 5566372"/>
              <a:gd name="connsiteX45" fmla="*/ 2035538 w 10577516"/>
              <a:gd name="connsiteY45" fmla="*/ 648828 h 5566372"/>
              <a:gd name="connsiteX46" fmla="*/ 3545571 w 10577516"/>
              <a:gd name="connsiteY46" fmla="*/ 196289 h 5566372"/>
              <a:gd name="connsiteX47" fmla="*/ 5211705 w 10577516"/>
              <a:gd name="connsiteY47" fmla="*/ 78323 h 5566372"/>
              <a:gd name="connsiteX48" fmla="*/ 5467720 w 10577516"/>
              <a:gd name="connsiteY48" fmla="*/ 77052 h 5566372"/>
              <a:gd name="connsiteX49" fmla="*/ 6073564 w 10577516"/>
              <a:gd name="connsiteY49" fmla="*/ 11840 h 5566372"/>
              <a:gd name="connsiteX50" fmla="*/ 6438297 w 10577516"/>
              <a:gd name="connsiteY50" fmla="*/ 19 h 5566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0577516" h="5566372">
                <a:moveTo>
                  <a:pt x="2871593" y="5218333"/>
                </a:moveTo>
                <a:cubicBezTo>
                  <a:pt x="2990956" y="5269180"/>
                  <a:pt x="3517223" y="5383586"/>
                  <a:pt x="3890441" y="5441298"/>
                </a:cubicBezTo>
                <a:cubicBezTo>
                  <a:pt x="4162855" y="5483248"/>
                  <a:pt x="4828063" y="5526341"/>
                  <a:pt x="4931282" y="5506891"/>
                </a:cubicBezTo>
                <a:cubicBezTo>
                  <a:pt x="4236330" y="5449560"/>
                  <a:pt x="3552816" y="5364900"/>
                  <a:pt x="2871593" y="5218333"/>
                </a:cubicBezTo>
                <a:close/>
                <a:moveTo>
                  <a:pt x="4720395" y="128662"/>
                </a:moveTo>
                <a:cubicBezTo>
                  <a:pt x="4329266" y="138551"/>
                  <a:pt x="3939509" y="179153"/>
                  <a:pt x="3554723" y="250059"/>
                </a:cubicBezTo>
                <a:cubicBezTo>
                  <a:pt x="3195336" y="315207"/>
                  <a:pt x="2841707" y="408943"/>
                  <a:pt x="2497230" y="530354"/>
                </a:cubicBezTo>
                <a:cubicBezTo>
                  <a:pt x="2650917" y="485354"/>
                  <a:pt x="2804728" y="441372"/>
                  <a:pt x="2960194" y="403237"/>
                </a:cubicBezTo>
                <a:cubicBezTo>
                  <a:pt x="3296586" y="321538"/>
                  <a:pt x="3637121" y="257890"/>
                  <a:pt x="3980314" y="212560"/>
                </a:cubicBezTo>
                <a:cubicBezTo>
                  <a:pt x="4212050" y="181797"/>
                  <a:pt x="4444422" y="158280"/>
                  <a:pt x="4677428" y="139593"/>
                </a:cubicBezTo>
                <a:cubicBezTo>
                  <a:pt x="4704949" y="137369"/>
                  <a:pt x="4732915" y="137369"/>
                  <a:pt x="4760675" y="134906"/>
                </a:cubicBezTo>
                <a:lnTo>
                  <a:pt x="4792997" y="130123"/>
                </a:lnTo>
                <a:lnTo>
                  <a:pt x="4798006" y="130828"/>
                </a:lnTo>
                <a:lnTo>
                  <a:pt x="4798006" y="129381"/>
                </a:lnTo>
                <a:lnTo>
                  <a:pt x="4792997" y="130123"/>
                </a:lnTo>
                <a:lnTo>
                  <a:pt x="4788863" y="129541"/>
                </a:lnTo>
                <a:cubicBezTo>
                  <a:pt x="4766106" y="127801"/>
                  <a:pt x="4743237" y="127505"/>
                  <a:pt x="4720395" y="128662"/>
                </a:cubicBezTo>
                <a:close/>
                <a:moveTo>
                  <a:pt x="6438297" y="19"/>
                </a:moveTo>
                <a:cubicBezTo>
                  <a:pt x="6802322" y="-887"/>
                  <a:pt x="7164203" y="31671"/>
                  <a:pt x="7523724" y="104129"/>
                </a:cubicBezTo>
                <a:cubicBezTo>
                  <a:pt x="7868594" y="172060"/>
                  <a:pt x="8204694" y="278661"/>
                  <a:pt x="8525668" y="421922"/>
                </a:cubicBezTo>
                <a:cubicBezTo>
                  <a:pt x="8886414" y="582180"/>
                  <a:pt x="9221001" y="795802"/>
                  <a:pt x="9518204" y="1055605"/>
                </a:cubicBezTo>
                <a:cubicBezTo>
                  <a:pt x="9701176" y="1214502"/>
                  <a:pt x="9865578" y="1393612"/>
                  <a:pt x="10008242" y="1589500"/>
                </a:cubicBezTo>
                <a:cubicBezTo>
                  <a:pt x="10117308" y="1741190"/>
                  <a:pt x="10222982" y="1895218"/>
                  <a:pt x="10325274" y="2051574"/>
                </a:cubicBezTo>
                <a:cubicBezTo>
                  <a:pt x="10446215" y="2231789"/>
                  <a:pt x="10528180" y="2435291"/>
                  <a:pt x="10565908" y="2649028"/>
                </a:cubicBezTo>
                <a:cubicBezTo>
                  <a:pt x="10584595" y="2757459"/>
                  <a:pt x="10583451" y="2862839"/>
                  <a:pt x="10542137" y="2966823"/>
                </a:cubicBezTo>
                <a:cubicBezTo>
                  <a:pt x="10530023" y="2999186"/>
                  <a:pt x="10520540" y="3032466"/>
                  <a:pt x="10513789" y="3066355"/>
                </a:cubicBezTo>
                <a:cubicBezTo>
                  <a:pt x="10490298" y="3169843"/>
                  <a:pt x="10458023" y="3271142"/>
                  <a:pt x="10417308" y="3369150"/>
                </a:cubicBezTo>
                <a:cubicBezTo>
                  <a:pt x="10279257" y="3703851"/>
                  <a:pt x="10062140" y="3980714"/>
                  <a:pt x="9794430" y="4220840"/>
                </a:cubicBezTo>
                <a:cubicBezTo>
                  <a:pt x="9475364" y="4506346"/>
                  <a:pt x="9109391" y="4716599"/>
                  <a:pt x="8719522" y="4888463"/>
                </a:cubicBezTo>
                <a:cubicBezTo>
                  <a:pt x="8388126" y="5034394"/>
                  <a:pt x="8044526" y="5145368"/>
                  <a:pt x="7693808" y="5234223"/>
                </a:cubicBezTo>
                <a:cubicBezTo>
                  <a:pt x="7495123" y="5285070"/>
                  <a:pt x="7294022" y="5324223"/>
                  <a:pt x="7092669" y="5363248"/>
                </a:cubicBezTo>
                <a:cubicBezTo>
                  <a:pt x="6809577" y="5418035"/>
                  <a:pt x="6527120" y="5474730"/>
                  <a:pt x="6240978" y="5507272"/>
                </a:cubicBezTo>
                <a:cubicBezTo>
                  <a:pt x="5982166" y="5536509"/>
                  <a:pt x="5722845" y="5554814"/>
                  <a:pt x="5462508" y="5559010"/>
                </a:cubicBezTo>
                <a:cubicBezTo>
                  <a:pt x="5103782" y="5564730"/>
                  <a:pt x="4744928" y="5576298"/>
                  <a:pt x="4386329" y="5548839"/>
                </a:cubicBezTo>
                <a:cubicBezTo>
                  <a:pt x="4089394" y="5527103"/>
                  <a:pt x="3793960" y="5488344"/>
                  <a:pt x="3501461" y="5432782"/>
                </a:cubicBezTo>
                <a:cubicBezTo>
                  <a:pt x="3204247" y="5374930"/>
                  <a:pt x="2911229" y="5297299"/>
                  <a:pt x="2624348" y="5200409"/>
                </a:cubicBezTo>
                <a:cubicBezTo>
                  <a:pt x="2488841" y="5154775"/>
                  <a:pt x="2358417" y="5094775"/>
                  <a:pt x="2221385" y="5053589"/>
                </a:cubicBezTo>
                <a:cubicBezTo>
                  <a:pt x="1859988" y="4945157"/>
                  <a:pt x="1506856" y="4815878"/>
                  <a:pt x="1173934" y="4636388"/>
                </a:cubicBezTo>
                <a:cubicBezTo>
                  <a:pt x="900250" y="4488931"/>
                  <a:pt x="647539" y="4313508"/>
                  <a:pt x="438176" y="4080883"/>
                </a:cubicBezTo>
                <a:cubicBezTo>
                  <a:pt x="146695" y="3757114"/>
                  <a:pt x="3178" y="3378811"/>
                  <a:pt x="18687" y="2942161"/>
                </a:cubicBezTo>
                <a:cubicBezTo>
                  <a:pt x="19582" y="2904814"/>
                  <a:pt x="13236" y="2867645"/>
                  <a:pt x="0" y="2832713"/>
                </a:cubicBezTo>
                <a:lnTo>
                  <a:pt x="0" y="2747290"/>
                </a:lnTo>
                <a:cubicBezTo>
                  <a:pt x="13474" y="2720341"/>
                  <a:pt x="10296" y="2690468"/>
                  <a:pt x="14746" y="2661993"/>
                </a:cubicBezTo>
                <a:cubicBezTo>
                  <a:pt x="54533" y="2409665"/>
                  <a:pt x="152923" y="2181106"/>
                  <a:pt x="292753" y="1968947"/>
                </a:cubicBezTo>
                <a:cubicBezTo>
                  <a:pt x="464108" y="1708991"/>
                  <a:pt x="680970" y="1491747"/>
                  <a:pt x="923893" y="1299417"/>
                </a:cubicBezTo>
                <a:cubicBezTo>
                  <a:pt x="1263678" y="1030182"/>
                  <a:pt x="1638930" y="820945"/>
                  <a:pt x="2035538" y="648828"/>
                </a:cubicBezTo>
                <a:cubicBezTo>
                  <a:pt x="2521001" y="438575"/>
                  <a:pt x="3025660" y="291755"/>
                  <a:pt x="3545571" y="196289"/>
                </a:cubicBezTo>
                <a:cubicBezTo>
                  <a:pt x="4094899" y="95674"/>
                  <a:pt x="4653670" y="56116"/>
                  <a:pt x="5211705" y="78323"/>
                </a:cubicBezTo>
                <a:cubicBezTo>
                  <a:pt x="5297128" y="81756"/>
                  <a:pt x="5383313" y="88620"/>
                  <a:pt x="5467720" y="77052"/>
                </a:cubicBezTo>
                <a:cubicBezTo>
                  <a:pt x="5669076" y="49467"/>
                  <a:pt x="5870557" y="24299"/>
                  <a:pt x="6073564" y="11840"/>
                </a:cubicBezTo>
                <a:cubicBezTo>
                  <a:pt x="6195374" y="4340"/>
                  <a:pt x="6316955" y="320"/>
                  <a:pt x="6438297" y="19"/>
                </a:cubicBezTo>
                <a:close/>
              </a:path>
            </a:pathLst>
          </a:custGeom>
          <a:solidFill>
            <a:srgbClr val="E77129"/>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5CBC634B-F96A-431B-838B-C4CBBF1EBE56}"/>
              </a:ext>
            </a:extLst>
          </p:cNvPr>
          <p:cNvSpPr>
            <a:spLocks noGrp="1"/>
          </p:cNvSpPr>
          <p:nvPr>
            <p:ph type="ctrTitle"/>
          </p:nvPr>
        </p:nvSpPr>
        <p:spPr>
          <a:xfrm>
            <a:off x="2066925" y="1731762"/>
            <a:ext cx="8058150" cy="2453841"/>
          </a:xfrm>
        </p:spPr>
        <p:txBody>
          <a:bodyPr>
            <a:normAutofit/>
          </a:bodyPr>
          <a:lstStyle/>
          <a:p>
            <a:pPr algn="ctr"/>
            <a:r>
              <a:rPr lang="en-GB" sz="8800" dirty="0"/>
              <a:t>FRSchools</a:t>
            </a:r>
          </a:p>
        </p:txBody>
      </p:sp>
      <p:sp>
        <p:nvSpPr>
          <p:cNvPr id="3" name="Subtitle 2">
            <a:extLst>
              <a:ext uri="{FF2B5EF4-FFF2-40B4-BE49-F238E27FC236}">
                <a16:creationId xmlns:a16="http://schemas.microsoft.com/office/drawing/2014/main" id="{82AF8920-1B75-429F-88F4-F0D5DE669742}"/>
              </a:ext>
            </a:extLst>
          </p:cNvPr>
          <p:cNvSpPr>
            <a:spLocks noGrp="1"/>
          </p:cNvSpPr>
          <p:nvPr>
            <p:ph type="subTitle" idx="1"/>
          </p:nvPr>
        </p:nvSpPr>
        <p:spPr>
          <a:xfrm>
            <a:off x="3228975" y="4599432"/>
            <a:ext cx="5734051" cy="934593"/>
          </a:xfrm>
        </p:spPr>
        <p:txBody>
          <a:bodyPr>
            <a:normAutofit fontScale="70000" lnSpcReduction="20000"/>
          </a:bodyPr>
          <a:lstStyle/>
          <a:p>
            <a:pPr algn="ctr"/>
            <a:r>
              <a:rPr lang="en-GB" sz="4000" b="1" dirty="0"/>
              <a:t>Team Falcon</a:t>
            </a:r>
            <a:r>
              <a:rPr lang="en-GB" sz="3200" b="1" dirty="0"/>
              <a:t>: </a:t>
            </a:r>
            <a:r>
              <a:rPr lang="en-GB" sz="3400" dirty="0"/>
              <a:t>Sanath Sridhar, Taher Saifi, Niyati Ghagada, </a:t>
            </a:r>
          </a:p>
          <a:p>
            <a:pPr algn="ctr"/>
            <a:r>
              <a:rPr lang="en-GB" sz="3400" dirty="0"/>
              <a:t>Anamika Kannoly, Mayur Devadiga, Prithvika Babu, Samiksha Arun, Nihal Patil</a:t>
            </a:r>
          </a:p>
        </p:txBody>
      </p:sp>
      <p:sp>
        <p:nvSpPr>
          <p:cNvPr id="13" name="Rectangle 6">
            <a:extLst>
              <a:ext uri="{FF2B5EF4-FFF2-40B4-BE49-F238E27FC236}">
                <a16:creationId xmlns:a16="http://schemas.microsoft.com/office/drawing/2014/main" id="{CB2E64D6-3AEB-4AFF-9475-E210F85E0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41942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2357230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6">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35" name="Rectangle 21">
            <a:extLst>
              <a:ext uri="{FF2B5EF4-FFF2-40B4-BE49-F238E27FC236}">
                <a16:creationId xmlns:a16="http://schemas.microsoft.com/office/drawing/2014/main" id="{32D45EE4-C4F0-4F72-B1C6-39F596D13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7">
            <a:extLst>
              <a:ext uri="{FF2B5EF4-FFF2-40B4-BE49-F238E27FC236}">
                <a16:creationId xmlns:a16="http://schemas.microsoft.com/office/drawing/2014/main" id="{8C459BAD-4279-4A9D-B0C5-662C5F5ED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3203463" y="-2060461"/>
            <a:ext cx="5649003" cy="10651671"/>
          </a:xfrm>
          <a:custGeom>
            <a:avLst/>
            <a:gdLst>
              <a:gd name="connsiteX0" fmla="*/ 0 w 5649003"/>
              <a:gd name="connsiteY0" fmla="*/ 5325836 h 10651671"/>
              <a:gd name="connsiteX1" fmla="*/ 2824502 w 5649003"/>
              <a:gd name="connsiteY1" fmla="*/ 0 h 10651671"/>
              <a:gd name="connsiteX2" fmla="*/ 5649004 w 5649003"/>
              <a:gd name="connsiteY2" fmla="*/ 5325836 h 10651671"/>
              <a:gd name="connsiteX3" fmla="*/ 2824502 w 5649003"/>
              <a:gd name="connsiteY3" fmla="*/ 10651672 h 10651671"/>
              <a:gd name="connsiteX4" fmla="*/ 0 w 5649003"/>
              <a:gd name="connsiteY4" fmla="*/ 5325836 h 106516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49003" h="10651671" fill="none" extrusionOk="0">
                <a:moveTo>
                  <a:pt x="0" y="5325836"/>
                </a:moveTo>
                <a:cubicBezTo>
                  <a:pt x="186946" y="2320485"/>
                  <a:pt x="1438121" y="-52385"/>
                  <a:pt x="2824502" y="0"/>
                </a:cubicBezTo>
                <a:cubicBezTo>
                  <a:pt x="4703838" y="-43168"/>
                  <a:pt x="5583840" y="2369660"/>
                  <a:pt x="5649004" y="5325836"/>
                </a:cubicBezTo>
                <a:cubicBezTo>
                  <a:pt x="5518761" y="8289338"/>
                  <a:pt x="4285196" y="10894014"/>
                  <a:pt x="2824502" y="10651672"/>
                </a:cubicBezTo>
                <a:cubicBezTo>
                  <a:pt x="1536945" y="11016699"/>
                  <a:pt x="142947" y="8418643"/>
                  <a:pt x="0" y="5325836"/>
                </a:cubicBezTo>
                <a:close/>
              </a:path>
              <a:path w="5649003" h="10651671" stroke="0" extrusionOk="0">
                <a:moveTo>
                  <a:pt x="0" y="5325836"/>
                </a:moveTo>
                <a:cubicBezTo>
                  <a:pt x="-54350" y="2332108"/>
                  <a:pt x="1351726" y="167869"/>
                  <a:pt x="2824502" y="0"/>
                </a:cubicBezTo>
                <a:cubicBezTo>
                  <a:pt x="4182679" y="-143942"/>
                  <a:pt x="5672665" y="2549517"/>
                  <a:pt x="5649004" y="5325836"/>
                </a:cubicBezTo>
                <a:cubicBezTo>
                  <a:pt x="5518596" y="8280244"/>
                  <a:pt x="4081190" y="10622204"/>
                  <a:pt x="2824502" y="10651672"/>
                </a:cubicBezTo>
                <a:cubicBezTo>
                  <a:pt x="1216708" y="10537144"/>
                  <a:pt x="-100850" y="8264979"/>
                  <a:pt x="0" y="5325836"/>
                </a:cubicBezTo>
                <a:close/>
              </a:path>
            </a:pathLst>
          </a:custGeom>
          <a:solidFill>
            <a:srgbClr val="E77129"/>
          </a:solidFill>
          <a:ln w="57150">
            <a:solidFill>
              <a:srgbClr val="E77129"/>
            </a:solidFill>
            <a:extLst>
              <a:ext uri="{C807C97D-BFC1-408E-A445-0C87EB9F89A2}">
                <ask:lineSketchStyleProps xmlns:ask="http://schemas.microsoft.com/office/drawing/2018/sketchyshapes" sd="63743190">
                  <a:prstGeom prst="ellipse">
                    <a:avLst/>
                  </a:pr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1315202-FCD6-411F-8B5C-C93E812CC125}"/>
              </a:ext>
            </a:extLst>
          </p:cNvPr>
          <p:cNvSpPr>
            <a:spLocks noGrp="1"/>
          </p:cNvSpPr>
          <p:nvPr>
            <p:ph type="title"/>
          </p:nvPr>
        </p:nvSpPr>
        <p:spPr>
          <a:xfrm>
            <a:off x="2066544" y="1911096"/>
            <a:ext cx="8055864" cy="2076651"/>
          </a:xfrm>
        </p:spPr>
        <p:txBody>
          <a:bodyPr vert="horz" lIns="91440" tIns="45720" rIns="91440" bIns="45720" rtlCol="0" anchor="b">
            <a:normAutofit/>
          </a:bodyPr>
          <a:lstStyle/>
          <a:p>
            <a:pPr algn="ctr"/>
            <a:r>
              <a:rPr lang="en-US" sz="8000">
                <a:solidFill>
                  <a:srgbClr val="FFFFFF"/>
                </a:solidFill>
              </a:rPr>
              <a:t>THANK YOU</a:t>
            </a:r>
            <a:endParaRPr lang="en-US" sz="8000" dirty="0">
              <a:solidFill>
                <a:srgbClr val="FFFFFF"/>
              </a:solidFill>
            </a:endParaRPr>
          </a:p>
        </p:txBody>
      </p:sp>
      <p:sp>
        <p:nvSpPr>
          <p:cNvPr id="37" name="Rectangle 6">
            <a:extLst>
              <a:ext uri="{FF2B5EF4-FFF2-40B4-BE49-F238E27FC236}">
                <a16:creationId xmlns:a16="http://schemas.microsoft.com/office/drawing/2014/main" id="{0953BC39-9D68-40BE-BF3C-5C4EB782AF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173498"/>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rgbClr val="FFFFFF"/>
          </a:solidFill>
          <a:ln w="38100"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344534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3946F6A7-0B48-49A7-8E23-3C1F09939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sketchy content container">
            <a:extLst>
              <a:ext uri="{FF2B5EF4-FFF2-40B4-BE49-F238E27FC236}">
                <a16:creationId xmlns:a16="http://schemas.microsoft.com/office/drawing/2014/main" id="{F53AD421-C5C8-4C52-9DD0-6A594F21A5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5564" y="493776"/>
            <a:ext cx="11040872" cy="5722227"/>
          </a:xfrm>
          <a:custGeom>
            <a:avLst/>
            <a:gdLst>
              <a:gd name="connsiteX0" fmla="*/ 0 w 11040872"/>
              <a:gd name="connsiteY0" fmla="*/ 594482 h 5722227"/>
              <a:gd name="connsiteX1" fmla="*/ 594482 w 11040872"/>
              <a:gd name="connsiteY1" fmla="*/ 0 h 5722227"/>
              <a:gd name="connsiteX2" fmla="*/ 1448314 w 11040872"/>
              <a:gd name="connsiteY2" fmla="*/ 0 h 5722227"/>
              <a:gd name="connsiteX3" fmla="*/ 1908070 w 11040872"/>
              <a:gd name="connsiteY3" fmla="*/ 0 h 5722227"/>
              <a:gd name="connsiteX4" fmla="*/ 2564864 w 11040872"/>
              <a:gd name="connsiteY4" fmla="*/ 0 h 5722227"/>
              <a:gd name="connsiteX5" fmla="*/ 3320177 w 11040872"/>
              <a:gd name="connsiteY5" fmla="*/ 0 h 5722227"/>
              <a:gd name="connsiteX6" fmla="*/ 4174009 w 11040872"/>
              <a:gd name="connsiteY6" fmla="*/ 0 h 5722227"/>
              <a:gd name="connsiteX7" fmla="*/ 4929322 w 11040872"/>
              <a:gd name="connsiteY7" fmla="*/ 0 h 5722227"/>
              <a:gd name="connsiteX8" fmla="*/ 5783154 w 11040872"/>
              <a:gd name="connsiteY8" fmla="*/ 0 h 5722227"/>
              <a:gd name="connsiteX9" fmla="*/ 6538466 w 11040872"/>
              <a:gd name="connsiteY9" fmla="*/ 0 h 5722227"/>
              <a:gd name="connsiteX10" fmla="*/ 6998222 w 11040872"/>
              <a:gd name="connsiteY10" fmla="*/ 0 h 5722227"/>
              <a:gd name="connsiteX11" fmla="*/ 7753535 w 11040872"/>
              <a:gd name="connsiteY11" fmla="*/ 0 h 5722227"/>
              <a:gd name="connsiteX12" fmla="*/ 8311810 w 11040872"/>
              <a:gd name="connsiteY12" fmla="*/ 0 h 5722227"/>
              <a:gd name="connsiteX13" fmla="*/ 8771566 w 11040872"/>
              <a:gd name="connsiteY13" fmla="*/ 0 h 5722227"/>
              <a:gd name="connsiteX14" fmla="*/ 9132802 w 11040872"/>
              <a:gd name="connsiteY14" fmla="*/ 0 h 5722227"/>
              <a:gd name="connsiteX15" fmla="*/ 9592558 w 11040872"/>
              <a:gd name="connsiteY15" fmla="*/ 0 h 5722227"/>
              <a:gd name="connsiteX16" fmla="*/ 10446390 w 11040872"/>
              <a:gd name="connsiteY16" fmla="*/ 0 h 5722227"/>
              <a:gd name="connsiteX17" fmla="*/ 11040872 w 11040872"/>
              <a:gd name="connsiteY17" fmla="*/ 594482 h 5722227"/>
              <a:gd name="connsiteX18" fmla="*/ 11040872 w 11040872"/>
              <a:gd name="connsiteY18" fmla="*/ 1332756 h 5722227"/>
              <a:gd name="connsiteX19" fmla="*/ 11040872 w 11040872"/>
              <a:gd name="connsiteY19" fmla="*/ 2071031 h 5722227"/>
              <a:gd name="connsiteX20" fmla="*/ 11040872 w 11040872"/>
              <a:gd name="connsiteY20" fmla="*/ 2627974 h 5722227"/>
              <a:gd name="connsiteX21" fmla="*/ 11040872 w 11040872"/>
              <a:gd name="connsiteY21" fmla="*/ 3366249 h 5722227"/>
              <a:gd name="connsiteX22" fmla="*/ 11040872 w 11040872"/>
              <a:gd name="connsiteY22" fmla="*/ 3923192 h 5722227"/>
              <a:gd name="connsiteX23" fmla="*/ 11040872 w 11040872"/>
              <a:gd name="connsiteY23" fmla="*/ 5127745 h 5722227"/>
              <a:gd name="connsiteX24" fmla="*/ 10446390 w 11040872"/>
              <a:gd name="connsiteY24" fmla="*/ 5722227 h 5722227"/>
              <a:gd name="connsiteX25" fmla="*/ 9986634 w 11040872"/>
              <a:gd name="connsiteY25" fmla="*/ 5722227 h 5722227"/>
              <a:gd name="connsiteX26" fmla="*/ 9132802 w 11040872"/>
              <a:gd name="connsiteY26" fmla="*/ 5722227 h 5722227"/>
              <a:gd name="connsiteX27" fmla="*/ 8771566 w 11040872"/>
              <a:gd name="connsiteY27" fmla="*/ 5722227 h 5722227"/>
              <a:gd name="connsiteX28" fmla="*/ 8114772 w 11040872"/>
              <a:gd name="connsiteY28" fmla="*/ 5722227 h 5722227"/>
              <a:gd name="connsiteX29" fmla="*/ 7556497 w 11040872"/>
              <a:gd name="connsiteY29" fmla="*/ 5722227 h 5722227"/>
              <a:gd name="connsiteX30" fmla="*/ 6998222 w 11040872"/>
              <a:gd name="connsiteY30" fmla="*/ 5722227 h 5722227"/>
              <a:gd name="connsiteX31" fmla="*/ 6439947 w 11040872"/>
              <a:gd name="connsiteY31" fmla="*/ 5722227 h 5722227"/>
              <a:gd name="connsiteX32" fmla="*/ 6078711 w 11040872"/>
              <a:gd name="connsiteY32" fmla="*/ 5722227 h 5722227"/>
              <a:gd name="connsiteX33" fmla="*/ 5224879 w 11040872"/>
              <a:gd name="connsiteY33" fmla="*/ 5722227 h 5722227"/>
              <a:gd name="connsiteX34" fmla="*/ 4371047 w 11040872"/>
              <a:gd name="connsiteY34" fmla="*/ 5722227 h 5722227"/>
              <a:gd name="connsiteX35" fmla="*/ 4009810 w 11040872"/>
              <a:gd name="connsiteY35" fmla="*/ 5722227 h 5722227"/>
              <a:gd name="connsiteX36" fmla="*/ 3550054 w 11040872"/>
              <a:gd name="connsiteY36" fmla="*/ 5722227 h 5722227"/>
              <a:gd name="connsiteX37" fmla="*/ 2893261 w 11040872"/>
              <a:gd name="connsiteY37" fmla="*/ 5722227 h 5722227"/>
              <a:gd name="connsiteX38" fmla="*/ 2137948 w 11040872"/>
              <a:gd name="connsiteY38" fmla="*/ 5722227 h 5722227"/>
              <a:gd name="connsiteX39" fmla="*/ 1579673 w 11040872"/>
              <a:gd name="connsiteY39" fmla="*/ 5722227 h 5722227"/>
              <a:gd name="connsiteX40" fmla="*/ 594482 w 11040872"/>
              <a:gd name="connsiteY40" fmla="*/ 5722227 h 5722227"/>
              <a:gd name="connsiteX41" fmla="*/ 0 w 11040872"/>
              <a:gd name="connsiteY41" fmla="*/ 5127745 h 5722227"/>
              <a:gd name="connsiteX42" fmla="*/ 0 w 11040872"/>
              <a:gd name="connsiteY42" fmla="*/ 4389471 h 5722227"/>
              <a:gd name="connsiteX43" fmla="*/ 0 w 11040872"/>
              <a:gd name="connsiteY43" fmla="*/ 3787194 h 5722227"/>
              <a:gd name="connsiteX44" fmla="*/ 0 w 11040872"/>
              <a:gd name="connsiteY44" fmla="*/ 3139585 h 5722227"/>
              <a:gd name="connsiteX45" fmla="*/ 0 w 11040872"/>
              <a:gd name="connsiteY45" fmla="*/ 2582642 h 5722227"/>
              <a:gd name="connsiteX46" fmla="*/ 0 w 11040872"/>
              <a:gd name="connsiteY46" fmla="*/ 1844367 h 5722227"/>
              <a:gd name="connsiteX47" fmla="*/ 0 w 11040872"/>
              <a:gd name="connsiteY47" fmla="*/ 1332756 h 5722227"/>
              <a:gd name="connsiteX48" fmla="*/ 0 w 11040872"/>
              <a:gd name="connsiteY48" fmla="*/ 594482 h 5722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1040872" h="5722227" fill="none" extrusionOk="0">
                <a:moveTo>
                  <a:pt x="0" y="594482"/>
                </a:moveTo>
                <a:cubicBezTo>
                  <a:pt x="15746" y="210853"/>
                  <a:pt x="238566" y="-49047"/>
                  <a:pt x="594482" y="0"/>
                </a:cubicBezTo>
                <a:cubicBezTo>
                  <a:pt x="794518" y="-29056"/>
                  <a:pt x="1056835" y="31998"/>
                  <a:pt x="1448314" y="0"/>
                </a:cubicBezTo>
                <a:cubicBezTo>
                  <a:pt x="1839793" y="-31998"/>
                  <a:pt x="1717857" y="10568"/>
                  <a:pt x="1908070" y="0"/>
                </a:cubicBezTo>
                <a:cubicBezTo>
                  <a:pt x="2098283" y="-10568"/>
                  <a:pt x="2377757" y="-10377"/>
                  <a:pt x="2564864" y="0"/>
                </a:cubicBezTo>
                <a:cubicBezTo>
                  <a:pt x="2751971" y="10377"/>
                  <a:pt x="3048766" y="25570"/>
                  <a:pt x="3320177" y="0"/>
                </a:cubicBezTo>
                <a:cubicBezTo>
                  <a:pt x="3591588" y="-25570"/>
                  <a:pt x="3890997" y="-35762"/>
                  <a:pt x="4174009" y="0"/>
                </a:cubicBezTo>
                <a:cubicBezTo>
                  <a:pt x="4457021" y="35762"/>
                  <a:pt x="4687341" y="20239"/>
                  <a:pt x="4929322" y="0"/>
                </a:cubicBezTo>
                <a:cubicBezTo>
                  <a:pt x="5171303" y="-20239"/>
                  <a:pt x="5520807" y="-10743"/>
                  <a:pt x="5783154" y="0"/>
                </a:cubicBezTo>
                <a:cubicBezTo>
                  <a:pt x="6045501" y="10743"/>
                  <a:pt x="6171473" y="-14245"/>
                  <a:pt x="6538466" y="0"/>
                </a:cubicBezTo>
                <a:cubicBezTo>
                  <a:pt x="6905459" y="14245"/>
                  <a:pt x="6859386" y="-15798"/>
                  <a:pt x="6998222" y="0"/>
                </a:cubicBezTo>
                <a:cubicBezTo>
                  <a:pt x="7137058" y="15798"/>
                  <a:pt x="7493034" y="17684"/>
                  <a:pt x="7753535" y="0"/>
                </a:cubicBezTo>
                <a:cubicBezTo>
                  <a:pt x="8014036" y="-17684"/>
                  <a:pt x="8093734" y="-5742"/>
                  <a:pt x="8311810" y="0"/>
                </a:cubicBezTo>
                <a:cubicBezTo>
                  <a:pt x="8529886" y="5742"/>
                  <a:pt x="8549001" y="8497"/>
                  <a:pt x="8771566" y="0"/>
                </a:cubicBezTo>
                <a:cubicBezTo>
                  <a:pt x="8994131" y="-8497"/>
                  <a:pt x="8987828" y="-849"/>
                  <a:pt x="9132802" y="0"/>
                </a:cubicBezTo>
                <a:cubicBezTo>
                  <a:pt x="9277776" y="849"/>
                  <a:pt x="9415114" y="-11551"/>
                  <a:pt x="9592558" y="0"/>
                </a:cubicBezTo>
                <a:cubicBezTo>
                  <a:pt x="9770002" y="11551"/>
                  <a:pt x="10181650" y="-41772"/>
                  <a:pt x="10446390" y="0"/>
                </a:cubicBezTo>
                <a:cubicBezTo>
                  <a:pt x="10835046" y="-41554"/>
                  <a:pt x="11056788" y="252696"/>
                  <a:pt x="11040872" y="594482"/>
                </a:cubicBezTo>
                <a:cubicBezTo>
                  <a:pt x="11043504" y="949757"/>
                  <a:pt x="11021866" y="1151453"/>
                  <a:pt x="11040872" y="1332756"/>
                </a:cubicBezTo>
                <a:cubicBezTo>
                  <a:pt x="11059878" y="1514059"/>
                  <a:pt x="11068100" y="1802860"/>
                  <a:pt x="11040872" y="2071031"/>
                </a:cubicBezTo>
                <a:cubicBezTo>
                  <a:pt x="11013644" y="2339203"/>
                  <a:pt x="11032418" y="2442705"/>
                  <a:pt x="11040872" y="2627974"/>
                </a:cubicBezTo>
                <a:cubicBezTo>
                  <a:pt x="11049326" y="2813243"/>
                  <a:pt x="11063609" y="3012513"/>
                  <a:pt x="11040872" y="3366249"/>
                </a:cubicBezTo>
                <a:cubicBezTo>
                  <a:pt x="11018135" y="3719985"/>
                  <a:pt x="11016901" y="3727349"/>
                  <a:pt x="11040872" y="3923192"/>
                </a:cubicBezTo>
                <a:cubicBezTo>
                  <a:pt x="11064843" y="4119035"/>
                  <a:pt x="11006950" y="4790605"/>
                  <a:pt x="11040872" y="5127745"/>
                </a:cubicBezTo>
                <a:cubicBezTo>
                  <a:pt x="11056495" y="5431543"/>
                  <a:pt x="10805033" y="5712114"/>
                  <a:pt x="10446390" y="5722227"/>
                </a:cubicBezTo>
                <a:cubicBezTo>
                  <a:pt x="10354097" y="5715080"/>
                  <a:pt x="10214750" y="5743729"/>
                  <a:pt x="9986634" y="5722227"/>
                </a:cubicBezTo>
                <a:cubicBezTo>
                  <a:pt x="9758518" y="5700725"/>
                  <a:pt x="9314174" y="5689111"/>
                  <a:pt x="9132802" y="5722227"/>
                </a:cubicBezTo>
                <a:cubicBezTo>
                  <a:pt x="8951430" y="5755343"/>
                  <a:pt x="8857182" y="5714580"/>
                  <a:pt x="8771566" y="5722227"/>
                </a:cubicBezTo>
                <a:cubicBezTo>
                  <a:pt x="8685950" y="5729874"/>
                  <a:pt x="8346042" y="5748953"/>
                  <a:pt x="8114772" y="5722227"/>
                </a:cubicBezTo>
                <a:cubicBezTo>
                  <a:pt x="7883502" y="5695501"/>
                  <a:pt x="7746868" y="5746487"/>
                  <a:pt x="7556497" y="5722227"/>
                </a:cubicBezTo>
                <a:cubicBezTo>
                  <a:pt x="7366127" y="5697967"/>
                  <a:pt x="7202924" y="5748709"/>
                  <a:pt x="6998222" y="5722227"/>
                </a:cubicBezTo>
                <a:cubicBezTo>
                  <a:pt x="6793521" y="5695745"/>
                  <a:pt x="6669169" y="5749243"/>
                  <a:pt x="6439947" y="5722227"/>
                </a:cubicBezTo>
                <a:cubicBezTo>
                  <a:pt x="6210725" y="5695211"/>
                  <a:pt x="6188382" y="5721246"/>
                  <a:pt x="6078711" y="5722227"/>
                </a:cubicBezTo>
                <a:cubicBezTo>
                  <a:pt x="5969040" y="5723208"/>
                  <a:pt x="5527862" y="5683728"/>
                  <a:pt x="5224879" y="5722227"/>
                </a:cubicBezTo>
                <a:cubicBezTo>
                  <a:pt x="4921896" y="5760726"/>
                  <a:pt x="4729422" y="5692801"/>
                  <a:pt x="4371047" y="5722227"/>
                </a:cubicBezTo>
                <a:cubicBezTo>
                  <a:pt x="4012672" y="5751653"/>
                  <a:pt x="4105017" y="5723347"/>
                  <a:pt x="4009810" y="5722227"/>
                </a:cubicBezTo>
                <a:cubicBezTo>
                  <a:pt x="3914603" y="5721107"/>
                  <a:pt x="3645009" y="5723324"/>
                  <a:pt x="3550054" y="5722227"/>
                </a:cubicBezTo>
                <a:cubicBezTo>
                  <a:pt x="3455099" y="5721130"/>
                  <a:pt x="3124597" y="5727159"/>
                  <a:pt x="2893261" y="5722227"/>
                </a:cubicBezTo>
                <a:cubicBezTo>
                  <a:pt x="2661925" y="5717295"/>
                  <a:pt x="2343077" y="5701539"/>
                  <a:pt x="2137948" y="5722227"/>
                </a:cubicBezTo>
                <a:cubicBezTo>
                  <a:pt x="1932819" y="5742915"/>
                  <a:pt x="1693233" y="5733214"/>
                  <a:pt x="1579673" y="5722227"/>
                </a:cubicBezTo>
                <a:cubicBezTo>
                  <a:pt x="1466114" y="5711240"/>
                  <a:pt x="1044435" y="5724184"/>
                  <a:pt x="594482" y="5722227"/>
                </a:cubicBezTo>
                <a:cubicBezTo>
                  <a:pt x="328734" y="5686479"/>
                  <a:pt x="-66657" y="5424823"/>
                  <a:pt x="0" y="5127745"/>
                </a:cubicBezTo>
                <a:cubicBezTo>
                  <a:pt x="-35087" y="4972394"/>
                  <a:pt x="-19370" y="4652638"/>
                  <a:pt x="0" y="4389471"/>
                </a:cubicBezTo>
                <a:cubicBezTo>
                  <a:pt x="19370" y="4126304"/>
                  <a:pt x="-21113" y="3933106"/>
                  <a:pt x="0" y="3787194"/>
                </a:cubicBezTo>
                <a:cubicBezTo>
                  <a:pt x="21113" y="3641282"/>
                  <a:pt x="19216" y="3402544"/>
                  <a:pt x="0" y="3139585"/>
                </a:cubicBezTo>
                <a:cubicBezTo>
                  <a:pt x="-19216" y="2876626"/>
                  <a:pt x="-14413" y="2787638"/>
                  <a:pt x="0" y="2582642"/>
                </a:cubicBezTo>
                <a:cubicBezTo>
                  <a:pt x="14413" y="2377646"/>
                  <a:pt x="33464" y="2134599"/>
                  <a:pt x="0" y="1844367"/>
                </a:cubicBezTo>
                <a:cubicBezTo>
                  <a:pt x="-33464" y="1554136"/>
                  <a:pt x="25477" y="1493251"/>
                  <a:pt x="0" y="1332756"/>
                </a:cubicBezTo>
                <a:cubicBezTo>
                  <a:pt x="-25477" y="1172261"/>
                  <a:pt x="17540" y="876667"/>
                  <a:pt x="0" y="594482"/>
                </a:cubicBezTo>
                <a:close/>
              </a:path>
              <a:path w="11040872" h="5722227" stroke="0" extrusionOk="0">
                <a:moveTo>
                  <a:pt x="0" y="594482"/>
                </a:moveTo>
                <a:cubicBezTo>
                  <a:pt x="-37935" y="242760"/>
                  <a:pt x="194077" y="27054"/>
                  <a:pt x="594482" y="0"/>
                </a:cubicBezTo>
                <a:cubicBezTo>
                  <a:pt x="773932" y="-24550"/>
                  <a:pt x="1057890" y="25913"/>
                  <a:pt x="1448314" y="0"/>
                </a:cubicBezTo>
                <a:cubicBezTo>
                  <a:pt x="1838738" y="-25913"/>
                  <a:pt x="1797328" y="9502"/>
                  <a:pt x="2006589" y="0"/>
                </a:cubicBezTo>
                <a:cubicBezTo>
                  <a:pt x="2215851" y="-9502"/>
                  <a:pt x="2305839" y="-2636"/>
                  <a:pt x="2466345" y="0"/>
                </a:cubicBezTo>
                <a:cubicBezTo>
                  <a:pt x="2626851" y="2636"/>
                  <a:pt x="3037147" y="20740"/>
                  <a:pt x="3221657" y="0"/>
                </a:cubicBezTo>
                <a:cubicBezTo>
                  <a:pt x="3406167" y="-20740"/>
                  <a:pt x="3611889" y="-6653"/>
                  <a:pt x="3779932" y="0"/>
                </a:cubicBezTo>
                <a:cubicBezTo>
                  <a:pt x="3947975" y="6653"/>
                  <a:pt x="4422439" y="33567"/>
                  <a:pt x="4633764" y="0"/>
                </a:cubicBezTo>
                <a:cubicBezTo>
                  <a:pt x="4845089" y="-33567"/>
                  <a:pt x="4901367" y="-8717"/>
                  <a:pt x="5093520" y="0"/>
                </a:cubicBezTo>
                <a:cubicBezTo>
                  <a:pt x="5285673" y="8717"/>
                  <a:pt x="5570621" y="653"/>
                  <a:pt x="5947352" y="0"/>
                </a:cubicBezTo>
                <a:cubicBezTo>
                  <a:pt x="6324083" y="-653"/>
                  <a:pt x="6209930" y="13850"/>
                  <a:pt x="6308589" y="0"/>
                </a:cubicBezTo>
                <a:cubicBezTo>
                  <a:pt x="6407248" y="-13850"/>
                  <a:pt x="6752695" y="30990"/>
                  <a:pt x="6965383" y="0"/>
                </a:cubicBezTo>
                <a:cubicBezTo>
                  <a:pt x="7178071" y="-30990"/>
                  <a:pt x="7443480" y="-17327"/>
                  <a:pt x="7622176" y="0"/>
                </a:cubicBezTo>
                <a:cubicBezTo>
                  <a:pt x="7800872" y="17327"/>
                  <a:pt x="7990906" y="27729"/>
                  <a:pt x="8180451" y="0"/>
                </a:cubicBezTo>
                <a:cubicBezTo>
                  <a:pt x="8369996" y="-27729"/>
                  <a:pt x="8845868" y="-13192"/>
                  <a:pt x="9034283" y="0"/>
                </a:cubicBezTo>
                <a:cubicBezTo>
                  <a:pt x="9222698" y="13192"/>
                  <a:pt x="9517603" y="-10499"/>
                  <a:pt x="9888115" y="0"/>
                </a:cubicBezTo>
                <a:cubicBezTo>
                  <a:pt x="10258627" y="10499"/>
                  <a:pt x="10316781" y="14930"/>
                  <a:pt x="10446390" y="0"/>
                </a:cubicBezTo>
                <a:cubicBezTo>
                  <a:pt x="10718440" y="-53019"/>
                  <a:pt x="11013962" y="225931"/>
                  <a:pt x="11040872" y="594482"/>
                </a:cubicBezTo>
                <a:cubicBezTo>
                  <a:pt x="11043451" y="904574"/>
                  <a:pt x="11020776" y="1089158"/>
                  <a:pt x="11040872" y="1287424"/>
                </a:cubicBezTo>
                <a:cubicBezTo>
                  <a:pt x="11060968" y="1485690"/>
                  <a:pt x="11051926" y="1673788"/>
                  <a:pt x="11040872" y="1799035"/>
                </a:cubicBezTo>
                <a:cubicBezTo>
                  <a:pt x="11029818" y="1924282"/>
                  <a:pt x="11054623" y="2135970"/>
                  <a:pt x="11040872" y="2355978"/>
                </a:cubicBezTo>
                <a:cubicBezTo>
                  <a:pt x="11027121" y="2575986"/>
                  <a:pt x="11013030" y="2749477"/>
                  <a:pt x="11040872" y="3094253"/>
                </a:cubicBezTo>
                <a:cubicBezTo>
                  <a:pt x="11068714" y="3439030"/>
                  <a:pt x="11029506" y="3525085"/>
                  <a:pt x="11040872" y="3741862"/>
                </a:cubicBezTo>
                <a:cubicBezTo>
                  <a:pt x="11052238" y="3958639"/>
                  <a:pt x="11021397" y="4116679"/>
                  <a:pt x="11040872" y="4298805"/>
                </a:cubicBezTo>
                <a:cubicBezTo>
                  <a:pt x="11060347" y="4480931"/>
                  <a:pt x="11022539" y="4900124"/>
                  <a:pt x="11040872" y="5127745"/>
                </a:cubicBezTo>
                <a:cubicBezTo>
                  <a:pt x="10974688" y="5452322"/>
                  <a:pt x="10793932" y="5738773"/>
                  <a:pt x="10446390" y="5722227"/>
                </a:cubicBezTo>
                <a:cubicBezTo>
                  <a:pt x="10272062" y="5749271"/>
                  <a:pt x="10063650" y="5719054"/>
                  <a:pt x="9789596" y="5722227"/>
                </a:cubicBezTo>
                <a:cubicBezTo>
                  <a:pt x="9515542" y="5725400"/>
                  <a:pt x="9521222" y="5705365"/>
                  <a:pt x="9329840" y="5722227"/>
                </a:cubicBezTo>
                <a:cubicBezTo>
                  <a:pt x="9138458" y="5739089"/>
                  <a:pt x="8905417" y="5705714"/>
                  <a:pt x="8574527" y="5722227"/>
                </a:cubicBezTo>
                <a:cubicBezTo>
                  <a:pt x="8243637" y="5738740"/>
                  <a:pt x="8277624" y="5741955"/>
                  <a:pt x="8114772" y="5722227"/>
                </a:cubicBezTo>
                <a:cubicBezTo>
                  <a:pt x="7951921" y="5702499"/>
                  <a:pt x="7640420" y="5738357"/>
                  <a:pt x="7359459" y="5722227"/>
                </a:cubicBezTo>
                <a:cubicBezTo>
                  <a:pt x="7078498" y="5706097"/>
                  <a:pt x="7122500" y="5736206"/>
                  <a:pt x="6998222" y="5722227"/>
                </a:cubicBezTo>
                <a:cubicBezTo>
                  <a:pt x="6873944" y="5708248"/>
                  <a:pt x="6584762" y="5737766"/>
                  <a:pt x="6242909" y="5722227"/>
                </a:cubicBezTo>
                <a:cubicBezTo>
                  <a:pt x="5901056" y="5706688"/>
                  <a:pt x="5911118" y="5710812"/>
                  <a:pt x="5783154" y="5722227"/>
                </a:cubicBezTo>
                <a:cubicBezTo>
                  <a:pt x="5655191" y="5733642"/>
                  <a:pt x="5585023" y="5732166"/>
                  <a:pt x="5421917" y="5722227"/>
                </a:cubicBezTo>
                <a:cubicBezTo>
                  <a:pt x="5258811" y="5712288"/>
                  <a:pt x="5178725" y="5705468"/>
                  <a:pt x="4962161" y="5722227"/>
                </a:cubicBezTo>
                <a:cubicBezTo>
                  <a:pt x="4745597" y="5738986"/>
                  <a:pt x="4430318" y="5744224"/>
                  <a:pt x="4206848" y="5722227"/>
                </a:cubicBezTo>
                <a:cubicBezTo>
                  <a:pt x="3983378" y="5700230"/>
                  <a:pt x="3911697" y="5735058"/>
                  <a:pt x="3747093" y="5722227"/>
                </a:cubicBezTo>
                <a:cubicBezTo>
                  <a:pt x="3582489" y="5709396"/>
                  <a:pt x="3545682" y="5704593"/>
                  <a:pt x="3385856" y="5722227"/>
                </a:cubicBezTo>
                <a:cubicBezTo>
                  <a:pt x="3226030" y="5739861"/>
                  <a:pt x="3029507" y="5730116"/>
                  <a:pt x="2926100" y="5722227"/>
                </a:cubicBezTo>
                <a:cubicBezTo>
                  <a:pt x="2822693" y="5714338"/>
                  <a:pt x="2554822" y="5699610"/>
                  <a:pt x="2367825" y="5722227"/>
                </a:cubicBezTo>
                <a:cubicBezTo>
                  <a:pt x="2180829" y="5744844"/>
                  <a:pt x="2002855" y="5738254"/>
                  <a:pt x="1711032" y="5722227"/>
                </a:cubicBezTo>
                <a:cubicBezTo>
                  <a:pt x="1419209" y="5706200"/>
                  <a:pt x="1407274" y="5738383"/>
                  <a:pt x="1251276" y="5722227"/>
                </a:cubicBezTo>
                <a:cubicBezTo>
                  <a:pt x="1095278" y="5706071"/>
                  <a:pt x="872658" y="5717760"/>
                  <a:pt x="594482" y="5722227"/>
                </a:cubicBezTo>
                <a:cubicBezTo>
                  <a:pt x="253293" y="5699246"/>
                  <a:pt x="-22323" y="5466443"/>
                  <a:pt x="0" y="5127745"/>
                </a:cubicBezTo>
                <a:cubicBezTo>
                  <a:pt x="-23138" y="4892853"/>
                  <a:pt x="-21399" y="4758867"/>
                  <a:pt x="0" y="4616134"/>
                </a:cubicBezTo>
                <a:cubicBezTo>
                  <a:pt x="21399" y="4473401"/>
                  <a:pt x="-2392" y="4140718"/>
                  <a:pt x="0" y="4013858"/>
                </a:cubicBezTo>
                <a:cubicBezTo>
                  <a:pt x="2392" y="3886998"/>
                  <a:pt x="-9073" y="3524231"/>
                  <a:pt x="0" y="3320916"/>
                </a:cubicBezTo>
                <a:cubicBezTo>
                  <a:pt x="9073" y="3117601"/>
                  <a:pt x="-20614" y="2922972"/>
                  <a:pt x="0" y="2763972"/>
                </a:cubicBezTo>
                <a:cubicBezTo>
                  <a:pt x="20614" y="2604972"/>
                  <a:pt x="5751" y="2418545"/>
                  <a:pt x="0" y="2116363"/>
                </a:cubicBezTo>
                <a:cubicBezTo>
                  <a:pt x="-5751" y="1814181"/>
                  <a:pt x="-23336" y="1771268"/>
                  <a:pt x="0" y="1604752"/>
                </a:cubicBezTo>
                <a:cubicBezTo>
                  <a:pt x="23336" y="1438236"/>
                  <a:pt x="-35446" y="1063211"/>
                  <a:pt x="0" y="594482"/>
                </a:cubicBezTo>
                <a:close/>
              </a:path>
            </a:pathLst>
          </a:custGeom>
          <a:solidFill>
            <a:srgbClr val="E77129"/>
          </a:solidFill>
          <a:ln w="25400">
            <a:solidFill>
              <a:srgbClr val="E77129"/>
            </a:solidFill>
            <a:round/>
            <a:extLst>
              <a:ext uri="{C807C97D-BFC1-408E-A445-0C87EB9F89A2}">
                <ask:lineSketchStyleProps xmlns:ask="http://schemas.microsoft.com/office/drawing/2018/sketchyshapes" sd="1219033472">
                  <a:prstGeom prst="roundRect">
                    <a:avLst>
                      <a:gd name="adj" fmla="val 10389"/>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286D1B-150A-43F1-A030-8578299D36B8}"/>
              </a:ext>
            </a:extLst>
          </p:cNvPr>
          <p:cNvSpPr>
            <a:spLocks noGrp="1"/>
          </p:cNvSpPr>
          <p:nvPr>
            <p:ph type="title"/>
          </p:nvPr>
        </p:nvSpPr>
        <p:spPr>
          <a:xfrm>
            <a:off x="1151467" y="887973"/>
            <a:ext cx="9889067" cy="1325563"/>
          </a:xfrm>
        </p:spPr>
        <p:txBody>
          <a:bodyPr>
            <a:normAutofit/>
          </a:bodyPr>
          <a:lstStyle/>
          <a:p>
            <a:r>
              <a:rPr lang="en-GB" sz="6600" dirty="0">
                <a:solidFill>
                  <a:schemeClr val="bg1"/>
                </a:solidFill>
              </a:rPr>
              <a:t>Problem?</a:t>
            </a:r>
          </a:p>
        </p:txBody>
      </p:sp>
      <p:sp>
        <p:nvSpPr>
          <p:cNvPr id="19" name="Rectangle 6">
            <a:extLst>
              <a:ext uri="{FF2B5EF4-FFF2-40B4-BE49-F238E27FC236}">
                <a16:creationId xmlns:a16="http://schemas.microsoft.com/office/drawing/2014/main" id="{6D7E5B0F-5185-440A-8222-321C1D118A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092" y="2325880"/>
            <a:ext cx="9957816" cy="18288"/>
          </a:xfrm>
          <a:custGeom>
            <a:avLst/>
            <a:gdLst>
              <a:gd name="connsiteX0" fmla="*/ 0 w 9957816"/>
              <a:gd name="connsiteY0" fmla="*/ 0 h 18288"/>
              <a:gd name="connsiteX1" fmla="*/ 863011 w 9957816"/>
              <a:gd name="connsiteY1" fmla="*/ 0 h 18288"/>
              <a:gd name="connsiteX2" fmla="*/ 1327709 w 9957816"/>
              <a:gd name="connsiteY2" fmla="*/ 0 h 18288"/>
              <a:gd name="connsiteX3" fmla="*/ 2091141 w 9957816"/>
              <a:gd name="connsiteY3" fmla="*/ 0 h 18288"/>
              <a:gd name="connsiteX4" fmla="*/ 2555839 w 9957816"/>
              <a:gd name="connsiteY4" fmla="*/ 0 h 18288"/>
              <a:gd name="connsiteX5" fmla="*/ 3219694 w 9957816"/>
              <a:gd name="connsiteY5" fmla="*/ 0 h 18288"/>
              <a:gd name="connsiteX6" fmla="*/ 3983126 w 9957816"/>
              <a:gd name="connsiteY6" fmla="*/ 0 h 18288"/>
              <a:gd name="connsiteX7" fmla="*/ 4348246 w 9957816"/>
              <a:gd name="connsiteY7" fmla="*/ 0 h 18288"/>
              <a:gd name="connsiteX8" fmla="*/ 4713366 w 9957816"/>
              <a:gd name="connsiteY8" fmla="*/ 0 h 18288"/>
              <a:gd name="connsiteX9" fmla="*/ 5576377 w 9957816"/>
              <a:gd name="connsiteY9" fmla="*/ 0 h 18288"/>
              <a:gd name="connsiteX10" fmla="*/ 6240231 w 9957816"/>
              <a:gd name="connsiteY10" fmla="*/ 0 h 18288"/>
              <a:gd name="connsiteX11" fmla="*/ 6605351 w 9957816"/>
              <a:gd name="connsiteY11" fmla="*/ 0 h 18288"/>
              <a:gd name="connsiteX12" fmla="*/ 7269206 w 9957816"/>
              <a:gd name="connsiteY12" fmla="*/ 0 h 18288"/>
              <a:gd name="connsiteX13" fmla="*/ 8132216 w 9957816"/>
              <a:gd name="connsiteY13" fmla="*/ 0 h 18288"/>
              <a:gd name="connsiteX14" fmla="*/ 8696493 w 9957816"/>
              <a:gd name="connsiteY14" fmla="*/ 0 h 18288"/>
              <a:gd name="connsiteX15" fmla="*/ 9260769 w 9957816"/>
              <a:gd name="connsiteY15" fmla="*/ 0 h 18288"/>
              <a:gd name="connsiteX16" fmla="*/ 9957816 w 9957816"/>
              <a:gd name="connsiteY16" fmla="*/ 0 h 18288"/>
              <a:gd name="connsiteX17" fmla="*/ 9957816 w 9957816"/>
              <a:gd name="connsiteY17" fmla="*/ 18288 h 18288"/>
              <a:gd name="connsiteX18" fmla="*/ 9293962 w 9957816"/>
              <a:gd name="connsiteY18" fmla="*/ 18288 h 18288"/>
              <a:gd name="connsiteX19" fmla="*/ 8530529 w 9957816"/>
              <a:gd name="connsiteY19" fmla="*/ 18288 h 18288"/>
              <a:gd name="connsiteX20" fmla="*/ 7767096 w 9957816"/>
              <a:gd name="connsiteY20" fmla="*/ 18288 h 18288"/>
              <a:gd name="connsiteX21" fmla="*/ 7302398 w 9957816"/>
              <a:gd name="connsiteY21" fmla="*/ 18288 h 18288"/>
              <a:gd name="connsiteX22" fmla="*/ 6439388 w 9957816"/>
              <a:gd name="connsiteY22" fmla="*/ 18288 h 18288"/>
              <a:gd name="connsiteX23" fmla="*/ 5775533 w 9957816"/>
              <a:gd name="connsiteY23" fmla="*/ 18288 h 18288"/>
              <a:gd name="connsiteX24" fmla="*/ 5410413 w 9957816"/>
              <a:gd name="connsiteY24" fmla="*/ 18288 h 18288"/>
              <a:gd name="connsiteX25" fmla="*/ 4746559 w 9957816"/>
              <a:gd name="connsiteY25" fmla="*/ 18288 h 18288"/>
              <a:gd name="connsiteX26" fmla="*/ 4182283 w 9957816"/>
              <a:gd name="connsiteY26" fmla="*/ 18288 h 18288"/>
              <a:gd name="connsiteX27" fmla="*/ 3618006 w 9957816"/>
              <a:gd name="connsiteY27" fmla="*/ 18288 h 18288"/>
              <a:gd name="connsiteX28" fmla="*/ 3053730 w 9957816"/>
              <a:gd name="connsiteY28" fmla="*/ 18288 h 18288"/>
              <a:gd name="connsiteX29" fmla="*/ 2489454 w 9957816"/>
              <a:gd name="connsiteY29" fmla="*/ 18288 h 18288"/>
              <a:gd name="connsiteX30" fmla="*/ 1726021 w 9957816"/>
              <a:gd name="connsiteY30" fmla="*/ 18288 h 18288"/>
              <a:gd name="connsiteX31" fmla="*/ 1062167 w 9957816"/>
              <a:gd name="connsiteY31" fmla="*/ 18288 h 18288"/>
              <a:gd name="connsiteX32" fmla="*/ 697047 w 9957816"/>
              <a:gd name="connsiteY32" fmla="*/ 18288 h 18288"/>
              <a:gd name="connsiteX33" fmla="*/ 0 w 9957816"/>
              <a:gd name="connsiteY33" fmla="*/ 18288 h 18288"/>
              <a:gd name="connsiteX34" fmla="*/ 0 w 9957816"/>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9957816" h="18288" fill="none" extrusionOk="0">
                <a:moveTo>
                  <a:pt x="0" y="0"/>
                </a:moveTo>
                <a:cubicBezTo>
                  <a:pt x="258912" y="4528"/>
                  <a:pt x="602792" y="35413"/>
                  <a:pt x="863011" y="0"/>
                </a:cubicBezTo>
                <a:cubicBezTo>
                  <a:pt x="1123230" y="-35413"/>
                  <a:pt x="1110743" y="8950"/>
                  <a:pt x="1327709" y="0"/>
                </a:cubicBezTo>
                <a:cubicBezTo>
                  <a:pt x="1544675" y="-8950"/>
                  <a:pt x="1720121" y="-30004"/>
                  <a:pt x="2091141" y="0"/>
                </a:cubicBezTo>
                <a:cubicBezTo>
                  <a:pt x="2462161" y="30004"/>
                  <a:pt x="2325710" y="-22120"/>
                  <a:pt x="2555839" y="0"/>
                </a:cubicBezTo>
                <a:cubicBezTo>
                  <a:pt x="2785968" y="22120"/>
                  <a:pt x="2943172" y="14890"/>
                  <a:pt x="3219694" y="0"/>
                </a:cubicBezTo>
                <a:cubicBezTo>
                  <a:pt x="3496216" y="-14890"/>
                  <a:pt x="3789247" y="-1477"/>
                  <a:pt x="3983126" y="0"/>
                </a:cubicBezTo>
                <a:cubicBezTo>
                  <a:pt x="4177005" y="1477"/>
                  <a:pt x="4180112" y="16397"/>
                  <a:pt x="4348246" y="0"/>
                </a:cubicBezTo>
                <a:cubicBezTo>
                  <a:pt x="4516380" y="-16397"/>
                  <a:pt x="4601818" y="4117"/>
                  <a:pt x="4713366" y="0"/>
                </a:cubicBezTo>
                <a:cubicBezTo>
                  <a:pt x="4824914" y="-4117"/>
                  <a:pt x="5400642" y="663"/>
                  <a:pt x="5576377" y="0"/>
                </a:cubicBezTo>
                <a:cubicBezTo>
                  <a:pt x="5752112" y="-663"/>
                  <a:pt x="6036350" y="11452"/>
                  <a:pt x="6240231" y="0"/>
                </a:cubicBezTo>
                <a:cubicBezTo>
                  <a:pt x="6444112" y="-11452"/>
                  <a:pt x="6508667" y="-15154"/>
                  <a:pt x="6605351" y="0"/>
                </a:cubicBezTo>
                <a:cubicBezTo>
                  <a:pt x="6702035" y="15154"/>
                  <a:pt x="7096186" y="19291"/>
                  <a:pt x="7269206" y="0"/>
                </a:cubicBezTo>
                <a:cubicBezTo>
                  <a:pt x="7442227" y="-19291"/>
                  <a:pt x="7802902" y="39720"/>
                  <a:pt x="8132216" y="0"/>
                </a:cubicBezTo>
                <a:cubicBezTo>
                  <a:pt x="8461530" y="-39720"/>
                  <a:pt x="8551221" y="24341"/>
                  <a:pt x="8696493" y="0"/>
                </a:cubicBezTo>
                <a:cubicBezTo>
                  <a:pt x="8841765" y="-24341"/>
                  <a:pt x="9091257" y="15574"/>
                  <a:pt x="9260769" y="0"/>
                </a:cubicBezTo>
                <a:cubicBezTo>
                  <a:pt x="9430281" y="-15574"/>
                  <a:pt x="9809458" y="-15806"/>
                  <a:pt x="9957816" y="0"/>
                </a:cubicBezTo>
                <a:cubicBezTo>
                  <a:pt x="9958154" y="7640"/>
                  <a:pt x="9957366" y="11289"/>
                  <a:pt x="9957816" y="18288"/>
                </a:cubicBezTo>
                <a:cubicBezTo>
                  <a:pt x="9789958" y="23645"/>
                  <a:pt x="9437684" y="-10787"/>
                  <a:pt x="9293962" y="18288"/>
                </a:cubicBezTo>
                <a:cubicBezTo>
                  <a:pt x="9150240" y="47363"/>
                  <a:pt x="8858466" y="6899"/>
                  <a:pt x="8530529" y="18288"/>
                </a:cubicBezTo>
                <a:cubicBezTo>
                  <a:pt x="8202592" y="29677"/>
                  <a:pt x="8042036" y="-12845"/>
                  <a:pt x="7767096" y="18288"/>
                </a:cubicBezTo>
                <a:cubicBezTo>
                  <a:pt x="7492156" y="49421"/>
                  <a:pt x="7464764" y="38557"/>
                  <a:pt x="7302398" y="18288"/>
                </a:cubicBezTo>
                <a:cubicBezTo>
                  <a:pt x="7140032" y="-1981"/>
                  <a:pt x="6674139" y="-20177"/>
                  <a:pt x="6439388" y="18288"/>
                </a:cubicBezTo>
                <a:cubicBezTo>
                  <a:pt x="6204637" y="56753"/>
                  <a:pt x="6044763" y="2398"/>
                  <a:pt x="5775533" y="18288"/>
                </a:cubicBezTo>
                <a:cubicBezTo>
                  <a:pt x="5506303" y="34178"/>
                  <a:pt x="5528640" y="8636"/>
                  <a:pt x="5410413" y="18288"/>
                </a:cubicBezTo>
                <a:cubicBezTo>
                  <a:pt x="5292186" y="27940"/>
                  <a:pt x="4880771" y="-3659"/>
                  <a:pt x="4746559" y="18288"/>
                </a:cubicBezTo>
                <a:cubicBezTo>
                  <a:pt x="4612347" y="40235"/>
                  <a:pt x="4346390" y="46329"/>
                  <a:pt x="4182283" y="18288"/>
                </a:cubicBezTo>
                <a:cubicBezTo>
                  <a:pt x="4018176" y="-9753"/>
                  <a:pt x="3743247" y="40654"/>
                  <a:pt x="3618006" y="18288"/>
                </a:cubicBezTo>
                <a:cubicBezTo>
                  <a:pt x="3492765" y="-4078"/>
                  <a:pt x="3201495" y="15624"/>
                  <a:pt x="3053730" y="18288"/>
                </a:cubicBezTo>
                <a:cubicBezTo>
                  <a:pt x="2905965" y="20952"/>
                  <a:pt x="2770855" y="10382"/>
                  <a:pt x="2489454" y="18288"/>
                </a:cubicBezTo>
                <a:cubicBezTo>
                  <a:pt x="2208053" y="26194"/>
                  <a:pt x="1999579" y="12705"/>
                  <a:pt x="1726021" y="18288"/>
                </a:cubicBezTo>
                <a:cubicBezTo>
                  <a:pt x="1452463" y="23871"/>
                  <a:pt x="1261725" y="2423"/>
                  <a:pt x="1062167" y="18288"/>
                </a:cubicBezTo>
                <a:cubicBezTo>
                  <a:pt x="862609" y="34153"/>
                  <a:pt x="828837" y="34680"/>
                  <a:pt x="697047" y="18288"/>
                </a:cubicBezTo>
                <a:cubicBezTo>
                  <a:pt x="565257" y="1896"/>
                  <a:pt x="290333" y="-12656"/>
                  <a:pt x="0" y="18288"/>
                </a:cubicBezTo>
                <a:cubicBezTo>
                  <a:pt x="-82" y="11708"/>
                  <a:pt x="-178" y="8956"/>
                  <a:pt x="0" y="0"/>
                </a:cubicBezTo>
                <a:close/>
              </a:path>
              <a:path w="9957816" h="18288" stroke="0" extrusionOk="0">
                <a:moveTo>
                  <a:pt x="0" y="0"/>
                </a:moveTo>
                <a:cubicBezTo>
                  <a:pt x="239894" y="-13568"/>
                  <a:pt x="444306" y="20490"/>
                  <a:pt x="564276" y="0"/>
                </a:cubicBezTo>
                <a:cubicBezTo>
                  <a:pt x="684246" y="-20490"/>
                  <a:pt x="829702" y="-16311"/>
                  <a:pt x="929396" y="0"/>
                </a:cubicBezTo>
                <a:cubicBezTo>
                  <a:pt x="1029090" y="16311"/>
                  <a:pt x="1434080" y="4599"/>
                  <a:pt x="1792407" y="0"/>
                </a:cubicBezTo>
                <a:cubicBezTo>
                  <a:pt x="2150734" y="-4599"/>
                  <a:pt x="2230922" y="-3217"/>
                  <a:pt x="2356683" y="0"/>
                </a:cubicBezTo>
                <a:cubicBezTo>
                  <a:pt x="2482444" y="3217"/>
                  <a:pt x="2727176" y="10118"/>
                  <a:pt x="2920959" y="0"/>
                </a:cubicBezTo>
                <a:cubicBezTo>
                  <a:pt x="3114742" y="-10118"/>
                  <a:pt x="3583268" y="6126"/>
                  <a:pt x="3783970" y="0"/>
                </a:cubicBezTo>
                <a:cubicBezTo>
                  <a:pt x="3984672" y="-6126"/>
                  <a:pt x="4119530" y="12121"/>
                  <a:pt x="4248668" y="0"/>
                </a:cubicBezTo>
                <a:cubicBezTo>
                  <a:pt x="4377806" y="-12121"/>
                  <a:pt x="4830370" y="39306"/>
                  <a:pt x="5111679" y="0"/>
                </a:cubicBezTo>
                <a:cubicBezTo>
                  <a:pt x="5392988" y="-39306"/>
                  <a:pt x="5595981" y="-37432"/>
                  <a:pt x="5974690" y="0"/>
                </a:cubicBezTo>
                <a:cubicBezTo>
                  <a:pt x="6353399" y="37432"/>
                  <a:pt x="6382398" y="-32218"/>
                  <a:pt x="6638544" y="0"/>
                </a:cubicBezTo>
                <a:cubicBezTo>
                  <a:pt x="6894690" y="32218"/>
                  <a:pt x="7107197" y="-8479"/>
                  <a:pt x="7501555" y="0"/>
                </a:cubicBezTo>
                <a:cubicBezTo>
                  <a:pt x="7895913" y="8479"/>
                  <a:pt x="7913370" y="-2556"/>
                  <a:pt x="8065831" y="0"/>
                </a:cubicBezTo>
                <a:cubicBezTo>
                  <a:pt x="8218292" y="2556"/>
                  <a:pt x="8391465" y="4509"/>
                  <a:pt x="8630107" y="0"/>
                </a:cubicBezTo>
                <a:cubicBezTo>
                  <a:pt x="8868749" y="-4509"/>
                  <a:pt x="9078381" y="-9348"/>
                  <a:pt x="9393540" y="0"/>
                </a:cubicBezTo>
                <a:cubicBezTo>
                  <a:pt x="9708699" y="9348"/>
                  <a:pt x="9789190" y="-16759"/>
                  <a:pt x="9957816" y="0"/>
                </a:cubicBezTo>
                <a:cubicBezTo>
                  <a:pt x="9957941" y="4395"/>
                  <a:pt x="9957741" y="9776"/>
                  <a:pt x="9957816" y="18288"/>
                </a:cubicBezTo>
                <a:cubicBezTo>
                  <a:pt x="9649812" y="40651"/>
                  <a:pt x="9486007" y="41594"/>
                  <a:pt x="9194383" y="18288"/>
                </a:cubicBezTo>
                <a:cubicBezTo>
                  <a:pt x="8902759" y="-5018"/>
                  <a:pt x="8744094" y="43814"/>
                  <a:pt x="8530529" y="18288"/>
                </a:cubicBezTo>
                <a:cubicBezTo>
                  <a:pt x="8316964" y="-7238"/>
                  <a:pt x="8282371" y="24093"/>
                  <a:pt x="8165409" y="18288"/>
                </a:cubicBezTo>
                <a:cubicBezTo>
                  <a:pt x="8048447" y="12483"/>
                  <a:pt x="7851788" y="12040"/>
                  <a:pt x="7700711" y="18288"/>
                </a:cubicBezTo>
                <a:cubicBezTo>
                  <a:pt x="7549634" y="24536"/>
                  <a:pt x="7127225" y="27915"/>
                  <a:pt x="6837700" y="18288"/>
                </a:cubicBezTo>
                <a:cubicBezTo>
                  <a:pt x="6548175" y="8661"/>
                  <a:pt x="6330711" y="50037"/>
                  <a:pt x="6173846" y="18288"/>
                </a:cubicBezTo>
                <a:cubicBezTo>
                  <a:pt x="6016981" y="-13461"/>
                  <a:pt x="5930031" y="15985"/>
                  <a:pt x="5709148" y="18288"/>
                </a:cubicBezTo>
                <a:cubicBezTo>
                  <a:pt x="5488265" y="20591"/>
                  <a:pt x="5372997" y="43097"/>
                  <a:pt x="5045293" y="18288"/>
                </a:cubicBezTo>
                <a:cubicBezTo>
                  <a:pt x="4717590" y="-6521"/>
                  <a:pt x="4829875" y="6803"/>
                  <a:pt x="4680174" y="18288"/>
                </a:cubicBezTo>
                <a:cubicBezTo>
                  <a:pt x="4530473" y="29773"/>
                  <a:pt x="4441300" y="27030"/>
                  <a:pt x="4315054" y="18288"/>
                </a:cubicBezTo>
                <a:cubicBezTo>
                  <a:pt x="4188808" y="9546"/>
                  <a:pt x="3846162" y="4446"/>
                  <a:pt x="3651199" y="18288"/>
                </a:cubicBezTo>
                <a:cubicBezTo>
                  <a:pt x="3456236" y="32130"/>
                  <a:pt x="3412656" y="-1324"/>
                  <a:pt x="3186501" y="18288"/>
                </a:cubicBezTo>
                <a:cubicBezTo>
                  <a:pt x="2960346" y="37900"/>
                  <a:pt x="2783091" y="19872"/>
                  <a:pt x="2423069" y="18288"/>
                </a:cubicBezTo>
                <a:cubicBezTo>
                  <a:pt x="2063047" y="16704"/>
                  <a:pt x="2066062" y="18692"/>
                  <a:pt x="1958370" y="18288"/>
                </a:cubicBezTo>
                <a:cubicBezTo>
                  <a:pt x="1850678" y="17884"/>
                  <a:pt x="1403255" y="47471"/>
                  <a:pt x="1194938" y="18288"/>
                </a:cubicBezTo>
                <a:cubicBezTo>
                  <a:pt x="986621" y="-10895"/>
                  <a:pt x="986435" y="4670"/>
                  <a:pt x="829818" y="18288"/>
                </a:cubicBezTo>
                <a:cubicBezTo>
                  <a:pt x="673201" y="31906"/>
                  <a:pt x="178831" y="-2639"/>
                  <a:pt x="0" y="18288"/>
                </a:cubicBezTo>
                <a:cubicBezTo>
                  <a:pt x="-504" y="12101"/>
                  <a:pt x="-591" y="7719"/>
                  <a:pt x="0" y="0"/>
                </a:cubicBezTo>
                <a:close/>
              </a:path>
            </a:pathLst>
          </a:custGeom>
          <a:solidFill>
            <a:schemeClr val="bg1"/>
          </a:solidFill>
          <a:ln w="38100" cap="rnd">
            <a:solidFill>
              <a:schemeClr val="bg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29EDFB0-267B-47F7-AC91-6E4BB91612F6}"/>
              </a:ext>
            </a:extLst>
          </p:cNvPr>
          <p:cNvSpPr>
            <a:spLocks noGrp="1"/>
          </p:cNvSpPr>
          <p:nvPr>
            <p:ph idx="1"/>
          </p:nvPr>
        </p:nvSpPr>
        <p:spPr>
          <a:xfrm>
            <a:off x="1151467" y="2607733"/>
            <a:ext cx="9889067" cy="3285067"/>
          </a:xfrm>
        </p:spPr>
        <p:txBody>
          <a:bodyPr>
            <a:normAutofit lnSpcReduction="10000"/>
          </a:bodyPr>
          <a:lstStyle/>
          <a:p>
            <a:r>
              <a:rPr lang="en-GB" dirty="0">
                <a:solidFill>
                  <a:schemeClr val="bg1"/>
                </a:solidFill>
              </a:rPr>
              <a:t>In schools, caretakers and admins often have the task of taking attendance of kids and registering them into the system. However, this task is done manually by hand, and this often results in a waste of manpower, time as well as resources. In the UAE, there had been a tragic event in which a child had died inside a bus due to the negligence of the driver has locked the bus not knowing the child was there, because of a mistake in the attendance sheet. Many issues happen due to this inefficient method of manually keeping track and registering the kids into the system and out of it.</a:t>
            </a:r>
          </a:p>
          <a:p>
            <a:r>
              <a:rPr lang="en-GB" dirty="0">
                <a:solidFill>
                  <a:schemeClr val="bg1"/>
                </a:solidFill>
              </a:rPr>
              <a:t>SO WHATS THE SOLUTION? </a:t>
            </a:r>
          </a:p>
        </p:txBody>
      </p:sp>
      <p:pic>
        <p:nvPicPr>
          <p:cNvPr id="7" name="Picture 6" descr="Icon&#10;&#10;Description automatically generated">
            <a:extLst>
              <a:ext uri="{FF2B5EF4-FFF2-40B4-BE49-F238E27FC236}">
                <a16:creationId xmlns:a16="http://schemas.microsoft.com/office/drawing/2014/main" id="{AB6AFAF9-D9EC-4553-993D-A69162D8B9C8}"/>
              </a:ext>
            </a:extLst>
          </p:cNvPr>
          <p:cNvPicPr>
            <a:picLocks noChangeAspect="1"/>
          </p:cNvPicPr>
          <p:nvPr/>
        </p:nvPicPr>
        <p:blipFill>
          <a:blip r:embed="rId2">
            <a:lum bright="70000" contrast="-70000"/>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4341003" y="391178"/>
            <a:ext cx="3296920" cy="1978152"/>
          </a:xfrm>
          <a:prstGeom prst="rect">
            <a:avLst/>
          </a:prstGeom>
        </p:spPr>
      </p:pic>
    </p:spTree>
    <p:extLst>
      <p:ext uri="{BB962C8B-B14F-4D97-AF65-F5344CB8AC3E}">
        <p14:creationId xmlns:p14="http://schemas.microsoft.com/office/powerpoint/2010/main" val="2609414903"/>
      </p:ext>
    </p:extLst>
  </p:cSld>
  <p:clrMapOvr>
    <a:masterClrMapping/>
  </p:clrMapOvr>
  <p:transition spd="slow">
    <p:randomBar dir="vert"/>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Rectangle 6">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40" name="Rectangle 39">
            <a:extLst>
              <a:ext uri="{FF2B5EF4-FFF2-40B4-BE49-F238E27FC236}">
                <a16:creationId xmlns:a16="http://schemas.microsoft.com/office/drawing/2014/main" id="{76906711-0AFB-47DD-A4B6-4E94B38B8C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AA91F649-894C-41F6-A21D-3D1AC558E9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877832"/>
          </a:xfrm>
          <a:custGeom>
            <a:avLst/>
            <a:gdLst>
              <a:gd name="connsiteX0" fmla="*/ 6789701 w 12192000"/>
              <a:gd name="connsiteY0" fmla="*/ 2809623 h 2877832"/>
              <a:gd name="connsiteX1" fmla="*/ 6788702 w 12192000"/>
              <a:gd name="connsiteY1" fmla="*/ 2809701 h 2877832"/>
              <a:gd name="connsiteX2" fmla="*/ 6788476 w 12192000"/>
              <a:gd name="connsiteY2" fmla="*/ 2810235 h 2877832"/>
              <a:gd name="connsiteX3" fmla="*/ 0 w 12192000"/>
              <a:gd name="connsiteY3" fmla="*/ 0 h 2877832"/>
              <a:gd name="connsiteX4" fmla="*/ 12192000 w 12192000"/>
              <a:gd name="connsiteY4" fmla="*/ 0 h 2877832"/>
              <a:gd name="connsiteX5" fmla="*/ 12192000 w 12192000"/>
              <a:gd name="connsiteY5" fmla="*/ 1915388 h 2877832"/>
              <a:gd name="connsiteX6" fmla="*/ 12061096 w 12192000"/>
              <a:gd name="connsiteY6" fmla="*/ 1954428 h 2877832"/>
              <a:gd name="connsiteX7" fmla="*/ 11676800 w 12192000"/>
              <a:gd name="connsiteY7" fmla="*/ 2058003 h 2877832"/>
              <a:gd name="connsiteX8" fmla="*/ 10425355 w 12192000"/>
              <a:gd name="connsiteY8" fmla="*/ 2341542 h 2877832"/>
              <a:gd name="connsiteX9" fmla="*/ 9424022 w 12192000"/>
              <a:gd name="connsiteY9" fmla="*/ 2516704 h 2877832"/>
              <a:gd name="connsiteX10" fmla="*/ 8458419 w 12192000"/>
              <a:gd name="connsiteY10" fmla="*/ 2650405 h 2877832"/>
              <a:gd name="connsiteX11" fmla="*/ 7715970 w 12192000"/>
              <a:gd name="connsiteY11" fmla="*/ 2730352 h 2877832"/>
              <a:gd name="connsiteX12" fmla="*/ 6951716 w 12192000"/>
              <a:gd name="connsiteY12" fmla="*/ 2796132 h 2877832"/>
              <a:gd name="connsiteX13" fmla="*/ 6936303 w 12192000"/>
              <a:gd name="connsiteY13" fmla="*/ 2798203 h 2877832"/>
              <a:gd name="connsiteX14" fmla="*/ 6790448 w 12192000"/>
              <a:gd name="connsiteY14" fmla="*/ 2809564 h 2877832"/>
              <a:gd name="connsiteX15" fmla="*/ 6799941 w 12192000"/>
              <a:gd name="connsiteY15" fmla="*/ 2811384 h 2877832"/>
              <a:gd name="connsiteX16" fmla="*/ 6835432 w 12192000"/>
              <a:gd name="connsiteY16" fmla="*/ 2809677 h 2877832"/>
              <a:gd name="connsiteX17" fmla="*/ 6884003 w 12192000"/>
              <a:gd name="connsiteY17" fmla="*/ 2806699 h 2877832"/>
              <a:gd name="connsiteX18" fmla="*/ 7578771 w 12192000"/>
              <a:gd name="connsiteY18" fmla="*/ 2774172 h 2877832"/>
              <a:gd name="connsiteX19" fmla="*/ 8623845 w 12192000"/>
              <a:gd name="connsiteY19" fmla="*/ 2687275 h 2877832"/>
              <a:gd name="connsiteX20" fmla="*/ 9479970 w 12192000"/>
              <a:gd name="connsiteY20" fmla="*/ 2583369 h 2877832"/>
              <a:gd name="connsiteX21" fmla="*/ 10629308 w 12192000"/>
              <a:gd name="connsiteY21" fmla="*/ 2389212 h 2877832"/>
              <a:gd name="connsiteX22" fmla="*/ 11998498 w 12192000"/>
              <a:gd name="connsiteY22" fmla="*/ 2063218 h 2877832"/>
              <a:gd name="connsiteX23" fmla="*/ 12192000 w 12192000"/>
              <a:gd name="connsiteY23" fmla="*/ 2006219 h 2877832"/>
              <a:gd name="connsiteX24" fmla="*/ 12192000 w 12192000"/>
              <a:gd name="connsiteY24" fmla="*/ 2060956 h 2877832"/>
              <a:gd name="connsiteX25" fmla="*/ 11829257 w 12192000"/>
              <a:gd name="connsiteY25" fmla="*/ 2166255 h 2877832"/>
              <a:gd name="connsiteX26" fmla="*/ 10939183 w 12192000"/>
              <a:gd name="connsiteY26" fmla="*/ 2380770 h 2877832"/>
              <a:gd name="connsiteX27" fmla="*/ 9985530 w 12192000"/>
              <a:gd name="connsiteY27" fmla="*/ 2560775 h 2877832"/>
              <a:gd name="connsiteX28" fmla="*/ 9186882 w 12192000"/>
              <a:gd name="connsiteY28" fmla="*/ 2676722 h 2877832"/>
              <a:gd name="connsiteX29" fmla="*/ 8578198 w 12192000"/>
              <a:gd name="connsiteY29" fmla="*/ 2746241 h 2877832"/>
              <a:gd name="connsiteX30" fmla="*/ 7864358 w 12192000"/>
              <a:gd name="connsiteY30" fmla="*/ 2807692 h 2877832"/>
              <a:gd name="connsiteX31" fmla="*/ 6935502 w 12192000"/>
              <a:gd name="connsiteY31" fmla="*/ 2859086 h 2877832"/>
              <a:gd name="connsiteX32" fmla="*/ 6477750 w 12192000"/>
              <a:gd name="connsiteY32" fmla="*/ 2872989 h 2877832"/>
              <a:gd name="connsiteX33" fmla="*/ 6362294 w 12192000"/>
              <a:gd name="connsiteY33" fmla="*/ 2877832 h 2877832"/>
              <a:gd name="connsiteX34" fmla="*/ 6057129 w 12192000"/>
              <a:gd name="connsiteY34" fmla="*/ 2877832 h 2877832"/>
              <a:gd name="connsiteX35" fmla="*/ 5977784 w 12192000"/>
              <a:gd name="connsiteY35" fmla="*/ 2873238 h 2877832"/>
              <a:gd name="connsiteX36" fmla="*/ 5265087 w 12192000"/>
              <a:gd name="connsiteY36" fmla="*/ 2836989 h 2877832"/>
              <a:gd name="connsiteX37" fmla="*/ 4346277 w 12192000"/>
              <a:gd name="connsiteY37" fmla="*/ 2774919 h 2877832"/>
              <a:gd name="connsiteX38" fmla="*/ 3373045 w 12192000"/>
              <a:gd name="connsiteY38" fmla="*/ 2676350 h 2877832"/>
              <a:gd name="connsiteX39" fmla="*/ 2362173 w 12192000"/>
              <a:gd name="connsiteY39" fmla="*/ 2557423 h 2877832"/>
              <a:gd name="connsiteX40" fmla="*/ 1233178 w 12192000"/>
              <a:gd name="connsiteY40" fmla="*/ 2384247 h 2877832"/>
              <a:gd name="connsiteX41" fmla="*/ 68500 w 12192000"/>
              <a:gd name="connsiteY41" fmla="*/ 2144540 h 2877832"/>
              <a:gd name="connsiteX42" fmla="*/ 0 w 12192000"/>
              <a:gd name="connsiteY42" fmla="*/ 2127185 h 2877832"/>
              <a:gd name="connsiteX43" fmla="*/ 0 w 12192000"/>
              <a:gd name="connsiteY43" fmla="*/ 2070696 h 2877832"/>
              <a:gd name="connsiteX44" fmla="*/ 72441 w 12192000"/>
              <a:gd name="connsiteY44" fmla="*/ 2089473 h 2877832"/>
              <a:gd name="connsiteX45" fmla="*/ 600716 w 12192000"/>
              <a:gd name="connsiteY45" fmla="*/ 2207843 h 2877832"/>
              <a:gd name="connsiteX46" fmla="*/ 1769512 w 12192000"/>
              <a:gd name="connsiteY46" fmla="*/ 2418011 h 2877832"/>
              <a:gd name="connsiteX47" fmla="*/ 2613554 w 12192000"/>
              <a:gd name="connsiteY47" fmla="*/ 2534953 h 2877832"/>
              <a:gd name="connsiteX48" fmla="*/ 2581134 w 12192000"/>
              <a:gd name="connsiteY48" fmla="*/ 2525022 h 2877832"/>
              <a:gd name="connsiteX49" fmla="*/ 1112635 w 12192000"/>
              <a:gd name="connsiteY49" fmla="*/ 2192325 h 2877832"/>
              <a:gd name="connsiteX50" fmla="*/ 420412 w 12192000"/>
              <a:gd name="connsiteY50" fmla="*/ 1992892 h 2877832"/>
              <a:gd name="connsiteX51" fmla="*/ 0 w 12192000"/>
              <a:gd name="connsiteY51" fmla="*/ 1853975 h 2877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877832">
                <a:moveTo>
                  <a:pt x="6789701" y="2809623"/>
                </a:moveTo>
                <a:lnTo>
                  <a:pt x="6788702" y="2809701"/>
                </a:lnTo>
                <a:lnTo>
                  <a:pt x="6788476" y="2810235"/>
                </a:lnTo>
                <a:close/>
                <a:moveTo>
                  <a:pt x="0" y="0"/>
                </a:moveTo>
                <a:lnTo>
                  <a:pt x="12192000" y="0"/>
                </a:lnTo>
                <a:lnTo>
                  <a:pt x="12192000" y="1915388"/>
                </a:lnTo>
                <a:lnTo>
                  <a:pt x="12061096" y="1954428"/>
                </a:lnTo>
                <a:cubicBezTo>
                  <a:pt x="11933500" y="1990642"/>
                  <a:pt x="11805390" y="2025171"/>
                  <a:pt x="11676800" y="2058003"/>
                </a:cubicBezTo>
                <a:cubicBezTo>
                  <a:pt x="11262789" y="2165510"/>
                  <a:pt x="10845343" y="2259112"/>
                  <a:pt x="10425355" y="2341542"/>
                </a:cubicBezTo>
                <a:cubicBezTo>
                  <a:pt x="10092810" y="2406753"/>
                  <a:pt x="9759033" y="2465150"/>
                  <a:pt x="9424022" y="2516704"/>
                </a:cubicBezTo>
                <a:cubicBezTo>
                  <a:pt x="9102997" y="2566361"/>
                  <a:pt x="8781133" y="2610928"/>
                  <a:pt x="8458419" y="2650405"/>
                </a:cubicBezTo>
                <a:cubicBezTo>
                  <a:pt x="8211360" y="2680571"/>
                  <a:pt x="7963792" y="2706144"/>
                  <a:pt x="7715970" y="2730352"/>
                </a:cubicBezTo>
                <a:lnTo>
                  <a:pt x="6951716" y="2796132"/>
                </a:lnTo>
                <a:lnTo>
                  <a:pt x="6936303" y="2798203"/>
                </a:lnTo>
                <a:lnTo>
                  <a:pt x="6790448" y="2809564"/>
                </a:lnTo>
                <a:lnTo>
                  <a:pt x="6799941" y="2811384"/>
                </a:lnTo>
                <a:cubicBezTo>
                  <a:pt x="6811623" y="2811850"/>
                  <a:pt x="6823734" y="2809677"/>
                  <a:pt x="6835432" y="2809677"/>
                </a:cubicBezTo>
                <a:cubicBezTo>
                  <a:pt x="6851580" y="2809677"/>
                  <a:pt x="6867729" y="2807070"/>
                  <a:pt x="6884003" y="2806699"/>
                </a:cubicBezTo>
                <a:cubicBezTo>
                  <a:pt x="7115805" y="2801237"/>
                  <a:pt x="7347351" y="2789070"/>
                  <a:pt x="7578771" y="2774172"/>
                </a:cubicBezTo>
                <a:cubicBezTo>
                  <a:pt x="7927552" y="2751704"/>
                  <a:pt x="8276080" y="2723525"/>
                  <a:pt x="8623845" y="2687275"/>
                </a:cubicBezTo>
                <a:cubicBezTo>
                  <a:pt x="8909939" y="2657977"/>
                  <a:pt x="9195310" y="2623342"/>
                  <a:pt x="9479970" y="2583369"/>
                </a:cubicBezTo>
                <a:cubicBezTo>
                  <a:pt x="9864901" y="2528995"/>
                  <a:pt x="10248014" y="2464281"/>
                  <a:pt x="10629308" y="2389212"/>
                </a:cubicBezTo>
                <a:cubicBezTo>
                  <a:pt x="11090114" y="2298092"/>
                  <a:pt x="11546975" y="2190586"/>
                  <a:pt x="11998498" y="2063218"/>
                </a:cubicBezTo>
                <a:lnTo>
                  <a:pt x="12192000" y="2006219"/>
                </a:lnTo>
                <a:lnTo>
                  <a:pt x="12192000" y="2060956"/>
                </a:lnTo>
                <a:lnTo>
                  <a:pt x="11829257" y="2166255"/>
                </a:lnTo>
                <a:cubicBezTo>
                  <a:pt x="11534769" y="2245952"/>
                  <a:pt x="11238120" y="2316838"/>
                  <a:pt x="10939183" y="2380770"/>
                </a:cubicBezTo>
                <a:cubicBezTo>
                  <a:pt x="10622824" y="2448552"/>
                  <a:pt x="10304941" y="2508549"/>
                  <a:pt x="9985530" y="2560775"/>
                </a:cubicBezTo>
                <a:cubicBezTo>
                  <a:pt x="9720036" y="2604224"/>
                  <a:pt x="9453814" y="2642869"/>
                  <a:pt x="9186882" y="2676722"/>
                </a:cubicBezTo>
                <a:cubicBezTo>
                  <a:pt x="8984197" y="2702296"/>
                  <a:pt x="8781514" y="2726379"/>
                  <a:pt x="8578198" y="2746241"/>
                </a:cubicBezTo>
                <a:cubicBezTo>
                  <a:pt x="8340547" y="2768961"/>
                  <a:pt x="8102644" y="2790436"/>
                  <a:pt x="7864358" y="2807692"/>
                </a:cubicBezTo>
                <a:cubicBezTo>
                  <a:pt x="7554994" y="2830036"/>
                  <a:pt x="7245502" y="2847914"/>
                  <a:pt x="6935502" y="2859086"/>
                </a:cubicBezTo>
                <a:cubicBezTo>
                  <a:pt x="6782917" y="2864549"/>
                  <a:pt x="6630334" y="2868397"/>
                  <a:pt x="6477750" y="2872989"/>
                </a:cubicBezTo>
                <a:cubicBezTo>
                  <a:pt x="6439195" y="2870905"/>
                  <a:pt x="6400529" y="2872530"/>
                  <a:pt x="6362294" y="2877832"/>
                </a:cubicBezTo>
                <a:lnTo>
                  <a:pt x="6057129" y="2877832"/>
                </a:lnTo>
                <a:lnTo>
                  <a:pt x="5977784" y="2873238"/>
                </a:lnTo>
                <a:cubicBezTo>
                  <a:pt x="5740261" y="2860825"/>
                  <a:pt x="5502739" y="2847046"/>
                  <a:pt x="5265087" y="2836989"/>
                </a:cubicBezTo>
                <a:cubicBezTo>
                  <a:pt x="4958267" y="2824573"/>
                  <a:pt x="4651826" y="2804093"/>
                  <a:pt x="4346277" y="2774919"/>
                </a:cubicBezTo>
                <a:cubicBezTo>
                  <a:pt x="4021654" y="2744007"/>
                  <a:pt x="3697795" y="2709372"/>
                  <a:pt x="3373045" y="2676350"/>
                </a:cubicBezTo>
                <a:cubicBezTo>
                  <a:pt x="3035412" y="2642088"/>
                  <a:pt x="2698456" y="2602449"/>
                  <a:pt x="2362173" y="2557423"/>
                </a:cubicBezTo>
                <a:cubicBezTo>
                  <a:pt x="1984692" y="2507270"/>
                  <a:pt x="1608364" y="2449544"/>
                  <a:pt x="1233178" y="2384247"/>
                </a:cubicBezTo>
                <a:cubicBezTo>
                  <a:pt x="842181" y="2315534"/>
                  <a:pt x="453758" y="2237046"/>
                  <a:pt x="68500" y="2144540"/>
                </a:cubicBezTo>
                <a:lnTo>
                  <a:pt x="0" y="2127185"/>
                </a:lnTo>
                <a:lnTo>
                  <a:pt x="0" y="2070696"/>
                </a:lnTo>
                <a:lnTo>
                  <a:pt x="72441" y="2089473"/>
                </a:lnTo>
                <a:cubicBezTo>
                  <a:pt x="247961" y="2131651"/>
                  <a:pt x="424164" y="2170911"/>
                  <a:pt x="600716" y="2207843"/>
                </a:cubicBezTo>
                <a:cubicBezTo>
                  <a:pt x="988279" y="2288657"/>
                  <a:pt x="1378133" y="2357555"/>
                  <a:pt x="1769512" y="2418011"/>
                </a:cubicBezTo>
                <a:cubicBezTo>
                  <a:pt x="2052426" y="2461587"/>
                  <a:pt x="2335725" y="2501684"/>
                  <a:pt x="2613554" y="2534953"/>
                </a:cubicBezTo>
                <a:cubicBezTo>
                  <a:pt x="2605544" y="2537560"/>
                  <a:pt x="2594611" y="2527504"/>
                  <a:pt x="2581134" y="2525022"/>
                </a:cubicBezTo>
                <a:cubicBezTo>
                  <a:pt x="2087178" y="2433070"/>
                  <a:pt x="1597684" y="2322177"/>
                  <a:pt x="1112635" y="2192325"/>
                </a:cubicBezTo>
                <a:cubicBezTo>
                  <a:pt x="880453" y="2130254"/>
                  <a:pt x="649713" y="2063776"/>
                  <a:pt x="420412" y="1992892"/>
                </a:cubicBezTo>
                <a:lnTo>
                  <a:pt x="0" y="1853975"/>
                </a:lnTo>
                <a:close/>
              </a:path>
            </a:pathLst>
          </a:custGeom>
          <a:solidFill>
            <a:srgbClr val="E7712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0D9201D-C38B-46E4-A83C-55B6D7513468}"/>
              </a:ext>
            </a:extLst>
          </p:cNvPr>
          <p:cNvSpPr>
            <a:spLocks noGrp="1"/>
          </p:cNvSpPr>
          <p:nvPr>
            <p:ph type="title"/>
          </p:nvPr>
        </p:nvSpPr>
        <p:spPr>
          <a:xfrm>
            <a:off x="638881" y="390525"/>
            <a:ext cx="10909640" cy="1510301"/>
          </a:xfrm>
        </p:spPr>
        <p:txBody>
          <a:bodyPr vert="horz" lIns="91440" tIns="45720" rIns="91440" bIns="45720" rtlCol="0" anchor="ctr">
            <a:normAutofit/>
          </a:bodyPr>
          <a:lstStyle/>
          <a:p>
            <a:pPr algn="ctr"/>
            <a:r>
              <a:rPr lang="en-US" sz="6600" dirty="0">
                <a:solidFill>
                  <a:srgbClr val="FFFFFF"/>
                </a:solidFill>
              </a:rPr>
              <a:t>THE SOLUTION</a:t>
            </a:r>
          </a:p>
        </p:txBody>
      </p:sp>
      <p:sp>
        <p:nvSpPr>
          <p:cNvPr id="3" name="Content Placeholder 2">
            <a:extLst>
              <a:ext uri="{FF2B5EF4-FFF2-40B4-BE49-F238E27FC236}">
                <a16:creationId xmlns:a16="http://schemas.microsoft.com/office/drawing/2014/main" id="{0B652A8A-D262-4668-A6BD-787AFFFEF70E}"/>
              </a:ext>
            </a:extLst>
          </p:cNvPr>
          <p:cNvSpPr>
            <a:spLocks noGrp="1"/>
          </p:cNvSpPr>
          <p:nvPr>
            <p:ph idx="1"/>
          </p:nvPr>
        </p:nvSpPr>
        <p:spPr>
          <a:xfrm>
            <a:off x="2672080" y="1771554"/>
            <a:ext cx="7112000" cy="662542"/>
          </a:xfrm>
        </p:spPr>
        <p:txBody>
          <a:bodyPr vert="horz" lIns="91440" tIns="45720" rIns="91440" bIns="45720" rtlCol="0" anchor="ctr">
            <a:normAutofit fontScale="92500"/>
          </a:bodyPr>
          <a:lstStyle/>
          <a:p>
            <a:pPr marL="0" indent="0" algn="ctr">
              <a:buNone/>
            </a:pPr>
            <a:r>
              <a:rPr lang="en-US" sz="2400" dirty="0">
                <a:solidFill>
                  <a:srgbClr val="FFFFFF"/>
                </a:solidFill>
              </a:rPr>
              <a:t>Using facial recognition to automatically register in and record attendance data of kids from the system.</a:t>
            </a:r>
          </a:p>
        </p:txBody>
      </p:sp>
      <p:sp>
        <p:nvSpPr>
          <p:cNvPr id="44" name="Rectangle 7">
            <a:extLst>
              <a:ext uri="{FF2B5EF4-FFF2-40B4-BE49-F238E27FC236}">
                <a16:creationId xmlns:a16="http://schemas.microsoft.com/office/drawing/2014/main" id="{56037404-66BD-46B5-9323-1B53131967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1753266"/>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solidFill>
          <a:ln w="38100"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Graphic 34" descr="CRM Customer Insights App">
            <a:extLst>
              <a:ext uri="{FF2B5EF4-FFF2-40B4-BE49-F238E27FC236}">
                <a16:creationId xmlns:a16="http://schemas.microsoft.com/office/drawing/2014/main" id="{D9905363-05FE-4151-A3DB-1E8497602D4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291805" y="2418660"/>
            <a:ext cx="3019537" cy="3019537"/>
          </a:xfrm>
          <a:prstGeom prst="rect">
            <a:avLst/>
          </a:prstGeom>
        </p:spPr>
      </p:pic>
      <p:sp>
        <p:nvSpPr>
          <p:cNvPr id="4" name="TextBox 3">
            <a:extLst>
              <a:ext uri="{FF2B5EF4-FFF2-40B4-BE49-F238E27FC236}">
                <a16:creationId xmlns:a16="http://schemas.microsoft.com/office/drawing/2014/main" id="{290369BD-87B2-498C-96A7-3D0EBB32D4E6}"/>
              </a:ext>
            </a:extLst>
          </p:cNvPr>
          <p:cNvSpPr txBox="1"/>
          <p:nvPr/>
        </p:nvSpPr>
        <p:spPr>
          <a:xfrm>
            <a:off x="864735" y="2543175"/>
            <a:ext cx="7469640" cy="6278642"/>
          </a:xfrm>
          <a:prstGeom prst="rect">
            <a:avLst/>
          </a:prstGeom>
          <a:noFill/>
        </p:spPr>
        <p:txBody>
          <a:bodyPr wrap="square" rtlCol="0">
            <a:spAutoFit/>
          </a:bodyPr>
          <a:lstStyle/>
          <a:p>
            <a:endParaRPr lang="en-US" dirty="0"/>
          </a:p>
          <a:p>
            <a:r>
              <a:rPr lang="en-US" sz="2400" dirty="0"/>
              <a:t>Our solution eliminates the need for tedious manual tracking of students on/off boarding the bus with the help of our facial recognition system and FRS app. They completely reduce the risk of wrong attendance as its automatic and quick, the driver in the bus can know the total count once all students have boarded the bus such as if any absent or not boarded yet. This data is notified and recorded on the application where the parents are notified and can see it. This helps parents and drivers/caretakers keep track of students during their journey from home to school and vice versa. The case mentioned in the problem slide tells us how important it is to have such technology for the safety and security of the children.</a:t>
            </a:r>
          </a:p>
          <a:p>
            <a:endParaRPr lang="en-US" sz="2400" dirty="0"/>
          </a:p>
          <a:p>
            <a:endParaRPr lang="en-US" sz="2400" dirty="0"/>
          </a:p>
          <a:p>
            <a:endParaRPr lang="en-US" dirty="0"/>
          </a:p>
          <a:p>
            <a:endParaRPr lang="en-US" dirty="0"/>
          </a:p>
          <a:p>
            <a:endParaRPr lang="en-US" dirty="0"/>
          </a:p>
          <a:p>
            <a:endParaRPr lang="en-US" dirty="0"/>
          </a:p>
          <a:p>
            <a:endParaRPr lang="en-US" dirty="0"/>
          </a:p>
          <a:p>
            <a:endParaRPr lang="en-US" dirty="0"/>
          </a:p>
          <a:p>
            <a:endParaRPr lang="en-US" dirty="0"/>
          </a:p>
          <a:p>
            <a:r>
              <a:rPr lang="en-US" dirty="0"/>
              <a:t> </a:t>
            </a:r>
          </a:p>
        </p:txBody>
      </p:sp>
    </p:spTree>
    <p:extLst>
      <p:ext uri="{BB962C8B-B14F-4D97-AF65-F5344CB8AC3E}">
        <p14:creationId xmlns:p14="http://schemas.microsoft.com/office/powerpoint/2010/main" val="5729712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946F6A7-0B48-49A7-8E23-3C1F09939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ketchy content container">
            <a:extLst>
              <a:ext uri="{FF2B5EF4-FFF2-40B4-BE49-F238E27FC236}">
                <a16:creationId xmlns:a16="http://schemas.microsoft.com/office/drawing/2014/main" id="{F53AD421-C5C8-4C52-9DD0-6A594F21A5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5564" y="493776"/>
            <a:ext cx="11040872" cy="5722227"/>
          </a:xfrm>
          <a:custGeom>
            <a:avLst/>
            <a:gdLst>
              <a:gd name="connsiteX0" fmla="*/ 0 w 11040872"/>
              <a:gd name="connsiteY0" fmla="*/ 594482 h 5722227"/>
              <a:gd name="connsiteX1" fmla="*/ 594482 w 11040872"/>
              <a:gd name="connsiteY1" fmla="*/ 0 h 5722227"/>
              <a:gd name="connsiteX2" fmla="*/ 1448314 w 11040872"/>
              <a:gd name="connsiteY2" fmla="*/ 0 h 5722227"/>
              <a:gd name="connsiteX3" fmla="*/ 1908070 w 11040872"/>
              <a:gd name="connsiteY3" fmla="*/ 0 h 5722227"/>
              <a:gd name="connsiteX4" fmla="*/ 2564864 w 11040872"/>
              <a:gd name="connsiteY4" fmla="*/ 0 h 5722227"/>
              <a:gd name="connsiteX5" fmla="*/ 3320177 w 11040872"/>
              <a:gd name="connsiteY5" fmla="*/ 0 h 5722227"/>
              <a:gd name="connsiteX6" fmla="*/ 4174009 w 11040872"/>
              <a:gd name="connsiteY6" fmla="*/ 0 h 5722227"/>
              <a:gd name="connsiteX7" fmla="*/ 4929322 w 11040872"/>
              <a:gd name="connsiteY7" fmla="*/ 0 h 5722227"/>
              <a:gd name="connsiteX8" fmla="*/ 5783154 w 11040872"/>
              <a:gd name="connsiteY8" fmla="*/ 0 h 5722227"/>
              <a:gd name="connsiteX9" fmla="*/ 6538466 w 11040872"/>
              <a:gd name="connsiteY9" fmla="*/ 0 h 5722227"/>
              <a:gd name="connsiteX10" fmla="*/ 6998222 w 11040872"/>
              <a:gd name="connsiteY10" fmla="*/ 0 h 5722227"/>
              <a:gd name="connsiteX11" fmla="*/ 7753535 w 11040872"/>
              <a:gd name="connsiteY11" fmla="*/ 0 h 5722227"/>
              <a:gd name="connsiteX12" fmla="*/ 8311810 w 11040872"/>
              <a:gd name="connsiteY12" fmla="*/ 0 h 5722227"/>
              <a:gd name="connsiteX13" fmla="*/ 8771566 w 11040872"/>
              <a:gd name="connsiteY13" fmla="*/ 0 h 5722227"/>
              <a:gd name="connsiteX14" fmla="*/ 9132802 w 11040872"/>
              <a:gd name="connsiteY14" fmla="*/ 0 h 5722227"/>
              <a:gd name="connsiteX15" fmla="*/ 9592558 w 11040872"/>
              <a:gd name="connsiteY15" fmla="*/ 0 h 5722227"/>
              <a:gd name="connsiteX16" fmla="*/ 10446390 w 11040872"/>
              <a:gd name="connsiteY16" fmla="*/ 0 h 5722227"/>
              <a:gd name="connsiteX17" fmla="*/ 11040872 w 11040872"/>
              <a:gd name="connsiteY17" fmla="*/ 594482 h 5722227"/>
              <a:gd name="connsiteX18" fmla="*/ 11040872 w 11040872"/>
              <a:gd name="connsiteY18" fmla="*/ 1332756 h 5722227"/>
              <a:gd name="connsiteX19" fmla="*/ 11040872 w 11040872"/>
              <a:gd name="connsiteY19" fmla="*/ 2071031 h 5722227"/>
              <a:gd name="connsiteX20" fmla="*/ 11040872 w 11040872"/>
              <a:gd name="connsiteY20" fmla="*/ 2627974 h 5722227"/>
              <a:gd name="connsiteX21" fmla="*/ 11040872 w 11040872"/>
              <a:gd name="connsiteY21" fmla="*/ 3366249 h 5722227"/>
              <a:gd name="connsiteX22" fmla="*/ 11040872 w 11040872"/>
              <a:gd name="connsiteY22" fmla="*/ 3923192 h 5722227"/>
              <a:gd name="connsiteX23" fmla="*/ 11040872 w 11040872"/>
              <a:gd name="connsiteY23" fmla="*/ 5127745 h 5722227"/>
              <a:gd name="connsiteX24" fmla="*/ 10446390 w 11040872"/>
              <a:gd name="connsiteY24" fmla="*/ 5722227 h 5722227"/>
              <a:gd name="connsiteX25" fmla="*/ 9986634 w 11040872"/>
              <a:gd name="connsiteY25" fmla="*/ 5722227 h 5722227"/>
              <a:gd name="connsiteX26" fmla="*/ 9132802 w 11040872"/>
              <a:gd name="connsiteY26" fmla="*/ 5722227 h 5722227"/>
              <a:gd name="connsiteX27" fmla="*/ 8771566 w 11040872"/>
              <a:gd name="connsiteY27" fmla="*/ 5722227 h 5722227"/>
              <a:gd name="connsiteX28" fmla="*/ 8114772 w 11040872"/>
              <a:gd name="connsiteY28" fmla="*/ 5722227 h 5722227"/>
              <a:gd name="connsiteX29" fmla="*/ 7556497 w 11040872"/>
              <a:gd name="connsiteY29" fmla="*/ 5722227 h 5722227"/>
              <a:gd name="connsiteX30" fmla="*/ 6998222 w 11040872"/>
              <a:gd name="connsiteY30" fmla="*/ 5722227 h 5722227"/>
              <a:gd name="connsiteX31" fmla="*/ 6439947 w 11040872"/>
              <a:gd name="connsiteY31" fmla="*/ 5722227 h 5722227"/>
              <a:gd name="connsiteX32" fmla="*/ 6078711 w 11040872"/>
              <a:gd name="connsiteY32" fmla="*/ 5722227 h 5722227"/>
              <a:gd name="connsiteX33" fmla="*/ 5224879 w 11040872"/>
              <a:gd name="connsiteY33" fmla="*/ 5722227 h 5722227"/>
              <a:gd name="connsiteX34" fmla="*/ 4371047 w 11040872"/>
              <a:gd name="connsiteY34" fmla="*/ 5722227 h 5722227"/>
              <a:gd name="connsiteX35" fmla="*/ 4009810 w 11040872"/>
              <a:gd name="connsiteY35" fmla="*/ 5722227 h 5722227"/>
              <a:gd name="connsiteX36" fmla="*/ 3550054 w 11040872"/>
              <a:gd name="connsiteY36" fmla="*/ 5722227 h 5722227"/>
              <a:gd name="connsiteX37" fmla="*/ 2893261 w 11040872"/>
              <a:gd name="connsiteY37" fmla="*/ 5722227 h 5722227"/>
              <a:gd name="connsiteX38" fmla="*/ 2137948 w 11040872"/>
              <a:gd name="connsiteY38" fmla="*/ 5722227 h 5722227"/>
              <a:gd name="connsiteX39" fmla="*/ 1579673 w 11040872"/>
              <a:gd name="connsiteY39" fmla="*/ 5722227 h 5722227"/>
              <a:gd name="connsiteX40" fmla="*/ 594482 w 11040872"/>
              <a:gd name="connsiteY40" fmla="*/ 5722227 h 5722227"/>
              <a:gd name="connsiteX41" fmla="*/ 0 w 11040872"/>
              <a:gd name="connsiteY41" fmla="*/ 5127745 h 5722227"/>
              <a:gd name="connsiteX42" fmla="*/ 0 w 11040872"/>
              <a:gd name="connsiteY42" fmla="*/ 4389471 h 5722227"/>
              <a:gd name="connsiteX43" fmla="*/ 0 w 11040872"/>
              <a:gd name="connsiteY43" fmla="*/ 3787194 h 5722227"/>
              <a:gd name="connsiteX44" fmla="*/ 0 w 11040872"/>
              <a:gd name="connsiteY44" fmla="*/ 3139585 h 5722227"/>
              <a:gd name="connsiteX45" fmla="*/ 0 w 11040872"/>
              <a:gd name="connsiteY45" fmla="*/ 2582642 h 5722227"/>
              <a:gd name="connsiteX46" fmla="*/ 0 w 11040872"/>
              <a:gd name="connsiteY46" fmla="*/ 1844367 h 5722227"/>
              <a:gd name="connsiteX47" fmla="*/ 0 w 11040872"/>
              <a:gd name="connsiteY47" fmla="*/ 1332756 h 5722227"/>
              <a:gd name="connsiteX48" fmla="*/ 0 w 11040872"/>
              <a:gd name="connsiteY48" fmla="*/ 594482 h 5722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1040872" h="5722227" fill="none" extrusionOk="0">
                <a:moveTo>
                  <a:pt x="0" y="594482"/>
                </a:moveTo>
                <a:cubicBezTo>
                  <a:pt x="15746" y="210853"/>
                  <a:pt x="238566" y="-49047"/>
                  <a:pt x="594482" y="0"/>
                </a:cubicBezTo>
                <a:cubicBezTo>
                  <a:pt x="794518" y="-29056"/>
                  <a:pt x="1056835" y="31998"/>
                  <a:pt x="1448314" y="0"/>
                </a:cubicBezTo>
                <a:cubicBezTo>
                  <a:pt x="1839793" y="-31998"/>
                  <a:pt x="1717857" y="10568"/>
                  <a:pt x="1908070" y="0"/>
                </a:cubicBezTo>
                <a:cubicBezTo>
                  <a:pt x="2098283" y="-10568"/>
                  <a:pt x="2377757" y="-10377"/>
                  <a:pt x="2564864" y="0"/>
                </a:cubicBezTo>
                <a:cubicBezTo>
                  <a:pt x="2751971" y="10377"/>
                  <a:pt x="3048766" y="25570"/>
                  <a:pt x="3320177" y="0"/>
                </a:cubicBezTo>
                <a:cubicBezTo>
                  <a:pt x="3591588" y="-25570"/>
                  <a:pt x="3890997" y="-35762"/>
                  <a:pt x="4174009" y="0"/>
                </a:cubicBezTo>
                <a:cubicBezTo>
                  <a:pt x="4457021" y="35762"/>
                  <a:pt x="4687341" y="20239"/>
                  <a:pt x="4929322" y="0"/>
                </a:cubicBezTo>
                <a:cubicBezTo>
                  <a:pt x="5171303" y="-20239"/>
                  <a:pt x="5520807" y="-10743"/>
                  <a:pt x="5783154" y="0"/>
                </a:cubicBezTo>
                <a:cubicBezTo>
                  <a:pt x="6045501" y="10743"/>
                  <a:pt x="6171473" y="-14245"/>
                  <a:pt x="6538466" y="0"/>
                </a:cubicBezTo>
                <a:cubicBezTo>
                  <a:pt x="6905459" y="14245"/>
                  <a:pt x="6859386" y="-15798"/>
                  <a:pt x="6998222" y="0"/>
                </a:cubicBezTo>
                <a:cubicBezTo>
                  <a:pt x="7137058" y="15798"/>
                  <a:pt x="7493034" y="17684"/>
                  <a:pt x="7753535" y="0"/>
                </a:cubicBezTo>
                <a:cubicBezTo>
                  <a:pt x="8014036" y="-17684"/>
                  <a:pt x="8093734" y="-5742"/>
                  <a:pt x="8311810" y="0"/>
                </a:cubicBezTo>
                <a:cubicBezTo>
                  <a:pt x="8529886" y="5742"/>
                  <a:pt x="8549001" y="8497"/>
                  <a:pt x="8771566" y="0"/>
                </a:cubicBezTo>
                <a:cubicBezTo>
                  <a:pt x="8994131" y="-8497"/>
                  <a:pt x="8987828" y="-849"/>
                  <a:pt x="9132802" y="0"/>
                </a:cubicBezTo>
                <a:cubicBezTo>
                  <a:pt x="9277776" y="849"/>
                  <a:pt x="9415114" y="-11551"/>
                  <a:pt x="9592558" y="0"/>
                </a:cubicBezTo>
                <a:cubicBezTo>
                  <a:pt x="9770002" y="11551"/>
                  <a:pt x="10181650" y="-41772"/>
                  <a:pt x="10446390" y="0"/>
                </a:cubicBezTo>
                <a:cubicBezTo>
                  <a:pt x="10835046" y="-41554"/>
                  <a:pt x="11056788" y="252696"/>
                  <a:pt x="11040872" y="594482"/>
                </a:cubicBezTo>
                <a:cubicBezTo>
                  <a:pt x="11043504" y="949757"/>
                  <a:pt x="11021866" y="1151453"/>
                  <a:pt x="11040872" y="1332756"/>
                </a:cubicBezTo>
                <a:cubicBezTo>
                  <a:pt x="11059878" y="1514059"/>
                  <a:pt x="11068100" y="1802860"/>
                  <a:pt x="11040872" y="2071031"/>
                </a:cubicBezTo>
                <a:cubicBezTo>
                  <a:pt x="11013644" y="2339203"/>
                  <a:pt x="11032418" y="2442705"/>
                  <a:pt x="11040872" y="2627974"/>
                </a:cubicBezTo>
                <a:cubicBezTo>
                  <a:pt x="11049326" y="2813243"/>
                  <a:pt x="11063609" y="3012513"/>
                  <a:pt x="11040872" y="3366249"/>
                </a:cubicBezTo>
                <a:cubicBezTo>
                  <a:pt x="11018135" y="3719985"/>
                  <a:pt x="11016901" y="3727349"/>
                  <a:pt x="11040872" y="3923192"/>
                </a:cubicBezTo>
                <a:cubicBezTo>
                  <a:pt x="11064843" y="4119035"/>
                  <a:pt x="11006950" y="4790605"/>
                  <a:pt x="11040872" y="5127745"/>
                </a:cubicBezTo>
                <a:cubicBezTo>
                  <a:pt x="11056495" y="5431543"/>
                  <a:pt x="10805033" y="5712114"/>
                  <a:pt x="10446390" y="5722227"/>
                </a:cubicBezTo>
                <a:cubicBezTo>
                  <a:pt x="10354097" y="5715080"/>
                  <a:pt x="10214750" y="5743729"/>
                  <a:pt x="9986634" y="5722227"/>
                </a:cubicBezTo>
                <a:cubicBezTo>
                  <a:pt x="9758518" y="5700725"/>
                  <a:pt x="9314174" y="5689111"/>
                  <a:pt x="9132802" y="5722227"/>
                </a:cubicBezTo>
                <a:cubicBezTo>
                  <a:pt x="8951430" y="5755343"/>
                  <a:pt x="8857182" y="5714580"/>
                  <a:pt x="8771566" y="5722227"/>
                </a:cubicBezTo>
                <a:cubicBezTo>
                  <a:pt x="8685950" y="5729874"/>
                  <a:pt x="8346042" y="5748953"/>
                  <a:pt x="8114772" y="5722227"/>
                </a:cubicBezTo>
                <a:cubicBezTo>
                  <a:pt x="7883502" y="5695501"/>
                  <a:pt x="7746868" y="5746487"/>
                  <a:pt x="7556497" y="5722227"/>
                </a:cubicBezTo>
                <a:cubicBezTo>
                  <a:pt x="7366127" y="5697967"/>
                  <a:pt x="7202924" y="5748709"/>
                  <a:pt x="6998222" y="5722227"/>
                </a:cubicBezTo>
                <a:cubicBezTo>
                  <a:pt x="6793521" y="5695745"/>
                  <a:pt x="6669169" y="5749243"/>
                  <a:pt x="6439947" y="5722227"/>
                </a:cubicBezTo>
                <a:cubicBezTo>
                  <a:pt x="6210725" y="5695211"/>
                  <a:pt x="6188382" y="5721246"/>
                  <a:pt x="6078711" y="5722227"/>
                </a:cubicBezTo>
                <a:cubicBezTo>
                  <a:pt x="5969040" y="5723208"/>
                  <a:pt x="5527862" y="5683728"/>
                  <a:pt x="5224879" y="5722227"/>
                </a:cubicBezTo>
                <a:cubicBezTo>
                  <a:pt x="4921896" y="5760726"/>
                  <a:pt x="4729422" y="5692801"/>
                  <a:pt x="4371047" y="5722227"/>
                </a:cubicBezTo>
                <a:cubicBezTo>
                  <a:pt x="4012672" y="5751653"/>
                  <a:pt x="4105017" y="5723347"/>
                  <a:pt x="4009810" y="5722227"/>
                </a:cubicBezTo>
                <a:cubicBezTo>
                  <a:pt x="3914603" y="5721107"/>
                  <a:pt x="3645009" y="5723324"/>
                  <a:pt x="3550054" y="5722227"/>
                </a:cubicBezTo>
                <a:cubicBezTo>
                  <a:pt x="3455099" y="5721130"/>
                  <a:pt x="3124597" y="5727159"/>
                  <a:pt x="2893261" y="5722227"/>
                </a:cubicBezTo>
                <a:cubicBezTo>
                  <a:pt x="2661925" y="5717295"/>
                  <a:pt x="2343077" y="5701539"/>
                  <a:pt x="2137948" y="5722227"/>
                </a:cubicBezTo>
                <a:cubicBezTo>
                  <a:pt x="1932819" y="5742915"/>
                  <a:pt x="1693233" y="5733214"/>
                  <a:pt x="1579673" y="5722227"/>
                </a:cubicBezTo>
                <a:cubicBezTo>
                  <a:pt x="1466114" y="5711240"/>
                  <a:pt x="1044435" y="5724184"/>
                  <a:pt x="594482" y="5722227"/>
                </a:cubicBezTo>
                <a:cubicBezTo>
                  <a:pt x="328734" y="5686479"/>
                  <a:pt x="-66657" y="5424823"/>
                  <a:pt x="0" y="5127745"/>
                </a:cubicBezTo>
                <a:cubicBezTo>
                  <a:pt x="-35087" y="4972394"/>
                  <a:pt x="-19370" y="4652638"/>
                  <a:pt x="0" y="4389471"/>
                </a:cubicBezTo>
                <a:cubicBezTo>
                  <a:pt x="19370" y="4126304"/>
                  <a:pt x="-21113" y="3933106"/>
                  <a:pt x="0" y="3787194"/>
                </a:cubicBezTo>
                <a:cubicBezTo>
                  <a:pt x="21113" y="3641282"/>
                  <a:pt x="19216" y="3402544"/>
                  <a:pt x="0" y="3139585"/>
                </a:cubicBezTo>
                <a:cubicBezTo>
                  <a:pt x="-19216" y="2876626"/>
                  <a:pt x="-14413" y="2787638"/>
                  <a:pt x="0" y="2582642"/>
                </a:cubicBezTo>
                <a:cubicBezTo>
                  <a:pt x="14413" y="2377646"/>
                  <a:pt x="33464" y="2134599"/>
                  <a:pt x="0" y="1844367"/>
                </a:cubicBezTo>
                <a:cubicBezTo>
                  <a:pt x="-33464" y="1554136"/>
                  <a:pt x="25477" y="1493251"/>
                  <a:pt x="0" y="1332756"/>
                </a:cubicBezTo>
                <a:cubicBezTo>
                  <a:pt x="-25477" y="1172261"/>
                  <a:pt x="17540" y="876667"/>
                  <a:pt x="0" y="594482"/>
                </a:cubicBezTo>
                <a:close/>
              </a:path>
              <a:path w="11040872" h="5722227" stroke="0" extrusionOk="0">
                <a:moveTo>
                  <a:pt x="0" y="594482"/>
                </a:moveTo>
                <a:cubicBezTo>
                  <a:pt x="-37935" y="242760"/>
                  <a:pt x="194077" y="27054"/>
                  <a:pt x="594482" y="0"/>
                </a:cubicBezTo>
                <a:cubicBezTo>
                  <a:pt x="773932" y="-24550"/>
                  <a:pt x="1057890" y="25913"/>
                  <a:pt x="1448314" y="0"/>
                </a:cubicBezTo>
                <a:cubicBezTo>
                  <a:pt x="1838738" y="-25913"/>
                  <a:pt x="1797328" y="9502"/>
                  <a:pt x="2006589" y="0"/>
                </a:cubicBezTo>
                <a:cubicBezTo>
                  <a:pt x="2215851" y="-9502"/>
                  <a:pt x="2305839" y="-2636"/>
                  <a:pt x="2466345" y="0"/>
                </a:cubicBezTo>
                <a:cubicBezTo>
                  <a:pt x="2626851" y="2636"/>
                  <a:pt x="3037147" y="20740"/>
                  <a:pt x="3221657" y="0"/>
                </a:cubicBezTo>
                <a:cubicBezTo>
                  <a:pt x="3406167" y="-20740"/>
                  <a:pt x="3611889" y="-6653"/>
                  <a:pt x="3779932" y="0"/>
                </a:cubicBezTo>
                <a:cubicBezTo>
                  <a:pt x="3947975" y="6653"/>
                  <a:pt x="4422439" y="33567"/>
                  <a:pt x="4633764" y="0"/>
                </a:cubicBezTo>
                <a:cubicBezTo>
                  <a:pt x="4845089" y="-33567"/>
                  <a:pt x="4901367" y="-8717"/>
                  <a:pt x="5093520" y="0"/>
                </a:cubicBezTo>
                <a:cubicBezTo>
                  <a:pt x="5285673" y="8717"/>
                  <a:pt x="5570621" y="653"/>
                  <a:pt x="5947352" y="0"/>
                </a:cubicBezTo>
                <a:cubicBezTo>
                  <a:pt x="6324083" y="-653"/>
                  <a:pt x="6209930" y="13850"/>
                  <a:pt x="6308589" y="0"/>
                </a:cubicBezTo>
                <a:cubicBezTo>
                  <a:pt x="6407248" y="-13850"/>
                  <a:pt x="6752695" y="30990"/>
                  <a:pt x="6965383" y="0"/>
                </a:cubicBezTo>
                <a:cubicBezTo>
                  <a:pt x="7178071" y="-30990"/>
                  <a:pt x="7443480" y="-17327"/>
                  <a:pt x="7622176" y="0"/>
                </a:cubicBezTo>
                <a:cubicBezTo>
                  <a:pt x="7800872" y="17327"/>
                  <a:pt x="7990906" y="27729"/>
                  <a:pt x="8180451" y="0"/>
                </a:cubicBezTo>
                <a:cubicBezTo>
                  <a:pt x="8369996" y="-27729"/>
                  <a:pt x="8845868" y="-13192"/>
                  <a:pt x="9034283" y="0"/>
                </a:cubicBezTo>
                <a:cubicBezTo>
                  <a:pt x="9222698" y="13192"/>
                  <a:pt x="9517603" y="-10499"/>
                  <a:pt x="9888115" y="0"/>
                </a:cubicBezTo>
                <a:cubicBezTo>
                  <a:pt x="10258627" y="10499"/>
                  <a:pt x="10316781" y="14930"/>
                  <a:pt x="10446390" y="0"/>
                </a:cubicBezTo>
                <a:cubicBezTo>
                  <a:pt x="10718440" y="-53019"/>
                  <a:pt x="11013962" y="225931"/>
                  <a:pt x="11040872" y="594482"/>
                </a:cubicBezTo>
                <a:cubicBezTo>
                  <a:pt x="11043451" y="904574"/>
                  <a:pt x="11020776" y="1089158"/>
                  <a:pt x="11040872" y="1287424"/>
                </a:cubicBezTo>
                <a:cubicBezTo>
                  <a:pt x="11060968" y="1485690"/>
                  <a:pt x="11051926" y="1673788"/>
                  <a:pt x="11040872" y="1799035"/>
                </a:cubicBezTo>
                <a:cubicBezTo>
                  <a:pt x="11029818" y="1924282"/>
                  <a:pt x="11054623" y="2135970"/>
                  <a:pt x="11040872" y="2355978"/>
                </a:cubicBezTo>
                <a:cubicBezTo>
                  <a:pt x="11027121" y="2575986"/>
                  <a:pt x="11013030" y="2749477"/>
                  <a:pt x="11040872" y="3094253"/>
                </a:cubicBezTo>
                <a:cubicBezTo>
                  <a:pt x="11068714" y="3439030"/>
                  <a:pt x="11029506" y="3525085"/>
                  <a:pt x="11040872" y="3741862"/>
                </a:cubicBezTo>
                <a:cubicBezTo>
                  <a:pt x="11052238" y="3958639"/>
                  <a:pt x="11021397" y="4116679"/>
                  <a:pt x="11040872" y="4298805"/>
                </a:cubicBezTo>
                <a:cubicBezTo>
                  <a:pt x="11060347" y="4480931"/>
                  <a:pt x="11022539" y="4900124"/>
                  <a:pt x="11040872" y="5127745"/>
                </a:cubicBezTo>
                <a:cubicBezTo>
                  <a:pt x="10974688" y="5452322"/>
                  <a:pt x="10793932" y="5738773"/>
                  <a:pt x="10446390" y="5722227"/>
                </a:cubicBezTo>
                <a:cubicBezTo>
                  <a:pt x="10272062" y="5749271"/>
                  <a:pt x="10063650" y="5719054"/>
                  <a:pt x="9789596" y="5722227"/>
                </a:cubicBezTo>
                <a:cubicBezTo>
                  <a:pt x="9515542" y="5725400"/>
                  <a:pt x="9521222" y="5705365"/>
                  <a:pt x="9329840" y="5722227"/>
                </a:cubicBezTo>
                <a:cubicBezTo>
                  <a:pt x="9138458" y="5739089"/>
                  <a:pt x="8905417" y="5705714"/>
                  <a:pt x="8574527" y="5722227"/>
                </a:cubicBezTo>
                <a:cubicBezTo>
                  <a:pt x="8243637" y="5738740"/>
                  <a:pt x="8277624" y="5741955"/>
                  <a:pt x="8114772" y="5722227"/>
                </a:cubicBezTo>
                <a:cubicBezTo>
                  <a:pt x="7951921" y="5702499"/>
                  <a:pt x="7640420" y="5738357"/>
                  <a:pt x="7359459" y="5722227"/>
                </a:cubicBezTo>
                <a:cubicBezTo>
                  <a:pt x="7078498" y="5706097"/>
                  <a:pt x="7122500" y="5736206"/>
                  <a:pt x="6998222" y="5722227"/>
                </a:cubicBezTo>
                <a:cubicBezTo>
                  <a:pt x="6873944" y="5708248"/>
                  <a:pt x="6584762" y="5737766"/>
                  <a:pt x="6242909" y="5722227"/>
                </a:cubicBezTo>
                <a:cubicBezTo>
                  <a:pt x="5901056" y="5706688"/>
                  <a:pt x="5911118" y="5710812"/>
                  <a:pt x="5783154" y="5722227"/>
                </a:cubicBezTo>
                <a:cubicBezTo>
                  <a:pt x="5655191" y="5733642"/>
                  <a:pt x="5585023" y="5732166"/>
                  <a:pt x="5421917" y="5722227"/>
                </a:cubicBezTo>
                <a:cubicBezTo>
                  <a:pt x="5258811" y="5712288"/>
                  <a:pt x="5178725" y="5705468"/>
                  <a:pt x="4962161" y="5722227"/>
                </a:cubicBezTo>
                <a:cubicBezTo>
                  <a:pt x="4745597" y="5738986"/>
                  <a:pt x="4430318" y="5744224"/>
                  <a:pt x="4206848" y="5722227"/>
                </a:cubicBezTo>
                <a:cubicBezTo>
                  <a:pt x="3983378" y="5700230"/>
                  <a:pt x="3911697" y="5735058"/>
                  <a:pt x="3747093" y="5722227"/>
                </a:cubicBezTo>
                <a:cubicBezTo>
                  <a:pt x="3582489" y="5709396"/>
                  <a:pt x="3545682" y="5704593"/>
                  <a:pt x="3385856" y="5722227"/>
                </a:cubicBezTo>
                <a:cubicBezTo>
                  <a:pt x="3226030" y="5739861"/>
                  <a:pt x="3029507" y="5730116"/>
                  <a:pt x="2926100" y="5722227"/>
                </a:cubicBezTo>
                <a:cubicBezTo>
                  <a:pt x="2822693" y="5714338"/>
                  <a:pt x="2554822" y="5699610"/>
                  <a:pt x="2367825" y="5722227"/>
                </a:cubicBezTo>
                <a:cubicBezTo>
                  <a:pt x="2180829" y="5744844"/>
                  <a:pt x="2002855" y="5738254"/>
                  <a:pt x="1711032" y="5722227"/>
                </a:cubicBezTo>
                <a:cubicBezTo>
                  <a:pt x="1419209" y="5706200"/>
                  <a:pt x="1407274" y="5738383"/>
                  <a:pt x="1251276" y="5722227"/>
                </a:cubicBezTo>
                <a:cubicBezTo>
                  <a:pt x="1095278" y="5706071"/>
                  <a:pt x="872658" y="5717760"/>
                  <a:pt x="594482" y="5722227"/>
                </a:cubicBezTo>
                <a:cubicBezTo>
                  <a:pt x="253293" y="5699246"/>
                  <a:pt x="-22323" y="5466443"/>
                  <a:pt x="0" y="5127745"/>
                </a:cubicBezTo>
                <a:cubicBezTo>
                  <a:pt x="-23138" y="4892853"/>
                  <a:pt x="-21399" y="4758867"/>
                  <a:pt x="0" y="4616134"/>
                </a:cubicBezTo>
                <a:cubicBezTo>
                  <a:pt x="21399" y="4473401"/>
                  <a:pt x="-2392" y="4140718"/>
                  <a:pt x="0" y="4013858"/>
                </a:cubicBezTo>
                <a:cubicBezTo>
                  <a:pt x="2392" y="3886998"/>
                  <a:pt x="-9073" y="3524231"/>
                  <a:pt x="0" y="3320916"/>
                </a:cubicBezTo>
                <a:cubicBezTo>
                  <a:pt x="9073" y="3117601"/>
                  <a:pt x="-20614" y="2922972"/>
                  <a:pt x="0" y="2763972"/>
                </a:cubicBezTo>
                <a:cubicBezTo>
                  <a:pt x="20614" y="2604972"/>
                  <a:pt x="5751" y="2418545"/>
                  <a:pt x="0" y="2116363"/>
                </a:cubicBezTo>
                <a:cubicBezTo>
                  <a:pt x="-5751" y="1814181"/>
                  <a:pt x="-23336" y="1771268"/>
                  <a:pt x="0" y="1604752"/>
                </a:cubicBezTo>
                <a:cubicBezTo>
                  <a:pt x="23336" y="1438236"/>
                  <a:pt x="-35446" y="1063211"/>
                  <a:pt x="0" y="594482"/>
                </a:cubicBezTo>
                <a:close/>
              </a:path>
            </a:pathLst>
          </a:custGeom>
          <a:solidFill>
            <a:srgbClr val="E77129"/>
          </a:solidFill>
          <a:ln w="25400">
            <a:solidFill>
              <a:srgbClr val="E77129"/>
            </a:solidFill>
            <a:round/>
            <a:extLst>
              <a:ext uri="{C807C97D-BFC1-408E-A445-0C87EB9F89A2}">
                <ask:lineSketchStyleProps xmlns:ask="http://schemas.microsoft.com/office/drawing/2018/sketchyshapes" sd="1219033472">
                  <a:prstGeom prst="roundRect">
                    <a:avLst>
                      <a:gd name="adj" fmla="val 10389"/>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FA9ED7-54B0-4AF9-A946-30BF09AFC92D}"/>
              </a:ext>
            </a:extLst>
          </p:cNvPr>
          <p:cNvSpPr>
            <a:spLocks noGrp="1"/>
          </p:cNvSpPr>
          <p:nvPr>
            <p:ph type="title"/>
          </p:nvPr>
        </p:nvSpPr>
        <p:spPr>
          <a:xfrm>
            <a:off x="1151467" y="887973"/>
            <a:ext cx="9889067" cy="1325563"/>
          </a:xfrm>
        </p:spPr>
        <p:txBody>
          <a:bodyPr>
            <a:normAutofit fontScale="90000"/>
          </a:bodyPr>
          <a:lstStyle/>
          <a:p>
            <a:r>
              <a:rPr lang="en-GB" sz="6600" dirty="0">
                <a:solidFill>
                  <a:schemeClr val="bg1"/>
                </a:solidFill>
              </a:rPr>
              <a:t>How this application works</a:t>
            </a:r>
          </a:p>
        </p:txBody>
      </p:sp>
      <p:sp>
        <p:nvSpPr>
          <p:cNvPr id="12" name="Rectangle 6">
            <a:extLst>
              <a:ext uri="{FF2B5EF4-FFF2-40B4-BE49-F238E27FC236}">
                <a16:creationId xmlns:a16="http://schemas.microsoft.com/office/drawing/2014/main" id="{6D7E5B0F-5185-440A-8222-321C1D118A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092" y="2325880"/>
            <a:ext cx="9957816" cy="18288"/>
          </a:xfrm>
          <a:custGeom>
            <a:avLst/>
            <a:gdLst>
              <a:gd name="connsiteX0" fmla="*/ 0 w 9957816"/>
              <a:gd name="connsiteY0" fmla="*/ 0 h 18288"/>
              <a:gd name="connsiteX1" fmla="*/ 863011 w 9957816"/>
              <a:gd name="connsiteY1" fmla="*/ 0 h 18288"/>
              <a:gd name="connsiteX2" fmla="*/ 1327709 w 9957816"/>
              <a:gd name="connsiteY2" fmla="*/ 0 h 18288"/>
              <a:gd name="connsiteX3" fmla="*/ 2091141 w 9957816"/>
              <a:gd name="connsiteY3" fmla="*/ 0 h 18288"/>
              <a:gd name="connsiteX4" fmla="*/ 2555839 w 9957816"/>
              <a:gd name="connsiteY4" fmla="*/ 0 h 18288"/>
              <a:gd name="connsiteX5" fmla="*/ 3219694 w 9957816"/>
              <a:gd name="connsiteY5" fmla="*/ 0 h 18288"/>
              <a:gd name="connsiteX6" fmla="*/ 3983126 w 9957816"/>
              <a:gd name="connsiteY6" fmla="*/ 0 h 18288"/>
              <a:gd name="connsiteX7" fmla="*/ 4348246 w 9957816"/>
              <a:gd name="connsiteY7" fmla="*/ 0 h 18288"/>
              <a:gd name="connsiteX8" fmla="*/ 4713366 w 9957816"/>
              <a:gd name="connsiteY8" fmla="*/ 0 h 18288"/>
              <a:gd name="connsiteX9" fmla="*/ 5576377 w 9957816"/>
              <a:gd name="connsiteY9" fmla="*/ 0 h 18288"/>
              <a:gd name="connsiteX10" fmla="*/ 6240231 w 9957816"/>
              <a:gd name="connsiteY10" fmla="*/ 0 h 18288"/>
              <a:gd name="connsiteX11" fmla="*/ 6605351 w 9957816"/>
              <a:gd name="connsiteY11" fmla="*/ 0 h 18288"/>
              <a:gd name="connsiteX12" fmla="*/ 7269206 w 9957816"/>
              <a:gd name="connsiteY12" fmla="*/ 0 h 18288"/>
              <a:gd name="connsiteX13" fmla="*/ 8132216 w 9957816"/>
              <a:gd name="connsiteY13" fmla="*/ 0 h 18288"/>
              <a:gd name="connsiteX14" fmla="*/ 8696493 w 9957816"/>
              <a:gd name="connsiteY14" fmla="*/ 0 h 18288"/>
              <a:gd name="connsiteX15" fmla="*/ 9260769 w 9957816"/>
              <a:gd name="connsiteY15" fmla="*/ 0 h 18288"/>
              <a:gd name="connsiteX16" fmla="*/ 9957816 w 9957816"/>
              <a:gd name="connsiteY16" fmla="*/ 0 h 18288"/>
              <a:gd name="connsiteX17" fmla="*/ 9957816 w 9957816"/>
              <a:gd name="connsiteY17" fmla="*/ 18288 h 18288"/>
              <a:gd name="connsiteX18" fmla="*/ 9293962 w 9957816"/>
              <a:gd name="connsiteY18" fmla="*/ 18288 h 18288"/>
              <a:gd name="connsiteX19" fmla="*/ 8530529 w 9957816"/>
              <a:gd name="connsiteY19" fmla="*/ 18288 h 18288"/>
              <a:gd name="connsiteX20" fmla="*/ 7767096 w 9957816"/>
              <a:gd name="connsiteY20" fmla="*/ 18288 h 18288"/>
              <a:gd name="connsiteX21" fmla="*/ 7302398 w 9957816"/>
              <a:gd name="connsiteY21" fmla="*/ 18288 h 18288"/>
              <a:gd name="connsiteX22" fmla="*/ 6439388 w 9957816"/>
              <a:gd name="connsiteY22" fmla="*/ 18288 h 18288"/>
              <a:gd name="connsiteX23" fmla="*/ 5775533 w 9957816"/>
              <a:gd name="connsiteY23" fmla="*/ 18288 h 18288"/>
              <a:gd name="connsiteX24" fmla="*/ 5410413 w 9957816"/>
              <a:gd name="connsiteY24" fmla="*/ 18288 h 18288"/>
              <a:gd name="connsiteX25" fmla="*/ 4746559 w 9957816"/>
              <a:gd name="connsiteY25" fmla="*/ 18288 h 18288"/>
              <a:gd name="connsiteX26" fmla="*/ 4182283 w 9957816"/>
              <a:gd name="connsiteY26" fmla="*/ 18288 h 18288"/>
              <a:gd name="connsiteX27" fmla="*/ 3618006 w 9957816"/>
              <a:gd name="connsiteY27" fmla="*/ 18288 h 18288"/>
              <a:gd name="connsiteX28" fmla="*/ 3053730 w 9957816"/>
              <a:gd name="connsiteY28" fmla="*/ 18288 h 18288"/>
              <a:gd name="connsiteX29" fmla="*/ 2489454 w 9957816"/>
              <a:gd name="connsiteY29" fmla="*/ 18288 h 18288"/>
              <a:gd name="connsiteX30" fmla="*/ 1726021 w 9957816"/>
              <a:gd name="connsiteY30" fmla="*/ 18288 h 18288"/>
              <a:gd name="connsiteX31" fmla="*/ 1062167 w 9957816"/>
              <a:gd name="connsiteY31" fmla="*/ 18288 h 18288"/>
              <a:gd name="connsiteX32" fmla="*/ 697047 w 9957816"/>
              <a:gd name="connsiteY32" fmla="*/ 18288 h 18288"/>
              <a:gd name="connsiteX33" fmla="*/ 0 w 9957816"/>
              <a:gd name="connsiteY33" fmla="*/ 18288 h 18288"/>
              <a:gd name="connsiteX34" fmla="*/ 0 w 9957816"/>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9957816" h="18288" fill="none" extrusionOk="0">
                <a:moveTo>
                  <a:pt x="0" y="0"/>
                </a:moveTo>
                <a:cubicBezTo>
                  <a:pt x="258912" y="4528"/>
                  <a:pt x="602792" y="35413"/>
                  <a:pt x="863011" y="0"/>
                </a:cubicBezTo>
                <a:cubicBezTo>
                  <a:pt x="1123230" y="-35413"/>
                  <a:pt x="1110743" y="8950"/>
                  <a:pt x="1327709" y="0"/>
                </a:cubicBezTo>
                <a:cubicBezTo>
                  <a:pt x="1544675" y="-8950"/>
                  <a:pt x="1720121" y="-30004"/>
                  <a:pt x="2091141" y="0"/>
                </a:cubicBezTo>
                <a:cubicBezTo>
                  <a:pt x="2462161" y="30004"/>
                  <a:pt x="2325710" y="-22120"/>
                  <a:pt x="2555839" y="0"/>
                </a:cubicBezTo>
                <a:cubicBezTo>
                  <a:pt x="2785968" y="22120"/>
                  <a:pt x="2943172" y="14890"/>
                  <a:pt x="3219694" y="0"/>
                </a:cubicBezTo>
                <a:cubicBezTo>
                  <a:pt x="3496216" y="-14890"/>
                  <a:pt x="3789247" y="-1477"/>
                  <a:pt x="3983126" y="0"/>
                </a:cubicBezTo>
                <a:cubicBezTo>
                  <a:pt x="4177005" y="1477"/>
                  <a:pt x="4180112" y="16397"/>
                  <a:pt x="4348246" y="0"/>
                </a:cubicBezTo>
                <a:cubicBezTo>
                  <a:pt x="4516380" y="-16397"/>
                  <a:pt x="4601818" y="4117"/>
                  <a:pt x="4713366" y="0"/>
                </a:cubicBezTo>
                <a:cubicBezTo>
                  <a:pt x="4824914" y="-4117"/>
                  <a:pt x="5400642" y="663"/>
                  <a:pt x="5576377" y="0"/>
                </a:cubicBezTo>
                <a:cubicBezTo>
                  <a:pt x="5752112" y="-663"/>
                  <a:pt x="6036350" y="11452"/>
                  <a:pt x="6240231" y="0"/>
                </a:cubicBezTo>
                <a:cubicBezTo>
                  <a:pt x="6444112" y="-11452"/>
                  <a:pt x="6508667" y="-15154"/>
                  <a:pt x="6605351" y="0"/>
                </a:cubicBezTo>
                <a:cubicBezTo>
                  <a:pt x="6702035" y="15154"/>
                  <a:pt x="7096186" y="19291"/>
                  <a:pt x="7269206" y="0"/>
                </a:cubicBezTo>
                <a:cubicBezTo>
                  <a:pt x="7442227" y="-19291"/>
                  <a:pt x="7802902" y="39720"/>
                  <a:pt x="8132216" y="0"/>
                </a:cubicBezTo>
                <a:cubicBezTo>
                  <a:pt x="8461530" y="-39720"/>
                  <a:pt x="8551221" y="24341"/>
                  <a:pt x="8696493" y="0"/>
                </a:cubicBezTo>
                <a:cubicBezTo>
                  <a:pt x="8841765" y="-24341"/>
                  <a:pt x="9091257" y="15574"/>
                  <a:pt x="9260769" y="0"/>
                </a:cubicBezTo>
                <a:cubicBezTo>
                  <a:pt x="9430281" y="-15574"/>
                  <a:pt x="9809458" y="-15806"/>
                  <a:pt x="9957816" y="0"/>
                </a:cubicBezTo>
                <a:cubicBezTo>
                  <a:pt x="9958154" y="7640"/>
                  <a:pt x="9957366" y="11289"/>
                  <a:pt x="9957816" y="18288"/>
                </a:cubicBezTo>
                <a:cubicBezTo>
                  <a:pt x="9789958" y="23645"/>
                  <a:pt x="9437684" y="-10787"/>
                  <a:pt x="9293962" y="18288"/>
                </a:cubicBezTo>
                <a:cubicBezTo>
                  <a:pt x="9150240" y="47363"/>
                  <a:pt x="8858466" y="6899"/>
                  <a:pt x="8530529" y="18288"/>
                </a:cubicBezTo>
                <a:cubicBezTo>
                  <a:pt x="8202592" y="29677"/>
                  <a:pt x="8042036" y="-12845"/>
                  <a:pt x="7767096" y="18288"/>
                </a:cubicBezTo>
                <a:cubicBezTo>
                  <a:pt x="7492156" y="49421"/>
                  <a:pt x="7464764" y="38557"/>
                  <a:pt x="7302398" y="18288"/>
                </a:cubicBezTo>
                <a:cubicBezTo>
                  <a:pt x="7140032" y="-1981"/>
                  <a:pt x="6674139" y="-20177"/>
                  <a:pt x="6439388" y="18288"/>
                </a:cubicBezTo>
                <a:cubicBezTo>
                  <a:pt x="6204637" y="56753"/>
                  <a:pt x="6044763" y="2398"/>
                  <a:pt x="5775533" y="18288"/>
                </a:cubicBezTo>
                <a:cubicBezTo>
                  <a:pt x="5506303" y="34178"/>
                  <a:pt x="5528640" y="8636"/>
                  <a:pt x="5410413" y="18288"/>
                </a:cubicBezTo>
                <a:cubicBezTo>
                  <a:pt x="5292186" y="27940"/>
                  <a:pt x="4880771" y="-3659"/>
                  <a:pt x="4746559" y="18288"/>
                </a:cubicBezTo>
                <a:cubicBezTo>
                  <a:pt x="4612347" y="40235"/>
                  <a:pt x="4346390" y="46329"/>
                  <a:pt x="4182283" y="18288"/>
                </a:cubicBezTo>
                <a:cubicBezTo>
                  <a:pt x="4018176" y="-9753"/>
                  <a:pt x="3743247" y="40654"/>
                  <a:pt x="3618006" y="18288"/>
                </a:cubicBezTo>
                <a:cubicBezTo>
                  <a:pt x="3492765" y="-4078"/>
                  <a:pt x="3201495" y="15624"/>
                  <a:pt x="3053730" y="18288"/>
                </a:cubicBezTo>
                <a:cubicBezTo>
                  <a:pt x="2905965" y="20952"/>
                  <a:pt x="2770855" y="10382"/>
                  <a:pt x="2489454" y="18288"/>
                </a:cubicBezTo>
                <a:cubicBezTo>
                  <a:pt x="2208053" y="26194"/>
                  <a:pt x="1999579" y="12705"/>
                  <a:pt x="1726021" y="18288"/>
                </a:cubicBezTo>
                <a:cubicBezTo>
                  <a:pt x="1452463" y="23871"/>
                  <a:pt x="1261725" y="2423"/>
                  <a:pt x="1062167" y="18288"/>
                </a:cubicBezTo>
                <a:cubicBezTo>
                  <a:pt x="862609" y="34153"/>
                  <a:pt x="828837" y="34680"/>
                  <a:pt x="697047" y="18288"/>
                </a:cubicBezTo>
                <a:cubicBezTo>
                  <a:pt x="565257" y="1896"/>
                  <a:pt x="290333" y="-12656"/>
                  <a:pt x="0" y="18288"/>
                </a:cubicBezTo>
                <a:cubicBezTo>
                  <a:pt x="-82" y="11708"/>
                  <a:pt x="-178" y="8956"/>
                  <a:pt x="0" y="0"/>
                </a:cubicBezTo>
                <a:close/>
              </a:path>
              <a:path w="9957816" h="18288" stroke="0" extrusionOk="0">
                <a:moveTo>
                  <a:pt x="0" y="0"/>
                </a:moveTo>
                <a:cubicBezTo>
                  <a:pt x="239894" y="-13568"/>
                  <a:pt x="444306" y="20490"/>
                  <a:pt x="564276" y="0"/>
                </a:cubicBezTo>
                <a:cubicBezTo>
                  <a:pt x="684246" y="-20490"/>
                  <a:pt x="829702" y="-16311"/>
                  <a:pt x="929396" y="0"/>
                </a:cubicBezTo>
                <a:cubicBezTo>
                  <a:pt x="1029090" y="16311"/>
                  <a:pt x="1434080" y="4599"/>
                  <a:pt x="1792407" y="0"/>
                </a:cubicBezTo>
                <a:cubicBezTo>
                  <a:pt x="2150734" y="-4599"/>
                  <a:pt x="2230922" y="-3217"/>
                  <a:pt x="2356683" y="0"/>
                </a:cubicBezTo>
                <a:cubicBezTo>
                  <a:pt x="2482444" y="3217"/>
                  <a:pt x="2727176" y="10118"/>
                  <a:pt x="2920959" y="0"/>
                </a:cubicBezTo>
                <a:cubicBezTo>
                  <a:pt x="3114742" y="-10118"/>
                  <a:pt x="3583268" y="6126"/>
                  <a:pt x="3783970" y="0"/>
                </a:cubicBezTo>
                <a:cubicBezTo>
                  <a:pt x="3984672" y="-6126"/>
                  <a:pt x="4119530" y="12121"/>
                  <a:pt x="4248668" y="0"/>
                </a:cubicBezTo>
                <a:cubicBezTo>
                  <a:pt x="4377806" y="-12121"/>
                  <a:pt x="4830370" y="39306"/>
                  <a:pt x="5111679" y="0"/>
                </a:cubicBezTo>
                <a:cubicBezTo>
                  <a:pt x="5392988" y="-39306"/>
                  <a:pt x="5595981" y="-37432"/>
                  <a:pt x="5974690" y="0"/>
                </a:cubicBezTo>
                <a:cubicBezTo>
                  <a:pt x="6353399" y="37432"/>
                  <a:pt x="6382398" y="-32218"/>
                  <a:pt x="6638544" y="0"/>
                </a:cubicBezTo>
                <a:cubicBezTo>
                  <a:pt x="6894690" y="32218"/>
                  <a:pt x="7107197" y="-8479"/>
                  <a:pt x="7501555" y="0"/>
                </a:cubicBezTo>
                <a:cubicBezTo>
                  <a:pt x="7895913" y="8479"/>
                  <a:pt x="7913370" y="-2556"/>
                  <a:pt x="8065831" y="0"/>
                </a:cubicBezTo>
                <a:cubicBezTo>
                  <a:pt x="8218292" y="2556"/>
                  <a:pt x="8391465" y="4509"/>
                  <a:pt x="8630107" y="0"/>
                </a:cubicBezTo>
                <a:cubicBezTo>
                  <a:pt x="8868749" y="-4509"/>
                  <a:pt x="9078381" y="-9348"/>
                  <a:pt x="9393540" y="0"/>
                </a:cubicBezTo>
                <a:cubicBezTo>
                  <a:pt x="9708699" y="9348"/>
                  <a:pt x="9789190" y="-16759"/>
                  <a:pt x="9957816" y="0"/>
                </a:cubicBezTo>
                <a:cubicBezTo>
                  <a:pt x="9957941" y="4395"/>
                  <a:pt x="9957741" y="9776"/>
                  <a:pt x="9957816" y="18288"/>
                </a:cubicBezTo>
                <a:cubicBezTo>
                  <a:pt x="9649812" y="40651"/>
                  <a:pt x="9486007" y="41594"/>
                  <a:pt x="9194383" y="18288"/>
                </a:cubicBezTo>
                <a:cubicBezTo>
                  <a:pt x="8902759" y="-5018"/>
                  <a:pt x="8744094" y="43814"/>
                  <a:pt x="8530529" y="18288"/>
                </a:cubicBezTo>
                <a:cubicBezTo>
                  <a:pt x="8316964" y="-7238"/>
                  <a:pt x="8282371" y="24093"/>
                  <a:pt x="8165409" y="18288"/>
                </a:cubicBezTo>
                <a:cubicBezTo>
                  <a:pt x="8048447" y="12483"/>
                  <a:pt x="7851788" y="12040"/>
                  <a:pt x="7700711" y="18288"/>
                </a:cubicBezTo>
                <a:cubicBezTo>
                  <a:pt x="7549634" y="24536"/>
                  <a:pt x="7127225" y="27915"/>
                  <a:pt x="6837700" y="18288"/>
                </a:cubicBezTo>
                <a:cubicBezTo>
                  <a:pt x="6548175" y="8661"/>
                  <a:pt x="6330711" y="50037"/>
                  <a:pt x="6173846" y="18288"/>
                </a:cubicBezTo>
                <a:cubicBezTo>
                  <a:pt x="6016981" y="-13461"/>
                  <a:pt x="5930031" y="15985"/>
                  <a:pt x="5709148" y="18288"/>
                </a:cubicBezTo>
                <a:cubicBezTo>
                  <a:pt x="5488265" y="20591"/>
                  <a:pt x="5372997" y="43097"/>
                  <a:pt x="5045293" y="18288"/>
                </a:cubicBezTo>
                <a:cubicBezTo>
                  <a:pt x="4717590" y="-6521"/>
                  <a:pt x="4829875" y="6803"/>
                  <a:pt x="4680174" y="18288"/>
                </a:cubicBezTo>
                <a:cubicBezTo>
                  <a:pt x="4530473" y="29773"/>
                  <a:pt x="4441300" y="27030"/>
                  <a:pt x="4315054" y="18288"/>
                </a:cubicBezTo>
                <a:cubicBezTo>
                  <a:pt x="4188808" y="9546"/>
                  <a:pt x="3846162" y="4446"/>
                  <a:pt x="3651199" y="18288"/>
                </a:cubicBezTo>
                <a:cubicBezTo>
                  <a:pt x="3456236" y="32130"/>
                  <a:pt x="3412656" y="-1324"/>
                  <a:pt x="3186501" y="18288"/>
                </a:cubicBezTo>
                <a:cubicBezTo>
                  <a:pt x="2960346" y="37900"/>
                  <a:pt x="2783091" y="19872"/>
                  <a:pt x="2423069" y="18288"/>
                </a:cubicBezTo>
                <a:cubicBezTo>
                  <a:pt x="2063047" y="16704"/>
                  <a:pt x="2066062" y="18692"/>
                  <a:pt x="1958370" y="18288"/>
                </a:cubicBezTo>
                <a:cubicBezTo>
                  <a:pt x="1850678" y="17884"/>
                  <a:pt x="1403255" y="47471"/>
                  <a:pt x="1194938" y="18288"/>
                </a:cubicBezTo>
                <a:cubicBezTo>
                  <a:pt x="986621" y="-10895"/>
                  <a:pt x="986435" y="4670"/>
                  <a:pt x="829818" y="18288"/>
                </a:cubicBezTo>
                <a:cubicBezTo>
                  <a:pt x="673201" y="31906"/>
                  <a:pt x="178831" y="-2639"/>
                  <a:pt x="0" y="18288"/>
                </a:cubicBezTo>
                <a:cubicBezTo>
                  <a:pt x="-504" y="12101"/>
                  <a:pt x="-591" y="7719"/>
                  <a:pt x="0" y="0"/>
                </a:cubicBezTo>
                <a:close/>
              </a:path>
            </a:pathLst>
          </a:custGeom>
          <a:solidFill>
            <a:schemeClr val="bg1"/>
          </a:solidFill>
          <a:ln w="38100" cap="rnd">
            <a:solidFill>
              <a:schemeClr val="bg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Logo&#10;&#10;Description automatically generated">
            <a:extLst>
              <a:ext uri="{FF2B5EF4-FFF2-40B4-BE49-F238E27FC236}">
                <a16:creationId xmlns:a16="http://schemas.microsoft.com/office/drawing/2014/main" id="{FFD4BFB9-3AE7-4E1E-9293-CC9DB25757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940" y="3015840"/>
            <a:ext cx="801021" cy="801021"/>
          </a:xfrm>
          <a:prstGeom prst="rect">
            <a:avLst/>
          </a:prstGeom>
        </p:spPr>
      </p:pic>
      <p:pic>
        <p:nvPicPr>
          <p:cNvPr id="7" name="Picture 6" descr="Graphical user interface, application, icon&#10;&#10;Description automatically generated">
            <a:extLst>
              <a:ext uri="{FF2B5EF4-FFF2-40B4-BE49-F238E27FC236}">
                <a16:creationId xmlns:a16="http://schemas.microsoft.com/office/drawing/2014/main" id="{1E52CBE1-B134-4ABF-AFA9-90ED24577816}"/>
              </a:ext>
            </a:extLst>
          </p:cNvPr>
          <p:cNvPicPr>
            <a:picLocks noChangeAspect="1"/>
          </p:cNvPicPr>
          <p:nvPr/>
        </p:nvPicPr>
        <p:blipFill rotWithShape="1">
          <a:blip r:embed="rId3">
            <a:extLst>
              <a:ext uri="{28A0092B-C50C-407E-A947-70E740481C1C}">
                <a14:useLocalDpi xmlns:a14="http://schemas.microsoft.com/office/drawing/2010/main" val="0"/>
              </a:ext>
            </a:extLst>
          </a:blip>
          <a:srcRect l="27413" r="28089"/>
          <a:stretch/>
        </p:blipFill>
        <p:spPr>
          <a:xfrm>
            <a:off x="2746125" y="2892256"/>
            <a:ext cx="801021" cy="1073485"/>
          </a:xfrm>
          <a:prstGeom prst="rect">
            <a:avLst/>
          </a:prstGeom>
        </p:spPr>
      </p:pic>
      <p:pic>
        <p:nvPicPr>
          <p:cNvPr id="11" name="Picture 10" descr="Logo, company name&#10;&#10;Description automatically generated">
            <a:extLst>
              <a:ext uri="{FF2B5EF4-FFF2-40B4-BE49-F238E27FC236}">
                <a16:creationId xmlns:a16="http://schemas.microsoft.com/office/drawing/2014/main" id="{98A3D39D-C059-4CD2-BC2C-FE311BE17FD3}"/>
              </a:ext>
            </a:extLst>
          </p:cNvPr>
          <p:cNvPicPr>
            <a:picLocks noChangeAspect="1"/>
          </p:cNvPicPr>
          <p:nvPr/>
        </p:nvPicPr>
        <p:blipFill rotWithShape="1">
          <a:blip r:embed="rId4">
            <a:extLst>
              <a:ext uri="{28A0092B-C50C-407E-A947-70E740481C1C}">
                <a14:useLocalDpi xmlns:a14="http://schemas.microsoft.com/office/drawing/2010/main" val="0"/>
              </a:ext>
            </a:extLst>
          </a:blip>
          <a:srcRect l="19938" t="38862" r="27544" b="37336"/>
          <a:stretch/>
        </p:blipFill>
        <p:spPr>
          <a:xfrm>
            <a:off x="4418183" y="3191266"/>
            <a:ext cx="2654371" cy="625595"/>
          </a:xfrm>
          <a:prstGeom prst="rect">
            <a:avLst/>
          </a:prstGeom>
        </p:spPr>
      </p:pic>
      <p:pic>
        <p:nvPicPr>
          <p:cNvPr id="14" name="Picture 13" descr="Logo, company name&#10;&#10;Description automatically generated">
            <a:extLst>
              <a:ext uri="{FF2B5EF4-FFF2-40B4-BE49-F238E27FC236}">
                <a16:creationId xmlns:a16="http://schemas.microsoft.com/office/drawing/2014/main" id="{E18DBCC3-A8FB-45B3-AFDD-D14D17663BA7}"/>
              </a:ext>
            </a:extLst>
          </p:cNvPr>
          <p:cNvPicPr>
            <a:picLocks noChangeAspect="1"/>
          </p:cNvPicPr>
          <p:nvPr/>
        </p:nvPicPr>
        <p:blipFill rotWithShape="1">
          <a:blip r:embed="rId5">
            <a:extLst>
              <a:ext uri="{28A0092B-C50C-407E-A947-70E740481C1C}">
                <a14:useLocalDpi xmlns:a14="http://schemas.microsoft.com/office/drawing/2010/main" val="0"/>
              </a:ext>
            </a:extLst>
          </a:blip>
          <a:srcRect l="6788" t="18607" r="10638" b="23849"/>
          <a:stretch/>
        </p:blipFill>
        <p:spPr>
          <a:xfrm>
            <a:off x="8024520" y="3215360"/>
            <a:ext cx="2178960" cy="650764"/>
          </a:xfrm>
          <a:prstGeom prst="rect">
            <a:avLst/>
          </a:prstGeom>
        </p:spPr>
      </p:pic>
      <p:pic>
        <p:nvPicPr>
          <p:cNvPr id="16" name="Picture 15" descr="Logo, company name&#10;&#10;Description automatically generated">
            <a:extLst>
              <a:ext uri="{FF2B5EF4-FFF2-40B4-BE49-F238E27FC236}">
                <a16:creationId xmlns:a16="http://schemas.microsoft.com/office/drawing/2014/main" id="{DF3698ED-4EED-4D7E-95B6-58F902B27CFE}"/>
              </a:ext>
            </a:extLst>
          </p:cNvPr>
          <p:cNvPicPr>
            <a:picLocks noChangeAspect="1"/>
          </p:cNvPicPr>
          <p:nvPr/>
        </p:nvPicPr>
        <p:blipFill rotWithShape="1">
          <a:blip r:embed="rId6">
            <a:extLst>
              <a:ext uri="{28A0092B-C50C-407E-A947-70E740481C1C}">
                <a14:useLocalDpi xmlns:a14="http://schemas.microsoft.com/office/drawing/2010/main" val="0"/>
              </a:ext>
            </a:extLst>
          </a:blip>
          <a:srcRect l="17715" t="6455" r="16199"/>
          <a:stretch/>
        </p:blipFill>
        <p:spPr>
          <a:xfrm>
            <a:off x="8484194" y="4661948"/>
            <a:ext cx="1259612" cy="1073485"/>
          </a:xfrm>
          <a:prstGeom prst="rect">
            <a:avLst/>
          </a:prstGeom>
        </p:spPr>
      </p:pic>
      <p:cxnSp>
        <p:nvCxnSpPr>
          <p:cNvPr id="18" name="Straight Arrow Connector 17">
            <a:extLst>
              <a:ext uri="{FF2B5EF4-FFF2-40B4-BE49-F238E27FC236}">
                <a16:creationId xmlns:a16="http://schemas.microsoft.com/office/drawing/2014/main" id="{7D2065C9-7684-4C07-8928-9BBB6DFD4269}"/>
              </a:ext>
            </a:extLst>
          </p:cNvPr>
          <p:cNvCxnSpPr/>
          <p:nvPr/>
        </p:nvCxnSpPr>
        <p:spPr>
          <a:xfrm flipV="1">
            <a:off x="2039686" y="3416350"/>
            <a:ext cx="533494" cy="126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Arrow: Right 22">
            <a:extLst>
              <a:ext uri="{FF2B5EF4-FFF2-40B4-BE49-F238E27FC236}">
                <a16:creationId xmlns:a16="http://schemas.microsoft.com/office/drawing/2014/main" id="{BC4DC909-2CDB-442E-9B78-BE06D686FB79}"/>
              </a:ext>
            </a:extLst>
          </p:cNvPr>
          <p:cNvSpPr/>
          <p:nvPr/>
        </p:nvSpPr>
        <p:spPr>
          <a:xfrm>
            <a:off x="1988520" y="3337439"/>
            <a:ext cx="462882" cy="203303"/>
          </a:xfrm>
          <a:prstGeom prs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Arrow: Right 23">
            <a:extLst>
              <a:ext uri="{FF2B5EF4-FFF2-40B4-BE49-F238E27FC236}">
                <a16:creationId xmlns:a16="http://schemas.microsoft.com/office/drawing/2014/main" id="{595FE68A-13FD-4130-BE33-7C12BAA3FC5F}"/>
              </a:ext>
            </a:extLst>
          </p:cNvPr>
          <p:cNvSpPr/>
          <p:nvPr/>
        </p:nvSpPr>
        <p:spPr>
          <a:xfrm>
            <a:off x="3720091" y="3354889"/>
            <a:ext cx="462882" cy="203303"/>
          </a:xfrm>
          <a:prstGeom prs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row: Right 24">
            <a:extLst>
              <a:ext uri="{FF2B5EF4-FFF2-40B4-BE49-F238E27FC236}">
                <a16:creationId xmlns:a16="http://schemas.microsoft.com/office/drawing/2014/main" id="{7179677F-4EA3-41F3-88D7-CC1105C39036}"/>
              </a:ext>
            </a:extLst>
          </p:cNvPr>
          <p:cNvSpPr/>
          <p:nvPr/>
        </p:nvSpPr>
        <p:spPr>
          <a:xfrm>
            <a:off x="7204149" y="3402411"/>
            <a:ext cx="462882" cy="203303"/>
          </a:xfrm>
          <a:prstGeom prs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row: Right 27">
            <a:extLst>
              <a:ext uri="{FF2B5EF4-FFF2-40B4-BE49-F238E27FC236}">
                <a16:creationId xmlns:a16="http://schemas.microsoft.com/office/drawing/2014/main" id="{BC570752-FE95-4BF0-BC83-00D186F93D03}"/>
              </a:ext>
            </a:extLst>
          </p:cNvPr>
          <p:cNvSpPr/>
          <p:nvPr/>
        </p:nvSpPr>
        <p:spPr>
          <a:xfrm rot="5400000">
            <a:off x="8809964" y="4095086"/>
            <a:ext cx="462882" cy="203303"/>
          </a:xfrm>
          <a:prstGeom prs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4782360"/>
      </p:ext>
    </p:extLst>
  </p:cSld>
  <p:clrMapOvr>
    <a:masterClrMapping/>
  </p:clrMapOvr>
  <p:transition spd="slow">
    <p:randomBar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raphical user interface&#10;&#10;Description automatically generated">
            <a:extLst>
              <a:ext uri="{FF2B5EF4-FFF2-40B4-BE49-F238E27FC236}">
                <a16:creationId xmlns:a16="http://schemas.microsoft.com/office/drawing/2014/main" id="{1A1F34A2-1348-4DEF-AEC3-674CD04EEE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741" y="1724026"/>
            <a:ext cx="2846131" cy="4724400"/>
          </a:xfrm>
          <a:prstGeom prst="rect">
            <a:avLst/>
          </a:prstGeom>
        </p:spPr>
      </p:pic>
      <p:pic>
        <p:nvPicPr>
          <p:cNvPr id="7" name="Picture 6" descr="Graphical user interface, text, application&#10;&#10;Description automatically generated">
            <a:extLst>
              <a:ext uri="{FF2B5EF4-FFF2-40B4-BE49-F238E27FC236}">
                <a16:creationId xmlns:a16="http://schemas.microsoft.com/office/drawing/2014/main" id="{512E7F18-9DBB-4CA9-852D-0F953A0A86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72872" y="1724026"/>
            <a:ext cx="2975758" cy="4724400"/>
          </a:xfrm>
          <a:prstGeom prst="rect">
            <a:avLst/>
          </a:prstGeom>
        </p:spPr>
      </p:pic>
      <p:pic>
        <p:nvPicPr>
          <p:cNvPr id="9" name="Picture 8" descr="Graphical user interface, application&#10;&#10;Description automatically generated">
            <a:extLst>
              <a:ext uri="{FF2B5EF4-FFF2-40B4-BE49-F238E27FC236}">
                <a16:creationId xmlns:a16="http://schemas.microsoft.com/office/drawing/2014/main" id="{35A2EB28-10AE-4F66-A74E-B17F7B8D029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48630" y="1714500"/>
            <a:ext cx="3041668" cy="4733926"/>
          </a:xfrm>
          <a:prstGeom prst="rect">
            <a:avLst/>
          </a:prstGeom>
        </p:spPr>
      </p:pic>
      <p:pic>
        <p:nvPicPr>
          <p:cNvPr id="11" name="Picture 10" descr="Chart, treemap chart&#10;&#10;Description automatically generated">
            <a:extLst>
              <a:ext uri="{FF2B5EF4-FFF2-40B4-BE49-F238E27FC236}">
                <a16:creationId xmlns:a16="http://schemas.microsoft.com/office/drawing/2014/main" id="{30FB8DCF-AF5B-4B2E-BD5B-543F7A581A9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94761" y="1714500"/>
            <a:ext cx="3041668" cy="4770896"/>
          </a:xfrm>
          <a:prstGeom prst="rect">
            <a:avLst/>
          </a:prstGeom>
        </p:spPr>
      </p:pic>
      <p:sp>
        <p:nvSpPr>
          <p:cNvPr id="12" name="TextBox 11">
            <a:extLst>
              <a:ext uri="{FF2B5EF4-FFF2-40B4-BE49-F238E27FC236}">
                <a16:creationId xmlns:a16="http://schemas.microsoft.com/office/drawing/2014/main" id="{8BBE5205-4BE6-4AA3-9741-1CFB8EBDA677}"/>
              </a:ext>
            </a:extLst>
          </p:cNvPr>
          <p:cNvSpPr txBox="1"/>
          <p:nvPr/>
        </p:nvSpPr>
        <p:spPr>
          <a:xfrm>
            <a:off x="990600" y="476250"/>
            <a:ext cx="7372350" cy="830997"/>
          </a:xfrm>
          <a:prstGeom prst="rect">
            <a:avLst/>
          </a:prstGeom>
          <a:noFill/>
        </p:spPr>
        <p:txBody>
          <a:bodyPr wrap="square" rtlCol="0">
            <a:spAutoFit/>
          </a:bodyPr>
          <a:lstStyle/>
          <a:p>
            <a:pPr algn="ctr"/>
            <a:r>
              <a:rPr lang="en-US" sz="4800" dirty="0">
                <a:latin typeface="+mj-lt"/>
              </a:rPr>
              <a:t>UI INTERFACE</a:t>
            </a:r>
          </a:p>
        </p:txBody>
      </p:sp>
    </p:spTree>
    <p:extLst>
      <p:ext uri="{BB962C8B-B14F-4D97-AF65-F5344CB8AC3E}">
        <p14:creationId xmlns:p14="http://schemas.microsoft.com/office/powerpoint/2010/main" val="13984118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6">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4" name="Rectangle 13">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9E8C7B-E1B8-4591-80D4-31688A01D637}"/>
              </a:ext>
            </a:extLst>
          </p:cNvPr>
          <p:cNvSpPr>
            <a:spLocks noGrp="1"/>
          </p:cNvSpPr>
          <p:nvPr>
            <p:ph type="title"/>
          </p:nvPr>
        </p:nvSpPr>
        <p:spPr>
          <a:xfrm>
            <a:off x="638881" y="759978"/>
            <a:ext cx="10909640" cy="1065836"/>
          </a:xfrm>
        </p:spPr>
        <p:txBody>
          <a:bodyPr vert="horz" lIns="91440" tIns="45720" rIns="91440" bIns="45720" rtlCol="0" anchor="ctr">
            <a:normAutofit/>
          </a:bodyPr>
          <a:lstStyle/>
          <a:p>
            <a:pPr algn="ctr"/>
            <a:r>
              <a:rPr lang="en-US" sz="6000"/>
              <a:t>Admin UI Interface</a:t>
            </a:r>
          </a:p>
        </p:txBody>
      </p:sp>
      <p:sp>
        <p:nvSpPr>
          <p:cNvPr id="16" name="Rectangle 6">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27432"/>
          </a:xfrm>
          <a:custGeom>
            <a:avLst/>
            <a:gdLst>
              <a:gd name="connsiteX0" fmla="*/ 0 w 3291840"/>
              <a:gd name="connsiteY0" fmla="*/ 0 h 27432"/>
              <a:gd name="connsiteX1" fmla="*/ 625450 w 3291840"/>
              <a:gd name="connsiteY1" fmla="*/ 0 h 27432"/>
              <a:gd name="connsiteX2" fmla="*/ 1283818 w 3291840"/>
              <a:gd name="connsiteY2" fmla="*/ 0 h 27432"/>
              <a:gd name="connsiteX3" fmla="*/ 1975104 w 3291840"/>
              <a:gd name="connsiteY3" fmla="*/ 0 h 27432"/>
              <a:gd name="connsiteX4" fmla="*/ 2666390 w 3291840"/>
              <a:gd name="connsiteY4" fmla="*/ 0 h 27432"/>
              <a:gd name="connsiteX5" fmla="*/ 3291840 w 3291840"/>
              <a:gd name="connsiteY5" fmla="*/ 0 h 27432"/>
              <a:gd name="connsiteX6" fmla="*/ 3291840 w 3291840"/>
              <a:gd name="connsiteY6" fmla="*/ 27432 h 27432"/>
              <a:gd name="connsiteX7" fmla="*/ 2567635 w 3291840"/>
              <a:gd name="connsiteY7" fmla="*/ 27432 h 27432"/>
              <a:gd name="connsiteX8" fmla="*/ 1843430 w 3291840"/>
              <a:gd name="connsiteY8" fmla="*/ 27432 h 27432"/>
              <a:gd name="connsiteX9" fmla="*/ 1185062 w 3291840"/>
              <a:gd name="connsiteY9" fmla="*/ 27432 h 27432"/>
              <a:gd name="connsiteX10" fmla="*/ 0 w 3291840"/>
              <a:gd name="connsiteY10" fmla="*/ 27432 h 27432"/>
              <a:gd name="connsiteX11" fmla="*/ 0 w 3291840"/>
              <a:gd name="connsiteY11"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91840" h="27432" fill="none" extrusionOk="0">
                <a:moveTo>
                  <a:pt x="0" y="0"/>
                </a:moveTo>
                <a:cubicBezTo>
                  <a:pt x="173613" y="5552"/>
                  <a:pt x="489242" y="1770"/>
                  <a:pt x="625450" y="0"/>
                </a:cubicBezTo>
                <a:cubicBezTo>
                  <a:pt x="761658" y="-1770"/>
                  <a:pt x="1015131" y="32079"/>
                  <a:pt x="1283818" y="0"/>
                </a:cubicBezTo>
                <a:cubicBezTo>
                  <a:pt x="1552505" y="-32079"/>
                  <a:pt x="1752773" y="10771"/>
                  <a:pt x="1975104" y="0"/>
                </a:cubicBezTo>
                <a:cubicBezTo>
                  <a:pt x="2197435" y="-10771"/>
                  <a:pt x="2433070" y="21341"/>
                  <a:pt x="2666390" y="0"/>
                </a:cubicBezTo>
                <a:cubicBezTo>
                  <a:pt x="2899710" y="-21341"/>
                  <a:pt x="3028437" y="16612"/>
                  <a:pt x="3291840" y="0"/>
                </a:cubicBezTo>
                <a:cubicBezTo>
                  <a:pt x="3290674" y="7395"/>
                  <a:pt x="3291885" y="21864"/>
                  <a:pt x="3291840" y="27432"/>
                </a:cubicBezTo>
                <a:cubicBezTo>
                  <a:pt x="3043276" y="47012"/>
                  <a:pt x="2921041" y="-3764"/>
                  <a:pt x="2567635" y="27432"/>
                </a:cubicBezTo>
                <a:cubicBezTo>
                  <a:pt x="2214230" y="58628"/>
                  <a:pt x="2189623" y="-3875"/>
                  <a:pt x="1843430" y="27432"/>
                </a:cubicBezTo>
                <a:cubicBezTo>
                  <a:pt x="1497237" y="58739"/>
                  <a:pt x="1492584" y="38324"/>
                  <a:pt x="1185062" y="27432"/>
                </a:cubicBezTo>
                <a:cubicBezTo>
                  <a:pt x="877540" y="16540"/>
                  <a:pt x="313238" y="55587"/>
                  <a:pt x="0" y="27432"/>
                </a:cubicBezTo>
                <a:cubicBezTo>
                  <a:pt x="-503" y="20663"/>
                  <a:pt x="1168" y="5855"/>
                  <a:pt x="0" y="0"/>
                </a:cubicBezTo>
                <a:close/>
              </a:path>
              <a:path w="3291840" h="27432" stroke="0" extrusionOk="0">
                <a:moveTo>
                  <a:pt x="0" y="0"/>
                </a:moveTo>
                <a:cubicBezTo>
                  <a:pt x="281971" y="23935"/>
                  <a:pt x="485873" y="-14021"/>
                  <a:pt x="625450" y="0"/>
                </a:cubicBezTo>
                <a:cubicBezTo>
                  <a:pt x="765027" y="14021"/>
                  <a:pt x="1048900" y="27914"/>
                  <a:pt x="1185062" y="0"/>
                </a:cubicBezTo>
                <a:cubicBezTo>
                  <a:pt x="1321224" y="-27914"/>
                  <a:pt x="1648252" y="-3988"/>
                  <a:pt x="1909267" y="0"/>
                </a:cubicBezTo>
                <a:cubicBezTo>
                  <a:pt x="2170282" y="3988"/>
                  <a:pt x="2301957" y="25891"/>
                  <a:pt x="2534717" y="0"/>
                </a:cubicBezTo>
                <a:cubicBezTo>
                  <a:pt x="2767477" y="-25891"/>
                  <a:pt x="3078800" y="21500"/>
                  <a:pt x="3291840" y="0"/>
                </a:cubicBezTo>
                <a:cubicBezTo>
                  <a:pt x="3292033" y="12649"/>
                  <a:pt x="3290852" y="17989"/>
                  <a:pt x="3291840" y="27432"/>
                </a:cubicBezTo>
                <a:cubicBezTo>
                  <a:pt x="3120474" y="24858"/>
                  <a:pt x="2816568" y="13777"/>
                  <a:pt x="2633472" y="27432"/>
                </a:cubicBezTo>
                <a:cubicBezTo>
                  <a:pt x="2450376" y="41087"/>
                  <a:pt x="2160769" y="46494"/>
                  <a:pt x="1909267" y="27432"/>
                </a:cubicBezTo>
                <a:cubicBezTo>
                  <a:pt x="1657765" y="8370"/>
                  <a:pt x="1623992" y="18792"/>
                  <a:pt x="1349654" y="27432"/>
                </a:cubicBezTo>
                <a:cubicBezTo>
                  <a:pt x="1075316" y="36072"/>
                  <a:pt x="833426" y="43325"/>
                  <a:pt x="691286" y="27432"/>
                </a:cubicBezTo>
                <a:cubicBezTo>
                  <a:pt x="549146" y="11539"/>
                  <a:pt x="342011" y="33345"/>
                  <a:pt x="0" y="27432"/>
                </a:cubicBezTo>
                <a:cubicBezTo>
                  <a:pt x="1300" y="19678"/>
                  <a:pt x="-86" y="12044"/>
                  <a:pt x="0" y="0"/>
                </a:cubicBezTo>
                <a:close/>
              </a:path>
            </a:pathLst>
          </a:custGeom>
          <a:solidFill>
            <a:srgbClr val="E77129"/>
          </a:solidFill>
          <a:ln w="38100" cap="rnd">
            <a:solidFill>
              <a:srgbClr val="E77129"/>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Graphical user interface, Word&#10;&#10;Description automatically generated">
            <a:extLst>
              <a:ext uri="{FF2B5EF4-FFF2-40B4-BE49-F238E27FC236}">
                <a16:creationId xmlns:a16="http://schemas.microsoft.com/office/drawing/2014/main" id="{FCBBE72C-EB5D-4880-9736-B4CE264DEB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7745" y="2642616"/>
            <a:ext cx="3759006" cy="3895344"/>
          </a:xfrm>
          <a:prstGeom prst="rect">
            <a:avLst/>
          </a:prstGeom>
        </p:spPr>
      </p:pic>
      <p:pic>
        <p:nvPicPr>
          <p:cNvPr id="5" name="Picture 4" descr="A picture containing text, wall, indoor, person&#10;&#10;Description automatically generated">
            <a:extLst>
              <a:ext uri="{FF2B5EF4-FFF2-40B4-BE49-F238E27FC236}">
                <a16:creationId xmlns:a16="http://schemas.microsoft.com/office/drawing/2014/main" id="{327B833A-1E76-4ACC-8650-161F94082F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4808" y="2642616"/>
            <a:ext cx="5193792" cy="3895344"/>
          </a:xfrm>
          <a:prstGeom prst="rect">
            <a:avLst/>
          </a:prstGeom>
        </p:spPr>
      </p:pic>
    </p:spTree>
    <p:extLst>
      <p:ext uri="{BB962C8B-B14F-4D97-AF65-F5344CB8AC3E}">
        <p14:creationId xmlns:p14="http://schemas.microsoft.com/office/powerpoint/2010/main" val="10516947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 name="Rectangle 6">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53" name="Rectangle 52">
            <a:extLst>
              <a:ext uri="{FF2B5EF4-FFF2-40B4-BE49-F238E27FC236}">
                <a16:creationId xmlns:a16="http://schemas.microsoft.com/office/drawing/2014/main" id="{76906711-0AFB-47DD-A4B6-4E94B38B8C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Shape 54">
            <a:extLst>
              <a:ext uri="{FF2B5EF4-FFF2-40B4-BE49-F238E27FC236}">
                <a16:creationId xmlns:a16="http://schemas.microsoft.com/office/drawing/2014/main" id="{AA91F649-894C-41F6-A21D-3D1AC558E9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877832"/>
          </a:xfrm>
          <a:custGeom>
            <a:avLst/>
            <a:gdLst>
              <a:gd name="connsiteX0" fmla="*/ 6789701 w 12192000"/>
              <a:gd name="connsiteY0" fmla="*/ 2809623 h 2877832"/>
              <a:gd name="connsiteX1" fmla="*/ 6788702 w 12192000"/>
              <a:gd name="connsiteY1" fmla="*/ 2809701 h 2877832"/>
              <a:gd name="connsiteX2" fmla="*/ 6788476 w 12192000"/>
              <a:gd name="connsiteY2" fmla="*/ 2810235 h 2877832"/>
              <a:gd name="connsiteX3" fmla="*/ 0 w 12192000"/>
              <a:gd name="connsiteY3" fmla="*/ 0 h 2877832"/>
              <a:gd name="connsiteX4" fmla="*/ 12192000 w 12192000"/>
              <a:gd name="connsiteY4" fmla="*/ 0 h 2877832"/>
              <a:gd name="connsiteX5" fmla="*/ 12192000 w 12192000"/>
              <a:gd name="connsiteY5" fmla="*/ 1915388 h 2877832"/>
              <a:gd name="connsiteX6" fmla="*/ 12061096 w 12192000"/>
              <a:gd name="connsiteY6" fmla="*/ 1954428 h 2877832"/>
              <a:gd name="connsiteX7" fmla="*/ 11676800 w 12192000"/>
              <a:gd name="connsiteY7" fmla="*/ 2058003 h 2877832"/>
              <a:gd name="connsiteX8" fmla="*/ 10425355 w 12192000"/>
              <a:gd name="connsiteY8" fmla="*/ 2341542 h 2877832"/>
              <a:gd name="connsiteX9" fmla="*/ 9424022 w 12192000"/>
              <a:gd name="connsiteY9" fmla="*/ 2516704 h 2877832"/>
              <a:gd name="connsiteX10" fmla="*/ 8458419 w 12192000"/>
              <a:gd name="connsiteY10" fmla="*/ 2650405 h 2877832"/>
              <a:gd name="connsiteX11" fmla="*/ 7715970 w 12192000"/>
              <a:gd name="connsiteY11" fmla="*/ 2730352 h 2877832"/>
              <a:gd name="connsiteX12" fmla="*/ 6951716 w 12192000"/>
              <a:gd name="connsiteY12" fmla="*/ 2796132 h 2877832"/>
              <a:gd name="connsiteX13" fmla="*/ 6936303 w 12192000"/>
              <a:gd name="connsiteY13" fmla="*/ 2798203 h 2877832"/>
              <a:gd name="connsiteX14" fmla="*/ 6790448 w 12192000"/>
              <a:gd name="connsiteY14" fmla="*/ 2809564 h 2877832"/>
              <a:gd name="connsiteX15" fmla="*/ 6799941 w 12192000"/>
              <a:gd name="connsiteY15" fmla="*/ 2811384 h 2877832"/>
              <a:gd name="connsiteX16" fmla="*/ 6835432 w 12192000"/>
              <a:gd name="connsiteY16" fmla="*/ 2809677 h 2877832"/>
              <a:gd name="connsiteX17" fmla="*/ 6884003 w 12192000"/>
              <a:gd name="connsiteY17" fmla="*/ 2806699 h 2877832"/>
              <a:gd name="connsiteX18" fmla="*/ 7578771 w 12192000"/>
              <a:gd name="connsiteY18" fmla="*/ 2774172 h 2877832"/>
              <a:gd name="connsiteX19" fmla="*/ 8623845 w 12192000"/>
              <a:gd name="connsiteY19" fmla="*/ 2687275 h 2877832"/>
              <a:gd name="connsiteX20" fmla="*/ 9479970 w 12192000"/>
              <a:gd name="connsiteY20" fmla="*/ 2583369 h 2877832"/>
              <a:gd name="connsiteX21" fmla="*/ 10629308 w 12192000"/>
              <a:gd name="connsiteY21" fmla="*/ 2389212 h 2877832"/>
              <a:gd name="connsiteX22" fmla="*/ 11998498 w 12192000"/>
              <a:gd name="connsiteY22" fmla="*/ 2063218 h 2877832"/>
              <a:gd name="connsiteX23" fmla="*/ 12192000 w 12192000"/>
              <a:gd name="connsiteY23" fmla="*/ 2006219 h 2877832"/>
              <a:gd name="connsiteX24" fmla="*/ 12192000 w 12192000"/>
              <a:gd name="connsiteY24" fmla="*/ 2060956 h 2877832"/>
              <a:gd name="connsiteX25" fmla="*/ 11829257 w 12192000"/>
              <a:gd name="connsiteY25" fmla="*/ 2166255 h 2877832"/>
              <a:gd name="connsiteX26" fmla="*/ 10939183 w 12192000"/>
              <a:gd name="connsiteY26" fmla="*/ 2380770 h 2877832"/>
              <a:gd name="connsiteX27" fmla="*/ 9985530 w 12192000"/>
              <a:gd name="connsiteY27" fmla="*/ 2560775 h 2877832"/>
              <a:gd name="connsiteX28" fmla="*/ 9186882 w 12192000"/>
              <a:gd name="connsiteY28" fmla="*/ 2676722 h 2877832"/>
              <a:gd name="connsiteX29" fmla="*/ 8578198 w 12192000"/>
              <a:gd name="connsiteY29" fmla="*/ 2746241 h 2877832"/>
              <a:gd name="connsiteX30" fmla="*/ 7864358 w 12192000"/>
              <a:gd name="connsiteY30" fmla="*/ 2807692 h 2877832"/>
              <a:gd name="connsiteX31" fmla="*/ 6935502 w 12192000"/>
              <a:gd name="connsiteY31" fmla="*/ 2859086 h 2877832"/>
              <a:gd name="connsiteX32" fmla="*/ 6477750 w 12192000"/>
              <a:gd name="connsiteY32" fmla="*/ 2872989 h 2877832"/>
              <a:gd name="connsiteX33" fmla="*/ 6362294 w 12192000"/>
              <a:gd name="connsiteY33" fmla="*/ 2877832 h 2877832"/>
              <a:gd name="connsiteX34" fmla="*/ 6057129 w 12192000"/>
              <a:gd name="connsiteY34" fmla="*/ 2877832 h 2877832"/>
              <a:gd name="connsiteX35" fmla="*/ 5977784 w 12192000"/>
              <a:gd name="connsiteY35" fmla="*/ 2873238 h 2877832"/>
              <a:gd name="connsiteX36" fmla="*/ 5265087 w 12192000"/>
              <a:gd name="connsiteY36" fmla="*/ 2836989 h 2877832"/>
              <a:gd name="connsiteX37" fmla="*/ 4346277 w 12192000"/>
              <a:gd name="connsiteY37" fmla="*/ 2774919 h 2877832"/>
              <a:gd name="connsiteX38" fmla="*/ 3373045 w 12192000"/>
              <a:gd name="connsiteY38" fmla="*/ 2676350 h 2877832"/>
              <a:gd name="connsiteX39" fmla="*/ 2362173 w 12192000"/>
              <a:gd name="connsiteY39" fmla="*/ 2557423 h 2877832"/>
              <a:gd name="connsiteX40" fmla="*/ 1233178 w 12192000"/>
              <a:gd name="connsiteY40" fmla="*/ 2384247 h 2877832"/>
              <a:gd name="connsiteX41" fmla="*/ 68500 w 12192000"/>
              <a:gd name="connsiteY41" fmla="*/ 2144540 h 2877832"/>
              <a:gd name="connsiteX42" fmla="*/ 0 w 12192000"/>
              <a:gd name="connsiteY42" fmla="*/ 2127185 h 2877832"/>
              <a:gd name="connsiteX43" fmla="*/ 0 w 12192000"/>
              <a:gd name="connsiteY43" fmla="*/ 2070696 h 2877832"/>
              <a:gd name="connsiteX44" fmla="*/ 72441 w 12192000"/>
              <a:gd name="connsiteY44" fmla="*/ 2089473 h 2877832"/>
              <a:gd name="connsiteX45" fmla="*/ 600716 w 12192000"/>
              <a:gd name="connsiteY45" fmla="*/ 2207843 h 2877832"/>
              <a:gd name="connsiteX46" fmla="*/ 1769512 w 12192000"/>
              <a:gd name="connsiteY46" fmla="*/ 2418011 h 2877832"/>
              <a:gd name="connsiteX47" fmla="*/ 2613554 w 12192000"/>
              <a:gd name="connsiteY47" fmla="*/ 2534953 h 2877832"/>
              <a:gd name="connsiteX48" fmla="*/ 2581134 w 12192000"/>
              <a:gd name="connsiteY48" fmla="*/ 2525022 h 2877832"/>
              <a:gd name="connsiteX49" fmla="*/ 1112635 w 12192000"/>
              <a:gd name="connsiteY49" fmla="*/ 2192325 h 2877832"/>
              <a:gd name="connsiteX50" fmla="*/ 420412 w 12192000"/>
              <a:gd name="connsiteY50" fmla="*/ 1992892 h 2877832"/>
              <a:gd name="connsiteX51" fmla="*/ 0 w 12192000"/>
              <a:gd name="connsiteY51" fmla="*/ 1853975 h 2877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877832">
                <a:moveTo>
                  <a:pt x="6789701" y="2809623"/>
                </a:moveTo>
                <a:lnTo>
                  <a:pt x="6788702" y="2809701"/>
                </a:lnTo>
                <a:lnTo>
                  <a:pt x="6788476" y="2810235"/>
                </a:lnTo>
                <a:close/>
                <a:moveTo>
                  <a:pt x="0" y="0"/>
                </a:moveTo>
                <a:lnTo>
                  <a:pt x="12192000" y="0"/>
                </a:lnTo>
                <a:lnTo>
                  <a:pt x="12192000" y="1915388"/>
                </a:lnTo>
                <a:lnTo>
                  <a:pt x="12061096" y="1954428"/>
                </a:lnTo>
                <a:cubicBezTo>
                  <a:pt x="11933500" y="1990642"/>
                  <a:pt x="11805390" y="2025171"/>
                  <a:pt x="11676800" y="2058003"/>
                </a:cubicBezTo>
                <a:cubicBezTo>
                  <a:pt x="11262789" y="2165510"/>
                  <a:pt x="10845343" y="2259112"/>
                  <a:pt x="10425355" y="2341542"/>
                </a:cubicBezTo>
                <a:cubicBezTo>
                  <a:pt x="10092810" y="2406753"/>
                  <a:pt x="9759033" y="2465150"/>
                  <a:pt x="9424022" y="2516704"/>
                </a:cubicBezTo>
                <a:cubicBezTo>
                  <a:pt x="9102997" y="2566361"/>
                  <a:pt x="8781133" y="2610928"/>
                  <a:pt x="8458419" y="2650405"/>
                </a:cubicBezTo>
                <a:cubicBezTo>
                  <a:pt x="8211360" y="2680571"/>
                  <a:pt x="7963792" y="2706144"/>
                  <a:pt x="7715970" y="2730352"/>
                </a:cubicBezTo>
                <a:lnTo>
                  <a:pt x="6951716" y="2796132"/>
                </a:lnTo>
                <a:lnTo>
                  <a:pt x="6936303" y="2798203"/>
                </a:lnTo>
                <a:lnTo>
                  <a:pt x="6790448" y="2809564"/>
                </a:lnTo>
                <a:lnTo>
                  <a:pt x="6799941" y="2811384"/>
                </a:lnTo>
                <a:cubicBezTo>
                  <a:pt x="6811623" y="2811850"/>
                  <a:pt x="6823734" y="2809677"/>
                  <a:pt x="6835432" y="2809677"/>
                </a:cubicBezTo>
                <a:cubicBezTo>
                  <a:pt x="6851580" y="2809677"/>
                  <a:pt x="6867729" y="2807070"/>
                  <a:pt x="6884003" y="2806699"/>
                </a:cubicBezTo>
                <a:cubicBezTo>
                  <a:pt x="7115805" y="2801237"/>
                  <a:pt x="7347351" y="2789070"/>
                  <a:pt x="7578771" y="2774172"/>
                </a:cubicBezTo>
                <a:cubicBezTo>
                  <a:pt x="7927552" y="2751704"/>
                  <a:pt x="8276080" y="2723525"/>
                  <a:pt x="8623845" y="2687275"/>
                </a:cubicBezTo>
                <a:cubicBezTo>
                  <a:pt x="8909939" y="2657977"/>
                  <a:pt x="9195310" y="2623342"/>
                  <a:pt x="9479970" y="2583369"/>
                </a:cubicBezTo>
                <a:cubicBezTo>
                  <a:pt x="9864901" y="2528995"/>
                  <a:pt x="10248014" y="2464281"/>
                  <a:pt x="10629308" y="2389212"/>
                </a:cubicBezTo>
                <a:cubicBezTo>
                  <a:pt x="11090114" y="2298092"/>
                  <a:pt x="11546975" y="2190586"/>
                  <a:pt x="11998498" y="2063218"/>
                </a:cubicBezTo>
                <a:lnTo>
                  <a:pt x="12192000" y="2006219"/>
                </a:lnTo>
                <a:lnTo>
                  <a:pt x="12192000" y="2060956"/>
                </a:lnTo>
                <a:lnTo>
                  <a:pt x="11829257" y="2166255"/>
                </a:lnTo>
                <a:cubicBezTo>
                  <a:pt x="11534769" y="2245952"/>
                  <a:pt x="11238120" y="2316838"/>
                  <a:pt x="10939183" y="2380770"/>
                </a:cubicBezTo>
                <a:cubicBezTo>
                  <a:pt x="10622824" y="2448552"/>
                  <a:pt x="10304941" y="2508549"/>
                  <a:pt x="9985530" y="2560775"/>
                </a:cubicBezTo>
                <a:cubicBezTo>
                  <a:pt x="9720036" y="2604224"/>
                  <a:pt x="9453814" y="2642869"/>
                  <a:pt x="9186882" y="2676722"/>
                </a:cubicBezTo>
                <a:cubicBezTo>
                  <a:pt x="8984197" y="2702296"/>
                  <a:pt x="8781514" y="2726379"/>
                  <a:pt x="8578198" y="2746241"/>
                </a:cubicBezTo>
                <a:cubicBezTo>
                  <a:pt x="8340547" y="2768961"/>
                  <a:pt x="8102644" y="2790436"/>
                  <a:pt x="7864358" y="2807692"/>
                </a:cubicBezTo>
                <a:cubicBezTo>
                  <a:pt x="7554994" y="2830036"/>
                  <a:pt x="7245502" y="2847914"/>
                  <a:pt x="6935502" y="2859086"/>
                </a:cubicBezTo>
                <a:cubicBezTo>
                  <a:pt x="6782917" y="2864549"/>
                  <a:pt x="6630334" y="2868397"/>
                  <a:pt x="6477750" y="2872989"/>
                </a:cubicBezTo>
                <a:cubicBezTo>
                  <a:pt x="6439195" y="2870905"/>
                  <a:pt x="6400529" y="2872530"/>
                  <a:pt x="6362294" y="2877832"/>
                </a:cubicBezTo>
                <a:lnTo>
                  <a:pt x="6057129" y="2877832"/>
                </a:lnTo>
                <a:lnTo>
                  <a:pt x="5977784" y="2873238"/>
                </a:lnTo>
                <a:cubicBezTo>
                  <a:pt x="5740261" y="2860825"/>
                  <a:pt x="5502739" y="2847046"/>
                  <a:pt x="5265087" y="2836989"/>
                </a:cubicBezTo>
                <a:cubicBezTo>
                  <a:pt x="4958267" y="2824573"/>
                  <a:pt x="4651826" y="2804093"/>
                  <a:pt x="4346277" y="2774919"/>
                </a:cubicBezTo>
                <a:cubicBezTo>
                  <a:pt x="4021654" y="2744007"/>
                  <a:pt x="3697795" y="2709372"/>
                  <a:pt x="3373045" y="2676350"/>
                </a:cubicBezTo>
                <a:cubicBezTo>
                  <a:pt x="3035412" y="2642088"/>
                  <a:pt x="2698456" y="2602449"/>
                  <a:pt x="2362173" y="2557423"/>
                </a:cubicBezTo>
                <a:cubicBezTo>
                  <a:pt x="1984692" y="2507270"/>
                  <a:pt x="1608364" y="2449544"/>
                  <a:pt x="1233178" y="2384247"/>
                </a:cubicBezTo>
                <a:cubicBezTo>
                  <a:pt x="842181" y="2315534"/>
                  <a:pt x="453758" y="2237046"/>
                  <a:pt x="68500" y="2144540"/>
                </a:cubicBezTo>
                <a:lnTo>
                  <a:pt x="0" y="2127185"/>
                </a:lnTo>
                <a:lnTo>
                  <a:pt x="0" y="2070696"/>
                </a:lnTo>
                <a:lnTo>
                  <a:pt x="72441" y="2089473"/>
                </a:lnTo>
                <a:cubicBezTo>
                  <a:pt x="247961" y="2131651"/>
                  <a:pt x="424164" y="2170911"/>
                  <a:pt x="600716" y="2207843"/>
                </a:cubicBezTo>
                <a:cubicBezTo>
                  <a:pt x="988279" y="2288657"/>
                  <a:pt x="1378133" y="2357555"/>
                  <a:pt x="1769512" y="2418011"/>
                </a:cubicBezTo>
                <a:cubicBezTo>
                  <a:pt x="2052426" y="2461587"/>
                  <a:pt x="2335725" y="2501684"/>
                  <a:pt x="2613554" y="2534953"/>
                </a:cubicBezTo>
                <a:cubicBezTo>
                  <a:pt x="2605544" y="2537560"/>
                  <a:pt x="2594611" y="2527504"/>
                  <a:pt x="2581134" y="2525022"/>
                </a:cubicBezTo>
                <a:cubicBezTo>
                  <a:pt x="2087178" y="2433070"/>
                  <a:pt x="1597684" y="2322177"/>
                  <a:pt x="1112635" y="2192325"/>
                </a:cubicBezTo>
                <a:cubicBezTo>
                  <a:pt x="880453" y="2130254"/>
                  <a:pt x="649713" y="2063776"/>
                  <a:pt x="420412" y="1992892"/>
                </a:cubicBezTo>
                <a:lnTo>
                  <a:pt x="0" y="1853975"/>
                </a:lnTo>
                <a:close/>
              </a:path>
            </a:pathLst>
          </a:custGeom>
          <a:solidFill>
            <a:srgbClr val="E7712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012DE7C-8621-4D4E-9A95-7F1D7F37D1E8}"/>
              </a:ext>
            </a:extLst>
          </p:cNvPr>
          <p:cNvSpPr>
            <a:spLocks noGrp="1"/>
          </p:cNvSpPr>
          <p:nvPr>
            <p:ph type="title"/>
          </p:nvPr>
        </p:nvSpPr>
        <p:spPr>
          <a:xfrm>
            <a:off x="777214" y="96282"/>
            <a:ext cx="10359319" cy="885571"/>
          </a:xfrm>
        </p:spPr>
        <p:txBody>
          <a:bodyPr vert="horz" lIns="91440" tIns="45720" rIns="91440" bIns="45720" rtlCol="0" anchor="ctr">
            <a:normAutofit/>
          </a:bodyPr>
          <a:lstStyle/>
          <a:p>
            <a:pPr algn="ctr"/>
            <a:r>
              <a:rPr lang="en-US" sz="4000" dirty="0">
                <a:solidFill>
                  <a:srgbClr val="FFFFFF"/>
                </a:solidFill>
              </a:rPr>
              <a:t>Business Model</a:t>
            </a:r>
          </a:p>
        </p:txBody>
      </p:sp>
      <p:sp>
        <p:nvSpPr>
          <p:cNvPr id="57" name="Rectangle 7">
            <a:extLst>
              <a:ext uri="{FF2B5EF4-FFF2-40B4-BE49-F238E27FC236}">
                <a16:creationId xmlns:a16="http://schemas.microsoft.com/office/drawing/2014/main" id="{56037404-66BD-46B5-9323-1B53131967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1753266"/>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solidFill>
          <a:ln w="38100"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2FE385EC-59FD-4E13-8A7A-9E315B2AFF3D}"/>
              </a:ext>
            </a:extLst>
          </p:cNvPr>
          <p:cNvPicPr>
            <a:picLocks noChangeAspect="1"/>
          </p:cNvPicPr>
          <p:nvPr/>
        </p:nvPicPr>
        <p:blipFill>
          <a:blip r:embed="rId2"/>
          <a:stretch>
            <a:fillRect/>
          </a:stretch>
        </p:blipFill>
        <p:spPr>
          <a:xfrm>
            <a:off x="0" y="816753"/>
            <a:ext cx="12192000" cy="6052206"/>
          </a:xfrm>
          <a:prstGeom prst="rect">
            <a:avLst/>
          </a:prstGeom>
        </p:spPr>
      </p:pic>
    </p:spTree>
    <p:extLst>
      <p:ext uri="{BB962C8B-B14F-4D97-AF65-F5344CB8AC3E}">
        <p14:creationId xmlns:p14="http://schemas.microsoft.com/office/powerpoint/2010/main" val="2415618714"/>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45DEEED-BE3A-4307-800A-45F555B51C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F5C73706-35AD-4797-B796-D806B8FE5A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006297" cy="6858000"/>
          </a:xfrm>
          <a:custGeom>
            <a:avLst/>
            <a:gdLst>
              <a:gd name="connsiteX0" fmla="*/ 5006297 w 5006297"/>
              <a:gd name="connsiteY0" fmla="*/ 0 h 6858000"/>
              <a:gd name="connsiteX1" fmla="*/ 1229608 w 5006297"/>
              <a:gd name="connsiteY1" fmla="*/ 0 h 6858000"/>
              <a:gd name="connsiteX2" fmla="*/ 1128285 w 5006297"/>
              <a:gd name="connsiteY2" fmla="*/ 156518 h 6858000"/>
              <a:gd name="connsiteX3" fmla="*/ 768782 w 5006297"/>
              <a:gd name="connsiteY3" fmla="*/ 825746 h 6858000"/>
              <a:gd name="connsiteX4" fmla="*/ 743290 w 5006297"/>
              <a:gd name="connsiteY4" fmla="*/ 860183 h 6858000"/>
              <a:gd name="connsiteX5" fmla="*/ 787138 w 5006297"/>
              <a:gd name="connsiteY5" fmla="*/ 756243 h 6858000"/>
              <a:gd name="connsiteX6" fmla="*/ 980544 w 5006297"/>
              <a:gd name="connsiteY6" fmla="*/ 339016 h 6858000"/>
              <a:gd name="connsiteX7" fmla="*/ 1161966 w 5006297"/>
              <a:gd name="connsiteY7" fmla="*/ 0 h 6858000"/>
              <a:gd name="connsiteX8" fmla="*/ 1104491 w 5006297"/>
              <a:gd name="connsiteY8" fmla="*/ 0 h 6858000"/>
              <a:gd name="connsiteX9" fmla="*/ 993044 w 5006297"/>
              <a:gd name="connsiteY9" fmla="*/ 204247 h 6858000"/>
              <a:gd name="connsiteX10" fmla="*/ 494731 w 5006297"/>
              <a:gd name="connsiteY10" fmla="*/ 1375322 h 6858000"/>
              <a:gd name="connsiteX11" fmla="*/ 46559 w 5006297"/>
              <a:gd name="connsiteY11" fmla="*/ 3329787 h 6858000"/>
              <a:gd name="connsiteX12" fmla="*/ 12272 w 5006297"/>
              <a:gd name="connsiteY12" fmla="*/ 4352595 h 6858000"/>
              <a:gd name="connsiteX13" fmla="*/ 171094 w 5006297"/>
              <a:gd name="connsiteY13" fmla="*/ 5544543 h 6858000"/>
              <a:gd name="connsiteX14" fmla="*/ 538125 w 5006297"/>
              <a:gd name="connsiteY14" fmla="*/ 6816123 h 6858000"/>
              <a:gd name="connsiteX15" fmla="*/ 555724 w 5006297"/>
              <a:gd name="connsiteY15" fmla="*/ 6858000 h 6858000"/>
              <a:gd name="connsiteX16" fmla="*/ 608303 w 5006297"/>
              <a:gd name="connsiteY16" fmla="*/ 6858000 h 6858000"/>
              <a:gd name="connsiteX17" fmla="*/ 596366 w 5006297"/>
              <a:gd name="connsiteY17" fmla="*/ 6829337 h 6858000"/>
              <a:gd name="connsiteX18" fmla="*/ 364843 w 5006297"/>
              <a:gd name="connsiteY18" fmla="*/ 6132604 h 6858000"/>
              <a:gd name="connsiteX19" fmla="*/ 213412 w 5006297"/>
              <a:gd name="connsiteY19" fmla="*/ 5505676 h 6858000"/>
              <a:gd name="connsiteX20" fmla="*/ 211628 w 5006297"/>
              <a:gd name="connsiteY20" fmla="*/ 5472254 h 6858000"/>
              <a:gd name="connsiteX21" fmla="*/ 311945 w 5006297"/>
              <a:gd name="connsiteY21" fmla="*/ 5821167 h 6858000"/>
              <a:gd name="connsiteX22" fmla="*/ 623960 w 5006297"/>
              <a:gd name="connsiteY22" fmla="*/ 6658826 h 6858000"/>
              <a:gd name="connsiteX23" fmla="*/ 717350 w 5006297"/>
              <a:gd name="connsiteY23" fmla="*/ 6858000 h 6858000"/>
              <a:gd name="connsiteX24" fmla="*/ 5006297 w 5006297"/>
              <a:gd name="connsiteY2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006297" h="6858000">
                <a:moveTo>
                  <a:pt x="5006297" y="0"/>
                </a:moveTo>
                <a:lnTo>
                  <a:pt x="1229608" y="0"/>
                </a:lnTo>
                <a:lnTo>
                  <a:pt x="1128285" y="156518"/>
                </a:lnTo>
                <a:cubicBezTo>
                  <a:pt x="996915" y="372642"/>
                  <a:pt x="877575" y="596029"/>
                  <a:pt x="768782" y="825746"/>
                </a:cubicBezTo>
                <a:cubicBezTo>
                  <a:pt x="763429" y="839224"/>
                  <a:pt x="754646" y="851089"/>
                  <a:pt x="743290" y="860183"/>
                </a:cubicBezTo>
                <a:cubicBezTo>
                  <a:pt x="757948" y="825621"/>
                  <a:pt x="772224" y="790805"/>
                  <a:pt x="787138" y="756243"/>
                </a:cubicBezTo>
                <a:cubicBezTo>
                  <a:pt x="848067" y="615114"/>
                  <a:pt x="912406" y="475964"/>
                  <a:pt x="980544" y="339016"/>
                </a:cubicBezTo>
                <a:lnTo>
                  <a:pt x="1161966" y="0"/>
                </a:lnTo>
                <a:lnTo>
                  <a:pt x="1104491" y="0"/>
                </a:lnTo>
                <a:lnTo>
                  <a:pt x="993044" y="204247"/>
                </a:lnTo>
                <a:cubicBezTo>
                  <a:pt x="798291" y="579761"/>
                  <a:pt x="634561" y="971401"/>
                  <a:pt x="494731" y="1375322"/>
                </a:cubicBezTo>
                <a:cubicBezTo>
                  <a:pt x="277072" y="2009491"/>
                  <a:pt x="126862" y="2664550"/>
                  <a:pt x="46559" y="3329787"/>
                </a:cubicBezTo>
                <a:cubicBezTo>
                  <a:pt x="4496" y="3670216"/>
                  <a:pt x="-14242" y="4010141"/>
                  <a:pt x="12272" y="4352595"/>
                </a:cubicBezTo>
                <a:cubicBezTo>
                  <a:pt x="43627" y="4752907"/>
                  <a:pt x="90918" y="5150814"/>
                  <a:pt x="171094" y="5544543"/>
                </a:cubicBezTo>
                <a:cubicBezTo>
                  <a:pt x="259524" y="5979227"/>
                  <a:pt x="379573" y="6403657"/>
                  <a:pt x="538125" y="6816123"/>
                </a:cubicBezTo>
                <a:lnTo>
                  <a:pt x="555724" y="6858000"/>
                </a:lnTo>
                <a:lnTo>
                  <a:pt x="608303" y="6858000"/>
                </a:lnTo>
                <a:lnTo>
                  <a:pt x="596366" y="6829337"/>
                </a:lnTo>
                <a:cubicBezTo>
                  <a:pt x="508696" y="6602484"/>
                  <a:pt x="431985" y="6369981"/>
                  <a:pt x="364843" y="6132604"/>
                </a:cubicBezTo>
                <a:cubicBezTo>
                  <a:pt x="306463" y="5925865"/>
                  <a:pt x="263378" y="5714822"/>
                  <a:pt x="213412" y="5505676"/>
                </a:cubicBezTo>
                <a:cubicBezTo>
                  <a:pt x="212231" y="5494574"/>
                  <a:pt x="211637" y="5483421"/>
                  <a:pt x="211628" y="5472254"/>
                </a:cubicBezTo>
                <a:cubicBezTo>
                  <a:pt x="248210" y="5599108"/>
                  <a:pt x="277401" y="5710897"/>
                  <a:pt x="311945" y="5821167"/>
                </a:cubicBezTo>
                <a:cubicBezTo>
                  <a:pt x="401999" y="6108329"/>
                  <a:pt x="505868" y="6387643"/>
                  <a:pt x="623960" y="6658826"/>
                </a:cubicBezTo>
                <a:lnTo>
                  <a:pt x="717350" y="6858000"/>
                </a:lnTo>
                <a:lnTo>
                  <a:pt x="5006297" y="6858000"/>
                </a:lnTo>
                <a:close/>
              </a:path>
            </a:pathLst>
          </a:custGeom>
          <a:solidFill>
            <a:srgbClr val="E77129"/>
          </a:solidFill>
          <a:ln w="685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FC35E892-9638-47C2-A322-DF53E1338828}"/>
              </a:ext>
            </a:extLst>
          </p:cNvPr>
          <p:cNvSpPr>
            <a:spLocks noGrp="1"/>
          </p:cNvSpPr>
          <p:nvPr>
            <p:ph type="title"/>
          </p:nvPr>
        </p:nvSpPr>
        <p:spPr>
          <a:xfrm>
            <a:off x="841248" y="644652"/>
            <a:ext cx="3182112" cy="5568696"/>
          </a:xfrm>
        </p:spPr>
        <p:txBody>
          <a:bodyPr>
            <a:normAutofit/>
          </a:bodyPr>
          <a:lstStyle/>
          <a:p>
            <a:r>
              <a:rPr lang="en-GB" sz="5600">
                <a:solidFill>
                  <a:srgbClr val="FFFFFF"/>
                </a:solidFill>
              </a:rPr>
              <a:t>Why this product?</a:t>
            </a:r>
          </a:p>
        </p:txBody>
      </p:sp>
      <p:sp>
        <p:nvSpPr>
          <p:cNvPr id="3" name="Content Placeholder 2">
            <a:extLst>
              <a:ext uri="{FF2B5EF4-FFF2-40B4-BE49-F238E27FC236}">
                <a16:creationId xmlns:a16="http://schemas.microsoft.com/office/drawing/2014/main" id="{E977DE01-B662-4E23-A5CC-176090A80166}"/>
              </a:ext>
            </a:extLst>
          </p:cNvPr>
          <p:cNvSpPr>
            <a:spLocks noGrp="1"/>
          </p:cNvSpPr>
          <p:nvPr>
            <p:ph idx="1"/>
          </p:nvPr>
        </p:nvSpPr>
        <p:spPr>
          <a:xfrm>
            <a:off x="5494350" y="644652"/>
            <a:ext cx="5856401" cy="5568696"/>
          </a:xfrm>
        </p:spPr>
        <p:txBody>
          <a:bodyPr anchor="ctr">
            <a:normAutofit/>
          </a:bodyPr>
          <a:lstStyle/>
          <a:p>
            <a:r>
              <a:rPr lang="en-GB" sz="2600" dirty="0"/>
              <a:t>It is human nature to make mistakes but when it comes to tasks like keeping track and registering, things can get quite clumsy. With the latest technology and AI, we present an advanced product that saves a lot of time, energy and resources by doing these tasks automatically, with a very easy installation procedure.</a:t>
            </a:r>
          </a:p>
          <a:p>
            <a:r>
              <a:rPr lang="en-GB" sz="2600" dirty="0"/>
              <a:t>With facial recognition registration feature, schools can easily register and track the students, and will always be able to have a guaranteed answer ready for the parents on their children’s whereabouts. Moreover, attendance can be taken faster, and this provides more time for studies and other activities.</a:t>
            </a:r>
          </a:p>
          <a:p>
            <a:r>
              <a:rPr lang="en-GB" sz="2600" dirty="0"/>
              <a:t>Not only does this end here, but our application is constantly evolving and with each update, there’ll be more features and faster services.</a:t>
            </a:r>
          </a:p>
        </p:txBody>
      </p:sp>
      <p:pic>
        <p:nvPicPr>
          <p:cNvPr id="15" name="Picture 14" descr="A picture containing icon&#10;&#10;Description automatically generated">
            <a:extLst>
              <a:ext uri="{FF2B5EF4-FFF2-40B4-BE49-F238E27FC236}">
                <a16:creationId xmlns:a16="http://schemas.microsoft.com/office/drawing/2014/main" id="{1992FDA6-0476-495D-B675-F62CA199D2DB}"/>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380192" y="4175760"/>
            <a:ext cx="1551432" cy="2194560"/>
          </a:xfrm>
          <a:prstGeom prst="ellipse">
            <a:avLst/>
          </a:prstGeom>
          <a:ln>
            <a:noFill/>
          </a:ln>
          <a:effectLst>
            <a:softEdge rad="112500"/>
          </a:effectLst>
        </p:spPr>
      </p:pic>
    </p:spTree>
    <p:extLst>
      <p:ext uri="{BB962C8B-B14F-4D97-AF65-F5344CB8AC3E}">
        <p14:creationId xmlns:p14="http://schemas.microsoft.com/office/powerpoint/2010/main" val="1536403449"/>
      </p:ext>
    </p:extLst>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9">
            <a:extLst>
              <a:ext uri="{FF2B5EF4-FFF2-40B4-BE49-F238E27FC236}">
                <a16:creationId xmlns:a16="http://schemas.microsoft.com/office/drawing/2014/main" id="{827FF362-FC97-4BF5-949B-D4ADFA26E4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888549">
            <a:off x="-1059473" y="-1108988"/>
            <a:ext cx="7179830" cy="5226565"/>
          </a:xfrm>
          <a:custGeom>
            <a:avLst/>
            <a:gdLst>
              <a:gd name="connsiteX0" fmla="*/ 5217841 w 7179830"/>
              <a:gd name="connsiteY0" fmla="*/ 464824 h 5226565"/>
              <a:gd name="connsiteX1" fmla="*/ 5222490 w 7179830"/>
              <a:gd name="connsiteY1" fmla="*/ 464289 h 5226565"/>
              <a:gd name="connsiteX2" fmla="*/ 5216768 w 7179830"/>
              <a:gd name="connsiteY2" fmla="*/ 463394 h 5226565"/>
              <a:gd name="connsiteX3" fmla="*/ 5217841 w 7179830"/>
              <a:gd name="connsiteY3" fmla="*/ 464824 h 5226565"/>
              <a:gd name="connsiteX4" fmla="*/ 4945201 w 7179830"/>
              <a:gd name="connsiteY4" fmla="*/ 5226565 h 5226565"/>
              <a:gd name="connsiteX5" fmla="*/ 140449 w 7179830"/>
              <a:gd name="connsiteY5" fmla="*/ 2240811 h 5226565"/>
              <a:gd name="connsiteX6" fmla="*/ 232913 w 7179830"/>
              <a:gd name="connsiteY6" fmla="*/ 2052782 h 5226565"/>
              <a:gd name="connsiteX7" fmla="*/ 375714 w 7179830"/>
              <a:gd name="connsiteY7" fmla="*/ 1803205 h 5226565"/>
              <a:gd name="connsiteX8" fmla="*/ 1512756 w 7179830"/>
              <a:gd name="connsiteY8" fmla="*/ 638448 h 5226565"/>
              <a:gd name="connsiteX9" fmla="*/ 2902095 w 7179830"/>
              <a:gd name="connsiteY9" fmla="*/ 120440 h 5226565"/>
              <a:gd name="connsiteX10" fmla="*/ 2848453 w 7179830"/>
              <a:gd name="connsiteY10" fmla="*/ 125626 h 5226565"/>
              <a:gd name="connsiteX11" fmla="*/ 1837830 w 7179830"/>
              <a:gd name="connsiteY11" fmla="*/ 426203 h 5226565"/>
              <a:gd name="connsiteX12" fmla="*/ 214608 w 7179830"/>
              <a:gd name="connsiteY12" fmla="*/ 1882239 h 5226565"/>
              <a:gd name="connsiteX13" fmla="*/ 91317 w 7179830"/>
              <a:gd name="connsiteY13" fmla="*/ 2123701 h 5226565"/>
              <a:gd name="connsiteX14" fmla="*/ 64092 w 7179830"/>
              <a:gd name="connsiteY14" fmla="*/ 2193361 h 5226565"/>
              <a:gd name="connsiteX15" fmla="*/ 0 w 7179830"/>
              <a:gd name="connsiteY15" fmla="*/ 2153533 h 5226565"/>
              <a:gd name="connsiteX16" fmla="*/ 42834 w 7179830"/>
              <a:gd name="connsiteY16" fmla="*/ 2047277 h 5226565"/>
              <a:gd name="connsiteX17" fmla="*/ 923582 w 7179830"/>
              <a:gd name="connsiteY17" fmla="*/ 915600 h 5226565"/>
              <a:gd name="connsiteX18" fmla="*/ 2686989 w 7179830"/>
              <a:gd name="connsiteY18" fmla="*/ 73950 h 5226565"/>
              <a:gd name="connsiteX19" fmla="*/ 3059983 w 7179830"/>
              <a:gd name="connsiteY19" fmla="*/ 20308 h 5226565"/>
              <a:gd name="connsiteX20" fmla="*/ 3454435 w 7179830"/>
              <a:gd name="connsiteY20" fmla="*/ 1176 h 5226565"/>
              <a:gd name="connsiteX21" fmla="*/ 3923806 w 7179830"/>
              <a:gd name="connsiteY21" fmla="*/ 49990 h 5226565"/>
              <a:gd name="connsiteX22" fmla="*/ 5350874 w 7179830"/>
              <a:gd name="connsiteY22" fmla="*/ 426917 h 5226565"/>
              <a:gd name="connsiteX23" fmla="*/ 6607360 w 7179830"/>
              <a:gd name="connsiteY23" fmla="*/ 1075097 h 5226565"/>
              <a:gd name="connsiteX24" fmla="*/ 7110534 w 7179830"/>
              <a:gd name="connsiteY24" fmla="*/ 1541421 h 5226565"/>
              <a:gd name="connsiteX25" fmla="*/ 7179830 w 7179830"/>
              <a:gd name="connsiteY25" fmla="*/ 1630542 h 5226565"/>
              <a:gd name="connsiteX26" fmla="*/ 7136295 w 7179830"/>
              <a:gd name="connsiteY26" fmla="*/ 1700600 h 5226565"/>
              <a:gd name="connsiteX27" fmla="*/ 7131140 w 7179830"/>
              <a:gd name="connsiteY27" fmla="*/ 1693045 h 5226565"/>
              <a:gd name="connsiteX28" fmla="*/ 6577499 w 7179830"/>
              <a:gd name="connsiteY28" fmla="*/ 1148230 h 5226565"/>
              <a:gd name="connsiteX29" fmla="*/ 5494816 w 7179830"/>
              <a:gd name="connsiteY29" fmla="*/ 563527 h 5226565"/>
              <a:gd name="connsiteX30" fmla="*/ 5366967 w 7179830"/>
              <a:gd name="connsiteY30" fmla="*/ 514176 h 5226565"/>
              <a:gd name="connsiteX31" fmla="*/ 5244661 w 7179830"/>
              <a:gd name="connsiteY31" fmla="*/ 470725 h 5226565"/>
              <a:gd name="connsiteX32" fmla="*/ 5904822 w 7179830"/>
              <a:gd name="connsiteY32" fmla="*/ 815468 h 5226565"/>
              <a:gd name="connsiteX33" fmla="*/ 7015222 w 7179830"/>
              <a:gd name="connsiteY33" fmla="*/ 1815185 h 5226565"/>
              <a:gd name="connsiteX34" fmla="*/ 7040454 w 7179830"/>
              <a:gd name="connsiteY34" fmla="*/ 1854830 h 5226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179830" h="5226565">
                <a:moveTo>
                  <a:pt x="5217841" y="464824"/>
                </a:moveTo>
                <a:lnTo>
                  <a:pt x="5222490" y="464289"/>
                </a:lnTo>
                <a:lnTo>
                  <a:pt x="5216768" y="463394"/>
                </a:lnTo>
                <a:cubicBezTo>
                  <a:pt x="5216768" y="463394"/>
                  <a:pt x="5216768" y="464646"/>
                  <a:pt x="5217841" y="464824"/>
                </a:cubicBezTo>
                <a:close/>
                <a:moveTo>
                  <a:pt x="4945201" y="5226565"/>
                </a:moveTo>
                <a:lnTo>
                  <a:pt x="140449" y="2240811"/>
                </a:lnTo>
                <a:lnTo>
                  <a:pt x="232913" y="2052782"/>
                </a:lnTo>
                <a:cubicBezTo>
                  <a:pt x="277693" y="1968290"/>
                  <a:pt x="325201" y="1885054"/>
                  <a:pt x="375714" y="1803205"/>
                </a:cubicBezTo>
                <a:cubicBezTo>
                  <a:pt x="667528" y="1329721"/>
                  <a:pt x="1039629" y="935091"/>
                  <a:pt x="1512756" y="638448"/>
                </a:cubicBezTo>
                <a:cubicBezTo>
                  <a:pt x="1939392" y="370950"/>
                  <a:pt x="2405724" y="210560"/>
                  <a:pt x="2902095" y="120440"/>
                </a:cubicBezTo>
                <a:cubicBezTo>
                  <a:pt x="2884054" y="118134"/>
                  <a:pt x="2865727" y="119904"/>
                  <a:pt x="2848453" y="125626"/>
                </a:cubicBezTo>
                <a:cubicBezTo>
                  <a:pt x="2498704" y="175943"/>
                  <a:pt x="2158217" y="277201"/>
                  <a:pt x="1837830" y="426203"/>
                </a:cubicBezTo>
                <a:cubicBezTo>
                  <a:pt x="1147094" y="744660"/>
                  <a:pt x="593502" y="1217071"/>
                  <a:pt x="214608" y="1882239"/>
                </a:cubicBezTo>
                <a:cubicBezTo>
                  <a:pt x="169441" y="1960776"/>
                  <a:pt x="128308" y="2041369"/>
                  <a:pt x="91317" y="2123701"/>
                </a:cubicBezTo>
                <a:lnTo>
                  <a:pt x="64092" y="2193361"/>
                </a:lnTo>
                <a:lnTo>
                  <a:pt x="0" y="2153533"/>
                </a:lnTo>
                <a:lnTo>
                  <a:pt x="42834" y="2047277"/>
                </a:lnTo>
                <a:cubicBezTo>
                  <a:pt x="241792" y="1615775"/>
                  <a:pt x="541268" y="1241591"/>
                  <a:pt x="923582" y="915600"/>
                </a:cubicBezTo>
                <a:cubicBezTo>
                  <a:pt x="1435331" y="478415"/>
                  <a:pt x="2028081" y="205375"/>
                  <a:pt x="2686989" y="73950"/>
                </a:cubicBezTo>
                <a:cubicBezTo>
                  <a:pt x="2810367" y="49274"/>
                  <a:pt x="2934818" y="32466"/>
                  <a:pt x="3059983" y="20308"/>
                </a:cubicBezTo>
                <a:cubicBezTo>
                  <a:pt x="3185149" y="8148"/>
                  <a:pt x="3308706" y="2963"/>
                  <a:pt x="3454435" y="1176"/>
                </a:cubicBezTo>
                <a:cubicBezTo>
                  <a:pt x="3599805" y="-5977"/>
                  <a:pt x="3761985" y="20665"/>
                  <a:pt x="3923806" y="49990"/>
                </a:cubicBezTo>
                <a:cubicBezTo>
                  <a:pt x="4409449" y="137964"/>
                  <a:pt x="4886867" y="257228"/>
                  <a:pt x="5350874" y="426917"/>
                </a:cubicBezTo>
                <a:cubicBezTo>
                  <a:pt x="5797001" y="589991"/>
                  <a:pt x="6223101" y="792223"/>
                  <a:pt x="6607360" y="1075097"/>
                </a:cubicBezTo>
                <a:cubicBezTo>
                  <a:pt x="6794438" y="1212779"/>
                  <a:pt x="6965102" y="1365689"/>
                  <a:pt x="7110534" y="1541421"/>
                </a:cubicBezTo>
                <a:lnTo>
                  <a:pt x="7179830" y="1630542"/>
                </a:lnTo>
                <a:lnTo>
                  <a:pt x="7136295" y="1700600"/>
                </a:lnTo>
                <a:lnTo>
                  <a:pt x="7131140" y="1693045"/>
                </a:lnTo>
                <a:cubicBezTo>
                  <a:pt x="6977874" y="1483026"/>
                  <a:pt x="6788448" y="1305671"/>
                  <a:pt x="6577499" y="1148230"/>
                </a:cubicBezTo>
                <a:cubicBezTo>
                  <a:pt x="6245452" y="900401"/>
                  <a:pt x="5878538" y="716408"/>
                  <a:pt x="5494816" y="563527"/>
                </a:cubicBezTo>
                <a:cubicBezTo>
                  <a:pt x="5452491" y="546487"/>
                  <a:pt x="5409881" y="530036"/>
                  <a:pt x="5366967" y="514176"/>
                </a:cubicBezTo>
                <a:cubicBezTo>
                  <a:pt x="5326377" y="499156"/>
                  <a:pt x="5285430" y="485210"/>
                  <a:pt x="5244661" y="470725"/>
                </a:cubicBezTo>
                <a:cubicBezTo>
                  <a:pt x="5471517" y="572127"/>
                  <a:pt x="5691970" y="687263"/>
                  <a:pt x="5904822" y="815468"/>
                </a:cubicBezTo>
                <a:cubicBezTo>
                  <a:pt x="6336645" y="1080104"/>
                  <a:pt x="6718758" y="1400351"/>
                  <a:pt x="7015222" y="1815185"/>
                </a:cubicBezTo>
                <a:lnTo>
                  <a:pt x="7040454" y="1854830"/>
                </a:lnTo>
                <a:close/>
              </a:path>
            </a:pathLst>
          </a:custGeom>
          <a:solidFill>
            <a:srgbClr val="E77129"/>
          </a:solidFill>
          <a:ln w="12700"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7CF01377-E726-4D76-9C91-4EABD6FA367C}"/>
              </a:ext>
            </a:extLst>
          </p:cNvPr>
          <p:cNvSpPr>
            <a:spLocks noGrp="1"/>
          </p:cNvSpPr>
          <p:nvPr>
            <p:ph type="title"/>
          </p:nvPr>
        </p:nvSpPr>
        <p:spPr>
          <a:xfrm>
            <a:off x="193040" y="673770"/>
            <a:ext cx="4927600" cy="2414488"/>
          </a:xfrm>
        </p:spPr>
        <p:txBody>
          <a:bodyPr anchor="t">
            <a:normAutofit/>
          </a:bodyPr>
          <a:lstStyle/>
          <a:p>
            <a:r>
              <a:rPr lang="en-GB" sz="6600" dirty="0">
                <a:solidFill>
                  <a:schemeClr val="bg1"/>
                </a:solidFill>
              </a:rPr>
              <a:t>Why choose us?</a:t>
            </a:r>
          </a:p>
        </p:txBody>
      </p:sp>
      <p:sp>
        <p:nvSpPr>
          <p:cNvPr id="3" name="Content Placeholder 2">
            <a:extLst>
              <a:ext uri="{FF2B5EF4-FFF2-40B4-BE49-F238E27FC236}">
                <a16:creationId xmlns:a16="http://schemas.microsoft.com/office/drawing/2014/main" id="{8A658E29-56BF-4564-8CE6-F465F9D92EAA}"/>
              </a:ext>
            </a:extLst>
          </p:cNvPr>
          <p:cNvSpPr>
            <a:spLocks noGrp="1"/>
          </p:cNvSpPr>
          <p:nvPr>
            <p:ph idx="1"/>
          </p:nvPr>
        </p:nvSpPr>
        <p:spPr>
          <a:xfrm>
            <a:off x="6095999" y="882315"/>
            <a:ext cx="5254754" cy="5294647"/>
          </a:xfrm>
        </p:spPr>
        <p:txBody>
          <a:bodyPr>
            <a:normAutofit/>
          </a:bodyPr>
          <a:lstStyle/>
          <a:p>
            <a:r>
              <a:rPr lang="en-GB" dirty="0"/>
              <a:t>Facial recognition is an emerging technology and there is no doubt that numerous other companies are implementing it. However, due to our specialization and expertise in the field of facial recognition registration, our technology makes it simple and fast to recognize a face and register in and out of the system.</a:t>
            </a:r>
          </a:p>
          <a:p>
            <a:r>
              <a:rPr lang="en-GB" dirty="0"/>
              <a:t>With our well-known partners, who are GitHub, Slack, etc., we collaborated on a very simple yet efficient application that’s bound to make tasks automatic and change the world.</a:t>
            </a:r>
          </a:p>
        </p:txBody>
      </p:sp>
      <p:pic>
        <p:nvPicPr>
          <p:cNvPr id="5" name="Picture 4">
            <a:extLst>
              <a:ext uri="{FF2B5EF4-FFF2-40B4-BE49-F238E27FC236}">
                <a16:creationId xmlns:a16="http://schemas.microsoft.com/office/drawing/2014/main" id="{268B1325-435D-45FF-8A98-43CF29B82BA1}"/>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93040" y="4411466"/>
            <a:ext cx="4295437" cy="2414488"/>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6" name="TextBox 5">
            <a:extLst>
              <a:ext uri="{FF2B5EF4-FFF2-40B4-BE49-F238E27FC236}">
                <a16:creationId xmlns:a16="http://schemas.microsoft.com/office/drawing/2014/main" id="{7AC90DC5-4D05-459F-B0D1-8DECE1AC47F0}"/>
              </a:ext>
            </a:extLst>
          </p:cNvPr>
          <p:cNvSpPr txBox="1"/>
          <p:nvPr/>
        </p:nvSpPr>
        <p:spPr>
          <a:xfrm>
            <a:off x="2211704" y="4105124"/>
            <a:ext cx="3884295" cy="230832"/>
          </a:xfrm>
          <a:prstGeom prst="rect">
            <a:avLst/>
          </a:prstGeom>
          <a:noFill/>
        </p:spPr>
        <p:txBody>
          <a:bodyPr wrap="square" rtlCol="0">
            <a:spAutoFit/>
          </a:bodyPr>
          <a:lstStyle/>
          <a:p>
            <a:r>
              <a:rPr lang="en-GB" sz="900">
                <a:hlinkClick r:id="rId3" tooltip="https://www.eea.europa.eu/highlights/2018environment-me2019-photo-competition-open"/>
              </a:rPr>
              <a:t>This Photo</a:t>
            </a:r>
            <a:r>
              <a:rPr lang="en-GB" sz="900"/>
              <a:t> by Unknown Author is licensed under </a:t>
            </a:r>
            <a:r>
              <a:rPr lang="en-GB" sz="900">
                <a:hlinkClick r:id="rId4" tooltip="https://creativecommons.org/licenses/by/3.0/"/>
              </a:rPr>
              <a:t>CC BY</a:t>
            </a:r>
            <a:endParaRPr lang="en-GB" sz="900"/>
          </a:p>
        </p:txBody>
      </p:sp>
    </p:spTree>
    <p:extLst>
      <p:ext uri="{BB962C8B-B14F-4D97-AF65-F5344CB8AC3E}">
        <p14:creationId xmlns:p14="http://schemas.microsoft.com/office/powerpoint/2010/main" val="3326925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SketchyVTI">
  <a:themeElements>
    <a:clrScheme name="AnalogousFromDarkSeedLeftStep">
      <a:dk1>
        <a:srgbClr val="000000"/>
      </a:dk1>
      <a:lt1>
        <a:srgbClr val="FFFFFF"/>
      </a:lt1>
      <a:dk2>
        <a:srgbClr val="311C20"/>
      </a:dk2>
      <a:lt2>
        <a:srgbClr val="F0F2F3"/>
      </a:lt2>
      <a:accent1>
        <a:srgbClr val="E77129"/>
      </a:accent1>
      <a:accent2>
        <a:srgbClr val="D5171F"/>
      </a:accent2>
      <a:accent3>
        <a:srgbClr val="E7297F"/>
      </a:accent3>
      <a:accent4>
        <a:srgbClr val="D517BD"/>
      </a:accent4>
      <a:accent5>
        <a:srgbClr val="B029E7"/>
      </a:accent5>
      <a:accent6>
        <a:srgbClr val="5925D7"/>
      </a:accent6>
      <a:hlink>
        <a:srgbClr val="AF3FBF"/>
      </a:hlink>
      <a:folHlink>
        <a:srgbClr val="7F7F7F"/>
      </a:folHlink>
    </a:clrScheme>
    <a:fontScheme name="Custom 2">
      <a:majorFont>
        <a:latin typeface="Modern Love"/>
        <a:ea typeface=""/>
        <a:cs typeface=""/>
      </a:majorFont>
      <a:minorFont>
        <a:latin typeface="The Ha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76437F5155783488A682F2424931CA0" ma:contentTypeVersion="12" ma:contentTypeDescription="Create a new document." ma:contentTypeScope="" ma:versionID="3ee4583a5b98d902205daccf43e2d70a">
  <xsd:schema xmlns:xsd="http://www.w3.org/2001/XMLSchema" xmlns:xs="http://www.w3.org/2001/XMLSchema" xmlns:p="http://schemas.microsoft.com/office/2006/metadata/properties" xmlns:ns2="c5a50a34-340a-48ce-9a01-67c4848918b5" xmlns:ns3="8763c9fb-7b72-4fb2-8fbf-aedf72ecc3ce" targetNamespace="http://schemas.microsoft.com/office/2006/metadata/properties" ma:root="true" ma:fieldsID="1f1c0d802836a34977a3e31047be69b3" ns2:_="" ns3:_="">
    <xsd:import namespace="c5a50a34-340a-48ce-9a01-67c4848918b5"/>
    <xsd:import namespace="8763c9fb-7b72-4fb2-8fbf-aedf72ecc3ce"/>
    <xsd:element name="properties">
      <xsd:complexType>
        <xsd:sequence>
          <xsd:element name="documentManagement">
            <xsd:complexType>
              <xsd:all>
                <xsd:element ref="ns2:SharedWithDetails" minOccurs="0"/>
                <xsd:element ref="ns2:SharedWithUsers" minOccurs="0"/>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5a50a34-340a-48ce-9a01-67c4848918b5" elementFormDefault="qualified">
    <xsd:import namespace="http://schemas.microsoft.com/office/2006/documentManagement/types"/>
    <xsd:import namespace="http://schemas.microsoft.com/office/infopath/2007/PartnerControls"/>
    <xsd:element name="SharedWithDetails" ma:index="8" nillable="true" ma:displayName="Shared With Details" ma:internalName="SharedWithDetails" ma:readOnly="true">
      <xsd:simpleType>
        <xsd:restriction base="dms:Note">
          <xsd:maxLength value="255"/>
        </xsd:restriction>
      </xsd:simpleType>
    </xsd:element>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8763c9fb-7b72-4fb2-8fbf-aedf72ecc3ce"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ServiceLocation" ma:index="19"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98D2A8F-8B2E-410B-9731-18D7AEA264FE}">
  <ds:schemaRefs>
    <ds:schemaRef ds:uri="http://purl.org/dc/elements/1.1/"/>
    <ds:schemaRef ds:uri="http://schemas.microsoft.com/office/2006/metadata/properties"/>
    <ds:schemaRef ds:uri="c5a50a34-340a-48ce-9a01-67c4848918b5"/>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8763c9fb-7b72-4fb2-8fbf-aedf72ecc3ce"/>
    <ds:schemaRef ds:uri="http://www.w3.org/XML/1998/namespace"/>
    <ds:schemaRef ds:uri="http://purl.org/dc/dcmitype/"/>
  </ds:schemaRefs>
</ds:datastoreItem>
</file>

<file path=customXml/itemProps2.xml><?xml version="1.0" encoding="utf-8"?>
<ds:datastoreItem xmlns:ds="http://schemas.openxmlformats.org/officeDocument/2006/customXml" ds:itemID="{D2F1CADE-8342-46A4-8782-E4FFD36CED3C}">
  <ds:schemaRefs>
    <ds:schemaRef ds:uri="http://schemas.microsoft.com/sharepoint/v3/contenttype/forms"/>
  </ds:schemaRefs>
</ds:datastoreItem>
</file>

<file path=customXml/itemProps3.xml><?xml version="1.0" encoding="utf-8"?>
<ds:datastoreItem xmlns:ds="http://schemas.openxmlformats.org/officeDocument/2006/customXml" ds:itemID="{A82BA066-4CFF-4FB3-BF21-2C757E9EC1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5a50a34-340a-48ce-9a01-67c4848918b5"/>
    <ds:schemaRef ds:uri="8763c9fb-7b72-4fb2-8fbf-aedf72ecc3c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342</TotalTime>
  <Words>567</Words>
  <Application>Microsoft Office PowerPoint</Application>
  <PresentationFormat>Widescreen</PresentationFormat>
  <Paragraphs>33</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Modern Love</vt:lpstr>
      <vt:lpstr>The Hand</vt:lpstr>
      <vt:lpstr>SketchyVTI</vt:lpstr>
      <vt:lpstr>FRSchools</vt:lpstr>
      <vt:lpstr>Problem?</vt:lpstr>
      <vt:lpstr>THE SOLUTION</vt:lpstr>
      <vt:lpstr>How this application works</vt:lpstr>
      <vt:lpstr>PowerPoint Presentation</vt:lpstr>
      <vt:lpstr>Admin UI Interface</vt:lpstr>
      <vt:lpstr>Business Model</vt:lpstr>
      <vt:lpstr>Why this product?</vt:lpstr>
      <vt:lpstr>Why choose us?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FRSchools</dc:title>
  <dc:creator>PRITHVIKA BABU</dc:creator>
  <cp:lastModifiedBy>Niyati Gopal Ghagada</cp:lastModifiedBy>
  <cp:revision>9</cp:revision>
  <dcterms:created xsi:type="dcterms:W3CDTF">2021-03-07T11:00:15Z</dcterms:created>
  <dcterms:modified xsi:type="dcterms:W3CDTF">2021-03-08T08:49:58Z</dcterms:modified>
</cp:coreProperties>
</file>