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B6E8-3E6C-1DC4-4044-6D2932463B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9E570-5EE3-15CE-BD23-FC9C0C3095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219720-B3E7-F511-F2F3-85F8809DEFB7}"/>
              </a:ext>
            </a:extLst>
          </p:cNvPr>
          <p:cNvSpPr>
            <a:spLocks noGrp="1"/>
          </p:cNvSpPr>
          <p:nvPr>
            <p:ph type="dt" sz="half" idx="10"/>
          </p:nvPr>
        </p:nvSpPr>
        <p:spPr/>
        <p:txBody>
          <a:bodyPr/>
          <a:lstStyle/>
          <a:p>
            <a:fld id="{C9C085AC-4BA7-460E-9BBD-C7FF6111D81D}" type="datetimeFigureOut">
              <a:rPr lang="en-US" smtClean="0"/>
              <a:t>5/11/2023</a:t>
            </a:fld>
            <a:endParaRPr lang="en-US"/>
          </a:p>
        </p:txBody>
      </p:sp>
      <p:sp>
        <p:nvSpPr>
          <p:cNvPr id="5" name="Footer Placeholder 4">
            <a:extLst>
              <a:ext uri="{FF2B5EF4-FFF2-40B4-BE49-F238E27FC236}">
                <a16:creationId xmlns:a16="http://schemas.microsoft.com/office/drawing/2014/main" id="{47CA8B0D-77FF-7A18-C4EF-897E63ECE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FC0B5-11B0-917F-9A17-B157EB475111}"/>
              </a:ext>
            </a:extLst>
          </p:cNvPr>
          <p:cNvSpPr>
            <a:spLocks noGrp="1"/>
          </p:cNvSpPr>
          <p:nvPr>
            <p:ph type="sldNum" sz="quarter" idx="12"/>
          </p:nvPr>
        </p:nvSpPr>
        <p:spPr/>
        <p:txBody>
          <a:bodyPr/>
          <a:lstStyle/>
          <a:p>
            <a:fld id="{F81579E9-2AE9-4605-BDA2-5C56E8A6C0F2}" type="slidenum">
              <a:rPr lang="en-US" smtClean="0"/>
              <a:t>‹#›</a:t>
            </a:fld>
            <a:endParaRPr lang="en-US"/>
          </a:p>
        </p:txBody>
      </p:sp>
    </p:spTree>
    <p:extLst>
      <p:ext uri="{BB962C8B-B14F-4D97-AF65-F5344CB8AC3E}">
        <p14:creationId xmlns:p14="http://schemas.microsoft.com/office/powerpoint/2010/main" val="3909373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293D-7495-675B-9893-6AAD913136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BBBB71-FF52-2AB3-BED9-3F4593DF45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8A737-94C8-E944-2869-51F8973CE995}"/>
              </a:ext>
            </a:extLst>
          </p:cNvPr>
          <p:cNvSpPr>
            <a:spLocks noGrp="1"/>
          </p:cNvSpPr>
          <p:nvPr>
            <p:ph type="dt" sz="half" idx="10"/>
          </p:nvPr>
        </p:nvSpPr>
        <p:spPr/>
        <p:txBody>
          <a:bodyPr/>
          <a:lstStyle/>
          <a:p>
            <a:fld id="{C9C085AC-4BA7-460E-9BBD-C7FF6111D81D}" type="datetimeFigureOut">
              <a:rPr lang="en-US" smtClean="0"/>
              <a:t>5/11/2023</a:t>
            </a:fld>
            <a:endParaRPr lang="en-US"/>
          </a:p>
        </p:txBody>
      </p:sp>
      <p:sp>
        <p:nvSpPr>
          <p:cNvPr id="5" name="Footer Placeholder 4">
            <a:extLst>
              <a:ext uri="{FF2B5EF4-FFF2-40B4-BE49-F238E27FC236}">
                <a16:creationId xmlns:a16="http://schemas.microsoft.com/office/drawing/2014/main" id="{FDB61BCA-2429-38E1-FC8C-A0B62EAC2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CDD66-E8FE-E54C-D659-2A9FE5835251}"/>
              </a:ext>
            </a:extLst>
          </p:cNvPr>
          <p:cNvSpPr>
            <a:spLocks noGrp="1"/>
          </p:cNvSpPr>
          <p:nvPr>
            <p:ph type="sldNum" sz="quarter" idx="12"/>
          </p:nvPr>
        </p:nvSpPr>
        <p:spPr/>
        <p:txBody>
          <a:bodyPr/>
          <a:lstStyle/>
          <a:p>
            <a:fld id="{F81579E9-2AE9-4605-BDA2-5C56E8A6C0F2}" type="slidenum">
              <a:rPr lang="en-US" smtClean="0"/>
              <a:t>‹#›</a:t>
            </a:fld>
            <a:endParaRPr lang="en-US"/>
          </a:p>
        </p:txBody>
      </p:sp>
    </p:spTree>
    <p:extLst>
      <p:ext uri="{BB962C8B-B14F-4D97-AF65-F5344CB8AC3E}">
        <p14:creationId xmlns:p14="http://schemas.microsoft.com/office/powerpoint/2010/main" val="299074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897F9-B6C2-B2FB-4F6B-C1BF8F5443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AE4FED-6EA1-E5BC-258B-C6B80290DF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3C5795-C477-384D-6FB2-60D1BCA8AA42}"/>
              </a:ext>
            </a:extLst>
          </p:cNvPr>
          <p:cNvSpPr>
            <a:spLocks noGrp="1"/>
          </p:cNvSpPr>
          <p:nvPr>
            <p:ph type="dt" sz="half" idx="10"/>
          </p:nvPr>
        </p:nvSpPr>
        <p:spPr/>
        <p:txBody>
          <a:bodyPr/>
          <a:lstStyle/>
          <a:p>
            <a:fld id="{C9C085AC-4BA7-460E-9BBD-C7FF6111D81D}" type="datetimeFigureOut">
              <a:rPr lang="en-US" smtClean="0"/>
              <a:t>5/11/2023</a:t>
            </a:fld>
            <a:endParaRPr lang="en-US"/>
          </a:p>
        </p:txBody>
      </p:sp>
      <p:sp>
        <p:nvSpPr>
          <p:cNvPr id="5" name="Footer Placeholder 4">
            <a:extLst>
              <a:ext uri="{FF2B5EF4-FFF2-40B4-BE49-F238E27FC236}">
                <a16:creationId xmlns:a16="http://schemas.microsoft.com/office/drawing/2014/main" id="{EF9A0CD8-E6A8-8150-C776-C9EB5FE57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0FD07-C612-5DE5-7084-77252C6BA9D1}"/>
              </a:ext>
            </a:extLst>
          </p:cNvPr>
          <p:cNvSpPr>
            <a:spLocks noGrp="1"/>
          </p:cNvSpPr>
          <p:nvPr>
            <p:ph type="sldNum" sz="quarter" idx="12"/>
          </p:nvPr>
        </p:nvSpPr>
        <p:spPr/>
        <p:txBody>
          <a:bodyPr/>
          <a:lstStyle/>
          <a:p>
            <a:fld id="{F81579E9-2AE9-4605-BDA2-5C56E8A6C0F2}" type="slidenum">
              <a:rPr lang="en-US" smtClean="0"/>
              <a:t>‹#›</a:t>
            </a:fld>
            <a:endParaRPr lang="en-US"/>
          </a:p>
        </p:txBody>
      </p:sp>
    </p:spTree>
    <p:extLst>
      <p:ext uri="{BB962C8B-B14F-4D97-AF65-F5344CB8AC3E}">
        <p14:creationId xmlns:p14="http://schemas.microsoft.com/office/powerpoint/2010/main" val="2427016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CB8E-0AFE-23E7-662A-80262492B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2AE1E-5F1A-1BDC-F817-0ECA1C102D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8DE6C1-1C4E-0C6B-0AAB-9D7B5292E3B3}"/>
              </a:ext>
            </a:extLst>
          </p:cNvPr>
          <p:cNvSpPr>
            <a:spLocks noGrp="1"/>
          </p:cNvSpPr>
          <p:nvPr>
            <p:ph type="dt" sz="half" idx="10"/>
          </p:nvPr>
        </p:nvSpPr>
        <p:spPr/>
        <p:txBody>
          <a:bodyPr/>
          <a:lstStyle/>
          <a:p>
            <a:fld id="{C9C085AC-4BA7-460E-9BBD-C7FF6111D81D}" type="datetimeFigureOut">
              <a:rPr lang="en-US" smtClean="0"/>
              <a:t>5/11/2023</a:t>
            </a:fld>
            <a:endParaRPr lang="en-US"/>
          </a:p>
        </p:txBody>
      </p:sp>
      <p:sp>
        <p:nvSpPr>
          <p:cNvPr id="5" name="Footer Placeholder 4">
            <a:extLst>
              <a:ext uri="{FF2B5EF4-FFF2-40B4-BE49-F238E27FC236}">
                <a16:creationId xmlns:a16="http://schemas.microsoft.com/office/drawing/2014/main" id="{E51101B8-5BAE-5F84-E2E5-7646E1014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8204A-9E94-E146-74AB-7753C3D4C486}"/>
              </a:ext>
            </a:extLst>
          </p:cNvPr>
          <p:cNvSpPr>
            <a:spLocks noGrp="1"/>
          </p:cNvSpPr>
          <p:nvPr>
            <p:ph type="sldNum" sz="quarter" idx="12"/>
          </p:nvPr>
        </p:nvSpPr>
        <p:spPr/>
        <p:txBody>
          <a:bodyPr/>
          <a:lstStyle/>
          <a:p>
            <a:fld id="{F81579E9-2AE9-4605-BDA2-5C56E8A6C0F2}" type="slidenum">
              <a:rPr lang="en-US" smtClean="0"/>
              <a:t>‹#›</a:t>
            </a:fld>
            <a:endParaRPr lang="en-US"/>
          </a:p>
        </p:txBody>
      </p:sp>
    </p:spTree>
    <p:extLst>
      <p:ext uri="{BB962C8B-B14F-4D97-AF65-F5344CB8AC3E}">
        <p14:creationId xmlns:p14="http://schemas.microsoft.com/office/powerpoint/2010/main" val="59164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4CA9-C72C-27FF-9EF1-DF15584917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C47101-E800-D7D5-FE21-520F338555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43516F-C6A7-D9FA-27BC-C2F08BA9249C}"/>
              </a:ext>
            </a:extLst>
          </p:cNvPr>
          <p:cNvSpPr>
            <a:spLocks noGrp="1"/>
          </p:cNvSpPr>
          <p:nvPr>
            <p:ph type="dt" sz="half" idx="10"/>
          </p:nvPr>
        </p:nvSpPr>
        <p:spPr/>
        <p:txBody>
          <a:bodyPr/>
          <a:lstStyle/>
          <a:p>
            <a:fld id="{C9C085AC-4BA7-460E-9BBD-C7FF6111D81D}" type="datetimeFigureOut">
              <a:rPr lang="en-US" smtClean="0"/>
              <a:t>5/11/2023</a:t>
            </a:fld>
            <a:endParaRPr lang="en-US"/>
          </a:p>
        </p:txBody>
      </p:sp>
      <p:sp>
        <p:nvSpPr>
          <p:cNvPr id="5" name="Footer Placeholder 4">
            <a:extLst>
              <a:ext uri="{FF2B5EF4-FFF2-40B4-BE49-F238E27FC236}">
                <a16:creationId xmlns:a16="http://schemas.microsoft.com/office/drawing/2014/main" id="{C54D884F-7549-E8A5-F96D-B9DB252F2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A77AF-9562-D3FC-CA22-59277C77C465}"/>
              </a:ext>
            </a:extLst>
          </p:cNvPr>
          <p:cNvSpPr>
            <a:spLocks noGrp="1"/>
          </p:cNvSpPr>
          <p:nvPr>
            <p:ph type="sldNum" sz="quarter" idx="12"/>
          </p:nvPr>
        </p:nvSpPr>
        <p:spPr/>
        <p:txBody>
          <a:bodyPr/>
          <a:lstStyle/>
          <a:p>
            <a:fld id="{F81579E9-2AE9-4605-BDA2-5C56E8A6C0F2}" type="slidenum">
              <a:rPr lang="en-US" smtClean="0"/>
              <a:t>‹#›</a:t>
            </a:fld>
            <a:endParaRPr lang="en-US"/>
          </a:p>
        </p:txBody>
      </p:sp>
    </p:spTree>
    <p:extLst>
      <p:ext uri="{BB962C8B-B14F-4D97-AF65-F5344CB8AC3E}">
        <p14:creationId xmlns:p14="http://schemas.microsoft.com/office/powerpoint/2010/main" val="329916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83AC-99C1-8158-92C4-BE19410B4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89537B-420F-4587-78C6-253C8CCA1F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F21290-E63C-B5B6-3C9A-0330424021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5E8E6F-5F78-04CC-F9D0-C6667ECEE991}"/>
              </a:ext>
            </a:extLst>
          </p:cNvPr>
          <p:cNvSpPr>
            <a:spLocks noGrp="1"/>
          </p:cNvSpPr>
          <p:nvPr>
            <p:ph type="dt" sz="half" idx="10"/>
          </p:nvPr>
        </p:nvSpPr>
        <p:spPr/>
        <p:txBody>
          <a:bodyPr/>
          <a:lstStyle/>
          <a:p>
            <a:fld id="{C9C085AC-4BA7-460E-9BBD-C7FF6111D81D}" type="datetimeFigureOut">
              <a:rPr lang="en-US" smtClean="0"/>
              <a:t>5/11/2023</a:t>
            </a:fld>
            <a:endParaRPr lang="en-US"/>
          </a:p>
        </p:txBody>
      </p:sp>
      <p:sp>
        <p:nvSpPr>
          <p:cNvPr id="6" name="Footer Placeholder 5">
            <a:extLst>
              <a:ext uri="{FF2B5EF4-FFF2-40B4-BE49-F238E27FC236}">
                <a16:creationId xmlns:a16="http://schemas.microsoft.com/office/drawing/2014/main" id="{D0D8A520-AC59-8861-3D4A-D29284198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5AC3D-76AE-07EF-01BA-BCA81926C4B1}"/>
              </a:ext>
            </a:extLst>
          </p:cNvPr>
          <p:cNvSpPr>
            <a:spLocks noGrp="1"/>
          </p:cNvSpPr>
          <p:nvPr>
            <p:ph type="sldNum" sz="quarter" idx="12"/>
          </p:nvPr>
        </p:nvSpPr>
        <p:spPr/>
        <p:txBody>
          <a:bodyPr/>
          <a:lstStyle/>
          <a:p>
            <a:fld id="{F81579E9-2AE9-4605-BDA2-5C56E8A6C0F2}" type="slidenum">
              <a:rPr lang="en-US" smtClean="0"/>
              <a:t>‹#›</a:t>
            </a:fld>
            <a:endParaRPr lang="en-US"/>
          </a:p>
        </p:txBody>
      </p:sp>
    </p:spTree>
    <p:extLst>
      <p:ext uri="{BB962C8B-B14F-4D97-AF65-F5344CB8AC3E}">
        <p14:creationId xmlns:p14="http://schemas.microsoft.com/office/powerpoint/2010/main" val="73265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2FBB-14BF-BEB9-6493-9A90F4B80B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0FAF06-8977-4063-8191-13BBA83B20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4EE74-B73B-0A36-FFDA-9C3A8C78B4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8C7001-E5A2-8E80-6B59-AD966EA5ED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21FCCA-052B-EC76-220B-E51E1A9EB2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BAAAA9-6616-E12F-C2E0-8B35826A531E}"/>
              </a:ext>
            </a:extLst>
          </p:cNvPr>
          <p:cNvSpPr>
            <a:spLocks noGrp="1"/>
          </p:cNvSpPr>
          <p:nvPr>
            <p:ph type="dt" sz="half" idx="10"/>
          </p:nvPr>
        </p:nvSpPr>
        <p:spPr/>
        <p:txBody>
          <a:bodyPr/>
          <a:lstStyle/>
          <a:p>
            <a:fld id="{C9C085AC-4BA7-460E-9BBD-C7FF6111D81D}" type="datetimeFigureOut">
              <a:rPr lang="en-US" smtClean="0"/>
              <a:t>5/11/2023</a:t>
            </a:fld>
            <a:endParaRPr lang="en-US"/>
          </a:p>
        </p:txBody>
      </p:sp>
      <p:sp>
        <p:nvSpPr>
          <p:cNvPr id="8" name="Footer Placeholder 7">
            <a:extLst>
              <a:ext uri="{FF2B5EF4-FFF2-40B4-BE49-F238E27FC236}">
                <a16:creationId xmlns:a16="http://schemas.microsoft.com/office/drawing/2014/main" id="{31481B85-553B-62AF-0472-94AE592327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34B589-4214-A151-3EBB-FFF21787646E}"/>
              </a:ext>
            </a:extLst>
          </p:cNvPr>
          <p:cNvSpPr>
            <a:spLocks noGrp="1"/>
          </p:cNvSpPr>
          <p:nvPr>
            <p:ph type="sldNum" sz="quarter" idx="12"/>
          </p:nvPr>
        </p:nvSpPr>
        <p:spPr/>
        <p:txBody>
          <a:bodyPr/>
          <a:lstStyle/>
          <a:p>
            <a:fld id="{F81579E9-2AE9-4605-BDA2-5C56E8A6C0F2}" type="slidenum">
              <a:rPr lang="en-US" smtClean="0"/>
              <a:t>‹#›</a:t>
            </a:fld>
            <a:endParaRPr lang="en-US"/>
          </a:p>
        </p:txBody>
      </p:sp>
    </p:spTree>
    <p:extLst>
      <p:ext uri="{BB962C8B-B14F-4D97-AF65-F5344CB8AC3E}">
        <p14:creationId xmlns:p14="http://schemas.microsoft.com/office/powerpoint/2010/main" val="409747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B2E6-9D40-AF35-6658-E84605EDDC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FF3B47-C13A-A0B1-F1AE-464D6CFB451E}"/>
              </a:ext>
            </a:extLst>
          </p:cNvPr>
          <p:cNvSpPr>
            <a:spLocks noGrp="1"/>
          </p:cNvSpPr>
          <p:nvPr>
            <p:ph type="dt" sz="half" idx="10"/>
          </p:nvPr>
        </p:nvSpPr>
        <p:spPr/>
        <p:txBody>
          <a:bodyPr/>
          <a:lstStyle/>
          <a:p>
            <a:fld id="{C9C085AC-4BA7-460E-9BBD-C7FF6111D81D}" type="datetimeFigureOut">
              <a:rPr lang="en-US" smtClean="0"/>
              <a:t>5/11/2023</a:t>
            </a:fld>
            <a:endParaRPr lang="en-US"/>
          </a:p>
        </p:txBody>
      </p:sp>
      <p:sp>
        <p:nvSpPr>
          <p:cNvPr id="4" name="Footer Placeholder 3">
            <a:extLst>
              <a:ext uri="{FF2B5EF4-FFF2-40B4-BE49-F238E27FC236}">
                <a16:creationId xmlns:a16="http://schemas.microsoft.com/office/drawing/2014/main" id="{0F62EA89-E244-D2A0-35C5-0D1235D8DE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8B7D9A-55BB-212C-6D74-DF94D6D4C38E}"/>
              </a:ext>
            </a:extLst>
          </p:cNvPr>
          <p:cNvSpPr>
            <a:spLocks noGrp="1"/>
          </p:cNvSpPr>
          <p:nvPr>
            <p:ph type="sldNum" sz="quarter" idx="12"/>
          </p:nvPr>
        </p:nvSpPr>
        <p:spPr/>
        <p:txBody>
          <a:bodyPr/>
          <a:lstStyle/>
          <a:p>
            <a:fld id="{F81579E9-2AE9-4605-BDA2-5C56E8A6C0F2}" type="slidenum">
              <a:rPr lang="en-US" smtClean="0"/>
              <a:t>‹#›</a:t>
            </a:fld>
            <a:endParaRPr lang="en-US"/>
          </a:p>
        </p:txBody>
      </p:sp>
    </p:spTree>
    <p:extLst>
      <p:ext uri="{BB962C8B-B14F-4D97-AF65-F5344CB8AC3E}">
        <p14:creationId xmlns:p14="http://schemas.microsoft.com/office/powerpoint/2010/main" val="293988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AE5E5-5AA4-C0D4-FA06-82D41A0E4AD6}"/>
              </a:ext>
            </a:extLst>
          </p:cNvPr>
          <p:cNvSpPr>
            <a:spLocks noGrp="1"/>
          </p:cNvSpPr>
          <p:nvPr>
            <p:ph type="dt" sz="half" idx="10"/>
          </p:nvPr>
        </p:nvSpPr>
        <p:spPr/>
        <p:txBody>
          <a:bodyPr/>
          <a:lstStyle/>
          <a:p>
            <a:fld id="{C9C085AC-4BA7-460E-9BBD-C7FF6111D81D}" type="datetimeFigureOut">
              <a:rPr lang="en-US" smtClean="0"/>
              <a:t>5/11/2023</a:t>
            </a:fld>
            <a:endParaRPr lang="en-US"/>
          </a:p>
        </p:txBody>
      </p:sp>
      <p:sp>
        <p:nvSpPr>
          <p:cNvPr id="3" name="Footer Placeholder 2">
            <a:extLst>
              <a:ext uri="{FF2B5EF4-FFF2-40B4-BE49-F238E27FC236}">
                <a16:creationId xmlns:a16="http://schemas.microsoft.com/office/drawing/2014/main" id="{B8251EB4-00F7-C7DE-FD57-5169A7F1C7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130FC1-E4DF-3501-3D01-FA8498CD3983}"/>
              </a:ext>
            </a:extLst>
          </p:cNvPr>
          <p:cNvSpPr>
            <a:spLocks noGrp="1"/>
          </p:cNvSpPr>
          <p:nvPr>
            <p:ph type="sldNum" sz="quarter" idx="12"/>
          </p:nvPr>
        </p:nvSpPr>
        <p:spPr/>
        <p:txBody>
          <a:bodyPr/>
          <a:lstStyle/>
          <a:p>
            <a:fld id="{F81579E9-2AE9-4605-BDA2-5C56E8A6C0F2}" type="slidenum">
              <a:rPr lang="en-US" smtClean="0"/>
              <a:t>‹#›</a:t>
            </a:fld>
            <a:endParaRPr lang="en-US"/>
          </a:p>
        </p:txBody>
      </p:sp>
    </p:spTree>
    <p:extLst>
      <p:ext uri="{BB962C8B-B14F-4D97-AF65-F5344CB8AC3E}">
        <p14:creationId xmlns:p14="http://schemas.microsoft.com/office/powerpoint/2010/main" val="225127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AFD1-2683-5F12-A0BD-8C5A0EF77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E8989E-648F-351A-AC2C-2BFF52D23F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9B5F38-A40C-B9A1-1D00-E41645E18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6C5447-4466-EACA-7D00-E8736279E1ED}"/>
              </a:ext>
            </a:extLst>
          </p:cNvPr>
          <p:cNvSpPr>
            <a:spLocks noGrp="1"/>
          </p:cNvSpPr>
          <p:nvPr>
            <p:ph type="dt" sz="half" idx="10"/>
          </p:nvPr>
        </p:nvSpPr>
        <p:spPr/>
        <p:txBody>
          <a:bodyPr/>
          <a:lstStyle/>
          <a:p>
            <a:fld id="{C9C085AC-4BA7-460E-9BBD-C7FF6111D81D}" type="datetimeFigureOut">
              <a:rPr lang="en-US" smtClean="0"/>
              <a:t>5/11/2023</a:t>
            </a:fld>
            <a:endParaRPr lang="en-US"/>
          </a:p>
        </p:txBody>
      </p:sp>
      <p:sp>
        <p:nvSpPr>
          <p:cNvPr id="6" name="Footer Placeholder 5">
            <a:extLst>
              <a:ext uri="{FF2B5EF4-FFF2-40B4-BE49-F238E27FC236}">
                <a16:creationId xmlns:a16="http://schemas.microsoft.com/office/drawing/2014/main" id="{FF8DC5B1-47B9-EA68-CFBD-D855C5550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CB9A7-6D7E-931B-D8A1-5F015A1AB56F}"/>
              </a:ext>
            </a:extLst>
          </p:cNvPr>
          <p:cNvSpPr>
            <a:spLocks noGrp="1"/>
          </p:cNvSpPr>
          <p:nvPr>
            <p:ph type="sldNum" sz="quarter" idx="12"/>
          </p:nvPr>
        </p:nvSpPr>
        <p:spPr/>
        <p:txBody>
          <a:bodyPr/>
          <a:lstStyle/>
          <a:p>
            <a:fld id="{F81579E9-2AE9-4605-BDA2-5C56E8A6C0F2}" type="slidenum">
              <a:rPr lang="en-US" smtClean="0"/>
              <a:t>‹#›</a:t>
            </a:fld>
            <a:endParaRPr lang="en-US"/>
          </a:p>
        </p:txBody>
      </p:sp>
    </p:spTree>
    <p:extLst>
      <p:ext uri="{BB962C8B-B14F-4D97-AF65-F5344CB8AC3E}">
        <p14:creationId xmlns:p14="http://schemas.microsoft.com/office/powerpoint/2010/main" val="1318950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F50A2-8F4C-A5B5-EC02-B5EAC0170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14D5AD-1EF3-2E71-15AF-77257D19B5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5008A8-7860-EEC8-019D-002741B10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76DC74-A998-EFA0-A371-A9DD634ADC2F}"/>
              </a:ext>
            </a:extLst>
          </p:cNvPr>
          <p:cNvSpPr>
            <a:spLocks noGrp="1"/>
          </p:cNvSpPr>
          <p:nvPr>
            <p:ph type="dt" sz="half" idx="10"/>
          </p:nvPr>
        </p:nvSpPr>
        <p:spPr/>
        <p:txBody>
          <a:bodyPr/>
          <a:lstStyle/>
          <a:p>
            <a:fld id="{C9C085AC-4BA7-460E-9BBD-C7FF6111D81D}" type="datetimeFigureOut">
              <a:rPr lang="en-US" smtClean="0"/>
              <a:t>5/11/2023</a:t>
            </a:fld>
            <a:endParaRPr lang="en-US"/>
          </a:p>
        </p:txBody>
      </p:sp>
      <p:sp>
        <p:nvSpPr>
          <p:cNvPr id="6" name="Footer Placeholder 5">
            <a:extLst>
              <a:ext uri="{FF2B5EF4-FFF2-40B4-BE49-F238E27FC236}">
                <a16:creationId xmlns:a16="http://schemas.microsoft.com/office/drawing/2014/main" id="{A02160D3-7D11-A612-1210-EBDE756F83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FAFC31-9C32-DD19-C536-DB03EE584DE9}"/>
              </a:ext>
            </a:extLst>
          </p:cNvPr>
          <p:cNvSpPr>
            <a:spLocks noGrp="1"/>
          </p:cNvSpPr>
          <p:nvPr>
            <p:ph type="sldNum" sz="quarter" idx="12"/>
          </p:nvPr>
        </p:nvSpPr>
        <p:spPr/>
        <p:txBody>
          <a:bodyPr/>
          <a:lstStyle/>
          <a:p>
            <a:fld id="{F81579E9-2AE9-4605-BDA2-5C56E8A6C0F2}" type="slidenum">
              <a:rPr lang="en-US" smtClean="0"/>
              <a:t>‹#›</a:t>
            </a:fld>
            <a:endParaRPr lang="en-US"/>
          </a:p>
        </p:txBody>
      </p:sp>
    </p:spTree>
    <p:extLst>
      <p:ext uri="{BB962C8B-B14F-4D97-AF65-F5344CB8AC3E}">
        <p14:creationId xmlns:p14="http://schemas.microsoft.com/office/powerpoint/2010/main" val="110824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1548E1-4741-B918-B0C3-CC311BC40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C545C0-7EF5-99AD-C532-7CC2FE84B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F94D0-6645-BF17-5909-F7F3D33AFA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C085AC-4BA7-460E-9BBD-C7FF6111D81D}" type="datetimeFigureOut">
              <a:rPr lang="en-US" smtClean="0"/>
              <a:t>5/11/2023</a:t>
            </a:fld>
            <a:endParaRPr lang="en-US"/>
          </a:p>
        </p:txBody>
      </p:sp>
      <p:sp>
        <p:nvSpPr>
          <p:cNvPr id="5" name="Footer Placeholder 4">
            <a:extLst>
              <a:ext uri="{FF2B5EF4-FFF2-40B4-BE49-F238E27FC236}">
                <a16:creationId xmlns:a16="http://schemas.microsoft.com/office/drawing/2014/main" id="{14E118F2-FAE9-AD35-80CE-41F9636D4B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B8DDCC-0F17-4DB4-10D3-1305C5D5E8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579E9-2AE9-4605-BDA2-5C56E8A6C0F2}" type="slidenum">
              <a:rPr lang="en-US" smtClean="0"/>
              <a:t>‹#›</a:t>
            </a:fld>
            <a:endParaRPr lang="en-US"/>
          </a:p>
        </p:txBody>
      </p:sp>
    </p:spTree>
    <p:extLst>
      <p:ext uri="{BB962C8B-B14F-4D97-AF65-F5344CB8AC3E}">
        <p14:creationId xmlns:p14="http://schemas.microsoft.com/office/powerpoint/2010/main" val="126151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BF533-D89C-87F1-753B-24C6A146A3D9}"/>
              </a:ext>
            </a:extLst>
          </p:cNvPr>
          <p:cNvSpPr>
            <a:spLocks noGrp="1"/>
          </p:cNvSpPr>
          <p:nvPr>
            <p:ph type="ctrTitle"/>
          </p:nvPr>
        </p:nvSpPr>
        <p:spPr/>
        <p:txBody>
          <a:bodyPr/>
          <a:lstStyle/>
          <a:p>
            <a:r>
              <a:rPr lang="en-US" dirty="0"/>
              <a:t>MY-APP</a:t>
            </a:r>
          </a:p>
        </p:txBody>
      </p:sp>
      <p:sp>
        <p:nvSpPr>
          <p:cNvPr id="3" name="Subtitle 2">
            <a:extLst>
              <a:ext uri="{FF2B5EF4-FFF2-40B4-BE49-F238E27FC236}">
                <a16:creationId xmlns:a16="http://schemas.microsoft.com/office/drawing/2014/main" id="{04CFD650-3968-2D68-DA41-B11C60A70E02}"/>
              </a:ext>
            </a:extLst>
          </p:cNvPr>
          <p:cNvSpPr>
            <a:spLocks noGrp="1"/>
          </p:cNvSpPr>
          <p:nvPr>
            <p:ph type="subTitle" idx="1"/>
          </p:nvPr>
        </p:nvSpPr>
        <p:spPr/>
        <p:txBody>
          <a:bodyPr/>
          <a:lstStyle/>
          <a:p>
            <a:r>
              <a:rPr lang="en-US" dirty="0"/>
              <a:t>NIYATI GHAGADA</a:t>
            </a:r>
          </a:p>
        </p:txBody>
      </p:sp>
    </p:spTree>
    <p:extLst>
      <p:ext uri="{BB962C8B-B14F-4D97-AF65-F5344CB8AC3E}">
        <p14:creationId xmlns:p14="http://schemas.microsoft.com/office/powerpoint/2010/main" val="68227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77F3-09C4-913C-FBC3-8EAB8FA4A87F}"/>
              </a:ext>
            </a:extLst>
          </p:cNvPr>
          <p:cNvSpPr>
            <a:spLocks noGrp="1"/>
          </p:cNvSpPr>
          <p:nvPr>
            <p:ph type="title"/>
          </p:nvPr>
        </p:nvSpPr>
        <p:spPr/>
        <p:txBody>
          <a:bodyPr/>
          <a:lstStyle/>
          <a:p>
            <a:r>
              <a:rPr lang="en-US" dirty="0"/>
              <a:t>DATA MODEL</a:t>
            </a:r>
          </a:p>
        </p:txBody>
      </p:sp>
      <p:sp>
        <p:nvSpPr>
          <p:cNvPr id="3" name="Content Placeholder 2">
            <a:extLst>
              <a:ext uri="{FF2B5EF4-FFF2-40B4-BE49-F238E27FC236}">
                <a16:creationId xmlns:a16="http://schemas.microsoft.com/office/drawing/2014/main" id="{F0A055E0-AE5B-7B3C-CCD3-F9376E136DBD}"/>
              </a:ext>
            </a:extLst>
          </p:cNvPr>
          <p:cNvSpPr>
            <a:spLocks noGrp="1"/>
          </p:cNvSpPr>
          <p:nvPr>
            <p:ph idx="1"/>
          </p:nvPr>
        </p:nvSpPr>
        <p:spPr/>
        <p:txBody>
          <a:bodyPr>
            <a:normAutofit lnSpcReduction="10000"/>
          </a:bodyPr>
          <a:lstStyle/>
          <a:p>
            <a:r>
              <a:rPr lang="en-US" dirty="0"/>
              <a:t>The data model for this application is designed to store and manage customer and order data. The model consists of two main entities: Customers and Orders. Each customer entity has a unique ID, name, email address, and a list of associated order entities. Each order entity has a unique ID, a product name, a quantity, and a date.</a:t>
            </a:r>
          </a:p>
          <a:p>
            <a:endParaRPr lang="en-US" dirty="0"/>
          </a:p>
          <a:p>
            <a:r>
              <a:rPr lang="en-US" dirty="0"/>
              <a:t>To represent this data model, we have created a JSON file with four levels of nesting. The top level of the file contains an array of customer objects. Each customer object has properties for ID, name, and email, as well as an array of order objects. Each order object has properties for ID, product name, quantity, and date.</a:t>
            </a:r>
          </a:p>
        </p:txBody>
      </p:sp>
    </p:spTree>
    <p:extLst>
      <p:ext uri="{BB962C8B-B14F-4D97-AF65-F5344CB8AC3E}">
        <p14:creationId xmlns:p14="http://schemas.microsoft.com/office/powerpoint/2010/main" val="3616798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MY-APP</vt:lpstr>
      <vt:lpstr>DATA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MY-APP</dc:title>
  <dc:creator>Niyati Gopal Ghagada</dc:creator>
  <cp:lastModifiedBy>Niyati Gopal Ghagada</cp:lastModifiedBy>
  <cp:revision>1</cp:revision>
  <dcterms:created xsi:type="dcterms:W3CDTF">2023-05-12T03:45:01Z</dcterms:created>
  <dcterms:modified xsi:type="dcterms:W3CDTF">2023-05-12T03:45:07Z</dcterms:modified>
</cp:coreProperties>
</file>