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8" r:id="rId3"/>
    <p:sldId id="257" r:id="rId4"/>
    <p:sldId id="259" r:id="rId5"/>
    <p:sldId id="260" r:id="rId6"/>
    <p:sldId id="264" r:id="rId7"/>
    <p:sldId id="261" r:id="rId8"/>
    <p:sldId id="263"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75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9F28A7-5273-401E-84B3-F8DC7A720B67}" type="datetimeFigureOut">
              <a:rPr lang="en-US" smtClean="0"/>
              <a:t>6/14/2021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2588FE-0587-4E88-BAFF-7AC30C615F77}" type="slidenum">
              <a:rPr lang="en-US" smtClean="0"/>
              <a:t>‹#›</a:t>
            </a:fld>
            <a:endParaRPr lang="en-US"/>
          </a:p>
        </p:txBody>
      </p:sp>
    </p:spTree>
    <p:extLst>
      <p:ext uri="{BB962C8B-B14F-4D97-AF65-F5344CB8AC3E}">
        <p14:creationId xmlns:p14="http://schemas.microsoft.com/office/powerpoint/2010/main" val="227982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2588FE-0587-4E88-BAFF-7AC30C615F77}" type="slidenum">
              <a:rPr lang="en-US" smtClean="0"/>
              <a:t>2</a:t>
            </a:fld>
            <a:endParaRPr lang="en-US"/>
          </a:p>
        </p:txBody>
      </p:sp>
    </p:spTree>
    <p:extLst>
      <p:ext uri="{BB962C8B-B14F-4D97-AF65-F5344CB8AC3E}">
        <p14:creationId xmlns:p14="http://schemas.microsoft.com/office/powerpoint/2010/main" val="284648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2588FE-0587-4E88-BAFF-7AC30C615F77}" type="slidenum">
              <a:rPr lang="en-US" smtClean="0"/>
              <a:t>8</a:t>
            </a:fld>
            <a:endParaRPr lang="en-US"/>
          </a:p>
        </p:txBody>
      </p:sp>
    </p:spTree>
    <p:extLst>
      <p:ext uri="{BB962C8B-B14F-4D97-AF65-F5344CB8AC3E}">
        <p14:creationId xmlns:p14="http://schemas.microsoft.com/office/powerpoint/2010/main" val="42042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AA2268A-6149-4F4B-A64B-D1F16F26CF8B}"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C0AC90C2-6641-4F3D-9478-B7A5FC4590F9}"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268A-6149-4F4B-A64B-D1F16F26CF8B}"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C90C2-6641-4F3D-9478-B7A5FC4590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268A-6149-4F4B-A64B-D1F16F26CF8B}"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C90C2-6641-4F3D-9478-B7A5FC4590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268A-6149-4F4B-A64B-D1F16F26CF8B}"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C90C2-6641-4F3D-9478-B7A5FC4590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AA2268A-6149-4F4B-A64B-D1F16F26CF8B}" type="datetimeFigureOut">
              <a:rPr lang="en-US" smtClean="0"/>
              <a:t>6/14/2021</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C90C2-6641-4F3D-9478-B7A5FC4590F9}"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268A-6149-4F4B-A64B-D1F16F26CF8B}"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C90C2-6641-4F3D-9478-B7A5FC4590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268A-6149-4F4B-A64B-D1F16F26CF8B}"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AC90C2-6641-4F3D-9478-B7A5FC4590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2268A-6149-4F4B-A64B-D1F16F26CF8B}"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AC90C2-6641-4F3D-9478-B7A5FC4590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AA2268A-6149-4F4B-A64B-D1F16F26CF8B}"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AC90C2-6641-4F3D-9478-B7A5FC4590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268A-6149-4F4B-A64B-D1F16F26CF8B}"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C90C2-6641-4F3D-9478-B7A5FC4590F9}"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EAA2268A-6149-4F4B-A64B-D1F16F26CF8B}" type="datetimeFigureOut">
              <a:rPr lang="en-US" smtClean="0"/>
              <a:t>6/14/2021</a:t>
            </a:fld>
            <a:endParaRPr lang="en-US"/>
          </a:p>
        </p:txBody>
      </p:sp>
      <p:sp>
        <p:nvSpPr>
          <p:cNvPr id="7" name="Slide Number Placeholder 6"/>
          <p:cNvSpPr>
            <a:spLocks noGrp="1"/>
          </p:cNvSpPr>
          <p:nvPr>
            <p:ph type="sldNum" sz="quarter" idx="12"/>
          </p:nvPr>
        </p:nvSpPr>
        <p:spPr/>
        <p:txBody>
          <a:bodyPr/>
          <a:lstStyle/>
          <a:p>
            <a:fld id="{C0AC90C2-6641-4F3D-9478-B7A5FC4590F9}"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AA2268A-6149-4F4B-A64B-D1F16F26CF8B}" type="datetimeFigureOut">
              <a:rPr lang="en-US" smtClean="0"/>
              <a:t>6/14/2021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0AC90C2-6641-4F3D-9478-B7A5FC4590F9}"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Niyati</a:t>
            </a:r>
            <a:r>
              <a:rPr lang="en-US" dirty="0" smtClean="0"/>
              <a:t> </a:t>
            </a:r>
            <a:r>
              <a:rPr lang="en-US" dirty="0" err="1" smtClean="0"/>
              <a:t>madaan</a:t>
            </a:r>
            <a:endParaRPr lang="en-US" dirty="0"/>
          </a:p>
        </p:txBody>
      </p:sp>
      <p:sp>
        <p:nvSpPr>
          <p:cNvPr id="2" name="Title 1"/>
          <p:cNvSpPr>
            <a:spLocks noGrp="1"/>
          </p:cNvSpPr>
          <p:nvPr>
            <p:ph type="ctrTitle"/>
          </p:nvPr>
        </p:nvSpPr>
        <p:spPr>
          <a:xfrm>
            <a:off x="604705" y="3200399"/>
            <a:ext cx="6629400" cy="1245835"/>
          </a:xfrm>
        </p:spPr>
        <p:txBody>
          <a:bodyPr/>
          <a:lstStyle/>
          <a:p>
            <a:r>
              <a:rPr lang="en-US" dirty="0" smtClean="0"/>
              <a:t>Morse code lock</a:t>
            </a:r>
            <a:endParaRPr lang="en-US" dirty="0"/>
          </a:p>
        </p:txBody>
      </p:sp>
    </p:spTree>
    <p:extLst>
      <p:ext uri="{BB962C8B-B14F-4D97-AF65-F5344CB8AC3E}">
        <p14:creationId xmlns:p14="http://schemas.microsoft.com/office/powerpoint/2010/main" val="47169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and approach</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r>
              <a:rPr lang="en-US" dirty="0" smtClean="0"/>
              <a:t>Morse </a:t>
            </a:r>
            <a:r>
              <a:rPr lang="en-US" dirty="0"/>
              <a:t>code is entered using the button by the user. By using time constraints the code entered is checked and matched. If the code matches completely the servo motor moves. The password can be changed by pressing the button for a longer period of </a:t>
            </a:r>
            <a:r>
              <a:rPr lang="en-US" dirty="0" smtClean="0"/>
              <a:t>time </a:t>
            </a:r>
            <a:r>
              <a:rPr lang="en-US" dirty="0"/>
              <a:t>after entering the correct password. Also if the code is left for a certain amount of </a:t>
            </a:r>
            <a:r>
              <a:rPr lang="en-US" dirty="0" smtClean="0"/>
              <a:t>time, </a:t>
            </a:r>
            <a:r>
              <a:rPr lang="en-US" dirty="0"/>
              <a:t>it </a:t>
            </a:r>
            <a:r>
              <a:rPr lang="en-US" dirty="0" smtClean="0"/>
              <a:t>would </a:t>
            </a:r>
            <a:r>
              <a:rPr lang="en-US" dirty="0"/>
              <a:t>be wiped off</a:t>
            </a:r>
            <a:r>
              <a:rPr lang="en-US" dirty="0" smtClean="0"/>
              <a:t>.</a:t>
            </a:r>
            <a:endParaRPr lang="en-US" dirty="0"/>
          </a:p>
        </p:txBody>
      </p:sp>
    </p:spTree>
    <p:extLst>
      <p:ext uri="{BB962C8B-B14F-4D97-AF65-F5344CB8AC3E}">
        <p14:creationId xmlns:p14="http://schemas.microsoft.com/office/powerpoint/2010/main" val="254486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Resets itself if the password is not continued.</a:t>
            </a:r>
          </a:p>
          <a:p>
            <a:r>
              <a:rPr lang="en-US" dirty="0" smtClean="0"/>
              <a:t>Resets itself if the password is wrong.</a:t>
            </a:r>
          </a:p>
          <a:p>
            <a:r>
              <a:rPr lang="en-US" dirty="0" smtClean="0"/>
              <a:t>Allows the user to change the password.</a:t>
            </a:r>
          </a:p>
          <a:p>
            <a:r>
              <a:rPr lang="en-US" dirty="0" smtClean="0"/>
              <a:t>Checks the input and matches it after every entry.</a:t>
            </a:r>
          </a:p>
          <a:p>
            <a:endParaRPr lang="en-US" dirty="0" smtClean="0"/>
          </a:p>
        </p:txBody>
      </p:sp>
    </p:spTree>
    <p:extLst>
      <p:ext uri="{BB962C8B-B14F-4D97-AF65-F5344CB8AC3E}">
        <p14:creationId xmlns:p14="http://schemas.microsoft.com/office/powerpoint/2010/main" val="171274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184472" cy="1039427"/>
          </a:xfrm>
        </p:spPr>
        <p:txBody>
          <a:bodyPr/>
          <a:lstStyle/>
          <a:p>
            <a:r>
              <a:rPr lang="en-US" dirty="0" smtClean="0"/>
              <a:t>Components  required</a:t>
            </a:r>
            <a:endParaRPr lang="en-US" dirty="0"/>
          </a:p>
        </p:txBody>
      </p:sp>
      <p:sp>
        <p:nvSpPr>
          <p:cNvPr id="3" name="Content Placeholder 2"/>
          <p:cNvSpPr>
            <a:spLocks noGrp="1"/>
          </p:cNvSpPr>
          <p:nvPr>
            <p:ph idx="1"/>
          </p:nvPr>
        </p:nvSpPr>
        <p:spPr/>
        <p:txBody>
          <a:bodyPr/>
          <a:lstStyle/>
          <a:p>
            <a:r>
              <a:rPr lang="en-US" dirty="0"/>
              <a:t>Push button switch</a:t>
            </a:r>
          </a:p>
          <a:p>
            <a:r>
              <a:rPr lang="en-US" dirty="0"/>
              <a:t>Resistor</a:t>
            </a:r>
          </a:p>
          <a:p>
            <a:r>
              <a:rPr lang="en-US" dirty="0"/>
              <a:t>Wires</a:t>
            </a:r>
          </a:p>
          <a:p>
            <a:r>
              <a:rPr lang="en-US" dirty="0" err="1"/>
              <a:t>Arduino</a:t>
            </a:r>
            <a:r>
              <a:rPr lang="en-US" dirty="0"/>
              <a:t> </a:t>
            </a:r>
            <a:r>
              <a:rPr lang="en-US" dirty="0" err="1"/>
              <a:t>uno</a:t>
            </a:r>
            <a:endParaRPr lang="en-US" dirty="0"/>
          </a:p>
          <a:p>
            <a:r>
              <a:rPr lang="en-US" dirty="0"/>
              <a:t>Servo motor</a:t>
            </a:r>
          </a:p>
          <a:p>
            <a:r>
              <a:rPr lang="en-US" dirty="0" smtClean="0"/>
              <a:t>Buzzer</a:t>
            </a:r>
            <a:endParaRPr lang="en-US" dirty="0"/>
          </a:p>
        </p:txBody>
      </p:sp>
    </p:spTree>
    <p:extLst>
      <p:ext uri="{BB962C8B-B14F-4D97-AF65-F5344CB8AC3E}">
        <p14:creationId xmlns:p14="http://schemas.microsoft.com/office/powerpoint/2010/main" val="375859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CONNECTIONS AND CIRCUIT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41011" y="1752600"/>
            <a:ext cx="4661978" cy="4373563"/>
          </a:xfrm>
        </p:spPr>
      </p:pic>
    </p:spTree>
    <p:extLst>
      <p:ext uri="{BB962C8B-B14F-4D97-AF65-F5344CB8AC3E}">
        <p14:creationId xmlns:p14="http://schemas.microsoft.com/office/powerpoint/2010/main" val="89222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CONNECTIONS AND CIRCUIT DIAGRAM</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966" r="7164" b="13043"/>
          <a:stretch/>
        </p:blipFill>
        <p:spPr>
          <a:xfrm>
            <a:off x="1447800" y="1828800"/>
            <a:ext cx="6342713" cy="4532376"/>
          </a:xfrm>
        </p:spPr>
      </p:pic>
    </p:spTree>
    <p:extLst>
      <p:ext uri="{BB962C8B-B14F-4D97-AF65-F5344CB8AC3E}">
        <p14:creationId xmlns:p14="http://schemas.microsoft.com/office/powerpoint/2010/main" val="379711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r>
              <a:rPr lang="en-US" dirty="0" smtClean="0"/>
              <a:t>The code </a:t>
            </a:r>
            <a:r>
              <a:rPr lang="en-US" smtClean="0"/>
              <a:t>is attached.</a:t>
            </a:r>
            <a:endParaRPr lang="en-US" dirty="0"/>
          </a:p>
        </p:txBody>
      </p:sp>
    </p:spTree>
    <p:extLst>
      <p:ext uri="{BB962C8B-B14F-4D97-AF65-F5344CB8AC3E}">
        <p14:creationId xmlns:p14="http://schemas.microsoft.com/office/powerpoint/2010/main" val="24015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533"/>
          <a:stretch/>
        </p:blipFill>
        <p:spPr bwMode="auto">
          <a:xfrm>
            <a:off x="167640" y="1752600"/>
            <a:ext cx="879325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31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1049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30</TotalTime>
  <Words>148</Words>
  <Application>Microsoft Office PowerPoint</Application>
  <PresentationFormat>On-screen Show (4:3)</PresentationFormat>
  <Paragraphs>27</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Apothecary</vt:lpstr>
      <vt:lpstr>Morse code lock</vt:lpstr>
      <vt:lpstr>Idea and approach</vt:lpstr>
      <vt:lpstr>features</vt:lpstr>
      <vt:lpstr>Components  required</vt:lpstr>
      <vt:lpstr>CONNECTIONS AND CIRCUIT DIAGRAM</vt:lpstr>
      <vt:lpstr>CONNECTIONS AND CIRCUIT DIAGRAM</vt:lpstr>
      <vt:lpstr>code</vt:lpstr>
      <vt:lpstr>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Morse code lock</dc:title>
  <dc:creator>Windows User</dc:creator>
  <cp:lastModifiedBy>Windows User</cp:lastModifiedBy>
  <cp:revision>6</cp:revision>
  <dcterms:created xsi:type="dcterms:W3CDTF">2021-06-10T21:06:53Z</dcterms:created>
  <dcterms:modified xsi:type="dcterms:W3CDTF">2021-06-14T14:02:54Z</dcterms:modified>
</cp:coreProperties>
</file>