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notesMasterIdLst>
    <p:notesMasterId r:id="rId17"/>
  </p:notesMasterIdLst>
  <p:sldIdLst>
    <p:sldId id="256" r:id="rId5"/>
    <p:sldId id="275" r:id="rId6"/>
    <p:sldId id="270" r:id="rId7"/>
    <p:sldId id="269" r:id="rId8"/>
    <p:sldId id="272" r:id="rId9"/>
    <p:sldId id="273" r:id="rId10"/>
    <p:sldId id="274" r:id="rId11"/>
    <p:sldId id="277" r:id="rId12"/>
    <p:sldId id="278" r:id="rId13"/>
    <p:sldId id="282" r:id="rId14"/>
    <p:sldId id="281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837"/>
    <a:srgbClr val="4D8B5A"/>
    <a:srgbClr val="44546A"/>
    <a:srgbClr val="E9F5EF"/>
    <a:srgbClr val="8BC145"/>
    <a:srgbClr val="00958A"/>
    <a:srgbClr val="469BC3"/>
    <a:srgbClr val="E8F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>
        <p:scale>
          <a:sx n="50" d="100"/>
          <a:sy n="50" d="100"/>
        </p:scale>
        <p:origin x="1104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260BA-EB0E-439E-AA5B-4727230E2D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E2AAC8-113D-4B72-A898-6EA685F2F908}">
      <dgm:prSet/>
      <dgm:spPr/>
      <dgm:t>
        <a:bodyPr/>
        <a:lstStyle/>
        <a:p>
          <a:r>
            <a:rPr lang="en-US" dirty="0"/>
            <a:t>To Build an effective system to provision homeless with amenities and  also provide them with medical help by connecting them with the hospitals effectively through health care </a:t>
          </a:r>
          <a:r>
            <a:rPr lang="en-US" dirty="0" err="1"/>
            <a:t>centres</a:t>
          </a:r>
          <a:r>
            <a:rPr lang="en-US" dirty="0"/>
            <a:t>.</a:t>
          </a:r>
        </a:p>
      </dgm:t>
    </dgm:pt>
    <dgm:pt modelId="{821C9078-F684-407D-91E6-DE4B2C95B113}" type="parTrans" cxnId="{33AD1574-8AC9-4337-BD7F-BEF612957911}">
      <dgm:prSet/>
      <dgm:spPr/>
      <dgm:t>
        <a:bodyPr/>
        <a:lstStyle/>
        <a:p>
          <a:endParaRPr lang="en-US"/>
        </a:p>
      </dgm:t>
    </dgm:pt>
    <dgm:pt modelId="{98FB4074-C178-40C2-B82F-DA5E10EA09AA}" type="sibTrans" cxnId="{33AD1574-8AC9-4337-BD7F-BEF612957911}">
      <dgm:prSet/>
      <dgm:spPr/>
      <dgm:t>
        <a:bodyPr/>
        <a:lstStyle/>
        <a:p>
          <a:endParaRPr lang="en-US"/>
        </a:p>
      </dgm:t>
    </dgm:pt>
    <dgm:pt modelId="{E35E3426-A475-466D-BA84-F0CC64105013}">
      <dgm:prSet/>
      <dgm:spPr/>
      <dgm:t>
        <a:bodyPr/>
        <a:lstStyle/>
        <a:p>
          <a:r>
            <a:rPr lang="en-US" dirty="0"/>
            <a:t>This applications also helps refugee camps to receive donations and funds from help care organization to help them maintain the homeless shelters.</a:t>
          </a:r>
        </a:p>
      </dgm:t>
    </dgm:pt>
    <dgm:pt modelId="{7077DD42-CEA7-496F-BE63-08F3B94CD860}" type="parTrans" cxnId="{F91E5B99-1FA2-4F73-A79C-4EEA68936B82}">
      <dgm:prSet/>
      <dgm:spPr/>
      <dgm:t>
        <a:bodyPr/>
        <a:lstStyle/>
        <a:p>
          <a:endParaRPr lang="en-US"/>
        </a:p>
      </dgm:t>
    </dgm:pt>
    <dgm:pt modelId="{07CF6FB9-5F9E-4A61-93B7-2CA83B97B58C}" type="sibTrans" cxnId="{F91E5B99-1FA2-4F73-A79C-4EEA68936B82}">
      <dgm:prSet/>
      <dgm:spPr/>
      <dgm:t>
        <a:bodyPr/>
        <a:lstStyle/>
        <a:p>
          <a:endParaRPr lang="en-US"/>
        </a:p>
      </dgm:t>
    </dgm:pt>
    <dgm:pt modelId="{4EE53EC1-7B71-4B13-B2A2-B4B4FA9F2E5A}" type="pres">
      <dgm:prSet presAssocID="{42A260BA-EB0E-439E-AA5B-4727230E2D53}" presName="linear" presStyleCnt="0">
        <dgm:presLayoutVars>
          <dgm:animLvl val="lvl"/>
          <dgm:resizeHandles val="exact"/>
        </dgm:presLayoutVars>
      </dgm:prSet>
      <dgm:spPr/>
    </dgm:pt>
    <dgm:pt modelId="{66772117-62B5-40EB-8B54-39203EC106AF}" type="pres">
      <dgm:prSet presAssocID="{08E2AAC8-113D-4B72-A898-6EA685F2F9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C4AC36C-2246-4468-A17B-1DE2DA783C01}" type="pres">
      <dgm:prSet presAssocID="{98FB4074-C178-40C2-B82F-DA5E10EA09AA}" presName="spacer" presStyleCnt="0"/>
      <dgm:spPr/>
    </dgm:pt>
    <dgm:pt modelId="{267928F2-3D3A-4B11-A5AC-792E29CE5DAC}" type="pres">
      <dgm:prSet presAssocID="{E35E3426-A475-466D-BA84-F0CC6410501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CBCEC47-4EE1-4E13-BEF5-F2CD57223BD7}" type="presOf" srcId="{42A260BA-EB0E-439E-AA5B-4727230E2D53}" destId="{4EE53EC1-7B71-4B13-B2A2-B4B4FA9F2E5A}" srcOrd="0" destOrd="0" presId="urn:microsoft.com/office/officeart/2005/8/layout/vList2"/>
    <dgm:cxn modelId="{33AD1574-8AC9-4337-BD7F-BEF612957911}" srcId="{42A260BA-EB0E-439E-AA5B-4727230E2D53}" destId="{08E2AAC8-113D-4B72-A898-6EA685F2F908}" srcOrd="0" destOrd="0" parTransId="{821C9078-F684-407D-91E6-DE4B2C95B113}" sibTransId="{98FB4074-C178-40C2-B82F-DA5E10EA09AA}"/>
    <dgm:cxn modelId="{F91E5B99-1FA2-4F73-A79C-4EEA68936B82}" srcId="{42A260BA-EB0E-439E-AA5B-4727230E2D53}" destId="{E35E3426-A475-466D-BA84-F0CC64105013}" srcOrd="1" destOrd="0" parTransId="{7077DD42-CEA7-496F-BE63-08F3B94CD860}" sibTransId="{07CF6FB9-5F9E-4A61-93B7-2CA83B97B58C}"/>
    <dgm:cxn modelId="{E20591B7-430E-4D49-B33B-F49E8AB00836}" type="presOf" srcId="{08E2AAC8-113D-4B72-A898-6EA685F2F908}" destId="{66772117-62B5-40EB-8B54-39203EC106AF}" srcOrd="0" destOrd="0" presId="urn:microsoft.com/office/officeart/2005/8/layout/vList2"/>
    <dgm:cxn modelId="{B1A204E6-0704-4BA3-A8EB-868607D8F5F7}" type="presOf" srcId="{E35E3426-A475-466D-BA84-F0CC64105013}" destId="{267928F2-3D3A-4B11-A5AC-792E29CE5DAC}" srcOrd="0" destOrd="0" presId="urn:microsoft.com/office/officeart/2005/8/layout/vList2"/>
    <dgm:cxn modelId="{5EA9F6C9-7A0A-411C-A70E-7CC05B5DF520}" type="presParOf" srcId="{4EE53EC1-7B71-4B13-B2A2-B4B4FA9F2E5A}" destId="{66772117-62B5-40EB-8B54-39203EC106AF}" srcOrd="0" destOrd="0" presId="urn:microsoft.com/office/officeart/2005/8/layout/vList2"/>
    <dgm:cxn modelId="{8FFD137E-EE52-4D97-A001-168EFCFBC6FC}" type="presParOf" srcId="{4EE53EC1-7B71-4B13-B2A2-B4B4FA9F2E5A}" destId="{EC4AC36C-2246-4468-A17B-1DE2DA783C01}" srcOrd="1" destOrd="0" presId="urn:microsoft.com/office/officeart/2005/8/layout/vList2"/>
    <dgm:cxn modelId="{6EEDEE47-BCF4-4646-B6C3-48543336DE95}" type="presParOf" srcId="{4EE53EC1-7B71-4B13-B2A2-B4B4FA9F2E5A}" destId="{267928F2-3D3A-4B11-A5AC-792E29CE5DA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113D72-045E-49CE-A15F-C4DB81C6FD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178B68-BF6B-4EAE-9DCD-482ADCB6A7FC}">
      <dgm:prSet/>
      <dgm:spPr/>
      <dgm:t>
        <a:bodyPr/>
        <a:lstStyle/>
        <a:p>
          <a:r>
            <a:rPr lang="en-US" b="0" i="0" dirty="0"/>
            <a:t>There  are mainly 3 workflows which takes place in this system</a:t>
          </a:r>
          <a:endParaRPr lang="en-US" dirty="0"/>
        </a:p>
      </dgm:t>
    </dgm:pt>
    <dgm:pt modelId="{54F5BE2F-CAB5-4C26-AAE2-284712D9004A}" type="parTrans" cxnId="{68280ECD-E8D2-4D44-B000-75B390F84DF4}">
      <dgm:prSet/>
      <dgm:spPr/>
      <dgm:t>
        <a:bodyPr/>
        <a:lstStyle/>
        <a:p>
          <a:endParaRPr lang="en-US"/>
        </a:p>
      </dgm:t>
    </dgm:pt>
    <dgm:pt modelId="{9DBACF2F-9DA4-43AA-9048-EA3BCFC4C772}" type="sibTrans" cxnId="{68280ECD-E8D2-4D44-B000-75B390F84DF4}">
      <dgm:prSet/>
      <dgm:spPr/>
      <dgm:t>
        <a:bodyPr/>
        <a:lstStyle/>
        <a:p>
          <a:endParaRPr lang="en-US"/>
        </a:p>
      </dgm:t>
    </dgm:pt>
    <dgm:pt modelId="{14461A89-1006-458A-A408-F3F38082FB44}">
      <dgm:prSet/>
      <dgm:spPr/>
      <dgm:t>
        <a:bodyPr/>
        <a:lstStyle/>
        <a:p>
          <a:r>
            <a:rPr lang="en-US" b="0" i="0" dirty="0"/>
            <a:t>Health camp workflow</a:t>
          </a:r>
          <a:endParaRPr lang="en-US" dirty="0"/>
        </a:p>
      </dgm:t>
    </dgm:pt>
    <dgm:pt modelId="{51EFAA81-D512-4BBE-AFEC-2D2A62C715F8}" type="parTrans" cxnId="{A7EF2142-304C-4CA0-8393-3664F28084A0}">
      <dgm:prSet/>
      <dgm:spPr/>
      <dgm:t>
        <a:bodyPr/>
        <a:lstStyle/>
        <a:p>
          <a:endParaRPr lang="en-US"/>
        </a:p>
      </dgm:t>
    </dgm:pt>
    <dgm:pt modelId="{D04CE39C-A7E1-4859-A143-40DF239B6283}" type="sibTrans" cxnId="{A7EF2142-304C-4CA0-8393-3664F28084A0}">
      <dgm:prSet/>
      <dgm:spPr/>
      <dgm:t>
        <a:bodyPr/>
        <a:lstStyle/>
        <a:p>
          <a:endParaRPr lang="en-US"/>
        </a:p>
      </dgm:t>
    </dgm:pt>
    <dgm:pt modelId="{2A6F11BA-3E4E-400A-A377-87F880A89FB6}">
      <dgm:prSet/>
      <dgm:spPr/>
      <dgm:t>
        <a:bodyPr/>
        <a:lstStyle/>
        <a:p>
          <a:r>
            <a:rPr lang="en-US" b="0" i="0" dirty="0"/>
            <a:t>Volunteers Money request workflow</a:t>
          </a:r>
          <a:endParaRPr lang="en-US" dirty="0"/>
        </a:p>
      </dgm:t>
    </dgm:pt>
    <dgm:pt modelId="{977DD6B5-D993-487E-A526-8FC3D68D9B99}" type="parTrans" cxnId="{8156BB91-4D91-4756-84E7-DA5D49CCEB52}">
      <dgm:prSet/>
      <dgm:spPr/>
      <dgm:t>
        <a:bodyPr/>
        <a:lstStyle/>
        <a:p>
          <a:endParaRPr lang="en-US"/>
        </a:p>
      </dgm:t>
    </dgm:pt>
    <dgm:pt modelId="{5C1F919E-4E57-4E63-9F74-4205A066DCA9}" type="sibTrans" cxnId="{8156BB91-4D91-4756-84E7-DA5D49CCEB52}">
      <dgm:prSet/>
      <dgm:spPr/>
      <dgm:t>
        <a:bodyPr/>
        <a:lstStyle/>
        <a:p>
          <a:endParaRPr lang="en-US"/>
        </a:p>
      </dgm:t>
    </dgm:pt>
    <dgm:pt modelId="{AC50E759-9198-4DA7-A933-E13E7936A5E8}">
      <dgm:prSet/>
      <dgm:spPr/>
      <dgm:t>
        <a:bodyPr/>
        <a:lstStyle/>
        <a:p>
          <a:r>
            <a:rPr lang="en-US" b="0" i="0"/>
            <a:t>Amenities and inventory workflow</a:t>
          </a:r>
          <a:endParaRPr lang="en-US"/>
        </a:p>
      </dgm:t>
    </dgm:pt>
    <dgm:pt modelId="{7E2C4C20-4C86-43C2-A6A5-C3B1407D5D9D}" type="parTrans" cxnId="{777B9120-5021-40C5-8F54-4356DECBC353}">
      <dgm:prSet/>
      <dgm:spPr/>
      <dgm:t>
        <a:bodyPr/>
        <a:lstStyle/>
        <a:p>
          <a:endParaRPr lang="en-US"/>
        </a:p>
      </dgm:t>
    </dgm:pt>
    <dgm:pt modelId="{BF45FDB6-E65F-49FB-889F-5E60EF94EE76}" type="sibTrans" cxnId="{777B9120-5021-40C5-8F54-4356DECBC353}">
      <dgm:prSet/>
      <dgm:spPr/>
      <dgm:t>
        <a:bodyPr/>
        <a:lstStyle/>
        <a:p>
          <a:endParaRPr lang="en-US"/>
        </a:p>
      </dgm:t>
    </dgm:pt>
    <dgm:pt modelId="{C516C5F9-5622-4BB2-9A6A-B6B8AA732305}" type="pres">
      <dgm:prSet presAssocID="{CF113D72-045E-49CE-A15F-C4DB81C6FD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599BAA-784A-4DCE-8AF2-CB2BA9558BF9}" type="pres">
      <dgm:prSet presAssocID="{3B178B68-BF6B-4EAE-9DCD-482ADCB6A7FC}" presName="hierRoot1" presStyleCnt="0"/>
      <dgm:spPr/>
    </dgm:pt>
    <dgm:pt modelId="{D1FD75D6-5CD6-4378-98A4-517D67993F54}" type="pres">
      <dgm:prSet presAssocID="{3B178B68-BF6B-4EAE-9DCD-482ADCB6A7FC}" presName="composite" presStyleCnt="0"/>
      <dgm:spPr/>
    </dgm:pt>
    <dgm:pt modelId="{8D9AE71B-EA51-4AA1-B61F-0FEE4A8767ED}" type="pres">
      <dgm:prSet presAssocID="{3B178B68-BF6B-4EAE-9DCD-482ADCB6A7FC}" presName="background" presStyleLbl="node0" presStyleIdx="0" presStyleCnt="1"/>
      <dgm:spPr/>
    </dgm:pt>
    <dgm:pt modelId="{C61569B9-4A0E-4CF4-A9A0-E2483EB65272}" type="pres">
      <dgm:prSet presAssocID="{3B178B68-BF6B-4EAE-9DCD-482ADCB6A7FC}" presName="text" presStyleLbl="fgAcc0" presStyleIdx="0" presStyleCnt="1">
        <dgm:presLayoutVars>
          <dgm:chPref val="3"/>
        </dgm:presLayoutVars>
      </dgm:prSet>
      <dgm:spPr/>
    </dgm:pt>
    <dgm:pt modelId="{65A22BF4-F1A9-4202-8364-9A90AA08A2A7}" type="pres">
      <dgm:prSet presAssocID="{3B178B68-BF6B-4EAE-9DCD-482ADCB6A7FC}" presName="hierChild2" presStyleCnt="0"/>
      <dgm:spPr/>
    </dgm:pt>
    <dgm:pt modelId="{0E07BD02-301B-4684-B1B6-926873FE44BA}" type="pres">
      <dgm:prSet presAssocID="{51EFAA81-D512-4BBE-AFEC-2D2A62C715F8}" presName="Name10" presStyleLbl="parChTrans1D2" presStyleIdx="0" presStyleCnt="3"/>
      <dgm:spPr/>
    </dgm:pt>
    <dgm:pt modelId="{CD344346-8EDE-497D-8863-D31FB7947426}" type="pres">
      <dgm:prSet presAssocID="{14461A89-1006-458A-A408-F3F38082FB44}" presName="hierRoot2" presStyleCnt="0"/>
      <dgm:spPr/>
    </dgm:pt>
    <dgm:pt modelId="{F7457A06-5A48-47AC-9484-11E858D8C027}" type="pres">
      <dgm:prSet presAssocID="{14461A89-1006-458A-A408-F3F38082FB44}" presName="composite2" presStyleCnt="0"/>
      <dgm:spPr/>
    </dgm:pt>
    <dgm:pt modelId="{820795C1-793F-43F1-A794-95A8872856C7}" type="pres">
      <dgm:prSet presAssocID="{14461A89-1006-458A-A408-F3F38082FB44}" presName="background2" presStyleLbl="node2" presStyleIdx="0" presStyleCnt="3"/>
      <dgm:spPr/>
    </dgm:pt>
    <dgm:pt modelId="{9D740874-B472-4836-850C-CBA80414F7E4}" type="pres">
      <dgm:prSet presAssocID="{14461A89-1006-458A-A408-F3F38082FB44}" presName="text2" presStyleLbl="fgAcc2" presStyleIdx="0" presStyleCnt="3">
        <dgm:presLayoutVars>
          <dgm:chPref val="3"/>
        </dgm:presLayoutVars>
      </dgm:prSet>
      <dgm:spPr/>
    </dgm:pt>
    <dgm:pt modelId="{F5C77601-D987-411D-9B40-16016F599668}" type="pres">
      <dgm:prSet presAssocID="{14461A89-1006-458A-A408-F3F38082FB44}" presName="hierChild3" presStyleCnt="0"/>
      <dgm:spPr/>
    </dgm:pt>
    <dgm:pt modelId="{13EABD94-CE8D-44B0-9BBB-376EF8EA7440}" type="pres">
      <dgm:prSet presAssocID="{977DD6B5-D993-487E-A526-8FC3D68D9B99}" presName="Name10" presStyleLbl="parChTrans1D2" presStyleIdx="1" presStyleCnt="3"/>
      <dgm:spPr/>
    </dgm:pt>
    <dgm:pt modelId="{F0650F5D-F9B8-426D-B945-C69DC1CB24BB}" type="pres">
      <dgm:prSet presAssocID="{2A6F11BA-3E4E-400A-A377-87F880A89FB6}" presName="hierRoot2" presStyleCnt="0"/>
      <dgm:spPr/>
    </dgm:pt>
    <dgm:pt modelId="{612EAC12-A2EA-4AB5-95B4-DD2B817EA5B5}" type="pres">
      <dgm:prSet presAssocID="{2A6F11BA-3E4E-400A-A377-87F880A89FB6}" presName="composite2" presStyleCnt="0"/>
      <dgm:spPr/>
    </dgm:pt>
    <dgm:pt modelId="{F54CC42C-8A1E-49E6-A596-FE575029713E}" type="pres">
      <dgm:prSet presAssocID="{2A6F11BA-3E4E-400A-A377-87F880A89FB6}" presName="background2" presStyleLbl="node2" presStyleIdx="1" presStyleCnt="3"/>
      <dgm:spPr/>
    </dgm:pt>
    <dgm:pt modelId="{9BC356C2-29DB-4CAC-A132-764F230340C2}" type="pres">
      <dgm:prSet presAssocID="{2A6F11BA-3E4E-400A-A377-87F880A89FB6}" presName="text2" presStyleLbl="fgAcc2" presStyleIdx="1" presStyleCnt="3">
        <dgm:presLayoutVars>
          <dgm:chPref val="3"/>
        </dgm:presLayoutVars>
      </dgm:prSet>
      <dgm:spPr/>
    </dgm:pt>
    <dgm:pt modelId="{105E19B3-E867-4844-B356-CC001C6BCFFD}" type="pres">
      <dgm:prSet presAssocID="{2A6F11BA-3E4E-400A-A377-87F880A89FB6}" presName="hierChild3" presStyleCnt="0"/>
      <dgm:spPr/>
    </dgm:pt>
    <dgm:pt modelId="{02727CA7-6859-4DBF-B4D9-74532A38E2A8}" type="pres">
      <dgm:prSet presAssocID="{7E2C4C20-4C86-43C2-A6A5-C3B1407D5D9D}" presName="Name10" presStyleLbl="parChTrans1D2" presStyleIdx="2" presStyleCnt="3"/>
      <dgm:spPr/>
    </dgm:pt>
    <dgm:pt modelId="{62656EBC-948D-4A33-99FE-3BBAEA7AA8DF}" type="pres">
      <dgm:prSet presAssocID="{AC50E759-9198-4DA7-A933-E13E7936A5E8}" presName="hierRoot2" presStyleCnt="0"/>
      <dgm:spPr/>
    </dgm:pt>
    <dgm:pt modelId="{EAF658EE-46C4-42C5-893D-D5EFB7FED52B}" type="pres">
      <dgm:prSet presAssocID="{AC50E759-9198-4DA7-A933-E13E7936A5E8}" presName="composite2" presStyleCnt="0"/>
      <dgm:spPr/>
    </dgm:pt>
    <dgm:pt modelId="{3034C824-69BD-4CCB-B902-F862D7C28A78}" type="pres">
      <dgm:prSet presAssocID="{AC50E759-9198-4DA7-A933-E13E7936A5E8}" presName="background2" presStyleLbl="node2" presStyleIdx="2" presStyleCnt="3"/>
      <dgm:spPr/>
    </dgm:pt>
    <dgm:pt modelId="{3CA73721-3871-45A7-B55E-A629AA275C22}" type="pres">
      <dgm:prSet presAssocID="{AC50E759-9198-4DA7-A933-E13E7936A5E8}" presName="text2" presStyleLbl="fgAcc2" presStyleIdx="2" presStyleCnt="3">
        <dgm:presLayoutVars>
          <dgm:chPref val="3"/>
        </dgm:presLayoutVars>
      </dgm:prSet>
      <dgm:spPr/>
    </dgm:pt>
    <dgm:pt modelId="{5AF13C61-2CD3-4FAA-99DA-99C195D61CE6}" type="pres">
      <dgm:prSet presAssocID="{AC50E759-9198-4DA7-A933-E13E7936A5E8}" presName="hierChild3" presStyleCnt="0"/>
      <dgm:spPr/>
    </dgm:pt>
  </dgm:ptLst>
  <dgm:cxnLst>
    <dgm:cxn modelId="{488E030B-184C-4BDA-9D5F-C68FD1975431}" type="presOf" srcId="{AC50E759-9198-4DA7-A933-E13E7936A5E8}" destId="{3CA73721-3871-45A7-B55E-A629AA275C22}" srcOrd="0" destOrd="0" presId="urn:microsoft.com/office/officeart/2005/8/layout/hierarchy1"/>
    <dgm:cxn modelId="{1EC57A0F-A9E0-4798-995F-94ED5FA35AFC}" type="presOf" srcId="{14461A89-1006-458A-A408-F3F38082FB44}" destId="{9D740874-B472-4836-850C-CBA80414F7E4}" srcOrd="0" destOrd="0" presId="urn:microsoft.com/office/officeart/2005/8/layout/hierarchy1"/>
    <dgm:cxn modelId="{777B9120-5021-40C5-8F54-4356DECBC353}" srcId="{3B178B68-BF6B-4EAE-9DCD-482ADCB6A7FC}" destId="{AC50E759-9198-4DA7-A933-E13E7936A5E8}" srcOrd="2" destOrd="0" parTransId="{7E2C4C20-4C86-43C2-A6A5-C3B1407D5D9D}" sibTransId="{BF45FDB6-E65F-49FB-889F-5E60EF94EE76}"/>
    <dgm:cxn modelId="{05F0F520-7149-4FAE-A0CB-B992AFF6B9D2}" type="presOf" srcId="{3B178B68-BF6B-4EAE-9DCD-482ADCB6A7FC}" destId="{C61569B9-4A0E-4CF4-A9A0-E2483EB65272}" srcOrd="0" destOrd="0" presId="urn:microsoft.com/office/officeart/2005/8/layout/hierarchy1"/>
    <dgm:cxn modelId="{DF357724-4C43-4F2A-9D6F-BA0E60CE69B8}" type="presOf" srcId="{51EFAA81-D512-4BBE-AFEC-2D2A62C715F8}" destId="{0E07BD02-301B-4684-B1B6-926873FE44BA}" srcOrd="0" destOrd="0" presId="urn:microsoft.com/office/officeart/2005/8/layout/hierarchy1"/>
    <dgm:cxn modelId="{A7EF2142-304C-4CA0-8393-3664F28084A0}" srcId="{3B178B68-BF6B-4EAE-9DCD-482ADCB6A7FC}" destId="{14461A89-1006-458A-A408-F3F38082FB44}" srcOrd="0" destOrd="0" parTransId="{51EFAA81-D512-4BBE-AFEC-2D2A62C715F8}" sibTransId="{D04CE39C-A7E1-4859-A143-40DF239B6283}"/>
    <dgm:cxn modelId="{F84CCA84-4280-498D-BC03-F71951643AEF}" type="presOf" srcId="{CF113D72-045E-49CE-A15F-C4DB81C6FD99}" destId="{C516C5F9-5622-4BB2-9A6A-B6B8AA732305}" srcOrd="0" destOrd="0" presId="urn:microsoft.com/office/officeart/2005/8/layout/hierarchy1"/>
    <dgm:cxn modelId="{8156BB91-4D91-4756-84E7-DA5D49CCEB52}" srcId="{3B178B68-BF6B-4EAE-9DCD-482ADCB6A7FC}" destId="{2A6F11BA-3E4E-400A-A377-87F880A89FB6}" srcOrd="1" destOrd="0" parTransId="{977DD6B5-D993-487E-A526-8FC3D68D9B99}" sibTransId="{5C1F919E-4E57-4E63-9F74-4205A066DCA9}"/>
    <dgm:cxn modelId="{2F12F79D-15E0-4132-85AF-365C156FF626}" type="presOf" srcId="{7E2C4C20-4C86-43C2-A6A5-C3B1407D5D9D}" destId="{02727CA7-6859-4DBF-B4D9-74532A38E2A8}" srcOrd="0" destOrd="0" presId="urn:microsoft.com/office/officeart/2005/8/layout/hierarchy1"/>
    <dgm:cxn modelId="{68280ECD-E8D2-4D44-B000-75B390F84DF4}" srcId="{CF113D72-045E-49CE-A15F-C4DB81C6FD99}" destId="{3B178B68-BF6B-4EAE-9DCD-482ADCB6A7FC}" srcOrd="0" destOrd="0" parTransId="{54F5BE2F-CAB5-4C26-AAE2-284712D9004A}" sibTransId="{9DBACF2F-9DA4-43AA-9048-EA3BCFC4C772}"/>
    <dgm:cxn modelId="{1D5417D9-A9AB-4BE5-BA69-7C20424EDF2D}" type="presOf" srcId="{2A6F11BA-3E4E-400A-A377-87F880A89FB6}" destId="{9BC356C2-29DB-4CAC-A132-764F230340C2}" srcOrd="0" destOrd="0" presId="urn:microsoft.com/office/officeart/2005/8/layout/hierarchy1"/>
    <dgm:cxn modelId="{67446BFF-0200-4886-AA6F-6616424C1430}" type="presOf" srcId="{977DD6B5-D993-487E-A526-8FC3D68D9B99}" destId="{13EABD94-CE8D-44B0-9BBB-376EF8EA7440}" srcOrd="0" destOrd="0" presId="urn:microsoft.com/office/officeart/2005/8/layout/hierarchy1"/>
    <dgm:cxn modelId="{4C2E94DF-7783-428E-908D-A9E703EB8F53}" type="presParOf" srcId="{C516C5F9-5622-4BB2-9A6A-B6B8AA732305}" destId="{19599BAA-784A-4DCE-8AF2-CB2BA9558BF9}" srcOrd="0" destOrd="0" presId="urn:microsoft.com/office/officeart/2005/8/layout/hierarchy1"/>
    <dgm:cxn modelId="{D3F2F80C-FCF3-4523-B1FF-0627C19C1E7C}" type="presParOf" srcId="{19599BAA-784A-4DCE-8AF2-CB2BA9558BF9}" destId="{D1FD75D6-5CD6-4378-98A4-517D67993F54}" srcOrd="0" destOrd="0" presId="urn:microsoft.com/office/officeart/2005/8/layout/hierarchy1"/>
    <dgm:cxn modelId="{88C3FBF5-EC4D-4B83-8CCC-3A82B12D05AF}" type="presParOf" srcId="{D1FD75D6-5CD6-4378-98A4-517D67993F54}" destId="{8D9AE71B-EA51-4AA1-B61F-0FEE4A8767ED}" srcOrd="0" destOrd="0" presId="urn:microsoft.com/office/officeart/2005/8/layout/hierarchy1"/>
    <dgm:cxn modelId="{C6AF9755-B99D-4E17-8A29-D3A6C56EA7B4}" type="presParOf" srcId="{D1FD75D6-5CD6-4378-98A4-517D67993F54}" destId="{C61569B9-4A0E-4CF4-A9A0-E2483EB65272}" srcOrd="1" destOrd="0" presId="urn:microsoft.com/office/officeart/2005/8/layout/hierarchy1"/>
    <dgm:cxn modelId="{70EB39F8-9F51-44A4-BBFF-56E15DABD2ED}" type="presParOf" srcId="{19599BAA-784A-4DCE-8AF2-CB2BA9558BF9}" destId="{65A22BF4-F1A9-4202-8364-9A90AA08A2A7}" srcOrd="1" destOrd="0" presId="urn:microsoft.com/office/officeart/2005/8/layout/hierarchy1"/>
    <dgm:cxn modelId="{3582FA10-8075-4723-A491-E9800AA41232}" type="presParOf" srcId="{65A22BF4-F1A9-4202-8364-9A90AA08A2A7}" destId="{0E07BD02-301B-4684-B1B6-926873FE44BA}" srcOrd="0" destOrd="0" presId="urn:microsoft.com/office/officeart/2005/8/layout/hierarchy1"/>
    <dgm:cxn modelId="{831D63B4-041C-4F43-A893-838DFF73061F}" type="presParOf" srcId="{65A22BF4-F1A9-4202-8364-9A90AA08A2A7}" destId="{CD344346-8EDE-497D-8863-D31FB7947426}" srcOrd="1" destOrd="0" presId="urn:microsoft.com/office/officeart/2005/8/layout/hierarchy1"/>
    <dgm:cxn modelId="{439D0F75-7511-4F59-862E-F830211F7AA3}" type="presParOf" srcId="{CD344346-8EDE-497D-8863-D31FB7947426}" destId="{F7457A06-5A48-47AC-9484-11E858D8C027}" srcOrd="0" destOrd="0" presId="urn:microsoft.com/office/officeart/2005/8/layout/hierarchy1"/>
    <dgm:cxn modelId="{B1586079-DFD6-4D2B-B168-9F28DEFAF525}" type="presParOf" srcId="{F7457A06-5A48-47AC-9484-11E858D8C027}" destId="{820795C1-793F-43F1-A794-95A8872856C7}" srcOrd="0" destOrd="0" presId="urn:microsoft.com/office/officeart/2005/8/layout/hierarchy1"/>
    <dgm:cxn modelId="{A3E8754C-3D7C-488C-A33E-E91B54BDD18D}" type="presParOf" srcId="{F7457A06-5A48-47AC-9484-11E858D8C027}" destId="{9D740874-B472-4836-850C-CBA80414F7E4}" srcOrd="1" destOrd="0" presId="urn:microsoft.com/office/officeart/2005/8/layout/hierarchy1"/>
    <dgm:cxn modelId="{8449A915-A893-4C94-BAD3-75C4AC361B88}" type="presParOf" srcId="{CD344346-8EDE-497D-8863-D31FB7947426}" destId="{F5C77601-D987-411D-9B40-16016F599668}" srcOrd="1" destOrd="0" presId="urn:microsoft.com/office/officeart/2005/8/layout/hierarchy1"/>
    <dgm:cxn modelId="{368643D9-3432-4738-A6E0-91EA4CD101CE}" type="presParOf" srcId="{65A22BF4-F1A9-4202-8364-9A90AA08A2A7}" destId="{13EABD94-CE8D-44B0-9BBB-376EF8EA7440}" srcOrd="2" destOrd="0" presId="urn:microsoft.com/office/officeart/2005/8/layout/hierarchy1"/>
    <dgm:cxn modelId="{8F26450B-DFAE-4AA7-81D9-47566CA9FEA6}" type="presParOf" srcId="{65A22BF4-F1A9-4202-8364-9A90AA08A2A7}" destId="{F0650F5D-F9B8-426D-B945-C69DC1CB24BB}" srcOrd="3" destOrd="0" presId="urn:microsoft.com/office/officeart/2005/8/layout/hierarchy1"/>
    <dgm:cxn modelId="{C0D63F15-B532-4428-B020-4685AF5E568D}" type="presParOf" srcId="{F0650F5D-F9B8-426D-B945-C69DC1CB24BB}" destId="{612EAC12-A2EA-4AB5-95B4-DD2B817EA5B5}" srcOrd="0" destOrd="0" presId="urn:microsoft.com/office/officeart/2005/8/layout/hierarchy1"/>
    <dgm:cxn modelId="{FBF99468-AB6F-4097-AE25-C0BBF961FC10}" type="presParOf" srcId="{612EAC12-A2EA-4AB5-95B4-DD2B817EA5B5}" destId="{F54CC42C-8A1E-49E6-A596-FE575029713E}" srcOrd="0" destOrd="0" presId="urn:microsoft.com/office/officeart/2005/8/layout/hierarchy1"/>
    <dgm:cxn modelId="{1FE89206-0191-4E57-8D3E-E308C1887294}" type="presParOf" srcId="{612EAC12-A2EA-4AB5-95B4-DD2B817EA5B5}" destId="{9BC356C2-29DB-4CAC-A132-764F230340C2}" srcOrd="1" destOrd="0" presId="urn:microsoft.com/office/officeart/2005/8/layout/hierarchy1"/>
    <dgm:cxn modelId="{A3989555-5AC5-427F-84A1-C4A7003BBF9A}" type="presParOf" srcId="{F0650F5D-F9B8-426D-B945-C69DC1CB24BB}" destId="{105E19B3-E867-4844-B356-CC001C6BCFFD}" srcOrd="1" destOrd="0" presId="urn:microsoft.com/office/officeart/2005/8/layout/hierarchy1"/>
    <dgm:cxn modelId="{52AAEFB3-3DC6-40DE-86C7-7965F0F8FED7}" type="presParOf" srcId="{65A22BF4-F1A9-4202-8364-9A90AA08A2A7}" destId="{02727CA7-6859-4DBF-B4D9-74532A38E2A8}" srcOrd="4" destOrd="0" presId="urn:microsoft.com/office/officeart/2005/8/layout/hierarchy1"/>
    <dgm:cxn modelId="{85560BBD-7EB5-4C3E-AA01-4297F2752E8E}" type="presParOf" srcId="{65A22BF4-F1A9-4202-8364-9A90AA08A2A7}" destId="{62656EBC-948D-4A33-99FE-3BBAEA7AA8DF}" srcOrd="5" destOrd="0" presId="urn:microsoft.com/office/officeart/2005/8/layout/hierarchy1"/>
    <dgm:cxn modelId="{1DC0F47B-4242-4DB7-B2BF-87A5937A863B}" type="presParOf" srcId="{62656EBC-948D-4A33-99FE-3BBAEA7AA8DF}" destId="{EAF658EE-46C4-42C5-893D-D5EFB7FED52B}" srcOrd="0" destOrd="0" presId="urn:microsoft.com/office/officeart/2005/8/layout/hierarchy1"/>
    <dgm:cxn modelId="{C5BF4303-6313-4141-8719-B3BC88986F5E}" type="presParOf" srcId="{EAF658EE-46C4-42C5-893D-D5EFB7FED52B}" destId="{3034C824-69BD-4CCB-B902-F862D7C28A78}" srcOrd="0" destOrd="0" presId="urn:microsoft.com/office/officeart/2005/8/layout/hierarchy1"/>
    <dgm:cxn modelId="{8367CA5E-A58B-4E28-B123-1A53107FC398}" type="presParOf" srcId="{EAF658EE-46C4-42C5-893D-D5EFB7FED52B}" destId="{3CA73721-3871-45A7-B55E-A629AA275C22}" srcOrd="1" destOrd="0" presId="urn:microsoft.com/office/officeart/2005/8/layout/hierarchy1"/>
    <dgm:cxn modelId="{69EC9877-3815-447D-AB24-A3B173D4E168}" type="presParOf" srcId="{62656EBC-948D-4A33-99FE-3BBAEA7AA8DF}" destId="{5AF13C61-2CD3-4FAA-99DA-99C195D61C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72117-62B5-40EB-8B54-39203EC106AF}">
      <dsp:nvSpPr>
        <dsp:cNvPr id="0" name=""/>
        <dsp:cNvSpPr/>
      </dsp:nvSpPr>
      <dsp:spPr>
        <a:xfrm>
          <a:off x="0" y="90006"/>
          <a:ext cx="5614987" cy="226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 Build an effective system to provision homeless with amenities and  also provide them with medical help by connecting them with the hospitals effectively through health care </a:t>
          </a:r>
          <a:r>
            <a:rPr lang="en-US" sz="2200" kern="1200" dirty="0" err="1"/>
            <a:t>centres</a:t>
          </a:r>
          <a:r>
            <a:rPr lang="en-US" sz="2200" kern="1200" dirty="0"/>
            <a:t>.</a:t>
          </a:r>
        </a:p>
      </dsp:txBody>
      <dsp:txXfrm>
        <a:off x="110574" y="200580"/>
        <a:ext cx="5393839" cy="2043972"/>
      </dsp:txXfrm>
    </dsp:sp>
    <dsp:sp modelId="{267928F2-3D3A-4B11-A5AC-792E29CE5DAC}">
      <dsp:nvSpPr>
        <dsp:cNvPr id="0" name=""/>
        <dsp:cNvSpPr/>
      </dsp:nvSpPr>
      <dsp:spPr>
        <a:xfrm>
          <a:off x="0" y="2418486"/>
          <a:ext cx="5614987" cy="2265120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This applications also helps refugee camps to receive donations and funds from help care organization to help them maintain the homeless shelters.</a:t>
          </a:r>
        </a:p>
      </dsp:txBody>
      <dsp:txXfrm>
        <a:off x="110574" y="2529060"/>
        <a:ext cx="5393839" cy="2043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27CA7-6859-4DBF-B4D9-74532A38E2A8}">
      <dsp:nvSpPr>
        <dsp:cNvPr id="0" name=""/>
        <dsp:cNvSpPr/>
      </dsp:nvSpPr>
      <dsp:spPr>
        <a:xfrm>
          <a:off x="5316147" y="1505122"/>
          <a:ext cx="2893816" cy="688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258"/>
              </a:lnTo>
              <a:lnTo>
                <a:pt x="2893816" y="469258"/>
              </a:lnTo>
              <a:lnTo>
                <a:pt x="2893816" y="6885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ABD94-CE8D-44B0-9BBB-376EF8EA7440}">
      <dsp:nvSpPr>
        <dsp:cNvPr id="0" name=""/>
        <dsp:cNvSpPr/>
      </dsp:nvSpPr>
      <dsp:spPr>
        <a:xfrm>
          <a:off x="5270427" y="1505122"/>
          <a:ext cx="91440" cy="6885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5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7BD02-301B-4684-B1B6-926873FE44BA}">
      <dsp:nvSpPr>
        <dsp:cNvPr id="0" name=""/>
        <dsp:cNvSpPr/>
      </dsp:nvSpPr>
      <dsp:spPr>
        <a:xfrm>
          <a:off x="2422331" y="1505122"/>
          <a:ext cx="2893816" cy="688596"/>
        </a:xfrm>
        <a:custGeom>
          <a:avLst/>
          <a:gdLst/>
          <a:ahLst/>
          <a:cxnLst/>
          <a:rect l="0" t="0" r="0" b="0"/>
          <a:pathLst>
            <a:path>
              <a:moveTo>
                <a:pt x="2893816" y="0"/>
              </a:moveTo>
              <a:lnTo>
                <a:pt x="2893816" y="469258"/>
              </a:lnTo>
              <a:lnTo>
                <a:pt x="0" y="469258"/>
              </a:lnTo>
              <a:lnTo>
                <a:pt x="0" y="6885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AE71B-EA51-4AA1-B61F-0FEE4A8767ED}">
      <dsp:nvSpPr>
        <dsp:cNvPr id="0" name=""/>
        <dsp:cNvSpPr/>
      </dsp:nvSpPr>
      <dsp:spPr>
        <a:xfrm>
          <a:off x="4132313" y="1653"/>
          <a:ext cx="2367668" cy="1503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569B9-4A0E-4CF4-A9A0-E2483EB65272}">
      <dsp:nvSpPr>
        <dsp:cNvPr id="0" name=""/>
        <dsp:cNvSpPr/>
      </dsp:nvSpPr>
      <dsp:spPr>
        <a:xfrm>
          <a:off x="4395388" y="251574"/>
          <a:ext cx="2367668" cy="1503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There  are mainly 3 workflows which takes place in this system</a:t>
          </a:r>
          <a:endParaRPr lang="en-US" sz="1900" kern="1200" dirty="0"/>
        </a:p>
      </dsp:txBody>
      <dsp:txXfrm>
        <a:off x="4439423" y="295609"/>
        <a:ext cx="2279598" cy="1415399"/>
      </dsp:txXfrm>
    </dsp:sp>
    <dsp:sp modelId="{820795C1-793F-43F1-A794-95A8872856C7}">
      <dsp:nvSpPr>
        <dsp:cNvPr id="0" name=""/>
        <dsp:cNvSpPr/>
      </dsp:nvSpPr>
      <dsp:spPr>
        <a:xfrm>
          <a:off x="1238497" y="2193719"/>
          <a:ext cx="2367668" cy="1503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0874-B472-4836-850C-CBA80414F7E4}">
      <dsp:nvSpPr>
        <dsp:cNvPr id="0" name=""/>
        <dsp:cNvSpPr/>
      </dsp:nvSpPr>
      <dsp:spPr>
        <a:xfrm>
          <a:off x="1501571" y="2443640"/>
          <a:ext cx="2367668" cy="1503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Health camp workflow</a:t>
          </a:r>
          <a:endParaRPr lang="en-US" sz="1900" kern="1200" dirty="0"/>
        </a:p>
      </dsp:txBody>
      <dsp:txXfrm>
        <a:off x="1545606" y="2487675"/>
        <a:ext cx="2279598" cy="1415399"/>
      </dsp:txXfrm>
    </dsp:sp>
    <dsp:sp modelId="{F54CC42C-8A1E-49E6-A596-FE575029713E}">
      <dsp:nvSpPr>
        <dsp:cNvPr id="0" name=""/>
        <dsp:cNvSpPr/>
      </dsp:nvSpPr>
      <dsp:spPr>
        <a:xfrm>
          <a:off x="4132313" y="2193719"/>
          <a:ext cx="2367668" cy="1503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356C2-29DB-4CAC-A132-764F230340C2}">
      <dsp:nvSpPr>
        <dsp:cNvPr id="0" name=""/>
        <dsp:cNvSpPr/>
      </dsp:nvSpPr>
      <dsp:spPr>
        <a:xfrm>
          <a:off x="4395388" y="2443640"/>
          <a:ext cx="2367668" cy="1503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Volunteers Money request workflow</a:t>
          </a:r>
          <a:endParaRPr lang="en-US" sz="1900" kern="1200" dirty="0"/>
        </a:p>
      </dsp:txBody>
      <dsp:txXfrm>
        <a:off x="4439423" y="2487675"/>
        <a:ext cx="2279598" cy="1415399"/>
      </dsp:txXfrm>
    </dsp:sp>
    <dsp:sp modelId="{3034C824-69BD-4CCB-B902-F862D7C28A78}">
      <dsp:nvSpPr>
        <dsp:cNvPr id="0" name=""/>
        <dsp:cNvSpPr/>
      </dsp:nvSpPr>
      <dsp:spPr>
        <a:xfrm>
          <a:off x="7026130" y="2193719"/>
          <a:ext cx="2367668" cy="1503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73721-3871-45A7-B55E-A629AA275C22}">
      <dsp:nvSpPr>
        <dsp:cNvPr id="0" name=""/>
        <dsp:cNvSpPr/>
      </dsp:nvSpPr>
      <dsp:spPr>
        <a:xfrm>
          <a:off x="7289204" y="2443640"/>
          <a:ext cx="2367668" cy="1503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Amenities and inventory workflow</a:t>
          </a:r>
          <a:endParaRPr lang="en-US" sz="1900" kern="1200"/>
        </a:p>
      </dsp:txBody>
      <dsp:txXfrm>
        <a:off x="7333239" y="2487675"/>
        <a:ext cx="2279598" cy="1415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23DCD-D099-46BC-A331-6D2D123B912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8C677-1D47-478A-954D-EC8A28C75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8C677-1D47-478A-954D-EC8A28C75D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8C677-1D47-478A-954D-EC8A28C75D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5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8C677-1D47-478A-954D-EC8A28C75D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8C677-1D47-478A-954D-EC8A28C75D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55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8C677-1D47-478A-954D-EC8A28C75D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3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7DC7-7614-4315-8D73-670EB185630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8572-4CA0-44B2-8B17-DDD4DE94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8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7DC7-7614-4315-8D73-670EB185630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8572-4CA0-44B2-8B17-DDD4DE94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1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7DC7-7614-4315-8D73-670EB185630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8572-4CA0-44B2-8B17-DDD4DE94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6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7DC7-7614-4315-8D73-670EB185630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8572-4CA0-44B2-8B17-DDD4DE948E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1916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7DC7-7614-4315-8D73-670EB185630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8572-4CA0-44B2-8B17-DDD4DE94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28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7DC7-7614-4315-8D73-670EB185630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8572-4CA0-44B2-8B17-DDD4DE94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90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7DC7-7614-4315-8D73-670EB185630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8572-4CA0-44B2-8B17-DDD4DE94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4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7DC7-7614-4315-8D73-670EB185630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8572-4CA0-44B2-8B17-DDD4DE94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64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7DC7-7614-4315-8D73-670EB185630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8572-4CA0-44B2-8B17-DDD4DE94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7DC7-7614-4315-8D73-670EB185630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8572-4CA0-44B2-8B17-DDD4DE94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0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7DC7-7614-4315-8D73-670EB185630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8572-4CA0-44B2-8B17-DDD4DE94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2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7DC7-7614-4315-8D73-670EB185630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8572-4CA0-44B2-8B17-DDD4DE94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7DC7-7614-4315-8D73-670EB185630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8572-4CA0-44B2-8B17-DDD4DE94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5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7DC7-7614-4315-8D73-670EB185630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8572-4CA0-44B2-8B17-DDD4DE94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0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7DC7-7614-4315-8D73-670EB185630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8572-4CA0-44B2-8B17-DDD4DE94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8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7DC7-7614-4315-8D73-670EB185630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8572-4CA0-44B2-8B17-DDD4DE94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8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7DC7-7614-4315-8D73-670EB185630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08572-4CA0-44B2-8B17-DDD4DE94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7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8A7DC7-7614-4315-8D73-670EB185630A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8572-4CA0-44B2-8B17-DDD4DE94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23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diagramDrawing" Target="../diagrams/drawing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BA0C33-54A1-410D-9065-455EF6269D21}"/>
              </a:ext>
            </a:extLst>
          </p:cNvPr>
          <p:cNvSpPr txBox="1"/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HOMELESS SHELTER, AID AND MANAGEMENT SYSTEM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3791E2-E9B6-48A0-B619-3806DA47C23A}"/>
              </a:ext>
            </a:extLst>
          </p:cNvPr>
          <p:cNvSpPr txBox="1"/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br>
              <a:rPr lang="en-US" dirty="0">
                <a:solidFill>
                  <a:srgbClr val="FFFFFF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 5100</a:t>
            </a:r>
            <a:b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ENGINEERING AND DEVELOPMENT</a:t>
            </a:r>
            <a:b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PROJECT </a:t>
            </a:r>
            <a:b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65291-578D-46D4-8F00-0D6EF1F93B40}"/>
              </a:ext>
            </a:extLst>
          </p:cNvPr>
          <p:cNvSpPr txBox="1"/>
          <p:nvPr/>
        </p:nvSpPr>
        <p:spPr>
          <a:xfrm>
            <a:off x="8029274" y="5045839"/>
            <a:ext cx="397887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-BY</a:t>
            </a:r>
          </a:p>
          <a:p>
            <a:pPr>
              <a:spcAft>
                <a:spcPts val="600"/>
              </a:spcAft>
            </a:pPr>
            <a:r>
              <a:rPr lang="en-US" dirty="0"/>
              <a:t>NIYATI SHAH</a:t>
            </a:r>
          </a:p>
          <a:p>
            <a:pPr>
              <a:spcAft>
                <a:spcPts val="600"/>
              </a:spcAft>
            </a:pPr>
            <a:r>
              <a:rPr lang="en-US" dirty="0"/>
              <a:t>PIYUSH DANDEKAR</a:t>
            </a:r>
          </a:p>
          <a:p>
            <a:pPr>
              <a:spcAft>
                <a:spcPts val="600"/>
              </a:spcAft>
            </a:pPr>
            <a:r>
              <a:rPr lang="en-US" dirty="0"/>
              <a:t>SHAHLA ZAINAB</a:t>
            </a:r>
          </a:p>
        </p:txBody>
      </p:sp>
    </p:spTree>
    <p:extLst>
      <p:ext uri="{BB962C8B-B14F-4D97-AF65-F5344CB8AC3E}">
        <p14:creationId xmlns:p14="http://schemas.microsoft.com/office/powerpoint/2010/main" val="97809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1459B4-7BD7-4A1E-A65F-FB89DEBE7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1454964"/>
            <a:ext cx="3452959" cy="2937927"/>
          </a:xfrm>
        </p:spPr>
        <p:txBody>
          <a:bodyPr>
            <a:normAutofit fontScale="90000"/>
          </a:bodyPr>
          <a:lstStyle/>
          <a:p>
            <a:r>
              <a:rPr lang="en-US" sz="5600" dirty="0"/>
              <a:t>Sequence Diagram</a:t>
            </a:r>
            <a:br>
              <a:rPr lang="en-US" sz="5600" dirty="0"/>
            </a:br>
            <a:br>
              <a:rPr lang="en-US" sz="5600" dirty="0"/>
            </a:br>
            <a:r>
              <a:rPr lang="en-US" sz="3100" dirty="0"/>
              <a:t>Organization</a:t>
            </a:r>
            <a:br>
              <a:rPr lang="en-US" sz="5600" dirty="0"/>
            </a:br>
            <a:endParaRPr lang="en-US" sz="5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CFF1C-1F81-42ED-B4C5-7713C300A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8657" y="204281"/>
            <a:ext cx="5911042" cy="65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1459B4-7BD7-4A1E-A65F-FB89DEBE7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1454964"/>
            <a:ext cx="3452959" cy="2937927"/>
          </a:xfrm>
        </p:spPr>
        <p:txBody>
          <a:bodyPr>
            <a:normAutofit fontScale="90000"/>
          </a:bodyPr>
          <a:lstStyle/>
          <a:p>
            <a:r>
              <a:rPr lang="en-US" sz="5600" dirty="0"/>
              <a:t>Sequence Diagram</a:t>
            </a:r>
            <a:br>
              <a:rPr lang="en-US" sz="5600" dirty="0"/>
            </a:br>
            <a:br>
              <a:rPr lang="en-US" sz="5600" dirty="0"/>
            </a:br>
            <a:r>
              <a:rPr lang="en-US" sz="3100" dirty="0"/>
              <a:t>Reports</a:t>
            </a:r>
            <a:br>
              <a:rPr lang="en-US" sz="5600" dirty="0"/>
            </a:br>
            <a:endParaRPr lang="en-US" sz="5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CFF1C-1F81-42ED-B4C5-7713C300A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9603" y="922919"/>
            <a:ext cx="6554009" cy="593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0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A6E2F387-EDB1-4838-81F2-F0C8C30D6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3742" y="1438929"/>
            <a:ext cx="3980139" cy="3980139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93ECF3-BC9A-4996-8964-18E41E60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151" y="2845723"/>
            <a:ext cx="561621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0448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C37AE4-9E5C-4B53-BC74-FF7E21BB3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1063417"/>
            <a:ext cx="3505495" cy="46753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>
                <a:solidFill>
                  <a:srgbClr val="F2F2F2"/>
                </a:solidFill>
              </a:rPr>
              <a:t>Objective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TextBox 16">
            <a:extLst>
              <a:ext uri="{FF2B5EF4-FFF2-40B4-BE49-F238E27FC236}">
                <a16:creationId xmlns:a16="http://schemas.microsoft.com/office/drawing/2014/main" id="{321A2782-1ADE-412E-B232-2D92B513B4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3665373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61319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C37AE4-9E5C-4B53-BC74-FF7E21BB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>
                <a:solidFill>
                  <a:srgbClr val="EBEBEB"/>
                </a:solidFill>
              </a:rPr>
              <a:t>Workflow</a:t>
            </a:r>
            <a:br>
              <a:rPr lang="en-US" sz="3300">
                <a:solidFill>
                  <a:srgbClr val="EBEBEB"/>
                </a:solidFill>
              </a:rPr>
            </a:br>
            <a:endParaRPr lang="en-US" sz="3300">
              <a:solidFill>
                <a:srgbClr val="EBEBEB"/>
              </a:solidFill>
            </a:endParaRPr>
          </a:p>
        </p:txBody>
      </p:sp>
      <p:graphicFrame>
        <p:nvGraphicFramePr>
          <p:cNvPr id="22" name="Content Placeholder 1">
            <a:extLst>
              <a:ext uri="{FF2B5EF4-FFF2-40B4-BE49-F238E27FC236}">
                <a16:creationId xmlns:a16="http://schemas.microsoft.com/office/drawing/2014/main" id="{5697A8B4-2F9A-47AB-AABA-D78FF7B75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674078"/>
              </p:ext>
            </p:extLst>
          </p:nvPr>
        </p:nvGraphicFramePr>
        <p:xfrm>
          <a:off x="432113" y="1462223"/>
          <a:ext cx="10895370" cy="394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5615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C37AE4-9E5C-4B53-BC74-FF7E21BB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Roles &amp;Responsibilities</a:t>
            </a: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6921C-9918-4C16-A2A3-9A5B8E8F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896217"/>
            <a:ext cx="5449889" cy="3065562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Detailed work sequence">
            <a:extLst>
              <a:ext uri="{FF2B5EF4-FFF2-40B4-BE49-F238E27FC236}">
                <a16:creationId xmlns:a16="http://schemas.microsoft.com/office/drawing/2014/main" id="{9649373E-346B-478E-870F-76A9C7797ED7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sz="1300" b="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Homeless Camp Manager:</a:t>
            </a:r>
          </a:p>
          <a:p>
            <a:pPr marL="342900" indent="-342900"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Request Amenities from Amenities Provider.</a:t>
            </a:r>
          </a:p>
          <a:p>
            <a:pPr marL="342900" indent="-342900"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Request Medical camp for Homeless People.</a:t>
            </a:r>
          </a:p>
          <a:p>
            <a:pPr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0" indent="0"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sz="1300" b="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Amenities Provider:</a:t>
            </a:r>
          </a:p>
          <a:p>
            <a:pPr marL="342900" indent="-342900"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Provide Amenities to refugee camp manager when requested.</a:t>
            </a:r>
          </a:p>
          <a:p>
            <a:pPr marL="342900" indent="-342900"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Request inventory from Inventory manager.</a:t>
            </a:r>
          </a:p>
          <a:p>
            <a:pPr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0" indent="0"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sz="1300" b="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Inventory Manager:</a:t>
            </a:r>
          </a:p>
          <a:p>
            <a:pPr marL="342900" indent="-342900"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3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Provide inventory to Amenities provider when requested.</a:t>
            </a:r>
          </a:p>
          <a:p>
            <a:pPr marL="342900" indent="-342900"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3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91409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C37AE4-9E5C-4B53-BC74-FF7E21BB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Roles &amp;Responsibilities</a:t>
            </a: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6921C-9918-4C16-A2A3-9A5B8E8F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42" y="2309584"/>
            <a:ext cx="3980139" cy="2238828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Detailed work sequence">
            <a:extLst>
              <a:ext uri="{FF2B5EF4-FFF2-40B4-BE49-F238E27FC236}">
                <a16:creationId xmlns:a16="http://schemas.microsoft.com/office/drawing/2014/main" id="{63B627E3-E158-4C77-8E5F-ED9A3E97EED8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5616216" cy="378541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EC0C1"/>
              </a:buClr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EC0C1"/>
              </a:buClr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9144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EC0C1"/>
              </a:buClr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13716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EC0C1"/>
              </a:buClr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18288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EC0C1"/>
              </a:buClr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22860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EC0C1"/>
              </a:buClr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27432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EC0C1"/>
              </a:buClr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32004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EC0C1"/>
              </a:buClr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36576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EC0C1"/>
              </a:buClr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defTabSz="457200"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Help Care Volunteer:</a:t>
            </a:r>
          </a:p>
          <a:p>
            <a:pPr marL="342900" indent="-342900"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Request funds from Money Provider.</a:t>
            </a:r>
          </a:p>
          <a:p>
            <a:pPr marL="342900" indent="-342900"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Request Medical camp for refugees when a request is received from Homeless camp manager.</a:t>
            </a:r>
          </a:p>
          <a:p>
            <a:pPr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 defTabSz="457200"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Funds Provider:</a:t>
            </a:r>
          </a:p>
          <a:p>
            <a:pPr marL="342900" indent="-342900"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Provide funds to help care </a:t>
            </a:r>
            <a:r>
              <a:rPr lang="en-US" dirty="0" err="1">
                <a:latin typeface="+mj-lt"/>
                <a:ea typeface="+mj-ea"/>
                <a:cs typeface="+mj-cs"/>
              </a:rPr>
              <a:t>centre</a:t>
            </a:r>
            <a:r>
              <a:rPr lang="en-US" dirty="0">
                <a:latin typeface="+mj-lt"/>
                <a:ea typeface="+mj-ea"/>
                <a:cs typeface="+mj-cs"/>
              </a:rPr>
              <a:t> when requested.</a:t>
            </a:r>
          </a:p>
          <a:p>
            <a:pPr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5577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C37AE4-9E5C-4B53-BC74-FF7E21BB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Roles &amp;Responsibilities</a:t>
            </a:r>
          </a:p>
        </p:txBody>
      </p:sp>
      <p:sp>
        <p:nvSpPr>
          <p:cNvPr id="7" name="Detailed work sequence">
            <a:extLst>
              <a:ext uri="{FF2B5EF4-FFF2-40B4-BE49-F238E27FC236}">
                <a16:creationId xmlns:a16="http://schemas.microsoft.com/office/drawing/2014/main" id="{1710C62F-AB34-4CDC-93D0-C4F94B23E560}"/>
              </a:ext>
            </a:extLst>
          </p:cNvPr>
          <p:cNvSpPr txBox="1">
            <a:spLocks/>
          </p:cNvSpPr>
          <p:nvPr/>
        </p:nvSpPr>
        <p:spPr>
          <a:xfrm>
            <a:off x="648930" y="2438400"/>
            <a:ext cx="6188189" cy="37854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EC0C1"/>
              </a:buClr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EC0C1"/>
              </a:buClr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9144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EC0C1"/>
              </a:buClr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13716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EC0C1"/>
              </a:buClr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18288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EC0C1"/>
              </a:buClr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22860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EC0C1"/>
              </a:buClr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27432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EC0C1"/>
              </a:buClr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32004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EC0C1"/>
              </a:buClr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3657600" algn="l" defTabSz="914400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EC0C1"/>
              </a:buClr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defTabSz="457200">
              <a:lnSpc>
                <a:spcPct val="11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dirty="0">
                <a:latin typeface="+mj-lt"/>
                <a:ea typeface="+mj-ea"/>
                <a:cs typeface="+mj-cs"/>
              </a:rPr>
              <a:t>Health Camp Organizer:</a:t>
            </a:r>
          </a:p>
          <a:p>
            <a:pPr marL="342900" indent="-342900" defTabSz="457200">
              <a:lnSpc>
                <a:spcPct val="11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dirty="0">
                <a:latin typeface="+mj-lt"/>
                <a:ea typeface="+mj-ea"/>
                <a:cs typeface="+mj-cs"/>
              </a:rPr>
              <a:t>Request doctor for availability when a request from help care volunteer is received.</a:t>
            </a:r>
          </a:p>
          <a:p>
            <a:pPr defTabSz="457200">
              <a:lnSpc>
                <a:spcPct val="11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dirty="0">
              <a:latin typeface="+mj-lt"/>
              <a:ea typeface="+mj-ea"/>
              <a:cs typeface="+mj-cs"/>
            </a:endParaRPr>
          </a:p>
          <a:p>
            <a:pPr defTabSz="457200">
              <a:lnSpc>
                <a:spcPct val="11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dirty="0">
                <a:latin typeface="+mj-lt"/>
                <a:ea typeface="+mj-ea"/>
                <a:cs typeface="+mj-cs"/>
              </a:rPr>
              <a:t>Doctor:</a:t>
            </a:r>
          </a:p>
          <a:p>
            <a:pPr marL="342900" indent="-342900" defTabSz="457200">
              <a:lnSpc>
                <a:spcPct val="11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dirty="0">
                <a:latin typeface="+mj-lt"/>
                <a:ea typeface="+mj-ea"/>
                <a:cs typeface="+mj-cs"/>
              </a:rPr>
              <a:t>Request lab test from lab assistant.</a:t>
            </a:r>
          </a:p>
          <a:p>
            <a:pPr marL="342900" indent="-342900" defTabSz="457200">
              <a:lnSpc>
                <a:spcPct val="11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dirty="0">
                <a:latin typeface="+mj-lt"/>
                <a:ea typeface="+mj-ea"/>
                <a:cs typeface="+mj-cs"/>
              </a:rPr>
              <a:t>Assign/Approve a request from medical camp organizer to conduct a medical camp for homeless.</a:t>
            </a:r>
          </a:p>
          <a:p>
            <a:pPr defTabSz="457200">
              <a:lnSpc>
                <a:spcPct val="11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dirty="0">
              <a:latin typeface="+mj-lt"/>
              <a:ea typeface="+mj-ea"/>
              <a:cs typeface="+mj-cs"/>
            </a:endParaRPr>
          </a:p>
          <a:p>
            <a:pPr defTabSz="457200">
              <a:lnSpc>
                <a:spcPct val="11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dirty="0">
                <a:latin typeface="+mj-lt"/>
                <a:ea typeface="+mj-ea"/>
                <a:cs typeface="+mj-cs"/>
              </a:rPr>
              <a:t>Lab Assistant:</a:t>
            </a:r>
          </a:p>
          <a:p>
            <a:pPr marL="342900" indent="-342900" defTabSz="457200">
              <a:lnSpc>
                <a:spcPct val="11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dirty="0">
                <a:latin typeface="+mj-lt"/>
                <a:ea typeface="+mj-ea"/>
                <a:cs typeface="+mj-cs"/>
              </a:rPr>
              <a:t>Provide lab test results to doctor when requested.</a:t>
            </a:r>
          </a:p>
          <a:p>
            <a:pPr marL="342900" indent="-342900" defTabSz="457200">
              <a:lnSpc>
                <a:spcPct val="11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dirty="0">
              <a:latin typeface="+mj-lt"/>
              <a:ea typeface="+mj-ea"/>
              <a:cs typeface="+mj-cs"/>
            </a:endParaRPr>
          </a:p>
          <a:p>
            <a:pPr defTabSz="457200">
              <a:lnSpc>
                <a:spcPct val="11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dirty="0">
              <a:latin typeface="+mj-lt"/>
              <a:ea typeface="+mj-ea"/>
              <a:cs typeface="+mj-cs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6921C-9918-4C16-A2A3-9A5B8E8F79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2" r="39989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690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1459B4-7BD7-4A1E-A65F-FB89DEBE7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1454964"/>
            <a:ext cx="3339281" cy="3308840"/>
          </a:xfrm>
        </p:spPr>
        <p:txBody>
          <a:bodyPr>
            <a:normAutofit/>
          </a:bodyPr>
          <a:lstStyle/>
          <a:p>
            <a:r>
              <a:rPr lang="en-US" sz="5600"/>
              <a:t>Object Diagram</a:t>
            </a:r>
            <a:br>
              <a:rPr lang="en-US" sz="5600"/>
            </a:br>
            <a:endParaRPr lang="en-US" sz="560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6A8DB53-307F-4C9D-B224-B3C19CB801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1" r="-1" b="-1"/>
          <a:stretch/>
        </p:blipFill>
        <p:spPr>
          <a:xfrm>
            <a:off x="4668236" y="0"/>
            <a:ext cx="8980651" cy="699641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122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1459B4-7BD7-4A1E-A65F-FB89DEBE7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1454964"/>
            <a:ext cx="3452959" cy="2937927"/>
          </a:xfrm>
        </p:spPr>
        <p:txBody>
          <a:bodyPr>
            <a:normAutofit fontScale="90000"/>
          </a:bodyPr>
          <a:lstStyle/>
          <a:p>
            <a:r>
              <a:rPr lang="en-US" sz="5600" dirty="0"/>
              <a:t>Sequence Diagram</a:t>
            </a:r>
            <a:br>
              <a:rPr lang="en-US" sz="5600" dirty="0"/>
            </a:br>
            <a:br>
              <a:rPr lang="en-US" sz="5600" dirty="0"/>
            </a:br>
            <a:r>
              <a:rPr lang="en-US" sz="3100" dirty="0"/>
              <a:t>Enterprise</a:t>
            </a:r>
            <a:br>
              <a:rPr lang="en-US" sz="5600" dirty="0"/>
            </a:br>
            <a:endParaRPr lang="en-US" sz="5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E8CFF1C-1F81-42ED-B4C5-7713C300A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24" y="1215957"/>
            <a:ext cx="7629525" cy="527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9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1459B4-7BD7-4A1E-A65F-FB89DEBE7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1454964"/>
            <a:ext cx="3452959" cy="2937927"/>
          </a:xfrm>
        </p:spPr>
        <p:txBody>
          <a:bodyPr>
            <a:normAutofit fontScale="90000"/>
          </a:bodyPr>
          <a:lstStyle/>
          <a:p>
            <a:r>
              <a:rPr lang="en-US" sz="5600" dirty="0"/>
              <a:t>Sequence Diagram</a:t>
            </a:r>
            <a:br>
              <a:rPr lang="en-US" sz="5600" dirty="0"/>
            </a:br>
            <a:br>
              <a:rPr lang="en-US" sz="5600" dirty="0"/>
            </a:br>
            <a:r>
              <a:rPr lang="en-US" sz="3100" dirty="0"/>
              <a:t>Network Admin</a:t>
            </a:r>
            <a:br>
              <a:rPr lang="en-US" sz="5600" dirty="0"/>
            </a:br>
            <a:endParaRPr lang="en-US" sz="5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CFF1C-1F81-42ED-B4C5-7713C300A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6024" y="1561390"/>
            <a:ext cx="7629525" cy="470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55AE6C24C73342B92942696AC765F8" ma:contentTypeVersion="4" ma:contentTypeDescription="Create a new document." ma:contentTypeScope="" ma:versionID="91f59c2a242b6ca625c7aaa4d8f612e4">
  <xsd:schema xmlns:xsd="http://www.w3.org/2001/XMLSchema" xmlns:xs="http://www.w3.org/2001/XMLSchema" xmlns:p="http://schemas.microsoft.com/office/2006/metadata/properties" xmlns:ns3="7a23d9ff-ea04-4caf-be8d-fe992a91c2c1" targetNamespace="http://schemas.microsoft.com/office/2006/metadata/properties" ma:root="true" ma:fieldsID="7820760dbd0bc2ad34753f7c7a5743bd" ns3:_="">
    <xsd:import namespace="7a23d9ff-ea04-4caf-be8d-fe992a91c2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23d9ff-ea04-4caf-be8d-fe992a91c2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7E7A06-3D2A-4437-831E-6D4CD9B9AB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23d9ff-ea04-4caf-be8d-fe992a91c2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228C5E-C2E1-4710-B807-4094ED193A46}">
  <ds:schemaRefs>
    <ds:schemaRef ds:uri="7a23d9ff-ea04-4caf-be8d-fe992a91c2c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64F4008-3308-4202-8EF3-2B76DFD97D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2191</TotalTime>
  <Words>287</Words>
  <Application>Microsoft Office PowerPoint</Application>
  <PresentationFormat>Widescreen</PresentationFormat>
  <Paragraphs>53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PowerPoint Presentation</vt:lpstr>
      <vt:lpstr>Objective</vt:lpstr>
      <vt:lpstr>Workflow </vt:lpstr>
      <vt:lpstr>Roles &amp;Responsibilities</vt:lpstr>
      <vt:lpstr>Roles &amp;Responsibilities</vt:lpstr>
      <vt:lpstr>Roles &amp;Responsibilities</vt:lpstr>
      <vt:lpstr>Object Diagram </vt:lpstr>
      <vt:lpstr>Sequence Diagram  Enterprise </vt:lpstr>
      <vt:lpstr>Sequence Diagram  Network Admin </vt:lpstr>
      <vt:lpstr>Sequence Diagram  Organization </vt:lpstr>
      <vt:lpstr>Sequence Diagram  Reports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Sri Surya Gatta</dc:creator>
  <cp:lastModifiedBy>Niyati Manoj Shah</cp:lastModifiedBy>
  <cp:revision>15</cp:revision>
  <dcterms:created xsi:type="dcterms:W3CDTF">2021-04-20T01:25:55Z</dcterms:created>
  <dcterms:modified xsi:type="dcterms:W3CDTF">2021-12-14T20:04:28Z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0x010100B755AE6C24C73342B92942696AC765F8</vt:lpwstr>
  </property>
</Properties>
</file>