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0"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972B4-59EF-4F30-B58D-31EF283E3F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DB972B4-59EF-4F30-B58D-31EF283E3F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DB972B4-59EF-4F30-B58D-31EF283E3F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DB972B4-59EF-4F30-B58D-31EF283E3F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DB972B4-59EF-4F30-B58D-31EF283E3F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DB972B4-59EF-4F30-B58D-31EF283E3F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DB972B4-59EF-4F30-B58D-31EF283E3F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DB972B4-59EF-4F30-B58D-31EF283E3F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972B4-59EF-4F30-B58D-31EF283E3F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972B4-59EF-4F30-B58D-31EF283E3F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B972B4-59EF-4F30-B58D-31EF283E3F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3F71-D0C1-4F97-8983-684E748CA5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B972B4-59EF-4F30-B58D-31EF283E3FD4}" type="datetimeFigureOut">
              <a:rPr lang="en-US" smtClean="0"/>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563F71-D0C1-4F97-8983-684E748CA52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Pharmacy management system</a:t>
            </a:r>
            <a:endParaRPr lang="en-US" dirty="0"/>
          </a:p>
        </p:txBody>
      </p:sp>
      <p:sp>
        <p:nvSpPr>
          <p:cNvPr id="3" name="Subtitle 2"/>
          <p:cNvSpPr>
            <a:spLocks noGrp="1"/>
          </p:cNvSpPr>
          <p:nvPr>
            <p:ph type="subTitle" idx="1"/>
          </p:nvPr>
        </p:nvSpPr>
        <p:spPr>
          <a:xfrm>
            <a:off x="754602" y="3602038"/>
            <a:ext cx="9842129" cy="2843150"/>
          </a:xfrm>
        </p:spPr>
        <p:txBody>
          <a:bodyPr/>
          <a:lstStyle/>
          <a:p>
            <a:r>
              <a:rPr lang="en-US" dirty="0"/>
              <a:t>GROUP MEMBER </a:t>
            </a:r>
            <a:endParaRPr lang="en-US" dirty="0"/>
          </a:p>
          <a:p>
            <a:r>
              <a:rPr lang="en-US" dirty="0"/>
              <a:t>MD HASIBUZZAMAN   19-40495-1</a:t>
            </a:r>
            <a:endParaRPr lang="en-US" dirty="0"/>
          </a:p>
          <a:p>
            <a:r>
              <a:rPr lang="en-US" dirty="0"/>
              <a:t>MD NIYAZ MORSHED  19-40998-1</a:t>
            </a:r>
            <a:endParaRPr lang="en-US" dirty="0"/>
          </a:p>
          <a:p>
            <a:r>
              <a:rPr lang="en-US" dirty="0"/>
              <a:t>YOUSUF AL MAMUN 19-40552-1</a:t>
            </a:r>
            <a:endParaRPr lang="en-US" dirty="0"/>
          </a:p>
          <a:p>
            <a:r>
              <a:rPr lang="en-US" dirty="0"/>
              <a:t>ANIKA FERDOUS  19-40531-1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r="522" b="16203"/>
          <a:stretch>
            <a:fillRect/>
          </a:stretch>
        </p:blipFill>
        <p:spPr>
          <a:xfrm>
            <a:off x="0" y="-54746"/>
            <a:ext cx="12192000" cy="698820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US" dirty="0"/>
          </a:p>
        </p:txBody>
      </p:sp>
      <p:sp>
        <p:nvSpPr>
          <p:cNvPr id="5" name="Content Placeholder 4"/>
          <p:cNvSpPr>
            <a:spLocks noGrp="1"/>
          </p:cNvSpPr>
          <p:nvPr>
            <p:ph idx="1"/>
          </p:nvPr>
        </p:nvSpPr>
        <p:spPr/>
        <p:txBody>
          <a:bodyPr/>
          <a:lstStyle/>
          <a:p>
            <a:r>
              <a:rPr lang="en-US" dirty="0"/>
              <a:t>In this project we create a admin panel where employee of pharmacy can log into the software. In this project we can check, add, update or delete medicine.  Like the medicine we can also check employee information, add, update and delete the employee of a pharmacy. Then we can add, update or delete the information of medicine company. Lastly we can create billing of any customer medicine and print it for the customer.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rot="10800000" flipV="1">
            <a:off x="577049" y="84338"/>
            <a:ext cx="7625918" cy="670263"/>
          </a:xfrm>
        </p:spPr>
        <p:txBody>
          <a:bodyPr>
            <a:normAutofit/>
          </a:bodyPr>
          <a:lstStyle/>
          <a:p>
            <a:r>
              <a:rPr lang="en-US" dirty="0"/>
              <a:t>login</a:t>
            </a:r>
            <a:endParaRPr lang="en-US" dirty="0"/>
          </a:p>
        </p:txBody>
      </p:sp>
      <p:pic>
        <p:nvPicPr>
          <p:cNvPr id="13" name="Picture Placeholder 12"/>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12084" r="12084"/>
          <a:stretch>
            <a:fillRect/>
          </a:stretch>
        </p:blipFill>
        <p:spPr>
          <a:xfrm>
            <a:off x="8462106" y="84337"/>
            <a:ext cx="3356082" cy="50341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1" name="Text Placeholder 10"/>
          <p:cNvSpPr>
            <a:spLocks noGrp="1"/>
          </p:cNvSpPr>
          <p:nvPr>
            <p:ph type="body" sz="half" idx="2"/>
          </p:nvPr>
        </p:nvSpPr>
        <p:spPr>
          <a:xfrm>
            <a:off x="577049" y="2432482"/>
            <a:ext cx="7625918" cy="4341180"/>
          </a:xfrm>
        </p:spPr>
        <p:txBody>
          <a:bodyPr/>
          <a:lstStyle/>
          <a:p>
            <a:r>
              <a:rPr lang="en-US" dirty="0"/>
              <a:t>This is our Log in page. To run the project we need to give User Id and Password . If we enter the wrong User Id or password then the project won’t run . After giving correct information we can proceed to the next page.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588885"/>
          </a:xfrm>
        </p:spPr>
        <p:txBody>
          <a:bodyPr/>
          <a:lstStyle/>
          <a:p>
            <a:r>
              <a:rPr lang="en-US" dirty="0"/>
              <a:t>Main Menu</a:t>
            </a:r>
            <a:endParaRPr lang="en-US" dirty="0"/>
          </a:p>
        </p:txBody>
      </p:sp>
      <p:sp>
        <p:nvSpPr>
          <p:cNvPr id="4" name="Text Placeholder 3"/>
          <p:cNvSpPr>
            <a:spLocks noGrp="1"/>
          </p:cNvSpPr>
          <p:nvPr>
            <p:ph type="body" sz="half" idx="2"/>
          </p:nvPr>
        </p:nvSpPr>
        <p:spPr>
          <a:xfrm>
            <a:off x="913794" y="1606858"/>
            <a:ext cx="5934950" cy="4184342"/>
          </a:xfrm>
        </p:spPr>
        <p:txBody>
          <a:bodyPr/>
          <a:lstStyle/>
          <a:p>
            <a:r>
              <a:rPr lang="en-US" dirty="0"/>
              <a:t>After the log in the project we can see the Main Menu. In the main menu there are various kinds of options . </a:t>
            </a:r>
            <a:br>
              <a:rPr lang="en-US" dirty="0"/>
            </a:br>
            <a:r>
              <a:rPr lang="en-US" dirty="0"/>
              <a:t>1. Medicine</a:t>
            </a:r>
            <a:br>
              <a:rPr lang="en-US" dirty="0"/>
            </a:br>
            <a:r>
              <a:rPr lang="en-US" dirty="0"/>
              <a:t>2. Company</a:t>
            </a:r>
            <a:br>
              <a:rPr lang="en-US" dirty="0"/>
            </a:br>
            <a:r>
              <a:rPr lang="en-US" dirty="0"/>
              <a:t>3.Employees</a:t>
            </a:r>
            <a:endParaRPr lang="en-US" dirty="0"/>
          </a:p>
          <a:p>
            <a:r>
              <a:rPr lang="en-US" dirty="0"/>
              <a:t>4.Billing</a:t>
            </a:r>
            <a:br>
              <a:rPr lang="en-US" dirty="0"/>
            </a:br>
            <a:r>
              <a:rPr lang="en-US" dirty="0"/>
              <a:t>5. Log out</a:t>
            </a:r>
            <a:endParaRPr lang="en-US" dirty="0"/>
          </a:p>
        </p:txBody>
      </p:sp>
      <p:pic>
        <p:nvPicPr>
          <p:cNvPr id="10" name="Picture Placeholder 9"/>
          <p:cNvPicPr>
            <a:picLocks noGrp="1" noChangeAspect="1"/>
          </p:cNvPicPr>
          <p:nvPr>
            <p:ph type="pic" idx="1"/>
          </p:nvPr>
        </p:nvPicPr>
        <p:blipFill rotWithShape="1">
          <a:blip r:embed="rId1">
            <a:extLst>
              <a:ext uri="{28A0092B-C50C-407E-A947-70E740481C1C}">
                <a14:useLocalDpi xmlns:a14="http://schemas.microsoft.com/office/drawing/2010/main" val="0"/>
              </a:ext>
            </a:extLst>
          </a:blip>
          <a:stretch>
            <a:fillRect/>
          </a:stretch>
        </p:blipFill>
        <p:spPr>
          <a:xfrm>
            <a:off x="7106792" y="2021021"/>
            <a:ext cx="5001545" cy="2815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85" y="292964"/>
            <a:ext cx="5406501" cy="1500325"/>
          </a:xfrm>
        </p:spPr>
        <p:txBody>
          <a:bodyPr/>
          <a:lstStyle/>
          <a:p>
            <a:r>
              <a:rPr lang="en-US" dirty="0"/>
              <a:t>Medicine stock</a:t>
            </a:r>
            <a:endParaRPr lang="en-US" dirty="0"/>
          </a:p>
        </p:txBody>
      </p:sp>
      <p:sp>
        <p:nvSpPr>
          <p:cNvPr id="4" name="Text Placeholder 3"/>
          <p:cNvSpPr>
            <a:spLocks noGrp="1"/>
          </p:cNvSpPr>
          <p:nvPr>
            <p:ph type="body" sz="half" idx="2"/>
          </p:nvPr>
        </p:nvSpPr>
        <p:spPr>
          <a:xfrm>
            <a:off x="284085" y="2183418"/>
            <a:ext cx="5468645" cy="3435657"/>
          </a:xfrm>
        </p:spPr>
        <p:txBody>
          <a:bodyPr/>
          <a:lstStyle/>
          <a:p>
            <a:r>
              <a:rPr lang="en-US" dirty="0"/>
              <a:t>In this interface we can see three buttons. </a:t>
            </a:r>
            <a:endParaRPr lang="en-US" dirty="0"/>
          </a:p>
          <a:p>
            <a:r>
              <a:rPr lang="en-US" dirty="0"/>
              <a:t>After give the Medicine Name , Buying Price , Selling Price Quantity , Expire Date and Press on the ADD/ UPDATE/DELETE  it will ADD/ UPDATE/DELETE  in the Database.</a:t>
            </a:r>
            <a:endParaRPr lang="en-US" dirty="0"/>
          </a:p>
        </p:txBody>
      </p:sp>
      <p:pic>
        <p:nvPicPr>
          <p:cNvPr id="10" name="Picture Placeholder 9"/>
          <p:cNvPicPr>
            <a:picLocks noGrp="1" noChangeAspect="1"/>
          </p:cNvPicPr>
          <p:nvPr>
            <p:ph type="pic" idx="1"/>
          </p:nvPr>
        </p:nvPicPr>
        <p:blipFill rotWithShape="1">
          <a:blip r:embed="rId1">
            <a:extLst>
              <a:ext uri="{28A0092B-C50C-407E-A947-70E740481C1C}">
                <a14:useLocalDpi xmlns:a14="http://schemas.microsoft.com/office/drawing/2010/main" val="0"/>
              </a:ext>
            </a:extLst>
          </a:blip>
          <a:stretch>
            <a:fillRect/>
          </a:stretch>
        </p:blipFill>
        <p:spPr>
          <a:xfrm>
            <a:off x="6096000" y="292964"/>
            <a:ext cx="6013141" cy="555614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37" y="152400"/>
            <a:ext cx="6504372" cy="575569"/>
          </a:xfrm>
        </p:spPr>
        <p:txBody>
          <a:bodyPr/>
          <a:lstStyle/>
          <a:p>
            <a:r>
              <a:rPr lang="en-US" dirty="0"/>
              <a:t>Medicine manufacturer</a:t>
            </a:r>
            <a:endParaRPr lang="en-US" dirty="0"/>
          </a:p>
        </p:txBody>
      </p:sp>
      <p:pic>
        <p:nvPicPr>
          <p:cNvPr id="6" name="Picture Placeholder 5"/>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1234" t="1280" r="22085" b="-1280"/>
          <a:stretch>
            <a:fillRect/>
          </a:stretch>
        </p:blipFill>
        <p:spPr>
          <a:xfrm>
            <a:off x="6993389" y="541538"/>
            <a:ext cx="5106875" cy="5805996"/>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p:cNvSpPr>
            <a:spLocks noGrp="1"/>
          </p:cNvSpPr>
          <p:nvPr>
            <p:ph type="body" sz="half" idx="2"/>
          </p:nvPr>
        </p:nvSpPr>
        <p:spPr>
          <a:xfrm>
            <a:off x="91736" y="958788"/>
            <a:ext cx="6504373" cy="5388746"/>
          </a:xfrm>
        </p:spPr>
        <p:txBody>
          <a:bodyPr/>
          <a:lstStyle/>
          <a:p>
            <a:r>
              <a:rPr lang="en-US" dirty="0"/>
              <a:t>In this interface we can see there are four Options ADD,UPDATE,DELETE,BACK</a:t>
            </a:r>
            <a:br>
              <a:rPr lang="en-US" dirty="0"/>
            </a:br>
            <a:r>
              <a:rPr lang="en-US" dirty="0"/>
              <a:t>we have to give the necessary Information . Company ID , Phone NO. , Company Name , Address. Then we have press Add to add the information . If we want to delete then we have give the same Id , Phone No , Company Name and the Address then press the button delete . To update we have to do the same thing .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65" y="152400"/>
            <a:ext cx="6374166" cy="371383"/>
          </a:xfrm>
        </p:spPr>
        <p:txBody>
          <a:bodyPr>
            <a:normAutofit fontScale="90000"/>
          </a:bodyPr>
          <a:lstStyle/>
          <a:p>
            <a:r>
              <a:rPr lang="en-US" dirty="0"/>
              <a:t>Billing form</a:t>
            </a:r>
            <a:endParaRPr lang="en-US" dirty="0"/>
          </a:p>
        </p:txBody>
      </p:sp>
      <p:pic>
        <p:nvPicPr>
          <p:cNvPr id="6" name="Picture Placeholder 5"/>
          <p:cNvPicPr>
            <a:picLocks noGrp="1" noChangeAspect="1"/>
          </p:cNvPicPr>
          <p:nvPr>
            <p:ph type="pic" idx="1"/>
          </p:nvPr>
        </p:nvPicPr>
        <p:blipFill rotWithShape="1">
          <a:blip r:embed="rId1">
            <a:extLst>
              <a:ext uri="{28A0092B-C50C-407E-A947-70E740481C1C}">
                <a14:useLocalDpi xmlns:a14="http://schemas.microsoft.com/office/drawing/2010/main" val="0"/>
              </a:ext>
            </a:extLst>
          </a:blip>
          <a:stretch>
            <a:fillRect/>
          </a:stretch>
        </p:blipFill>
        <p:spPr>
          <a:xfrm>
            <a:off x="7212771" y="609600"/>
            <a:ext cx="4857060" cy="5675790"/>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p:cNvSpPr>
            <a:spLocks noGrp="1"/>
          </p:cNvSpPr>
          <p:nvPr>
            <p:ph type="body" sz="half" idx="2"/>
          </p:nvPr>
        </p:nvSpPr>
        <p:spPr>
          <a:xfrm>
            <a:off x="213066" y="781235"/>
            <a:ext cx="6374166" cy="5566299"/>
          </a:xfrm>
        </p:spPr>
        <p:txBody>
          <a:bodyPr/>
          <a:lstStyle/>
          <a:p>
            <a:r>
              <a:rPr lang="en-US" dirty="0"/>
              <a:t>In this page we can see there are three buttons . ADD TO BILL , HOME AND PRINT</a:t>
            </a:r>
            <a:br>
              <a:rPr lang="en-US" dirty="0"/>
            </a:br>
            <a:r>
              <a:rPr lang="en-US" dirty="0"/>
              <a:t>First we have to Select the Medicine Then give the Quantity and see the Available Stock. Then press The Add to Bill . The given information will add into the bill. Then after adding the bill we press the Print Button to Print The final Bill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8" y="150920"/>
            <a:ext cx="5971712" cy="532661"/>
          </a:xfrm>
        </p:spPr>
        <p:txBody>
          <a:bodyPr/>
          <a:lstStyle/>
          <a:p>
            <a:r>
              <a:rPr lang="en-US" dirty="0"/>
              <a:t>Employees</a:t>
            </a:r>
            <a:endParaRPr lang="en-US" dirty="0"/>
          </a:p>
        </p:txBody>
      </p:sp>
      <p:pic>
        <p:nvPicPr>
          <p:cNvPr id="6" name="Picture Placeholder 5"/>
          <p:cNvPicPr>
            <a:picLocks noGrp="1" noChangeAspect="1"/>
          </p:cNvPicPr>
          <p:nvPr>
            <p:ph type="pic" idx="1"/>
          </p:nvPr>
        </p:nvPicPr>
        <p:blipFill rotWithShape="1">
          <a:blip r:embed="rId1">
            <a:extLst>
              <a:ext uri="{28A0092B-C50C-407E-A947-70E740481C1C}">
                <a14:useLocalDpi xmlns:a14="http://schemas.microsoft.com/office/drawing/2010/main" val="0"/>
              </a:ext>
            </a:extLst>
          </a:blip>
          <a:stretch>
            <a:fillRect/>
          </a:stretch>
        </p:blipFill>
        <p:spPr>
          <a:xfrm>
            <a:off x="6389352" y="238403"/>
            <a:ext cx="5687885" cy="4992510"/>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 Placeholder 3"/>
          <p:cNvSpPr>
            <a:spLocks noGrp="1"/>
          </p:cNvSpPr>
          <p:nvPr>
            <p:ph type="body" sz="half" idx="2"/>
          </p:nvPr>
        </p:nvSpPr>
        <p:spPr>
          <a:xfrm>
            <a:off x="124288" y="908162"/>
            <a:ext cx="5971712" cy="4883038"/>
          </a:xfrm>
        </p:spPr>
        <p:txBody>
          <a:bodyPr/>
          <a:lstStyle/>
          <a:p>
            <a:r>
              <a:rPr lang="en-US" dirty="0"/>
              <a:t>This is the Employees page . In this page there are four Buttons ADD, UPDATE , DELETE,BACK.</a:t>
            </a:r>
            <a:endParaRPr lang="en-US" dirty="0"/>
          </a:p>
          <a:p>
            <a:r>
              <a:rPr lang="en-US" dirty="0"/>
              <a:t>To add Employees We have to give Employee Id , Employee Salary , Employee Name , Employee Pass, Employee Age and Phone Number Then press the Button Add . The Employee will Add into the Data base. And to Delete or update we to go on the same process.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Conclution</a:t>
            </a:r>
            <a:endParaRPr lang="en-US" dirty="0"/>
          </a:p>
        </p:txBody>
      </p:sp>
      <p:sp>
        <p:nvSpPr>
          <p:cNvPr id="6" name="Content Placeholder 5"/>
          <p:cNvSpPr>
            <a:spLocks noGrp="1"/>
          </p:cNvSpPr>
          <p:nvPr>
            <p:ph idx="1"/>
          </p:nvPr>
        </p:nvSpPr>
        <p:spPr/>
        <p:txBody>
          <a:bodyPr/>
          <a:lstStyle/>
          <a:p>
            <a:r>
              <a:rPr lang="en-US" dirty="0"/>
              <a:t>In this project we tried to make our project human friendly.  There might have some limitation, bug or error which we will be looking forward to solve it in the near future.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2466</Words>
  <Application>WPS Presentation</Application>
  <PresentationFormat>Widescreen</PresentationFormat>
  <Paragraphs>43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Bookman Old Style</vt:lpstr>
      <vt:lpstr>Rockwell</vt:lpstr>
      <vt:lpstr>Microsoft YaHei</vt:lpstr>
      <vt:lpstr>Arial Unicode MS</vt:lpstr>
      <vt:lpstr>Calibri</vt:lpstr>
      <vt:lpstr>Damask</vt:lpstr>
      <vt:lpstr>Pharmacy management system</vt:lpstr>
      <vt:lpstr>Introduction</vt:lpstr>
      <vt:lpstr>login</vt:lpstr>
      <vt:lpstr>Main Menu</vt:lpstr>
      <vt:lpstr>Medicine stock</vt:lpstr>
      <vt:lpstr>Medicine manufacturer</vt:lpstr>
      <vt:lpstr>Billing form</vt:lpstr>
      <vt:lpstr>Employees</vt:lpstr>
      <vt:lpstr>Conclution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abir rian</dc:creator>
  <cp:lastModifiedBy>User</cp:lastModifiedBy>
  <cp:revision>3</cp:revision>
  <dcterms:created xsi:type="dcterms:W3CDTF">2021-08-14T14:34:00Z</dcterms:created>
  <dcterms:modified xsi:type="dcterms:W3CDTF">2021-11-08T05:41:11Z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103A33B94D7944F185A921B083EC73EA</vt:lpwstr>
  </property>
  <property fmtid="{D5CDD505-2E9C-101B-9397-08002B2CF9AE}" pid="3" name="KSOProductBuildVer">
    <vt:lpwstr>1033-11.2.0.10351</vt:lpwstr>
  </property>
</Properties>
</file>