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5" r:id="rId15"/>
    <p:sldId id="284" r:id="rId16"/>
    <p:sldId id="286" r:id="rId17"/>
    <p:sldId id="257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E2F7A9-4548-4153-AC1E-A925D3AE627B}">
          <p14:sldIdLst>
            <p14:sldId id="256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5"/>
            <p14:sldId id="284"/>
            <p14:sldId id="286"/>
            <p14:sldId id="257"/>
            <p14:sldId id="287"/>
          </p14:sldIdLst>
        </p14:section>
        <p14:section name="Untitled Section" id="{CFA836DA-602E-4166-BA5D-68F8E44AE8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04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4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9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5FEA-5CF2-41D8-98A7-929197FA9EA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51ED242-FE7A-42D1-AE5F-F99EA690B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9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F0F-980B-45F7-9290-3031F4711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our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6DAC7-A608-493E-8B3B-D24CB19EC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6875567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478C60-3EC7-42B9-9E18-DD8C7C8936CF}"/>
              </a:ext>
            </a:extLst>
          </p:cNvPr>
          <p:cNvSpPr/>
          <p:nvPr/>
        </p:nvSpPr>
        <p:spPr>
          <a:xfrm>
            <a:off x="416168" y="1233769"/>
            <a:ext cx="2116719" cy="72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1.CUSTOMER MOBILE NUMBER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7F99E-22AA-4C8B-8C7C-AD46E39097BE}"/>
              </a:ext>
            </a:extLst>
          </p:cNvPr>
          <p:cNvSpPr/>
          <p:nvPr/>
        </p:nvSpPr>
        <p:spPr>
          <a:xfrm>
            <a:off x="3116388" y="1485894"/>
            <a:ext cx="3503867" cy="339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(NO.)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820E-E593-4E1B-A84F-93BDB7CB23B2}"/>
              </a:ext>
            </a:extLst>
          </p:cNvPr>
          <p:cNvSpPr/>
          <p:nvPr/>
        </p:nvSpPr>
        <p:spPr>
          <a:xfrm>
            <a:off x="316523" y="105508"/>
            <a:ext cx="11113477" cy="44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CHOSING NUMBER 2 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8F4489-4628-4D5C-8967-9462FE125448}"/>
              </a:ext>
            </a:extLst>
          </p:cNvPr>
          <p:cNvSpPr/>
          <p:nvPr/>
        </p:nvSpPr>
        <p:spPr>
          <a:xfrm>
            <a:off x="2643554" y="1496160"/>
            <a:ext cx="282452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0E7F09-94CE-4BFB-8BDF-44333D543C04}"/>
              </a:ext>
            </a:extLst>
          </p:cNvPr>
          <p:cNvSpPr txBox="1"/>
          <p:nvPr/>
        </p:nvSpPr>
        <p:spPr>
          <a:xfrm>
            <a:off x="1366049" y="2701722"/>
            <a:ext cx="83922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-----------------------------------------------|                   INVOICE                   | </a:t>
            </a:r>
            <a:r>
              <a:rPr lang="en-US" dirty="0" err="1"/>
              <a:t>Madmax</a:t>
            </a:r>
            <a:r>
              <a:rPr lang="en-US" dirty="0"/>
              <a:t> Dhanmondi 23/12/20 21:56:07----------------------------------------------- Customer Info: Mobile Number: 01532649875-----------------------------------------------|Total Product: 1                             ||                                             ||Code - Name    -      Quantity    -     Price||99   Ice-cream   5   275.0-----------------------------------------------|Total Amount:       275-----------------------------------------------|                  THANK YOU!!!               |-----------------------------------------------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ED3E5-C8BC-4674-8518-26FD0FFB2AD2}"/>
              </a:ext>
            </a:extLst>
          </p:cNvPr>
          <p:cNvSpPr/>
          <p:nvPr/>
        </p:nvSpPr>
        <p:spPr>
          <a:xfrm>
            <a:off x="316523" y="105508"/>
            <a:ext cx="11113477" cy="44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COMPLETING OPTION 2 </a:t>
            </a:r>
          </a:p>
        </p:txBody>
      </p:sp>
    </p:spTree>
    <p:extLst>
      <p:ext uri="{BB962C8B-B14F-4D97-AF65-F5344CB8AC3E}">
        <p14:creationId xmlns:p14="http://schemas.microsoft.com/office/powerpoint/2010/main" val="17594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CAA24-15C2-4925-93A9-2FE7A08564B3}"/>
              </a:ext>
            </a:extLst>
          </p:cNvPr>
          <p:cNvSpPr/>
          <p:nvPr/>
        </p:nvSpPr>
        <p:spPr>
          <a:xfrm>
            <a:off x="339970" y="877176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ADD PRODUCT INVOICE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C674E-4591-40E5-8285-C09310AC6FDB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2.GENERATE INVOICE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EAB0E-C5BD-48AB-9F15-5A484BF17DF5}"/>
              </a:ext>
            </a:extLst>
          </p:cNvPr>
          <p:cNvSpPr/>
          <p:nvPr/>
        </p:nvSpPr>
        <p:spPr>
          <a:xfrm>
            <a:off x="5267571" y="801761"/>
            <a:ext cx="2196123" cy="992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49185-042F-4232-AFF1-AC1B422572D7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MAKING THE  INVOICE : 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1976DB2-6014-4059-BDDB-1AB748D5D4E4}"/>
              </a:ext>
            </a:extLst>
          </p:cNvPr>
          <p:cNvSpPr/>
          <p:nvPr/>
        </p:nvSpPr>
        <p:spPr>
          <a:xfrm>
            <a:off x="6505526" y="1994486"/>
            <a:ext cx="218831" cy="429845"/>
          </a:xfrm>
          <a:prstGeom prst="upArrow">
            <a:avLst>
              <a:gd name="adj1" fmla="val 50000"/>
              <a:gd name="adj2" fmla="val 51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1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6469C5-06B8-4925-B94C-539A448902D1}"/>
              </a:ext>
            </a:extLst>
          </p:cNvPr>
          <p:cNvSpPr/>
          <p:nvPr/>
        </p:nvSpPr>
        <p:spPr>
          <a:xfrm>
            <a:off x="117232" y="859692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1.ADD PRODUCT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954D7-CF74-4539-8A7B-D49E17C3DCFC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2.SELL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E3BDF-867F-4A0B-8251-D557812586A1}"/>
              </a:ext>
            </a:extLst>
          </p:cNvPr>
          <p:cNvSpPr/>
          <p:nvPr/>
        </p:nvSpPr>
        <p:spPr>
          <a:xfrm>
            <a:off x="5087816" y="859692"/>
            <a:ext cx="2094524" cy="9300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3.PRODUCT LIST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88AE5-C676-4F7C-8424-EB19C9A35848}"/>
              </a:ext>
            </a:extLst>
          </p:cNvPr>
          <p:cNvSpPr/>
          <p:nvPr/>
        </p:nvSpPr>
        <p:spPr>
          <a:xfrm>
            <a:off x="7687357" y="859692"/>
            <a:ext cx="2196123" cy="992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4.EXIT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51072-12A1-4F4C-B51D-909C88191A68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CHOOSING OPTION 3 :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9D6ACE9-4824-488C-AB5B-2124DBE08BCE}"/>
              </a:ext>
            </a:extLst>
          </p:cNvPr>
          <p:cNvSpPr/>
          <p:nvPr/>
        </p:nvSpPr>
        <p:spPr>
          <a:xfrm>
            <a:off x="6096000" y="1982650"/>
            <a:ext cx="211255" cy="348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36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E62E99-143F-4DF1-AC1E-E218CF376353}"/>
              </a:ext>
            </a:extLst>
          </p:cNvPr>
          <p:cNvSpPr txBox="1"/>
          <p:nvPr/>
        </p:nvSpPr>
        <p:spPr>
          <a:xfrm>
            <a:off x="3050540" y="2833916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DDDE"/>
                </a:solidFill>
                <a:effectLst/>
                <a:highlight>
                  <a:srgbClr val="000000"/>
                </a:highlight>
                <a:latin typeface="Whitney"/>
              </a:rPr>
              <a:t>ID, Code, Name, Price, </a:t>
            </a:r>
            <a:r>
              <a:rPr lang="en-US" dirty="0">
                <a:solidFill>
                  <a:srgbClr val="DCDDDE"/>
                </a:solidFill>
                <a:highlight>
                  <a:srgbClr val="000000"/>
                </a:highlight>
                <a:latin typeface="Whitney"/>
              </a:rPr>
              <a:t>Stock</a:t>
            </a:r>
            <a:r>
              <a:rPr lang="en-US" b="0" i="0" dirty="0">
                <a:solidFill>
                  <a:srgbClr val="DCDDDE"/>
                </a:solidFill>
                <a:effectLst/>
                <a:highlight>
                  <a:srgbClr val="000000"/>
                </a:highlight>
                <a:latin typeface="Whitney"/>
              </a:rPr>
              <a:t>, Shop ID</a:t>
            </a:r>
          </a:p>
          <a:p>
            <a:r>
              <a:rPr lang="en-US" b="0" i="0" dirty="0">
                <a:solidFill>
                  <a:srgbClr val="DCDDDE"/>
                </a:solidFill>
                <a:effectLst/>
                <a:highlight>
                  <a:srgbClr val="000000"/>
                </a:highlight>
                <a:latin typeface="Whitney"/>
              </a:rPr>
              <a:t> 12,01,Chips,50.0,5,10 </a:t>
            </a:r>
          </a:p>
          <a:p>
            <a:r>
              <a:rPr lang="en-US" b="0" i="0" dirty="0">
                <a:solidFill>
                  <a:srgbClr val="DCDDDE"/>
                </a:solidFill>
                <a:effectLst/>
                <a:highlight>
                  <a:srgbClr val="000000"/>
                </a:highlight>
                <a:latin typeface="Whitney"/>
              </a:rPr>
              <a:t>14,99, Ice-cream,55.0,50,10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81ABA-DB96-4F26-B60B-80FFC9B022C4}"/>
              </a:ext>
            </a:extLst>
          </p:cNvPr>
          <p:cNvSpPr/>
          <p:nvPr/>
        </p:nvSpPr>
        <p:spPr>
          <a:xfrm>
            <a:off x="193040" y="0"/>
            <a:ext cx="11684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CHOOSING OPTION 3:</a:t>
            </a:r>
          </a:p>
        </p:txBody>
      </p:sp>
    </p:spTree>
    <p:extLst>
      <p:ext uri="{BB962C8B-B14F-4D97-AF65-F5344CB8AC3E}">
        <p14:creationId xmlns:p14="http://schemas.microsoft.com/office/powerpoint/2010/main" val="147845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F47628-D6EB-4D60-8ADF-4DCFBD87CE21}"/>
              </a:ext>
            </a:extLst>
          </p:cNvPr>
          <p:cNvSpPr/>
          <p:nvPr/>
        </p:nvSpPr>
        <p:spPr>
          <a:xfrm>
            <a:off x="117232" y="859692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1.ADD PRODUCT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A4C09-7302-41FE-8B61-7B9D2CF15C6B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2.SELL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9CC2D-6C52-4225-9728-691CAF6C39E4}"/>
              </a:ext>
            </a:extLst>
          </p:cNvPr>
          <p:cNvSpPr/>
          <p:nvPr/>
        </p:nvSpPr>
        <p:spPr>
          <a:xfrm>
            <a:off x="117232" y="3627588"/>
            <a:ext cx="2094524" cy="930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3.PRODUCT LIST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44A6E-ED2A-427F-9192-721876BAC5D3}"/>
              </a:ext>
            </a:extLst>
          </p:cNvPr>
          <p:cNvSpPr/>
          <p:nvPr/>
        </p:nvSpPr>
        <p:spPr>
          <a:xfrm>
            <a:off x="2722165" y="3553342"/>
            <a:ext cx="2094523" cy="930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4.EXIT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D36A2-C4A9-4CF5-9731-4EFE80811B87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SEEING PRODUCT LIST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09303F0-3A0E-4BE8-BF48-F5DDEEB913AB}"/>
              </a:ext>
            </a:extLst>
          </p:cNvPr>
          <p:cNvSpPr/>
          <p:nvPr/>
        </p:nvSpPr>
        <p:spPr>
          <a:xfrm>
            <a:off x="3608971" y="4676300"/>
            <a:ext cx="211255" cy="348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ED095-B947-4FBD-9F80-5F9DDC679A37}"/>
              </a:ext>
            </a:extLst>
          </p:cNvPr>
          <p:cNvSpPr/>
          <p:nvPr/>
        </p:nvSpPr>
        <p:spPr>
          <a:xfrm>
            <a:off x="316523" y="105508"/>
            <a:ext cx="11113477" cy="44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CHOOSING OPTION 4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97675-0946-4119-86A1-09B845B4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09520"/>
            <a:ext cx="9603275" cy="1574800"/>
          </a:xfrm>
        </p:spPr>
        <p:txBody>
          <a:bodyPr/>
          <a:lstStyle/>
          <a:p>
            <a:r>
              <a:rPr lang="en-US" dirty="0"/>
              <a:t>GOOD BYE !</a:t>
            </a:r>
          </a:p>
        </p:txBody>
      </p:sp>
    </p:spTree>
    <p:extLst>
      <p:ext uri="{BB962C8B-B14F-4D97-AF65-F5344CB8AC3E}">
        <p14:creationId xmlns:p14="http://schemas.microsoft.com/office/powerpoint/2010/main" val="35979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805-EE27-4833-A9F1-5A9FE175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FINISHING REGISTRATION , THEN WE CAN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8211-7868-4640-BA1B-CAC6C02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CB1C6FE-2F4B-41B2-A27D-B196A66360A4}"/>
              </a:ext>
            </a:extLst>
          </p:cNvPr>
          <p:cNvSpPr/>
          <p:nvPr/>
        </p:nvSpPr>
        <p:spPr>
          <a:xfrm>
            <a:off x="2818462" y="3644980"/>
            <a:ext cx="363650" cy="19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536B5F-146D-4784-B7A2-CD8D8EC2ED90}"/>
              </a:ext>
            </a:extLst>
          </p:cNvPr>
          <p:cNvSpPr/>
          <p:nvPr/>
        </p:nvSpPr>
        <p:spPr>
          <a:xfrm>
            <a:off x="2818462" y="4439172"/>
            <a:ext cx="363650" cy="19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00096C-F2FC-4924-BB9F-606886D6A79D}"/>
              </a:ext>
            </a:extLst>
          </p:cNvPr>
          <p:cNvSpPr/>
          <p:nvPr/>
        </p:nvSpPr>
        <p:spPr>
          <a:xfrm>
            <a:off x="557784" y="3429000"/>
            <a:ext cx="1901952" cy="67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User 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E6D21E-AD10-4066-84F5-3DA54C677C29}"/>
              </a:ext>
            </a:extLst>
          </p:cNvPr>
          <p:cNvSpPr/>
          <p:nvPr/>
        </p:nvSpPr>
        <p:spPr>
          <a:xfrm>
            <a:off x="557784" y="4292960"/>
            <a:ext cx="1901952" cy="67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F835C-7EA4-4B3D-A6F9-0A5217716894}"/>
              </a:ext>
            </a:extLst>
          </p:cNvPr>
          <p:cNvSpPr/>
          <p:nvPr/>
        </p:nvSpPr>
        <p:spPr>
          <a:xfrm>
            <a:off x="3540838" y="3566160"/>
            <a:ext cx="2743200" cy="40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D463F-EFE2-41E1-A84A-57E6CA3683A8}"/>
              </a:ext>
            </a:extLst>
          </p:cNvPr>
          <p:cNvSpPr/>
          <p:nvPr/>
        </p:nvSpPr>
        <p:spPr>
          <a:xfrm>
            <a:off x="3540838" y="4268582"/>
            <a:ext cx="2743200" cy="40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9A60-3795-4068-A8F1-5407F112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FA644-0872-47A5-9074-67E2B2885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"/>
            <a:ext cx="12192000" cy="5935229"/>
          </a:xfrm>
        </p:spPr>
      </p:pic>
    </p:spTree>
    <p:extLst>
      <p:ext uri="{BB962C8B-B14F-4D97-AF65-F5344CB8AC3E}">
        <p14:creationId xmlns:p14="http://schemas.microsoft.com/office/powerpoint/2010/main" val="401500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B5EA0-8973-42FA-A861-E7585920DE0D}"/>
              </a:ext>
            </a:extLst>
          </p:cNvPr>
          <p:cNvSpPr/>
          <p:nvPr/>
        </p:nvSpPr>
        <p:spPr>
          <a:xfrm>
            <a:off x="339970" y="877176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LOG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51123-BB20-4D43-AAE9-C18B0B8D704B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2.REGISTRATION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16645B-AEA6-4503-A2AA-D299CD030A80}"/>
              </a:ext>
            </a:extLst>
          </p:cNvPr>
          <p:cNvSpPr/>
          <p:nvPr/>
        </p:nvSpPr>
        <p:spPr>
          <a:xfrm>
            <a:off x="5267571" y="801761"/>
            <a:ext cx="2196123" cy="9925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3.EXIT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3DBE9-87DA-4436-AE13-F29FAA454481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RUNNING THE PROGRAM THERE WILL BE THREE OPTIONS :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9DC37E8-A1D0-4C09-9258-555D13A9F4C9}"/>
              </a:ext>
            </a:extLst>
          </p:cNvPr>
          <p:cNvSpPr/>
          <p:nvPr/>
        </p:nvSpPr>
        <p:spPr>
          <a:xfrm>
            <a:off x="3571630" y="2011293"/>
            <a:ext cx="218831" cy="429845"/>
          </a:xfrm>
          <a:prstGeom prst="upArrow">
            <a:avLst>
              <a:gd name="adj1" fmla="val 50000"/>
              <a:gd name="adj2" fmla="val 51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7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28AC4C-FE13-4AC1-BB75-474C5562E719}"/>
              </a:ext>
            </a:extLst>
          </p:cNvPr>
          <p:cNvSpPr/>
          <p:nvPr/>
        </p:nvSpPr>
        <p:spPr>
          <a:xfrm>
            <a:off x="694166" y="1063819"/>
            <a:ext cx="1696095" cy="59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1.ENTER SHOP NAME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9CD89-823B-4A29-8A77-61D26FB7D4FC}"/>
              </a:ext>
            </a:extLst>
          </p:cNvPr>
          <p:cNvSpPr/>
          <p:nvPr/>
        </p:nvSpPr>
        <p:spPr>
          <a:xfrm>
            <a:off x="2957743" y="1282175"/>
            <a:ext cx="2879391" cy="334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D4C9AC-2D6D-4A2B-B997-90E5D66DF47F}"/>
              </a:ext>
            </a:extLst>
          </p:cNvPr>
          <p:cNvSpPr/>
          <p:nvPr/>
        </p:nvSpPr>
        <p:spPr>
          <a:xfrm>
            <a:off x="694166" y="2221023"/>
            <a:ext cx="1708903" cy="583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2.ENTER SHOP ADDRESS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BCA2A3-B909-44EA-B29A-264C38AB08D0}"/>
              </a:ext>
            </a:extLst>
          </p:cNvPr>
          <p:cNvSpPr/>
          <p:nvPr/>
        </p:nvSpPr>
        <p:spPr>
          <a:xfrm>
            <a:off x="3043237" y="2404722"/>
            <a:ext cx="2931441" cy="328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BD180-48DE-485F-9416-A78193145799}"/>
              </a:ext>
            </a:extLst>
          </p:cNvPr>
          <p:cNvSpPr/>
          <p:nvPr/>
        </p:nvSpPr>
        <p:spPr>
          <a:xfrm>
            <a:off x="830548" y="4650280"/>
            <a:ext cx="1650375" cy="616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4.ENTER PASSWORD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986930-2577-4052-8BB0-17A9D8510A8F}"/>
              </a:ext>
            </a:extLst>
          </p:cNvPr>
          <p:cNvSpPr/>
          <p:nvPr/>
        </p:nvSpPr>
        <p:spPr>
          <a:xfrm>
            <a:off x="770263" y="3469580"/>
            <a:ext cx="1766302" cy="583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3.ENTER 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794AF-F0A5-46D2-9390-6E6B2EC5687F}"/>
              </a:ext>
            </a:extLst>
          </p:cNvPr>
          <p:cNvSpPr/>
          <p:nvPr/>
        </p:nvSpPr>
        <p:spPr>
          <a:xfrm>
            <a:off x="316523" y="105508"/>
            <a:ext cx="11113477" cy="44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CHOSING NUMBER 2.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52296F-96E4-4991-A6FD-1C52F3067113}"/>
              </a:ext>
            </a:extLst>
          </p:cNvPr>
          <p:cNvSpPr/>
          <p:nvPr/>
        </p:nvSpPr>
        <p:spPr>
          <a:xfrm>
            <a:off x="2575523" y="1259596"/>
            <a:ext cx="282452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7FA564-E6F8-4866-A499-B57E7ED9E5B6}"/>
              </a:ext>
            </a:extLst>
          </p:cNvPr>
          <p:cNvSpPr/>
          <p:nvPr/>
        </p:nvSpPr>
        <p:spPr>
          <a:xfrm>
            <a:off x="2557189" y="2404723"/>
            <a:ext cx="436681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B1C197-3907-4D18-B5B7-ED89B6B7882B}"/>
              </a:ext>
            </a:extLst>
          </p:cNvPr>
          <p:cNvSpPr/>
          <p:nvPr/>
        </p:nvSpPr>
        <p:spPr>
          <a:xfrm>
            <a:off x="2580133" y="4753675"/>
            <a:ext cx="377610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7289C3-D04C-47B4-9B27-8E742F37DA5E}"/>
              </a:ext>
            </a:extLst>
          </p:cNvPr>
          <p:cNvSpPr/>
          <p:nvPr/>
        </p:nvSpPr>
        <p:spPr>
          <a:xfrm>
            <a:off x="2652347" y="3579199"/>
            <a:ext cx="282452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EE4F02-6F9B-4DEA-94EE-C0025D9A82F1}"/>
              </a:ext>
            </a:extLst>
          </p:cNvPr>
          <p:cNvSpPr/>
          <p:nvPr/>
        </p:nvSpPr>
        <p:spPr>
          <a:xfrm>
            <a:off x="3043236" y="3554331"/>
            <a:ext cx="2879391" cy="334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209DCE-55FA-42FD-905B-4E851F571247}"/>
              </a:ext>
            </a:extLst>
          </p:cNvPr>
          <p:cNvSpPr/>
          <p:nvPr/>
        </p:nvSpPr>
        <p:spPr>
          <a:xfrm>
            <a:off x="3043235" y="4753675"/>
            <a:ext cx="2879391" cy="3348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7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75A0D3-3567-4059-AD4C-C774E937B7AE}"/>
              </a:ext>
            </a:extLst>
          </p:cNvPr>
          <p:cNvSpPr/>
          <p:nvPr/>
        </p:nvSpPr>
        <p:spPr>
          <a:xfrm>
            <a:off x="117232" y="859692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1.ADD PRODUCT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A8E709-349A-408E-BB1B-27E9517705D0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2.SELL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DB092-A873-4515-9FE3-8C8A1EBA33CD}"/>
              </a:ext>
            </a:extLst>
          </p:cNvPr>
          <p:cNvSpPr/>
          <p:nvPr/>
        </p:nvSpPr>
        <p:spPr>
          <a:xfrm>
            <a:off x="184157" y="3312776"/>
            <a:ext cx="2094524" cy="930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3.PRODUCT LIST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8E3C6-1162-48E1-AF1F-BBB1BC773CAF}"/>
              </a:ext>
            </a:extLst>
          </p:cNvPr>
          <p:cNvSpPr/>
          <p:nvPr/>
        </p:nvSpPr>
        <p:spPr>
          <a:xfrm>
            <a:off x="2633785" y="3312775"/>
            <a:ext cx="2094524" cy="930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4.EXIT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FBBF8-4200-48FC-AFFC-7183F0F8853F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CREATING THE SHOP , WE  SEE THE MENU :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3EDEF50-873F-4798-8747-6BD7FF2ACFBF}"/>
              </a:ext>
            </a:extLst>
          </p:cNvPr>
          <p:cNvSpPr/>
          <p:nvPr/>
        </p:nvSpPr>
        <p:spPr>
          <a:xfrm>
            <a:off x="857838" y="1982650"/>
            <a:ext cx="211255" cy="348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03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5C4AD1-DE2B-4968-B6F0-815764CE82CE}"/>
              </a:ext>
            </a:extLst>
          </p:cNvPr>
          <p:cNvSpPr/>
          <p:nvPr/>
        </p:nvSpPr>
        <p:spPr>
          <a:xfrm>
            <a:off x="316523" y="969264"/>
            <a:ext cx="2033485" cy="621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1.PRODUCT CODE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3B6115-E485-4581-98F2-A1F53D61357F}"/>
              </a:ext>
            </a:extLst>
          </p:cNvPr>
          <p:cNvSpPr/>
          <p:nvPr/>
        </p:nvSpPr>
        <p:spPr>
          <a:xfrm>
            <a:off x="3043236" y="1145614"/>
            <a:ext cx="3052763" cy="3287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3D4215-8015-4FA1-9CE4-32E96FEFB130}"/>
              </a:ext>
            </a:extLst>
          </p:cNvPr>
          <p:cNvSpPr/>
          <p:nvPr/>
        </p:nvSpPr>
        <p:spPr>
          <a:xfrm>
            <a:off x="414529" y="1929656"/>
            <a:ext cx="1882639" cy="647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2.PRODUCT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4235F7-4B8A-424F-B57B-745113CE61BD}"/>
              </a:ext>
            </a:extLst>
          </p:cNvPr>
          <p:cNvSpPr/>
          <p:nvPr/>
        </p:nvSpPr>
        <p:spPr>
          <a:xfrm>
            <a:off x="3099662" y="2111495"/>
            <a:ext cx="3140495" cy="328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(NAME)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EEFDDF-5200-43CA-AC66-1D372E2B26F4}"/>
              </a:ext>
            </a:extLst>
          </p:cNvPr>
          <p:cNvSpPr/>
          <p:nvPr/>
        </p:nvSpPr>
        <p:spPr>
          <a:xfrm>
            <a:off x="3151673" y="4582746"/>
            <a:ext cx="3140495" cy="288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(NO.)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B75482-60A8-485C-A54C-2CAAEDC789C7}"/>
              </a:ext>
            </a:extLst>
          </p:cNvPr>
          <p:cNvSpPr/>
          <p:nvPr/>
        </p:nvSpPr>
        <p:spPr>
          <a:xfrm>
            <a:off x="528192" y="4279395"/>
            <a:ext cx="1933839" cy="647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4.STOCK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35A68A-DC27-428C-8D8D-314FD66C2025}"/>
              </a:ext>
            </a:extLst>
          </p:cNvPr>
          <p:cNvSpPr/>
          <p:nvPr/>
        </p:nvSpPr>
        <p:spPr>
          <a:xfrm>
            <a:off x="3043236" y="3381926"/>
            <a:ext cx="3140495" cy="328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(PRICE)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DAE4B1-AB9A-43A7-A7C7-9751D0B81822}"/>
              </a:ext>
            </a:extLst>
          </p:cNvPr>
          <p:cNvSpPr/>
          <p:nvPr/>
        </p:nvSpPr>
        <p:spPr>
          <a:xfrm>
            <a:off x="416169" y="3192583"/>
            <a:ext cx="1933839" cy="621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3.PRODUCT PRICE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356F9-14FD-47B1-B9A7-38277A40F26A}"/>
              </a:ext>
            </a:extLst>
          </p:cNvPr>
          <p:cNvSpPr/>
          <p:nvPr/>
        </p:nvSpPr>
        <p:spPr>
          <a:xfrm>
            <a:off x="316523" y="105508"/>
            <a:ext cx="11113477" cy="44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CHOOSING NUMBER 1.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ED1292-1E47-4680-BD1F-43A24A4C2E8F}"/>
              </a:ext>
            </a:extLst>
          </p:cNvPr>
          <p:cNvSpPr/>
          <p:nvPr/>
        </p:nvSpPr>
        <p:spPr>
          <a:xfrm>
            <a:off x="2462031" y="1147462"/>
            <a:ext cx="472768" cy="32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21D01D-9CED-49BE-BC53-1A0B1EB451C0}"/>
              </a:ext>
            </a:extLst>
          </p:cNvPr>
          <p:cNvSpPr/>
          <p:nvPr/>
        </p:nvSpPr>
        <p:spPr>
          <a:xfrm>
            <a:off x="2462031" y="2093482"/>
            <a:ext cx="472768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D23A60-DE17-439D-A54F-FB080D39C2E5}"/>
              </a:ext>
            </a:extLst>
          </p:cNvPr>
          <p:cNvSpPr/>
          <p:nvPr/>
        </p:nvSpPr>
        <p:spPr>
          <a:xfrm>
            <a:off x="2570468" y="4506003"/>
            <a:ext cx="472768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7D6D9E-D9ED-4550-92D4-9D90156330F6}"/>
              </a:ext>
            </a:extLst>
          </p:cNvPr>
          <p:cNvSpPr/>
          <p:nvPr/>
        </p:nvSpPr>
        <p:spPr>
          <a:xfrm>
            <a:off x="2462031" y="3381926"/>
            <a:ext cx="446389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63A65-5906-4422-95C5-78C57C441683}"/>
              </a:ext>
            </a:extLst>
          </p:cNvPr>
          <p:cNvSpPr/>
          <p:nvPr/>
        </p:nvSpPr>
        <p:spPr>
          <a:xfrm>
            <a:off x="117232" y="859692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1.ADD PRODUCT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DEE0D-D35F-45D6-A22C-375A4B66FF86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2.SELL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E7055-CCDA-439A-B29B-8990255FE8DE}"/>
              </a:ext>
            </a:extLst>
          </p:cNvPr>
          <p:cNvSpPr/>
          <p:nvPr/>
        </p:nvSpPr>
        <p:spPr>
          <a:xfrm>
            <a:off x="117232" y="3767484"/>
            <a:ext cx="2094524" cy="9300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3.PRODUCT LIST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43160-6749-4ED5-A931-CD59C4A96583}"/>
              </a:ext>
            </a:extLst>
          </p:cNvPr>
          <p:cNvSpPr/>
          <p:nvPr/>
        </p:nvSpPr>
        <p:spPr>
          <a:xfrm>
            <a:off x="2739411" y="3767484"/>
            <a:ext cx="2094523" cy="930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4.EXIT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DBD9B-DB6D-43E3-8B32-02D832325943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 ADDING THE PRODUCT  , WE  SEE THE MENU :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5EF2DE4-9D3F-41FE-B7A3-E3DAC0BC2754}"/>
              </a:ext>
            </a:extLst>
          </p:cNvPr>
          <p:cNvSpPr/>
          <p:nvPr/>
        </p:nvSpPr>
        <p:spPr>
          <a:xfrm>
            <a:off x="3575418" y="2058064"/>
            <a:ext cx="211255" cy="348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3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FB375-9C1D-4407-95B3-9780D1EEDF70}"/>
              </a:ext>
            </a:extLst>
          </p:cNvPr>
          <p:cNvSpPr/>
          <p:nvPr/>
        </p:nvSpPr>
        <p:spPr>
          <a:xfrm>
            <a:off x="339970" y="877176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ADD PRODUCT INVOICE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57BEC-D9F2-48A1-B90E-FFF8B92F7D75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2.GENERATE INVOICE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AF77F-BC5E-474D-B965-1BE21545AE33}"/>
              </a:ext>
            </a:extLst>
          </p:cNvPr>
          <p:cNvSpPr/>
          <p:nvPr/>
        </p:nvSpPr>
        <p:spPr>
          <a:xfrm>
            <a:off x="5267571" y="801761"/>
            <a:ext cx="2196123" cy="992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A17ED-70D0-4AE5-9815-AA3D8C8D1CA9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CHOSSING OPTIONS 2 : 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15FD55E-9139-4C9A-9600-4B0A75004749}"/>
              </a:ext>
            </a:extLst>
          </p:cNvPr>
          <p:cNvSpPr/>
          <p:nvPr/>
        </p:nvSpPr>
        <p:spPr>
          <a:xfrm>
            <a:off x="1242646" y="2067854"/>
            <a:ext cx="218831" cy="429845"/>
          </a:xfrm>
          <a:prstGeom prst="upArrow">
            <a:avLst>
              <a:gd name="adj1" fmla="val 50000"/>
              <a:gd name="adj2" fmla="val 51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74AC7A-3878-44A0-B2D7-2458E98B6AC4}"/>
              </a:ext>
            </a:extLst>
          </p:cNvPr>
          <p:cNvSpPr/>
          <p:nvPr/>
        </p:nvSpPr>
        <p:spPr>
          <a:xfrm>
            <a:off x="460182" y="1360614"/>
            <a:ext cx="2110154" cy="649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1.ENTER PRODUCT CODE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D97FCD-17E5-409B-A6A6-084897A37634}"/>
              </a:ext>
            </a:extLst>
          </p:cNvPr>
          <p:cNvSpPr/>
          <p:nvPr/>
        </p:nvSpPr>
        <p:spPr>
          <a:xfrm>
            <a:off x="3189540" y="1495439"/>
            <a:ext cx="3330131" cy="328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(NO.)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A0B76-4C17-4B4B-8F9C-99CAD64D7901}"/>
              </a:ext>
            </a:extLst>
          </p:cNvPr>
          <p:cNvSpPr/>
          <p:nvPr/>
        </p:nvSpPr>
        <p:spPr>
          <a:xfrm>
            <a:off x="460182" y="3995316"/>
            <a:ext cx="2110154" cy="649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2.ENTER PRODUCT QUANTITY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BB4280-760A-4478-9BC5-ADB8783287CB}"/>
              </a:ext>
            </a:extLst>
          </p:cNvPr>
          <p:cNvSpPr/>
          <p:nvPr/>
        </p:nvSpPr>
        <p:spPr>
          <a:xfrm>
            <a:off x="3297090" y="4195431"/>
            <a:ext cx="3222581" cy="328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C12E9-F8B6-496A-9403-BC98197F6240}"/>
              </a:ext>
            </a:extLst>
          </p:cNvPr>
          <p:cNvSpPr/>
          <p:nvPr/>
        </p:nvSpPr>
        <p:spPr>
          <a:xfrm>
            <a:off x="316523" y="105508"/>
            <a:ext cx="11113477" cy="44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CHOSING NUMBER 1.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B0F057-0954-4DF0-B856-8D3E4E695555}"/>
              </a:ext>
            </a:extLst>
          </p:cNvPr>
          <p:cNvSpPr/>
          <p:nvPr/>
        </p:nvSpPr>
        <p:spPr>
          <a:xfrm>
            <a:off x="2643554" y="1496160"/>
            <a:ext cx="472768" cy="32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4680E2-313B-4DF4-BE38-7E9615AD3778}"/>
              </a:ext>
            </a:extLst>
          </p:cNvPr>
          <p:cNvSpPr/>
          <p:nvPr/>
        </p:nvSpPr>
        <p:spPr>
          <a:xfrm>
            <a:off x="2660126" y="4195432"/>
            <a:ext cx="472768" cy="3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1FAC1-A634-4BEB-88FF-AB4F54E73D06}"/>
              </a:ext>
            </a:extLst>
          </p:cNvPr>
          <p:cNvSpPr/>
          <p:nvPr/>
        </p:nvSpPr>
        <p:spPr>
          <a:xfrm>
            <a:off x="339970" y="877176"/>
            <a:ext cx="2024184" cy="93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ADD PRODUCT INVOICE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ABB15F-1320-4F25-917C-03231102DB29}"/>
              </a:ext>
            </a:extLst>
          </p:cNvPr>
          <p:cNvSpPr/>
          <p:nvPr/>
        </p:nvSpPr>
        <p:spPr>
          <a:xfrm>
            <a:off x="2633785" y="859692"/>
            <a:ext cx="2094523" cy="930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2.GENERATE INVOICE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086D4-5266-46BF-BCCF-002F1FD96FB3}"/>
              </a:ext>
            </a:extLst>
          </p:cNvPr>
          <p:cNvSpPr/>
          <p:nvPr/>
        </p:nvSpPr>
        <p:spPr>
          <a:xfrm>
            <a:off x="5267571" y="801761"/>
            <a:ext cx="2196123" cy="992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6243E-2B08-4322-9590-AFECFD125118}"/>
              </a:ext>
            </a:extLst>
          </p:cNvPr>
          <p:cNvSpPr/>
          <p:nvPr/>
        </p:nvSpPr>
        <p:spPr>
          <a:xfrm>
            <a:off x="203200" y="70338"/>
            <a:ext cx="11230708" cy="422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ADDING PRODUCT INVOICE : 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99D3250-93C9-49BD-A84C-648A8D61E2A9}"/>
              </a:ext>
            </a:extLst>
          </p:cNvPr>
          <p:cNvSpPr/>
          <p:nvPr/>
        </p:nvSpPr>
        <p:spPr>
          <a:xfrm>
            <a:off x="3681046" y="2157046"/>
            <a:ext cx="218831" cy="429845"/>
          </a:xfrm>
          <a:prstGeom prst="upArrow">
            <a:avLst>
              <a:gd name="adj1" fmla="val 50000"/>
              <a:gd name="adj2" fmla="val 51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1232</TotalTime>
  <Words>348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Whitney</vt:lpstr>
      <vt:lpstr>Gallery</vt:lpstr>
      <vt:lpstr>Welcome to our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BYE !</vt:lpstr>
      <vt:lpstr>After FINISHING REGISTRATION , THEN WE CAN LOG 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</dc:title>
  <dc:creator>Ibrahim Al Amin</dc:creator>
  <cp:lastModifiedBy>Niyazi Mehrab</cp:lastModifiedBy>
  <cp:revision>29</cp:revision>
  <dcterms:created xsi:type="dcterms:W3CDTF">2020-12-26T12:52:11Z</dcterms:created>
  <dcterms:modified xsi:type="dcterms:W3CDTF">2020-12-30T03:54:53Z</dcterms:modified>
</cp:coreProperties>
</file>